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71" r:id="rId7"/>
    <p:sldId id="279" r:id="rId8"/>
    <p:sldId id="272" r:id="rId9"/>
    <p:sldId id="274" r:id="rId10"/>
    <p:sldId id="259" r:id="rId11"/>
    <p:sldId id="264" r:id="rId12"/>
    <p:sldId id="273" r:id="rId13"/>
    <p:sldId id="283" r:id="rId14"/>
    <p:sldId id="260" r:id="rId15"/>
    <p:sldId id="288" r:id="rId16"/>
    <p:sldId id="278" r:id="rId17"/>
    <p:sldId id="282" r:id="rId18"/>
    <p:sldId id="290" r:id="rId19"/>
    <p:sldId id="293" r:id="rId20"/>
  </p:sldIdLst>
  <p:sldSz cx="12192000" cy="6858000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Abadi" panose="020B0604020104020204" pitchFamily="34" charset="0"/>
      <p:regular r:id="rId28"/>
    </p:embeddedFont>
    <p:embeddedFont>
      <p:font typeface="Impact" panose="020B0806030902050204" pitchFamily="34" charset="0"/>
      <p:regular r:id="rId29"/>
    </p:embeddedFont>
    <p:embeddedFont>
      <p:font typeface="微软雅黑" panose="020B0503020204020204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等线" panose="02010600030101010101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53.xml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比例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explosion val="0"/>
          <c:dPt>
            <c:idx val="0"/>
            <c:bubble3D val="0"/>
            <c:spPr>
              <a:solidFill>
                <a:srgbClr val="FC86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5497088050725"/>
                  <c:y val="-0.00732092833562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</a:defRPr>
                    </a:pPr>
                    <a:r>
                      <a:t>50%</a:t>
                    </a:r>
                    <a:endParaRPr lang="en-US" altLang="zh-CN" sz="2400">
                      <a:latin typeface="FandolFang R" panose="00000500000000000000" pitchFamily="50" charset="-122"/>
                      <a:ea typeface="FandolFang R" panose="00000500000000000000" pitchFamily="50" charset="-12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65420104027"/>
                      <c:h val="0.315936515931629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ea typeface="+mn-ea"/>
          <a:cs typeface="+mn-ea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比例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explosion val="0"/>
          <c:dPt>
            <c:idx val="0"/>
            <c:bubble3D val="0"/>
            <c:spPr>
              <a:solidFill>
                <a:srgbClr val="FC86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0951433454190427"/>
                  <c:y val="-0.2281093388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</a:defRPr>
                    </a:pPr>
                    <a:r>
                      <a:t>80%</a:t>
                    </a:r>
                    <a:endParaRPr lang="en-US" altLang="zh-CN">
                      <a:latin typeface="FandolFang R" panose="00000500000000000000" pitchFamily="50" charset="-122"/>
                      <a:ea typeface="FandolFang R" panose="00000500000000000000" pitchFamily="50" charset="-122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65420104027"/>
                      <c:h val="0.315936515931629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ea typeface="+mn-ea"/>
          <a:cs typeface="+mn-ea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比例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explosion val="0"/>
          <c:dPt>
            <c:idx val="0"/>
            <c:bubble3D val="0"/>
            <c:spPr>
              <a:solidFill>
                <a:srgbClr val="FC86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908273927843"/>
                  <c:y val="-0.1982730671969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</a:defRPr>
                    </a:pPr>
                    <a:r>
                      <a:t>75%</a:t>
                    </a:r>
                    <a:endParaRPr lang="en-US" altLang="zh-CN">
                      <a:latin typeface="FandolFang R" panose="00000500000000000000" pitchFamily="50" charset="-122"/>
                      <a:ea typeface="FandolFang R" panose="00000500000000000000" pitchFamily="50" charset="-122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65420104027"/>
                      <c:h val="0.315936515931629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ea typeface="+mn-ea"/>
          <a:cs typeface="+mn-ea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72D40EE-8852-4586-8C37-DADAE8441B6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C150F1A-C66C-4844-A63C-D2D45664706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0F1A-C66C-4844-A63C-D2D456647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4F5F-7A74-4EAF-BF44-2B602033FB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4F31-9CAD-4CEE-B0B6-E830AB058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4F5F-7A74-4EAF-BF44-2B602033FB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4F31-9CAD-4CEE-B0B6-E830AB058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9F14F5F-7A74-4EAF-BF44-2B602033FBE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4024F31-9CAD-4CEE-B0B6-E830AB05823A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1.png"/><Relationship Id="rId2" Type="http://schemas.openxmlformats.org/officeDocument/2006/relationships/tags" Target="../tags/tag44.xml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2.png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7" Type="http://schemas.openxmlformats.org/officeDocument/2006/relationships/notesSlide" Target="../notesSlides/notesSlide6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40.xml"/><Relationship Id="rId24" Type="http://schemas.openxmlformats.org/officeDocument/2006/relationships/tags" Target="../tags/tag39.xml"/><Relationship Id="rId23" Type="http://schemas.openxmlformats.org/officeDocument/2006/relationships/tags" Target="../tags/tag38.xml"/><Relationship Id="rId22" Type="http://schemas.openxmlformats.org/officeDocument/2006/relationships/tags" Target="../tags/tag37.xml"/><Relationship Id="rId21" Type="http://schemas.openxmlformats.org/officeDocument/2006/relationships/tags" Target="../tags/tag36.xml"/><Relationship Id="rId20" Type="http://schemas.openxmlformats.org/officeDocument/2006/relationships/tags" Target="../tags/tag35.xml"/><Relationship Id="rId2" Type="http://schemas.openxmlformats.org/officeDocument/2006/relationships/tags" Target="../tags/tag17.xml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-组合 22"/>
          <p:cNvGrpSpPr/>
          <p:nvPr>
            <p:custDataLst>
              <p:tags r:id="rId1"/>
            </p:custDataLst>
          </p:nvPr>
        </p:nvGrpSpPr>
        <p:grpSpPr>
          <a:xfrm>
            <a:off x="5730340" y="-489406"/>
            <a:ext cx="8516524" cy="11727750"/>
            <a:chOff x="5730341" y="-83457"/>
            <a:chExt cx="6091497" cy="8388345"/>
          </a:xfrm>
        </p:grpSpPr>
        <p:sp>
          <p:nvSpPr>
            <p:cNvPr id="6" name="PA-矩形 5"/>
            <p:cNvSpPr/>
            <p:nvPr>
              <p:custDataLst>
                <p:tags r:id="rId2"/>
              </p:custDataLst>
            </p:nvPr>
          </p:nvSpPr>
          <p:spPr>
            <a:xfrm rot="18900000">
              <a:off x="7203539" y="3686589"/>
              <a:ext cx="4618299" cy="4618299"/>
            </a:xfrm>
            <a:prstGeom prst="rect">
              <a:avLst/>
            </a:prstGeom>
            <a:solidFill>
              <a:srgbClr val="FC8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730341" y="-83457"/>
              <a:ext cx="5460242" cy="4475759"/>
              <a:chOff x="8285972" y="252284"/>
              <a:chExt cx="5460242" cy="4475759"/>
            </a:xfrm>
            <a:blipFill>
              <a:blip r:embed="rId3"/>
              <a:stretch>
                <a:fillRect l="-20000" r="-18000"/>
              </a:stretch>
            </a:blipFill>
          </p:grpSpPr>
          <p:grpSp>
            <p:nvGrpSpPr>
              <p:cNvPr id="10" name="组合 9"/>
              <p:cNvGrpSpPr/>
              <p:nvPr/>
            </p:nvGrpSpPr>
            <p:grpSpPr>
              <a:xfrm>
                <a:off x="9316397" y="1271999"/>
                <a:ext cx="3399392" cy="3456044"/>
                <a:chOff x="9316397" y="1271999"/>
                <a:chExt cx="3399392" cy="3456044"/>
              </a:xfrm>
              <a:grpFill/>
            </p:grpSpPr>
            <p:sp>
              <p:nvSpPr>
                <p:cNvPr id="7" name="PA-矩形 6"/>
                <p:cNvSpPr/>
                <p:nvPr>
                  <p:custDataLst>
                    <p:tags r:id="rId4"/>
                  </p:custDataLst>
                </p:nvPr>
              </p:nvSpPr>
              <p:spPr>
                <a:xfrm rot="18900000">
                  <a:off x="9316397" y="3389501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FandolFang R" panose="00000500000000000000" pitchFamily="50" charset="-122"/>
                    <a:ea typeface="FandolFang R" panose="00000500000000000000" pitchFamily="50" charset="-122"/>
                  </a:endParaRPr>
                </a:p>
              </p:txBody>
            </p:sp>
            <p:sp>
              <p:nvSpPr>
                <p:cNvPr id="8" name="PA-矩形 7"/>
                <p:cNvSpPr/>
                <p:nvPr>
                  <p:custDataLst>
                    <p:tags r:id="rId5"/>
                  </p:custDataLst>
                </p:nvPr>
              </p:nvSpPr>
              <p:spPr>
                <a:xfrm rot="18900000">
                  <a:off x="10346822" y="2330750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FandolFang R" panose="00000500000000000000" pitchFamily="50" charset="-122"/>
                    <a:ea typeface="FandolFang R" panose="00000500000000000000" pitchFamily="50" charset="-122"/>
                  </a:endParaRPr>
                </a:p>
              </p:txBody>
            </p:sp>
            <p:sp>
              <p:nvSpPr>
                <p:cNvPr id="9" name="PA-矩形 8"/>
                <p:cNvSpPr/>
                <p:nvPr>
                  <p:custDataLst>
                    <p:tags r:id="rId6"/>
                  </p:custDataLst>
                </p:nvPr>
              </p:nvSpPr>
              <p:spPr>
                <a:xfrm rot="18900000">
                  <a:off x="11377247" y="1271999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FandolFang R" panose="00000500000000000000" pitchFamily="50" charset="-122"/>
                    <a:ea typeface="FandolFang R" panose="00000500000000000000" pitchFamily="50" charset="-122"/>
                  </a:endParaRPr>
                </a:p>
              </p:txBody>
            </p:sp>
          </p:grpSp>
          <p:sp>
            <p:nvSpPr>
              <p:cNvPr id="14" name="PA-矩形 13"/>
              <p:cNvSpPr/>
              <p:nvPr>
                <p:custDataLst>
                  <p:tags r:id="rId7"/>
                </p:custDataLst>
              </p:nvPr>
            </p:nvSpPr>
            <p:spPr>
              <a:xfrm rot="18900000">
                <a:off x="12407672" y="2316163"/>
                <a:ext cx="1338542" cy="13385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8285972" y="252284"/>
                <a:ext cx="3399393" cy="3448648"/>
                <a:chOff x="9316397" y="1279395"/>
                <a:chExt cx="3399393" cy="3448648"/>
              </a:xfrm>
              <a:grpFill/>
            </p:grpSpPr>
            <p:sp>
              <p:nvSpPr>
                <p:cNvPr id="16" name="PA-矩形 15"/>
                <p:cNvSpPr/>
                <p:nvPr>
                  <p:custDataLst>
                    <p:tags r:id="rId8"/>
                  </p:custDataLst>
                </p:nvPr>
              </p:nvSpPr>
              <p:spPr>
                <a:xfrm rot="18900000">
                  <a:off x="9316397" y="3389501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FandolFang R" panose="00000500000000000000" pitchFamily="50" charset="-122"/>
                    <a:ea typeface="FandolFang R" panose="00000500000000000000" pitchFamily="50" charset="-122"/>
                  </a:endParaRPr>
                </a:p>
              </p:txBody>
            </p:sp>
            <p:sp>
              <p:nvSpPr>
                <p:cNvPr id="17" name="PA-矩形 16"/>
                <p:cNvSpPr/>
                <p:nvPr>
                  <p:custDataLst>
                    <p:tags r:id="rId9"/>
                  </p:custDataLst>
                </p:nvPr>
              </p:nvSpPr>
              <p:spPr>
                <a:xfrm rot="18900000">
                  <a:off x="10346822" y="2330750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FandolFang R" panose="00000500000000000000" pitchFamily="50" charset="-122"/>
                    <a:ea typeface="FandolFang R" panose="00000500000000000000" pitchFamily="50" charset="-122"/>
                  </a:endParaRPr>
                </a:p>
              </p:txBody>
            </p:sp>
            <p:sp>
              <p:nvSpPr>
                <p:cNvPr id="51" name="PA-矩形 16"/>
                <p:cNvSpPr/>
                <p:nvPr>
                  <p:custDataLst>
                    <p:tags r:id="rId10"/>
                  </p:custDataLst>
                </p:nvPr>
              </p:nvSpPr>
              <p:spPr>
                <a:xfrm rot="18900000">
                  <a:off x="11377248" y="1279395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FandolFang R" panose="00000500000000000000" pitchFamily="50" charset="-122"/>
                    <a:ea typeface="FandolFang R" panose="00000500000000000000" pitchFamily="50" charset="-122"/>
                  </a:endParaRPr>
                </a:p>
              </p:txBody>
            </p:sp>
          </p:grpSp>
        </p:grpSp>
      </p:grpSp>
      <p:sp>
        <p:nvSpPr>
          <p:cNvPr id="24" name="文本框 23"/>
          <p:cNvSpPr txBox="1"/>
          <p:nvPr/>
        </p:nvSpPr>
        <p:spPr>
          <a:xfrm>
            <a:off x="914353" y="1611487"/>
            <a:ext cx="414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 dirty="0">
                <a:solidFill>
                  <a:srgbClr val="FC8628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相约这一生</a:t>
            </a:r>
            <a:endParaRPr lang="zh-CN" altLang="en-US" sz="5400" spc="600" dirty="0">
              <a:solidFill>
                <a:srgbClr val="FC8628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2783" y="2534817"/>
            <a:ext cx="414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大型线上交友会活动简介</a:t>
            </a:r>
            <a:endParaRPr lang="zh-CN" altLang="en-US" sz="2000" spc="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05454" y="3115187"/>
            <a:ext cx="414528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lang="en-US" altLang="zh-CN" sz="105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sz="105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Nunc viverra imperdiet enim. Fusce est. Vivamus a tellus.</a:t>
            </a:r>
            <a:endParaRPr lang="en-US" altLang="zh-CN" sz="105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sz="105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Pellentesque habitant morbi tristique senectus et netus et malesuada fames ac turpis egestas. Proin pharetra nonummy pede. Mauris et orci.</a:t>
            </a:r>
            <a:endParaRPr lang="en-US" altLang="zh-CN" sz="105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zh-CN" altLang="en-US" sz="105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PA-矩形 5"/>
          <p:cNvSpPr/>
          <p:nvPr>
            <p:custDataLst>
              <p:tags r:id="rId11"/>
            </p:custDataLst>
          </p:nvPr>
        </p:nvSpPr>
        <p:spPr>
          <a:xfrm rot="16200000">
            <a:off x="428919" y="-112018"/>
            <a:ext cx="463548" cy="1321385"/>
          </a:xfrm>
          <a:prstGeom prst="rect">
            <a:avLst/>
          </a:pr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717"/>
          <p:cNvSpPr/>
          <p:nvPr/>
        </p:nvSpPr>
        <p:spPr>
          <a:xfrm rot="5400000">
            <a:off x="8103091" y="4392279"/>
            <a:ext cx="855276" cy="643049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C8628">
              <a:alpha val="50000"/>
            </a:srgbClr>
          </a:solidFill>
          <a:ln w="12700">
            <a:miter lim="400000"/>
          </a:ln>
        </p:spPr>
        <p:txBody>
          <a:bodyPr lIns="53754" tIns="53754" rIns="53754" bIns="53754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3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 2721"/>
          <p:cNvSpPr/>
          <p:nvPr/>
        </p:nvSpPr>
        <p:spPr>
          <a:xfrm rot="5400000">
            <a:off x="5645457" y="4392279"/>
            <a:ext cx="855276" cy="643049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C8628">
              <a:alpha val="50000"/>
            </a:srgbClr>
          </a:solidFill>
          <a:ln w="12700">
            <a:miter lim="400000"/>
          </a:ln>
        </p:spPr>
        <p:txBody>
          <a:bodyPr lIns="53754" tIns="53754" rIns="53754" bIns="53754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3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 2725"/>
          <p:cNvSpPr/>
          <p:nvPr/>
        </p:nvSpPr>
        <p:spPr>
          <a:xfrm rot="5400000">
            <a:off x="3174597" y="4392279"/>
            <a:ext cx="855276" cy="643049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C8628">
              <a:alpha val="50000"/>
            </a:srgbClr>
          </a:solidFill>
          <a:ln w="12700">
            <a:miter lim="400000"/>
          </a:ln>
        </p:spPr>
        <p:txBody>
          <a:bodyPr lIns="53754" tIns="53754" rIns="53754" bIns="53754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3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 2729"/>
          <p:cNvSpPr/>
          <p:nvPr/>
        </p:nvSpPr>
        <p:spPr>
          <a:xfrm>
            <a:off x="1223461" y="3599383"/>
            <a:ext cx="2272334" cy="1162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FC8628"/>
          </a:solidFill>
          <a:ln w="63500">
            <a:solidFill>
              <a:srgbClr val="FFFFFF"/>
            </a:solidFill>
            <a:miter lim="400000"/>
          </a:ln>
        </p:spPr>
        <p:txBody>
          <a:bodyPr lIns="40315" tIns="40315" rIns="40315" bIns="40315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 2730"/>
          <p:cNvSpPr/>
          <p:nvPr/>
        </p:nvSpPr>
        <p:spPr>
          <a:xfrm>
            <a:off x="3694325" y="3599383"/>
            <a:ext cx="2272334" cy="1162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FC8628"/>
          </a:solidFill>
          <a:ln w="63500">
            <a:solidFill>
              <a:srgbClr val="FFFFFF"/>
            </a:solidFill>
            <a:miter lim="400000"/>
          </a:ln>
        </p:spPr>
        <p:txBody>
          <a:bodyPr lIns="40315" tIns="40315" rIns="40315" bIns="40315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 2731"/>
          <p:cNvSpPr/>
          <p:nvPr/>
        </p:nvSpPr>
        <p:spPr>
          <a:xfrm>
            <a:off x="6165189" y="3599383"/>
            <a:ext cx="2272328" cy="1162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FC8628"/>
          </a:solidFill>
          <a:ln w="63500">
            <a:solidFill>
              <a:srgbClr val="FFFFFF"/>
            </a:solidFill>
            <a:miter lim="400000"/>
          </a:ln>
        </p:spPr>
        <p:txBody>
          <a:bodyPr lIns="40315" tIns="40315" rIns="40315" bIns="40315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Shape 2732"/>
          <p:cNvSpPr/>
          <p:nvPr/>
        </p:nvSpPr>
        <p:spPr>
          <a:xfrm>
            <a:off x="8623941" y="3599383"/>
            <a:ext cx="2272328" cy="1162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rgbClr val="FC8628"/>
          </a:solidFill>
          <a:ln w="63500">
            <a:solidFill>
              <a:srgbClr val="FFFFFF"/>
            </a:solidFill>
            <a:miter lim="400000"/>
          </a:ln>
        </p:spPr>
        <p:txBody>
          <a:bodyPr lIns="40315" tIns="40315" rIns="40315" bIns="40315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Shape 2733"/>
          <p:cNvSpPr/>
          <p:nvPr/>
        </p:nvSpPr>
        <p:spPr>
          <a:xfrm>
            <a:off x="2701135" y="4023305"/>
            <a:ext cx="1802199" cy="302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FC8628">
              <a:alpha val="50000"/>
            </a:srgb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Shape 2734"/>
          <p:cNvSpPr/>
          <p:nvPr/>
        </p:nvSpPr>
        <p:spPr>
          <a:xfrm>
            <a:off x="5171999" y="4023305"/>
            <a:ext cx="1802193" cy="302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FC8628">
              <a:alpha val="50000"/>
            </a:srgb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1" name="Shape 2735"/>
          <p:cNvSpPr/>
          <p:nvPr/>
        </p:nvSpPr>
        <p:spPr>
          <a:xfrm>
            <a:off x="7630751" y="4023305"/>
            <a:ext cx="1802194" cy="302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FC8628">
              <a:alpha val="50000"/>
            </a:srgb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39018" y="2659886"/>
            <a:ext cx="1960934" cy="48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</a:t>
            </a:r>
            <a:endParaRPr kumimoji="0" lang="en-GB" altLang="zh-CN" sz="106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219537" y="2276811"/>
            <a:ext cx="2085378" cy="312443"/>
          </a:xfrm>
          <a:prstGeom prst="rect">
            <a:avLst/>
          </a:prstGeom>
          <a:noFill/>
        </p:spPr>
        <p:txBody>
          <a:bodyPr vert="horz" lIns="0" tIns="48378" rIns="0" bIns="483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8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48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81281" y="2659886"/>
            <a:ext cx="1960934" cy="48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</a:t>
            </a:r>
            <a:endParaRPr kumimoji="0" lang="en-GB" altLang="zh-CN" sz="106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3761800" y="2276811"/>
            <a:ext cx="2085378" cy="312443"/>
          </a:xfrm>
          <a:prstGeom prst="rect">
            <a:avLst/>
          </a:prstGeom>
          <a:noFill/>
        </p:spPr>
        <p:txBody>
          <a:bodyPr vert="horz" lIns="0" tIns="48378" rIns="0" bIns="483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8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48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97706" y="2655662"/>
            <a:ext cx="1960934" cy="48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</a:t>
            </a:r>
            <a:endParaRPr kumimoji="0" lang="en-GB" altLang="zh-CN" sz="106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6178225" y="2272587"/>
            <a:ext cx="2085378" cy="312443"/>
          </a:xfrm>
          <a:prstGeom prst="rect">
            <a:avLst/>
          </a:prstGeom>
          <a:noFill/>
        </p:spPr>
        <p:txBody>
          <a:bodyPr vert="horz" lIns="0" tIns="48378" rIns="0" bIns="483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8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48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850048" y="2655662"/>
            <a:ext cx="1960934" cy="48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</a:t>
            </a:r>
            <a:endParaRPr kumimoji="0" lang="en-GB" altLang="zh-CN" sz="106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8730567" y="2272587"/>
            <a:ext cx="2085378" cy="312443"/>
          </a:xfrm>
          <a:prstGeom prst="rect">
            <a:avLst/>
          </a:prstGeom>
          <a:noFill/>
        </p:spPr>
        <p:txBody>
          <a:bodyPr vert="horz" lIns="0" tIns="48378" rIns="0" bIns="483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8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48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30516" y="5334491"/>
            <a:ext cx="1566356" cy="170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4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33227" y="5613002"/>
            <a:ext cx="1960934" cy="48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</a:t>
            </a:r>
            <a:endParaRPr kumimoji="0" lang="en-GB" altLang="zh-CN" sz="106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91803" y="5334491"/>
            <a:ext cx="1566356" cy="170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4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94514" y="5613002"/>
            <a:ext cx="1960934" cy="48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</a:t>
            </a:r>
            <a:endParaRPr kumimoji="0" lang="en-GB" altLang="zh-CN" sz="106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60009" y="5334491"/>
            <a:ext cx="1566356" cy="170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4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62720" y="5613002"/>
            <a:ext cx="1960934" cy="48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</a:t>
            </a:r>
            <a:endParaRPr kumimoji="0" lang="en-GB" altLang="zh-CN" sz="106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4631712" y="579323"/>
            <a:ext cx="2734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这里添加目录标题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94727" y="1003345"/>
            <a:ext cx="1754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FandolFang R" panose="00000500000000000000" pitchFamily="50" charset="-122"/>
                <a:cs typeface="+mn-ea"/>
              </a:rPr>
              <a:t>YOUR TITLE HERE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FandolFang R" panose="00000500000000000000" pitchFamily="50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78">
        <p:fade/>
      </p:transition>
    </mc:Choice>
    <mc:Fallback>
      <p:transition spd="med" advTm="5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build="p"/>
      <p:bldP spid="54" grpId="0"/>
      <p:bldP spid="55" grpId="0" build="p"/>
      <p:bldP spid="56" grpId="0"/>
      <p:bldP spid="57" grpId="0" build="p"/>
      <p:bldP spid="58" grpId="0"/>
      <p:bldP spid="59" grpId="0" build="p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04797" y="4968451"/>
            <a:ext cx="3264361" cy="410229"/>
          </a:xfrm>
          <a:prstGeom prst="rect">
            <a:avLst/>
          </a:pr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182768" y="4927275"/>
            <a:ext cx="18456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添加文本</a:t>
            </a:r>
            <a:endParaRPr lang="zh-CN" altLang="en-US" sz="2135" dirty="0">
              <a:solidFill>
                <a:schemeClr val="bg1"/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511636" y="5527550"/>
            <a:ext cx="9339632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>
            <a:defPPr>
              <a:defRPr lang="zh-CN"/>
            </a:defPPr>
            <a:lvl1pPr marR="0" lvl="0" indent="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zh-CN" altLang="en-US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这里是具体内容这里是具体内容</a:t>
            </a:r>
            <a:r>
              <a:rPr lang="en-US" altLang="zh-CN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,</a:t>
            </a:r>
            <a:r>
              <a:rPr lang="zh-CN" altLang="en-US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这里是具体内容</a:t>
            </a:r>
            <a:r>
              <a:rPr lang="en-US" altLang="zh-CN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,</a:t>
            </a:r>
            <a:r>
              <a:rPr lang="zh-CN" altLang="en-US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这里是具体内容</a:t>
            </a:r>
            <a:r>
              <a:rPr lang="en-US" altLang="zh-CN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,</a:t>
            </a:r>
            <a:r>
              <a:rPr lang="zh-CN" altLang="en-US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这里是具体内容这里是具体内容这里是具体内容</a:t>
            </a:r>
            <a:r>
              <a:rPr lang="en-US" altLang="zh-CN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,</a:t>
            </a:r>
            <a:r>
              <a:rPr lang="zh-CN" altLang="en-US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这里是具体内容</a:t>
            </a:r>
            <a:r>
              <a:rPr lang="en-US" altLang="zh-CN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,</a:t>
            </a:r>
            <a:r>
              <a:rPr lang="zh-CN" altLang="en-US" sz="1865" dirty="0">
                <a:latin typeface="FandolFang R" panose="00000500000000000000" pitchFamily="50" charset="-122"/>
                <a:ea typeface="FandolFang R" panose="00000500000000000000" pitchFamily="50" charset="-122"/>
                <a:sym typeface="+mn-lt"/>
              </a:rPr>
              <a:t>这里是具体内容</a:t>
            </a:r>
            <a:endParaRPr lang="zh-CN" altLang="zh-CN" sz="1865" dirty="0">
              <a:latin typeface="FandolFang R" panose="00000500000000000000" pitchFamily="50" charset="-122"/>
              <a:ea typeface="FandolFang R" panose="00000500000000000000" pitchFamily="50" charset="-122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2716649">
            <a:off x="3100434" y="1883621"/>
            <a:ext cx="1517199" cy="1517199"/>
          </a:xfrm>
          <a:prstGeom prst="rect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rot="2716649">
            <a:off x="4234195" y="3036102"/>
            <a:ext cx="1517199" cy="1517199"/>
          </a:xfrm>
          <a:prstGeom prst="rect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rot="2716649">
            <a:off x="6495663" y="3036102"/>
            <a:ext cx="1517199" cy="1517199"/>
          </a:xfrm>
          <a:prstGeom prst="rect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716649">
            <a:off x="5374525" y="1883621"/>
            <a:ext cx="1517199" cy="1517199"/>
          </a:xfrm>
          <a:prstGeom prst="rect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2716649">
            <a:off x="7642201" y="1883621"/>
            <a:ext cx="1517199" cy="1517199"/>
          </a:xfrm>
          <a:prstGeom prst="rect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230132" y="45843"/>
            <a:ext cx="1078009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schemeClr val="bg1"/>
                </a:solidFill>
                <a:latin typeface="Impact" panose="020B0806030902050204" pitchFamily="34" charset="0"/>
                <a:ea typeface="FandolFang R" panose="00000500000000000000" pitchFamily="50" charset="-122"/>
                <a:cs typeface="+mn-ea"/>
              </a:rPr>
              <a:t>03</a:t>
            </a:r>
            <a:endParaRPr lang="zh-CN" altLang="en-US" sz="2665" dirty="0">
              <a:solidFill>
                <a:schemeClr val="bg1"/>
              </a:solidFill>
              <a:latin typeface="Impact" panose="020B080603090205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631712" y="579323"/>
            <a:ext cx="2734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这里添加目录标题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094727" y="1003345"/>
            <a:ext cx="1754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FandolFang R" panose="00000500000000000000" pitchFamily="50" charset="-122"/>
                <a:cs typeface="+mn-ea"/>
              </a:rPr>
              <a:t>YOUR TITLE HERE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FandolFang R" panose="00000500000000000000" pitchFamily="50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51984" y="765084"/>
            <a:ext cx="10288030" cy="5327832"/>
            <a:chOff x="951984" y="441960"/>
            <a:chExt cx="10288030" cy="5327832"/>
          </a:xfrm>
        </p:grpSpPr>
        <p:sp>
          <p:nvSpPr>
            <p:cNvPr id="12" name="PA-矩形 4"/>
            <p:cNvSpPr/>
            <p:nvPr>
              <p:custDataLst>
                <p:tags r:id="rId1"/>
              </p:custDataLst>
            </p:nvPr>
          </p:nvSpPr>
          <p:spPr>
            <a:xfrm>
              <a:off x="951984" y="3786652"/>
              <a:ext cx="10288029" cy="1983140"/>
            </a:xfrm>
            <a:prstGeom prst="rect">
              <a:avLst/>
            </a:prstGeom>
            <a:solidFill>
              <a:srgbClr val="FC8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6" b="19778"/>
            <a:stretch>
              <a:fillRect/>
            </a:stretch>
          </p:blipFill>
          <p:spPr>
            <a:xfrm>
              <a:off x="951985" y="441960"/>
              <a:ext cx="10288029" cy="3947160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2453640" y="4521998"/>
              <a:ext cx="7284720" cy="1104019"/>
              <a:chOff x="3171021" y="4975168"/>
              <a:chExt cx="7284720" cy="110401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740741" y="4975168"/>
                <a:ext cx="4145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spc="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流程三</a:t>
                </a:r>
                <a:endParaRPr lang="zh-CN" altLang="en-US" sz="4000" spc="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171021" y="5679077"/>
                <a:ext cx="7284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在这里请输入你的文字以及大段介绍</a:t>
                </a:r>
                <a:endParaRPr lang="zh-CN" altLang="en-US" sz="2000" spc="6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678078" y="1567542"/>
          <a:ext cx="5050225" cy="283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任意多边形 12"/>
          <p:cNvSpPr/>
          <p:nvPr/>
        </p:nvSpPr>
        <p:spPr>
          <a:xfrm>
            <a:off x="2012656" y="1780409"/>
            <a:ext cx="2380352" cy="2380352"/>
          </a:xfrm>
          <a:custGeom>
            <a:avLst/>
            <a:gdLst>
              <a:gd name="connsiteX0" fmla="*/ 892632 w 1785264"/>
              <a:gd name="connsiteY0" fmla="*/ 580575 h 1785264"/>
              <a:gd name="connsiteX1" fmla="*/ 580575 w 1785264"/>
              <a:gd name="connsiteY1" fmla="*/ 892632 h 1785264"/>
              <a:gd name="connsiteX2" fmla="*/ 892632 w 1785264"/>
              <a:gd name="connsiteY2" fmla="*/ 1204689 h 1785264"/>
              <a:gd name="connsiteX3" fmla="*/ 1204689 w 1785264"/>
              <a:gd name="connsiteY3" fmla="*/ 892632 h 1785264"/>
              <a:gd name="connsiteX4" fmla="*/ 892632 w 1785264"/>
              <a:gd name="connsiteY4" fmla="*/ 580575 h 1785264"/>
              <a:gd name="connsiteX5" fmla="*/ 894087 w 1785264"/>
              <a:gd name="connsiteY5" fmla="*/ 287377 h 1785264"/>
              <a:gd name="connsiteX6" fmla="*/ 898090 w 1785264"/>
              <a:gd name="connsiteY6" fmla="*/ 287482 h 1785264"/>
              <a:gd name="connsiteX7" fmla="*/ 902086 w 1785264"/>
              <a:gd name="connsiteY7" fmla="*/ 287377 h 1785264"/>
              <a:gd name="connsiteX8" fmla="*/ 903573 w 1785264"/>
              <a:gd name="connsiteY8" fmla="*/ 287627 h 1785264"/>
              <a:gd name="connsiteX9" fmla="*/ 919139 w 1785264"/>
              <a:gd name="connsiteY9" fmla="*/ 288037 h 1785264"/>
              <a:gd name="connsiteX10" fmla="*/ 967944 w 1785264"/>
              <a:gd name="connsiteY10" fmla="*/ 304448 h 1785264"/>
              <a:gd name="connsiteX11" fmla="*/ 1372540 w 1785264"/>
              <a:gd name="connsiteY11" fmla="*/ 538041 h 1785264"/>
              <a:gd name="connsiteX12" fmla="*/ 1411155 w 1785264"/>
              <a:gd name="connsiteY12" fmla="*/ 572102 h 1785264"/>
              <a:gd name="connsiteX13" fmla="*/ 1419292 w 1785264"/>
              <a:gd name="connsiteY13" fmla="*/ 585377 h 1785264"/>
              <a:gd name="connsiteX14" fmla="*/ 1420253 w 1785264"/>
              <a:gd name="connsiteY14" fmla="*/ 586540 h 1785264"/>
              <a:gd name="connsiteX15" fmla="*/ 1422160 w 1785264"/>
              <a:gd name="connsiteY15" fmla="*/ 590054 h 1785264"/>
              <a:gd name="connsiteX16" fmla="*/ 1424252 w 1785264"/>
              <a:gd name="connsiteY16" fmla="*/ 593468 h 1785264"/>
              <a:gd name="connsiteX17" fmla="*/ 1424780 w 1785264"/>
              <a:gd name="connsiteY17" fmla="*/ 594883 h 1785264"/>
              <a:gd name="connsiteX18" fmla="*/ 1432207 w 1785264"/>
              <a:gd name="connsiteY18" fmla="*/ 608566 h 1785264"/>
              <a:gd name="connsiteX19" fmla="*/ 1442398 w 1785264"/>
              <a:gd name="connsiteY19" fmla="*/ 659038 h 1785264"/>
              <a:gd name="connsiteX20" fmla="*/ 1442398 w 1785264"/>
              <a:gd name="connsiteY20" fmla="*/ 1126225 h 1785264"/>
              <a:gd name="connsiteX21" fmla="*/ 1432207 w 1785264"/>
              <a:gd name="connsiteY21" fmla="*/ 1176696 h 1785264"/>
              <a:gd name="connsiteX22" fmla="*/ 1424780 w 1785264"/>
              <a:gd name="connsiteY22" fmla="*/ 1190380 h 1785264"/>
              <a:gd name="connsiteX23" fmla="*/ 1424252 w 1785264"/>
              <a:gd name="connsiteY23" fmla="*/ 1191794 h 1785264"/>
              <a:gd name="connsiteX24" fmla="*/ 1422161 w 1785264"/>
              <a:gd name="connsiteY24" fmla="*/ 1195206 h 1785264"/>
              <a:gd name="connsiteX25" fmla="*/ 1420253 w 1785264"/>
              <a:gd name="connsiteY25" fmla="*/ 1198722 h 1785264"/>
              <a:gd name="connsiteX26" fmla="*/ 1419292 w 1785264"/>
              <a:gd name="connsiteY26" fmla="*/ 1199886 h 1785264"/>
              <a:gd name="connsiteX27" fmla="*/ 1411155 w 1785264"/>
              <a:gd name="connsiteY27" fmla="*/ 1213162 h 1785264"/>
              <a:gd name="connsiteX28" fmla="*/ 1372540 w 1785264"/>
              <a:gd name="connsiteY28" fmla="*/ 1247221 h 1785264"/>
              <a:gd name="connsiteX29" fmla="*/ 967944 w 1785264"/>
              <a:gd name="connsiteY29" fmla="*/ 1480815 h 1785264"/>
              <a:gd name="connsiteX30" fmla="*/ 919139 w 1785264"/>
              <a:gd name="connsiteY30" fmla="*/ 1497227 h 1785264"/>
              <a:gd name="connsiteX31" fmla="*/ 903575 w 1785264"/>
              <a:gd name="connsiteY31" fmla="*/ 1497635 h 1785264"/>
              <a:gd name="connsiteX32" fmla="*/ 902086 w 1785264"/>
              <a:gd name="connsiteY32" fmla="*/ 1497886 h 1785264"/>
              <a:gd name="connsiteX33" fmla="*/ 898084 w 1785264"/>
              <a:gd name="connsiteY33" fmla="*/ 1497780 h 1785264"/>
              <a:gd name="connsiteX34" fmla="*/ 894086 w 1785264"/>
              <a:gd name="connsiteY34" fmla="*/ 1497886 h 1785264"/>
              <a:gd name="connsiteX35" fmla="*/ 892599 w 1785264"/>
              <a:gd name="connsiteY35" fmla="*/ 1497636 h 1785264"/>
              <a:gd name="connsiteX36" fmla="*/ 877034 w 1785264"/>
              <a:gd name="connsiteY36" fmla="*/ 1497227 h 1785264"/>
              <a:gd name="connsiteX37" fmla="*/ 828229 w 1785264"/>
              <a:gd name="connsiteY37" fmla="*/ 1480815 h 1785264"/>
              <a:gd name="connsiteX38" fmla="*/ 423633 w 1785264"/>
              <a:gd name="connsiteY38" fmla="*/ 1247222 h 1785264"/>
              <a:gd name="connsiteX39" fmla="*/ 385018 w 1785264"/>
              <a:gd name="connsiteY39" fmla="*/ 1213162 h 1785264"/>
              <a:gd name="connsiteX40" fmla="*/ 376881 w 1785264"/>
              <a:gd name="connsiteY40" fmla="*/ 1199886 h 1785264"/>
              <a:gd name="connsiteX41" fmla="*/ 375921 w 1785264"/>
              <a:gd name="connsiteY41" fmla="*/ 1198722 h 1785264"/>
              <a:gd name="connsiteX42" fmla="*/ 374013 w 1785264"/>
              <a:gd name="connsiteY42" fmla="*/ 1195208 h 1785264"/>
              <a:gd name="connsiteX43" fmla="*/ 371921 w 1785264"/>
              <a:gd name="connsiteY43" fmla="*/ 1191794 h 1785264"/>
              <a:gd name="connsiteX44" fmla="*/ 371392 w 1785264"/>
              <a:gd name="connsiteY44" fmla="*/ 1190380 h 1785264"/>
              <a:gd name="connsiteX45" fmla="*/ 363965 w 1785264"/>
              <a:gd name="connsiteY45" fmla="*/ 1176696 h 1785264"/>
              <a:gd name="connsiteX46" fmla="*/ 353776 w 1785264"/>
              <a:gd name="connsiteY46" fmla="*/ 1126225 h 1785264"/>
              <a:gd name="connsiteX47" fmla="*/ 353775 w 1785264"/>
              <a:gd name="connsiteY47" fmla="*/ 659038 h 1785264"/>
              <a:gd name="connsiteX48" fmla="*/ 375921 w 1785264"/>
              <a:gd name="connsiteY48" fmla="*/ 586540 h 1785264"/>
              <a:gd name="connsiteX49" fmla="*/ 379428 w 1785264"/>
              <a:gd name="connsiteY49" fmla="*/ 582289 h 1785264"/>
              <a:gd name="connsiteX50" fmla="*/ 385018 w 1785264"/>
              <a:gd name="connsiteY50" fmla="*/ 572102 h 1785264"/>
              <a:gd name="connsiteX51" fmla="*/ 423633 w 1785264"/>
              <a:gd name="connsiteY51" fmla="*/ 538041 h 1785264"/>
              <a:gd name="connsiteX52" fmla="*/ 828229 w 1785264"/>
              <a:gd name="connsiteY52" fmla="*/ 304448 h 1785264"/>
              <a:gd name="connsiteX53" fmla="*/ 877034 w 1785264"/>
              <a:gd name="connsiteY53" fmla="*/ 288037 h 1785264"/>
              <a:gd name="connsiteX54" fmla="*/ 892597 w 1785264"/>
              <a:gd name="connsiteY54" fmla="*/ 287627 h 1785264"/>
              <a:gd name="connsiteX55" fmla="*/ 887461 w 1785264"/>
              <a:gd name="connsiteY55" fmla="*/ 118232 h 1785264"/>
              <a:gd name="connsiteX56" fmla="*/ 885536 w 1785264"/>
              <a:gd name="connsiteY56" fmla="*/ 118555 h 1785264"/>
              <a:gd name="connsiteX57" fmla="*/ 865421 w 1785264"/>
              <a:gd name="connsiteY57" fmla="*/ 119085 h 1785264"/>
              <a:gd name="connsiteX58" fmla="*/ 802341 w 1785264"/>
              <a:gd name="connsiteY58" fmla="*/ 140296 h 1785264"/>
              <a:gd name="connsiteX59" fmla="*/ 279405 w 1785264"/>
              <a:gd name="connsiteY59" fmla="*/ 442212 h 1785264"/>
              <a:gd name="connsiteX60" fmla="*/ 229495 w 1785264"/>
              <a:gd name="connsiteY60" fmla="*/ 486235 h 1785264"/>
              <a:gd name="connsiteX61" fmla="*/ 222270 w 1785264"/>
              <a:gd name="connsiteY61" fmla="*/ 499402 h 1785264"/>
              <a:gd name="connsiteX62" fmla="*/ 217738 w 1785264"/>
              <a:gd name="connsiteY62" fmla="*/ 504897 h 1785264"/>
              <a:gd name="connsiteX63" fmla="*/ 189114 w 1785264"/>
              <a:gd name="connsiteY63" fmla="*/ 598599 h 1785264"/>
              <a:gd name="connsiteX64" fmla="*/ 189115 w 1785264"/>
              <a:gd name="connsiteY64" fmla="*/ 1202432 h 1785264"/>
              <a:gd name="connsiteX65" fmla="*/ 202284 w 1785264"/>
              <a:gd name="connsiteY65" fmla="*/ 1267666 h 1785264"/>
              <a:gd name="connsiteX66" fmla="*/ 211884 w 1785264"/>
              <a:gd name="connsiteY66" fmla="*/ 1285352 h 1785264"/>
              <a:gd name="connsiteX67" fmla="*/ 212568 w 1785264"/>
              <a:gd name="connsiteY67" fmla="*/ 1287180 h 1785264"/>
              <a:gd name="connsiteX68" fmla="*/ 215271 w 1785264"/>
              <a:gd name="connsiteY68" fmla="*/ 1291593 h 1785264"/>
              <a:gd name="connsiteX69" fmla="*/ 217738 w 1785264"/>
              <a:gd name="connsiteY69" fmla="*/ 1296135 h 1785264"/>
              <a:gd name="connsiteX70" fmla="*/ 218977 w 1785264"/>
              <a:gd name="connsiteY70" fmla="*/ 1297638 h 1785264"/>
              <a:gd name="connsiteX71" fmla="*/ 229495 w 1785264"/>
              <a:gd name="connsiteY71" fmla="*/ 1314797 h 1785264"/>
              <a:gd name="connsiteX72" fmla="*/ 279405 w 1785264"/>
              <a:gd name="connsiteY72" fmla="*/ 1358820 h 1785264"/>
              <a:gd name="connsiteX73" fmla="*/ 802340 w 1785264"/>
              <a:gd name="connsiteY73" fmla="*/ 1660736 h 1785264"/>
              <a:gd name="connsiteX74" fmla="*/ 865421 w 1785264"/>
              <a:gd name="connsiteY74" fmla="*/ 1681947 h 1785264"/>
              <a:gd name="connsiteX75" fmla="*/ 885538 w 1785264"/>
              <a:gd name="connsiteY75" fmla="*/ 1682477 h 1785264"/>
              <a:gd name="connsiteX76" fmla="*/ 887460 w 1785264"/>
              <a:gd name="connsiteY76" fmla="*/ 1682799 h 1785264"/>
              <a:gd name="connsiteX77" fmla="*/ 892627 w 1785264"/>
              <a:gd name="connsiteY77" fmla="*/ 1682663 h 1785264"/>
              <a:gd name="connsiteX78" fmla="*/ 897801 w 1785264"/>
              <a:gd name="connsiteY78" fmla="*/ 1682799 h 1785264"/>
              <a:gd name="connsiteX79" fmla="*/ 899725 w 1785264"/>
              <a:gd name="connsiteY79" fmla="*/ 1682477 h 1785264"/>
              <a:gd name="connsiteX80" fmla="*/ 919841 w 1785264"/>
              <a:gd name="connsiteY80" fmla="*/ 1681947 h 1785264"/>
              <a:gd name="connsiteX81" fmla="*/ 982921 w 1785264"/>
              <a:gd name="connsiteY81" fmla="*/ 1660736 h 1785264"/>
              <a:gd name="connsiteX82" fmla="*/ 1505856 w 1785264"/>
              <a:gd name="connsiteY82" fmla="*/ 1358819 h 1785264"/>
              <a:gd name="connsiteX83" fmla="*/ 1555766 w 1785264"/>
              <a:gd name="connsiteY83" fmla="*/ 1314797 h 1785264"/>
              <a:gd name="connsiteX84" fmla="*/ 1566283 w 1785264"/>
              <a:gd name="connsiteY84" fmla="*/ 1297639 h 1785264"/>
              <a:gd name="connsiteX85" fmla="*/ 1567524 w 1785264"/>
              <a:gd name="connsiteY85" fmla="*/ 1296135 h 1785264"/>
              <a:gd name="connsiteX86" fmla="*/ 1569991 w 1785264"/>
              <a:gd name="connsiteY86" fmla="*/ 1291589 h 1785264"/>
              <a:gd name="connsiteX87" fmla="*/ 1572694 w 1785264"/>
              <a:gd name="connsiteY87" fmla="*/ 1287180 h 1785264"/>
              <a:gd name="connsiteX88" fmla="*/ 1573376 w 1785264"/>
              <a:gd name="connsiteY88" fmla="*/ 1285353 h 1785264"/>
              <a:gd name="connsiteX89" fmla="*/ 1582976 w 1785264"/>
              <a:gd name="connsiteY89" fmla="*/ 1267666 h 1785264"/>
              <a:gd name="connsiteX90" fmla="*/ 1596147 w 1785264"/>
              <a:gd name="connsiteY90" fmla="*/ 1202432 h 1785264"/>
              <a:gd name="connsiteX91" fmla="*/ 1596147 w 1785264"/>
              <a:gd name="connsiteY91" fmla="*/ 598599 h 1785264"/>
              <a:gd name="connsiteX92" fmla="*/ 1582976 w 1785264"/>
              <a:gd name="connsiteY92" fmla="*/ 533365 h 1785264"/>
              <a:gd name="connsiteX93" fmla="*/ 1573377 w 1785264"/>
              <a:gd name="connsiteY93" fmla="*/ 515680 h 1785264"/>
              <a:gd name="connsiteX94" fmla="*/ 1572694 w 1785264"/>
              <a:gd name="connsiteY94" fmla="*/ 513851 h 1785264"/>
              <a:gd name="connsiteX95" fmla="*/ 1569989 w 1785264"/>
              <a:gd name="connsiteY95" fmla="*/ 509439 h 1785264"/>
              <a:gd name="connsiteX96" fmla="*/ 1567524 w 1785264"/>
              <a:gd name="connsiteY96" fmla="*/ 504897 h 1785264"/>
              <a:gd name="connsiteX97" fmla="*/ 1566284 w 1785264"/>
              <a:gd name="connsiteY97" fmla="*/ 503394 h 1785264"/>
              <a:gd name="connsiteX98" fmla="*/ 1555766 w 1785264"/>
              <a:gd name="connsiteY98" fmla="*/ 486235 h 1785264"/>
              <a:gd name="connsiteX99" fmla="*/ 1505856 w 1785264"/>
              <a:gd name="connsiteY99" fmla="*/ 442212 h 1785264"/>
              <a:gd name="connsiteX100" fmla="*/ 982921 w 1785264"/>
              <a:gd name="connsiteY100" fmla="*/ 140296 h 1785264"/>
              <a:gd name="connsiteX101" fmla="*/ 919841 w 1785264"/>
              <a:gd name="connsiteY101" fmla="*/ 119085 h 1785264"/>
              <a:gd name="connsiteX102" fmla="*/ 899723 w 1785264"/>
              <a:gd name="connsiteY102" fmla="*/ 118555 h 1785264"/>
              <a:gd name="connsiteX103" fmla="*/ 897801 w 1785264"/>
              <a:gd name="connsiteY103" fmla="*/ 118232 h 1785264"/>
              <a:gd name="connsiteX104" fmla="*/ 892635 w 1785264"/>
              <a:gd name="connsiteY104" fmla="*/ 118368 h 1785264"/>
              <a:gd name="connsiteX105" fmla="*/ 892632 w 1785264"/>
              <a:gd name="connsiteY105" fmla="*/ 0 h 1785264"/>
              <a:gd name="connsiteX106" fmla="*/ 1785264 w 1785264"/>
              <a:gd name="connsiteY106" fmla="*/ 892632 h 1785264"/>
              <a:gd name="connsiteX107" fmla="*/ 892632 w 1785264"/>
              <a:gd name="connsiteY107" fmla="*/ 1785264 h 1785264"/>
              <a:gd name="connsiteX108" fmla="*/ 0 w 1785264"/>
              <a:gd name="connsiteY108" fmla="*/ 892632 h 1785264"/>
              <a:gd name="connsiteX109" fmla="*/ 892632 w 1785264"/>
              <a:gd name="connsiteY109" fmla="*/ 0 h 178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785264" h="1785264">
                <a:moveTo>
                  <a:pt x="892632" y="580575"/>
                </a:moveTo>
                <a:cubicBezTo>
                  <a:pt x="720288" y="580575"/>
                  <a:pt x="580575" y="720288"/>
                  <a:pt x="580575" y="892632"/>
                </a:cubicBezTo>
                <a:cubicBezTo>
                  <a:pt x="580575" y="1064976"/>
                  <a:pt x="720288" y="1204689"/>
                  <a:pt x="892632" y="1204689"/>
                </a:cubicBezTo>
                <a:cubicBezTo>
                  <a:pt x="1064976" y="1204689"/>
                  <a:pt x="1204689" y="1064976"/>
                  <a:pt x="1204689" y="892632"/>
                </a:cubicBezTo>
                <a:cubicBezTo>
                  <a:pt x="1204689" y="720288"/>
                  <a:pt x="1064976" y="580575"/>
                  <a:pt x="892632" y="580575"/>
                </a:cubicBezTo>
                <a:close/>
                <a:moveTo>
                  <a:pt x="894087" y="287377"/>
                </a:moveTo>
                <a:lnTo>
                  <a:pt x="898090" y="287482"/>
                </a:lnTo>
                <a:lnTo>
                  <a:pt x="902086" y="287377"/>
                </a:lnTo>
                <a:lnTo>
                  <a:pt x="903573" y="287627"/>
                </a:lnTo>
                <a:lnTo>
                  <a:pt x="919139" y="288037"/>
                </a:lnTo>
                <a:cubicBezTo>
                  <a:pt x="935855" y="290111"/>
                  <a:pt x="952440" y="295496"/>
                  <a:pt x="967944" y="304448"/>
                </a:cubicBezTo>
                <a:lnTo>
                  <a:pt x="1372540" y="538041"/>
                </a:lnTo>
                <a:cubicBezTo>
                  <a:pt x="1388044" y="546993"/>
                  <a:pt x="1401001" y="558662"/>
                  <a:pt x="1411155" y="572102"/>
                </a:cubicBezTo>
                <a:lnTo>
                  <a:pt x="1419292" y="585377"/>
                </a:lnTo>
                <a:lnTo>
                  <a:pt x="1420253" y="586540"/>
                </a:lnTo>
                <a:lnTo>
                  <a:pt x="1422160" y="590054"/>
                </a:lnTo>
                <a:lnTo>
                  <a:pt x="1424252" y="593468"/>
                </a:lnTo>
                <a:lnTo>
                  <a:pt x="1424780" y="594883"/>
                </a:lnTo>
                <a:lnTo>
                  <a:pt x="1432207" y="608566"/>
                </a:lnTo>
                <a:cubicBezTo>
                  <a:pt x="1438769" y="624079"/>
                  <a:pt x="1442398" y="641135"/>
                  <a:pt x="1442398" y="659038"/>
                </a:cubicBezTo>
                <a:lnTo>
                  <a:pt x="1442398" y="1126225"/>
                </a:lnTo>
                <a:cubicBezTo>
                  <a:pt x="1442398" y="1144127"/>
                  <a:pt x="1438769" y="1161184"/>
                  <a:pt x="1432207" y="1176696"/>
                </a:cubicBezTo>
                <a:lnTo>
                  <a:pt x="1424780" y="1190380"/>
                </a:lnTo>
                <a:lnTo>
                  <a:pt x="1424252" y="1191794"/>
                </a:lnTo>
                <a:lnTo>
                  <a:pt x="1422161" y="1195206"/>
                </a:lnTo>
                <a:lnTo>
                  <a:pt x="1420253" y="1198722"/>
                </a:lnTo>
                <a:lnTo>
                  <a:pt x="1419292" y="1199886"/>
                </a:lnTo>
                <a:lnTo>
                  <a:pt x="1411155" y="1213162"/>
                </a:lnTo>
                <a:cubicBezTo>
                  <a:pt x="1401001" y="1226600"/>
                  <a:pt x="1388044" y="1238270"/>
                  <a:pt x="1372540" y="1247221"/>
                </a:cubicBezTo>
                <a:lnTo>
                  <a:pt x="967944" y="1480815"/>
                </a:lnTo>
                <a:cubicBezTo>
                  <a:pt x="952439" y="1489767"/>
                  <a:pt x="935855" y="1495152"/>
                  <a:pt x="919139" y="1497227"/>
                </a:cubicBezTo>
                <a:lnTo>
                  <a:pt x="903575" y="1497635"/>
                </a:lnTo>
                <a:lnTo>
                  <a:pt x="902086" y="1497886"/>
                </a:lnTo>
                <a:lnTo>
                  <a:pt x="898084" y="1497780"/>
                </a:lnTo>
                <a:lnTo>
                  <a:pt x="894086" y="1497886"/>
                </a:lnTo>
                <a:lnTo>
                  <a:pt x="892599" y="1497636"/>
                </a:lnTo>
                <a:lnTo>
                  <a:pt x="877034" y="1497227"/>
                </a:lnTo>
                <a:cubicBezTo>
                  <a:pt x="860318" y="1495152"/>
                  <a:pt x="843733" y="1489767"/>
                  <a:pt x="828229" y="1480815"/>
                </a:cubicBezTo>
                <a:lnTo>
                  <a:pt x="423633" y="1247222"/>
                </a:lnTo>
                <a:cubicBezTo>
                  <a:pt x="408129" y="1238270"/>
                  <a:pt x="395172" y="1226600"/>
                  <a:pt x="385018" y="1213162"/>
                </a:cubicBezTo>
                <a:lnTo>
                  <a:pt x="376881" y="1199886"/>
                </a:lnTo>
                <a:lnTo>
                  <a:pt x="375921" y="1198722"/>
                </a:lnTo>
                <a:lnTo>
                  <a:pt x="374013" y="1195208"/>
                </a:lnTo>
                <a:lnTo>
                  <a:pt x="371921" y="1191794"/>
                </a:lnTo>
                <a:lnTo>
                  <a:pt x="371392" y="1190380"/>
                </a:lnTo>
                <a:lnTo>
                  <a:pt x="363965" y="1176696"/>
                </a:lnTo>
                <a:cubicBezTo>
                  <a:pt x="357404" y="1161184"/>
                  <a:pt x="353776" y="1144128"/>
                  <a:pt x="353776" y="1126225"/>
                </a:cubicBezTo>
                <a:lnTo>
                  <a:pt x="353775" y="659038"/>
                </a:lnTo>
                <a:cubicBezTo>
                  <a:pt x="353775" y="632184"/>
                  <a:pt x="361939" y="607235"/>
                  <a:pt x="375921" y="586540"/>
                </a:cubicBezTo>
                <a:lnTo>
                  <a:pt x="379428" y="582289"/>
                </a:lnTo>
                <a:lnTo>
                  <a:pt x="385018" y="572102"/>
                </a:lnTo>
                <a:cubicBezTo>
                  <a:pt x="395172" y="558663"/>
                  <a:pt x="408129" y="546993"/>
                  <a:pt x="423633" y="538041"/>
                </a:cubicBezTo>
                <a:lnTo>
                  <a:pt x="828229" y="304448"/>
                </a:lnTo>
                <a:cubicBezTo>
                  <a:pt x="843733" y="295497"/>
                  <a:pt x="860319" y="290111"/>
                  <a:pt x="877034" y="288037"/>
                </a:cubicBezTo>
                <a:lnTo>
                  <a:pt x="892597" y="287627"/>
                </a:lnTo>
                <a:close/>
                <a:moveTo>
                  <a:pt x="887461" y="118232"/>
                </a:moveTo>
                <a:lnTo>
                  <a:pt x="885536" y="118555"/>
                </a:lnTo>
                <a:lnTo>
                  <a:pt x="865421" y="119085"/>
                </a:lnTo>
                <a:cubicBezTo>
                  <a:pt x="843816" y="121765"/>
                  <a:pt x="822380" y="128726"/>
                  <a:pt x="802341" y="140296"/>
                </a:cubicBezTo>
                <a:lnTo>
                  <a:pt x="279405" y="442212"/>
                </a:lnTo>
                <a:cubicBezTo>
                  <a:pt x="259366" y="453782"/>
                  <a:pt x="242620" y="468866"/>
                  <a:pt x="229495" y="486235"/>
                </a:cubicBezTo>
                <a:lnTo>
                  <a:pt x="222270" y="499402"/>
                </a:lnTo>
                <a:lnTo>
                  <a:pt x="217738" y="504897"/>
                </a:lnTo>
                <a:cubicBezTo>
                  <a:pt x="199666" y="531645"/>
                  <a:pt x="189114" y="563890"/>
                  <a:pt x="189114" y="598599"/>
                </a:cubicBezTo>
                <a:lnTo>
                  <a:pt x="189115" y="1202432"/>
                </a:lnTo>
                <a:cubicBezTo>
                  <a:pt x="189115" y="1225572"/>
                  <a:pt x="193804" y="1247616"/>
                  <a:pt x="202284" y="1267666"/>
                </a:cubicBezTo>
                <a:lnTo>
                  <a:pt x="211884" y="1285352"/>
                </a:lnTo>
                <a:lnTo>
                  <a:pt x="212568" y="1287180"/>
                </a:lnTo>
                <a:lnTo>
                  <a:pt x="215271" y="1291593"/>
                </a:lnTo>
                <a:lnTo>
                  <a:pt x="217738" y="1296135"/>
                </a:lnTo>
                <a:lnTo>
                  <a:pt x="218977" y="1297638"/>
                </a:lnTo>
                <a:lnTo>
                  <a:pt x="229495" y="1314797"/>
                </a:lnTo>
                <a:cubicBezTo>
                  <a:pt x="242620" y="1332166"/>
                  <a:pt x="259366" y="1347249"/>
                  <a:pt x="279405" y="1358820"/>
                </a:cubicBezTo>
                <a:lnTo>
                  <a:pt x="802340" y="1660736"/>
                </a:lnTo>
                <a:cubicBezTo>
                  <a:pt x="822380" y="1672306"/>
                  <a:pt x="843816" y="1679266"/>
                  <a:pt x="865421" y="1681947"/>
                </a:cubicBezTo>
                <a:lnTo>
                  <a:pt x="885538" y="1682477"/>
                </a:lnTo>
                <a:lnTo>
                  <a:pt x="887460" y="1682799"/>
                </a:lnTo>
                <a:lnTo>
                  <a:pt x="892627" y="1682663"/>
                </a:lnTo>
                <a:lnTo>
                  <a:pt x="897801" y="1682799"/>
                </a:lnTo>
                <a:lnTo>
                  <a:pt x="899725" y="1682477"/>
                </a:lnTo>
                <a:lnTo>
                  <a:pt x="919841" y="1681947"/>
                </a:lnTo>
                <a:cubicBezTo>
                  <a:pt x="941445" y="1679266"/>
                  <a:pt x="962881" y="1672306"/>
                  <a:pt x="982921" y="1660736"/>
                </a:cubicBezTo>
                <a:lnTo>
                  <a:pt x="1505856" y="1358819"/>
                </a:lnTo>
                <a:cubicBezTo>
                  <a:pt x="1525895" y="1347249"/>
                  <a:pt x="1542642" y="1332166"/>
                  <a:pt x="1555766" y="1314797"/>
                </a:cubicBezTo>
                <a:lnTo>
                  <a:pt x="1566283" y="1297639"/>
                </a:lnTo>
                <a:lnTo>
                  <a:pt x="1567524" y="1296135"/>
                </a:lnTo>
                <a:lnTo>
                  <a:pt x="1569991" y="1291589"/>
                </a:lnTo>
                <a:lnTo>
                  <a:pt x="1572694" y="1287180"/>
                </a:lnTo>
                <a:lnTo>
                  <a:pt x="1573376" y="1285353"/>
                </a:lnTo>
                <a:lnTo>
                  <a:pt x="1582976" y="1267666"/>
                </a:lnTo>
                <a:cubicBezTo>
                  <a:pt x="1591456" y="1247615"/>
                  <a:pt x="1596147" y="1225572"/>
                  <a:pt x="1596147" y="1202432"/>
                </a:cubicBezTo>
                <a:lnTo>
                  <a:pt x="1596147" y="598599"/>
                </a:lnTo>
                <a:cubicBezTo>
                  <a:pt x="1596147" y="575460"/>
                  <a:pt x="1591456" y="553415"/>
                  <a:pt x="1582976" y="533365"/>
                </a:cubicBezTo>
                <a:lnTo>
                  <a:pt x="1573377" y="515680"/>
                </a:lnTo>
                <a:lnTo>
                  <a:pt x="1572694" y="513851"/>
                </a:lnTo>
                <a:lnTo>
                  <a:pt x="1569989" y="509439"/>
                </a:lnTo>
                <a:lnTo>
                  <a:pt x="1567524" y="504897"/>
                </a:lnTo>
                <a:lnTo>
                  <a:pt x="1566284" y="503394"/>
                </a:lnTo>
                <a:lnTo>
                  <a:pt x="1555766" y="486235"/>
                </a:lnTo>
                <a:cubicBezTo>
                  <a:pt x="1542642" y="468865"/>
                  <a:pt x="1525896" y="453782"/>
                  <a:pt x="1505856" y="442212"/>
                </a:cubicBezTo>
                <a:lnTo>
                  <a:pt x="982921" y="140296"/>
                </a:lnTo>
                <a:cubicBezTo>
                  <a:pt x="962882" y="128725"/>
                  <a:pt x="941445" y="121765"/>
                  <a:pt x="919841" y="119085"/>
                </a:cubicBezTo>
                <a:lnTo>
                  <a:pt x="899723" y="118555"/>
                </a:lnTo>
                <a:lnTo>
                  <a:pt x="897801" y="118232"/>
                </a:lnTo>
                <a:lnTo>
                  <a:pt x="892635" y="118368"/>
                </a:lnTo>
                <a:close/>
                <a:moveTo>
                  <a:pt x="892632" y="0"/>
                </a:moveTo>
                <a:cubicBezTo>
                  <a:pt x="1385620" y="0"/>
                  <a:pt x="1785264" y="399645"/>
                  <a:pt x="1785264" y="892632"/>
                </a:cubicBezTo>
                <a:cubicBezTo>
                  <a:pt x="1785264" y="1385620"/>
                  <a:pt x="1385620" y="1785264"/>
                  <a:pt x="892632" y="1785264"/>
                </a:cubicBezTo>
                <a:cubicBezTo>
                  <a:pt x="399645" y="1785264"/>
                  <a:pt x="0" y="1385620"/>
                  <a:pt x="0" y="892632"/>
                </a:cubicBezTo>
                <a:cubicBezTo>
                  <a:pt x="0" y="399645"/>
                  <a:pt x="399645" y="0"/>
                  <a:pt x="89263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3735756" y="1567542"/>
          <a:ext cx="5050225" cy="283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任意多边形 14"/>
          <p:cNvSpPr/>
          <p:nvPr/>
        </p:nvSpPr>
        <p:spPr>
          <a:xfrm>
            <a:off x="5070333" y="1780409"/>
            <a:ext cx="2380352" cy="2380352"/>
          </a:xfrm>
          <a:custGeom>
            <a:avLst/>
            <a:gdLst>
              <a:gd name="connsiteX0" fmla="*/ 892632 w 1785264"/>
              <a:gd name="connsiteY0" fmla="*/ 580575 h 1785264"/>
              <a:gd name="connsiteX1" fmla="*/ 580575 w 1785264"/>
              <a:gd name="connsiteY1" fmla="*/ 892632 h 1785264"/>
              <a:gd name="connsiteX2" fmla="*/ 892632 w 1785264"/>
              <a:gd name="connsiteY2" fmla="*/ 1204689 h 1785264"/>
              <a:gd name="connsiteX3" fmla="*/ 1204689 w 1785264"/>
              <a:gd name="connsiteY3" fmla="*/ 892632 h 1785264"/>
              <a:gd name="connsiteX4" fmla="*/ 892632 w 1785264"/>
              <a:gd name="connsiteY4" fmla="*/ 580575 h 1785264"/>
              <a:gd name="connsiteX5" fmla="*/ 894087 w 1785264"/>
              <a:gd name="connsiteY5" fmla="*/ 287377 h 1785264"/>
              <a:gd name="connsiteX6" fmla="*/ 898090 w 1785264"/>
              <a:gd name="connsiteY6" fmla="*/ 287482 h 1785264"/>
              <a:gd name="connsiteX7" fmla="*/ 902086 w 1785264"/>
              <a:gd name="connsiteY7" fmla="*/ 287377 h 1785264"/>
              <a:gd name="connsiteX8" fmla="*/ 903573 w 1785264"/>
              <a:gd name="connsiteY8" fmla="*/ 287627 h 1785264"/>
              <a:gd name="connsiteX9" fmla="*/ 919139 w 1785264"/>
              <a:gd name="connsiteY9" fmla="*/ 288037 h 1785264"/>
              <a:gd name="connsiteX10" fmla="*/ 967944 w 1785264"/>
              <a:gd name="connsiteY10" fmla="*/ 304448 h 1785264"/>
              <a:gd name="connsiteX11" fmla="*/ 1372540 w 1785264"/>
              <a:gd name="connsiteY11" fmla="*/ 538041 h 1785264"/>
              <a:gd name="connsiteX12" fmla="*/ 1411155 w 1785264"/>
              <a:gd name="connsiteY12" fmla="*/ 572102 h 1785264"/>
              <a:gd name="connsiteX13" fmla="*/ 1419292 w 1785264"/>
              <a:gd name="connsiteY13" fmla="*/ 585377 h 1785264"/>
              <a:gd name="connsiteX14" fmla="*/ 1420253 w 1785264"/>
              <a:gd name="connsiteY14" fmla="*/ 586540 h 1785264"/>
              <a:gd name="connsiteX15" fmla="*/ 1422160 w 1785264"/>
              <a:gd name="connsiteY15" fmla="*/ 590054 h 1785264"/>
              <a:gd name="connsiteX16" fmla="*/ 1424252 w 1785264"/>
              <a:gd name="connsiteY16" fmla="*/ 593468 h 1785264"/>
              <a:gd name="connsiteX17" fmla="*/ 1424780 w 1785264"/>
              <a:gd name="connsiteY17" fmla="*/ 594883 h 1785264"/>
              <a:gd name="connsiteX18" fmla="*/ 1432207 w 1785264"/>
              <a:gd name="connsiteY18" fmla="*/ 608566 h 1785264"/>
              <a:gd name="connsiteX19" fmla="*/ 1442398 w 1785264"/>
              <a:gd name="connsiteY19" fmla="*/ 659038 h 1785264"/>
              <a:gd name="connsiteX20" fmla="*/ 1442398 w 1785264"/>
              <a:gd name="connsiteY20" fmla="*/ 1126225 h 1785264"/>
              <a:gd name="connsiteX21" fmla="*/ 1432207 w 1785264"/>
              <a:gd name="connsiteY21" fmla="*/ 1176696 h 1785264"/>
              <a:gd name="connsiteX22" fmla="*/ 1424780 w 1785264"/>
              <a:gd name="connsiteY22" fmla="*/ 1190380 h 1785264"/>
              <a:gd name="connsiteX23" fmla="*/ 1424252 w 1785264"/>
              <a:gd name="connsiteY23" fmla="*/ 1191794 h 1785264"/>
              <a:gd name="connsiteX24" fmla="*/ 1422161 w 1785264"/>
              <a:gd name="connsiteY24" fmla="*/ 1195206 h 1785264"/>
              <a:gd name="connsiteX25" fmla="*/ 1420253 w 1785264"/>
              <a:gd name="connsiteY25" fmla="*/ 1198722 h 1785264"/>
              <a:gd name="connsiteX26" fmla="*/ 1419292 w 1785264"/>
              <a:gd name="connsiteY26" fmla="*/ 1199886 h 1785264"/>
              <a:gd name="connsiteX27" fmla="*/ 1411155 w 1785264"/>
              <a:gd name="connsiteY27" fmla="*/ 1213162 h 1785264"/>
              <a:gd name="connsiteX28" fmla="*/ 1372540 w 1785264"/>
              <a:gd name="connsiteY28" fmla="*/ 1247221 h 1785264"/>
              <a:gd name="connsiteX29" fmla="*/ 967944 w 1785264"/>
              <a:gd name="connsiteY29" fmla="*/ 1480815 h 1785264"/>
              <a:gd name="connsiteX30" fmla="*/ 919139 w 1785264"/>
              <a:gd name="connsiteY30" fmla="*/ 1497227 h 1785264"/>
              <a:gd name="connsiteX31" fmla="*/ 903575 w 1785264"/>
              <a:gd name="connsiteY31" fmla="*/ 1497635 h 1785264"/>
              <a:gd name="connsiteX32" fmla="*/ 902086 w 1785264"/>
              <a:gd name="connsiteY32" fmla="*/ 1497886 h 1785264"/>
              <a:gd name="connsiteX33" fmla="*/ 898084 w 1785264"/>
              <a:gd name="connsiteY33" fmla="*/ 1497780 h 1785264"/>
              <a:gd name="connsiteX34" fmla="*/ 894086 w 1785264"/>
              <a:gd name="connsiteY34" fmla="*/ 1497886 h 1785264"/>
              <a:gd name="connsiteX35" fmla="*/ 892599 w 1785264"/>
              <a:gd name="connsiteY35" fmla="*/ 1497636 h 1785264"/>
              <a:gd name="connsiteX36" fmla="*/ 877034 w 1785264"/>
              <a:gd name="connsiteY36" fmla="*/ 1497227 h 1785264"/>
              <a:gd name="connsiteX37" fmla="*/ 828229 w 1785264"/>
              <a:gd name="connsiteY37" fmla="*/ 1480815 h 1785264"/>
              <a:gd name="connsiteX38" fmla="*/ 423633 w 1785264"/>
              <a:gd name="connsiteY38" fmla="*/ 1247222 h 1785264"/>
              <a:gd name="connsiteX39" fmla="*/ 385018 w 1785264"/>
              <a:gd name="connsiteY39" fmla="*/ 1213162 h 1785264"/>
              <a:gd name="connsiteX40" fmla="*/ 376881 w 1785264"/>
              <a:gd name="connsiteY40" fmla="*/ 1199886 h 1785264"/>
              <a:gd name="connsiteX41" fmla="*/ 375921 w 1785264"/>
              <a:gd name="connsiteY41" fmla="*/ 1198722 h 1785264"/>
              <a:gd name="connsiteX42" fmla="*/ 374013 w 1785264"/>
              <a:gd name="connsiteY42" fmla="*/ 1195208 h 1785264"/>
              <a:gd name="connsiteX43" fmla="*/ 371921 w 1785264"/>
              <a:gd name="connsiteY43" fmla="*/ 1191794 h 1785264"/>
              <a:gd name="connsiteX44" fmla="*/ 371392 w 1785264"/>
              <a:gd name="connsiteY44" fmla="*/ 1190380 h 1785264"/>
              <a:gd name="connsiteX45" fmla="*/ 363965 w 1785264"/>
              <a:gd name="connsiteY45" fmla="*/ 1176696 h 1785264"/>
              <a:gd name="connsiteX46" fmla="*/ 353776 w 1785264"/>
              <a:gd name="connsiteY46" fmla="*/ 1126225 h 1785264"/>
              <a:gd name="connsiteX47" fmla="*/ 353775 w 1785264"/>
              <a:gd name="connsiteY47" fmla="*/ 659038 h 1785264"/>
              <a:gd name="connsiteX48" fmla="*/ 375921 w 1785264"/>
              <a:gd name="connsiteY48" fmla="*/ 586540 h 1785264"/>
              <a:gd name="connsiteX49" fmla="*/ 379428 w 1785264"/>
              <a:gd name="connsiteY49" fmla="*/ 582289 h 1785264"/>
              <a:gd name="connsiteX50" fmla="*/ 385018 w 1785264"/>
              <a:gd name="connsiteY50" fmla="*/ 572102 h 1785264"/>
              <a:gd name="connsiteX51" fmla="*/ 423633 w 1785264"/>
              <a:gd name="connsiteY51" fmla="*/ 538041 h 1785264"/>
              <a:gd name="connsiteX52" fmla="*/ 828229 w 1785264"/>
              <a:gd name="connsiteY52" fmla="*/ 304448 h 1785264"/>
              <a:gd name="connsiteX53" fmla="*/ 877034 w 1785264"/>
              <a:gd name="connsiteY53" fmla="*/ 288037 h 1785264"/>
              <a:gd name="connsiteX54" fmla="*/ 892597 w 1785264"/>
              <a:gd name="connsiteY54" fmla="*/ 287627 h 1785264"/>
              <a:gd name="connsiteX55" fmla="*/ 887461 w 1785264"/>
              <a:gd name="connsiteY55" fmla="*/ 118232 h 1785264"/>
              <a:gd name="connsiteX56" fmla="*/ 885536 w 1785264"/>
              <a:gd name="connsiteY56" fmla="*/ 118555 h 1785264"/>
              <a:gd name="connsiteX57" fmla="*/ 865421 w 1785264"/>
              <a:gd name="connsiteY57" fmla="*/ 119085 h 1785264"/>
              <a:gd name="connsiteX58" fmla="*/ 802341 w 1785264"/>
              <a:gd name="connsiteY58" fmla="*/ 140296 h 1785264"/>
              <a:gd name="connsiteX59" fmla="*/ 279405 w 1785264"/>
              <a:gd name="connsiteY59" fmla="*/ 442212 h 1785264"/>
              <a:gd name="connsiteX60" fmla="*/ 229495 w 1785264"/>
              <a:gd name="connsiteY60" fmla="*/ 486235 h 1785264"/>
              <a:gd name="connsiteX61" fmla="*/ 222270 w 1785264"/>
              <a:gd name="connsiteY61" fmla="*/ 499402 h 1785264"/>
              <a:gd name="connsiteX62" fmla="*/ 217738 w 1785264"/>
              <a:gd name="connsiteY62" fmla="*/ 504897 h 1785264"/>
              <a:gd name="connsiteX63" fmla="*/ 189114 w 1785264"/>
              <a:gd name="connsiteY63" fmla="*/ 598599 h 1785264"/>
              <a:gd name="connsiteX64" fmla="*/ 189115 w 1785264"/>
              <a:gd name="connsiteY64" fmla="*/ 1202432 h 1785264"/>
              <a:gd name="connsiteX65" fmla="*/ 202284 w 1785264"/>
              <a:gd name="connsiteY65" fmla="*/ 1267666 h 1785264"/>
              <a:gd name="connsiteX66" fmla="*/ 211884 w 1785264"/>
              <a:gd name="connsiteY66" fmla="*/ 1285352 h 1785264"/>
              <a:gd name="connsiteX67" fmla="*/ 212568 w 1785264"/>
              <a:gd name="connsiteY67" fmla="*/ 1287180 h 1785264"/>
              <a:gd name="connsiteX68" fmla="*/ 215271 w 1785264"/>
              <a:gd name="connsiteY68" fmla="*/ 1291593 h 1785264"/>
              <a:gd name="connsiteX69" fmla="*/ 217738 w 1785264"/>
              <a:gd name="connsiteY69" fmla="*/ 1296135 h 1785264"/>
              <a:gd name="connsiteX70" fmla="*/ 218977 w 1785264"/>
              <a:gd name="connsiteY70" fmla="*/ 1297638 h 1785264"/>
              <a:gd name="connsiteX71" fmla="*/ 229495 w 1785264"/>
              <a:gd name="connsiteY71" fmla="*/ 1314797 h 1785264"/>
              <a:gd name="connsiteX72" fmla="*/ 279405 w 1785264"/>
              <a:gd name="connsiteY72" fmla="*/ 1358820 h 1785264"/>
              <a:gd name="connsiteX73" fmla="*/ 802340 w 1785264"/>
              <a:gd name="connsiteY73" fmla="*/ 1660736 h 1785264"/>
              <a:gd name="connsiteX74" fmla="*/ 865421 w 1785264"/>
              <a:gd name="connsiteY74" fmla="*/ 1681947 h 1785264"/>
              <a:gd name="connsiteX75" fmla="*/ 885538 w 1785264"/>
              <a:gd name="connsiteY75" fmla="*/ 1682477 h 1785264"/>
              <a:gd name="connsiteX76" fmla="*/ 887460 w 1785264"/>
              <a:gd name="connsiteY76" fmla="*/ 1682799 h 1785264"/>
              <a:gd name="connsiteX77" fmla="*/ 892627 w 1785264"/>
              <a:gd name="connsiteY77" fmla="*/ 1682663 h 1785264"/>
              <a:gd name="connsiteX78" fmla="*/ 897801 w 1785264"/>
              <a:gd name="connsiteY78" fmla="*/ 1682799 h 1785264"/>
              <a:gd name="connsiteX79" fmla="*/ 899725 w 1785264"/>
              <a:gd name="connsiteY79" fmla="*/ 1682477 h 1785264"/>
              <a:gd name="connsiteX80" fmla="*/ 919841 w 1785264"/>
              <a:gd name="connsiteY80" fmla="*/ 1681947 h 1785264"/>
              <a:gd name="connsiteX81" fmla="*/ 982921 w 1785264"/>
              <a:gd name="connsiteY81" fmla="*/ 1660736 h 1785264"/>
              <a:gd name="connsiteX82" fmla="*/ 1505856 w 1785264"/>
              <a:gd name="connsiteY82" fmla="*/ 1358819 h 1785264"/>
              <a:gd name="connsiteX83" fmla="*/ 1555766 w 1785264"/>
              <a:gd name="connsiteY83" fmla="*/ 1314797 h 1785264"/>
              <a:gd name="connsiteX84" fmla="*/ 1566283 w 1785264"/>
              <a:gd name="connsiteY84" fmla="*/ 1297639 h 1785264"/>
              <a:gd name="connsiteX85" fmla="*/ 1567524 w 1785264"/>
              <a:gd name="connsiteY85" fmla="*/ 1296135 h 1785264"/>
              <a:gd name="connsiteX86" fmla="*/ 1569991 w 1785264"/>
              <a:gd name="connsiteY86" fmla="*/ 1291589 h 1785264"/>
              <a:gd name="connsiteX87" fmla="*/ 1572694 w 1785264"/>
              <a:gd name="connsiteY87" fmla="*/ 1287180 h 1785264"/>
              <a:gd name="connsiteX88" fmla="*/ 1573376 w 1785264"/>
              <a:gd name="connsiteY88" fmla="*/ 1285353 h 1785264"/>
              <a:gd name="connsiteX89" fmla="*/ 1582976 w 1785264"/>
              <a:gd name="connsiteY89" fmla="*/ 1267666 h 1785264"/>
              <a:gd name="connsiteX90" fmla="*/ 1596147 w 1785264"/>
              <a:gd name="connsiteY90" fmla="*/ 1202432 h 1785264"/>
              <a:gd name="connsiteX91" fmla="*/ 1596147 w 1785264"/>
              <a:gd name="connsiteY91" fmla="*/ 598599 h 1785264"/>
              <a:gd name="connsiteX92" fmla="*/ 1582976 w 1785264"/>
              <a:gd name="connsiteY92" fmla="*/ 533365 h 1785264"/>
              <a:gd name="connsiteX93" fmla="*/ 1573377 w 1785264"/>
              <a:gd name="connsiteY93" fmla="*/ 515680 h 1785264"/>
              <a:gd name="connsiteX94" fmla="*/ 1572694 w 1785264"/>
              <a:gd name="connsiteY94" fmla="*/ 513851 h 1785264"/>
              <a:gd name="connsiteX95" fmla="*/ 1569989 w 1785264"/>
              <a:gd name="connsiteY95" fmla="*/ 509439 h 1785264"/>
              <a:gd name="connsiteX96" fmla="*/ 1567524 w 1785264"/>
              <a:gd name="connsiteY96" fmla="*/ 504897 h 1785264"/>
              <a:gd name="connsiteX97" fmla="*/ 1566284 w 1785264"/>
              <a:gd name="connsiteY97" fmla="*/ 503394 h 1785264"/>
              <a:gd name="connsiteX98" fmla="*/ 1555766 w 1785264"/>
              <a:gd name="connsiteY98" fmla="*/ 486235 h 1785264"/>
              <a:gd name="connsiteX99" fmla="*/ 1505856 w 1785264"/>
              <a:gd name="connsiteY99" fmla="*/ 442212 h 1785264"/>
              <a:gd name="connsiteX100" fmla="*/ 982921 w 1785264"/>
              <a:gd name="connsiteY100" fmla="*/ 140296 h 1785264"/>
              <a:gd name="connsiteX101" fmla="*/ 919841 w 1785264"/>
              <a:gd name="connsiteY101" fmla="*/ 119085 h 1785264"/>
              <a:gd name="connsiteX102" fmla="*/ 899723 w 1785264"/>
              <a:gd name="connsiteY102" fmla="*/ 118555 h 1785264"/>
              <a:gd name="connsiteX103" fmla="*/ 897801 w 1785264"/>
              <a:gd name="connsiteY103" fmla="*/ 118232 h 1785264"/>
              <a:gd name="connsiteX104" fmla="*/ 892635 w 1785264"/>
              <a:gd name="connsiteY104" fmla="*/ 118368 h 1785264"/>
              <a:gd name="connsiteX105" fmla="*/ 892632 w 1785264"/>
              <a:gd name="connsiteY105" fmla="*/ 0 h 1785264"/>
              <a:gd name="connsiteX106" fmla="*/ 1785264 w 1785264"/>
              <a:gd name="connsiteY106" fmla="*/ 892632 h 1785264"/>
              <a:gd name="connsiteX107" fmla="*/ 892632 w 1785264"/>
              <a:gd name="connsiteY107" fmla="*/ 1785264 h 1785264"/>
              <a:gd name="connsiteX108" fmla="*/ 0 w 1785264"/>
              <a:gd name="connsiteY108" fmla="*/ 892632 h 1785264"/>
              <a:gd name="connsiteX109" fmla="*/ 892632 w 1785264"/>
              <a:gd name="connsiteY109" fmla="*/ 0 h 178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785264" h="1785264">
                <a:moveTo>
                  <a:pt x="892632" y="580575"/>
                </a:moveTo>
                <a:cubicBezTo>
                  <a:pt x="720288" y="580575"/>
                  <a:pt x="580575" y="720288"/>
                  <a:pt x="580575" y="892632"/>
                </a:cubicBezTo>
                <a:cubicBezTo>
                  <a:pt x="580575" y="1064976"/>
                  <a:pt x="720288" y="1204689"/>
                  <a:pt x="892632" y="1204689"/>
                </a:cubicBezTo>
                <a:cubicBezTo>
                  <a:pt x="1064976" y="1204689"/>
                  <a:pt x="1204689" y="1064976"/>
                  <a:pt x="1204689" y="892632"/>
                </a:cubicBezTo>
                <a:cubicBezTo>
                  <a:pt x="1204689" y="720288"/>
                  <a:pt x="1064976" y="580575"/>
                  <a:pt x="892632" y="580575"/>
                </a:cubicBezTo>
                <a:close/>
                <a:moveTo>
                  <a:pt x="894087" y="287377"/>
                </a:moveTo>
                <a:lnTo>
                  <a:pt x="898090" y="287482"/>
                </a:lnTo>
                <a:lnTo>
                  <a:pt x="902086" y="287377"/>
                </a:lnTo>
                <a:lnTo>
                  <a:pt x="903573" y="287627"/>
                </a:lnTo>
                <a:lnTo>
                  <a:pt x="919139" y="288037"/>
                </a:lnTo>
                <a:cubicBezTo>
                  <a:pt x="935855" y="290111"/>
                  <a:pt x="952440" y="295496"/>
                  <a:pt x="967944" y="304448"/>
                </a:cubicBezTo>
                <a:lnTo>
                  <a:pt x="1372540" y="538041"/>
                </a:lnTo>
                <a:cubicBezTo>
                  <a:pt x="1388044" y="546993"/>
                  <a:pt x="1401001" y="558662"/>
                  <a:pt x="1411155" y="572102"/>
                </a:cubicBezTo>
                <a:lnTo>
                  <a:pt x="1419292" y="585377"/>
                </a:lnTo>
                <a:lnTo>
                  <a:pt x="1420253" y="586540"/>
                </a:lnTo>
                <a:lnTo>
                  <a:pt x="1422160" y="590054"/>
                </a:lnTo>
                <a:lnTo>
                  <a:pt x="1424252" y="593468"/>
                </a:lnTo>
                <a:lnTo>
                  <a:pt x="1424780" y="594883"/>
                </a:lnTo>
                <a:lnTo>
                  <a:pt x="1432207" y="608566"/>
                </a:lnTo>
                <a:cubicBezTo>
                  <a:pt x="1438769" y="624079"/>
                  <a:pt x="1442398" y="641135"/>
                  <a:pt x="1442398" y="659038"/>
                </a:cubicBezTo>
                <a:lnTo>
                  <a:pt x="1442398" y="1126225"/>
                </a:lnTo>
                <a:cubicBezTo>
                  <a:pt x="1442398" y="1144127"/>
                  <a:pt x="1438769" y="1161184"/>
                  <a:pt x="1432207" y="1176696"/>
                </a:cubicBezTo>
                <a:lnTo>
                  <a:pt x="1424780" y="1190380"/>
                </a:lnTo>
                <a:lnTo>
                  <a:pt x="1424252" y="1191794"/>
                </a:lnTo>
                <a:lnTo>
                  <a:pt x="1422161" y="1195206"/>
                </a:lnTo>
                <a:lnTo>
                  <a:pt x="1420253" y="1198722"/>
                </a:lnTo>
                <a:lnTo>
                  <a:pt x="1419292" y="1199886"/>
                </a:lnTo>
                <a:lnTo>
                  <a:pt x="1411155" y="1213162"/>
                </a:lnTo>
                <a:cubicBezTo>
                  <a:pt x="1401001" y="1226600"/>
                  <a:pt x="1388044" y="1238270"/>
                  <a:pt x="1372540" y="1247221"/>
                </a:cubicBezTo>
                <a:lnTo>
                  <a:pt x="967944" y="1480815"/>
                </a:lnTo>
                <a:cubicBezTo>
                  <a:pt x="952439" y="1489767"/>
                  <a:pt x="935855" y="1495152"/>
                  <a:pt x="919139" y="1497227"/>
                </a:cubicBezTo>
                <a:lnTo>
                  <a:pt x="903575" y="1497635"/>
                </a:lnTo>
                <a:lnTo>
                  <a:pt x="902086" y="1497886"/>
                </a:lnTo>
                <a:lnTo>
                  <a:pt x="898084" y="1497780"/>
                </a:lnTo>
                <a:lnTo>
                  <a:pt x="894086" y="1497886"/>
                </a:lnTo>
                <a:lnTo>
                  <a:pt x="892599" y="1497636"/>
                </a:lnTo>
                <a:lnTo>
                  <a:pt x="877034" y="1497227"/>
                </a:lnTo>
                <a:cubicBezTo>
                  <a:pt x="860318" y="1495152"/>
                  <a:pt x="843733" y="1489767"/>
                  <a:pt x="828229" y="1480815"/>
                </a:cubicBezTo>
                <a:lnTo>
                  <a:pt x="423633" y="1247222"/>
                </a:lnTo>
                <a:cubicBezTo>
                  <a:pt x="408129" y="1238270"/>
                  <a:pt x="395172" y="1226600"/>
                  <a:pt x="385018" y="1213162"/>
                </a:cubicBezTo>
                <a:lnTo>
                  <a:pt x="376881" y="1199886"/>
                </a:lnTo>
                <a:lnTo>
                  <a:pt x="375921" y="1198722"/>
                </a:lnTo>
                <a:lnTo>
                  <a:pt x="374013" y="1195208"/>
                </a:lnTo>
                <a:lnTo>
                  <a:pt x="371921" y="1191794"/>
                </a:lnTo>
                <a:lnTo>
                  <a:pt x="371392" y="1190380"/>
                </a:lnTo>
                <a:lnTo>
                  <a:pt x="363965" y="1176696"/>
                </a:lnTo>
                <a:cubicBezTo>
                  <a:pt x="357404" y="1161184"/>
                  <a:pt x="353776" y="1144128"/>
                  <a:pt x="353776" y="1126225"/>
                </a:cubicBezTo>
                <a:lnTo>
                  <a:pt x="353775" y="659038"/>
                </a:lnTo>
                <a:cubicBezTo>
                  <a:pt x="353775" y="632184"/>
                  <a:pt x="361939" y="607235"/>
                  <a:pt x="375921" y="586540"/>
                </a:cubicBezTo>
                <a:lnTo>
                  <a:pt x="379428" y="582289"/>
                </a:lnTo>
                <a:lnTo>
                  <a:pt x="385018" y="572102"/>
                </a:lnTo>
                <a:cubicBezTo>
                  <a:pt x="395172" y="558663"/>
                  <a:pt x="408129" y="546993"/>
                  <a:pt x="423633" y="538041"/>
                </a:cubicBezTo>
                <a:lnTo>
                  <a:pt x="828229" y="304448"/>
                </a:lnTo>
                <a:cubicBezTo>
                  <a:pt x="843733" y="295497"/>
                  <a:pt x="860319" y="290111"/>
                  <a:pt x="877034" y="288037"/>
                </a:cubicBezTo>
                <a:lnTo>
                  <a:pt x="892597" y="287627"/>
                </a:lnTo>
                <a:close/>
                <a:moveTo>
                  <a:pt x="887461" y="118232"/>
                </a:moveTo>
                <a:lnTo>
                  <a:pt x="885536" y="118555"/>
                </a:lnTo>
                <a:lnTo>
                  <a:pt x="865421" y="119085"/>
                </a:lnTo>
                <a:cubicBezTo>
                  <a:pt x="843816" y="121765"/>
                  <a:pt x="822380" y="128726"/>
                  <a:pt x="802341" y="140296"/>
                </a:cubicBezTo>
                <a:lnTo>
                  <a:pt x="279405" y="442212"/>
                </a:lnTo>
                <a:cubicBezTo>
                  <a:pt x="259366" y="453782"/>
                  <a:pt x="242620" y="468866"/>
                  <a:pt x="229495" y="486235"/>
                </a:cubicBezTo>
                <a:lnTo>
                  <a:pt x="222270" y="499402"/>
                </a:lnTo>
                <a:lnTo>
                  <a:pt x="217738" y="504897"/>
                </a:lnTo>
                <a:cubicBezTo>
                  <a:pt x="199666" y="531645"/>
                  <a:pt x="189114" y="563890"/>
                  <a:pt x="189114" y="598599"/>
                </a:cubicBezTo>
                <a:lnTo>
                  <a:pt x="189115" y="1202432"/>
                </a:lnTo>
                <a:cubicBezTo>
                  <a:pt x="189115" y="1225572"/>
                  <a:pt x="193804" y="1247616"/>
                  <a:pt x="202284" y="1267666"/>
                </a:cubicBezTo>
                <a:lnTo>
                  <a:pt x="211884" y="1285352"/>
                </a:lnTo>
                <a:lnTo>
                  <a:pt x="212568" y="1287180"/>
                </a:lnTo>
                <a:lnTo>
                  <a:pt x="215271" y="1291593"/>
                </a:lnTo>
                <a:lnTo>
                  <a:pt x="217738" y="1296135"/>
                </a:lnTo>
                <a:lnTo>
                  <a:pt x="218977" y="1297638"/>
                </a:lnTo>
                <a:lnTo>
                  <a:pt x="229495" y="1314797"/>
                </a:lnTo>
                <a:cubicBezTo>
                  <a:pt x="242620" y="1332166"/>
                  <a:pt x="259366" y="1347249"/>
                  <a:pt x="279405" y="1358820"/>
                </a:cubicBezTo>
                <a:lnTo>
                  <a:pt x="802340" y="1660736"/>
                </a:lnTo>
                <a:cubicBezTo>
                  <a:pt x="822380" y="1672306"/>
                  <a:pt x="843816" y="1679266"/>
                  <a:pt x="865421" y="1681947"/>
                </a:cubicBezTo>
                <a:lnTo>
                  <a:pt x="885538" y="1682477"/>
                </a:lnTo>
                <a:lnTo>
                  <a:pt x="887460" y="1682799"/>
                </a:lnTo>
                <a:lnTo>
                  <a:pt x="892627" y="1682663"/>
                </a:lnTo>
                <a:lnTo>
                  <a:pt x="897801" y="1682799"/>
                </a:lnTo>
                <a:lnTo>
                  <a:pt x="899725" y="1682477"/>
                </a:lnTo>
                <a:lnTo>
                  <a:pt x="919841" y="1681947"/>
                </a:lnTo>
                <a:cubicBezTo>
                  <a:pt x="941445" y="1679266"/>
                  <a:pt x="962881" y="1672306"/>
                  <a:pt x="982921" y="1660736"/>
                </a:cubicBezTo>
                <a:lnTo>
                  <a:pt x="1505856" y="1358819"/>
                </a:lnTo>
                <a:cubicBezTo>
                  <a:pt x="1525895" y="1347249"/>
                  <a:pt x="1542642" y="1332166"/>
                  <a:pt x="1555766" y="1314797"/>
                </a:cubicBezTo>
                <a:lnTo>
                  <a:pt x="1566283" y="1297639"/>
                </a:lnTo>
                <a:lnTo>
                  <a:pt x="1567524" y="1296135"/>
                </a:lnTo>
                <a:lnTo>
                  <a:pt x="1569991" y="1291589"/>
                </a:lnTo>
                <a:lnTo>
                  <a:pt x="1572694" y="1287180"/>
                </a:lnTo>
                <a:lnTo>
                  <a:pt x="1573376" y="1285353"/>
                </a:lnTo>
                <a:lnTo>
                  <a:pt x="1582976" y="1267666"/>
                </a:lnTo>
                <a:cubicBezTo>
                  <a:pt x="1591456" y="1247615"/>
                  <a:pt x="1596147" y="1225572"/>
                  <a:pt x="1596147" y="1202432"/>
                </a:cubicBezTo>
                <a:lnTo>
                  <a:pt x="1596147" y="598599"/>
                </a:lnTo>
                <a:cubicBezTo>
                  <a:pt x="1596147" y="575460"/>
                  <a:pt x="1591456" y="553415"/>
                  <a:pt x="1582976" y="533365"/>
                </a:cubicBezTo>
                <a:lnTo>
                  <a:pt x="1573377" y="515680"/>
                </a:lnTo>
                <a:lnTo>
                  <a:pt x="1572694" y="513851"/>
                </a:lnTo>
                <a:lnTo>
                  <a:pt x="1569989" y="509439"/>
                </a:lnTo>
                <a:lnTo>
                  <a:pt x="1567524" y="504897"/>
                </a:lnTo>
                <a:lnTo>
                  <a:pt x="1566284" y="503394"/>
                </a:lnTo>
                <a:lnTo>
                  <a:pt x="1555766" y="486235"/>
                </a:lnTo>
                <a:cubicBezTo>
                  <a:pt x="1542642" y="468865"/>
                  <a:pt x="1525896" y="453782"/>
                  <a:pt x="1505856" y="442212"/>
                </a:cubicBezTo>
                <a:lnTo>
                  <a:pt x="982921" y="140296"/>
                </a:lnTo>
                <a:cubicBezTo>
                  <a:pt x="962882" y="128725"/>
                  <a:pt x="941445" y="121765"/>
                  <a:pt x="919841" y="119085"/>
                </a:cubicBezTo>
                <a:lnTo>
                  <a:pt x="899723" y="118555"/>
                </a:lnTo>
                <a:lnTo>
                  <a:pt x="897801" y="118232"/>
                </a:lnTo>
                <a:lnTo>
                  <a:pt x="892635" y="118368"/>
                </a:lnTo>
                <a:close/>
                <a:moveTo>
                  <a:pt x="892632" y="0"/>
                </a:moveTo>
                <a:cubicBezTo>
                  <a:pt x="1385620" y="0"/>
                  <a:pt x="1785264" y="399645"/>
                  <a:pt x="1785264" y="892632"/>
                </a:cubicBezTo>
                <a:cubicBezTo>
                  <a:pt x="1785264" y="1385620"/>
                  <a:pt x="1385620" y="1785264"/>
                  <a:pt x="892632" y="1785264"/>
                </a:cubicBezTo>
                <a:cubicBezTo>
                  <a:pt x="399645" y="1785264"/>
                  <a:pt x="0" y="1385620"/>
                  <a:pt x="0" y="892632"/>
                </a:cubicBezTo>
                <a:cubicBezTo>
                  <a:pt x="0" y="399645"/>
                  <a:pt x="399645" y="0"/>
                  <a:pt x="89263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graphicFrame>
        <p:nvGraphicFramePr>
          <p:cNvPr id="16" name="图表 15"/>
          <p:cNvGraphicFramePr/>
          <p:nvPr/>
        </p:nvGraphicFramePr>
        <p:xfrm>
          <a:off x="6812785" y="1567542"/>
          <a:ext cx="5050225" cy="283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任意多边形 16"/>
          <p:cNvSpPr/>
          <p:nvPr/>
        </p:nvSpPr>
        <p:spPr>
          <a:xfrm>
            <a:off x="8147363" y="1780409"/>
            <a:ext cx="2380352" cy="2380352"/>
          </a:xfrm>
          <a:custGeom>
            <a:avLst/>
            <a:gdLst>
              <a:gd name="connsiteX0" fmla="*/ 892632 w 1785264"/>
              <a:gd name="connsiteY0" fmla="*/ 580575 h 1785264"/>
              <a:gd name="connsiteX1" fmla="*/ 580575 w 1785264"/>
              <a:gd name="connsiteY1" fmla="*/ 892632 h 1785264"/>
              <a:gd name="connsiteX2" fmla="*/ 892632 w 1785264"/>
              <a:gd name="connsiteY2" fmla="*/ 1204689 h 1785264"/>
              <a:gd name="connsiteX3" fmla="*/ 1204689 w 1785264"/>
              <a:gd name="connsiteY3" fmla="*/ 892632 h 1785264"/>
              <a:gd name="connsiteX4" fmla="*/ 892632 w 1785264"/>
              <a:gd name="connsiteY4" fmla="*/ 580575 h 1785264"/>
              <a:gd name="connsiteX5" fmla="*/ 894087 w 1785264"/>
              <a:gd name="connsiteY5" fmla="*/ 287377 h 1785264"/>
              <a:gd name="connsiteX6" fmla="*/ 898090 w 1785264"/>
              <a:gd name="connsiteY6" fmla="*/ 287482 h 1785264"/>
              <a:gd name="connsiteX7" fmla="*/ 902086 w 1785264"/>
              <a:gd name="connsiteY7" fmla="*/ 287377 h 1785264"/>
              <a:gd name="connsiteX8" fmla="*/ 903573 w 1785264"/>
              <a:gd name="connsiteY8" fmla="*/ 287627 h 1785264"/>
              <a:gd name="connsiteX9" fmla="*/ 919139 w 1785264"/>
              <a:gd name="connsiteY9" fmla="*/ 288037 h 1785264"/>
              <a:gd name="connsiteX10" fmla="*/ 967944 w 1785264"/>
              <a:gd name="connsiteY10" fmla="*/ 304448 h 1785264"/>
              <a:gd name="connsiteX11" fmla="*/ 1372540 w 1785264"/>
              <a:gd name="connsiteY11" fmla="*/ 538041 h 1785264"/>
              <a:gd name="connsiteX12" fmla="*/ 1411155 w 1785264"/>
              <a:gd name="connsiteY12" fmla="*/ 572102 h 1785264"/>
              <a:gd name="connsiteX13" fmla="*/ 1419292 w 1785264"/>
              <a:gd name="connsiteY13" fmla="*/ 585377 h 1785264"/>
              <a:gd name="connsiteX14" fmla="*/ 1420253 w 1785264"/>
              <a:gd name="connsiteY14" fmla="*/ 586540 h 1785264"/>
              <a:gd name="connsiteX15" fmla="*/ 1422160 w 1785264"/>
              <a:gd name="connsiteY15" fmla="*/ 590054 h 1785264"/>
              <a:gd name="connsiteX16" fmla="*/ 1424252 w 1785264"/>
              <a:gd name="connsiteY16" fmla="*/ 593468 h 1785264"/>
              <a:gd name="connsiteX17" fmla="*/ 1424780 w 1785264"/>
              <a:gd name="connsiteY17" fmla="*/ 594883 h 1785264"/>
              <a:gd name="connsiteX18" fmla="*/ 1432207 w 1785264"/>
              <a:gd name="connsiteY18" fmla="*/ 608566 h 1785264"/>
              <a:gd name="connsiteX19" fmla="*/ 1442398 w 1785264"/>
              <a:gd name="connsiteY19" fmla="*/ 659038 h 1785264"/>
              <a:gd name="connsiteX20" fmla="*/ 1442398 w 1785264"/>
              <a:gd name="connsiteY20" fmla="*/ 1126225 h 1785264"/>
              <a:gd name="connsiteX21" fmla="*/ 1432207 w 1785264"/>
              <a:gd name="connsiteY21" fmla="*/ 1176696 h 1785264"/>
              <a:gd name="connsiteX22" fmla="*/ 1424780 w 1785264"/>
              <a:gd name="connsiteY22" fmla="*/ 1190380 h 1785264"/>
              <a:gd name="connsiteX23" fmla="*/ 1424252 w 1785264"/>
              <a:gd name="connsiteY23" fmla="*/ 1191794 h 1785264"/>
              <a:gd name="connsiteX24" fmla="*/ 1422161 w 1785264"/>
              <a:gd name="connsiteY24" fmla="*/ 1195206 h 1785264"/>
              <a:gd name="connsiteX25" fmla="*/ 1420253 w 1785264"/>
              <a:gd name="connsiteY25" fmla="*/ 1198722 h 1785264"/>
              <a:gd name="connsiteX26" fmla="*/ 1419292 w 1785264"/>
              <a:gd name="connsiteY26" fmla="*/ 1199886 h 1785264"/>
              <a:gd name="connsiteX27" fmla="*/ 1411155 w 1785264"/>
              <a:gd name="connsiteY27" fmla="*/ 1213162 h 1785264"/>
              <a:gd name="connsiteX28" fmla="*/ 1372540 w 1785264"/>
              <a:gd name="connsiteY28" fmla="*/ 1247221 h 1785264"/>
              <a:gd name="connsiteX29" fmla="*/ 967944 w 1785264"/>
              <a:gd name="connsiteY29" fmla="*/ 1480815 h 1785264"/>
              <a:gd name="connsiteX30" fmla="*/ 919139 w 1785264"/>
              <a:gd name="connsiteY30" fmla="*/ 1497227 h 1785264"/>
              <a:gd name="connsiteX31" fmla="*/ 903575 w 1785264"/>
              <a:gd name="connsiteY31" fmla="*/ 1497635 h 1785264"/>
              <a:gd name="connsiteX32" fmla="*/ 902086 w 1785264"/>
              <a:gd name="connsiteY32" fmla="*/ 1497886 h 1785264"/>
              <a:gd name="connsiteX33" fmla="*/ 898084 w 1785264"/>
              <a:gd name="connsiteY33" fmla="*/ 1497780 h 1785264"/>
              <a:gd name="connsiteX34" fmla="*/ 894086 w 1785264"/>
              <a:gd name="connsiteY34" fmla="*/ 1497886 h 1785264"/>
              <a:gd name="connsiteX35" fmla="*/ 892599 w 1785264"/>
              <a:gd name="connsiteY35" fmla="*/ 1497636 h 1785264"/>
              <a:gd name="connsiteX36" fmla="*/ 877034 w 1785264"/>
              <a:gd name="connsiteY36" fmla="*/ 1497227 h 1785264"/>
              <a:gd name="connsiteX37" fmla="*/ 828229 w 1785264"/>
              <a:gd name="connsiteY37" fmla="*/ 1480815 h 1785264"/>
              <a:gd name="connsiteX38" fmla="*/ 423633 w 1785264"/>
              <a:gd name="connsiteY38" fmla="*/ 1247222 h 1785264"/>
              <a:gd name="connsiteX39" fmla="*/ 385018 w 1785264"/>
              <a:gd name="connsiteY39" fmla="*/ 1213162 h 1785264"/>
              <a:gd name="connsiteX40" fmla="*/ 376881 w 1785264"/>
              <a:gd name="connsiteY40" fmla="*/ 1199886 h 1785264"/>
              <a:gd name="connsiteX41" fmla="*/ 375921 w 1785264"/>
              <a:gd name="connsiteY41" fmla="*/ 1198722 h 1785264"/>
              <a:gd name="connsiteX42" fmla="*/ 374013 w 1785264"/>
              <a:gd name="connsiteY42" fmla="*/ 1195208 h 1785264"/>
              <a:gd name="connsiteX43" fmla="*/ 371921 w 1785264"/>
              <a:gd name="connsiteY43" fmla="*/ 1191794 h 1785264"/>
              <a:gd name="connsiteX44" fmla="*/ 371392 w 1785264"/>
              <a:gd name="connsiteY44" fmla="*/ 1190380 h 1785264"/>
              <a:gd name="connsiteX45" fmla="*/ 363965 w 1785264"/>
              <a:gd name="connsiteY45" fmla="*/ 1176696 h 1785264"/>
              <a:gd name="connsiteX46" fmla="*/ 353776 w 1785264"/>
              <a:gd name="connsiteY46" fmla="*/ 1126225 h 1785264"/>
              <a:gd name="connsiteX47" fmla="*/ 353775 w 1785264"/>
              <a:gd name="connsiteY47" fmla="*/ 659038 h 1785264"/>
              <a:gd name="connsiteX48" fmla="*/ 375921 w 1785264"/>
              <a:gd name="connsiteY48" fmla="*/ 586540 h 1785264"/>
              <a:gd name="connsiteX49" fmla="*/ 379428 w 1785264"/>
              <a:gd name="connsiteY49" fmla="*/ 582289 h 1785264"/>
              <a:gd name="connsiteX50" fmla="*/ 385018 w 1785264"/>
              <a:gd name="connsiteY50" fmla="*/ 572102 h 1785264"/>
              <a:gd name="connsiteX51" fmla="*/ 423633 w 1785264"/>
              <a:gd name="connsiteY51" fmla="*/ 538041 h 1785264"/>
              <a:gd name="connsiteX52" fmla="*/ 828229 w 1785264"/>
              <a:gd name="connsiteY52" fmla="*/ 304448 h 1785264"/>
              <a:gd name="connsiteX53" fmla="*/ 877034 w 1785264"/>
              <a:gd name="connsiteY53" fmla="*/ 288037 h 1785264"/>
              <a:gd name="connsiteX54" fmla="*/ 892597 w 1785264"/>
              <a:gd name="connsiteY54" fmla="*/ 287627 h 1785264"/>
              <a:gd name="connsiteX55" fmla="*/ 887461 w 1785264"/>
              <a:gd name="connsiteY55" fmla="*/ 118232 h 1785264"/>
              <a:gd name="connsiteX56" fmla="*/ 885536 w 1785264"/>
              <a:gd name="connsiteY56" fmla="*/ 118555 h 1785264"/>
              <a:gd name="connsiteX57" fmla="*/ 865421 w 1785264"/>
              <a:gd name="connsiteY57" fmla="*/ 119085 h 1785264"/>
              <a:gd name="connsiteX58" fmla="*/ 802341 w 1785264"/>
              <a:gd name="connsiteY58" fmla="*/ 140296 h 1785264"/>
              <a:gd name="connsiteX59" fmla="*/ 279405 w 1785264"/>
              <a:gd name="connsiteY59" fmla="*/ 442212 h 1785264"/>
              <a:gd name="connsiteX60" fmla="*/ 229495 w 1785264"/>
              <a:gd name="connsiteY60" fmla="*/ 486235 h 1785264"/>
              <a:gd name="connsiteX61" fmla="*/ 222270 w 1785264"/>
              <a:gd name="connsiteY61" fmla="*/ 499402 h 1785264"/>
              <a:gd name="connsiteX62" fmla="*/ 217738 w 1785264"/>
              <a:gd name="connsiteY62" fmla="*/ 504897 h 1785264"/>
              <a:gd name="connsiteX63" fmla="*/ 189114 w 1785264"/>
              <a:gd name="connsiteY63" fmla="*/ 598599 h 1785264"/>
              <a:gd name="connsiteX64" fmla="*/ 189115 w 1785264"/>
              <a:gd name="connsiteY64" fmla="*/ 1202432 h 1785264"/>
              <a:gd name="connsiteX65" fmla="*/ 202284 w 1785264"/>
              <a:gd name="connsiteY65" fmla="*/ 1267666 h 1785264"/>
              <a:gd name="connsiteX66" fmla="*/ 211884 w 1785264"/>
              <a:gd name="connsiteY66" fmla="*/ 1285352 h 1785264"/>
              <a:gd name="connsiteX67" fmla="*/ 212568 w 1785264"/>
              <a:gd name="connsiteY67" fmla="*/ 1287180 h 1785264"/>
              <a:gd name="connsiteX68" fmla="*/ 215271 w 1785264"/>
              <a:gd name="connsiteY68" fmla="*/ 1291593 h 1785264"/>
              <a:gd name="connsiteX69" fmla="*/ 217738 w 1785264"/>
              <a:gd name="connsiteY69" fmla="*/ 1296135 h 1785264"/>
              <a:gd name="connsiteX70" fmla="*/ 218977 w 1785264"/>
              <a:gd name="connsiteY70" fmla="*/ 1297638 h 1785264"/>
              <a:gd name="connsiteX71" fmla="*/ 229495 w 1785264"/>
              <a:gd name="connsiteY71" fmla="*/ 1314797 h 1785264"/>
              <a:gd name="connsiteX72" fmla="*/ 279405 w 1785264"/>
              <a:gd name="connsiteY72" fmla="*/ 1358820 h 1785264"/>
              <a:gd name="connsiteX73" fmla="*/ 802340 w 1785264"/>
              <a:gd name="connsiteY73" fmla="*/ 1660736 h 1785264"/>
              <a:gd name="connsiteX74" fmla="*/ 865421 w 1785264"/>
              <a:gd name="connsiteY74" fmla="*/ 1681947 h 1785264"/>
              <a:gd name="connsiteX75" fmla="*/ 885538 w 1785264"/>
              <a:gd name="connsiteY75" fmla="*/ 1682477 h 1785264"/>
              <a:gd name="connsiteX76" fmla="*/ 887460 w 1785264"/>
              <a:gd name="connsiteY76" fmla="*/ 1682799 h 1785264"/>
              <a:gd name="connsiteX77" fmla="*/ 892627 w 1785264"/>
              <a:gd name="connsiteY77" fmla="*/ 1682663 h 1785264"/>
              <a:gd name="connsiteX78" fmla="*/ 897801 w 1785264"/>
              <a:gd name="connsiteY78" fmla="*/ 1682799 h 1785264"/>
              <a:gd name="connsiteX79" fmla="*/ 899725 w 1785264"/>
              <a:gd name="connsiteY79" fmla="*/ 1682477 h 1785264"/>
              <a:gd name="connsiteX80" fmla="*/ 919841 w 1785264"/>
              <a:gd name="connsiteY80" fmla="*/ 1681947 h 1785264"/>
              <a:gd name="connsiteX81" fmla="*/ 982921 w 1785264"/>
              <a:gd name="connsiteY81" fmla="*/ 1660736 h 1785264"/>
              <a:gd name="connsiteX82" fmla="*/ 1505856 w 1785264"/>
              <a:gd name="connsiteY82" fmla="*/ 1358819 h 1785264"/>
              <a:gd name="connsiteX83" fmla="*/ 1555766 w 1785264"/>
              <a:gd name="connsiteY83" fmla="*/ 1314797 h 1785264"/>
              <a:gd name="connsiteX84" fmla="*/ 1566283 w 1785264"/>
              <a:gd name="connsiteY84" fmla="*/ 1297639 h 1785264"/>
              <a:gd name="connsiteX85" fmla="*/ 1567524 w 1785264"/>
              <a:gd name="connsiteY85" fmla="*/ 1296135 h 1785264"/>
              <a:gd name="connsiteX86" fmla="*/ 1569991 w 1785264"/>
              <a:gd name="connsiteY86" fmla="*/ 1291589 h 1785264"/>
              <a:gd name="connsiteX87" fmla="*/ 1572694 w 1785264"/>
              <a:gd name="connsiteY87" fmla="*/ 1287180 h 1785264"/>
              <a:gd name="connsiteX88" fmla="*/ 1573376 w 1785264"/>
              <a:gd name="connsiteY88" fmla="*/ 1285353 h 1785264"/>
              <a:gd name="connsiteX89" fmla="*/ 1582976 w 1785264"/>
              <a:gd name="connsiteY89" fmla="*/ 1267666 h 1785264"/>
              <a:gd name="connsiteX90" fmla="*/ 1596147 w 1785264"/>
              <a:gd name="connsiteY90" fmla="*/ 1202432 h 1785264"/>
              <a:gd name="connsiteX91" fmla="*/ 1596147 w 1785264"/>
              <a:gd name="connsiteY91" fmla="*/ 598599 h 1785264"/>
              <a:gd name="connsiteX92" fmla="*/ 1582976 w 1785264"/>
              <a:gd name="connsiteY92" fmla="*/ 533365 h 1785264"/>
              <a:gd name="connsiteX93" fmla="*/ 1573377 w 1785264"/>
              <a:gd name="connsiteY93" fmla="*/ 515680 h 1785264"/>
              <a:gd name="connsiteX94" fmla="*/ 1572694 w 1785264"/>
              <a:gd name="connsiteY94" fmla="*/ 513851 h 1785264"/>
              <a:gd name="connsiteX95" fmla="*/ 1569989 w 1785264"/>
              <a:gd name="connsiteY95" fmla="*/ 509439 h 1785264"/>
              <a:gd name="connsiteX96" fmla="*/ 1567524 w 1785264"/>
              <a:gd name="connsiteY96" fmla="*/ 504897 h 1785264"/>
              <a:gd name="connsiteX97" fmla="*/ 1566284 w 1785264"/>
              <a:gd name="connsiteY97" fmla="*/ 503394 h 1785264"/>
              <a:gd name="connsiteX98" fmla="*/ 1555766 w 1785264"/>
              <a:gd name="connsiteY98" fmla="*/ 486235 h 1785264"/>
              <a:gd name="connsiteX99" fmla="*/ 1505856 w 1785264"/>
              <a:gd name="connsiteY99" fmla="*/ 442212 h 1785264"/>
              <a:gd name="connsiteX100" fmla="*/ 982921 w 1785264"/>
              <a:gd name="connsiteY100" fmla="*/ 140296 h 1785264"/>
              <a:gd name="connsiteX101" fmla="*/ 919841 w 1785264"/>
              <a:gd name="connsiteY101" fmla="*/ 119085 h 1785264"/>
              <a:gd name="connsiteX102" fmla="*/ 899723 w 1785264"/>
              <a:gd name="connsiteY102" fmla="*/ 118555 h 1785264"/>
              <a:gd name="connsiteX103" fmla="*/ 897801 w 1785264"/>
              <a:gd name="connsiteY103" fmla="*/ 118232 h 1785264"/>
              <a:gd name="connsiteX104" fmla="*/ 892635 w 1785264"/>
              <a:gd name="connsiteY104" fmla="*/ 118368 h 1785264"/>
              <a:gd name="connsiteX105" fmla="*/ 892632 w 1785264"/>
              <a:gd name="connsiteY105" fmla="*/ 0 h 1785264"/>
              <a:gd name="connsiteX106" fmla="*/ 1785264 w 1785264"/>
              <a:gd name="connsiteY106" fmla="*/ 892632 h 1785264"/>
              <a:gd name="connsiteX107" fmla="*/ 892632 w 1785264"/>
              <a:gd name="connsiteY107" fmla="*/ 1785264 h 1785264"/>
              <a:gd name="connsiteX108" fmla="*/ 0 w 1785264"/>
              <a:gd name="connsiteY108" fmla="*/ 892632 h 1785264"/>
              <a:gd name="connsiteX109" fmla="*/ 892632 w 1785264"/>
              <a:gd name="connsiteY109" fmla="*/ 0 h 178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785264" h="1785264">
                <a:moveTo>
                  <a:pt x="892632" y="580575"/>
                </a:moveTo>
                <a:cubicBezTo>
                  <a:pt x="720288" y="580575"/>
                  <a:pt x="580575" y="720288"/>
                  <a:pt x="580575" y="892632"/>
                </a:cubicBezTo>
                <a:cubicBezTo>
                  <a:pt x="580575" y="1064976"/>
                  <a:pt x="720288" y="1204689"/>
                  <a:pt x="892632" y="1204689"/>
                </a:cubicBezTo>
                <a:cubicBezTo>
                  <a:pt x="1064976" y="1204689"/>
                  <a:pt x="1204689" y="1064976"/>
                  <a:pt x="1204689" y="892632"/>
                </a:cubicBezTo>
                <a:cubicBezTo>
                  <a:pt x="1204689" y="720288"/>
                  <a:pt x="1064976" y="580575"/>
                  <a:pt x="892632" y="580575"/>
                </a:cubicBezTo>
                <a:close/>
                <a:moveTo>
                  <a:pt x="894087" y="287377"/>
                </a:moveTo>
                <a:lnTo>
                  <a:pt x="898090" y="287482"/>
                </a:lnTo>
                <a:lnTo>
                  <a:pt x="902086" y="287377"/>
                </a:lnTo>
                <a:lnTo>
                  <a:pt x="903573" y="287627"/>
                </a:lnTo>
                <a:lnTo>
                  <a:pt x="919139" y="288037"/>
                </a:lnTo>
                <a:cubicBezTo>
                  <a:pt x="935855" y="290111"/>
                  <a:pt x="952440" y="295496"/>
                  <a:pt x="967944" y="304448"/>
                </a:cubicBezTo>
                <a:lnTo>
                  <a:pt x="1372540" y="538041"/>
                </a:lnTo>
                <a:cubicBezTo>
                  <a:pt x="1388044" y="546993"/>
                  <a:pt x="1401001" y="558662"/>
                  <a:pt x="1411155" y="572102"/>
                </a:cubicBezTo>
                <a:lnTo>
                  <a:pt x="1419292" y="585377"/>
                </a:lnTo>
                <a:lnTo>
                  <a:pt x="1420253" y="586540"/>
                </a:lnTo>
                <a:lnTo>
                  <a:pt x="1422160" y="590054"/>
                </a:lnTo>
                <a:lnTo>
                  <a:pt x="1424252" y="593468"/>
                </a:lnTo>
                <a:lnTo>
                  <a:pt x="1424780" y="594883"/>
                </a:lnTo>
                <a:lnTo>
                  <a:pt x="1432207" y="608566"/>
                </a:lnTo>
                <a:cubicBezTo>
                  <a:pt x="1438769" y="624079"/>
                  <a:pt x="1442398" y="641135"/>
                  <a:pt x="1442398" y="659038"/>
                </a:cubicBezTo>
                <a:lnTo>
                  <a:pt x="1442398" y="1126225"/>
                </a:lnTo>
                <a:cubicBezTo>
                  <a:pt x="1442398" y="1144127"/>
                  <a:pt x="1438769" y="1161184"/>
                  <a:pt x="1432207" y="1176696"/>
                </a:cubicBezTo>
                <a:lnTo>
                  <a:pt x="1424780" y="1190380"/>
                </a:lnTo>
                <a:lnTo>
                  <a:pt x="1424252" y="1191794"/>
                </a:lnTo>
                <a:lnTo>
                  <a:pt x="1422161" y="1195206"/>
                </a:lnTo>
                <a:lnTo>
                  <a:pt x="1420253" y="1198722"/>
                </a:lnTo>
                <a:lnTo>
                  <a:pt x="1419292" y="1199886"/>
                </a:lnTo>
                <a:lnTo>
                  <a:pt x="1411155" y="1213162"/>
                </a:lnTo>
                <a:cubicBezTo>
                  <a:pt x="1401001" y="1226600"/>
                  <a:pt x="1388044" y="1238270"/>
                  <a:pt x="1372540" y="1247221"/>
                </a:cubicBezTo>
                <a:lnTo>
                  <a:pt x="967944" y="1480815"/>
                </a:lnTo>
                <a:cubicBezTo>
                  <a:pt x="952439" y="1489767"/>
                  <a:pt x="935855" y="1495152"/>
                  <a:pt x="919139" y="1497227"/>
                </a:cubicBezTo>
                <a:lnTo>
                  <a:pt x="903575" y="1497635"/>
                </a:lnTo>
                <a:lnTo>
                  <a:pt x="902086" y="1497886"/>
                </a:lnTo>
                <a:lnTo>
                  <a:pt x="898084" y="1497780"/>
                </a:lnTo>
                <a:lnTo>
                  <a:pt x="894086" y="1497886"/>
                </a:lnTo>
                <a:lnTo>
                  <a:pt x="892599" y="1497636"/>
                </a:lnTo>
                <a:lnTo>
                  <a:pt x="877034" y="1497227"/>
                </a:lnTo>
                <a:cubicBezTo>
                  <a:pt x="860318" y="1495152"/>
                  <a:pt x="843733" y="1489767"/>
                  <a:pt x="828229" y="1480815"/>
                </a:cubicBezTo>
                <a:lnTo>
                  <a:pt x="423633" y="1247222"/>
                </a:lnTo>
                <a:cubicBezTo>
                  <a:pt x="408129" y="1238270"/>
                  <a:pt x="395172" y="1226600"/>
                  <a:pt x="385018" y="1213162"/>
                </a:cubicBezTo>
                <a:lnTo>
                  <a:pt x="376881" y="1199886"/>
                </a:lnTo>
                <a:lnTo>
                  <a:pt x="375921" y="1198722"/>
                </a:lnTo>
                <a:lnTo>
                  <a:pt x="374013" y="1195208"/>
                </a:lnTo>
                <a:lnTo>
                  <a:pt x="371921" y="1191794"/>
                </a:lnTo>
                <a:lnTo>
                  <a:pt x="371392" y="1190380"/>
                </a:lnTo>
                <a:lnTo>
                  <a:pt x="363965" y="1176696"/>
                </a:lnTo>
                <a:cubicBezTo>
                  <a:pt x="357404" y="1161184"/>
                  <a:pt x="353776" y="1144128"/>
                  <a:pt x="353776" y="1126225"/>
                </a:cubicBezTo>
                <a:lnTo>
                  <a:pt x="353775" y="659038"/>
                </a:lnTo>
                <a:cubicBezTo>
                  <a:pt x="353775" y="632184"/>
                  <a:pt x="361939" y="607235"/>
                  <a:pt x="375921" y="586540"/>
                </a:cubicBezTo>
                <a:lnTo>
                  <a:pt x="379428" y="582289"/>
                </a:lnTo>
                <a:lnTo>
                  <a:pt x="385018" y="572102"/>
                </a:lnTo>
                <a:cubicBezTo>
                  <a:pt x="395172" y="558663"/>
                  <a:pt x="408129" y="546993"/>
                  <a:pt x="423633" y="538041"/>
                </a:cubicBezTo>
                <a:lnTo>
                  <a:pt x="828229" y="304448"/>
                </a:lnTo>
                <a:cubicBezTo>
                  <a:pt x="843733" y="295497"/>
                  <a:pt x="860319" y="290111"/>
                  <a:pt x="877034" y="288037"/>
                </a:cubicBezTo>
                <a:lnTo>
                  <a:pt x="892597" y="287627"/>
                </a:lnTo>
                <a:close/>
                <a:moveTo>
                  <a:pt x="887461" y="118232"/>
                </a:moveTo>
                <a:lnTo>
                  <a:pt x="885536" y="118555"/>
                </a:lnTo>
                <a:lnTo>
                  <a:pt x="865421" y="119085"/>
                </a:lnTo>
                <a:cubicBezTo>
                  <a:pt x="843816" y="121765"/>
                  <a:pt x="822380" y="128726"/>
                  <a:pt x="802341" y="140296"/>
                </a:cubicBezTo>
                <a:lnTo>
                  <a:pt x="279405" y="442212"/>
                </a:lnTo>
                <a:cubicBezTo>
                  <a:pt x="259366" y="453782"/>
                  <a:pt x="242620" y="468866"/>
                  <a:pt x="229495" y="486235"/>
                </a:cubicBezTo>
                <a:lnTo>
                  <a:pt x="222270" y="499402"/>
                </a:lnTo>
                <a:lnTo>
                  <a:pt x="217738" y="504897"/>
                </a:lnTo>
                <a:cubicBezTo>
                  <a:pt x="199666" y="531645"/>
                  <a:pt x="189114" y="563890"/>
                  <a:pt x="189114" y="598599"/>
                </a:cubicBezTo>
                <a:lnTo>
                  <a:pt x="189115" y="1202432"/>
                </a:lnTo>
                <a:cubicBezTo>
                  <a:pt x="189115" y="1225572"/>
                  <a:pt x="193804" y="1247616"/>
                  <a:pt x="202284" y="1267666"/>
                </a:cubicBezTo>
                <a:lnTo>
                  <a:pt x="211884" y="1285352"/>
                </a:lnTo>
                <a:lnTo>
                  <a:pt x="212568" y="1287180"/>
                </a:lnTo>
                <a:lnTo>
                  <a:pt x="215271" y="1291593"/>
                </a:lnTo>
                <a:lnTo>
                  <a:pt x="217738" y="1296135"/>
                </a:lnTo>
                <a:lnTo>
                  <a:pt x="218977" y="1297638"/>
                </a:lnTo>
                <a:lnTo>
                  <a:pt x="229495" y="1314797"/>
                </a:lnTo>
                <a:cubicBezTo>
                  <a:pt x="242620" y="1332166"/>
                  <a:pt x="259366" y="1347249"/>
                  <a:pt x="279405" y="1358820"/>
                </a:cubicBezTo>
                <a:lnTo>
                  <a:pt x="802340" y="1660736"/>
                </a:lnTo>
                <a:cubicBezTo>
                  <a:pt x="822380" y="1672306"/>
                  <a:pt x="843816" y="1679266"/>
                  <a:pt x="865421" y="1681947"/>
                </a:cubicBezTo>
                <a:lnTo>
                  <a:pt x="885538" y="1682477"/>
                </a:lnTo>
                <a:lnTo>
                  <a:pt x="887460" y="1682799"/>
                </a:lnTo>
                <a:lnTo>
                  <a:pt x="892627" y="1682663"/>
                </a:lnTo>
                <a:lnTo>
                  <a:pt x="897801" y="1682799"/>
                </a:lnTo>
                <a:lnTo>
                  <a:pt x="899725" y="1682477"/>
                </a:lnTo>
                <a:lnTo>
                  <a:pt x="919841" y="1681947"/>
                </a:lnTo>
                <a:cubicBezTo>
                  <a:pt x="941445" y="1679266"/>
                  <a:pt x="962881" y="1672306"/>
                  <a:pt x="982921" y="1660736"/>
                </a:cubicBezTo>
                <a:lnTo>
                  <a:pt x="1505856" y="1358819"/>
                </a:lnTo>
                <a:cubicBezTo>
                  <a:pt x="1525895" y="1347249"/>
                  <a:pt x="1542642" y="1332166"/>
                  <a:pt x="1555766" y="1314797"/>
                </a:cubicBezTo>
                <a:lnTo>
                  <a:pt x="1566283" y="1297639"/>
                </a:lnTo>
                <a:lnTo>
                  <a:pt x="1567524" y="1296135"/>
                </a:lnTo>
                <a:lnTo>
                  <a:pt x="1569991" y="1291589"/>
                </a:lnTo>
                <a:lnTo>
                  <a:pt x="1572694" y="1287180"/>
                </a:lnTo>
                <a:lnTo>
                  <a:pt x="1573376" y="1285353"/>
                </a:lnTo>
                <a:lnTo>
                  <a:pt x="1582976" y="1267666"/>
                </a:lnTo>
                <a:cubicBezTo>
                  <a:pt x="1591456" y="1247615"/>
                  <a:pt x="1596147" y="1225572"/>
                  <a:pt x="1596147" y="1202432"/>
                </a:cubicBezTo>
                <a:lnTo>
                  <a:pt x="1596147" y="598599"/>
                </a:lnTo>
                <a:cubicBezTo>
                  <a:pt x="1596147" y="575460"/>
                  <a:pt x="1591456" y="553415"/>
                  <a:pt x="1582976" y="533365"/>
                </a:cubicBezTo>
                <a:lnTo>
                  <a:pt x="1573377" y="515680"/>
                </a:lnTo>
                <a:lnTo>
                  <a:pt x="1572694" y="513851"/>
                </a:lnTo>
                <a:lnTo>
                  <a:pt x="1569989" y="509439"/>
                </a:lnTo>
                <a:lnTo>
                  <a:pt x="1567524" y="504897"/>
                </a:lnTo>
                <a:lnTo>
                  <a:pt x="1566284" y="503394"/>
                </a:lnTo>
                <a:lnTo>
                  <a:pt x="1555766" y="486235"/>
                </a:lnTo>
                <a:cubicBezTo>
                  <a:pt x="1542642" y="468865"/>
                  <a:pt x="1525896" y="453782"/>
                  <a:pt x="1505856" y="442212"/>
                </a:cubicBezTo>
                <a:lnTo>
                  <a:pt x="982921" y="140296"/>
                </a:lnTo>
                <a:cubicBezTo>
                  <a:pt x="962882" y="128725"/>
                  <a:pt x="941445" y="121765"/>
                  <a:pt x="919841" y="119085"/>
                </a:cubicBezTo>
                <a:lnTo>
                  <a:pt x="899723" y="118555"/>
                </a:lnTo>
                <a:lnTo>
                  <a:pt x="897801" y="118232"/>
                </a:lnTo>
                <a:lnTo>
                  <a:pt x="892635" y="118368"/>
                </a:lnTo>
                <a:close/>
                <a:moveTo>
                  <a:pt x="892632" y="0"/>
                </a:moveTo>
                <a:cubicBezTo>
                  <a:pt x="1385620" y="0"/>
                  <a:pt x="1785264" y="399645"/>
                  <a:pt x="1785264" y="892632"/>
                </a:cubicBezTo>
                <a:cubicBezTo>
                  <a:pt x="1785264" y="1385620"/>
                  <a:pt x="1385620" y="1785264"/>
                  <a:pt x="892632" y="1785264"/>
                </a:cubicBezTo>
                <a:cubicBezTo>
                  <a:pt x="399645" y="1785264"/>
                  <a:pt x="0" y="1385620"/>
                  <a:pt x="0" y="892632"/>
                </a:cubicBezTo>
                <a:cubicBezTo>
                  <a:pt x="0" y="399645"/>
                  <a:pt x="399645" y="0"/>
                  <a:pt x="89263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09437" y="4160762"/>
            <a:ext cx="2699279" cy="13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023643" y="4160762"/>
            <a:ext cx="2699279" cy="13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8129551" y="4160762"/>
            <a:ext cx="2699279" cy="13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230132" y="45843"/>
            <a:ext cx="1078009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schemeClr val="bg1"/>
                </a:solidFill>
                <a:latin typeface="Impact" panose="020B0806030902050204" pitchFamily="34" charset="0"/>
                <a:ea typeface="FandolFang R" panose="00000500000000000000" pitchFamily="50" charset="-122"/>
                <a:cs typeface="+mn-ea"/>
              </a:rPr>
              <a:t>04</a:t>
            </a:r>
            <a:endParaRPr lang="zh-CN" altLang="en-US" sz="2665" dirty="0">
              <a:solidFill>
                <a:schemeClr val="bg1"/>
              </a:solidFill>
              <a:latin typeface="Impact" panose="020B080603090205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631712" y="579323"/>
            <a:ext cx="2734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这里添加目录标题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094727" y="1003345"/>
            <a:ext cx="1754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FandolFang R" panose="00000500000000000000" pitchFamily="50" charset="-122"/>
                <a:cs typeface="+mn-ea"/>
              </a:rPr>
              <a:t>YOUR TITLE HERE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FandolFang R" panose="00000500000000000000" pitchFamily="50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4" grpId="0">
        <p:bldAsOne/>
      </p:bldGraphic>
      <p:bldGraphic spid="16" grpId="0">
        <p:bldAsOne/>
      </p:bldGraphic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ChangeAspect="1"/>
          </p:cNvSpPr>
          <p:nvPr/>
        </p:nvSpPr>
        <p:spPr>
          <a:xfrm rot="1800000">
            <a:off x="5406774" y="2661462"/>
            <a:ext cx="1498521" cy="1347636"/>
          </a:xfrm>
          <a:custGeom>
            <a:avLst/>
            <a:gdLst>
              <a:gd name="connsiteX0" fmla="*/ 366614 w 1483434"/>
              <a:gd name="connsiteY0" fmla="*/ 27139 h 1334067"/>
              <a:gd name="connsiteX1" fmla="*/ 370920 w 1483434"/>
              <a:gd name="connsiteY1" fmla="*/ 24802 h 1334067"/>
              <a:gd name="connsiteX2" fmla="*/ 375104 w 1483434"/>
              <a:gd name="connsiteY2" fmla="*/ 22237 h 1334067"/>
              <a:gd name="connsiteX3" fmla="*/ 376837 w 1483434"/>
              <a:gd name="connsiteY3" fmla="*/ 21590 h 1334067"/>
              <a:gd name="connsiteX4" fmla="*/ 393606 w 1483434"/>
              <a:gd name="connsiteY4" fmla="*/ 12488 h 1334067"/>
              <a:gd name="connsiteX5" fmla="*/ 455457 w 1483434"/>
              <a:gd name="connsiteY5" fmla="*/ 1 h 1334067"/>
              <a:gd name="connsiteX6" fmla="*/ 1027977 w 1483434"/>
              <a:gd name="connsiteY6" fmla="*/ 0 h 1334067"/>
              <a:gd name="connsiteX7" fmla="*/ 1089830 w 1483434"/>
              <a:gd name="connsiteY7" fmla="*/ 12488 h 1334067"/>
              <a:gd name="connsiteX8" fmla="*/ 1106598 w 1483434"/>
              <a:gd name="connsiteY8" fmla="*/ 21590 h 1334067"/>
              <a:gd name="connsiteX9" fmla="*/ 1108330 w 1483434"/>
              <a:gd name="connsiteY9" fmla="*/ 22237 h 1334067"/>
              <a:gd name="connsiteX10" fmla="*/ 1112511 w 1483434"/>
              <a:gd name="connsiteY10" fmla="*/ 24800 h 1334067"/>
              <a:gd name="connsiteX11" fmla="*/ 1116821 w 1483434"/>
              <a:gd name="connsiteY11" fmla="*/ 27138 h 1334067"/>
              <a:gd name="connsiteX12" fmla="*/ 1118248 w 1483434"/>
              <a:gd name="connsiteY12" fmla="*/ 28316 h 1334067"/>
              <a:gd name="connsiteX13" fmla="*/ 1134515 w 1483434"/>
              <a:gd name="connsiteY13" fmla="*/ 38287 h 1334067"/>
              <a:gd name="connsiteX14" fmla="*/ 1176255 w 1483434"/>
              <a:gd name="connsiteY14" fmla="*/ 85609 h 1334067"/>
              <a:gd name="connsiteX15" fmla="*/ 1462515 w 1483434"/>
              <a:gd name="connsiteY15" fmla="*/ 581426 h 1334067"/>
              <a:gd name="connsiteX16" fmla="*/ 1482627 w 1483434"/>
              <a:gd name="connsiteY16" fmla="*/ 641235 h 1334067"/>
              <a:gd name="connsiteX17" fmla="*/ 1483128 w 1483434"/>
              <a:gd name="connsiteY17" fmla="*/ 660307 h 1334067"/>
              <a:gd name="connsiteX18" fmla="*/ 1483434 w 1483434"/>
              <a:gd name="connsiteY18" fmla="*/ 662132 h 1334067"/>
              <a:gd name="connsiteX19" fmla="*/ 1483306 w 1483434"/>
              <a:gd name="connsiteY19" fmla="*/ 667037 h 1334067"/>
              <a:gd name="connsiteX20" fmla="*/ 1483434 w 1483434"/>
              <a:gd name="connsiteY20" fmla="*/ 671936 h 1334067"/>
              <a:gd name="connsiteX21" fmla="*/ 1483129 w 1483434"/>
              <a:gd name="connsiteY21" fmla="*/ 673758 h 1334067"/>
              <a:gd name="connsiteX22" fmla="*/ 1482627 w 1483434"/>
              <a:gd name="connsiteY22" fmla="*/ 692833 h 1334067"/>
              <a:gd name="connsiteX23" fmla="*/ 1462515 w 1483434"/>
              <a:gd name="connsiteY23" fmla="*/ 752642 h 1334067"/>
              <a:gd name="connsiteX24" fmla="*/ 1415777 w 1483434"/>
              <a:gd name="connsiteY24" fmla="*/ 833595 h 1334067"/>
              <a:gd name="connsiteX25" fmla="*/ 1378871 w 1483434"/>
              <a:gd name="connsiteY25" fmla="*/ 810973 h 1334067"/>
              <a:gd name="connsiteX26" fmla="*/ 835773 w 1483434"/>
              <a:gd name="connsiteY26" fmla="*/ 829944 h 1334067"/>
              <a:gd name="connsiteX27" fmla="*/ 547795 w 1483434"/>
              <a:gd name="connsiteY27" fmla="*/ 1290795 h 1334067"/>
              <a:gd name="connsiteX28" fmla="*/ 548934 w 1483434"/>
              <a:gd name="connsiteY28" fmla="*/ 1334067 h 1334067"/>
              <a:gd name="connsiteX29" fmla="*/ 455457 w 1483434"/>
              <a:gd name="connsiteY29" fmla="*/ 1334067 h 1334067"/>
              <a:gd name="connsiteX30" fmla="*/ 366614 w 1483434"/>
              <a:gd name="connsiteY30" fmla="*/ 1306928 h 1334067"/>
              <a:gd name="connsiteX31" fmla="*/ 361404 w 1483434"/>
              <a:gd name="connsiteY31" fmla="*/ 1302630 h 1334067"/>
              <a:gd name="connsiteX32" fmla="*/ 348921 w 1483434"/>
              <a:gd name="connsiteY32" fmla="*/ 1295780 h 1334067"/>
              <a:gd name="connsiteX33" fmla="*/ 307180 w 1483434"/>
              <a:gd name="connsiteY33" fmla="*/ 1248458 h 1334067"/>
              <a:gd name="connsiteX34" fmla="*/ 20920 w 1483434"/>
              <a:gd name="connsiteY34" fmla="*/ 752641 h 1334067"/>
              <a:gd name="connsiteX35" fmla="*/ 808 w 1483434"/>
              <a:gd name="connsiteY35" fmla="*/ 692833 h 1334067"/>
              <a:gd name="connsiteX36" fmla="*/ 306 w 1483434"/>
              <a:gd name="connsiteY36" fmla="*/ 673761 h 1334067"/>
              <a:gd name="connsiteX37" fmla="*/ 0 w 1483434"/>
              <a:gd name="connsiteY37" fmla="*/ 671935 h 1334067"/>
              <a:gd name="connsiteX38" fmla="*/ 129 w 1483434"/>
              <a:gd name="connsiteY38" fmla="*/ 667029 h 1334067"/>
              <a:gd name="connsiteX39" fmla="*/ 0 w 1483434"/>
              <a:gd name="connsiteY39" fmla="*/ 662132 h 1334067"/>
              <a:gd name="connsiteX40" fmla="*/ 307 w 1483434"/>
              <a:gd name="connsiteY40" fmla="*/ 660309 h 1334067"/>
              <a:gd name="connsiteX41" fmla="*/ 809 w 1483434"/>
              <a:gd name="connsiteY41" fmla="*/ 641234 h 1334067"/>
              <a:gd name="connsiteX42" fmla="*/ 20921 w 1483434"/>
              <a:gd name="connsiteY42" fmla="*/ 581426 h 1334067"/>
              <a:gd name="connsiteX43" fmla="*/ 307180 w 1483434"/>
              <a:gd name="connsiteY43" fmla="*/ 85609 h 1334067"/>
              <a:gd name="connsiteX44" fmla="*/ 348920 w 1483434"/>
              <a:gd name="connsiteY44" fmla="*/ 38287 h 1334067"/>
              <a:gd name="connsiteX45" fmla="*/ 365188 w 1483434"/>
              <a:gd name="connsiteY45" fmla="*/ 28315 h 1334067"/>
              <a:gd name="connsiteX46" fmla="*/ 366614 w 1483434"/>
              <a:gd name="connsiteY46" fmla="*/ 27139 h 133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83434" h="1334067">
                <a:moveTo>
                  <a:pt x="366614" y="27139"/>
                </a:moveTo>
                <a:lnTo>
                  <a:pt x="370920" y="24802"/>
                </a:lnTo>
                <a:lnTo>
                  <a:pt x="375104" y="22237"/>
                </a:lnTo>
                <a:lnTo>
                  <a:pt x="376837" y="21590"/>
                </a:lnTo>
                <a:lnTo>
                  <a:pt x="393606" y="12488"/>
                </a:lnTo>
                <a:cubicBezTo>
                  <a:pt x="412616" y="4448"/>
                  <a:pt x="433518" y="1"/>
                  <a:pt x="455457" y="1"/>
                </a:cubicBezTo>
                <a:lnTo>
                  <a:pt x="1027977" y="0"/>
                </a:lnTo>
                <a:cubicBezTo>
                  <a:pt x="1049916" y="1"/>
                  <a:pt x="1070818" y="4448"/>
                  <a:pt x="1089830" y="12488"/>
                </a:cubicBezTo>
                <a:lnTo>
                  <a:pt x="1106598" y="21590"/>
                </a:lnTo>
                <a:lnTo>
                  <a:pt x="1108330" y="22237"/>
                </a:lnTo>
                <a:lnTo>
                  <a:pt x="1112511" y="24800"/>
                </a:lnTo>
                <a:lnTo>
                  <a:pt x="1116821" y="27138"/>
                </a:lnTo>
                <a:lnTo>
                  <a:pt x="1118248" y="28316"/>
                </a:lnTo>
                <a:lnTo>
                  <a:pt x="1134515" y="38287"/>
                </a:lnTo>
                <a:cubicBezTo>
                  <a:pt x="1150984" y="50731"/>
                  <a:pt x="1165285" y="66609"/>
                  <a:pt x="1176255" y="85609"/>
                </a:cubicBezTo>
                <a:lnTo>
                  <a:pt x="1462515" y="581426"/>
                </a:lnTo>
                <a:cubicBezTo>
                  <a:pt x="1473485" y="600426"/>
                  <a:pt x="1480085" y="620750"/>
                  <a:pt x="1482627" y="641235"/>
                </a:cubicBezTo>
                <a:lnTo>
                  <a:pt x="1483128" y="660307"/>
                </a:lnTo>
                <a:lnTo>
                  <a:pt x="1483434" y="662132"/>
                </a:lnTo>
                <a:lnTo>
                  <a:pt x="1483306" y="667037"/>
                </a:lnTo>
                <a:lnTo>
                  <a:pt x="1483434" y="671936"/>
                </a:lnTo>
                <a:lnTo>
                  <a:pt x="1483129" y="673758"/>
                </a:lnTo>
                <a:lnTo>
                  <a:pt x="1482627" y="692833"/>
                </a:lnTo>
                <a:cubicBezTo>
                  <a:pt x="1480084" y="713317"/>
                  <a:pt x="1473485" y="733642"/>
                  <a:pt x="1462515" y="752642"/>
                </a:cubicBezTo>
                <a:lnTo>
                  <a:pt x="1415777" y="833595"/>
                </a:lnTo>
                <a:lnTo>
                  <a:pt x="1378871" y="810973"/>
                </a:lnTo>
                <a:cubicBezTo>
                  <a:pt x="1211856" y="729667"/>
                  <a:pt x="1008749" y="730076"/>
                  <a:pt x="835773" y="829944"/>
                </a:cubicBezTo>
                <a:cubicBezTo>
                  <a:pt x="662797" y="929811"/>
                  <a:pt x="560889" y="1105502"/>
                  <a:pt x="547795" y="1290795"/>
                </a:cubicBezTo>
                <a:lnTo>
                  <a:pt x="548934" y="1334067"/>
                </a:lnTo>
                <a:lnTo>
                  <a:pt x="455457" y="1334067"/>
                </a:lnTo>
                <a:cubicBezTo>
                  <a:pt x="422548" y="1334067"/>
                  <a:pt x="391975" y="1324062"/>
                  <a:pt x="366614" y="1306928"/>
                </a:cubicBezTo>
                <a:lnTo>
                  <a:pt x="361404" y="1302630"/>
                </a:lnTo>
                <a:lnTo>
                  <a:pt x="348921" y="1295780"/>
                </a:lnTo>
                <a:cubicBezTo>
                  <a:pt x="332451" y="1283337"/>
                  <a:pt x="318150" y="1267459"/>
                  <a:pt x="307180" y="1248458"/>
                </a:cubicBezTo>
                <a:lnTo>
                  <a:pt x="20920" y="752641"/>
                </a:lnTo>
                <a:cubicBezTo>
                  <a:pt x="9950" y="733641"/>
                  <a:pt x="3350" y="713317"/>
                  <a:pt x="808" y="692833"/>
                </a:cubicBezTo>
                <a:lnTo>
                  <a:pt x="306" y="673761"/>
                </a:lnTo>
                <a:lnTo>
                  <a:pt x="0" y="671935"/>
                </a:lnTo>
                <a:lnTo>
                  <a:pt x="129" y="667029"/>
                </a:lnTo>
                <a:lnTo>
                  <a:pt x="0" y="662132"/>
                </a:lnTo>
                <a:lnTo>
                  <a:pt x="307" y="660309"/>
                </a:lnTo>
                <a:lnTo>
                  <a:pt x="809" y="641234"/>
                </a:lnTo>
                <a:cubicBezTo>
                  <a:pt x="3350" y="620751"/>
                  <a:pt x="9950" y="600426"/>
                  <a:pt x="20921" y="581426"/>
                </a:cubicBezTo>
                <a:lnTo>
                  <a:pt x="307180" y="85609"/>
                </a:lnTo>
                <a:cubicBezTo>
                  <a:pt x="318150" y="66609"/>
                  <a:pt x="332451" y="50730"/>
                  <a:pt x="348920" y="38287"/>
                </a:cubicBezTo>
                <a:lnTo>
                  <a:pt x="365188" y="28315"/>
                </a:lnTo>
                <a:lnTo>
                  <a:pt x="366614" y="27139"/>
                </a:lnTo>
                <a:close/>
              </a:path>
            </a:pathLst>
          </a:cu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9" name="任意多边形 8"/>
          <p:cNvSpPr>
            <a:spLocks noChangeAspect="1"/>
          </p:cNvSpPr>
          <p:nvPr/>
        </p:nvSpPr>
        <p:spPr>
          <a:xfrm rot="1800000">
            <a:off x="4714001" y="3867393"/>
            <a:ext cx="1498521" cy="1347635"/>
          </a:xfrm>
          <a:custGeom>
            <a:avLst/>
            <a:gdLst>
              <a:gd name="connsiteX0" fmla="*/ 366614 w 1483434"/>
              <a:gd name="connsiteY0" fmla="*/ 27137 h 1334066"/>
              <a:gd name="connsiteX1" fmla="*/ 370920 w 1483434"/>
              <a:gd name="connsiteY1" fmla="*/ 24800 h 1334066"/>
              <a:gd name="connsiteX2" fmla="*/ 375104 w 1483434"/>
              <a:gd name="connsiteY2" fmla="*/ 22236 h 1334066"/>
              <a:gd name="connsiteX3" fmla="*/ 376838 w 1483434"/>
              <a:gd name="connsiteY3" fmla="*/ 21589 h 1334066"/>
              <a:gd name="connsiteX4" fmla="*/ 393606 w 1483434"/>
              <a:gd name="connsiteY4" fmla="*/ 12487 h 1334066"/>
              <a:gd name="connsiteX5" fmla="*/ 455457 w 1483434"/>
              <a:gd name="connsiteY5" fmla="*/ 0 h 1334066"/>
              <a:gd name="connsiteX6" fmla="*/ 547081 w 1483434"/>
              <a:gd name="connsiteY6" fmla="*/ 0 h 1334066"/>
              <a:gd name="connsiteX7" fmla="*/ 547761 w 1483434"/>
              <a:gd name="connsiteY7" fmla="*/ 25841 h 1334066"/>
              <a:gd name="connsiteX8" fmla="*/ 620998 w 1483434"/>
              <a:gd name="connsiteY8" fmla="*/ 243637 h 1334066"/>
              <a:gd name="connsiteX9" fmla="*/ 1304572 w 1483434"/>
              <a:gd name="connsiteY9" fmla="*/ 503564 h 1334066"/>
              <a:gd name="connsiteX10" fmla="*/ 1394246 w 1483434"/>
              <a:gd name="connsiteY10" fmla="*/ 463180 h 1334066"/>
              <a:gd name="connsiteX11" fmla="*/ 1462515 w 1483434"/>
              <a:gd name="connsiteY11" fmla="*/ 581424 h 1334066"/>
              <a:gd name="connsiteX12" fmla="*/ 1482627 w 1483434"/>
              <a:gd name="connsiteY12" fmla="*/ 641233 h 1334066"/>
              <a:gd name="connsiteX13" fmla="*/ 1483128 w 1483434"/>
              <a:gd name="connsiteY13" fmla="*/ 660306 h 1334066"/>
              <a:gd name="connsiteX14" fmla="*/ 1483434 w 1483434"/>
              <a:gd name="connsiteY14" fmla="*/ 662130 h 1334066"/>
              <a:gd name="connsiteX15" fmla="*/ 1483306 w 1483434"/>
              <a:gd name="connsiteY15" fmla="*/ 667036 h 1334066"/>
              <a:gd name="connsiteX16" fmla="*/ 1483434 w 1483434"/>
              <a:gd name="connsiteY16" fmla="*/ 671935 h 1334066"/>
              <a:gd name="connsiteX17" fmla="*/ 1483129 w 1483434"/>
              <a:gd name="connsiteY17" fmla="*/ 673757 h 1334066"/>
              <a:gd name="connsiteX18" fmla="*/ 1482627 w 1483434"/>
              <a:gd name="connsiteY18" fmla="*/ 692831 h 1334066"/>
              <a:gd name="connsiteX19" fmla="*/ 1462515 w 1483434"/>
              <a:gd name="connsiteY19" fmla="*/ 752641 h 1334066"/>
              <a:gd name="connsiteX20" fmla="*/ 1176256 w 1483434"/>
              <a:gd name="connsiteY20" fmla="*/ 1248457 h 1334066"/>
              <a:gd name="connsiteX21" fmla="*/ 1134515 w 1483434"/>
              <a:gd name="connsiteY21" fmla="*/ 1295779 h 1334066"/>
              <a:gd name="connsiteX22" fmla="*/ 1118247 w 1483434"/>
              <a:gd name="connsiteY22" fmla="*/ 1305751 h 1334066"/>
              <a:gd name="connsiteX23" fmla="*/ 1116820 w 1483434"/>
              <a:gd name="connsiteY23" fmla="*/ 1306926 h 1334066"/>
              <a:gd name="connsiteX24" fmla="*/ 1112514 w 1483434"/>
              <a:gd name="connsiteY24" fmla="*/ 1309265 h 1334066"/>
              <a:gd name="connsiteX25" fmla="*/ 1108331 w 1483434"/>
              <a:gd name="connsiteY25" fmla="*/ 1311829 h 1334066"/>
              <a:gd name="connsiteX26" fmla="*/ 1106598 w 1483434"/>
              <a:gd name="connsiteY26" fmla="*/ 1312476 h 1334066"/>
              <a:gd name="connsiteX27" fmla="*/ 1089829 w 1483434"/>
              <a:gd name="connsiteY27" fmla="*/ 1321578 h 1334066"/>
              <a:gd name="connsiteX28" fmla="*/ 1027977 w 1483434"/>
              <a:gd name="connsiteY28" fmla="*/ 1334065 h 1334066"/>
              <a:gd name="connsiteX29" fmla="*/ 455457 w 1483434"/>
              <a:gd name="connsiteY29" fmla="*/ 1334066 h 1334066"/>
              <a:gd name="connsiteX30" fmla="*/ 366614 w 1483434"/>
              <a:gd name="connsiteY30" fmla="*/ 1306927 h 1334066"/>
              <a:gd name="connsiteX31" fmla="*/ 361404 w 1483434"/>
              <a:gd name="connsiteY31" fmla="*/ 1302629 h 1334066"/>
              <a:gd name="connsiteX32" fmla="*/ 348921 w 1483434"/>
              <a:gd name="connsiteY32" fmla="*/ 1295779 h 1334066"/>
              <a:gd name="connsiteX33" fmla="*/ 307180 w 1483434"/>
              <a:gd name="connsiteY33" fmla="*/ 1248457 h 1334066"/>
              <a:gd name="connsiteX34" fmla="*/ 20920 w 1483434"/>
              <a:gd name="connsiteY34" fmla="*/ 752640 h 1334066"/>
              <a:gd name="connsiteX35" fmla="*/ 809 w 1483434"/>
              <a:gd name="connsiteY35" fmla="*/ 692832 h 1334066"/>
              <a:gd name="connsiteX36" fmla="*/ 306 w 1483434"/>
              <a:gd name="connsiteY36" fmla="*/ 673759 h 1334066"/>
              <a:gd name="connsiteX37" fmla="*/ 0 w 1483434"/>
              <a:gd name="connsiteY37" fmla="*/ 671934 h 1334066"/>
              <a:gd name="connsiteX38" fmla="*/ 129 w 1483434"/>
              <a:gd name="connsiteY38" fmla="*/ 667029 h 1334066"/>
              <a:gd name="connsiteX39" fmla="*/ 0 w 1483434"/>
              <a:gd name="connsiteY39" fmla="*/ 662130 h 1334066"/>
              <a:gd name="connsiteX40" fmla="*/ 307 w 1483434"/>
              <a:gd name="connsiteY40" fmla="*/ 660308 h 1334066"/>
              <a:gd name="connsiteX41" fmla="*/ 809 w 1483434"/>
              <a:gd name="connsiteY41" fmla="*/ 641233 h 1334066"/>
              <a:gd name="connsiteX42" fmla="*/ 20921 w 1483434"/>
              <a:gd name="connsiteY42" fmla="*/ 581424 h 1334066"/>
              <a:gd name="connsiteX43" fmla="*/ 307180 w 1483434"/>
              <a:gd name="connsiteY43" fmla="*/ 85608 h 1334066"/>
              <a:gd name="connsiteX44" fmla="*/ 348920 w 1483434"/>
              <a:gd name="connsiteY44" fmla="*/ 38286 h 1334066"/>
              <a:gd name="connsiteX45" fmla="*/ 365188 w 1483434"/>
              <a:gd name="connsiteY45" fmla="*/ 28314 h 1334066"/>
              <a:gd name="connsiteX46" fmla="*/ 366614 w 1483434"/>
              <a:gd name="connsiteY46" fmla="*/ 27137 h 133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83434" h="1334066">
                <a:moveTo>
                  <a:pt x="366614" y="27137"/>
                </a:moveTo>
                <a:lnTo>
                  <a:pt x="370920" y="24800"/>
                </a:lnTo>
                <a:lnTo>
                  <a:pt x="375104" y="22236"/>
                </a:lnTo>
                <a:lnTo>
                  <a:pt x="376838" y="21589"/>
                </a:lnTo>
                <a:lnTo>
                  <a:pt x="393606" y="12487"/>
                </a:lnTo>
                <a:cubicBezTo>
                  <a:pt x="412616" y="4446"/>
                  <a:pt x="433518" y="0"/>
                  <a:pt x="455457" y="0"/>
                </a:cubicBezTo>
                <a:lnTo>
                  <a:pt x="547081" y="0"/>
                </a:lnTo>
                <a:lnTo>
                  <a:pt x="547761" y="25841"/>
                </a:lnTo>
                <a:cubicBezTo>
                  <a:pt x="557017" y="100435"/>
                  <a:pt x="581051" y="174446"/>
                  <a:pt x="620998" y="243637"/>
                </a:cubicBezTo>
                <a:cubicBezTo>
                  <a:pt x="760813" y="485804"/>
                  <a:pt x="1049240" y="588675"/>
                  <a:pt x="1304572" y="503564"/>
                </a:cubicBezTo>
                <a:lnTo>
                  <a:pt x="1394246" y="463180"/>
                </a:lnTo>
                <a:lnTo>
                  <a:pt x="1462515" y="581424"/>
                </a:lnTo>
                <a:cubicBezTo>
                  <a:pt x="1473485" y="600425"/>
                  <a:pt x="1480085" y="620749"/>
                  <a:pt x="1482627" y="641233"/>
                </a:cubicBezTo>
                <a:lnTo>
                  <a:pt x="1483128" y="660306"/>
                </a:lnTo>
                <a:lnTo>
                  <a:pt x="1483434" y="662130"/>
                </a:lnTo>
                <a:lnTo>
                  <a:pt x="1483306" y="667036"/>
                </a:lnTo>
                <a:lnTo>
                  <a:pt x="1483434" y="671935"/>
                </a:lnTo>
                <a:lnTo>
                  <a:pt x="1483129" y="673757"/>
                </a:lnTo>
                <a:lnTo>
                  <a:pt x="1482627" y="692831"/>
                </a:lnTo>
                <a:cubicBezTo>
                  <a:pt x="1480084" y="713316"/>
                  <a:pt x="1473485" y="733640"/>
                  <a:pt x="1462515" y="752641"/>
                </a:cubicBezTo>
                <a:lnTo>
                  <a:pt x="1176256" y="1248457"/>
                </a:lnTo>
                <a:cubicBezTo>
                  <a:pt x="1165285" y="1267457"/>
                  <a:pt x="1150984" y="1283335"/>
                  <a:pt x="1134515" y="1295779"/>
                </a:cubicBezTo>
                <a:lnTo>
                  <a:pt x="1118247" y="1305751"/>
                </a:lnTo>
                <a:lnTo>
                  <a:pt x="1116820" y="1306926"/>
                </a:lnTo>
                <a:lnTo>
                  <a:pt x="1112514" y="1309265"/>
                </a:lnTo>
                <a:lnTo>
                  <a:pt x="1108331" y="1311829"/>
                </a:lnTo>
                <a:lnTo>
                  <a:pt x="1106598" y="1312476"/>
                </a:lnTo>
                <a:lnTo>
                  <a:pt x="1089829" y="1321578"/>
                </a:lnTo>
                <a:cubicBezTo>
                  <a:pt x="1070818" y="1329619"/>
                  <a:pt x="1049917" y="1334065"/>
                  <a:pt x="1027977" y="1334065"/>
                </a:cubicBezTo>
                <a:lnTo>
                  <a:pt x="455457" y="1334066"/>
                </a:lnTo>
                <a:cubicBezTo>
                  <a:pt x="422548" y="1334066"/>
                  <a:pt x="391975" y="1324061"/>
                  <a:pt x="366614" y="1306927"/>
                </a:cubicBezTo>
                <a:lnTo>
                  <a:pt x="361404" y="1302629"/>
                </a:lnTo>
                <a:lnTo>
                  <a:pt x="348921" y="1295779"/>
                </a:lnTo>
                <a:cubicBezTo>
                  <a:pt x="332451" y="1283335"/>
                  <a:pt x="318150" y="1267458"/>
                  <a:pt x="307180" y="1248457"/>
                </a:cubicBezTo>
                <a:lnTo>
                  <a:pt x="20920" y="752640"/>
                </a:lnTo>
                <a:cubicBezTo>
                  <a:pt x="9950" y="733640"/>
                  <a:pt x="3350" y="713316"/>
                  <a:pt x="809" y="692832"/>
                </a:cubicBezTo>
                <a:lnTo>
                  <a:pt x="306" y="673759"/>
                </a:lnTo>
                <a:lnTo>
                  <a:pt x="0" y="671934"/>
                </a:lnTo>
                <a:lnTo>
                  <a:pt x="129" y="667029"/>
                </a:lnTo>
                <a:lnTo>
                  <a:pt x="0" y="662130"/>
                </a:lnTo>
                <a:lnTo>
                  <a:pt x="307" y="660308"/>
                </a:lnTo>
                <a:lnTo>
                  <a:pt x="809" y="641233"/>
                </a:lnTo>
                <a:cubicBezTo>
                  <a:pt x="3350" y="620749"/>
                  <a:pt x="9950" y="600424"/>
                  <a:pt x="20921" y="581424"/>
                </a:cubicBezTo>
                <a:lnTo>
                  <a:pt x="307180" y="85608"/>
                </a:lnTo>
                <a:cubicBezTo>
                  <a:pt x="318150" y="66607"/>
                  <a:pt x="332451" y="50729"/>
                  <a:pt x="348920" y="38286"/>
                </a:cubicBezTo>
                <a:lnTo>
                  <a:pt x="365188" y="28314"/>
                </a:lnTo>
                <a:lnTo>
                  <a:pt x="366614" y="27137"/>
                </a:lnTo>
                <a:close/>
              </a:path>
            </a:pathLst>
          </a:cu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8" name="任意多边形 7"/>
          <p:cNvSpPr>
            <a:spLocks noChangeAspect="1"/>
          </p:cNvSpPr>
          <p:nvPr/>
        </p:nvSpPr>
        <p:spPr>
          <a:xfrm rot="1800000">
            <a:off x="6324722" y="3927729"/>
            <a:ext cx="1257180" cy="1347636"/>
          </a:xfrm>
          <a:custGeom>
            <a:avLst/>
            <a:gdLst>
              <a:gd name="connsiteX0" fmla="*/ 127702 w 1244522"/>
              <a:gd name="connsiteY0" fmla="*/ 27138 h 1334067"/>
              <a:gd name="connsiteX1" fmla="*/ 132008 w 1244522"/>
              <a:gd name="connsiteY1" fmla="*/ 24801 h 1334067"/>
              <a:gd name="connsiteX2" fmla="*/ 136192 w 1244522"/>
              <a:gd name="connsiteY2" fmla="*/ 22236 h 1334067"/>
              <a:gd name="connsiteX3" fmla="*/ 137926 w 1244522"/>
              <a:gd name="connsiteY3" fmla="*/ 21590 h 1334067"/>
              <a:gd name="connsiteX4" fmla="*/ 154694 w 1244522"/>
              <a:gd name="connsiteY4" fmla="*/ 12487 h 1334067"/>
              <a:gd name="connsiteX5" fmla="*/ 216545 w 1244522"/>
              <a:gd name="connsiteY5" fmla="*/ 0 h 1334067"/>
              <a:gd name="connsiteX6" fmla="*/ 789065 w 1244522"/>
              <a:gd name="connsiteY6" fmla="*/ 0 h 1334067"/>
              <a:gd name="connsiteX7" fmla="*/ 850917 w 1244522"/>
              <a:gd name="connsiteY7" fmla="*/ 12487 h 1334067"/>
              <a:gd name="connsiteX8" fmla="*/ 867686 w 1244522"/>
              <a:gd name="connsiteY8" fmla="*/ 21589 h 1334067"/>
              <a:gd name="connsiteX9" fmla="*/ 869418 w 1244522"/>
              <a:gd name="connsiteY9" fmla="*/ 22236 h 1334067"/>
              <a:gd name="connsiteX10" fmla="*/ 873599 w 1244522"/>
              <a:gd name="connsiteY10" fmla="*/ 24799 h 1334067"/>
              <a:gd name="connsiteX11" fmla="*/ 877909 w 1244522"/>
              <a:gd name="connsiteY11" fmla="*/ 27138 h 1334067"/>
              <a:gd name="connsiteX12" fmla="*/ 879335 w 1244522"/>
              <a:gd name="connsiteY12" fmla="*/ 28315 h 1334067"/>
              <a:gd name="connsiteX13" fmla="*/ 895603 w 1244522"/>
              <a:gd name="connsiteY13" fmla="*/ 38286 h 1334067"/>
              <a:gd name="connsiteX14" fmla="*/ 937343 w 1244522"/>
              <a:gd name="connsiteY14" fmla="*/ 85608 h 1334067"/>
              <a:gd name="connsiteX15" fmla="*/ 1223603 w 1244522"/>
              <a:gd name="connsiteY15" fmla="*/ 581425 h 1334067"/>
              <a:gd name="connsiteX16" fmla="*/ 1243715 w 1244522"/>
              <a:gd name="connsiteY16" fmla="*/ 641234 h 1334067"/>
              <a:gd name="connsiteX17" fmla="*/ 1244216 w 1244522"/>
              <a:gd name="connsiteY17" fmla="*/ 660306 h 1334067"/>
              <a:gd name="connsiteX18" fmla="*/ 1244522 w 1244522"/>
              <a:gd name="connsiteY18" fmla="*/ 662131 h 1334067"/>
              <a:gd name="connsiteX19" fmla="*/ 1244394 w 1244522"/>
              <a:gd name="connsiteY19" fmla="*/ 667036 h 1334067"/>
              <a:gd name="connsiteX20" fmla="*/ 1244522 w 1244522"/>
              <a:gd name="connsiteY20" fmla="*/ 671935 h 1334067"/>
              <a:gd name="connsiteX21" fmla="*/ 1244216 w 1244522"/>
              <a:gd name="connsiteY21" fmla="*/ 673757 h 1334067"/>
              <a:gd name="connsiteX22" fmla="*/ 1243714 w 1244522"/>
              <a:gd name="connsiteY22" fmla="*/ 692832 h 1334067"/>
              <a:gd name="connsiteX23" fmla="*/ 1223603 w 1244522"/>
              <a:gd name="connsiteY23" fmla="*/ 752641 h 1334067"/>
              <a:gd name="connsiteX24" fmla="*/ 937344 w 1244522"/>
              <a:gd name="connsiteY24" fmla="*/ 1248458 h 1334067"/>
              <a:gd name="connsiteX25" fmla="*/ 895603 w 1244522"/>
              <a:gd name="connsiteY25" fmla="*/ 1295779 h 1334067"/>
              <a:gd name="connsiteX26" fmla="*/ 879335 w 1244522"/>
              <a:gd name="connsiteY26" fmla="*/ 1305751 h 1334067"/>
              <a:gd name="connsiteX27" fmla="*/ 877908 w 1244522"/>
              <a:gd name="connsiteY27" fmla="*/ 1306927 h 1334067"/>
              <a:gd name="connsiteX28" fmla="*/ 873602 w 1244522"/>
              <a:gd name="connsiteY28" fmla="*/ 1309266 h 1334067"/>
              <a:gd name="connsiteX29" fmla="*/ 869419 w 1244522"/>
              <a:gd name="connsiteY29" fmla="*/ 1311829 h 1334067"/>
              <a:gd name="connsiteX30" fmla="*/ 867686 w 1244522"/>
              <a:gd name="connsiteY30" fmla="*/ 1312477 h 1334067"/>
              <a:gd name="connsiteX31" fmla="*/ 850917 w 1244522"/>
              <a:gd name="connsiteY31" fmla="*/ 1321579 h 1334067"/>
              <a:gd name="connsiteX32" fmla="*/ 789065 w 1244522"/>
              <a:gd name="connsiteY32" fmla="*/ 1334066 h 1334067"/>
              <a:gd name="connsiteX33" fmla="*/ 216545 w 1244522"/>
              <a:gd name="connsiteY33" fmla="*/ 1334067 h 1334067"/>
              <a:gd name="connsiteX34" fmla="*/ 127702 w 1244522"/>
              <a:gd name="connsiteY34" fmla="*/ 1306927 h 1334067"/>
              <a:gd name="connsiteX35" fmla="*/ 122492 w 1244522"/>
              <a:gd name="connsiteY35" fmla="*/ 1302629 h 1334067"/>
              <a:gd name="connsiteX36" fmla="*/ 110008 w 1244522"/>
              <a:gd name="connsiteY36" fmla="*/ 1295779 h 1334067"/>
              <a:gd name="connsiteX37" fmla="*/ 68268 w 1244522"/>
              <a:gd name="connsiteY37" fmla="*/ 1248457 h 1334067"/>
              <a:gd name="connsiteX38" fmla="*/ 0 w 1244522"/>
              <a:gd name="connsiteY38" fmla="*/ 1130213 h 1334067"/>
              <a:gd name="connsiteX39" fmla="*/ 79808 w 1244522"/>
              <a:gd name="connsiteY39" fmla="*/ 1072746 h 1334067"/>
              <a:gd name="connsiteX40" fmla="*/ 196492 w 1244522"/>
              <a:gd name="connsiteY40" fmla="*/ 350790 h 1334067"/>
              <a:gd name="connsiteX41" fmla="*/ 44494 w 1244522"/>
              <a:gd name="connsiteY41" fmla="*/ 178467 h 1334067"/>
              <a:gd name="connsiteX42" fmla="*/ 22455 w 1244522"/>
              <a:gd name="connsiteY42" fmla="*/ 164958 h 1334067"/>
              <a:gd name="connsiteX43" fmla="*/ 68268 w 1244522"/>
              <a:gd name="connsiteY43" fmla="*/ 85608 h 1334067"/>
              <a:gd name="connsiteX44" fmla="*/ 110008 w 1244522"/>
              <a:gd name="connsiteY44" fmla="*/ 38286 h 1334067"/>
              <a:gd name="connsiteX45" fmla="*/ 126276 w 1244522"/>
              <a:gd name="connsiteY45" fmla="*/ 28314 h 1334067"/>
              <a:gd name="connsiteX46" fmla="*/ 127702 w 1244522"/>
              <a:gd name="connsiteY46" fmla="*/ 27138 h 133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44522" h="1334067">
                <a:moveTo>
                  <a:pt x="127702" y="27138"/>
                </a:moveTo>
                <a:lnTo>
                  <a:pt x="132008" y="24801"/>
                </a:lnTo>
                <a:lnTo>
                  <a:pt x="136192" y="22236"/>
                </a:lnTo>
                <a:lnTo>
                  <a:pt x="137926" y="21590"/>
                </a:lnTo>
                <a:lnTo>
                  <a:pt x="154694" y="12487"/>
                </a:lnTo>
                <a:cubicBezTo>
                  <a:pt x="173704" y="4447"/>
                  <a:pt x="194606" y="0"/>
                  <a:pt x="216545" y="0"/>
                </a:cubicBezTo>
                <a:lnTo>
                  <a:pt x="789065" y="0"/>
                </a:lnTo>
                <a:cubicBezTo>
                  <a:pt x="811004" y="0"/>
                  <a:pt x="831906" y="4447"/>
                  <a:pt x="850917" y="12487"/>
                </a:cubicBezTo>
                <a:lnTo>
                  <a:pt x="867686" y="21589"/>
                </a:lnTo>
                <a:lnTo>
                  <a:pt x="869418" y="22236"/>
                </a:lnTo>
                <a:lnTo>
                  <a:pt x="873599" y="24799"/>
                </a:lnTo>
                <a:lnTo>
                  <a:pt x="877909" y="27138"/>
                </a:lnTo>
                <a:lnTo>
                  <a:pt x="879335" y="28315"/>
                </a:lnTo>
                <a:lnTo>
                  <a:pt x="895603" y="38286"/>
                </a:lnTo>
                <a:cubicBezTo>
                  <a:pt x="912072" y="50730"/>
                  <a:pt x="926373" y="66608"/>
                  <a:pt x="937343" y="85608"/>
                </a:cubicBezTo>
                <a:lnTo>
                  <a:pt x="1223603" y="581425"/>
                </a:lnTo>
                <a:cubicBezTo>
                  <a:pt x="1234573" y="600426"/>
                  <a:pt x="1241173" y="620749"/>
                  <a:pt x="1243715" y="641234"/>
                </a:cubicBezTo>
                <a:lnTo>
                  <a:pt x="1244216" y="660306"/>
                </a:lnTo>
                <a:lnTo>
                  <a:pt x="1244522" y="662131"/>
                </a:lnTo>
                <a:lnTo>
                  <a:pt x="1244394" y="667036"/>
                </a:lnTo>
                <a:lnTo>
                  <a:pt x="1244522" y="671935"/>
                </a:lnTo>
                <a:lnTo>
                  <a:pt x="1244216" y="673757"/>
                </a:lnTo>
                <a:lnTo>
                  <a:pt x="1243714" y="692832"/>
                </a:lnTo>
                <a:cubicBezTo>
                  <a:pt x="1241172" y="713316"/>
                  <a:pt x="1234573" y="733641"/>
                  <a:pt x="1223603" y="752641"/>
                </a:cubicBezTo>
                <a:lnTo>
                  <a:pt x="937344" y="1248458"/>
                </a:lnTo>
                <a:cubicBezTo>
                  <a:pt x="926373" y="1267458"/>
                  <a:pt x="912072" y="1283336"/>
                  <a:pt x="895603" y="1295779"/>
                </a:cubicBezTo>
                <a:lnTo>
                  <a:pt x="879335" y="1305751"/>
                </a:lnTo>
                <a:lnTo>
                  <a:pt x="877908" y="1306927"/>
                </a:lnTo>
                <a:lnTo>
                  <a:pt x="873602" y="1309266"/>
                </a:lnTo>
                <a:lnTo>
                  <a:pt x="869419" y="1311829"/>
                </a:lnTo>
                <a:lnTo>
                  <a:pt x="867686" y="1312477"/>
                </a:lnTo>
                <a:lnTo>
                  <a:pt x="850917" y="1321579"/>
                </a:lnTo>
                <a:cubicBezTo>
                  <a:pt x="831906" y="1329619"/>
                  <a:pt x="811005" y="1334065"/>
                  <a:pt x="789065" y="1334066"/>
                </a:cubicBezTo>
                <a:lnTo>
                  <a:pt x="216545" y="1334067"/>
                </a:lnTo>
                <a:cubicBezTo>
                  <a:pt x="183636" y="1334066"/>
                  <a:pt x="153063" y="1324061"/>
                  <a:pt x="127702" y="1306927"/>
                </a:cubicBezTo>
                <a:lnTo>
                  <a:pt x="122492" y="1302629"/>
                </a:lnTo>
                <a:lnTo>
                  <a:pt x="110008" y="1295779"/>
                </a:lnTo>
                <a:cubicBezTo>
                  <a:pt x="93539" y="1283336"/>
                  <a:pt x="79238" y="1267458"/>
                  <a:pt x="68268" y="1248457"/>
                </a:cubicBezTo>
                <a:lnTo>
                  <a:pt x="0" y="1130213"/>
                </a:lnTo>
                <a:lnTo>
                  <a:pt x="79808" y="1072746"/>
                </a:lnTo>
                <a:cubicBezTo>
                  <a:pt x="281183" y="894178"/>
                  <a:pt x="336307" y="592957"/>
                  <a:pt x="196492" y="350790"/>
                </a:cubicBezTo>
                <a:cubicBezTo>
                  <a:pt x="156545" y="281599"/>
                  <a:pt x="104466" y="223780"/>
                  <a:pt x="44494" y="178467"/>
                </a:cubicBezTo>
                <a:lnTo>
                  <a:pt x="22455" y="164958"/>
                </a:lnTo>
                <a:lnTo>
                  <a:pt x="68268" y="85608"/>
                </a:lnTo>
                <a:cubicBezTo>
                  <a:pt x="79238" y="66608"/>
                  <a:pt x="93539" y="50729"/>
                  <a:pt x="110008" y="38286"/>
                </a:cubicBezTo>
                <a:lnTo>
                  <a:pt x="126276" y="28314"/>
                </a:lnTo>
                <a:lnTo>
                  <a:pt x="127702" y="27138"/>
                </a:lnTo>
                <a:close/>
              </a:path>
            </a:pathLst>
          </a:cu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087287" y="1659980"/>
            <a:ext cx="2890412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274777" y="5344504"/>
            <a:ext cx="2890412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463485" y="3703708"/>
            <a:ext cx="2890412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810871" y="3865631"/>
            <a:ext cx="690325" cy="481688"/>
            <a:chOff x="896938" y="3490913"/>
            <a:chExt cx="782637" cy="546100"/>
          </a:xfrm>
          <a:solidFill>
            <a:schemeClr val="accent3">
              <a:lumMod val="75000"/>
            </a:schemeClr>
          </a:solidFill>
        </p:grpSpPr>
        <p:sp>
          <p:nvSpPr>
            <p:cNvPr id="32" name="Freeform 90"/>
            <p:cNvSpPr/>
            <p:nvPr/>
          </p:nvSpPr>
          <p:spPr bwMode="auto">
            <a:xfrm>
              <a:off x="896938" y="3998913"/>
              <a:ext cx="782637" cy="38100"/>
            </a:xfrm>
            <a:custGeom>
              <a:avLst/>
              <a:gdLst>
                <a:gd name="T0" fmla="*/ 305 w 306"/>
                <a:gd name="T1" fmla="*/ 0 h 15"/>
                <a:gd name="T2" fmla="*/ 1 w 306"/>
                <a:gd name="T3" fmla="*/ 0 h 15"/>
                <a:gd name="T4" fmla="*/ 0 w 306"/>
                <a:gd name="T5" fmla="*/ 4 h 15"/>
                <a:gd name="T6" fmla="*/ 10 w 306"/>
                <a:gd name="T7" fmla="*/ 15 h 15"/>
                <a:gd name="T8" fmla="*/ 296 w 306"/>
                <a:gd name="T9" fmla="*/ 15 h 15"/>
                <a:gd name="T10" fmla="*/ 306 w 306"/>
                <a:gd name="T11" fmla="*/ 4 h 15"/>
                <a:gd name="T12" fmla="*/ 305 w 30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5">
                  <a:moveTo>
                    <a:pt x="30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10"/>
                    <a:pt x="5" y="15"/>
                    <a:pt x="10" y="15"/>
                  </a:cubicBezTo>
                  <a:cubicBezTo>
                    <a:pt x="296" y="15"/>
                    <a:pt x="296" y="15"/>
                    <a:pt x="296" y="15"/>
                  </a:cubicBezTo>
                  <a:cubicBezTo>
                    <a:pt x="301" y="15"/>
                    <a:pt x="306" y="10"/>
                    <a:pt x="306" y="4"/>
                  </a:cubicBezTo>
                  <a:cubicBezTo>
                    <a:pt x="306" y="3"/>
                    <a:pt x="305" y="2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33" name="Freeform 91"/>
            <p:cNvSpPr>
              <a:spLocks noEditPoints="1"/>
            </p:cNvSpPr>
            <p:nvPr/>
          </p:nvSpPr>
          <p:spPr bwMode="auto">
            <a:xfrm>
              <a:off x="974725" y="3490913"/>
              <a:ext cx="627062" cy="398462"/>
            </a:xfrm>
            <a:custGeom>
              <a:avLst/>
              <a:gdLst>
                <a:gd name="T0" fmla="*/ 0 w 246"/>
                <a:gd name="T1" fmla="*/ 156 h 156"/>
                <a:gd name="T2" fmla="*/ 246 w 246"/>
                <a:gd name="T3" fmla="*/ 156 h 156"/>
                <a:gd name="T4" fmla="*/ 246 w 246"/>
                <a:gd name="T5" fmla="*/ 152 h 156"/>
                <a:gd name="T6" fmla="*/ 246 w 246"/>
                <a:gd name="T7" fmla="*/ 149 h 156"/>
                <a:gd name="T8" fmla="*/ 246 w 246"/>
                <a:gd name="T9" fmla="*/ 20 h 156"/>
                <a:gd name="T10" fmla="*/ 226 w 246"/>
                <a:gd name="T11" fmla="*/ 0 h 156"/>
                <a:gd name="T12" fmla="*/ 20 w 246"/>
                <a:gd name="T13" fmla="*/ 0 h 156"/>
                <a:gd name="T14" fmla="*/ 0 w 246"/>
                <a:gd name="T15" fmla="*/ 20 h 156"/>
                <a:gd name="T16" fmla="*/ 0 w 246"/>
                <a:gd name="T17" fmla="*/ 155 h 156"/>
                <a:gd name="T18" fmla="*/ 0 w 246"/>
                <a:gd name="T19" fmla="*/ 155 h 156"/>
                <a:gd name="T20" fmla="*/ 0 w 246"/>
                <a:gd name="T21" fmla="*/ 156 h 156"/>
                <a:gd name="T22" fmla="*/ 15 w 246"/>
                <a:gd name="T23" fmla="*/ 22 h 156"/>
                <a:gd name="T24" fmla="*/ 22 w 246"/>
                <a:gd name="T25" fmla="*/ 15 h 156"/>
                <a:gd name="T26" fmla="*/ 224 w 246"/>
                <a:gd name="T27" fmla="*/ 15 h 156"/>
                <a:gd name="T28" fmla="*/ 231 w 246"/>
                <a:gd name="T29" fmla="*/ 22 h 156"/>
                <a:gd name="T30" fmla="*/ 231 w 246"/>
                <a:gd name="T31" fmla="*/ 141 h 156"/>
                <a:gd name="T32" fmla="*/ 15 w 246"/>
                <a:gd name="T33" fmla="*/ 141 h 156"/>
                <a:gd name="T34" fmla="*/ 15 w 246"/>
                <a:gd name="T35" fmla="*/ 2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156">
                  <a:moveTo>
                    <a:pt x="0" y="156"/>
                  </a:moveTo>
                  <a:cubicBezTo>
                    <a:pt x="246" y="156"/>
                    <a:pt x="246" y="156"/>
                    <a:pt x="246" y="156"/>
                  </a:cubicBezTo>
                  <a:cubicBezTo>
                    <a:pt x="246" y="152"/>
                    <a:pt x="246" y="152"/>
                    <a:pt x="246" y="152"/>
                  </a:cubicBezTo>
                  <a:cubicBezTo>
                    <a:pt x="246" y="149"/>
                    <a:pt x="246" y="149"/>
                    <a:pt x="246" y="149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9"/>
                    <a:pt x="237" y="0"/>
                    <a:pt x="2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lnTo>
                    <a:pt x="0" y="156"/>
                  </a:lnTo>
                  <a:close/>
                  <a:moveTo>
                    <a:pt x="15" y="22"/>
                  </a:moveTo>
                  <a:cubicBezTo>
                    <a:pt x="15" y="18"/>
                    <a:pt x="18" y="15"/>
                    <a:pt x="22" y="15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8" y="15"/>
                    <a:pt x="231" y="18"/>
                    <a:pt x="231" y="22"/>
                  </a:cubicBezTo>
                  <a:cubicBezTo>
                    <a:pt x="231" y="141"/>
                    <a:pt x="231" y="141"/>
                    <a:pt x="231" y="141"/>
                  </a:cubicBezTo>
                  <a:cubicBezTo>
                    <a:pt x="15" y="141"/>
                    <a:pt x="15" y="141"/>
                    <a:pt x="15" y="141"/>
                  </a:cubicBezTo>
                  <a:lnTo>
                    <a:pt x="1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34" name="Freeform 92"/>
            <p:cNvSpPr/>
            <p:nvPr/>
          </p:nvSpPr>
          <p:spPr bwMode="auto">
            <a:xfrm>
              <a:off x="1071563" y="3565525"/>
              <a:ext cx="431800" cy="255587"/>
            </a:xfrm>
            <a:custGeom>
              <a:avLst/>
              <a:gdLst>
                <a:gd name="T0" fmla="*/ 162 w 169"/>
                <a:gd name="T1" fmla="*/ 0 h 100"/>
                <a:gd name="T2" fmla="*/ 126 w 169"/>
                <a:gd name="T3" fmla="*/ 7 h 100"/>
                <a:gd name="T4" fmla="*/ 122 w 169"/>
                <a:gd name="T5" fmla="*/ 13 h 100"/>
                <a:gd name="T6" fmla="*/ 128 w 169"/>
                <a:gd name="T7" fmla="*/ 17 h 100"/>
                <a:gd name="T8" fmla="*/ 144 w 169"/>
                <a:gd name="T9" fmla="*/ 15 h 100"/>
                <a:gd name="T10" fmla="*/ 145 w 169"/>
                <a:gd name="T11" fmla="*/ 15 h 100"/>
                <a:gd name="T12" fmla="*/ 92 w 169"/>
                <a:gd name="T13" fmla="*/ 74 h 100"/>
                <a:gd name="T14" fmla="*/ 55 w 169"/>
                <a:gd name="T15" fmla="*/ 42 h 100"/>
                <a:gd name="T16" fmla="*/ 46 w 169"/>
                <a:gd name="T17" fmla="*/ 43 h 100"/>
                <a:gd name="T18" fmla="*/ 3 w 169"/>
                <a:gd name="T19" fmla="*/ 87 h 100"/>
                <a:gd name="T20" fmla="*/ 3 w 169"/>
                <a:gd name="T21" fmla="*/ 97 h 100"/>
                <a:gd name="T22" fmla="*/ 12 w 169"/>
                <a:gd name="T23" fmla="*/ 97 h 100"/>
                <a:gd name="T24" fmla="*/ 51 w 169"/>
                <a:gd name="T25" fmla="*/ 57 h 100"/>
                <a:gd name="T26" fmla="*/ 88 w 169"/>
                <a:gd name="T27" fmla="*/ 89 h 100"/>
                <a:gd name="T28" fmla="*/ 97 w 169"/>
                <a:gd name="T29" fmla="*/ 88 h 100"/>
                <a:gd name="T30" fmla="*/ 155 w 169"/>
                <a:gd name="T31" fmla="*/ 24 h 100"/>
                <a:gd name="T32" fmla="*/ 156 w 169"/>
                <a:gd name="T33" fmla="*/ 24 h 100"/>
                <a:gd name="T34" fmla="*/ 153 w 169"/>
                <a:gd name="T35" fmla="*/ 42 h 100"/>
                <a:gd name="T36" fmla="*/ 158 w 169"/>
                <a:gd name="T37" fmla="*/ 48 h 100"/>
                <a:gd name="T38" fmla="*/ 164 w 169"/>
                <a:gd name="T39" fmla="*/ 43 h 100"/>
                <a:gd name="T40" fmla="*/ 169 w 169"/>
                <a:gd name="T41" fmla="*/ 6 h 100"/>
                <a:gd name="T42" fmla="*/ 167 w 169"/>
                <a:gd name="T43" fmla="*/ 1 h 100"/>
                <a:gd name="T44" fmla="*/ 162 w 169"/>
                <a:gd name="T4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00">
                  <a:moveTo>
                    <a:pt x="162" y="0"/>
                  </a:move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10"/>
                    <a:pt x="122" y="13"/>
                  </a:cubicBezTo>
                  <a:cubicBezTo>
                    <a:pt x="123" y="16"/>
                    <a:pt x="125" y="18"/>
                    <a:pt x="128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2" y="40"/>
                    <a:pt x="48" y="40"/>
                    <a:pt x="46" y="43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90"/>
                    <a:pt x="0" y="94"/>
                    <a:pt x="3" y="97"/>
                  </a:cubicBezTo>
                  <a:cubicBezTo>
                    <a:pt x="5" y="100"/>
                    <a:pt x="10" y="100"/>
                    <a:pt x="12" y="9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91" y="91"/>
                    <a:pt x="95" y="91"/>
                    <a:pt x="97" y="88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5"/>
                    <a:pt x="155" y="48"/>
                    <a:pt x="158" y="48"/>
                  </a:cubicBezTo>
                  <a:cubicBezTo>
                    <a:pt x="161" y="48"/>
                    <a:pt x="163" y="46"/>
                    <a:pt x="164" y="43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4"/>
                    <a:pt x="168" y="3"/>
                    <a:pt x="167" y="1"/>
                  </a:cubicBezTo>
                  <a:cubicBezTo>
                    <a:pt x="166" y="0"/>
                    <a:pt x="164" y="0"/>
                    <a:pt x="1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35" name="Freeform 93"/>
            <p:cNvSpPr>
              <a:spLocks noEditPoints="1"/>
            </p:cNvSpPr>
            <p:nvPr/>
          </p:nvSpPr>
          <p:spPr bwMode="auto">
            <a:xfrm>
              <a:off x="912813" y="3902075"/>
              <a:ext cx="750887" cy="79375"/>
            </a:xfrm>
            <a:custGeom>
              <a:avLst/>
              <a:gdLst>
                <a:gd name="T0" fmla="*/ 434 w 473"/>
                <a:gd name="T1" fmla="*/ 0 h 50"/>
                <a:gd name="T2" fmla="*/ 39 w 473"/>
                <a:gd name="T3" fmla="*/ 0 h 50"/>
                <a:gd name="T4" fmla="*/ 0 w 473"/>
                <a:gd name="T5" fmla="*/ 50 h 50"/>
                <a:gd name="T6" fmla="*/ 473 w 473"/>
                <a:gd name="T7" fmla="*/ 50 h 50"/>
                <a:gd name="T8" fmla="*/ 434 w 473"/>
                <a:gd name="T9" fmla="*/ 0 h 50"/>
                <a:gd name="T10" fmla="*/ 190 w 473"/>
                <a:gd name="T11" fmla="*/ 40 h 50"/>
                <a:gd name="T12" fmla="*/ 195 w 473"/>
                <a:gd name="T13" fmla="*/ 32 h 50"/>
                <a:gd name="T14" fmla="*/ 278 w 473"/>
                <a:gd name="T15" fmla="*/ 32 h 50"/>
                <a:gd name="T16" fmla="*/ 283 w 473"/>
                <a:gd name="T17" fmla="*/ 40 h 50"/>
                <a:gd name="T18" fmla="*/ 190 w 473"/>
                <a:gd name="T19" fmla="*/ 40 h 50"/>
                <a:gd name="T20" fmla="*/ 61 w 473"/>
                <a:gd name="T21" fmla="*/ 23 h 50"/>
                <a:gd name="T22" fmla="*/ 71 w 473"/>
                <a:gd name="T23" fmla="*/ 12 h 50"/>
                <a:gd name="T24" fmla="*/ 402 w 473"/>
                <a:gd name="T25" fmla="*/ 12 h 50"/>
                <a:gd name="T26" fmla="*/ 412 w 473"/>
                <a:gd name="T27" fmla="*/ 23 h 50"/>
                <a:gd name="T28" fmla="*/ 61 w 473"/>
                <a:gd name="T29" fmla="*/ 2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3" h="50">
                  <a:moveTo>
                    <a:pt x="434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473" y="50"/>
                  </a:lnTo>
                  <a:lnTo>
                    <a:pt x="434" y="0"/>
                  </a:lnTo>
                  <a:close/>
                  <a:moveTo>
                    <a:pt x="190" y="40"/>
                  </a:moveTo>
                  <a:lnTo>
                    <a:pt x="195" y="32"/>
                  </a:lnTo>
                  <a:lnTo>
                    <a:pt x="278" y="32"/>
                  </a:lnTo>
                  <a:lnTo>
                    <a:pt x="283" y="40"/>
                  </a:lnTo>
                  <a:lnTo>
                    <a:pt x="190" y="40"/>
                  </a:lnTo>
                  <a:close/>
                  <a:moveTo>
                    <a:pt x="61" y="23"/>
                  </a:moveTo>
                  <a:lnTo>
                    <a:pt x="71" y="12"/>
                  </a:lnTo>
                  <a:lnTo>
                    <a:pt x="402" y="12"/>
                  </a:lnTo>
                  <a:lnTo>
                    <a:pt x="412" y="23"/>
                  </a:lnTo>
                  <a:lnTo>
                    <a:pt x="6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65967" y="4330515"/>
            <a:ext cx="557413" cy="558856"/>
            <a:chOff x="3465513" y="5773735"/>
            <a:chExt cx="612775" cy="614362"/>
          </a:xfrm>
          <a:solidFill>
            <a:schemeClr val="bg1">
              <a:lumMod val="95000"/>
            </a:schemeClr>
          </a:solidFill>
        </p:grpSpPr>
        <p:sp>
          <p:nvSpPr>
            <p:cNvPr id="37" name="Freeform 128"/>
            <p:cNvSpPr>
              <a:spLocks noEditPoints="1"/>
            </p:cNvSpPr>
            <p:nvPr/>
          </p:nvSpPr>
          <p:spPr bwMode="auto">
            <a:xfrm>
              <a:off x="3465513" y="5773735"/>
              <a:ext cx="612775" cy="614362"/>
            </a:xfrm>
            <a:custGeom>
              <a:avLst/>
              <a:gdLst>
                <a:gd name="T0" fmla="*/ 52 w 163"/>
                <a:gd name="T1" fmla="*/ 28 h 163"/>
                <a:gd name="T2" fmla="*/ 91 w 163"/>
                <a:gd name="T3" fmla="*/ 67 h 163"/>
                <a:gd name="T4" fmla="*/ 93 w 163"/>
                <a:gd name="T5" fmla="*/ 55 h 163"/>
                <a:gd name="T6" fmla="*/ 85 w 163"/>
                <a:gd name="T7" fmla="*/ 32 h 163"/>
                <a:gd name="T8" fmla="*/ 66 w 163"/>
                <a:gd name="T9" fmla="*/ 13 h 163"/>
                <a:gd name="T10" fmla="*/ 16 w 163"/>
                <a:gd name="T11" fmla="*/ 16 h 163"/>
                <a:gd name="T12" fmla="*/ 13 w 163"/>
                <a:gd name="T13" fmla="*/ 66 h 163"/>
                <a:gd name="T14" fmla="*/ 32 w 163"/>
                <a:gd name="T15" fmla="*/ 85 h 163"/>
                <a:gd name="T16" fmla="*/ 67 w 163"/>
                <a:gd name="T17" fmla="*/ 91 h 163"/>
                <a:gd name="T18" fmla="*/ 28 w 163"/>
                <a:gd name="T19" fmla="*/ 52 h 163"/>
                <a:gd name="T20" fmla="*/ 31 w 163"/>
                <a:gd name="T21" fmla="*/ 31 h 163"/>
                <a:gd name="T22" fmla="*/ 52 w 163"/>
                <a:gd name="T23" fmla="*/ 28 h 163"/>
                <a:gd name="T24" fmla="*/ 150 w 163"/>
                <a:gd name="T25" fmla="*/ 97 h 163"/>
                <a:gd name="T26" fmla="*/ 131 w 163"/>
                <a:gd name="T27" fmla="*/ 78 h 163"/>
                <a:gd name="T28" fmla="*/ 108 w 163"/>
                <a:gd name="T29" fmla="*/ 70 h 163"/>
                <a:gd name="T30" fmla="*/ 96 w 163"/>
                <a:gd name="T31" fmla="*/ 72 h 163"/>
                <a:gd name="T32" fmla="*/ 135 w 163"/>
                <a:gd name="T33" fmla="*/ 110 h 163"/>
                <a:gd name="T34" fmla="*/ 132 w 163"/>
                <a:gd name="T35" fmla="*/ 132 h 163"/>
                <a:gd name="T36" fmla="*/ 111 w 163"/>
                <a:gd name="T37" fmla="*/ 135 h 163"/>
                <a:gd name="T38" fmla="*/ 72 w 163"/>
                <a:gd name="T39" fmla="*/ 96 h 163"/>
                <a:gd name="T40" fmla="*/ 78 w 163"/>
                <a:gd name="T41" fmla="*/ 131 h 163"/>
                <a:gd name="T42" fmla="*/ 97 w 163"/>
                <a:gd name="T43" fmla="*/ 150 h 163"/>
                <a:gd name="T44" fmla="*/ 147 w 163"/>
                <a:gd name="T45" fmla="*/ 147 h 163"/>
                <a:gd name="T46" fmla="*/ 150 w 163"/>
                <a:gd name="T47" fmla="*/ 9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" h="163">
                  <a:moveTo>
                    <a:pt x="52" y="28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2" y="63"/>
                    <a:pt x="93" y="59"/>
                    <a:pt x="93" y="55"/>
                  </a:cubicBezTo>
                  <a:cubicBezTo>
                    <a:pt x="94" y="46"/>
                    <a:pt x="91" y="38"/>
                    <a:pt x="85" y="3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3" y="0"/>
                    <a:pt x="30" y="2"/>
                    <a:pt x="16" y="16"/>
                  </a:cubicBezTo>
                  <a:cubicBezTo>
                    <a:pt x="2" y="30"/>
                    <a:pt x="0" y="53"/>
                    <a:pt x="13" y="6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1" y="94"/>
                    <a:pt x="54" y="96"/>
                    <a:pt x="67" y="9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3" y="47"/>
                    <a:pt x="25" y="37"/>
                    <a:pt x="31" y="31"/>
                  </a:cubicBezTo>
                  <a:cubicBezTo>
                    <a:pt x="37" y="25"/>
                    <a:pt x="47" y="23"/>
                    <a:pt x="52" y="28"/>
                  </a:cubicBezTo>
                  <a:close/>
                  <a:moveTo>
                    <a:pt x="150" y="97"/>
                  </a:moveTo>
                  <a:cubicBezTo>
                    <a:pt x="131" y="78"/>
                    <a:pt x="131" y="78"/>
                    <a:pt x="131" y="78"/>
                  </a:cubicBezTo>
                  <a:cubicBezTo>
                    <a:pt x="125" y="72"/>
                    <a:pt x="117" y="69"/>
                    <a:pt x="108" y="70"/>
                  </a:cubicBezTo>
                  <a:cubicBezTo>
                    <a:pt x="104" y="70"/>
                    <a:pt x="100" y="71"/>
                    <a:pt x="96" y="72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40" y="116"/>
                    <a:pt x="138" y="126"/>
                    <a:pt x="132" y="132"/>
                  </a:cubicBezTo>
                  <a:cubicBezTo>
                    <a:pt x="126" y="138"/>
                    <a:pt x="116" y="140"/>
                    <a:pt x="111" y="13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67" y="109"/>
                    <a:pt x="69" y="122"/>
                    <a:pt x="78" y="131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110" y="163"/>
                    <a:pt x="133" y="161"/>
                    <a:pt x="147" y="147"/>
                  </a:cubicBezTo>
                  <a:cubicBezTo>
                    <a:pt x="161" y="133"/>
                    <a:pt x="163" y="110"/>
                    <a:pt x="15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38" name="Freeform 129"/>
            <p:cNvSpPr/>
            <p:nvPr/>
          </p:nvSpPr>
          <p:spPr bwMode="auto">
            <a:xfrm>
              <a:off x="3654425" y="5962648"/>
              <a:ext cx="239713" cy="244475"/>
            </a:xfrm>
            <a:custGeom>
              <a:avLst/>
              <a:gdLst>
                <a:gd name="T0" fmla="*/ 62 w 64"/>
                <a:gd name="T1" fmla="*/ 48 h 65"/>
                <a:gd name="T2" fmla="*/ 64 w 64"/>
                <a:gd name="T3" fmla="*/ 54 h 65"/>
                <a:gd name="T4" fmla="*/ 61 w 64"/>
                <a:gd name="T5" fmla="*/ 61 h 65"/>
                <a:gd name="T6" fmla="*/ 48 w 64"/>
                <a:gd name="T7" fmla="*/ 62 h 65"/>
                <a:gd name="T8" fmla="*/ 4 w 64"/>
                <a:gd name="T9" fmla="*/ 17 h 65"/>
                <a:gd name="T10" fmla="*/ 5 w 64"/>
                <a:gd name="T11" fmla="*/ 5 h 65"/>
                <a:gd name="T12" fmla="*/ 17 w 64"/>
                <a:gd name="T13" fmla="*/ 4 h 65"/>
                <a:gd name="T14" fmla="*/ 62 w 64"/>
                <a:gd name="T15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5">
                  <a:moveTo>
                    <a:pt x="62" y="48"/>
                  </a:moveTo>
                  <a:cubicBezTo>
                    <a:pt x="63" y="49"/>
                    <a:pt x="64" y="52"/>
                    <a:pt x="64" y="54"/>
                  </a:cubicBezTo>
                  <a:cubicBezTo>
                    <a:pt x="64" y="56"/>
                    <a:pt x="63" y="59"/>
                    <a:pt x="61" y="61"/>
                  </a:cubicBezTo>
                  <a:cubicBezTo>
                    <a:pt x="57" y="64"/>
                    <a:pt x="51" y="65"/>
                    <a:pt x="48" y="6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4"/>
                    <a:pt x="1" y="8"/>
                    <a:pt x="5" y="5"/>
                  </a:cubicBezTo>
                  <a:cubicBezTo>
                    <a:pt x="8" y="1"/>
                    <a:pt x="14" y="0"/>
                    <a:pt x="17" y="4"/>
                  </a:cubicBezTo>
                  <a:lnTo>
                    <a:pt x="6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62305" y="4414123"/>
            <a:ext cx="512472" cy="516639"/>
            <a:chOff x="4924425" y="5792785"/>
            <a:chExt cx="585788" cy="590550"/>
          </a:xfrm>
          <a:solidFill>
            <a:schemeClr val="bg1">
              <a:lumMod val="95000"/>
            </a:schemeClr>
          </a:solidFill>
        </p:grpSpPr>
        <p:sp>
          <p:nvSpPr>
            <p:cNvPr id="40" name="Freeform 134"/>
            <p:cNvSpPr/>
            <p:nvPr/>
          </p:nvSpPr>
          <p:spPr bwMode="auto">
            <a:xfrm>
              <a:off x="4924425" y="5888035"/>
              <a:ext cx="371475" cy="495300"/>
            </a:xfrm>
            <a:custGeom>
              <a:avLst/>
              <a:gdLst>
                <a:gd name="T0" fmla="*/ 85 w 99"/>
                <a:gd name="T1" fmla="*/ 75 h 132"/>
                <a:gd name="T2" fmla="*/ 51 w 99"/>
                <a:gd name="T3" fmla="*/ 75 h 132"/>
                <a:gd name="T4" fmla="*/ 18 w 99"/>
                <a:gd name="T5" fmla="*/ 42 h 132"/>
                <a:gd name="T6" fmla="*/ 18 w 99"/>
                <a:gd name="T7" fmla="*/ 0 h 132"/>
                <a:gd name="T8" fmla="*/ 7 w 99"/>
                <a:gd name="T9" fmla="*/ 6 h 132"/>
                <a:gd name="T10" fmla="*/ 0 w 99"/>
                <a:gd name="T11" fmla="*/ 24 h 132"/>
                <a:gd name="T12" fmla="*/ 0 w 99"/>
                <a:gd name="T13" fmla="*/ 66 h 132"/>
                <a:gd name="T14" fmla="*/ 7 w 99"/>
                <a:gd name="T15" fmla="*/ 83 h 132"/>
                <a:gd name="T16" fmla="*/ 24 w 99"/>
                <a:gd name="T17" fmla="*/ 90 h 132"/>
                <a:gd name="T18" fmla="*/ 25 w 99"/>
                <a:gd name="T19" fmla="*/ 90 h 132"/>
                <a:gd name="T20" fmla="*/ 25 w 99"/>
                <a:gd name="T21" fmla="*/ 105 h 132"/>
                <a:gd name="T22" fmla="*/ 25 w 99"/>
                <a:gd name="T23" fmla="*/ 123 h 132"/>
                <a:gd name="T24" fmla="*/ 35 w 99"/>
                <a:gd name="T25" fmla="*/ 126 h 132"/>
                <a:gd name="T26" fmla="*/ 57 w 99"/>
                <a:gd name="T27" fmla="*/ 101 h 132"/>
                <a:gd name="T28" fmla="*/ 66 w 99"/>
                <a:gd name="T29" fmla="*/ 90 h 132"/>
                <a:gd name="T30" fmla="*/ 99 w 99"/>
                <a:gd name="T31" fmla="*/ 90 h 132"/>
                <a:gd name="T32" fmla="*/ 92 w 99"/>
                <a:gd name="T33" fmla="*/ 82 h 132"/>
                <a:gd name="T34" fmla="*/ 85 w 99"/>
                <a:gd name="T35" fmla="*/ 7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32">
                  <a:moveTo>
                    <a:pt x="85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33" y="75"/>
                    <a:pt x="18" y="60"/>
                    <a:pt x="18" y="4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1"/>
                    <a:pt x="10" y="3"/>
                    <a:pt x="7" y="6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2"/>
                    <a:pt x="2" y="78"/>
                    <a:pt x="7" y="83"/>
                  </a:cubicBezTo>
                  <a:cubicBezTo>
                    <a:pt x="12" y="88"/>
                    <a:pt x="18" y="90"/>
                    <a:pt x="24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2"/>
                    <a:pt x="25" y="98"/>
                    <a:pt x="25" y="105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31"/>
                    <a:pt x="30" y="132"/>
                    <a:pt x="35" y="126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61" y="96"/>
                    <a:pt x="65" y="92"/>
                    <a:pt x="66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0" y="80"/>
                    <a:pt x="87" y="77"/>
                    <a:pt x="8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41" name="Freeform 135"/>
            <p:cNvSpPr>
              <a:spLocks noEditPoints="1"/>
            </p:cNvSpPr>
            <p:nvPr/>
          </p:nvSpPr>
          <p:spPr bwMode="auto">
            <a:xfrm>
              <a:off x="5022850" y="5792785"/>
              <a:ext cx="487363" cy="500062"/>
            </a:xfrm>
            <a:custGeom>
              <a:avLst/>
              <a:gdLst>
                <a:gd name="T0" fmla="*/ 122 w 130"/>
                <a:gd name="T1" fmla="*/ 7 h 133"/>
                <a:gd name="T2" fmla="*/ 105 w 130"/>
                <a:gd name="T3" fmla="*/ 0 h 133"/>
                <a:gd name="T4" fmla="*/ 25 w 130"/>
                <a:gd name="T5" fmla="*/ 0 h 133"/>
                <a:gd name="T6" fmla="*/ 8 w 130"/>
                <a:gd name="T7" fmla="*/ 7 h 133"/>
                <a:gd name="T8" fmla="*/ 0 w 130"/>
                <a:gd name="T9" fmla="*/ 25 h 133"/>
                <a:gd name="T10" fmla="*/ 0 w 130"/>
                <a:gd name="T11" fmla="*/ 67 h 133"/>
                <a:gd name="T12" fmla="*/ 25 w 130"/>
                <a:gd name="T13" fmla="*/ 91 h 133"/>
                <a:gd name="T14" fmla="*/ 63 w 130"/>
                <a:gd name="T15" fmla="*/ 91 h 133"/>
                <a:gd name="T16" fmla="*/ 72 w 130"/>
                <a:gd name="T17" fmla="*/ 102 h 133"/>
                <a:gd name="T18" fmla="*/ 95 w 130"/>
                <a:gd name="T19" fmla="*/ 127 h 133"/>
                <a:gd name="T20" fmla="*/ 104 w 130"/>
                <a:gd name="T21" fmla="*/ 124 h 133"/>
                <a:gd name="T22" fmla="*/ 104 w 130"/>
                <a:gd name="T23" fmla="*/ 106 h 133"/>
                <a:gd name="T24" fmla="*/ 105 w 130"/>
                <a:gd name="T25" fmla="*/ 91 h 133"/>
                <a:gd name="T26" fmla="*/ 105 w 130"/>
                <a:gd name="T27" fmla="*/ 91 h 133"/>
                <a:gd name="T28" fmla="*/ 122 w 130"/>
                <a:gd name="T29" fmla="*/ 84 h 133"/>
                <a:gd name="T30" fmla="*/ 130 w 130"/>
                <a:gd name="T31" fmla="*/ 67 h 133"/>
                <a:gd name="T32" fmla="*/ 130 w 130"/>
                <a:gd name="T33" fmla="*/ 25 h 133"/>
                <a:gd name="T34" fmla="*/ 122 w 130"/>
                <a:gd name="T35" fmla="*/ 7 h 133"/>
                <a:gd name="T36" fmla="*/ 39 w 130"/>
                <a:gd name="T37" fmla="*/ 58 h 133"/>
                <a:gd name="T38" fmla="*/ 29 w 130"/>
                <a:gd name="T39" fmla="*/ 48 h 133"/>
                <a:gd name="T40" fmla="*/ 39 w 130"/>
                <a:gd name="T41" fmla="*/ 38 h 133"/>
                <a:gd name="T42" fmla="*/ 49 w 130"/>
                <a:gd name="T43" fmla="*/ 48 h 133"/>
                <a:gd name="T44" fmla="*/ 39 w 130"/>
                <a:gd name="T45" fmla="*/ 58 h 133"/>
                <a:gd name="T46" fmla="*/ 67 w 130"/>
                <a:gd name="T47" fmla="*/ 58 h 133"/>
                <a:gd name="T48" fmla="*/ 57 w 130"/>
                <a:gd name="T49" fmla="*/ 48 h 133"/>
                <a:gd name="T50" fmla="*/ 67 w 130"/>
                <a:gd name="T51" fmla="*/ 38 h 133"/>
                <a:gd name="T52" fmla="*/ 77 w 130"/>
                <a:gd name="T53" fmla="*/ 48 h 133"/>
                <a:gd name="T54" fmla="*/ 67 w 130"/>
                <a:gd name="T55" fmla="*/ 58 h 133"/>
                <a:gd name="T56" fmla="*/ 94 w 130"/>
                <a:gd name="T57" fmla="*/ 58 h 133"/>
                <a:gd name="T58" fmla="*/ 84 w 130"/>
                <a:gd name="T59" fmla="*/ 48 h 133"/>
                <a:gd name="T60" fmla="*/ 94 w 130"/>
                <a:gd name="T61" fmla="*/ 38 h 133"/>
                <a:gd name="T62" fmla="*/ 104 w 130"/>
                <a:gd name="T63" fmla="*/ 48 h 133"/>
                <a:gd name="T64" fmla="*/ 94 w 130"/>
                <a:gd name="T65" fmla="*/ 5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33">
                  <a:moveTo>
                    <a:pt x="122" y="7"/>
                  </a:moveTo>
                  <a:cubicBezTo>
                    <a:pt x="118" y="3"/>
                    <a:pt x="112" y="0"/>
                    <a:pt x="10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7"/>
                  </a:cubicBezTo>
                  <a:cubicBezTo>
                    <a:pt x="3" y="12"/>
                    <a:pt x="0" y="18"/>
                    <a:pt x="0" y="2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5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5" y="93"/>
                    <a:pt x="68" y="97"/>
                    <a:pt x="72" y="102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100" y="133"/>
                    <a:pt x="104" y="132"/>
                    <a:pt x="104" y="124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99"/>
                    <a:pt x="104" y="93"/>
                    <a:pt x="105" y="91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12" y="91"/>
                    <a:pt x="118" y="89"/>
                    <a:pt x="122" y="84"/>
                  </a:cubicBezTo>
                  <a:cubicBezTo>
                    <a:pt x="127" y="80"/>
                    <a:pt x="130" y="73"/>
                    <a:pt x="130" y="67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0" y="18"/>
                    <a:pt x="127" y="12"/>
                    <a:pt x="122" y="7"/>
                  </a:cubicBezTo>
                  <a:close/>
                  <a:moveTo>
                    <a:pt x="39" y="58"/>
                  </a:moveTo>
                  <a:cubicBezTo>
                    <a:pt x="33" y="58"/>
                    <a:pt x="29" y="53"/>
                    <a:pt x="29" y="48"/>
                  </a:cubicBezTo>
                  <a:cubicBezTo>
                    <a:pt x="29" y="42"/>
                    <a:pt x="33" y="38"/>
                    <a:pt x="39" y="38"/>
                  </a:cubicBezTo>
                  <a:cubicBezTo>
                    <a:pt x="44" y="38"/>
                    <a:pt x="49" y="42"/>
                    <a:pt x="49" y="48"/>
                  </a:cubicBezTo>
                  <a:cubicBezTo>
                    <a:pt x="49" y="53"/>
                    <a:pt x="44" y="58"/>
                    <a:pt x="39" y="58"/>
                  </a:cubicBezTo>
                  <a:close/>
                  <a:moveTo>
                    <a:pt x="67" y="58"/>
                  </a:moveTo>
                  <a:cubicBezTo>
                    <a:pt x="61" y="58"/>
                    <a:pt x="57" y="53"/>
                    <a:pt x="57" y="48"/>
                  </a:cubicBezTo>
                  <a:cubicBezTo>
                    <a:pt x="57" y="42"/>
                    <a:pt x="61" y="38"/>
                    <a:pt x="67" y="38"/>
                  </a:cubicBezTo>
                  <a:cubicBezTo>
                    <a:pt x="72" y="38"/>
                    <a:pt x="77" y="42"/>
                    <a:pt x="77" y="48"/>
                  </a:cubicBezTo>
                  <a:cubicBezTo>
                    <a:pt x="77" y="53"/>
                    <a:pt x="72" y="58"/>
                    <a:pt x="67" y="58"/>
                  </a:cubicBezTo>
                  <a:close/>
                  <a:moveTo>
                    <a:pt x="94" y="58"/>
                  </a:moveTo>
                  <a:cubicBezTo>
                    <a:pt x="89" y="58"/>
                    <a:pt x="84" y="53"/>
                    <a:pt x="84" y="48"/>
                  </a:cubicBezTo>
                  <a:cubicBezTo>
                    <a:pt x="84" y="42"/>
                    <a:pt x="89" y="38"/>
                    <a:pt x="94" y="38"/>
                  </a:cubicBezTo>
                  <a:cubicBezTo>
                    <a:pt x="100" y="38"/>
                    <a:pt x="104" y="42"/>
                    <a:pt x="104" y="48"/>
                  </a:cubicBezTo>
                  <a:cubicBezTo>
                    <a:pt x="104" y="53"/>
                    <a:pt x="100" y="58"/>
                    <a:pt x="9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823249" y="2891928"/>
            <a:ext cx="663944" cy="500963"/>
            <a:chOff x="862806" y="6597645"/>
            <a:chExt cx="788988" cy="595312"/>
          </a:xfrm>
          <a:solidFill>
            <a:schemeClr val="bg1">
              <a:lumMod val="95000"/>
            </a:schemeClr>
          </a:solidFill>
        </p:grpSpPr>
        <p:sp>
          <p:nvSpPr>
            <p:cNvPr id="43" name="Freeform 154"/>
            <p:cNvSpPr>
              <a:spLocks noEditPoints="1"/>
            </p:cNvSpPr>
            <p:nvPr/>
          </p:nvSpPr>
          <p:spPr bwMode="auto">
            <a:xfrm>
              <a:off x="1380331" y="6696070"/>
              <a:ext cx="173038" cy="398462"/>
            </a:xfrm>
            <a:custGeom>
              <a:avLst/>
              <a:gdLst>
                <a:gd name="T0" fmla="*/ 34 w 46"/>
                <a:gd name="T1" fmla="*/ 0 h 106"/>
                <a:gd name="T2" fmla="*/ 12 w 46"/>
                <a:gd name="T3" fmla="*/ 0 h 106"/>
                <a:gd name="T4" fmla="*/ 0 w 46"/>
                <a:gd name="T5" fmla="*/ 11 h 106"/>
                <a:gd name="T6" fmla="*/ 0 w 46"/>
                <a:gd name="T7" fmla="*/ 95 h 106"/>
                <a:gd name="T8" fmla="*/ 12 w 46"/>
                <a:gd name="T9" fmla="*/ 106 h 106"/>
                <a:gd name="T10" fmla="*/ 34 w 46"/>
                <a:gd name="T11" fmla="*/ 106 h 106"/>
                <a:gd name="T12" fmla="*/ 46 w 46"/>
                <a:gd name="T13" fmla="*/ 95 h 106"/>
                <a:gd name="T14" fmla="*/ 46 w 46"/>
                <a:gd name="T15" fmla="*/ 11 h 106"/>
                <a:gd name="T16" fmla="*/ 34 w 46"/>
                <a:gd name="T17" fmla="*/ 0 h 106"/>
                <a:gd name="T18" fmla="*/ 18 w 46"/>
                <a:gd name="T19" fmla="*/ 36 h 106"/>
                <a:gd name="T20" fmla="*/ 14 w 46"/>
                <a:gd name="T21" fmla="*/ 39 h 106"/>
                <a:gd name="T22" fmla="*/ 11 w 46"/>
                <a:gd name="T23" fmla="*/ 36 h 106"/>
                <a:gd name="T24" fmla="*/ 11 w 46"/>
                <a:gd name="T25" fmla="*/ 13 h 106"/>
                <a:gd name="T26" fmla="*/ 14 w 46"/>
                <a:gd name="T27" fmla="*/ 10 h 106"/>
                <a:gd name="T28" fmla="*/ 18 w 46"/>
                <a:gd name="T29" fmla="*/ 13 h 106"/>
                <a:gd name="T30" fmla="*/ 18 w 46"/>
                <a:gd name="T31" fmla="*/ 3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106">
                  <a:moveTo>
                    <a:pt x="3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1"/>
                    <a:pt x="5" y="106"/>
                    <a:pt x="12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41" y="106"/>
                    <a:pt x="46" y="101"/>
                    <a:pt x="46" y="95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5"/>
                    <a:pt x="41" y="0"/>
                    <a:pt x="34" y="0"/>
                  </a:cubicBezTo>
                  <a:close/>
                  <a:moveTo>
                    <a:pt x="18" y="36"/>
                  </a:moveTo>
                  <a:cubicBezTo>
                    <a:pt x="18" y="38"/>
                    <a:pt x="17" y="39"/>
                    <a:pt x="14" y="39"/>
                  </a:cubicBezTo>
                  <a:cubicBezTo>
                    <a:pt x="12" y="39"/>
                    <a:pt x="11" y="38"/>
                    <a:pt x="11" y="3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1"/>
                    <a:pt x="12" y="10"/>
                    <a:pt x="14" y="10"/>
                  </a:cubicBezTo>
                  <a:cubicBezTo>
                    <a:pt x="17" y="10"/>
                    <a:pt x="18" y="11"/>
                    <a:pt x="18" y="13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44" name="Freeform 155"/>
            <p:cNvSpPr/>
            <p:nvPr/>
          </p:nvSpPr>
          <p:spPr bwMode="auto">
            <a:xfrm>
              <a:off x="862806" y="7165970"/>
              <a:ext cx="788988" cy="26987"/>
            </a:xfrm>
            <a:custGeom>
              <a:avLst/>
              <a:gdLst>
                <a:gd name="T0" fmla="*/ 4 w 210"/>
                <a:gd name="T1" fmla="*/ 7 h 7"/>
                <a:gd name="T2" fmla="*/ 0 w 210"/>
                <a:gd name="T3" fmla="*/ 3 h 7"/>
                <a:gd name="T4" fmla="*/ 0 w 210"/>
                <a:gd name="T5" fmla="*/ 3 h 7"/>
                <a:gd name="T6" fmla="*/ 4 w 210"/>
                <a:gd name="T7" fmla="*/ 0 h 7"/>
                <a:gd name="T8" fmla="*/ 4 w 210"/>
                <a:gd name="T9" fmla="*/ 0 h 7"/>
                <a:gd name="T10" fmla="*/ 206 w 210"/>
                <a:gd name="T11" fmla="*/ 0 h 7"/>
                <a:gd name="T12" fmla="*/ 210 w 210"/>
                <a:gd name="T13" fmla="*/ 3 h 7"/>
                <a:gd name="T14" fmla="*/ 210 w 210"/>
                <a:gd name="T15" fmla="*/ 3 h 7"/>
                <a:gd name="T16" fmla="*/ 206 w 210"/>
                <a:gd name="T17" fmla="*/ 7 h 7"/>
                <a:gd name="T18" fmla="*/ 206 w 210"/>
                <a:gd name="T19" fmla="*/ 7 h 7"/>
                <a:gd name="T20" fmla="*/ 4 w 210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7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8" y="0"/>
                    <a:pt x="210" y="1"/>
                    <a:pt x="210" y="3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0" y="6"/>
                    <a:pt x="208" y="7"/>
                    <a:pt x="206" y="7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45" name="Freeform 156"/>
            <p:cNvSpPr>
              <a:spLocks noEditPoints="1"/>
            </p:cNvSpPr>
            <p:nvPr/>
          </p:nvSpPr>
          <p:spPr bwMode="auto">
            <a:xfrm>
              <a:off x="940593" y="6597645"/>
              <a:ext cx="395288" cy="508000"/>
            </a:xfrm>
            <a:custGeom>
              <a:avLst/>
              <a:gdLst>
                <a:gd name="T0" fmla="*/ 46 w 105"/>
                <a:gd name="T1" fmla="*/ 73 h 135"/>
                <a:gd name="T2" fmla="*/ 46 w 105"/>
                <a:gd name="T3" fmla="*/ 125 h 135"/>
                <a:gd name="T4" fmla="*/ 36 w 105"/>
                <a:gd name="T5" fmla="*/ 135 h 135"/>
                <a:gd name="T6" fmla="*/ 11 w 105"/>
                <a:gd name="T7" fmla="*/ 135 h 135"/>
                <a:gd name="T8" fmla="*/ 0 w 105"/>
                <a:gd name="T9" fmla="*/ 125 h 135"/>
                <a:gd name="T10" fmla="*/ 0 w 105"/>
                <a:gd name="T11" fmla="*/ 73 h 135"/>
                <a:gd name="T12" fmla="*/ 11 w 105"/>
                <a:gd name="T13" fmla="*/ 63 h 135"/>
                <a:gd name="T14" fmla="*/ 36 w 105"/>
                <a:gd name="T15" fmla="*/ 63 h 135"/>
                <a:gd name="T16" fmla="*/ 46 w 105"/>
                <a:gd name="T17" fmla="*/ 73 h 135"/>
                <a:gd name="T18" fmla="*/ 17 w 105"/>
                <a:gd name="T19" fmla="*/ 76 h 135"/>
                <a:gd name="T20" fmla="*/ 14 w 105"/>
                <a:gd name="T21" fmla="*/ 73 h 135"/>
                <a:gd name="T22" fmla="*/ 10 w 105"/>
                <a:gd name="T23" fmla="*/ 76 h 135"/>
                <a:gd name="T24" fmla="*/ 10 w 105"/>
                <a:gd name="T25" fmla="*/ 99 h 135"/>
                <a:gd name="T26" fmla="*/ 14 w 105"/>
                <a:gd name="T27" fmla="*/ 102 h 135"/>
                <a:gd name="T28" fmla="*/ 17 w 105"/>
                <a:gd name="T29" fmla="*/ 99 h 135"/>
                <a:gd name="T30" fmla="*/ 17 w 105"/>
                <a:gd name="T31" fmla="*/ 76 h 135"/>
                <a:gd name="T32" fmla="*/ 105 w 105"/>
                <a:gd name="T33" fmla="*/ 10 h 135"/>
                <a:gd name="T34" fmla="*/ 105 w 105"/>
                <a:gd name="T35" fmla="*/ 125 h 135"/>
                <a:gd name="T36" fmla="*/ 94 w 105"/>
                <a:gd name="T37" fmla="*/ 135 h 135"/>
                <a:gd name="T38" fmla="*/ 69 w 105"/>
                <a:gd name="T39" fmla="*/ 135 h 135"/>
                <a:gd name="T40" fmla="*/ 59 w 105"/>
                <a:gd name="T41" fmla="*/ 125 h 135"/>
                <a:gd name="T42" fmla="*/ 59 w 105"/>
                <a:gd name="T43" fmla="*/ 10 h 135"/>
                <a:gd name="T44" fmla="*/ 69 w 105"/>
                <a:gd name="T45" fmla="*/ 0 h 135"/>
                <a:gd name="T46" fmla="*/ 94 w 105"/>
                <a:gd name="T47" fmla="*/ 0 h 135"/>
                <a:gd name="T48" fmla="*/ 105 w 105"/>
                <a:gd name="T49" fmla="*/ 10 h 135"/>
                <a:gd name="T50" fmla="*/ 76 w 105"/>
                <a:gd name="T51" fmla="*/ 13 h 135"/>
                <a:gd name="T52" fmla="*/ 73 w 105"/>
                <a:gd name="T53" fmla="*/ 10 h 135"/>
                <a:gd name="T54" fmla="*/ 69 w 105"/>
                <a:gd name="T55" fmla="*/ 13 h 135"/>
                <a:gd name="T56" fmla="*/ 69 w 105"/>
                <a:gd name="T57" fmla="*/ 42 h 135"/>
                <a:gd name="T58" fmla="*/ 73 w 105"/>
                <a:gd name="T59" fmla="*/ 45 h 135"/>
                <a:gd name="T60" fmla="*/ 76 w 105"/>
                <a:gd name="T61" fmla="*/ 42 h 135"/>
                <a:gd name="T62" fmla="*/ 76 w 105"/>
                <a:gd name="T63" fmla="*/ 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" h="135">
                  <a:moveTo>
                    <a:pt x="46" y="73"/>
                  </a:moveTo>
                  <a:cubicBezTo>
                    <a:pt x="46" y="125"/>
                    <a:pt x="46" y="125"/>
                    <a:pt x="46" y="125"/>
                  </a:cubicBezTo>
                  <a:cubicBezTo>
                    <a:pt x="46" y="130"/>
                    <a:pt x="41" y="135"/>
                    <a:pt x="36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5" y="135"/>
                    <a:pt x="0" y="130"/>
                    <a:pt x="0" y="1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67"/>
                    <a:pt x="5" y="63"/>
                    <a:pt x="11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3"/>
                    <a:pt x="46" y="67"/>
                    <a:pt x="46" y="73"/>
                  </a:cubicBezTo>
                  <a:close/>
                  <a:moveTo>
                    <a:pt x="17" y="76"/>
                  </a:moveTo>
                  <a:cubicBezTo>
                    <a:pt x="17" y="74"/>
                    <a:pt x="16" y="73"/>
                    <a:pt x="14" y="73"/>
                  </a:cubicBezTo>
                  <a:cubicBezTo>
                    <a:pt x="12" y="73"/>
                    <a:pt x="10" y="74"/>
                    <a:pt x="10" y="7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1"/>
                    <a:pt x="12" y="102"/>
                    <a:pt x="14" y="102"/>
                  </a:cubicBezTo>
                  <a:cubicBezTo>
                    <a:pt x="16" y="102"/>
                    <a:pt x="17" y="101"/>
                    <a:pt x="17" y="99"/>
                  </a:cubicBezTo>
                  <a:lnTo>
                    <a:pt x="17" y="76"/>
                  </a:lnTo>
                  <a:close/>
                  <a:moveTo>
                    <a:pt x="105" y="10"/>
                  </a:moveTo>
                  <a:cubicBezTo>
                    <a:pt x="105" y="125"/>
                    <a:pt x="105" y="125"/>
                    <a:pt x="105" y="125"/>
                  </a:cubicBezTo>
                  <a:cubicBezTo>
                    <a:pt x="105" y="130"/>
                    <a:pt x="100" y="135"/>
                    <a:pt x="94" y="135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63" y="135"/>
                    <a:pt x="59" y="130"/>
                    <a:pt x="59" y="125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63" y="0"/>
                    <a:pt x="6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0" y="0"/>
                    <a:pt x="105" y="4"/>
                    <a:pt x="105" y="10"/>
                  </a:cubicBezTo>
                  <a:close/>
                  <a:moveTo>
                    <a:pt x="76" y="13"/>
                  </a:moveTo>
                  <a:cubicBezTo>
                    <a:pt x="76" y="11"/>
                    <a:pt x="75" y="10"/>
                    <a:pt x="73" y="10"/>
                  </a:cubicBezTo>
                  <a:cubicBezTo>
                    <a:pt x="71" y="10"/>
                    <a:pt x="69" y="11"/>
                    <a:pt x="69" y="13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4"/>
                    <a:pt x="71" y="45"/>
                    <a:pt x="73" y="45"/>
                  </a:cubicBezTo>
                  <a:cubicBezTo>
                    <a:pt x="75" y="45"/>
                    <a:pt x="76" y="44"/>
                    <a:pt x="76" y="42"/>
                  </a:cubicBezTo>
                  <a:lnTo>
                    <a:pt x="7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1230132" y="45843"/>
            <a:ext cx="1078009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schemeClr val="bg1"/>
                </a:solidFill>
                <a:latin typeface="Impact" panose="020B0806030902050204" pitchFamily="34" charset="0"/>
                <a:ea typeface="FandolFang R" panose="00000500000000000000" pitchFamily="50" charset="-122"/>
                <a:cs typeface="+mn-ea"/>
              </a:rPr>
              <a:t>04</a:t>
            </a:r>
            <a:endParaRPr lang="zh-CN" altLang="en-US" sz="2665" dirty="0">
              <a:solidFill>
                <a:schemeClr val="bg1"/>
              </a:solidFill>
              <a:latin typeface="Impact" panose="020B080603090205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4631712" y="579323"/>
            <a:ext cx="2734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这里添加目录标题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5094727" y="1003345"/>
            <a:ext cx="1754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FandolFang R" panose="00000500000000000000" pitchFamily="50" charset="-122"/>
                <a:cs typeface="+mn-ea"/>
              </a:rPr>
              <a:t>YOUR TITLE HERE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FandolFang R" panose="00000500000000000000" pitchFamily="50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9" grpId="0" animBg="1"/>
          <p:bldP spid="8" grpId="0" animBg="1"/>
          <p:bldP spid="12" grpId="0"/>
          <p:bldP spid="13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9" grpId="0" animBg="1"/>
          <p:bldP spid="8" grpId="0" animBg="1"/>
          <p:bldP spid="12" grpId="0"/>
          <p:bldP spid="13" grpId="0"/>
          <p:bldP spid="1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4851915" y="2925623"/>
            <a:ext cx="2665307" cy="1130543"/>
          </a:xfrm>
          <a:prstGeom prst="roundRect">
            <a:avLst/>
          </a:pr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dirty="0">
                <a:solidFill>
                  <a:schemeClr val="bg1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这里添加内容这里添加内容</a:t>
            </a:r>
            <a:endParaRPr lang="zh-CN" altLang="zh-CN" sz="2665" dirty="0">
              <a:solidFill>
                <a:schemeClr val="bg1"/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042247" y="1895299"/>
            <a:ext cx="2880320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847509" y="1895299"/>
            <a:ext cx="2880320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117051" y="3082233"/>
            <a:ext cx="2880320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743267" y="4252285"/>
            <a:ext cx="2880320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952900" y="4252285"/>
            <a:ext cx="2880320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579264" y="3076830"/>
            <a:ext cx="2880320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  <a:sym typeface="+mn-lt"/>
              </a:rPr>
              <a:t>点击这里添加文字介绍</a:t>
            </a:r>
            <a:endParaRPr lang="en-US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974148" y="2384113"/>
            <a:ext cx="1199481" cy="2213567"/>
          </a:xfrm>
          <a:custGeom>
            <a:avLst/>
            <a:gdLst>
              <a:gd name="connsiteX0" fmla="*/ 645548 w 1024612"/>
              <a:gd name="connsiteY0" fmla="*/ 0 h 1890856"/>
              <a:gd name="connsiteX1" fmla="*/ 1024612 w 1024612"/>
              <a:gd name="connsiteY1" fmla="*/ 0 h 1890856"/>
              <a:gd name="connsiteX2" fmla="*/ 1024612 w 1024612"/>
              <a:gd name="connsiteY2" fmla="*/ 114238 h 1890856"/>
              <a:gd name="connsiteX3" fmla="*/ 694573 w 1024612"/>
              <a:gd name="connsiteY3" fmla="*/ 114238 h 1890856"/>
              <a:gd name="connsiteX4" fmla="*/ 617500 w 1024612"/>
              <a:gd name="connsiteY4" fmla="*/ 129799 h 1890856"/>
              <a:gd name="connsiteX5" fmla="*/ 596605 w 1024612"/>
              <a:gd name="connsiteY5" fmla="*/ 141140 h 1890856"/>
              <a:gd name="connsiteX6" fmla="*/ 594444 w 1024612"/>
              <a:gd name="connsiteY6" fmla="*/ 141946 h 1890856"/>
              <a:gd name="connsiteX7" fmla="*/ 589231 w 1024612"/>
              <a:gd name="connsiteY7" fmla="*/ 145142 h 1890856"/>
              <a:gd name="connsiteX8" fmla="*/ 583865 w 1024612"/>
              <a:gd name="connsiteY8" fmla="*/ 148055 h 1890856"/>
              <a:gd name="connsiteX9" fmla="*/ 582089 w 1024612"/>
              <a:gd name="connsiteY9" fmla="*/ 149520 h 1890856"/>
              <a:gd name="connsiteX10" fmla="*/ 561817 w 1024612"/>
              <a:gd name="connsiteY10" fmla="*/ 161947 h 1890856"/>
              <a:gd name="connsiteX11" fmla="*/ 509805 w 1024612"/>
              <a:gd name="connsiteY11" fmla="*/ 220915 h 1890856"/>
              <a:gd name="connsiteX12" fmla="*/ 153096 w 1024612"/>
              <a:gd name="connsiteY12" fmla="*/ 838752 h 1890856"/>
              <a:gd name="connsiteX13" fmla="*/ 128036 w 1024612"/>
              <a:gd name="connsiteY13" fmla="*/ 913279 h 1890856"/>
              <a:gd name="connsiteX14" fmla="*/ 127410 w 1024612"/>
              <a:gd name="connsiteY14" fmla="*/ 937049 h 1890856"/>
              <a:gd name="connsiteX15" fmla="*/ 127028 w 1024612"/>
              <a:gd name="connsiteY15" fmla="*/ 939320 h 1890856"/>
              <a:gd name="connsiteX16" fmla="*/ 127189 w 1024612"/>
              <a:gd name="connsiteY16" fmla="*/ 945423 h 1890856"/>
              <a:gd name="connsiteX17" fmla="*/ 127028 w 1024612"/>
              <a:gd name="connsiteY17" fmla="*/ 951536 h 1890856"/>
              <a:gd name="connsiteX18" fmla="*/ 127410 w 1024612"/>
              <a:gd name="connsiteY18" fmla="*/ 953810 h 1890856"/>
              <a:gd name="connsiteX19" fmla="*/ 128036 w 1024612"/>
              <a:gd name="connsiteY19" fmla="*/ 977576 h 1890856"/>
              <a:gd name="connsiteX20" fmla="*/ 153096 w 1024612"/>
              <a:gd name="connsiteY20" fmla="*/ 1052104 h 1890856"/>
              <a:gd name="connsiteX21" fmla="*/ 509805 w 1024612"/>
              <a:gd name="connsiteY21" fmla="*/ 1669942 h 1890856"/>
              <a:gd name="connsiteX22" fmla="*/ 561817 w 1024612"/>
              <a:gd name="connsiteY22" fmla="*/ 1728909 h 1890856"/>
              <a:gd name="connsiteX23" fmla="*/ 577373 w 1024612"/>
              <a:gd name="connsiteY23" fmla="*/ 1737445 h 1890856"/>
              <a:gd name="connsiteX24" fmla="*/ 583865 w 1024612"/>
              <a:gd name="connsiteY24" fmla="*/ 1742801 h 1890856"/>
              <a:gd name="connsiteX25" fmla="*/ 694573 w 1024612"/>
              <a:gd name="connsiteY25" fmla="*/ 1776618 h 1890856"/>
              <a:gd name="connsiteX26" fmla="*/ 1024612 w 1024612"/>
              <a:gd name="connsiteY26" fmla="*/ 1776618 h 1890856"/>
              <a:gd name="connsiteX27" fmla="*/ 1024612 w 1024612"/>
              <a:gd name="connsiteY27" fmla="*/ 1890856 h 1890856"/>
              <a:gd name="connsiteX28" fmla="*/ 645548 w 1024612"/>
              <a:gd name="connsiteY28" fmla="*/ 1890856 h 1890856"/>
              <a:gd name="connsiteX29" fmla="*/ 519624 w 1024612"/>
              <a:gd name="connsiteY29" fmla="*/ 1852391 h 1890856"/>
              <a:gd name="connsiteX30" fmla="*/ 512240 w 1024612"/>
              <a:gd name="connsiteY30" fmla="*/ 1846299 h 1890856"/>
              <a:gd name="connsiteX31" fmla="*/ 494546 w 1024612"/>
              <a:gd name="connsiteY31" fmla="*/ 1836589 h 1890856"/>
              <a:gd name="connsiteX32" fmla="*/ 435385 w 1024612"/>
              <a:gd name="connsiteY32" fmla="*/ 1769518 h 1890856"/>
              <a:gd name="connsiteX33" fmla="*/ 29651 w 1024612"/>
              <a:gd name="connsiteY33" fmla="*/ 1066765 h 1890856"/>
              <a:gd name="connsiteX34" fmla="*/ 1146 w 1024612"/>
              <a:gd name="connsiteY34" fmla="*/ 981995 h 1890856"/>
              <a:gd name="connsiteX35" fmla="*/ 434 w 1024612"/>
              <a:gd name="connsiteY35" fmla="*/ 954962 h 1890856"/>
              <a:gd name="connsiteX36" fmla="*/ 0 w 1024612"/>
              <a:gd name="connsiteY36" fmla="*/ 952375 h 1890856"/>
              <a:gd name="connsiteX37" fmla="*/ 183 w 1024612"/>
              <a:gd name="connsiteY37" fmla="*/ 945422 h 1890856"/>
              <a:gd name="connsiteX38" fmla="*/ 0 w 1024612"/>
              <a:gd name="connsiteY38" fmla="*/ 938480 h 1890856"/>
              <a:gd name="connsiteX39" fmla="*/ 434 w 1024612"/>
              <a:gd name="connsiteY39" fmla="*/ 935897 h 1890856"/>
              <a:gd name="connsiteX40" fmla="*/ 1146 w 1024612"/>
              <a:gd name="connsiteY40" fmla="*/ 908861 h 1890856"/>
              <a:gd name="connsiteX41" fmla="*/ 29651 w 1024612"/>
              <a:gd name="connsiteY41" fmla="*/ 824090 h 1890856"/>
              <a:gd name="connsiteX42" fmla="*/ 435385 w 1024612"/>
              <a:gd name="connsiteY42" fmla="*/ 121338 h 1890856"/>
              <a:gd name="connsiteX43" fmla="*/ 494546 w 1024612"/>
              <a:gd name="connsiteY43" fmla="*/ 54266 h 1890856"/>
              <a:gd name="connsiteX44" fmla="*/ 517604 w 1024612"/>
              <a:gd name="connsiteY44" fmla="*/ 40132 h 1890856"/>
              <a:gd name="connsiteX45" fmla="*/ 519624 w 1024612"/>
              <a:gd name="connsiteY45" fmla="*/ 38464 h 1890856"/>
              <a:gd name="connsiteX46" fmla="*/ 525727 w 1024612"/>
              <a:gd name="connsiteY46" fmla="*/ 35152 h 1890856"/>
              <a:gd name="connsiteX47" fmla="*/ 531657 w 1024612"/>
              <a:gd name="connsiteY47" fmla="*/ 31517 h 1890856"/>
              <a:gd name="connsiteX48" fmla="*/ 534115 w 1024612"/>
              <a:gd name="connsiteY48" fmla="*/ 30600 h 1890856"/>
              <a:gd name="connsiteX49" fmla="*/ 557881 w 1024612"/>
              <a:gd name="connsiteY49" fmla="*/ 17699 h 1890856"/>
              <a:gd name="connsiteX50" fmla="*/ 645548 w 1024612"/>
              <a:gd name="connsiteY50" fmla="*/ 0 h 18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4612" h="1890856">
                <a:moveTo>
                  <a:pt x="645548" y="0"/>
                </a:moveTo>
                <a:lnTo>
                  <a:pt x="1024612" y="0"/>
                </a:lnTo>
                <a:lnTo>
                  <a:pt x="1024612" y="114238"/>
                </a:lnTo>
                <a:lnTo>
                  <a:pt x="694573" y="114238"/>
                </a:lnTo>
                <a:cubicBezTo>
                  <a:pt x="667234" y="114238"/>
                  <a:pt x="641188" y="119779"/>
                  <a:pt x="617500" y="129799"/>
                </a:cubicBezTo>
                <a:lnTo>
                  <a:pt x="596605" y="141140"/>
                </a:lnTo>
                <a:lnTo>
                  <a:pt x="594444" y="141946"/>
                </a:lnTo>
                <a:lnTo>
                  <a:pt x="589231" y="145142"/>
                </a:lnTo>
                <a:lnTo>
                  <a:pt x="583865" y="148055"/>
                </a:lnTo>
                <a:lnTo>
                  <a:pt x="582089" y="149520"/>
                </a:lnTo>
                <a:lnTo>
                  <a:pt x="561817" y="161947"/>
                </a:lnTo>
                <a:cubicBezTo>
                  <a:pt x="541294" y="177452"/>
                  <a:pt x="523474" y="197238"/>
                  <a:pt x="509805" y="220915"/>
                </a:cubicBezTo>
                <a:lnTo>
                  <a:pt x="153096" y="838752"/>
                </a:lnTo>
                <a:cubicBezTo>
                  <a:pt x="139426" y="862428"/>
                  <a:pt x="131202" y="887754"/>
                  <a:pt x="128036" y="913279"/>
                </a:cubicBezTo>
                <a:lnTo>
                  <a:pt x="127410" y="937049"/>
                </a:lnTo>
                <a:lnTo>
                  <a:pt x="127028" y="939320"/>
                </a:lnTo>
                <a:lnTo>
                  <a:pt x="127189" y="945423"/>
                </a:lnTo>
                <a:lnTo>
                  <a:pt x="127028" y="951536"/>
                </a:lnTo>
                <a:lnTo>
                  <a:pt x="127410" y="953810"/>
                </a:lnTo>
                <a:lnTo>
                  <a:pt x="128036" y="977576"/>
                </a:lnTo>
                <a:cubicBezTo>
                  <a:pt x="131202" y="1003101"/>
                  <a:pt x="139427" y="1028428"/>
                  <a:pt x="153096" y="1052104"/>
                </a:cubicBezTo>
                <a:lnTo>
                  <a:pt x="509805" y="1669942"/>
                </a:lnTo>
                <a:cubicBezTo>
                  <a:pt x="523474" y="1693618"/>
                  <a:pt x="541295" y="1713403"/>
                  <a:pt x="561817" y="1728909"/>
                </a:cubicBezTo>
                <a:lnTo>
                  <a:pt x="577373" y="1737445"/>
                </a:lnTo>
                <a:lnTo>
                  <a:pt x="583865" y="1742801"/>
                </a:lnTo>
                <a:cubicBezTo>
                  <a:pt x="615467" y="1764151"/>
                  <a:pt x="653565" y="1776618"/>
                  <a:pt x="694573" y="1776618"/>
                </a:cubicBezTo>
                <a:lnTo>
                  <a:pt x="1024612" y="1776618"/>
                </a:lnTo>
                <a:lnTo>
                  <a:pt x="1024612" y="1890856"/>
                </a:lnTo>
                <a:lnTo>
                  <a:pt x="645548" y="1890856"/>
                </a:lnTo>
                <a:cubicBezTo>
                  <a:pt x="598904" y="1890856"/>
                  <a:pt x="555570" y="1876676"/>
                  <a:pt x="519624" y="1852391"/>
                </a:cubicBezTo>
                <a:lnTo>
                  <a:pt x="512240" y="1846299"/>
                </a:lnTo>
                <a:lnTo>
                  <a:pt x="494546" y="1836589"/>
                </a:lnTo>
                <a:cubicBezTo>
                  <a:pt x="471204" y="1818953"/>
                  <a:pt x="450933" y="1796448"/>
                  <a:pt x="435385" y="1769518"/>
                </a:cubicBezTo>
                <a:lnTo>
                  <a:pt x="29651" y="1066765"/>
                </a:lnTo>
                <a:cubicBezTo>
                  <a:pt x="14103" y="1039835"/>
                  <a:pt x="4748" y="1011028"/>
                  <a:pt x="1146" y="981995"/>
                </a:cubicBezTo>
                <a:lnTo>
                  <a:pt x="434" y="954962"/>
                </a:lnTo>
                <a:lnTo>
                  <a:pt x="0" y="952375"/>
                </a:lnTo>
                <a:lnTo>
                  <a:pt x="183" y="945422"/>
                </a:lnTo>
                <a:lnTo>
                  <a:pt x="0" y="938480"/>
                </a:lnTo>
                <a:lnTo>
                  <a:pt x="434" y="935897"/>
                </a:lnTo>
                <a:lnTo>
                  <a:pt x="1146" y="908861"/>
                </a:lnTo>
                <a:cubicBezTo>
                  <a:pt x="4748" y="879827"/>
                  <a:pt x="14102" y="851020"/>
                  <a:pt x="29651" y="824090"/>
                </a:cubicBezTo>
                <a:lnTo>
                  <a:pt x="435385" y="121338"/>
                </a:lnTo>
                <a:cubicBezTo>
                  <a:pt x="450933" y="94407"/>
                  <a:pt x="471203" y="71902"/>
                  <a:pt x="494546" y="54266"/>
                </a:cubicBezTo>
                <a:lnTo>
                  <a:pt x="517604" y="40132"/>
                </a:lnTo>
                <a:lnTo>
                  <a:pt x="519624" y="38464"/>
                </a:lnTo>
                <a:lnTo>
                  <a:pt x="525727" y="35152"/>
                </a:lnTo>
                <a:lnTo>
                  <a:pt x="531657" y="31517"/>
                </a:lnTo>
                <a:lnTo>
                  <a:pt x="534115" y="30600"/>
                </a:lnTo>
                <a:lnTo>
                  <a:pt x="557881" y="17699"/>
                </a:lnTo>
                <a:cubicBezTo>
                  <a:pt x="584826" y="6303"/>
                  <a:pt x="614452" y="0"/>
                  <a:pt x="6455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173628" y="2384113"/>
            <a:ext cx="1208403" cy="2213567"/>
          </a:xfrm>
          <a:custGeom>
            <a:avLst/>
            <a:gdLst>
              <a:gd name="connsiteX0" fmla="*/ 0 w 1032232"/>
              <a:gd name="connsiteY0" fmla="*/ 0 h 1890856"/>
              <a:gd name="connsiteX1" fmla="*/ 386685 w 1032232"/>
              <a:gd name="connsiteY1" fmla="*/ 0 h 1890856"/>
              <a:gd name="connsiteX2" fmla="*/ 474351 w 1032232"/>
              <a:gd name="connsiteY2" fmla="*/ 17699 h 1890856"/>
              <a:gd name="connsiteX3" fmla="*/ 498119 w 1032232"/>
              <a:gd name="connsiteY3" fmla="*/ 30600 h 1890856"/>
              <a:gd name="connsiteX4" fmla="*/ 500575 w 1032232"/>
              <a:gd name="connsiteY4" fmla="*/ 31517 h 1890856"/>
              <a:gd name="connsiteX5" fmla="*/ 506500 w 1032232"/>
              <a:gd name="connsiteY5" fmla="*/ 35149 h 1890856"/>
              <a:gd name="connsiteX6" fmla="*/ 512608 w 1032232"/>
              <a:gd name="connsiteY6" fmla="*/ 38464 h 1890856"/>
              <a:gd name="connsiteX7" fmla="*/ 514630 w 1032232"/>
              <a:gd name="connsiteY7" fmla="*/ 40133 h 1890856"/>
              <a:gd name="connsiteX8" fmla="*/ 537687 w 1032232"/>
              <a:gd name="connsiteY8" fmla="*/ 54266 h 1890856"/>
              <a:gd name="connsiteX9" fmla="*/ 596847 w 1032232"/>
              <a:gd name="connsiteY9" fmla="*/ 121338 h 1890856"/>
              <a:gd name="connsiteX10" fmla="*/ 1002581 w 1032232"/>
              <a:gd name="connsiteY10" fmla="*/ 824090 h 1890856"/>
              <a:gd name="connsiteX11" fmla="*/ 1031087 w 1032232"/>
              <a:gd name="connsiteY11" fmla="*/ 908862 h 1890856"/>
              <a:gd name="connsiteX12" fmla="*/ 1031798 w 1032232"/>
              <a:gd name="connsiteY12" fmla="*/ 935894 h 1890856"/>
              <a:gd name="connsiteX13" fmla="*/ 1032232 w 1032232"/>
              <a:gd name="connsiteY13" fmla="*/ 938480 h 1890856"/>
              <a:gd name="connsiteX14" fmla="*/ 1032049 w 1032232"/>
              <a:gd name="connsiteY14" fmla="*/ 945432 h 1890856"/>
              <a:gd name="connsiteX15" fmla="*/ 1032232 w 1032232"/>
              <a:gd name="connsiteY15" fmla="*/ 952376 h 1890856"/>
              <a:gd name="connsiteX16" fmla="*/ 1031799 w 1032232"/>
              <a:gd name="connsiteY16" fmla="*/ 954959 h 1890856"/>
              <a:gd name="connsiteX17" fmla="*/ 1031087 w 1032232"/>
              <a:gd name="connsiteY17" fmla="*/ 981995 h 1890856"/>
              <a:gd name="connsiteX18" fmla="*/ 1002582 w 1032232"/>
              <a:gd name="connsiteY18" fmla="*/ 1066766 h 1890856"/>
              <a:gd name="connsiteX19" fmla="*/ 596848 w 1032232"/>
              <a:gd name="connsiteY19" fmla="*/ 1769518 h 1890856"/>
              <a:gd name="connsiteX20" fmla="*/ 537687 w 1032232"/>
              <a:gd name="connsiteY20" fmla="*/ 1836589 h 1890856"/>
              <a:gd name="connsiteX21" fmla="*/ 514629 w 1032232"/>
              <a:gd name="connsiteY21" fmla="*/ 1850724 h 1890856"/>
              <a:gd name="connsiteX22" fmla="*/ 512608 w 1032232"/>
              <a:gd name="connsiteY22" fmla="*/ 1852391 h 1890856"/>
              <a:gd name="connsiteX23" fmla="*/ 506504 w 1032232"/>
              <a:gd name="connsiteY23" fmla="*/ 1855705 h 1890856"/>
              <a:gd name="connsiteX24" fmla="*/ 500575 w 1032232"/>
              <a:gd name="connsiteY24" fmla="*/ 1859339 h 1890856"/>
              <a:gd name="connsiteX25" fmla="*/ 498118 w 1032232"/>
              <a:gd name="connsiteY25" fmla="*/ 1860257 h 1890856"/>
              <a:gd name="connsiteX26" fmla="*/ 474351 w 1032232"/>
              <a:gd name="connsiteY26" fmla="*/ 1873157 h 1890856"/>
              <a:gd name="connsiteX27" fmla="*/ 386685 w 1032232"/>
              <a:gd name="connsiteY27" fmla="*/ 1890855 h 1890856"/>
              <a:gd name="connsiteX28" fmla="*/ 0 w 1032232"/>
              <a:gd name="connsiteY28" fmla="*/ 1890856 h 1890856"/>
              <a:gd name="connsiteX29" fmla="*/ 0 w 1032232"/>
              <a:gd name="connsiteY29" fmla="*/ 1776618 h 1890856"/>
              <a:gd name="connsiteX30" fmla="*/ 337658 w 1032232"/>
              <a:gd name="connsiteY30" fmla="*/ 1776617 h 1890856"/>
              <a:gd name="connsiteX31" fmla="*/ 414732 w 1032232"/>
              <a:gd name="connsiteY31" fmla="*/ 1761058 h 1890856"/>
              <a:gd name="connsiteX32" fmla="*/ 435627 w 1032232"/>
              <a:gd name="connsiteY32" fmla="*/ 1749716 h 1890856"/>
              <a:gd name="connsiteX33" fmla="*/ 437787 w 1032232"/>
              <a:gd name="connsiteY33" fmla="*/ 1748909 h 1890856"/>
              <a:gd name="connsiteX34" fmla="*/ 443000 w 1032232"/>
              <a:gd name="connsiteY34" fmla="*/ 1745715 h 1890856"/>
              <a:gd name="connsiteX35" fmla="*/ 448366 w 1032232"/>
              <a:gd name="connsiteY35" fmla="*/ 1742801 h 1890856"/>
              <a:gd name="connsiteX36" fmla="*/ 450143 w 1032232"/>
              <a:gd name="connsiteY36" fmla="*/ 1741335 h 1890856"/>
              <a:gd name="connsiteX37" fmla="*/ 470415 w 1032232"/>
              <a:gd name="connsiteY37" fmla="*/ 1728909 h 1890856"/>
              <a:gd name="connsiteX38" fmla="*/ 522428 w 1032232"/>
              <a:gd name="connsiteY38" fmla="*/ 1669942 h 1890856"/>
              <a:gd name="connsiteX39" fmla="*/ 879136 w 1032232"/>
              <a:gd name="connsiteY39" fmla="*/ 1052105 h 1890856"/>
              <a:gd name="connsiteX40" fmla="*/ 904197 w 1032232"/>
              <a:gd name="connsiteY40" fmla="*/ 977576 h 1890856"/>
              <a:gd name="connsiteX41" fmla="*/ 904822 w 1032232"/>
              <a:gd name="connsiteY41" fmla="*/ 953808 h 1890856"/>
              <a:gd name="connsiteX42" fmla="*/ 905203 w 1032232"/>
              <a:gd name="connsiteY42" fmla="*/ 951536 h 1890856"/>
              <a:gd name="connsiteX43" fmla="*/ 905042 w 1032232"/>
              <a:gd name="connsiteY43" fmla="*/ 945432 h 1890856"/>
              <a:gd name="connsiteX44" fmla="*/ 905203 w 1032232"/>
              <a:gd name="connsiteY44" fmla="*/ 939320 h 1890856"/>
              <a:gd name="connsiteX45" fmla="*/ 904822 w 1032232"/>
              <a:gd name="connsiteY45" fmla="*/ 937046 h 1890856"/>
              <a:gd name="connsiteX46" fmla="*/ 904197 w 1032232"/>
              <a:gd name="connsiteY46" fmla="*/ 913280 h 1890856"/>
              <a:gd name="connsiteX47" fmla="*/ 879135 w 1032232"/>
              <a:gd name="connsiteY47" fmla="*/ 838752 h 1890856"/>
              <a:gd name="connsiteX48" fmla="*/ 522427 w 1032232"/>
              <a:gd name="connsiteY48" fmla="*/ 220915 h 1890856"/>
              <a:gd name="connsiteX49" fmla="*/ 470415 w 1032232"/>
              <a:gd name="connsiteY49" fmla="*/ 161947 h 1890856"/>
              <a:gd name="connsiteX50" fmla="*/ 450144 w 1032232"/>
              <a:gd name="connsiteY50" fmla="*/ 149521 h 1890856"/>
              <a:gd name="connsiteX51" fmla="*/ 448366 w 1032232"/>
              <a:gd name="connsiteY51" fmla="*/ 148055 h 1890856"/>
              <a:gd name="connsiteX52" fmla="*/ 442996 w 1032232"/>
              <a:gd name="connsiteY52" fmla="*/ 145140 h 1890856"/>
              <a:gd name="connsiteX53" fmla="*/ 437787 w 1032232"/>
              <a:gd name="connsiteY53" fmla="*/ 141946 h 1890856"/>
              <a:gd name="connsiteX54" fmla="*/ 435628 w 1032232"/>
              <a:gd name="connsiteY54" fmla="*/ 141141 h 1890856"/>
              <a:gd name="connsiteX55" fmla="*/ 414732 w 1032232"/>
              <a:gd name="connsiteY55" fmla="*/ 129799 h 1890856"/>
              <a:gd name="connsiteX56" fmla="*/ 337658 w 1032232"/>
              <a:gd name="connsiteY56" fmla="*/ 114238 h 1890856"/>
              <a:gd name="connsiteX57" fmla="*/ 0 w 1032232"/>
              <a:gd name="connsiteY57" fmla="*/ 114238 h 1890856"/>
              <a:gd name="connsiteX58" fmla="*/ 0 w 1032232"/>
              <a:gd name="connsiteY58" fmla="*/ 0 h 18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32232" h="1890856">
                <a:moveTo>
                  <a:pt x="0" y="0"/>
                </a:moveTo>
                <a:lnTo>
                  <a:pt x="386685" y="0"/>
                </a:lnTo>
                <a:cubicBezTo>
                  <a:pt x="417781" y="0"/>
                  <a:pt x="447405" y="6303"/>
                  <a:pt x="474351" y="17699"/>
                </a:cubicBezTo>
                <a:lnTo>
                  <a:pt x="498119" y="30600"/>
                </a:lnTo>
                <a:lnTo>
                  <a:pt x="500575" y="31517"/>
                </a:lnTo>
                <a:lnTo>
                  <a:pt x="506500" y="35149"/>
                </a:lnTo>
                <a:lnTo>
                  <a:pt x="512608" y="38464"/>
                </a:lnTo>
                <a:lnTo>
                  <a:pt x="514630" y="40133"/>
                </a:lnTo>
                <a:lnTo>
                  <a:pt x="537687" y="54266"/>
                </a:lnTo>
                <a:cubicBezTo>
                  <a:pt x="561029" y="71902"/>
                  <a:pt x="581299" y="94408"/>
                  <a:pt x="596847" y="121338"/>
                </a:cubicBezTo>
                <a:lnTo>
                  <a:pt x="1002581" y="824090"/>
                </a:lnTo>
                <a:cubicBezTo>
                  <a:pt x="1018130" y="851021"/>
                  <a:pt x="1027484" y="879827"/>
                  <a:pt x="1031087" y="908862"/>
                </a:cubicBezTo>
                <a:lnTo>
                  <a:pt x="1031798" y="935894"/>
                </a:lnTo>
                <a:lnTo>
                  <a:pt x="1032232" y="938480"/>
                </a:lnTo>
                <a:lnTo>
                  <a:pt x="1032049" y="945432"/>
                </a:lnTo>
                <a:lnTo>
                  <a:pt x="1032232" y="952376"/>
                </a:lnTo>
                <a:lnTo>
                  <a:pt x="1031799" y="954959"/>
                </a:lnTo>
                <a:lnTo>
                  <a:pt x="1031087" y="981995"/>
                </a:lnTo>
                <a:cubicBezTo>
                  <a:pt x="1027484" y="1011029"/>
                  <a:pt x="1018130" y="1039835"/>
                  <a:pt x="1002582" y="1066766"/>
                </a:cubicBezTo>
                <a:lnTo>
                  <a:pt x="596848" y="1769518"/>
                </a:lnTo>
                <a:cubicBezTo>
                  <a:pt x="581299" y="1796448"/>
                  <a:pt x="561030" y="1818953"/>
                  <a:pt x="537687" y="1836589"/>
                </a:cubicBezTo>
                <a:lnTo>
                  <a:pt x="514629" y="1850724"/>
                </a:lnTo>
                <a:lnTo>
                  <a:pt x="512608" y="1852391"/>
                </a:lnTo>
                <a:lnTo>
                  <a:pt x="506504" y="1855705"/>
                </a:lnTo>
                <a:lnTo>
                  <a:pt x="500575" y="1859339"/>
                </a:lnTo>
                <a:lnTo>
                  <a:pt x="498118" y="1860257"/>
                </a:lnTo>
                <a:lnTo>
                  <a:pt x="474351" y="1873157"/>
                </a:lnTo>
                <a:cubicBezTo>
                  <a:pt x="447406" y="1884554"/>
                  <a:pt x="417782" y="1890855"/>
                  <a:pt x="386685" y="1890855"/>
                </a:cubicBezTo>
                <a:lnTo>
                  <a:pt x="0" y="1890856"/>
                </a:lnTo>
                <a:lnTo>
                  <a:pt x="0" y="1776618"/>
                </a:lnTo>
                <a:lnTo>
                  <a:pt x="337658" y="1776617"/>
                </a:lnTo>
                <a:cubicBezTo>
                  <a:pt x="364998" y="1776617"/>
                  <a:pt x="391043" y="1771077"/>
                  <a:pt x="414732" y="1761058"/>
                </a:cubicBezTo>
                <a:lnTo>
                  <a:pt x="435627" y="1749716"/>
                </a:lnTo>
                <a:lnTo>
                  <a:pt x="437787" y="1748909"/>
                </a:lnTo>
                <a:lnTo>
                  <a:pt x="443000" y="1745715"/>
                </a:lnTo>
                <a:lnTo>
                  <a:pt x="448366" y="1742801"/>
                </a:lnTo>
                <a:lnTo>
                  <a:pt x="450143" y="1741335"/>
                </a:lnTo>
                <a:lnTo>
                  <a:pt x="470415" y="1728909"/>
                </a:lnTo>
                <a:cubicBezTo>
                  <a:pt x="490937" y="1713403"/>
                  <a:pt x="508757" y="1693618"/>
                  <a:pt x="522428" y="1669942"/>
                </a:cubicBezTo>
                <a:lnTo>
                  <a:pt x="879136" y="1052105"/>
                </a:lnTo>
                <a:cubicBezTo>
                  <a:pt x="892805" y="1028428"/>
                  <a:pt x="901029" y="1003102"/>
                  <a:pt x="904197" y="977576"/>
                </a:cubicBezTo>
                <a:lnTo>
                  <a:pt x="904822" y="953808"/>
                </a:lnTo>
                <a:lnTo>
                  <a:pt x="905203" y="951536"/>
                </a:lnTo>
                <a:lnTo>
                  <a:pt x="905042" y="945432"/>
                </a:lnTo>
                <a:lnTo>
                  <a:pt x="905203" y="939320"/>
                </a:lnTo>
                <a:lnTo>
                  <a:pt x="904822" y="937046"/>
                </a:lnTo>
                <a:lnTo>
                  <a:pt x="904197" y="913280"/>
                </a:lnTo>
                <a:cubicBezTo>
                  <a:pt x="901029" y="887754"/>
                  <a:pt x="892805" y="862429"/>
                  <a:pt x="879135" y="838752"/>
                </a:cubicBezTo>
                <a:lnTo>
                  <a:pt x="522427" y="220915"/>
                </a:lnTo>
                <a:cubicBezTo>
                  <a:pt x="508757" y="197239"/>
                  <a:pt x="490936" y="177452"/>
                  <a:pt x="470415" y="161947"/>
                </a:cubicBezTo>
                <a:lnTo>
                  <a:pt x="450144" y="149521"/>
                </a:lnTo>
                <a:lnTo>
                  <a:pt x="448366" y="148055"/>
                </a:lnTo>
                <a:lnTo>
                  <a:pt x="442996" y="145140"/>
                </a:lnTo>
                <a:lnTo>
                  <a:pt x="437787" y="141946"/>
                </a:lnTo>
                <a:lnTo>
                  <a:pt x="435628" y="141141"/>
                </a:lnTo>
                <a:lnTo>
                  <a:pt x="414732" y="129799"/>
                </a:lnTo>
                <a:cubicBezTo>
                  <a:pt x="391042" y="119779"/>
                  <a:pt x="364997" y="114238"/>
                  <a:pt x="337658" y="114238"/>
                </a:cubicBezTo>
                <a:lnTo>
                  <a:pt x="0" y="1142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230132" y="45843"/>
            <a:ext cx="1078009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schemeClr val="bg1"/>
                </a:solidFill>
                <a:latin typeface="Impact" panose="020B0806030902050204" pitchFamily="34" charset="0"/>
                <a:ea typeface="FandolFang R" panose="00000500000000000000" pitchFamily="50" charset="-122"/>
                <a:cs typeface="+mn-ea"/>
              </a:rPr>
              <a:t>04</a:t>
            </a:r>
            <a:endParaRPr lang="zh-CN" altLang="en-US" sz="2665" dirty="0">
              <a:solidFill>
                <a:schemeClr val="bg1"/>
              </a:solidFill>
              <a:latin typeface="Impact" panose="020B080603090205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631712" y="579323"/>
            <a:ext cx="2734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这里添加目录标题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094727" y="1003345"/>
            <a:ext cx="1754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FandolFang R" panose="00000500000000000000" pitchFamily="50" charset="-122"/>
                <a:cs typeface="+mn-ea"/>
              </a:rPr>
              <a:t>YOUR TITLE HERE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FandolFang R" panose="00000500000000000000" pitchFamily="50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6.17284E-7 L 0.05903 0.00062 " pathEditMode="relative" rAng="0" ptsTypes="AA">
                                          <p:cBhvr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51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6.17284E-7 L -0.05538 0.00062 " pathEditMode="relative" rAng="0" ptsTypes="AA">
                                          <p:cBhvr>
                                            <p:cTn id="1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8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2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2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8" grpId="0"/>
          <p:bldP spid="69" grpId="0"/>
          <p:bldP spid="70" grpId="0"/>
          <p:bldP spid="71" grpId="0"/>
          <p:bldP spid="72" grpId="0"/>
          <p:bldP spid="73" grpId="0"/>
          <p:bldP spid="12" grpId="0" animBg="1"/>
          <p:bldP spid="12" grpId="1" animBg="1"/>
          <p:bldP spid="13" grpId="0" animBg="1"/>
          <p:bldP spid="13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6.17284E-7 L 0.05903 0.00062 " pathEditMode="relative" rAng="0" ptsTypes="AA">
                                          <p:cBhvr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51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6.17284E-7 L -0.05538 0.00062 " pathEditMode="relative" rAng="0" ptsTypes="AA">
                                          <p:cBhvr>
                                            <p:cTn id="1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8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2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2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8" grpId="0"/>
          <p:bldP spid="69" grpId="0"/>
          <p:bldP spid="70" grpId="0"/>
          <p:bldP spid="71" grpId="0"/>
          <p:bldP spid="72" grpId="0"/>
          <p:bldP spid="73" grpId="0"/>
          <p:bldP spid="12" grpId="0" animBg="1"/>
          <p:bldP spid="12" grpId="1" animBg="1"/>
          <p:bldP spid="13" grpId="0" animBg="1"/>
          <p:bldP spid="13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-组合 22"/>
          <p:cNvGrpSpPr/>
          <p:nvPr>
            <p:custDataLst>
              <p:tags r:id="rId1"/>
            </p:custDataLst>
          </p:nvPr>
        </p:nvGrpSpPr>
        <p:grpSpPr>
          <a:xfrm>
            <a:off x="5730340" y="-489406"/>
            <a:ext cx="8516524" cy="11727750"/>
            <a:chOff x="5730341" y="-83457"/>
            <a:chExt cx="6091497" cy="8388345"/>
          </a:xfrm>
        </p:grpSpPr>
        <p:sp>
          <p:nvSpPr>
            <p:cNvPr id="6" name="PA-矩形 5"/>
            <p:cNvSpPr/>
            <p:nvPr>
              <p:custDataLst>
                <p:tags r:id="rId2"/>
              </p:custDataLst>
            </p:nvPr>
          </p:nvSpPr>
          <p:spPr>
            <a:xfrm rot="18900000">
              <a:off x="7203539" y="3686589"/>
              <a:ext cx="4618299" cy="4618299"/>
            </a:xfrm>
            <a:prstGeom prst="rect">
              <a:avLst/>
            </a:prstGeom>
            <a:solidFill>
              <a:srgbClr val="FC8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730341" y="-83457"/>
              <a:ext cx="5460242" cy="4475759"/>
              <a:chOff x="8285972" y="252284"/>
              <a:chExt cx="5460242" cy="4475759"/>
            </a:xfrm>
            <a:blipFill>
              <a:blip r:embed="rId3"/>
              <a:stretch>
                <a:fillRect l="-20000" r="-18000"/>
              </a:stretch>
            </a:blipFill>
          </p:grpSpPr>
          <p:grpSp>
            <p:nvGrpSpPr>
              <p:cNvPr id="10" name="组合 9"/>
              <p:cNvGrpSpPr/>
              <p:nvPr/>
            </p:nvGrpSpPr>
            <p:grpSpPr>
              <a:xfrm>
                <a:off x="9316397" y="1271999"/>
                <a:ext cx="3399392" cy="3456044"/>
                <a:chOff x="9316397" y="1271999"/>
                <a:chExt cx="3399392" cy="3456044"/>
              </a:xfrm>
              <a:grpFill/>
            </p:grpSpPr>
            <p:sp>
              <p:nvSpPr>
                <p:cNvPr id="7" name="PA-矩形 6"/>
                <p:cNvSpPr/>
                <p:nvPr>
                  <p:custDataLst>
                    <p:tags r:id="rId4"/>
                  </p:custDataLst>
                </p:nvPr>
              </p:nvSpPr>
              <p:spPr>
                <a:xfrm rot="18900000">
                  <a:off x="9316397" y="3389501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andolFang R" panose="00000500000000000000" pitchFamily="50" charset="-122"/>
                    <a:ea typeface="FandolFang R" panose="00000500000000000000" pitchFamily="50" charset="-122"/>
                    <a:cs typeface="+mn-cs"/>
                  </a:endParaRPr>
                </a:p>
              </p:txBody>
            </p:sp>
            <p:sp>
              <p:nvSpPr>
                <p:cNvPr id="8" name="PA-矩形 7"/>
                <p:cNvSpPr/>
                <p:nvPr>
                  <p:custDataLst>
                    <p:tags r:id="rId5"/>
                  </p:custDataLst>
                </p:nvPr>
              </p:nvSpPr>
              <p:spPr>
                <a:xfrm rot="18900000">
                  <a:off x="10346822" y="2330750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andolFang R" panose="00000500000000000000" pitchFamily="50" charset="-122"/>
                    <a:ea typeface="FandolFang R" panose="00000500000000000000" pitchFamily="50" charset="-122"/>
                    <a:cs typeface="+mn-cs"/>
                  </a:endParaRPr>
                </a:p>
              </p:txBody>
            </p:sp>
            <p:sp>
              <p:nvSpPr>
                <p:cNvPr id="9" name="PA-矩形 8"/>
                <p:cNvSpPr/>
                <p:nvPr>
                  <p:custDataLst>
                    <p:tags r:id="rId6"/>
                  </p:custDataLst>
                </p:nvPr>
              </p:nvSpPr>
              <p:spPr>
                <a:xfrm rot="18900000">
                  <a:off x="11377247" y="1271999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andolFang R" panose="00000500000000000000" pitchFamily="50" charset="-122"/>
                    <a:ea typeface="FandolFang R" panose="00000500000000000000" pitchFamily="50" charset="-122"/>
                    <a:cs typeface="+mn-cs"/>
                  </a:endParaRPr>
                </a:p>
              </p:txBody>
            </p:sp>
          </p:grpSp>
          <p:sp>
            <p:nvSpPr>
              <p:cNvPr id="14" name="PA-矩形 13"/>
              <p:cNvSpPr/>
              <p:nvPr>
                <p:custDataLst>
                  <p:tags r:id="rId7"/>
                </p:custDataLst>
              </p:nvPr>
            </p:nvSpPr>
            <p:spPr>
              <a:xfrm rot="18900000">
                <a:off x="12407672" y="2316163"/>
                <a:ext cx="1338542" cy="13385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andolFang R" panose="00000500000000000000" pitchFamily="50" charset="-122"/>
                  <a:ea typeface="FandolFang R" panose="00000500000000000000" pitchFamily="50" charset="-122"/>
                  <a:cs typeface="+mn-cs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8285972" y="252284"/>
                <a:ext cx="3399393" cy="3448648"/>
                <a:chOff x="9316397" y="1279395"/>
                <a:chExt cx="3399393" cy="3448648"/>
              </a:xfrm>
              <a:grpFill/>
            </p:grpSpPr>
            <p:sp>
              <p:nvSpPr>
                <p:cNvPr id="16" name="PA-矩形 15"/>
                <p:cNvSpPr/>
                <p:nvPr>
                  <p:custDataLst>
                    <p:tags r:id="rId8"/>
                  </p:custDataLst>
                </p:nvPr>
              </p:nvSpPr>
              <p:spPr>
                <a:xfrm rot="18900000">
                  <a:off x="9316397" y="3389501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andolFang R" panose="00000500000000000000" pitchFamily="50" charset="-122"/>
                    <a:ea typeface="FandolFang R" panose="00000500000000000000" pitchFamily="50" charset="-122"/>
                    <a:cs typeface="+mn-cs"/>
                  </a:endParaRPr>
                </a:p>
              </p:txBody>
            </p:sp>
            <p:sp>
              <p:nvSpPr>
                <p:cNvPr id="17" name="PA-矩形 16"/>
                <p:cNvSpPr/>
                <p:nvPr>
                  <p:custDataLst>
                    <p:tags r:id="rId9"/>
                  </p:custDataLst>
                </p:nvPr>
              </p:nvSpPr>
              <p:spPr>
                <a:xfrm rot="18900000">
                  <a:off x="10346822" y="2330750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andolFang R" panose="00000500000000000000" pitchFamily="50" charset="-122"/>
                    <a:ea typeface="FandolFang R" panose="00000500000000000000" pitchFamily="50" charset="-122"/>
                    <a:cs typeface="+mn-cs"/>
                  </a:endParaRPr>
                </a:p>
              </p:txBody>
            </p:sp>
            <p:sp>
              <p:nvSpPr>
                <p:cNvPr id="51" name="PA-矩形 16"/>
                <p:cNvSpPr/>
                <p:nvPr>
                  <p:custDataLst>
                    <p:tags r:id="rId10"/>
                  </p:custDataLst>
                </p:nvPr>
              </p:nvSpPr>
              <p:spPr>
                <a:xfrm rot="18900000">
                  <a:off x="11377248" y="1279395"/>
                  <a:ext cx="1338542" cy="13385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andolFang R" panose="00000500000000000000" pitchFamily="50" charset="-122"/>
                    <a:ea typeface="FandolFang R" panose="00000500000000000000" pitchFamily="50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24" name="文本框 23"/>
          <p:cNvSpPr txBox="1"/>
          <p:nvPr/>
        </p:nvSpPr>
        <p:spPr>
          <a:xfrm>
            <a:off x="914353" y="1611487"/>
            <a:ext cx="414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60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相约这一生</a:t>
            </a:r>
            <a:endParaRPr kumimoji="0" lang="zh-CN" altLang="en-US" sz="5400" b="0" i="0" u="none" strike="noStrike" kern="1200" cap="none" spc="60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2783" y="2534817"/>
            <a:ext cx="414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大型线上交友会活动简介</a:t>
            </a:r>
            <a:endParaRPr kumimoji="0" lang="zh-CN" altLang="en-US" sz="20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05454" y="3115187"/>
            <a:ext cx="414528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Nunc viverra imperdiet enim. Fusce est. Vivamus a tellus.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Pellentesque habitant morbi tristique senectus et netus et malesuada fames ac turpis egestas. Proin pharetra nonummy pede. Mauris et orci.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8" name="PA-矩形 5"/>
          <p:cNvSpPr/>
          <p:nvPr>
            <p:custDataLst>
              <p:tags r:id="rId11"/>
            </p:custDataLst>
          </p:nvPr>
        </p:nvSpPr>
        <p:spPr>
          <a:xfrm rot="16200000">
            <a:off x="428919" y="-112018"/>
            <a:ext cx="463548" cy="1321385"/>
          </a:xfrm>
          <a:prstGeom prst="rect">
            <a:avLst/>
          </a:pr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矩形 5"/>
          <p:cNvSpPr/>
          <p:nvPr>
            <p:custDataLst>
              <p:tags r:id="rId1"/>
            </p:custDataLst>
          </p:nvPr>
        </p:nvSpPr>
        <p:spPr>
          <a:xfrm rot="18900000">
            <a:off x="-825262" y="2113897"/>
            <a:ext cx="5740564" cy="5740566"/>
          </a:xfrm>
          <a:prstGeom prst="rect">
            <a:avLst/>
          </a:prstGeom>
          <a:blipFill dpi="0" rotWithShape="0">
            <a:blip r:embed="rId2"/>
            <a:srcRect/>
            <a:stretch>
              <a:fillRect l="-20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25901" y="1494484"/>
            <a:ext cx="4145280" cy="1046440"/>
            <a:chOff x="7416114" y="1979598"/>
            <a:chExt cx="4145280" cy="1046440"/>
          </a:xfrm>
        </p:grpSpPr>
        <p:sp>
          <p:nvSpPr>
            <p:cNvPr id="28" name="文本框 27"/>
            <p:cNvSpPr txBox="1"/>
            <p:nvPr/>
          </p:nvSpPr>
          <p:spPr>
            <a:xfrm>
              <a:off x="7416114" y="1979598"/>
              <a:ext cx="4145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6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流程一</a:t>
              </a:r>
              <a:endParaRPr lang="zh-CN" altLang="en-US" sz="3200" spc="6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416114" y="2564373"/>
              <a:ext cx="414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请输入你的文字</a:t>
              </a:r>
              <a:endParaRPr lang="zh-CN" altLang="en-US" sz="2400" spc="60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25901" y="2966398"/>
            <a:ext cx="4145280" cy="1046440"/>
            <a:chOff x="7416114" y="1979598"/>
            <a:chExt cx="4145280" cy="1046440"/>
          </a:xfrm>
        </p:grpSpPr>
        <p:sp>
          <p:nvSpPr>
            <p:cNvPr id="31" name="文本框 30"/>
            <p:cNvSpPr txBox="1"/>
            <p:nvPr/>
          </p:nvSpPr>
          <p:spPr>
            <a:xfrm>
              <a:off x="7416114" y="1979598"/>
              <a:ext cx="4145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6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流程二</a:t>
              </a:r>
              <a:endParaRPr lang="zh-CN" altLang="en-US" sz="3200" spc="6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416114" y="2564373"/>
              <a:ext cx="414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请输入你的文字</a:t>
              </a:r>
              <a:endParaRPr lang="zh-CN" altLang="en-US" sz="2400" spc="60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25901" y="4438312"/>
            <a:ext cx="4145280" cy="1046440"/>
            <a:chOff x="7416114" y="1979598"/>
            <a:chExt cx="4145280" cy="1046440"/>
          </a:xfrm>
        </p:grpSpPr>
        <p:sp>
          <p:nvSpPr>
            <p:cNvPr id="34" name="文本框 33"/>
            <p:cNvSpPr txBox="1"/>
            <p:nvPr/>
          </p:nvSpPr>
          <p:spPr>
            <a:xfrm>
              <a:off x="7416114" y="1979598"/>
              <a:ext cx="4145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600" dirty="0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流程三</a:t>
              </a:r>
              <a:endParaRPr lang="zh-CN" altLang="en-US" sz="3200" spc="600" dirty="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16114" y="2564373"/>
              <a:ext cx="4145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请输入你的文字</a:t>
              </a:r>
              <a:endParaRPr lang="zh-CN" altLang="en-US" sz="2400" spc="60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084363" y="3058857"/>
            <a:ext cx="690754" cy="621202"/>
            <a:chOff x="1463477" y="1772662"/>
            <a:chExt cx="1268002" cy="1140327"/>
          </a:xfrm>
        </p:grpSpPr>
        <p:sp>
          <p:nvSpPr>
            <p:cNvPr id="37" name="任意多边形 10"/>
            <p:cNvSpPr/>
            <p:nvPr/>
          </p:nvSpPr>
          <p:spPr>
            <a:xfrm rot="1864238">
              <a:off x="1463477" y="1772662"/>
              <a:ext cx="1268002" cy="1140327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838715" y="2014100"/>
              <a:ext cx="512763" cy="600075"/>
              <a:chOff x="7567613" y="3465512"/>
              <a:chExt cx="512763" cy="60007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9" name="Freeform 46"/>
              <p:cNvSpPr/>
              <p:nvPr/>
            </p:nvSpPr>
            <p:spPr bwMode="auto">
              <a:xfrm>
                <a:off x="7939088" y="3530600"/>
                <a:ext cx="71437" cy="74612"/>
              </a:xfrm>
              <a:custGeom>
                <a:avLst/>
                <a:gdLst>
                  <a:gd name="T0" fmla="*/ 9 w 28"/>
                  <a:gd name="T1" fmla="*/ 29 h 29"/>
                  <a:gd name="T2" fmla="*/ 26 w 28"/>
                  <a:gd name="T3" fmla="*/ 13 h 29"/>
                  <a:gd name="T4" fmla="*/ 26 w 28"/>
                  <a:gd name="T5" fmla="*/ 3 h 29"/>
                  <a:gd name="T6" fmla="*/ 16 w 28"/>
                  <a:gd name="T7" fmla="*/ 3 h 29"/>
                  <a:gd name="T8" fmla="*/ 0 w 28"/>
                  <a:gd name="T9" fmla="*/ 20 h 29"/>
                  <a:gd name="T10" fmla="*/ 9 w 28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9" y="29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0"/>
                      <a:pt x="28" y="6"/>
                      <a:pt x="26" y="3"/>
                    </a:cubicBezTo>
                    <a:cubicBezTo>
                      <a:pt x="23" y="0"/>
                      <a:pt x="19" y="0"/>
                      <a:pt x="16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3"/>
                      <a:pt x="6" y="26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40" name="Freeform 47"/>
              <p:cNvSpPr/>
              <p:nvPr/>
            </p:nvSpPr>
            <p:spPr bwMode="auto">
              <a:xfrm>
                <a:off x="7807326" y="3465512"/>
                <a:ext cx="33337" cy="73025"/>
              </a:xfrm>
              <a:custGeom>
                <a:avLst/>
                <a:gdLst>
                  <a:gd name="T0" fmla="*/ 7 w 13"/>
                  <a:gd name="T1" fmla="*/ 29 h 29"/>
                  <a:gd name="T2" fmla="*/ 7 w 13"/>
                  <a:gd name="T3" fmla="*/ 29 h 29"/>
                  <a:gd name="T4" fmla="*/ 13 w 13"/>
                  <a:gd name="T5" fmla="*/ 29 h 29"/>
                  <a:gd name="T6" fmla="*/ 13 w 13"/>
                  <a:gd name="T7" fmla="*/ 6 h 29"/>
                  <a:gd name="T8" fmla="*/ 7 w 13"/>
                  <a:gd name="T9" fmla="*/ 0 h 29"/>
                  <a:gd name="T10" fmla="*/ 0 w 13"/>
                  <a:gd name="T11" fmla="*/ 6 h 29"/>
                  <a:gd name="T12" fmla="*/ 0 w 13"/>
                  <a:gd name="T13" fmla="*/ 29 h 29"/>
                  <a:gd name="T14" fmla="*/ 6 w 13"/>
                  <a:gd name="T15" fmla="*/ 29 h 29"/>
                  <a:gd name="T16" fmla="*/ 7 w 13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7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9" y="29"/>
                      <a:pt x="11" y="29"/>
                      <a:pt x="13" y="2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9"/>
                      <a:pt x="4" y="29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41" name="Freeform 48"/>
              <p:cNvSpPr/>
              <p:nvPr/>
            </p:nvSpPr>
            <p:spPr bwMode="auto">
              <a:xfrm>
                <a:off x="7635876" y="3530600"/>
                <a:ext cx="74612" cy="74612"/>
              </a:xfrm>
              <a:custGeom>
                <a:avLst/>
                <a:gdLst>
                  <a:gd name="T0" fmla="*/ 19 w 29"/>
                  <a:gd name="T1" fmla="*/ 29 h 29"/>
                  <a:gd name="T2" fmla="*/ 29 w 29"/>
                  <a:gd name="T3" fmla="*/ 20 h 29"/>
                  <a:gd name="T4" fmla="*/ 12 w 29"/>
                  <a:gd name="T5" fmla="*/ 3 h 29"/>
                  <a:gd name="T6" fmla="*/ 2 w 29"/>
                  <a:gd name="T7" fmla="*/ 3 h 29"/>
                  <a:gd name="T8" fmla="*/ 2 w 29"/>
                  <a:gd name="T9" fmla="*/ 13 h 29"/>
                  <a:gd name="T10" fmla="*/ 19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9" y="29"/>
                    </a:moveTo>
                    <a:cubicBezTo>
                      <a:pt x="22" y="26"/>
                      <a:pt x="25" y="23"/>
                      <a:pt x="29" y="2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9" y="0"/>
                      <a:pt x="5" y="0"/>
                      <a:pt x="2" y="3"/>
                    </a:cubicBezTo>
                    <a:cubicBezTo>
                      <a:pt x="0" y="6"/>
                      <a:pt x="0" y="10"/>
                      <a:pt x="2" y="13"/>
                    </a:cubicBezTo>
                    <a:lnTo>
                      <a:pt x="1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42" name="Freeform 49"/>
              <p:cNvSpPr/>
              <p:nvPr/>
            </p:nvSpPr>
            <p:spPr bwMode="auto">
              <a:xfrm>
                <a:off x="7567613" y="3705225"/>
                <a:ext cx="76200" cy="33337"/>
              </a:xfrm>
              <a:custGeom>
                <a:avLst/>
                <a:gdLst>
                  <a:gd name="T0" fmla="*/ 30 w 30"/>
                  <a:gd name="T1" fmla="*/ 9 h 13"/>
                  <a:gd name="T2" fmla="*/ 30 w 30"/>
                  <a:gd name="T3" fmla="*/ 0 h 13"/>
                  <a:gd name="T4" fmla="*/ 7 w 30"/>
                  <a:gd name="T5" fmla="*/ 0 h 13"/>
                  <a:gd name="T6" fmla="*/ 0 w 30"/>
                  <a:gd name="T7" fmla="*/ 6 h 13"/>
                  <a:gd name="T8" fmla="*/ 7 w 30"/>
                  <a:gd name="T9" fmla="*/ 13 h 13"/>
                  <a:gd name="T10" fmla="*/ 30 w 30"/>
                  <a:gd name="T11" fmla="*/ 13 h 13"/>
                  <a:gd name="T12" fmla="*/ 30 w 30"/>
                  <a:gd name="T1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9"/>
                    </a:moveTo>
                    <a:cubicBezTo>
                      <a:pt x="30" y="6"/>
                      <a:pt x="30" y="3"/>
                      <a:pt x="3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0"/>
                      <a:pt x="3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43" name="Freeform 50"/>
              <p:cNvSpPr/>
              <p:nvPr/>
            </p:nvSpPr>
            <p:spPr bwMode="auto">
              <a:xfrm>
                <a:off x="7635876" y="3844925"/>
                <a:ext cx="61912" cy="63500"/>
              </a:xfrm>
              <a:custGeom>
                <a:avLst/>
                <a:gdLst>
                  <a:gd name="T0" fmla="*/ 2 w 24"/>
                  <a:gd name="T1" fmla="*/ 13 h 25"/>
                  <a:gd name="T2" fmla="*/ 2 w 24"/>
                  <a:gd name="T3" fmla="*/ 23 h 25"/>
                  <a:gd name="T4" fmla="*/ 12 w 24"/>
                  <a:gd name="T5" fmla="*/ 23 h 25"/>
                  <a:gd name="T6" fmla="*/ 24 w 24"/>
                  <a:gd name="T7" fmla="*/ 10 h 25"/>
                  <a:gd name="T8" fmla="*/ 16 w 24"/>
                  <a:gd name="T9" fmla="*/ 0 h 25"/>
                  <a:gd name="T10" fmla="*/ 2 w 24"/>
                  <a:gd name="T1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2" y="13"/>
                    </a:moveTo>
                    <a:cubicBezTo>
                      <a:pt x="0" y="16"/>
                      <a:pt x="0" y="20"/>
                      <a:pt x="2" y="23"/>
                    </a:cubicBezTo>
                    <a:cubicBezTo>
                      <a:pt x="5" y="25"/>
                      <a:pt x="9" y="25"/>
                      <a:pt x="12" y="23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1" y="7"/>
                      <a:pt x="19" y="4"/>
                      <a:pt x="16" y="0"/>
                    </a:cubicBez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44" name="Freeform 51"/>
              <p:cNvSpPr/>
              <p:nvPr/>
            </p:nvSpPr>
            <p:spPr bwMode="auto">
              <a:xfrm>
                <a:off x="7786688" y="4046537"/>
                <a:ext cx="74612" cy="19050"/>
              </a:xfrm>
              <a:custGeom>
                <a:avLst/>
                <a:gdLst>
                  <a:gd name="T0" fmla="*/ 18 w 29"/>
                  <a:gd name="T1" fmla="*/ 0 h 7"/>
                  <a:gd name="T2" fmla="*/ 12 w 29"/>
                  <a:gd name="T3" fmla="*/ 0 h 7"/>
                  <a:gd name="T4" fmla="*/ 0 w 29"/>
                  <a:gd name="T5" fmla="*/ 0 h 7"/>
                  <a:gd name="T6" fmla="*/ 0 w 29"/>
                  <a:gd name="T7" fmla="*/ 1 h 7"/>
                  <a:gd name="T8" fmla="*/ 10 w 29"/>
                  <a:gd name="T9" fmla="*/ 7 h 7"/>
                  <a:gd name="T10" fmla="*/ 11 w 29"/>
                  <a:gd name="T11" fmla="*/ 7 h 7"/>
                  <a:gd name="T12" fmla="*/ 18 w 29"/>
                  <a:gd name="T13" fmla="*/ 7 h 7"/>
                  <a:gd name="T14" fmla="*/ 19 w 29"/>
                  <a:gd name="T15" fmla="*/ 7 h 7"/>
                  <a:gd name="T16" fmla="*/ 29 w 29"/>
                  <a:gd name="T17" fmla="*/ 1 h 7"/>
                  <a:gd name="T18" fmla="*/ 29 w 29"/>
                  <a:gd name="T19" fmla="*/ 0 h 7"/>
                  <a:gd name="T20" fmla="*/ 18 w 2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7">
                    <a:moveTo>
                      <a:pt x="1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5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4" y="7"/>
                      <a:pt x="29" y="5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45" name="Freeform 52"/>
              <p:cNvSpPr/>
              <p:nvPr/>
            </p:nvSpPr>
            <p:spPr bwMode="auto">
              <a:xfrm>
                <a:off x="7762876" y="4006850"/>
                <a:ext cx="120650" cy="31750"/>
              </a:xfrm>
              <a:custGeom>
                <a:avLst/>
                <a:gdLst>
                  <a:gd name="T0" fmla="*/ 41 w 47"/>
                  <a:gd name="T1" fmla="*/ 0 h 13"/>
                  <a:gd name="T2" fmla="*/ 7 w 47"/>
                  <a:gd name="T3" fmla="*/ 0 h 13"/>
                  <a:gd name="T4" fmla="*/ 0 w 47"/>
                  <a:gd name="T5" fmla="*/ 7 h 13"/>
                  <a:gd name="T6" fmla="*/ 7 w 47"/>
                  <a:gd name="T7" fmla="*/ 13 h 13"/>
                  <a:gd name="T8" fmla="*/ 41 w 47"/>
                  <a:gd name="T9" fmla="*/ 13 h 13"/>
                  <a:gd name="T10" fmla="*/ 47 w 47"/>
                  <a:gd name="T11" fmla="*/ 7 h 13"/>
                  <a:gd name="T12" fmla="*/ 41 w 47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3">
                    <a:moveTo>
                      <a:pt x="4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4" y="13"/>
                      <a:pt x="47" y="10"/>
                      <a:pt x="47" y="7"/>
                    </a:cubicBezTo>
                    <a:cubicBezTo>
                      <a:pt x="47" y="3"/>
                      <a:pt x="44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46" name="Freeform 53"/>
              <p:cNvSpPr/>
              <p:nvPr/>
            </p:nvSpPr>
            <p:spPr bwMode="auto">
              <a:xfrm>
                <a:off x="7762876" y="3965575"/>
                <a:ext cx="120650" cy="33337"/>
              </a:xfrm>
              <a:custGeom>
                <a:avLst/>
                <a:gdLst>
                  <a:gd name="T0" fmla="*/ 41 w 47"/>
                  <a:gd name="T1" fmla="*/ 0 h 13"/>
                  <a:gd name="T2" fmla="*/ 7 w 47"/>
                  <a:gd name="T3" fmla="*/ 0 h 13"/>
                  <a:gd name="T4" fmla="*/ 0 w 47"/>
                  <a:gd name="T5" fmla="*/ 6 h 13"/>
                  <a:gd name="T6" fmla="*/ 7 w 47"/>
                  <a:gd name="T7" fmla="*/ 13 h 13"/>
                  <a:gd name="T8" fmla="*/ 41 w 47"/>
                  <a:gd name="T9" fmla="*/ 13 h 13"/>
                  <a:gd name="T10" fmla="*/ 47 w 47"/>
                  <a:gd name="T11" fmla="*/ 6 h 13"/>
                  <a:gd name="T12" fmla="*/ 41 w 47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3">
                    <a:moveTo>
                      <a:pt x="4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4" y="13"/>
                      <a:pt x="47" y="10"/>
                      <a:pt x="47" y="6"/>
                    </a:cubicBezTo>
                    <a:cubicBezTo>
                      <a:pt x="47" y="3"/>
                      <a:pt x="44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47" name="Freeform 54"/>
              <p:cNvSpPr>
                <a:spLocks noEditPoints="1"/>
              </p:cNvSpPr>
              <p:nvPr/>
            </p:nvSpPr>
            <p:spPr bwMode="auto">
              <a:xfrm>
                <a:off x="7666038" y="3568700"/>
                <a:ext cx="314325" cy="385762"/>
              </a:xfrm>
              <a:custGeom>
                <a:avLst/>
                <a:gdLst>
                  <a:gd name="T0" fmla="*/ 123 w 123"/>
                  <a:gd name="T1" fmla="*/ 62 h 151"/>
                  <a:gd name="T2" fmla="*/ 111 w 123"/>
                  <a:gd name="T3" fmla="*/ 25 h 151"/>
                  <a:gd name="T4" fmla="*/ 84 w 123"/>
                  <a:gd name="T5" fmla="*/ 5 h 151"/>
                  <a:gd name="T6" fmla="*/ 84 w 123"/>
                  <a:gd name="T7" fmla="*/ 4 h 151"/>
                  <a:gd name="T8" fmla="*/ 79 w 123"/>
                  <a:gd name="T9" fmla="*/ 3 h 151"/>
                  <a:gd name="T10" fmla="*/ 68 w 123"/>
                  <a:gd name="T11" fmla="*/ 1 h 151"/>
                  <a:gd name="T12" fmla="*/ 68 w 123"/>
                  <a:gd name="T13" fmla="*/ 1 h 151"/>
                  <a:gd name="T14" fmla="*/ 68 w 123"/>
                  <a:gd name="T15" fmla="*/ 1 h 151"/>
                  <a:gd name="T16" fmla="*/ 68 w 123"/>
                  <a:gd name="T17" fmla="*/ 1 h 151"/>
                  <a:gd name="T18" fmla="*/ 62 w 123"/>
                  <a:gd name="T19" fmla="*/ 0 h 151"/>
                  <a:gd name="T20" fmla="*/ 62 w 123"/>
                  <a:gd name="T21" fmla="*/ 0 h 151"/>
                  <a:gd name="T22" fmla="*/ 62 w 123"/>
                  <a:gd name="T23" fmla="*/ 0 h 151"/>
                  <a:gd name="T24" fmla="*/ 61 w 123"/>
                  <a:gd name="T25" fmla="*/ 0 h 151"/>
                  <a:gd name="T26" fmla="*/ 56 w 123"/>
                  <a:gd name="T27" fmla="*/ 1 h 151"/>
                  <a:gd name="T28" fmla="*/ 56 w 123"/>
                  <a:gd name="T29" fmla="*/ 1 h 151"/>
                  <a:gd name="T30" fmla="*/ 55 w 123"/>
                  <a:gd name="T31" fmla="*/ 1 h 151"/>
                  <a:gd name="T32" fmla="*/ 44 w 123"/>
                  <a:gd name="T33" fmla="*/ 3 h 151"/>
                  <a:gd name="T34" fmla="*/ 40 w 123"/>
                  <a:gd name="T35" fmla="*/ 4 h 151"/>
                  <a:gd name="T36" fmla="*/ 40 w 123"/>
                  <a:gd name="T37" fmla="*/ 5 h 151"/>
                  <a:gd name="T38" fmla="*/ 13 w 123"/>
                  <a:gd name="T39" fmla="*/ 25 h 151"/>
                  <a:gd name="T40" fmla="*/ 0 w 123"/>
                  <a:gd name="T41" fmla="*/ 62 h 151"/>
                  <a:gd name="T42" fmla="*/ 5 w 123"/>
                  <a:gd name="T43" fmla="*/ 87 h 151"/>
                  <a:gd name="T44" fmla="*/ 20 w 123"/>
                  <a:gd name="T45" fmla="*/ 109 h 151"/>
                  <a:gd name="T46" fmla="*/ 26 w 123"/>
                  <a:gd name="T47" fmla="*/ 116 h 151"/>
                  <a:gd name="T48" fmla="*/ 28 w 123"/>
                  <a:gd name="T49" fmla="*/ 121 h 151"/>
                  <a:gd name="T50" fmla="*/ 29 w 123"/>
                  <a:gd name="T51" fmla="*/ 135 h 151"/>
                  <a:gd name="T52" fmla="*/ 29 w 123"/>
                  <a:gd name="T53" fmla="*/ 136 h 151"/>
                  <a:gd name="T54" fmla="*/ 29 w 123"/>
                  <a:gd name="T55" fmla="*/ 136 h 151"/>
                  <a:gd name="T56" fmla="*/ 29 w 123"/>
                  <a:gd name="T57" fmla="*/ 136 h 151"/>
                  <a:gd name="T58" fmla="*/ 29 w 123"/>
                  <a:gd name="T59" fmla="*/ 136 h 151"/>
                  <a:gd name="T60" fmla="*/ 44 w 123"/>
                  <a:gd name="T61" fmla="*/ 151 h 151"/>
                  <a:gd name="T62" fmla="*/ 79 w 123"/>
                  <a:gd name="T63" fmla="*/ 151 h 151"/>
                  <a:gd name="T64" fmla="*/ 94 w 123"/>
                  <a:gd name="T65" fmla="*/ 136 h 151"/>
                  <a:gd name="T66" fmla="*/ 94 w 123"/>
                  <a:gd name="T67" fmla="*/ 136 h 151"/>
                  <a:gd name="T68" fmla="*/ 94 w 123"/>
                  <a:gd name="T69" fmla="*/ 136 h 151"/>
                  <a:gd name="T70" fmla="*/ 94 w 123"/>
                  <a:gd name="T71" fmla="*/ 136 h 151"/>
                  <a:gd name="T72" fmla="*/ 94 w 123"/>
                  <a:gd name="T73" fmla="*/ 135 h 151"/>
                  <a:gd name="T74" fmla="*/ 95 w 123"/>
                  <a:gd name="T75" fmla="*/ 121 h 151"/>
                  <a:gd name="T76" fmla="*/ 96 w 123"/>
                  <a:gd name="T77" fmla="*/ 118 h 151"/>
                  <a:gd name="T78" fmla="*/ 102 w 123"/>
                  <a:gd name="T79" fmla="*/ 111 h 151"/>
                  <a:gd name="T80" fmla="*/ 116 w 123"/>
                  <a:gd name="T81" fmla="*/ 93 h 151"/>
                  <a:gd name="T82" fmla="*/ 123 w 123"/>
                  <a:gd name="T83" fmla="*/ 62 h 151"/>
                  <a:gd name="T84" fmla="*/ 58 w 123"/>
                  <a:gd name="T85" fmla="*/ 27 h 151"/>
                  <a:gd name="T86" fmla="*/ 41 w 123"/>
                  <a:gd name="T87" fmla="*/ 32 h 151"/>
                  <a:gd name="T88" fmla="*/ 32 w 123"/>
                  <a:gd name="T89" fmla="*/ 43 h 151"/>
                  <a:gd name="T90" fmla="*/ 28 w 123"/>
                  <a:gd name="T91" fmla="*/ 61 h 151"/>
                  <a:gd name="T92" fmla="*/ 28 w 123"/>
                  <a:gd name="T93" fmla="*/ 61 h 151"/>
                  <a:gd name="T94" fmla="*/ 21 w 123"/>
                  <a:gd name="T95" fmla="*/ 68 h 151"/>
                  <a:gd name="T96" fmla="*/ 14 w 123"/>
                  <a:gd name="T97" fmla="*/ 61 h 151"/>
                  <a:gd name="T98" fmla="*/ 15 w 123"/>
                  <a:gd name="T99" fmla="*/ 52 h 151"/>
                  <a:gd name="T100" fmla="*/ 22 w 123"/>
                  <a:gd name="T101" fmla="*/ 34 h 151"/>
                  <a:gd name="T102" fmla="*/ 32 w 123"/>
                  <a:gd name="T103" fmla="*/ 22 h 151"/>
                  <a:gd name="T104" fmla="*/ 58 w 123"/>
                  <a:gd name="T105" fmla="*/ 13 h 151"/>
                  <a:gd name="T106" fmla="*/ 65 w 123"/>
                  <a:gd name="T107" fmla="*/ 20 h 151"/>
                  <a:gd name="T108" fmla="*/ 58 w 123"/>
                  <a:gd name="T109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3" h="151">
                    <a:moveTo>
                      <a:pt x="123" y="62"/>
                    </a:moveTo>
                    <a:cubicBezTo>
                      <a:pt x="123" y="48"/>
                      <a:pt x="118" y="35"/>
                      <a:pt x="111" y="25"/>
                    </a:cubicBezTo>
                    <a:cubicBezTo>
                      <a:pt x="104" y="16"/>
                      <a:pt x="94" y="9"/>
                      <a:pt x="84" y="5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2"/>
                      <a:pt x="72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1"/>
                      <a:pt x="64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9" y="0"/>
                      <a:pt x="58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1" y="1"/>
                      <a:pt x="48" y="2"/>
                      <a:pt x="44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29" y="9"/>
                      <a:pt x="19" y="16"/>
                      <a:pt x="13" y="25"/>
                    </a:cubicBezTo>
                    <a:cubicBezTo>
                      <a:pt x="5" y="35"/>
                      <a:pt x="0" y="48"/>
                      <a:pt x="0" y="62"/>
                    </a:cubicBezTo>
                    <a:cubicBezTo>
                      <a:pt x="0" y="72"/>
                      <a:pt x="2" y="80"/>
                      <a:pt x="5" y="87"/>
                    </a:cubicBezTo>
                    <a:cubicBezTo>
                      <a:pt x="9" y="97"/>
                      <a:pt x="15" y="104"/>
                      <a:pt x="20" y="109"/>
                    </a:cubicBezTo>
                    <a:cubicBezTo>
                      <a:pt x="22" y="112"/>
                      <a:pt x="24" y="114"/>
                      <a:pt x="26" y="116"/>
                    </a:cubicBezTo>
                    <a:cubicBezTo>
                      <a:pt x="27" y="118"/>
                      <a:pt x="28" y="120"/>
                      <a:pt x="28" y="121"/>
                    </a:cubicBezTo>
                    <a:cubicBezTo>
                      <a:pt x="29" y="126"/>
                      <a:pt x="29" y="134"/>
                      <a:pt x="29" y="135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44"/>
                      <a:pt x="36" y="151"/>
                      <a:pt x="44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87" y="151"/>
                      <a:pt x="94" y="144"/>
                      <a:pt x="94" y="136"/>
                    </a:cubicBezTo>
                    <a:cubicBezTo>
                      <a:pt x="94" y="136"/>
                      <a:pt x="94" y="136"/>
                      <a:pt x="94" y="136"/>
                    </a:cubicBezTo>
                    <a:cubicBezTo>
                      <a:pt x="94" y="136"/>
                      <a:pt x="94" y="136"/>
                      <a:pt x="94" y="136"/>
                    </a:cubicBezTo>
                    <a:cubicBezTo>
                      <a:pt x="94" y="136"/>
                      <a:pt x="94" y="136"/>
                      <a:pt x="94" y="136"/>
                    </a:cubicBezTo>
                    <a:cubicBezTo>
                      <a:pt x="94" y="135"/>
                      <a:pt x="94" y="135"/>
                      <a:pt x="94" y="135"/>
                    </a:cubicBezTo>
                    <a:cubicBezTo>
                      <a:pt x="94" y="134"/>
                      <a:pt x="94" y="126"/>
                      <a:pt x="95" y="121"/>
                    </a:cubicBezTo>
                    <a:cubicBezTo>
                      <a:pt x="95" y="120"/>
                      <a:pt x="95" y="119"/>
                      <a:pt x="96" y="118"/>
                    </a:cubicBezTo>
                    <a:cubicBezTo>
                      <a:pt x="97" y="116"/>
                      <a:pt x="100" y="114"/>
                      <a:pt x="102" y="111"/>
                    </a:cubicBezTo>
                    <a:cubicBezTo>
                      <a:pt x="106" y="106"/>
                      <a:pt x="112" y="101"/>
                      <a:pt x="116" y="93"/>
                    </a:cubicBezTo>
                    <a:cubicBezTo>
                      <a:pt x="120" y="85"/>
                      <a:pt x="123" y="75"/>
                      <a:pt x="123" y="62"/>
                    </a:cubicBezTo>
                    <a:close/>
                    <a:moveTo>
                      <a:pt x="58" y="27"/>
                    </a:moveTo>
                    <a:cubicBezTo>
                      <a:pt x="50" y="27"/>
                      <a:pt x="45" y="29"/>
                      <a:pt x="41" y="32"/>
                    </a:cubicBezTo>
                    <a:cubicBezTo>
                      <a:pt x="37" y="35"/>
                      <a:pt x="34" y="39"/>
                      <a:pt x="32" y="43"/>
                    </a:cubicBezTo>
                    <a:cubicBezTo>
                      <a:pt x="28" y="51"/>
                      <a:pt x="28" y="60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5"/>
                      <a:pt x="25" y="68"/>
                      <a:pt x="21" y="68"/>
                    </a:cubicBezTo>
                    <a:cubicBezTo>
                      <a:pt x="17" y="68"/>
                      <a:pt x="14" y="65"/>
                      <a:pt x="14" y="61"/>
                    </a:cubicBezTo>
                    <a:cubicBezTo>
                      <a:pt x="14" y="61"/>
                      <a:pt x="14" y="57"/>
                      <a:pt x="15" y="52"/>
                    </a:cubicBezTo>
                    <a:cubicBezTo>
                      <a:pt x="16" y="47"/>
                      <a:pt x="18" y="40"/>
                      <a:pt x="22" y="34"/>
                    </a:cubicBezTo>
                    <a:cubicBezTo>
                      <a:pt x="24" y="29"/>
                      <a:pt x="28" y="25"/>
                      <a:pt x="32" y="22"/>
                    </a:cubicBezTo>
                    <a:cubicBezTo>
                      <a:pt x="39" y="17"/>
                      <a:pt x="47" y="14"/>
                      <a:pt x="58" y="13"/>
                    </a:cubicBezTo>
                    <a:cubicBezTo>
                      <a:pt x="62" y="13"/>
                      <a:pt x="65" y="16"/>
                      <a:pt x="65" y="20"/>
                    </a:cubicBezTo>
                    <a:cubicBezTo>
                      <a:pt x="65" y="24"/>
                      <a:pt x="62" y="27"/>
                      <a:pt x="5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48" name="Freeform 55"/>
              <p:cNvSpPr/>
              <p:nvPr/>
            </p:nvSpPr>
            <p:spPr bwMode="auto">
              <a:xfrm>
                <a:off x="7950201" y="3844925"/>
                <a:ext cx="60325" cy="63500"/>
              </a:xfrm>
              <a:custGeom>
                <a:avLst/>
                <a:gdLst>
                  <a:gd name="T0" fmla="*/ 8 w 24"/>
                  <a:gd name="T1" fmla="*/ 0 h 25"/>
                  <a:gd name="T2" fmla="*/ 0 w 24"/>
                  <a:gd name="T3" fmla="*/ 10 h 25"/>
                  <a:gd name="T4" fmla="*/ 12 w 24"/>
                  <a:gd name="T5" fmla="*/ 23 h 25"/>
                  <a:gd name="T6" fmla="*/ 22 w 24"/>
                  <a:gd name="T7" fmla="*/ 23 h 25"/>
                  <a:gd name="T8" fmla="*/ 22 w 24"/>
                  <a:gd name="T9" fmla="*/ 13 h 25"/>
                  <a:gd name="T10" fmla="*/ 8 w 24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8" y="0"/>
                    </a:moveTo>
                    <a:cubicBezTo>
                      <a:pt x="6" y="4"/>
                      <a:pt x="3" y="7"/>
                      <a:pt x="0" y="1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9" y="25"/>
                      <a:pt x="22" y="23"/>
                    </a:cubicBezTo>
                    <a:cubicBezTo>
                      <a:pt x="24" y="20"/>
                      <a:pt x="24" y="16"/>
                      <a:pt x="22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49" name="Freeform 56"/>
              <p:cNvSpPr/>
              <p:nvPr/>
            </p:nvSpPr>
            <p:spPr bwMode="auto">
              <a:xfrm>
                <a:off x="8004176" y="3705225"/>
                <a:ext cx="76200" cy="33337"/>
              </a:xfrm>
              <a:custGeom>
                <a:avLst/>
                <a:gdLst>
                  <a:gd name="T0" fmla="*/ 24 w 30"/>
                  <a:gd name="T1" fmla="*/ 0 h 13"/>
                  <a:gd name="T2" fmla="*/ 0 w 30"/>
                  <a:gd name="T3" fmla="*/ 0 h 13"/>
                  <a:gd name="T4" fmla="*/ 0 w 30"/>
                  <a:gd name="T5" fmla="*/ 9 h 13"/>
                  <a:gd name="T6" fmla="*/ 0 w 30"/>
                  <a:gd name="T7" fmla="*/ 13 h 13"/>
                  <a:gd name="T8" fmla="*/ 24 w 30"/>
                  <a:gd name="T9" fmla="*/ 13 h 13"/>
                  <a:gd name="T10" fmla="*/ 30 w 30"/>
                  <a:gd name="T11" fmla="*/ 6 h 13"/>
                  <a:gd name="T12" fmla="*/ 24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3"/>
                      <a:pt x="30" y="10"/>
                      <a:pt x="30" y="6"/>
                    </a:cubicBezTo>
                    <a:cubicBezTo>
                      <a:pt x="30" y="3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071937" y="1525589"/>
            <a:ext cx="690754" cy="621202"/>
            <a:chOff x="3043446" y="1772662"/>
            <a:chExt cx="1268002" cy="1140327"/>
          </a:xfrm>
        </p:grpSpPr>
        <p:sp>
          <p:nvSpPr>
            <p:cNvPr id="51" name="任意多边形 11"/>
            <p:cNvSpPr/>
            <p:nvPr/>
          </p:nvSpPr>
          <p:spPr>
            <a:xfrm rot="1864238">
              <a:off x="3043446" y="1772662"/>
              <a:ext cx="1268002" cy="1140327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425620" y="2088275"/>
              <a:ext cx="517525" cy="517525"/>
              <a:chOff x="3713842" y="763152"/>
              <a:chExt cx="517525" cy="5175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3" name="Freeform 78"/>
              <p:cNvSpPr/>
              <p:nvPr/>
            </p:nvSpPr>
            <p:spPr bwMode="auto">
              <a:xfrm>
                <a:off x="3845605" y="880627"/>
                <a:ext cx="146050" cy="165100"/>
              </a:xfrm>
              <a:custGeom>
                <a:avLst/>
                <a:gdLst>
                  <a:gd name="T0" fmla="*/ 49 w 57"/>
                  <a:gd name="T1" fmla="*/ 0 h 65"/>
                  <a:gd name="T2" fmla="*/ 42 w 57"/>
                  <a:gd name="T3" fmla="*/ 7 h 65"/>
                  <a:gd name="T4" fmla="*/ 42 w 57"/>
                  <a:gd name="T5" fmla="*/ 48 h 65"/>
                  <a:gd name="T6" fmla="*/ 39 w 57"/>
                  <a:gd name="T7" fmla="*/ 50 h 65"/>
                  <a:gd name="T8" fmla="*/ 7 w 57"/>
                  <a:gd name="T9" fmla="*/ 50 h 65"/>
                  <a:gd name="T10" fmla="*/ 0 w 57"/>
                  <a:gd name="T11" fmla="*/ 58 h 65"/>
                  <a:gd name="T12" fmla="*/ 7 w 57"/>
                  <a:gd name="T13" fmla="*/ 65 h 65"/>
                  <a:gd name="T14" fmla="*/ 48 w 57"/>
                  <a:gd name="T15" fmla="*/ 65 h 65"/>
                  <a:gd name="T16" fmla="*/ 53 w 57"/>
                  <a:gd name="T17" fmla="*/ 63 h 65"/>
                  <a:gd name="T18" fmla="*/ 53 w 57"/>
                  <a:gd name="T19" fmla="*/ 63 h 65"/>
                  <a:gd name="T20" fmla="*/ 57 w 57"/>
                  <a:gd name="T21" fmla="*/ 56 h 65"/>
                  <a:gd name="T22" fmla="*/ 57 w 57"/>
                  <a:gd name="T23" fmla="*/ 7 h 65"/>
                  <a:gd name="T24" fmla="*/ 49 w 57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65">
                    <a:moveTo>
                      <a:pt x="49" y="0"/>
                    </a:moveTo>
                    <a:cubicBezTo>
                      <a:pt x="45" y="0"/>
                      <a:pt x="42" y="3"/>
                      <a:pt x="42" y="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9"/>
                      <a:pt x="41" y="50"/>
                      <a:pt x="39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3" y="50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5"/>
                      <a:pt x="52" y="64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5" y="62"/>
                      <a:pt x="57" y="59"/>
                      <a:pt x="57" y="5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3"/>
                      <a:pt x="53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3956730" y="1179077"/>
                <a:ext cx="31750" cy="46037"/>
              </a:xfrm>
              <a:custGeom>
                <a:avLst/>
                <a:gdLst>
                  <a:gd name="T0" fmla="*/ 7 w 13"/>
                  <a:gd name="T1" fmla="*/ 0 h 18"/>
                  <a:gd name="T2" fmla="*/ 6 w 13"/>
                  <a:gd name="T3" fmla="*/ 0 h 18"/>
                  <a:gd name="T4" fmla="*/ 0 w 13"/>
                  <a:gd name="T5" fmla="*/ 6 h 18"/>
                  <a:gd name="T6" fmla="*/ 0 w 13"/>
                  <a:gd name="T7" fmla="*/ 17 h 18"/>
                  <a:gd name="T8" fmla="*/ 6 w 13"/>
                  <a:gd name="T9" fmla="*/ 18 h 18"/>
                  <a:gd name="T10" fmla="*/ 13 w 13"/>
                  <a:gd name="T11" fmla="*/ 17 h 18"/>
                  <a:gd name="T12" fmla="*/ 13 w 13"/>
                  <a:gd name="T13" fmla="*/ 6 h 18"/>
                  <a:gd name="T14" fmla="*/ 7 w 13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8"/>
                      <a:pt x="4" y="18"/>
                      <a:pt x="6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2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3956730" y="818714"/>
                <a:ext cx="31750" cy="46037"/>
              </a:xfrm>
              <a:custGeom>
                <a:avLst/>
                <a:gdLst>
                  <a:gd name="T0" fmla="*/ 6 w 13"/>
                  <a:gd name="T1" fmla="*/ 18 h 18"/>
                  <a:gd name="T2" fmla="*/ 7 w 13"/>
                  <a:gd name="T3" fmla="*/ 18 h 18"/>
                  <a:gd name="T4" fmla="*/ 13 w 13"/>
                  <a:gd name="T5" fmla="*/ 12 h 18"/>
                  <a:gd name="T6" fmla="*/ 13 w 13"/>
                  <a:gd name="T7" fmla="*/ 0 h 18"/>
                  <a:gd name="T8" fmla="*/ 6 w 13"/>
                  <a:gd name="T9" fmla="*/ 0 h 18"/>
                  <a:gd name="T10" fmla="*/ 0 w 13"/>
                  <a:gd name="T11" fmla="*/ 0 h 18"/>
                  <a:gd name="T12" fmla="*/ 0 w 13"/>
                  <a:gd name="T13" fmla="*/ 12 h 18"/>
                  <a:gd name="T14" fmla="*/ 6 w 1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6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11" y="18"/>
                      <a:pt x="13" y="16"/>
                      <a:pt x="13" y="1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9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2" y="18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3769405" y="1002864"/>
                <a:ext cx="46037" cy="34925"/>
              </a:xfrm>
              <a:custGeom>
                <a:avLst/>
                <a:gdLst>
                  <a:gd name="T0" fmla="*/ 12 w 18"/>
                  <a:gd name="T1" fmla="*/ 0 h 14"/>
                  <a:gd name="T2" fmla="*/ 0 w 18"/>
                  <a:gd name="T3" fmla="*/ 0 h 14"/>
                  <a:gd name="T4" fmla="*/ 0 w 18"/>
                  <a:gd name="T5" fmla="*/ 7 h 14"/>
                  <a:gd name="T6" fmla="*/ 0 w 18"/>
                  <a:gd name="T7" fmla="*/ 14 h 14"/>
                  <a:gd name="T8" fmla="*/ 12 w 18"/>
                  <a:gd name="T9" fmla="*/ 14 h 14"/>
                  <a:gd name="T10" fmla="*/ 18 w 18"/>
                  <a:gd name="T11" fmla="*/ 8 h 14"/>
                  <a:gd name="T12" fmla="*/ 18 w 18"/>
                  <a:gd name="T13" fmla="*/ 7 h 14"/>
                  <a:gd name="T14" fmla="*/ 12 w 18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0" y="10"/>
                      <a:pt x="0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6" y="14"/>
                      <a:pt x="18" y="12"/>
                      <a:pt x="18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6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57" name="Freeform 82"/>
              <p:cNvSpPr/>
              <p:nvPr/>
            </p:nvSpPr>
            <p:spPr bwMode="auto">
              <a:xfrm>
                <a:off x="4129767" y="1002864"/>
                <a:ext cx="46037" cy="34925"/>
              </a:xfrm>
              <a:custGeom>
                <a:avLst/>
                <a:gdLst>
                  <a:gd name="T0" fmla="*/ 17 w 18"/>
                  <a:gd name="T1" fmla="*/ 0 h 14"/>
                  <a:gd name="T2" fmla="*/ 6 w 18"/>
                  <a:gd name="T3" fmla="*/ 0 h 14"/>
                  <a:gd name="T4" fmla="*/ 0 w 18"/>
                  <a:gd name="T5" fmla="*/ 7 h 14"/>
                  <a:gd name="T6" fmla="*/ 0 w 18"/>
                  <a:gd name="T7" fmla="*/ 8 h 14"/>
                  <a:gd name="T8" fmla="*/ 6 w 18"/>
                  <a:gd name="T9" fmla="*/ 14 h 14"/>
                  <a:gd name="T10" fmla="*/ 17 w 18"/>
                  <a:gd name="T11" fmla="*/ 14 h 14"/>
                  <a:gd name="T12" fmla="*/ 18 w 18"/>
                  <a:gd name="T13" fmla="*/ 7 h 14"/>
                  <a:gd name="T14" fmla="*/ 17 w 18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4">
                    <a:moveTo>
                      <a:pt x="1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2" y="14"/>
                      <a:pt x="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0"/>
                      <a:pt x="18" y="7"/>
                    </a:cubicBezTo>
                    <a:cubicBezTo>
                      <a:pt x="18" y="5"/>
                      <a:pt x="18" y="3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58" name="Freeform 83"/>
              <p:cNvSpPr>
                <a:spLocks noEditPoints="1"/>
              </p:cNvSpPr>
              <p:nvPr/>
            </p:nvSpPr>
            <p:spPr bwMode="auto">
              <a:xfrm>
                <a:off x="3713842" y="763152"/>
                <a:ext cx="517525" cy="517525"/>
              </a:xfrm>
              <a:custGeom>
                <a:avLst/>
                <a:gdLst>
                  <a:gd name="T0" fmla="*/ 101 w 203"/>
                  <a:gd name="T1" fmla="*/ 0 h 203"/>
                  <a:gd name="T2" fmla="*/ 0 w 203"/>
                  <a:gd name="T3" fmla="*/ 101 h 203"/>
                  <a:gd name="T4" fmla="*/ 101 w 203"/>
                  <a:gd name="T5" fmla="*/ 203 h 203"/>
                  <a:gd name="T6" fmla="*/ 203 w 203"/>
                  <a:gd name="T7" fmla="*/ 101 h 203"/>
                  <a:gd name="T8" fmla="*/ 101 w 203"/>
                  <a:gd name="T9" fmla="*/ 0 h 203"/>
                  <a:gd name="T10" fmla="*/ 101 w 203"/>
                  <a:gd name="T11" fmla="*/ 184 h 203"/>
                  <a:gd name="T12" fmla="*/ 19 w 203"/>
                  <a:gd name="T13" fmla="*/ 101 h 203"/>
                  <a:gd name="T14" fmla="*/ 101 w 203"/>
                  <a:gd name="T15" fmla="*/ 19 h 203"/>
                  <a:gd name="T16" fmla="*/ 184 w 203"/>
                  <a:gd name="T17" fmla="*/ 101 h 203"/>
                  <a:gd name="T18" fmla="*/ 101 w 203"/>
                  <a:gd name="T19" fmla="*/ 18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3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0" y="158"/>
                      <a:pt x="45" y="203"/>
                      <a:pt x="101" y="203"/>
                    </a:cubicBezTo>
                    <a:cubicBezTo>
                      <a:pt x="158" y="203"/>
                      <a:pt x="203" y="158"/>
                      <a:pt x="203" y="101"/>
                    </a:cubicBezTo>
                    <a:cubicBezTo>
                      <a:pt x="203" y="45"/>
                      <a:pt x="158" y="0"/>
                      <a:pt x="101" y="0"/>
                    </a:cubicBezTo>
                    <a:close/>
                    <a:moveTo>
                      <a:pt x="101" y="184"/>
                    </a:moveTo>
                    <a:cubicBezTo>
                      <a:pt x="56" y="184"/>
                      <a:pt x="19" y="147"/>
                      <a:pt x="19" y="101"/>
                    </a:cubicBezTo>
                    <a:cubicBezTo>
                      <a:pt x="19" y="56"/>
                      <a:pt x="56" y="19"/>
                      <a:pt x="101" y="19"/>
                    </a:cubicBezTo>
                    <a:cubicBezTo>
                      <a:pt x="147" y="19"/>
                      <a:pt x="184" y="56"/>
                      <a:pt x="184" y="101"/>
                    </a:cubicBezTo>
                    <a:cubicBezTo>
                      <a:pt x="184" y="147"/>
                      <a:pt x="147" y="184"/>
                      <a:pt x="101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7085712" y="4592126"/>
            <a:ext cx="703624" cy="632776"/>
            <a:chOff x="4623415" y="1772662"/>
            <a:chExt cx="1268002" cy="1140327"/>
          </a:xfrm>
        </p:grpSpPr>
        <p:sp>
          <p:nvSpPr>
            <p:cNvPr id="60" name="任意多边形 12"/>
            <p:cNvSpPr/>
            <p:nvPr/>
          </p:nvSpPr>
          <p:spPr>
            <a:xfrm rot="1864238">
              <a:off x="4623415" y="1772662"/>
              <a:ext cx="1268002" cy="1140327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5002381" y="2153800"/>
              <a:ext cx="539749" cy="456057"/>
              <a:chOff x="8507413" y="4900613"/>
              <a:chExt cx="706438" cy="59690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2" name="Oval 188"/>
              <p:cNvSpPr>
                <a:spLocks noChangeArrowheads="1"/>
              </p:cNvSpPr>
              <p:nvPr/>
            </p:nvSpPr>
            <p:spPr bwMode="auto">
              <a:xfrm>
                <a:off x="8759826" y="496728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63" name="Freeform 189"/>
              <p:cNvSpPr/>
              <p:nvPr/>
            </p:nvSpPr>
            <p:spPr bwMode="auto">
              <a:xfrm>
                <a:off x="8683626" y="5189538"/>
                <a:ext cx="357188" cy="307975"/>
              </a:xfrm>
              <a:custGeom>
                <a:avLst/>
                <a:gdLst>
                  <a:gd name="T0" fmla="*/ 65 w 95"/>
                  <a:gd name="T1" fmla="*/ 0 h 82"/>
                  <a:gd name="T2" fmla="*/ 48 w 95"/>
                  <a:gd name="T3" fmla="*/ 20 h 82"/>
                  <a:gd name="T4" fmla="*/ 31 w 95"/>
                  <a:gd name="T5" fmla="*/ 0 h 82"/>
                  <a:gd name="T6" fmla="*/ 0 w 95"/>
                  <a:gd name="T7" fmla="*/ 51 h 82"/>
                  <a:gd name="T8" fmla="*/ 1 w 95"/>
                  <a:gd name="T9" fmla="*/ 61 h 82"/>
                  <a:gd name="T10" fmla="*/ 48 w 95"/>
                  <a:gd name="T11" fmla="*/ 82 h 82"/>
                  <a:gd name="T12" fmla="*/ 94 w 95"/>
                  <a:gd name="T13" fmla="*/ 61 h 82"/>
                  <a:gd name="T14" fmla="*/ 95 w 95"/>
                  <a:gd name="T15" fmla="*/ 51 h 82"/>
                  <a:gd name="T16" fmla="*/ 65 w 95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65" y="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3" y="8"/>
                      <a:pt x="0" y="28"/>
                      <a:pt x="0" y="51"/>
                    </a:cubicBezTo>
                    <a:cubicBezTo>
                      <a:pt x="0" y="54"/>
                      <a:pt x="1" y="57"/>
                      <a:pt x="1" y="61"/>
                    </a:cubicBezTo>
                    <a:cubicBezTo>
                      <a:pt x="11" y="73"/>
                      <a:pt x="28" y="82"/>
                      <a:pt x="48" y="82"/>
                    </a:cubicBezTo>
                    <a:cubicBezTo>
                      <a:pt x="67" y="82"/>
                      <a:pt x="84" y="73"/>
                      <a:pt x="94" y="61"/>
                    </a:cubicBezTo>
                    <a:cubicBezTo>
                      <a:pt x="95" y="57"/>
                      <a:pt x="95" y="54"/>
                      <a:pt x="95" y="51"/>
                    </a:cubicBezTo>
                    <a:cubicBezTo>
                      <a:pt x="95" y="28"/>
                      <a:pt x="82" y="7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64" name="Freeform 190"/>
              <p:cNvSpPr/>
              <p:nvPr/>
            </p:nvSpPr>
            <p:spPr bwMode="auto">
              <a:xfrm>
                <a:off x="8958263" y="4900613"/>
                <a:ext cx="184150" cy="187325"/>
              </a:xfrm>
              <a:custGeom>
                <a:avLst/>
                <a:gdLst>
                  <a:gd name="T0" fmla="*/ 24 w 49"/>
                  <a:gd name="T1" fmla="*/ 0 h 50"/>
                  <a:gd name="T2" fmla="*/ 0 w 49"/>
                  <a:gd name="T3" fmla="*/ 18 h 50"/>
                  <a:gd name="T4" fmla="*/ 11 w 49"/>
                  <a:gd name="T5" fmla="*/ 45 h 50"/>
                  <a:gd name="T6" fmla="*/ 11 w 49"/>
                  <a:gd name="T7" fmla="*/ 46 h 50"/>
                  <a:gd name="T8" fmla="*/ 24 w 49"/>
                  <a:gd name="T9" fmla="*/ 50 h 50"/>
                  <a:gd name="T10" fmla="*/ 49 w 49"/>
                  <a:gd name="T11" fmla="*/ 25 h 50"/>
                  <a:gd name="T12" fmla="*/ 24 w 4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50">
                    <a:moveTo>
                      <a:pt x="24" y="0"/>
                    </a:moveTo>
                    <a:cubicBezTo>
                      <a:pt x="12" y="0"/>
                      <a:pt x="2" y="8"/>
                      <a:pt x="0" y="18"/>
                    </a:cubicBezTo>
                    <a:cubicBezTo>
                      <a:pt x="6" y="25"/>
                      <a:pt x="11" y="34"/>
                      <a:pt x="11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7" y="50"/>
                      <a:pt x="49" y="39"/>
                      <a:pt x="49" y="25"/>
                    </a:cubicBezTo>
                    <a:cubicBezTo>
                      <a:pt x="49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65" name="Freeform 191"/>
              <p:cNvSpPr/>
              <p:nvPr/>
            </p:nvSpPr>
            <p:spPr bwMode="auto">
              <a:xfrm>
                <a:off x="8575676" y="4900613"/>
                <a:ext cx="187325" cy="187325"/>
              </a:xfrm>
              <a:custGeom>
                <a:avLst/>
                <a:gdLst>
                  <a:gd name="T0" fmla="*/ 40 w 50"/>
                  <a:gd name="T1" fmla="*/ 45 h 50"/>
                  <a:gd name="T2" fmla="*/ 50 w 50"/>
                  <a:gd name="T3" fmla="*/ 20 h 50"/>
                  <a:gd name="T4" fmla="*/ 25 w 50"/>
                  <a:gd name="T5" fmla="*/ 0 h 50"/>
                  <a:gd name="T6" fmla="*/ 0 w 50"/>
                  <a:gd name="T7" fmla="*/ 25 h 50"/>
                  <a:gd name="T8" fmla="*/ 25 w 50"/>
                  <a:gd name="T9" fmla="*/ 50 h 50"/>
                  <a:gd name="T10" fmla="*/ 40 w 50"/>
                  <a:gd name="T11" fmla="*/ 45 h 50"/>
                  <a:gd name="T12" fmla="*/ 40 w 50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5"/>
                    </a:moveTo>
                    <a:cubicBezTo>
                      <a:pt x="40" y="35"/>
                      <a:pt x="44" y="26"/>
                      <a:pt x="50" y="20"/>
                    </a:cubicBezTo>
                    <a:cubicBezTo>
                      <a:pt x="48" y="8"/>
                      <a:pt x="37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1" y="50"/>
                      <a:pt x="36" y="48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66" name="Freeform 192"/>
              <p:cNvSpPr/>
              <p:nvPr/>
            </p:nvSpPr>
            <p:spPr bwMode="auto">
              <a:xfrm>
                <a:off x="8958263" y="5103813"/>
                <a:ext cx="255588" cy="285750"/>
              </a:xfrm>
              <a:custGeom>
                <a:avLst/>
                <a:gdLst>
                  <a:gd name="T0" fmla="*/ 40 w 68"/>
                  <a:gd name="T1" fmla="*/ 0 h 76"/>
                  <a:gd name="T2" fmla="*/ 24 w 68"/>
                  <a:gd name="T3" fmla="*/ 19 h 76"/>
                  <a:gd name="T4" fmla="*/ 9 w 68"/>
                  <a:gd name="T5" fmla="*/ 2 h 76"/>
                  <a:gd name="T6" fmla="*/ 0 w 68"/>
                  <a:gd name="T7" fmla="*/ 16 h 76"/>
                  <a:gd name="T8" fmla="*/ 32 w 68"/>
                  <a:gd name="T9" fmla="*/ 74 h 76"/>
                  <a:gd name="T10" fmla="*/ 31 w 68"/>
                  <a:gd name="T11" fmla="*/ 76 h 76"/>
                  <a:gd name="T12" fmla="*/ 67 w 68"/>
                  <a:gd name="T13" fmla="*/ 57 h 76"/>
                  <a:gd name="T14" fmla="*/ 68 w 68"/>
                  <a:gd name="T15" fmla="*/ 48 h 76"/>
                  <a:gd name="T16" fmla="*/ 40 w 68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76">
                    <a:moveTo>
                      <a:pt x="40" y="0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7"/>
                      <a:pt x="4" y="12"/>
                      <a:pt x="0" y="16"/>
                    </a:cubicBezTo>
                    <a:cubicBezTo>
                      <a:pt x="19" y="27"/>
                      <a:pt x="32" y="49"/>
                      <a:pt x="32" y="74"/>
                    </a:cubicBezTo>
                    <a:cubicBezTo>
                      <a:pt x="32" y="75"/>
                      <a:pt x="31" y="75"/>
                      <a:pt x="31" y="76"/>
                    </a:cubicBezTo>
                    <a:cubicBezTo>
                      <a:pt x="46" y="74"/>
                      <a:pt x="59" y="67"/>
                      <a:pt x="67" y="57"/>
                    </a:cubicBezTo>
                    <a:cubicBezTo>
                      <a:pt x="68" y="54"/>
                      <a:pt x="68" y="51"/>
                      <a:pt x="68" y="48"/>
                    </a:cubicBezTo>
                    <a:cubicBezTo>
                      <a:pt x="68" y="26"/>
                      <a:pt x="56" y="8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  <p:sp>
            <p:nvSpPr>
              <p:cNvPr id="67" name="Freeform 193"/>
              <p:cNvSpPr/>
              <p:nvPr/>
            </p:nvSpPr>
            <p:spPr bwMode="auto">
              <a:xfrm>
                <a:off x="8507413" y="5103813"/>
                <a:ext cx="258763" cy="285750"/>
              </a:xfrm>
              <a:custGeom>
                <a:avLst/>
                <a:gdLst>
                  <a:gd name="T0" fmla="*/ 38 w 69"/>
                  <a:gd name="T1" fmla="*/ 74 h 76"/>
                  <a:gd name="T2" fmla="*/ 69 w 69"/>
                  <a:gd name="T3" fmla="*/ 17 h 76"/>
                  <a:gd name="T4" fmla="*/ 59 w 69"/>
                  <a:gd name="T5" fmla="*/ 0 h 76"/>
                  <a:gd name="T6" fmla="*/ 59 w 69"/>
                  <a:gd name="T7" fmla="*/ 0 h 76"/>
                  <a:gd name="T8" fmla="*/ 44 w 69"/>
                  <a:gd name="T9" fmla="*/ 19 h 76"/>
                  <a:gd name="T10" fmla="*/ 28 w 69"/>
                  <a:gd name="T11" fmla="*/ 1 h 76"/>
                  <a:gd name="T12" fmla="*/ 0 w 69"/>
                  <a:gd name="T13" fmla="*/ 48 h 76"/>
                  <a:gd name="T14" fmla="*/ 0 w 69"/>
                  <a:gd name="T15" fmla="*/ 57 h 76"/>
                  <a:gd name="T16" fmla="*/ 38 w 69"/>
                  <a:gd name="T17" fmla="*/ 76 h 76"/>
                  <a:gd name="T18" fmla="*/ 38 w 69"/>
                  <a:gd name="T19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6">
                    <a:moveTo>
                      <a:pt x="38" y="74"/>
                    </a:moveTo>
                    <a:cubicBezTo>
                      <a:pt x="38" y="49"/>
                      <a:pt x="50" y="28"/>
                      <a:pt x="69" y="17"/>
                    </a:cubicBezTo>
                    <a:cubicBezTo>
                      <a:pt x="65" y="12"/>
                      <a:pt x="61" y="7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12" y="8"/>
                      <a:pt x="0" y="26"/>
                      <a:pt x="0" y="48"/>
                    </a:cubicBezTo>
                    <a:cubicBezTo>
                      <a:pt x="0" y="51"/>
                      <a:pt x="0" y="54"/>
                      <a:pt x="0" y="57"/>
                    </a:cubicBezTo>
                    <a:cubicBezTo>
                      <a:pt x="9" y="67"/>
                      <a:pt x="22" y="75"/>
                      <a:pt x="38" y="76"/>
                    </a:cubicBezTo>
                    <a:cubicBezTo>
                      <a:pt x="38" y="75"/>
                      <a:pt x="38" y="75"/>
                      <a:pt x="3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FandolFang R" panose="00000500000000000000" pitchFamily="50" charset="-122"/>
                  <a:ea typeface="FandolFang R" panose="00000500000000000000" pitchFamily="50" charset="-122"/>
                  <a:cs typeface="+mn-ea"/>
                </a:endParaRPr>
              </a:p>
            </p:txBody>
          </p:sp>
        </p:grpSp>
      </p:grpSp>
      <p:sp>
        <p:nvSpPr>
          <p:cNvPr id="68" name="PA-矩形 5"/>
          <p:cNvSpPr/>
          <p:nvPr>
            <p:custDataLst>
              <p:tags r:id="rId3"/>
            </p:custDataLst>
          </p:nvPr>
        </p:nvSpPr>
        <p:spPr>
          <a:xfrm rot="18900000">
            <a:off x="800525" y="-2394757"/>
            <a:ext cx="2488987" cy="2488988"/>
          </a:xfrm>
          <a:prstGeom prst="rect">
            <a:avLst/>
          </a:pr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69" name="PA-矩形 5"/>
          <p:cNvSpPr/>
          <p:nvPr>
            <p:custDataLst>
              <p:tags r:id="rId4"/>
            </p:custDataLst>
          </p:nvPr>
        </p:nvSpPr>
        <p:spPr>
          <a:xfrm rot="18900000">
            <a:off x="2708946" y="-463550"/>
            <a:ext cx="2488987" cy="2488988"/>
          </a:xfrm>
          <a:prstGeom prst="rect">
            <a:avLst/>
          </a:pr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70" name="PA-矩形 5"/>
          <p:cNvSpPr/>
          <p:nvPr>
            <p:custDataLst>
              <p:tags r:id="rId5"/>
            </p:custDataLst>
          </p:nvPr>
        </p:nvSpPr>
        <p:spPr>
          <a:xfrm rot="18900000">
            <a:off x="-1118925" y="-463550"/>
            <a:ext cx="2488987" cy="2488988"/>
          </a:xfrm>
          <a:prstGeom prst="rect">
            <a:avLst/>
          </a:pr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51984" y="765084"/>
            <a:ext cx="10288030" cy="5327832"/>
            <a:chOff x="951984" y="441960"/>
            <a:chExt cx="10288030" cy="5327832"/>
          </a:xfrm>
        </p:grpSpPr>
        <p:sp>
          <p:nvSpPr>
            <p:cNvPr id="12" name="PA-矩形 4"/>
            <p:cNvSpPr/>
            <p:nvPr>
              <p:custDataLst>
                <p:tags r:id="rId1"/>
              </p:custDataLst>
            </p:nvPr>
          </p:nvSpPr>
          <p:spPr>
            <a:xfrm>
              <a:off x="951984" y="3786652"/>
              <a:ext cx="10288029" cy="1983140"/>
            </a:xfrm>
            <a:prstGeom prst="rect">
              <a:avLst/>
            </a:prstGeom>
            <a:solidFill>
              <a:srgbClr val="FC8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6" b="19778"/>
            <a:stretch>
              <a:fillRect/>
            </a:stretch>
          </p:blipFill>
          <p:spPr>
            <a:xfrm>
              <a:off x="951985" y="441960"/>
              <a:ext cx="10288029" cy="3947160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2453640" y="4521998"/>
              <a:ext cx="7284720" cy="1104019"/>
              <a:chOff x="3171021" y="4975168"/>
              <a:chExt cx="7284720" cy="110401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740741" y="4975168"/>
                <a:ext cx="4145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spc="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流程一</a:t>
                </a:r>
                <a:endParaRPr lang="zh-CN" altLang="en-US" sz="4000" spc="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171021" y="5679077"/>
                <a:ext cx="7284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在这里请输入你的文字以及大段介绍</a:t>
                </a:r>
                <a:endParaRPr lang="zh-CN" altLang="en-US" sz="2000" spc="6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6083414" y="5531031"/>
            <a:ext cx="4285" cy="2117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30911" tIns="65456" rIns="130911" bIns="65456" numCol="1" anchor="t" anchorCtr="0" compatLnSpc="1"/>
          <a:lstStyle/>
          <a:p>
            <a:pPr marL="0" marR="0" lvl="0" indent="0" algn="ctr" defTabSz="967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Gill Sans" charset="0"/>
            </a:endParaRPr>
          </a:p>
        </p:txBody>
      </p:sp>
      <p:sp>
        <p:nvSpPr>
          <p:cNvPr id="9" name="Freeform 46"/>
          <p:cNvSpPr/>
          <p:nvPr/>
        </p:nvSpPr>
        <p:spPr bwMode="auto">
          <a:xfrm flipH="1">
            <a:off x="7501018" y="2306459"/>
            <a:ext cx="3547639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ctr" defTabSz="967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0" name="Freeform 46"/>
          <p:cNvSpPr/>
          <p:nvPr/>
        </p:nvSpPr>
        <p:spPr bwMode="auto">
          <a:xfrm flipH="1">
            <a:off x="7817097" y="3751373"/>
            <a:ext cx="3231561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ctr" defTabSz="967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1" name="Freeform 46"/>
          <p:cNvSpPr/>
          <p:nvPr/>
        </p:nvSpPr>
        <p:spPr bwMode="auto">
          <a:xfrm flipH="1">
            <a:off x="6953504" y="4814882"/>
            <a:ext cx="4095155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ctr" defTabSz="967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2" name="Freeform 46"/>
          <p:cNvSpPr/>
          <p:nvPr/>
        </p:nvSpPr>
        <p:spPr bwMode="auto">
          <a:xfrm>
            <a:off x="1257568" y="2791213"/>
            <a:ext cx="3643026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ctr" defTabSz="967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3" name="Rectangle 37"/>
          <p:cNvSpPr/>
          <p:nvPr/>
        </p:nvSpPr>
        <p:spPr bwMode="auto">
          <a:xfrm>
            <a:off x="1937976" y="3003524"/>
            <a:ext cx="2430030" cy="7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96774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rPr>
              <a:t>此处添加详细文本描述，建议与标题相关并符合整体语言风格，语言描述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Lato Light" charset="0"/>
              <a:sym typeface="Lato Light" charset="0"/>
            </a:endParaRPr>
          </a:p>
        </p:txBody>
      </p:sp>
      <p:sp>
        <p:nvSpPr>
          <p:cNvPr id="14" name="Freeform 46"/>
          <p:cNvSpPr/>
          <p:nvPr/>
        </p:nvSpPr>
        <p:spPr bwMode="auto">
          <a:xfrm>
            <a:off x="1257568" y="3831114"/>
            <a:ext cx="4471255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ctr" defTabSz="967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5" name="Rectangle 37"/>
          <p:cNvSpPr/>
          <p:nvPr/>
        </p:nvSpPr>
        <p:spPr bwMode="auto">
          <a:xfrm>
            <a:off x="1937976" y="4043423"/>
            <a:ext cx="2430030" cy="65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96774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rPr>
              <a:t>此处添加详细文本描述，建议与标题相关并符合整体语言风格，语言描述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Lato Light" charset="0"/>
              <a:sym typeface="Lato Light" charset="0"/>
            </a:endParaRPr>
          </a:p>
        </p:txBody>
      </p:sp>
      <p:sp>
        <p:nvSpPr>
          <p:cNvPr id="16" name="Freeform 46"/>
          <p:cNvSpPr/>
          <p:nvPr/>
        </p:nvSpPr>
        <p:spPr bwMode="auto">
          <a:xfrm flipV="1">
            <a:off x="1257566" y="5597270"/>
            <a:ext cx="3888048" cy="159482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ctr" defTabSz="967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7" name="Rectangle 37"/>
          <p:cNvSpPr/>
          <p:nvPr/>
        </p:nvSpPr>
        <p:spPr bwMode="auto">
          <a:xfrm>
            <a:off x="1937976" y="4958311"/>
            <a:ext cx="2430030" cy="63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96774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rPr>
              <a:t>此处添加详细文本描述，建议与标题相关并符合整体语言风格，语言描述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Lato Light" charset="0"/>
              <a:sym typeface="Lato Light" charset="0"/>
            </a:endParaRPr>
          </a:p>
        </p:txBody>
      </p:sp>
      <p:grpSp>
        <p:nvGrpSpPr>
          <p:cNvPr id="18" name="Group 5"/>
          <p:cNvGrpSpPr/>
          <p:nvPr/>
        </p:nvGrpSpPr>
        <p:grpSpPr>
          <a:xfrm>
            <a:off x="1402990" y="3057648"/>
            <a:ext cx="403258" cy="352053"/>
            <a:chOff x="1079332" y="2203296"/>
            <a:chExt cx="298739" cy="264080"/>
          </a:xfrm>
          <a:solidFill>
            <a:srgbClr val="FF9999"/>
          </a:solidFill>
        </p:grpSpPr>
        <p:sp>
          <p:nvSpPr>
            <p:cNvPr id="19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FC8628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marL="0" marR="0" lvl="0" indent="0" algn="ctr" defTabSz="13093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  <p:sp>
          <p:nvSpPr>
            <p:cNvPr id="20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1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Bebas Neue" charset="0"/>
                  <a:sym typeface="Bebas Neue" charset="0"/>
                </a:rPr>
                <a:t>1</a:t>
              </a:r>
              <a:endParaRPr kumimoji="0" lang="en-US" sz="211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1" name="Group 235"/>
          <p:cNvGrpSpPr/>
          <p:nvPr/>
        </p:nvGrpSpPr>
        <p:grpSpPr>
          <a:xfrm>
            <a:off x="1402990" y="4066770"/>
            <a:ext cx="403258" cy="352053"/>
            <a:chOff x="1079332" y="2203296"/>
            <a:chExt cx="298739" cy="264080"/>
          </a:xfrm>
          <a:solidFill>
            <a:srgbClr val="FF9999"/>
          </a:solidFill>
        </p:grpSpPr>
        <p:sp>
          <p:nvSpPr>
            <p:cNvPr id="22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FC8628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marL="0" marR="0" lvl="0" indent="0" algn="ctr" defTabSz="13093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1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Bebas Neue" charset="0"/>
                  <a:sym typeface="Bebas Neue" charset="0"/>
                </a:rPr>
                <a:t>2</a:t>
              </a:r>
              <a:endParaRPr kumimoji="0" lang="en-US" sz="211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4" name="Group 238"/>
          <p:cNvGrpSpPr/>
          <p:nvPr/>
        </p:nvGrpSpPr>
        <p:grpSpPr>
          <a:xfrm>
            <a:off x="1402990" y="4978491"/>
            <a:ext cx="403258" cy="352053"/>
            <a:chOff x="1079332" y="2203296"/>
            <a:chExt cx="298739" cy="264080"/>
          </a:xfrm>
          <a:solidFill>
            <a:srgbClr val="FF9999"/>
          </a:solidFill>
        </p:grpSpPr>
        <p:sp>
          <p:nvSpPr>
            <p:cNvPr id="25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FC8628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marL="0" marR="0" lvl="0" indent="0" algn="ctr" defTabSz="13093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  <p:sp>
          <p:nvSpPr>
            <p:cNvPr id="26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1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Bebas Neue" charset="0"/>
                  <a:sym typeface="Bebas Neue" charset="0"/>
                </a:rPr>
                <a:t>3</a:t>
              </a:r>
              <a:endParaRPr kumimoji="0" lang="en-US" sz="211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27" name="Rectangle 37"/>
          <p:cNvSpPr/>
          <p:nvPr/>
        </p:nvSpPr>
        <p:spPr bwMode="auto">
          <a:xfrm>
            <a:off x="8286911" y="2461906"/>
            <a:ext cx="2108095" cy="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r" defTabSz="96774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rPr>
              <a:t>此处添加详细文本描述，建议与标题相关并符合整体语言风格 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Lato Light" charset="0"/>
              <a:sym typeface="Lato Light" charset="0"/>
            </a:endParaRPr>
          </a:p>
        </p:txBody>
      </p:sp>
      <p:sp>
        <p:nvSpPr>
          <p:cNvPr id="28" name="Rectangle 37"/>
          <p:cNvSpPr/>
          <p:nvPr/>
        </p:nvSpPr>
        <p:spPr bwMode="auto">
          <a:xfrm>
            <a:off x="8286911" y="3941841"/>
            <a:ext cx="2108095" cy="65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r" defTabSz="96774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rPr>
              <a:t>此处添加详细文本描述，建议与标题相关并符合整体语言风格 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Lato Light" charset="0"/>
              <a:sym typeface="Lato Light" charset="0"/>
            </a:endParaRPr>
          </a:p>
        </p:txBody>
      </p:sp>
      <p:sp>
        <p:nvSpPr>
          <p:cNvPr id="29" name="Rectangle 37"/>
          <p:cNvSpPr/>
          <p:nvPr/>
        </p:nvSpPr>
        <p:spPr bwMode="auto">
          <a:xfrm>
            <a:off x="8286911" y="5047193"/>
            <a:ext cx="2108095" cy="63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r" defTabSz="96774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65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rPr>
              <a:t>此处添加详细文本描述，建议与标题相关并符合整体语言风格 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Lato Light" charset="0"/>
              <a:sym typeface="Lato Light" charset="0"/>
            </a:endParaRPr>
          </a:p>
        </p:txBody>
      </p:sp>
      <p:grpSp>
        <p:nvGrpSpPr>
          <p:cNvPr id="30" name="Group 244"/>
          <p:cNvGrpSpPr/>
          <p:nvPr/>
        </p:nvGrpSpPr>
        <p:grpSpPr>
          <a:xfrm>
            <a:off x="10481856" y="2516030"/>
            <a:ext cx="403258" cy="352053"/>
            <a:chOff x="1079332" y="2203296"/>
            <a:chExt cx="298739" cy="264080"/>
          </a:xfrm>
          <a:solidFill>
            <a:srgbClr val="FF9999"/>
          </a:solidFill>
        </p:grpSpPr>
        <p:sp>
          <p:nvSpPr>
            <p:cNvPr id="31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FC8628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marL="0" marR="0" lvl="0" indent="0" algn="ctr" defTabSz="13093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  <p:sp>
          <p:nvSpPr>
            <p:cNvPr id="3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1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Bebas Neue" charset="0"/>
                  <a:sym typeface="Bebas Neue" charset="0"/>
                </a:rPr>
                <a:t>4</a:t>
              </a:r>
              <a:endParaRPr kumimoji="0" lang="en-US" sz="211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3" name="Group 247"/>
          <p:cNvGrpSpPr/>
          <p:nvPr/>
        </p:nvGrpSpPr>
        <p:grpSpPr>
          <a:xfrm>
            <a:off x="10481856" y="3965186"/>
            <a:ext cx="403258" cy="352053"/>
            <a:chOff x="1079332" y="2203296"/>
            <a:chExt cx="298739" cy="264080"/>
          </a:xfrm>
          <a:solidFill>
            <a:srgbClr val="FF9999"/>
          </a:solidFill>
        </p:grpSpPr>
        <p:sp>
          <p:nvSpPr>
            <p:cNvPr id="34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FC8628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marL="0" marR="0" lvl="0" indent="0" algn="ctr" defTabSz="13093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  <p:sp>
          <p:nvSpPr>
            <p:cNvPr id="3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1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Bebas Neue" charset="0"/>
                  <a:sym typeface="Bebas Neue" charset="0"/>
                </a:rPr>
                <a:t>5</a:t>
              </a:r>
              <a:endParaRPr kumimoji="0" lang="en-US" sz="211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6" name="Group 250"/>
          <p:cNvGrpSpPr/>
          <p:nvPr/>
        </p:nvGrpSpPr>
        <p:grpSpPr>
          <a:xfrm>
            <a:off x="10481856" y="5067373"/>
            <a:ext cx="403258" cy="352053"/>
            <a:chOff x="1079332" y="2203296"/>
            <a:chExt cx="298739" cy="264080"/>
          </a:xfrm>
          <a:solidFill>
            <a:srgbClr val="FF9999"/>
          </a:solidFill>
        </p:grpSpPr>
        <p:sp>
          <p:nvSpPr>
            <p:cNvPr id="37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FC8628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757" tIns="48378" rIns="96757" bIns="48378" numCol="1" rtlCol="0" anchor="t" anchorCtr="0" compatLnSpc="1"/>
            <a:lstStyle/>
            <a:p>
              <a:pPr marL="0" marR="0" lvl="0" indent="0" algn="ctr" defTabSz="13093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80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  <p:sp>
          <p:nvSpPr>
            <p:cNvPr id="3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1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Bebas Neue" charset="0"/>
                  <a:sym typeface="Bebas Neue" charset="0"/>
                </a:rPr>
                <a:t>6</a:t>
              </a:r>
              <a:endParaRPr kumimoji="0" lang="en-US" sz="211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9" name="Group 6"/>
          <p:cNvGrpSpPr/>
          <p:nvPr/>
        </p:nvGrpSpPr>
        <p:grpSpPr>
          <a:xfrm>
            <a:off x="5785729" y="3104035"/>
            <a:ext cx="1111281" cy="947533"/>
            <a:chOff x="4326126" y="2238091"/>
            <a:chExt cx="823252" cy="710758"/>
          </a:xfrm>
        </p:grpSpPr>
        <p:grpSp>
          <p:nvGrpSpPr>
            <p:cNvPr id="40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4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C8628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4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FC8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</p:grpSp>
      <p:grpSp>
        <p:nvGrpSpPr>
          <p:cNvPr id="44" name="Group 13"/>
          <p:cNvGrpSpPr/>
          <p:nvPr/>
        </p:nvGrpSpPr>
        <p:grpSpPr>
          <a:xfrm>
            <a:off x="5781999" y="4081054"/>
            <a:ext cx="1111281" cy="947533"/>
            <a:chOff x="4323363" y="2970968"/>
            <a:chExt cx="823252" cy="710758"/>
          </a:xfrm>
        </p:grpSpPr>
        <p:grpSp>
          <p:nvGrpSpPr>
            <p:cNvPr id="45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4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C8628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</p:grpSp>
      <p:grpSp>
        <p:nvGrpSpPr>
          <p:cNvPr id="49" name="Group 7"/>
          <p:cNvGrpSpPr/>
          <p:nvPr/>
        </p:nvGrpSpPr>
        <p:grpSpPr>
          <a:xfrm>
            <a:off x="6647338" y="3589810"/>
            <a:ext cx="1111281" cy="947533"/>
            <a:chOff x="4964418" y="2602479"/>
            <a:chExt cx="823252" cy="710758"/>
          </a:xfrm>
        </p:grpSpPr>
        <p:grpSp>
          <p:nvGrpSpPr>
            <p:cNvPr id="50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5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C8628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5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rgbClr val="FC8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</p:grpSp>
      <p:grpSp>
        <p:nvGrpSpPr>
          <p:cNvPr id="54" name="Group 4"/>
          <p:cNvGrpSpPr/>
          <p:nvPr/>
        </p:nvGrpSpPr>
        <p:grpSpPr>
          <a:xfrm>
            <a:off x="6352261" y="2119987"/>
            <a:ext cx="1111281" cy="947533"/>
            <a:chOff x="4745821" y="1499943"/>
            <a:chExt cx="823252" cy="710758"/>
          </a:xfrm>
        </p:grpSpPr>
        <p:grpSp>
          <p:nvGrpSpPr>
            <p:cNvPr id="55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5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5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C8628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56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</p:grpSp>
      <p:grpSp>
        <p:nvGrpSpPr>
          <p:cNvPr id="59" name="Group 14"/>
          <p:cNvGrpSpPr/>
          <p:nvPr/>
        </p:nvGrpSpPr>
        <p:grpSpPr>
          <a:xfrm>
            <a:off x="5207507" y="5051848"/>
            <a:ext cx="1111281" cy="947533"/>
            <a:chOff x="3897771" y="3699175"/>
            <a:chExt cx="823252" cy="710758"/>
          </a:xfrm>
        </p:grpSpPr>
        <p:grpSp>
          <p:nvGrpSpPr>
            <p:cNvPr id="60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6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C8628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6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FC8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4919252" y="2612889"/>
            <a:ext cx="1111281" cy="947533"/>
            <a:chOff x="3684228" y="1869676"/>
            <a:chExt cx="823252" cy="710758"/>
          </a:xfrm>
        </p:grpSpPr>
        <p:grpSp>
          <p:nvGrpSpPr>
            <p:cNvPr id="65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6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C8628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6757" tIns="48378" rIns="96757" bIns="48378" numCol="1" anchor="t" anchorCtr="0" compatLnSpc="1"/>
              <a:lstStyle/>
              <a:p>
                <a:pPr marL="0" marR="0" lvl="0" indent="0" algn="ctr" defTabSz="96774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9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  <a:sym typeface="Gill Sans" charset="0"/>
                </a:endParaRPr>
              </a:p>
            </p:txBody>
          </p:sp>
        </p:grpSp>
        <p:sp>
          <p:nvSpPr>
            <p:cNvPr id="66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FC8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757" tIns="48378" rIns="96757" bIns="48378" numCol="1" anchor="t" anchorCtr="0" compatLnSpc="1"/>
            <a:lstStyle/>
            <a:p>
              <a:pPr marL="0" marR="0" lvl="0" indent="0" algn="ctr" defTabSz="9677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Gill Sans" charset="0"/>
              </a:endParaRPr>
            </a:p>
          </p:txBody>
        </p:sp>
      </p:grp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4631712" y="579323"/>
            <a:ext cx="2734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这里添加目录标题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5094727" y="1003345"/>
            <a:ext cx="1754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FandolFang R" panose="00000500000000000000" pitchFamily="50" charset="-122"/>
                <a:cs typeface="+mn-ea"/>
              </a:rPr>
              <a:t>YOUR TITLE HERE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FandolFang R" panose="00000500000000000000" pitchFamily="50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79">
        <p:fade/>
      </p:transition>
    </mc:Choice>
    <mc:Fallback>
      <p:transition spd="med" advTm="4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 noChangeAspect="1"/>
          </p:cNvSpPr>
          <p:nvPr/>
        </p:nvSpPr>
        <p:spPr>
          <a:xfrm>
            <a:off x="5236891" y="2452563"/>
            <a:ext cx="2243007" cy="2151607"/>
          </a:xfrm>
          <a:custGeom>
            <a:avLst/>
            <a:gdLst>
              <a:gd name="connsiteX0" fmla="*/ 973472 w 3097546"/>
              <a:gd name="connsiteY0" fmla="*/ 2971324 h 2971325"/>
              <a:gd name="connsiteX1" fmla="*/ 973615 w 3097546"/>
              <a:gd name="connsiteY1" fmla="*/ 2971324 h 2971325"/>
              <a:gd name="connsiteX2" fmla="*/ 973472 w 3097546"/>
              <a:gd name="connsiteY2" fmla="*/ 2971325 h 2971325"/>
              <a:gd name="connsiteX3" fmla="*/ 497241 w 3097546"/>
              <a:gd name="connsiteY3" fmla="*/ 0 h 2971325"/>
              <a:gd name="connsiteX4" fmla="*/ 1945450 w 3097546"/>
              <a:gd name="connsiteY4" fmla="*/ 0 h 2971325"/>
              <a:gd name="connsiteX5" fmla="*/ 2101907 w 3097546"/>
              <a:gd name="connsiteY5" fmla="*/ 31587 h 2971325"/>
              <a:gd name="connsiteX6" fmla="*/ 2144325 w 3097546"/>
              <a:gd name="connsiteY6" fmla="*/ 54612 h 2971325"/>
              <a:gd name="connsiteX7" fmla="*/ 2148708 w 3097546"/>
              <a:gd name="connsiteY7" fmla="*/ 56247 h 2971325"/>
              <a:gd name="connsiteX8" fmla="*/ 2159283 w 3097546"/>
              <a:gd name="connsiteY8" fmla="*/ 62729 h 2971325"/>
              <a:gd name="connsiteX9" fmla="*/ 2170183 w 3097546"/>
              <a:gd name="connsiteY9" fmla="*/ 68647 h 2971325"/>
              <a:gd name="connsiteX10" fmla="*/ 2173792 w 3097546"/>
              <a:gd name="connsiteY10" fmla="*/ 71624 h 2971325"/>
              <a:gd name="connsiteX11" fmla="*/ 2214942 w 3097546"/>
              <a:gd name="connsiteY11" fmla="*/ 96847 h 2971325"/>
              <a:gd name="connsiteX12" fmla="*/ 2320524 w 3097546"/>
              <a:gd name="connsiteY12" fmla="*/ 216549 h 2971325"/>
              <a:gd name="connsiteX13" fmla="*/ 3044629 w 3097546"/>
              <a:gd name="connsiteY13" fmla="*/ 1470735 h 2971325"/>
              <a:gd name="connsiteX14" fmla="*/ 3095503 w 3097546"/>
              <a:gd name="connsiteY14" fmla="*/ 1622024 h 2971325"/>
              <a:gd name="connsiteX15" fmla="*/ 3096771 w 3097546"/>
              <a:gd name="connsiteY15" fmla="*/ 1670269 h 2971325"/>
              <a:gd name="connsiteX16" fmla="*/ 3097546 w 3097546"/>
              <a:gd name="connsiteY16" fmla="*/ 1674884 h 2971325"/>
              <a:gd name="connsiteX17" fmla="*/ 3097220 w 3097546"/>
              <a:gd name="connsiteY17" fmla="*/ 1687291 h 2971325"/>
              <a:gd name="connsiteX18" fmla="*/ 3097546 w 3097546"/>
              <a:gd name="connsiteY18" fmla="*/ 1699683 h 2971325"/>
              <a:gd name="connsiteX19" fmla="*/ 3096773 w 3097546"/>
              <a:gd name="connsiteY19" fmla="*/ 1704294 h 2971325"/>
              <a:gd name="connsiteX20" fmla="*/ 3095503 w 3097546"/>
              <a:gd name="connsiteY20" fmla="*/ 1752543 h 2971325"/>
              <a:gd name="connsiteX21" fmla="*/ 3044630 w 3097546"/>
              <a:gd name="connsiteY21" fmla="*/ 1903833 h 2971325"/>
              <a:gd name="connsiteX22" fmla="*/ 2436415 w 3097546"/>
              <a:gd name="connsiteY22" fmla="*/ 2957292 h 2971325"/>
              <a:gd name="connsiteX23" fmla="*/ 1821328 w 3097546"/>
              <a:gd name="connsiteY23" fmla="*/ 2963192 h 2971325"/>
              <a:gd name="connsiteX24" fmla="*/ 1871821 w 3097546"/>
              <a:gd name="connsiteY24" fmla="*/ 2947519 h 2971325"/>
              <a:gd name="connsiteX25" fmla="*/ 1903787 w 3097546"/>
              <a:gd name="connsiteY25" fmla="*/ 2930168 h 2971325"/>
              <a:gd name="connsiteX26" fmla="*/ 1907091 w 3097546"/>
              <a:gd name="connsiteY26" fmla="*/ 2928933 h 2971325"/>
              <a:gd name="connsiteX27" fmla="*/ 1915066 w 3097546"/>
              <a:gd name="connsiteY27" fmla="*/ 2924047 h 2971325"/>
              <a:gd name="connsiteX28" fmla="*/ 1923276 w 3097546"/>
              <a:gd name="connsiteY28" fmla="*/ 2919589 h 2971325"/>
              <a:gd name="connsiteX29" fmla="*/ 1925994 w 3097546"/>
              <a:gd name="connsiteY29" fmla="*/ 2917347 h 2971325"/>
              <a:gd name="connsiteX30" fmla="*/ 1957007 w 3097546"/>
              <a:gd name="connsiteY30" fmla="*/ 2898336 h 2971325"/>
              <a:gd name="connsiteX31" fmla="*/ 2036578 w 3097546"/>
              <a:gd name="connsiteY31" fmla="*/ 2808126 h 2971325"/>
              <a:gd name="connsiteX32" fmla="*/ 2582285 w 3097546"/>
              <a:gd name="connsiteY32" fmla="*/ 1862935 h 2971325"/>
              <a:gd name="connsiteX33" fmla="*/ 2620624 w 3097546"/>
              <a:gd name="connsiteY33" fmla="*/ 1748918 h 2971325"/>
              <a:gd name="connsiteX34" fmla="*/ 2621582 w 3097546"/>
              <a:gd name="connsiteY34" fmla="*/ 1712556 h 2971325"/>
              <a:gd name="connsiteX35" fmla="*/ 2622164 w 3097546"/>
              <a:gd name="connsiteY35" fmla="*/ 1709081 h 2971325"/>
              <a:gd name="connsiteX36" fmla="*/ 2621918 w 3097546"/>
              <a:gd name="connsiteY36" fmla="*/ 1699742 h 2971325"/>
              <a:gd name="connsiteX37" fmla="*/ 2622164 w 3097546"/>
              <a:gd name="connsiteY37" fmla="*/ 1690392 h 2971325"/>
              <a:gd name="connsiteX38" fmla="*/ 2621580 w 3097546"/>
              <a:gd name="connsiteY38" fmla="*/ 1686914 h 2971325"/>
              <a:gd name="connsiteX39" fmla="*/ 2620624 w 3097546"/>
              <a:gd name="connsiteY39" fmla="*/ 1650555 h 2971325"/>
              <a:gd name="connsiteX40" fmla="*/ 2582284 w 3097546"/>
              <a:gd name="connsiteY40" fmla="*/ 1536539 h 2971325"/>
              <a:gd name="connsiteX41" fmla="*/ 2516496 w 3097546"/>
              <a:gd name="connsiteY41" fmla="*/ 1422591 h 2971325"/>
              <a:gd name="connsiteX42" fmla="*/ 2463411 w 3097546"/>
              <a:gd name="connsiteY42" fmla="*/ 1451404 h 2971325"/>
              <a:gd name="connsiteX43" fmla="*/ 2293796 w 3097546"/>
              <a:gd name="connsiteY43" fmla="*/ 1485648 h 2971325"/>
              <a:gd name="connsiteX44" fmla="*/ 1858042 w 3097546"/>
              <a:gd name="connsiteY44" fmla="*/ 1049894 h 2971325"/>
              <a:gd name="connsiteX45" fmla="*/ 2050162 w 3097546"/>
              <a:gd name="connsiteY45" fmla="*/ 688560 h 2971325"/>
              <a:gd name="connsiteX46" fmla="*/ 2082553 w 3097546"/>
              <a:gd name="connsiteY46" fmla="*/ 670979 h 2971325"/>
              <a:gd name="connsiteX47" fmla="*/ 2036577 w 3097546"/>
              <a:gd name="connsiteY47" fmla="*/ 591347 h 2971325"/>
              <a:gd name="connsiteX48" fmla="*/ 1957007 w 3097546"/>
              <a:gd name="connsiteY48" fmla="*/ 501136 h 2971325"/>
              <a:gd name="connsiteX49" fmla="*/ 1925995 w 3097546"/>
              <a:gd name="connsiteY49" fmla="*/ 482127 h 2971325"/>
              <a:gd name="connsiteX50" fmla="*/ 1923276 w 3097546"/>
              <a:gd name="connsiteY50" fmla="*/ 479883 h 2971325"/>
              <a:gd name="connsiteX51" fmla="*/ 1915061 w 3097546"/>
              <a:gd name="connsiteY51" fmla="*/ 475424 h 2971325"/>
              <a:gd name="connsiteX52" fmla="*/ 1907091 w 3097546"/>
              <a:gd name="connsiteY52" fmla="*/ 470538 h 2971325"/>
              <a:gd name="connsiteX53" fmla="*/ 1903788 w 3097546"/>
              <a:gd name="connsiteY53" fmla="*/ 469306 h 2971325"/>
              <a:gd name="connsiteX54" fmla="*/ 1871821 w 3097546"/>
              <a:gd name="connsiteY54" fmla="*/ 451954 h 2971325"/>
              <a:gd name="connsiteX55" fmla="*/ 1753910 w 3097546"/>
              <a:gd name="connsiteY55" fmla="*/ 428149 h 2971325"/>
              <a:gd name="connsiteX56" fmla="*/ 662496 w 3097546"/>
              <a:gd name="connsiteY56" fmla="*/ 428149 h 2971325"/>
              <a:gd name="connsiteX57" fmla="*/ 662486 w 3097546"/>
              <a:gd name="connsiteY57" fmla="*/ 428150 h 2971325"/>
              <a:gd name="connsiteX58" fmla="*/ 0 w 3097546"/>
              <a:gd name="connsiteY58" fmla="*/ 428150 h 2971325"/>
              <a:gd name="connsiteX59" fmla="*/ 122168 w 3097546"/>
              <a:gd name="connsiteY59" fmla="*/ 216549 h 2971325"/>
              <a:gd name="connsiteX60" fmla="*/ 227751 w 3097546"/>
              <a:gd name="connsiteY60" fmla="*/ 96847 h 2971325"/>
              <a:gd name="connsiteX61" fmla="*/ 268903 w 3097546"/>
              <a:gd name="connsiteY61" fmla="*/ 71622 h 2971325"/>
              <a:gd name="connsiteX62" fmla="*/ 272508 w 3097546"/>
              <a:gd name="connsiteY62" fmla="*/ 68647 h 2971325"/>
              <a:gd name="connsiteX63" fmla="*/ 283400 w 3097546"/>
              <a:gd name="connsiteY63" fmla="*/ 62735 h 2971325"/>
              <a:gd name="connsiteX64" fmla="*/ 293983 w 3097546"/>
              <a:gd name="connsiteY64" fmla="*/ 56247 h 2971325"/>
              <a:gd name="connsiteX65" fmla="*/ 298370 w 3097546"/>
              <a:gd name="connsiteY65" fmla="*/ 54610 h 2971325"/>
              <a:gd name="connsiteX66" fmla="*/ 340784 w 3097546"/>
              <a:gd name="connsiteY66" fmla="*/ 31587 h 2971325"/>
              <a:gd name="connsiteX67" fmla="*/ 497241 w 3097546"/>
              <a:gd name="connsiteY67" fmla="*/ 0 h 29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097546" h="2971325">
                <a:moveTo>
                  <a:pt x="973472" y="2971324"/>
                </a:moveTo>
                <a:lnTo>
                  <a:pt x="973615" y="2971324"/>
                </a:lnTo>
                <a:lnTo>
                  <a:pt x="973472" y="2971325"/>
                </a:lnTo>
                <a:close/>
                <a:moveTo>
                  <a:pt x="497241" y="0"/>
                </a:moveTo>
                <a:lnTo>
                  <a:pt x="1945450" y="0"/>
                </a:lnTo>
                <a:cubicBezTo>
                  <a:pt x="2000947" y="0"/>
                  <a:pt x="2053818" y="11248"/>
                  <a:pt x="2101907" y="31587"/>
                </a:cubicBezTo>
                <a:lnTo>
                  <a:pt x="2144325" y="54612"/>
                </a:lnTo>
                <a:lnTo>
                  <a:pt x="2148708" y="56247"/>
                </a:lnTo>
                <a:lnTo>
                  <a:pt x="2159283" y="62729"/>
                </a:lnTo>
                <a:lnTo>
                  <a:pt x="2170183" y="68647"/>
                </a:lnTo>
                <a:lnTo>
                  <a:pt x="2173792" y="71624"/>
                </a:lnTo>
                <a:lnTo>
                  <a:pt x="2214942" y="96847"/>
                </a:lnTo>
                <a:cubicBezTo>
                  <a:pt x="2256599" y="128322"/>
                  <a:pt x="2292775" y="168488"/>
                  <a:pt x="2320524" y="216549"/>
                </a:cubicBezTo>
                <a:lnTo>
                  <a:pt x="3044629" y="1470735"/>
                </a:lnTo>
                <a:cubicBezTo>
                  <a:pt x="3072379" y="1518798"/>
                  <a:pt x="3089073" y="1570208"/>
                  <a:pt x="3095503" y="1622024"/>
                </a:cubicBezTo>
                <a:lnTo>
                  <a:pt x="3096771" y="1670269"/>
                </a:lnTo>
                <a:lnTo>
                  <a:pt x="3097546" y="1674884"/>
                </a:lnTo>
                <a:lnTo>
                  <a:pt x="3097220" y="1687291"/>
                </a:lnTo>
                <a:lnTo>
                  <a:pt x="3097546" y="1699683"/>
                </a:lnTo>
                <a:lnTo>
                  <a:pt x="3096773" y="1704294"/>
                </a:lnTo>
                <a:lnTo>
                  <a:pt x="3095503" y="1752543"/>
                </a:lnTo>
                <a:cubicBezTo>
                  <a:pt x="3089073" y="1804360"/>
                  <a:pt x="3072379" y="1855770"/>
                  <a:pt x="3044630" y="1903833"/>
                </a:cubicBezTo>
                <a:lnTo>
                  <a:pt x="2436415" y="2957292"/>
                </a:lnTo>
                <a:lnTo>
                  <a:pt x="1821328" y="2963192"/>
                </a:lnTo>
                <a:lnTo>
                  <a:pt x="1871821" y="2947519"/>
                </a:lnTo>
                <a:lnTo>
                  <a:pt x="1903787" y="2930168"/>
                </a:lnTo>
                <a:lnTo>
                  <a:pt x="1907091" y="2928933"/>
                </a:lnTo>
                <a:lnTo>
                  <a:pt x="1915066" y="2924047"/>
                </a:lnTo>
                <a:lnTo>
                  <a:pt x="1923276" y="2919589"/>
                </a:lnTo>
                <a:lnTo>
                  <a:pt x="1925994" y="2917347"/>
                </a:lnTo>
                <a:lnTo>
                  <a:pt x="1957007" y="2898336"/>
                </a:lnTo>
                <a:cubicBezTo>
                  <a:pt x="1988402" y="2874615"/>
                  <a:pt x="2015665" y="2844347"/>
                  <a:pt x="2036578" y="2808126"/>
                </a:cubicBezTo>
                <a:lnTo>
                  <a:pt x="2582285" y="1862935"/>
                </a:lnTo>
                <a:cubicBezTo>
                  <a:pt x="2603197" y="1826713"/>
                  <a:pt x="2615778" y="1787969"/>
                  <a:pt x="2620624" y="1748918"/>
                </a:cubicBezTo>
                <a:lnTo>
                  <a:pt x="2621582" y="1712556"/>
                </a:lnTo>
                <a:lnTo>
                  <a:pt x="2622164" y="1709081"/>
                </a:lnTo>
                <a:lnTo>
                  <a:pt x="2621918" y="1699742"/>
                </a:lnTo>
                <a:lnTo>
                  <a:pt x="2622164" y="1690392"/>
                </a:lnTo>
                <a:lnTo>
                  <a:pt x="2621580" y="1686914"/>
                </a:lnTo>
                <a:lnTo>
                  <a:pt x="2620624" y="1650555"/>
                </a:lnTo>
                <a:cubicBezTo>
                  <a:pt x="2615778" y="1611505"/>
                  <a:pt x="2603197" y="1572761"/>
                  <a:pt x="2582284" y="1536539"/>
                </a:cubicBezTo>
                <a:lnTo>
                  <a:pt x="2516496" y="1422591"/>
                </a:lnTo>
                <a:lnTo>
                  <a:pt x="2463411" y="1451404"/>
                </a:lnTo>
                <a:cubicBezTo>
                  <a:pt x="2411278" y="1473455"/>
                  <a:pt x="2353961" y="1485648"/>
                  <a:pt x="2293796" y="1485648"/>
                </a:cubicBezTo>
                <a:cubicBezTo>
                  <a:pt x="2053136" y="1485648"/>
                  <a:pt x="1858042" y="1290554"/>
                  <a:pt x="1858042" y="1049894"/>
                </a:cubicBezTo>
                <a:cubicBezTo>
                  <a:pt x="1858042" y="899482"/>
                  <a:pt x="1934251" y="766868"/>
                  <a:pt x="2050162" y="688560"/>
                </a:cubicBezTo>
                <a:lnTo>
                  <a:pt x="2082553" y="670979"/>
                </a:lnTo>
                <a:lnTo>
                  <a:pt x="2036577" y="591347"/>
                </a:lnTo>
                <a:cubicBezTo>
                  <a:pt x="2015665" y="555126"/>
                  <a:pt x="1988401" y="524857"/>
                  <a:pt x="1957007" y="501136"/>
                </a:cubicBezTo>
                <a:lnTo>
                  <a:pt x="1925995" y="482127"/>
                </a:lnTo>
                <a:lnTo>
                  <a:pt x="1923276" y="479883"/>
                </a:lnTo>
                <a:lnTo>
                  <a:pt x="1915061" y="475424"/>
                </a:lnTo>
                <a:lnTo>
                  <a:pt x="1907091" y="470538"/>
                </a:lnTo>
                <a:lnTo>
                  <a:pt x="1903788" y="469306"/>
                </a:lnTo>
                <a:lnTo>
                  <a:pt x="1871821" y="451954"/>
                </a:lnTo>
                <a:cubicBezTo>
                  <a:pt x="1835579" y="436626"/>
                  <a:pt x="1795734" y="428149"/>
                  <a:pt x="1753910" y="428149"/>
                </a:cubicBezTo>
                <a:lnTo>
                  <a:pt x="662496" y="428149"/>
                </a:lnTo>
                <a:lnTo>
                  <a:pt x="662486" y="428150"/>
                </a:lnTo>
                <a:lnTo>
                  <a:pt x="0" y="428150"/>
                </a:lnTo>
                <a:lnTo>
                  <a:pt x="122168" y="216549"/>
                </a:lnTo>
                <a:cubicBezTo>
                  <a:pt x="149916" y="168486"/>
                  <a:pt x="186091" y="128322"/>
                  <a:pt x="227751" y="96847"/>
                </a:cubicBezTo>
                <a:lnTo>
                  <a:pt x="268903" y="71622"/>
                </a:lnTo>
                <a:lnTo>
                  <a:pt x="272508" y="68647"/>
                </a:lnTo>
                <a:lnTo>
                  <a:pt x="283400" y="62735"/>
                </a:lnTo>
                <a:lnTo>
                  <a:pt x="293983" y="56247"/>
                </a:lnTo>
                <a:lnTo>
                  <a:pt x="298370" y="54610"/>
                </a:lnTo>
                <a:lnTo>
                  <a:pt x="340784" y="31587"/>
                </a:lnTo>
                <a:cubicBezTo>
                  <a:pt x="388872" y="11248"/>
                  <a:pt x="441744" y="0"/>
                  <a:pt x="49724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356124" y="2912813"/>
            <a:ext cx="107800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FandolFang R" panose="00000500000000000000" pitchFamily="50" charset="-122"/>
                <a:cs typeface="+mn-ea"/>
              </a:rPr>
              <a:t>B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4762695" y="2762596"/>
            <a:ext cx="2238463" cy="2133571"/>
          </a:xfrm>
          <a:custGeom>
            <a:avLst/>
            <a:gdLst>
              <a:gd name="connsiteX0" fmla="*/ 654855 w 3091270"/>
              <a:gd name="connsiteY0" fmla="*/ 0 h 2946417"/>
              <a:gd name="connsiteX1" fmla="*/ 1317341 w 3091270"/>
              <a:gd name="connsiteY1" fmla="*/ 0 h 2946417"/>
              <a:gd name="connsiteX2" fmla="*/ 1256302 w 3091270"/>
              <a:gd name="connsiteY2" fmla="*/ 6154 h 2946417"/>
              <a:gd name="connsiteX3" fmla="*/ 1199441 w 3091270"/>
              <a:gd name="connsiteY3" fmla="*/ 23804 h 2946417"/>
              <a:gd name="connsiteX4" fmla="*/ 1167476 w 3091270"/>
              <a:gd name="connsiteY4" fmla="*/ 41155 h 2946417"/>
              <a:gd name="connsiteX5" fmla="*/ 1164170 w 3091270"/>
              <a:gd name="connsiteY5" fmla="*/ 42388 h 2946417"/>
              <a:gd name="connsiteX6" fmla="*/ 1156194 w 3091270"/>
              <a:gd name="connsiteY6" fmla="*/ 47278 h 2946417"/>
              <a:gd name="connsiteX7" fmla="*/ 1147985 w 3091270"/>
              <a:gd name="connsiteY7" fmla="*/ 51733 h 2946417"/>
              <a:gd name="connsiteX8" fmla="*/ 1145269 w 3091270"/>
              <a:gd name="connsiteY8" fmla="*/ 53975 h 2946417"/>
              <a:gd name="connsiteX9" fmla="*/ 1114256 w 3091270"/>
              <a:gd name="connsiteY9" fmla="*/ 72986 h 2946417"/>
              <a:gd name="connsiteX10" fmla="*/ 1034685 w 3091270"/>
              <a:gd name="connsiteY10" fmla="*/ 163197 h 2946417"/>
              <a:gd name="connsiteX11" fmla="*/ 488977 w 3091270"/>
              <a:gd name="connsiteY11" fmla="*/ 1108389 h 2946417"/>
              <a:gd name="connsiteX12" fmla="*/ 450638 w 3091270"/>
              <a:gd name="connsiteY12" fmla="*/ 1222404 h 2946417"/>
              <a:gd name="connsiteX13" fmla="*/ 449681 w 3091270"/>
              <a:gd name="connsiteY13" fmla="*/ 1258768 h 2946417"/>
              <a:gd name="connsiteX14" fmla="*/ 449097 w 3091270"/>
              <a:gd name="connsiteY14" fmla="*/ 1262242 h 2946417"/>
              <a:gd name="connsiteX15" fmla="*/ 449343 w 3091270"/>
              <a:gd name="connsiteY15" fmla="*/ 1271579 h 2946417"/>
              <a:gd name="connsiteX16" fmla="*/ 449097 w 3091270"/>
              <a:gd name="connsiteY16" fmla="*/ 1280930 h 2946417"/>
              <a:gd name="connsiteX17" fmla="*/ 449681 w 3091270"/>
              <a:gd name="connsiteY17" fmla="*/ 1284410 h 2946417"/>
              <a:gd name="connsiteX18" fmla="*/ 450638 w 3091270"/>
              <a:gd name="connsiteY18" fmla="*/ 1320768 h 2946417"/>
              <a:gd name="connsiteX19" fmla="*/ 488977 w 3091270"/>
              <a:gd name="connsiteY19" fmla="*/ 1434783 h 2946417"/>
              <a:gd name="connsiteX20" fmla="*/ 550718 w 3091270"/>
              <a:gd name="connsiteY20" fmla="*/ 1541722 h 2946417"/>
              <a:gd name="connsiteX21" fmla="*/ 566649 w 3091270"/>
              <a:gd name="connsiteY21" fmla="*/ 1528578 h 2946417"/>
              <a:gd name="connsiteX22" fmla="*/ 810283 w 3091270"/>
              <a:gd name="connsiteY22" fmla="*/ 1454158 h 2946417"/>
              <a:gd name="connsiteX23" fmla="*/ 1246037 w 3091270"/>
              <a:gd name="connsiteY23" fmla="*/ 1889912 h 2946417"/>
              <a:gd name="connsiteX24" fmla="*/ 1053917 w 3091270"/>
              <a:gd name="connsiteY24" fmla="*/ 2251246 h 2946417"/>
              <a:gd name="connsiteX25" fmla="*/ 982685 w 3091270"/>
              <a:gd name="connsiteY25" fmla="*/ 2289910 h 2946417"/>
              <a:gd name="connsiteX26" fmla="*/ 1034685 w 3091270"/>
              <a:gd name="connsiteY26" fmla="*/ 2379976 h 2946417"/>
              <a:gd name="connsiteX27" fmla="*/ 1114256 w 3091270"/>
              <a:gd name="connsiteY27" fmla="*/ 2470186 h 2946417"/>
              <a:gd name="connsiteX28" fmla="*/ 1138054 w 3091270"/>
              <a:gd name="connsiteY28" fmla="*/ 2483246 h 2946417"/>
              <a:gd name="connsiteX29" fmla="*/ 1147985 w 3091270"/>
              <a:gd name="connsiteY29" fmla="*/ 2491439 h 2946417"/>
              <a:gd name="connsiteX30" fmla="*/ 1317351 w 3091270"/>
              <a:gd name="connsiteY30" fmla="*/ 2543174 h 2946417"/>
              <a:gd name="connsiteX31" fmla="*/ 1628326 w 3091270"/>
              <a:gd name="connsiteY31" fmla="*/ 2543174 h 2946417"/>
              <a:gd name="connsiteX32" fmla="*/ 1628327 w 3091270"/>
              <a:gd name="connsiteY32" fmla="*/ 2543175 h 2946417"/>
              <a:gd name="connsiteX33" fmla="*/ 1628470 w 3091270"/>
              <a:gd name="connsiteY33" fmla="*/ 2543174 h 2946417"/>
              <a:gd name="connsiteX34" fmla="*/ 2408765 w 3091270"/>
              <a:gd name="connsiteY34" fmla="*/ 2543173 h 2946417"/>
              <a:gd name="connsiteX35" fmla="*/ 2469815 w 3091270"/>
              <a:gd name="connsiteY35" fmla="*/ 2537019 h 2946417"/>
              <a:gd name="connsiteX36" fmla="*/ 2476183 w 3091270"/>
              <a:gd name="connsiteY36" fmla="*/ 2535042 h 2946417"/>
              <a:gd name="connsiteX37" fmla="*/ 3091270 w 3091270"/>
              <a:gd name="connsiteY37" fmla="*/ 2529142 h 2946417"/>
              <a:gd name="connsiteX38" fmla="*/ 2975380 w 3091270"/>
              <a:gd name="connsiteY38" fmla="*/ 2729868 h 2946417"/>
              <a:gd name="connsiteX39" fmla="*/ 2869797 w 3091270"/>
              <a:gd name="connsiteY39" fmla="*/ 2849569 h 2946417"/>
              <a:gd name="connsiteX40" fmla="*/ 2828645 w 3091270"/>
              <a:gd name="connsiteY40" fmla="*/ 2874794 h 2946417"/>
              <a:gd name="connsiteX41" fmla="*/ 2825038 w 3091270"/>
              <a:gd name="connsiteY41" fmla="*/ 2877769 h 2946417"/>
              <a:gd name="connsiteX42" fmla="*/ 2814145 w 3091270"/>
              <a:gd name="connsiteY42" fmla="*/ 2883684 h 2946417"/>
              <a:gd name="connsiteX43" fmla="*/ 2803563 w 3091270"/>
              <a:gd name="connsiteY43" fmla="*/ 2890168 h 2946417"/>
              <a:gd name="connsiteX44" fmla="*/ 2799178 w 3091270"/>
              <a:gd name="connsiteY44" fmla="*/ 2891807 h 2946417"/>
              <a:gd name="connsiteX45" fmla="*/ 2756762 w 3091270"/>
              <a:gd name="connsiteY45" fmla="*/ 2914830 h 2946417"/>
              <a:gd name="connsiteX46" fmla="*/ 2600305 w 3091270"/>
              <a:gd name="connsiteY46" fmla="*/ 2946415 h 2946417"/>
              <a:gd name="connsiteX47" fmla="*/ 1152096 w 3091270"/>
              <a:gd name="connsiteY47" fmla="*/ 2946417 h 2946417"/>
              <a:gd name="connsiteX48" fmla="*/ 927363 w 3091270"/>
              <a:gd name="connsiteY48" fmla="*/ 2877769 h 2946417"/>
              <a:gd name="connsiteX49" fmla="*/ 914185 w 3091270"/>
              <a:gd name="connsiteY49" fmla="*/ 2866898 h 2946417"/>
              <a:gd name="connsiteX50" fmla="*/ 882606 w 3091270"/>
              <a:gd name="connsiteY50" fmla="*/ 2849569 h 2946417"/>
              <a:gd name="connsiteX51" fmla="*/ 777023 w 3091270"/>
              <a:gd name="connsiteY51" fmla="*/ 2729868 h 2946417"/>
              <a:gd name="connsiteX52" fmla="*/ 52918 w 3091270"/>
              <a:gd name="connsiteY52" fmla="*/ 1475681 h 2946417"/>
              <a:gd name="connsiteX53" fmla="*/ 2045 w 3091270"/>
              <a:gd name="connsiteY53" fmla="*/ 1324393 h 2946417"/>
              <a:gd name="connsiteX54" fmla="*/ 775 w 3091270"/>
              <a:gd name="connsiteY54" fmla="*/ 1276149 h 2946417"/>
              <a:gd name="connsiteX55" fmla="*/ 0 w 3091270"/>
              <a:gd name="connsiteY55" fmla="*/ 1271532 h 2946417"/>
              <a:gd name="connsiteX56" fmla="*/ 326 w 3091270"/>
              <a:gd name="connsiteY56" fmla="*/ 1259123 h 2946417"/>
              <a:gd name="connsiteX57" fmla="*/ 0 w 3091270"/>
              <a:gd name="connsiteY57" fmla="*/ 1246734 h 2946417"/>
              <a:gd name="connsiteX58" fmla="*/ 775 w 3091270"/>
              <a:gd name="connsiteY58" fmla="*/ 1242124 h 2946417"/>
              <a:gd name="connsiteX59" fmla="*/ 2045 w 3091270"/>
              <a:gd name="connsiteY59" fmla="*/ 1193872 h 2946417"/>
              <a:gd name="connsiteX60" fmla="*/ 52918 w 3091270"/>
              <a:gd name="connsiteY60" fmla="*/ 1042585 h 294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091270" h="2946417">
                <a:moveTo>
                  <a:pt x="654855" y="0"/>
                </a:moveTo>
                <a:lnTo>
                  <a:pt x="1317341" y="0"/>
                </a:lnTo>
                <a:lnTo>
                  <a:pt x="1256302" y="6154"/>
                </a:lnTo>
                <a:cubicBezTo>
                  <a:pt x="1236583" y="10189"/>
                  <a:pt x="1217561" y="16140"/>
                  <a:pt x="1199441" y="23804"/>
                </a:cubicBezTo>
                <a:lnTo>
                  <a:pt x="1167476" y="41155"/>
                </a:lnTo>
                <a:lnTo>
                  <a:pt x="1164170" y="42388"/>
                </a:lnTo>
                <a:lnTo>
                  <a:pt x="1156194" y="47278"/>
                </a:lnTo>
                <a:lnTo>
                  <a:pt x="1147985" y="51733"/>
                </a:lnTo>
                <a:lnTo>
                  <a:pt x="1145269" y="53975"/>
                </a:lnTo>
                <a:lnTo>
                  <a:pt x="1114256" y="72986"/>
                </a:lnTo>
                <a:cubicBezTo>
                  <a:pt x="1082859" y="96707"/>
                  <a:pt x="1055597" y="126975"/>
                  <a:pt x="1034685" y="163197"/>
                </a:cubicBezTo>
                <a:lnTo>
                  <a:pt x="488977" y="1108389"/>
                </a:lnTo>
                <a:cubicBezTo>
                  <a:pt x="468064" y="1144609"/>
                  <a:pt x="455483" y="1183355"/>
                  <a:pt x="450638" y="1222404"/>
                </a:cubicBezTo>
                <a:lnTo>
                  <a:pt x="449681" y="1258768"/>
                </a:lnTo>
                <a:lnTo>
                  <a:pt x="449097" y="1262242"/>
                </a:lnTo>
                <a:lnTo>
                  <a:pt x="449343" y="1271579"/>
                </a:lnTo>
                <a:lnTo>
                  <a:pt x="449097" y="1280930"/>
                </a:lnTo>
                <a:lnTo>
                  <a:pt x="449681" y="1284410"/>
                </a:lnTo>
                <a:lnTo>
                  <a:pt x="450638" y="1320768"/>
                </a:lnTo>
                <a:cubicBezTo>
                  <a:pt x="455483" y="1359817"/>
                  <a:pt x="468065" y="1398563"/>
                  <a:pt x="488977" y="1434783"/>
                </a:cubicBezTo>
                <a:lnTo>
                  <a:pt x="550718" y="1541722"/>
                </a:lnTo>
                <a:lnTo>
                  <a:pt x="566649" y="1528578"/>
                </a:lnTo>
                <a:cubicBezTo>
                  <a:pt x="636196" y="1481593"/>
                  <a:pt x="720036" y="1454158"/>
                  <a:pt x="810283" y="1454158"/>
                </a:cubicBezTo>
                <a:cubicBezTo>
                  <a:pt x="1050943" y="1454158"/>
                  <a:pt x="1246037" y="1649252"/>
                  <a:pt x="1246037" y="1889912"/>
                </a:cubicBezTo>
                <a:cubicBezTo>
                  <a:pt x="1246037" y="2040325"/>
                  <a:pt x="1169829" y="2172938"/>
                  <a:pt x="1053917" y="2251246"/>
                </a:cubicBezTo>
                <a:lnTo>
                  <a:pt x="982685" y="2289910"/>
                </a:lnTo>
                <a:lnTo>
                  <a:pt x="1034685" y="2379976"/>
                </a:lnTo>
                <a:cubicBezTo>
                  <a:pt x="1055597" y="2416197"/>
                  <a:pt x="1082860" y="2446465"/>
                  <a:pt x="1114256" y="2470186"/>
                </a:cubicBezTo>
                <a:lnTo>
                  <a:pt x="1138054" y="2483246"/>
                </a:lnTo>
                <a:lnTo>
                  <a:pt x="1147985" y="2491439"/>
                </a:lnTo>
                <a:cubicBezTo>
                  <a:pt x="1196332" y="2524102"/>
                  <a:pt x="1254615" y="2543174"/>
                  <a:pt x="1317351" y="2543174"/>
                </a:cubicBezTo>
                <a:lnTo>
                  <a:pt x="1628326" y="2543174"/>
                </a:lnTo>
                <a:lnTo>
                  <a:pt x="1628327" y="2543175"/>
                </a:lnTo>
                <a:lnTo>
                  <a:pt x="1628470" y="2543174"/>
                </a:lnTo>
                <a:lnTo>
                  <a:pt x="2408765" y="2543173"/>
                </a:lnTo>
                <a:cubicBezTo>
                  <a:pt x="2429678" y="2543173"/>
                  <a:pt x="2450095" y="2541054"/>
                  <a:pt x="2469815" y="2537019"/>
                </a:cubicBezTo>
                <a:lnTo>
                  <a:pt x="2476183" y="2535042"/>
                </a:lnTo>
                <a:lnTo>
                  <a:pt x="3091270" y="2529142"/>
                </a:lnTo>
                <a:lnTo>
                  <a:pt x="2975380" y="2729868"/>
                </a:lnTo>
                <a:cubicBezTo>
                  <a:pt x="2947630" y="2777929"/>
                  <a:pt x="2911456" y="2818093"/>
                  <a:pt x="2869797" y="2849569"/>
                </a:cubicBezTo>
                <a:lnTo>
                  <a:pt x="2828645" y="2874794"/>
                </a:lnTo>
                <a:lnTo>
                  <a:pt x="2825038" y="2877769"/>
                </a:lnTo>
                <a:lnTo>
                  <a:pt x="2814145" y="2883684"/>
                </a:lnTo>
                <a:lnTo>
                  <a:pt x="2803563" y="2890168"/>
                </a:lnTo>
                <a:lnTo>
                  <a:pt x="2799178" y="2891807"/>
                </a:lnTo>
                <a:lnTo>
                  <a:pt x="2756762" y="2914830"/>
                </a:lnTo>
                <a:cubicBezTo>
                  <a:pt x="2708674" y="2935169"/>
                  <a:pt x="2655804" y="2946415"/>
                  <a:pt x="2600305" y="2946415"/>
                </a:cubicBezTo>
                <a:lnTo>
                  <a:pt x="1152096" y="2946417"/>
                </a:lnTo>
                <a:cubicBezTo>
                  <a:pt x="1068851" y="2946417"/>
                  <a:pt x="991514" y="2921110"/>
                  <a:pt x="927363" y="2877769"/>
                </a:cubicBezTo>
                <a:lnTo>
                  <a:pt x="914185" y="2866898"/>
                </a:lnTo>
                <a:lnTo>
                  <a:pt x="882606" y="2849569"/>
                </a:lnTo>
                <a:cubicBezTo>
                  <a:pt x="840947" y="2818093"/>
                  <a:pt x="804771" y="2777929"/>
                  <a:pt x="777023" y="2729868"/>
                </a:cubicBezTo>
                <a:lnTo>
                  <a:pt x="52918" y="1475681"/>
                </a:lnTo>
                <a:cubicBezTo>
                  <a:pt x="25169" y="1427620"/>
                  <a:pt x="8474" y="1376208"/>
                  <a:pt x="2045" y="1324393"/>
                </a:cubicBezTo>
                <a:lnTo>
                  <a:pt x="775" y="1276149"/>
                </a:lnTo>
                <a:lnTo>
                  <a:pt x="0" y="1271532"/>
                </a:lnTo>
                <a:lnTo>
                  <a:pt x="326" y="1259123"/>
                </a:lnTo>
                <a:lnTo>
                  <a:pt x="0" y="1246734"/>
                </a:lnTo>
                <a:lnTo>
                  <a:pt x="775" y="1242124"/>
                </a:lnTo>
                <a:lnTo>
                  <a:pt x="2045" y="1193872"/>
                </a:lnTo>
                <a:cubicBezTo>
                  <a:pt x="8474" y="1142058"/>
                  <a:pt x="25168" y="1090646"/>
                  <a:pt x="52918" y="1042585"/>
                </a:cubicBezTo>
                <a:close/>
              </a:path>
            </a:pathLst>
          </a:custGeom>
          <a:solidFill>
            <a:srgbClr val="FC8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803917" y="3826839"/>
            <a:ext cx="107800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FandolFang R" panose="00000500000000000000" pitchFamily="50" charset="-122"/>
                <a:cs typeface="+mn-ea"/>
              </a:rPr>
              <a:t>A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FandolFang R" panose="00000500000000000000" pitchFamily="50" charset="-122"/>
              <a:cs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557071" y="3107847"/>
            <a:ext cx="1159157" cy="880768"/>
            <a:chOff x="6096001" y="3492500"/>
            <a:chExt cx="766762" cy="582612"/>
          </a:xfrm>
        </p:grpSpPr>
        <p:sp>
          <p:nvSpPr>
            <p:cNvPr id="23" name="Freeform 103"/>
            <p:cNvSpPr>
              <a:spLocks noEditPoints="1"/>
            </p:cNvSpPr>
            <p:nvPr/>
          </p:nvSpPr>
          <p:spPr bwMode="auto">
            <a:xfrm>
              <a:off x="6453188" y="3556000"/>
              <a:ext cx="50800" cy="85725"/>
            </a:xfrm>
            <a:custGeom>
              <a:avLst/>
              <a:gdLst>
                <a:gd name="T0" fmla="*/ 20 w 20"/>
                <a:gd name="T1" fmla="*/ 0 h 33"/>
                <a:gd name="T2" fmla="*/ 0 w 20"/>
                <a:gd name="T3" fmla="*/ 0 h 33"/>
                <a:gd name="T4" fmla="*/ 0 w 20"/>
                <a:gd name="T5" fmla="*/ 33 h 33"/>
                <a:gd name="T6" fmla="*/ 20 w 20"/>
                <a:gd name="T7" fmla="*/ 33 h 33"/>
                <a:gd name="T8" fmla="*/ 20 w 20"/>
                <a:gd name="T9" fmla="*/ 0 h 33"/>
                <a:gd name="T10" fmla="*/ 10 w 20"/>
                <a:gd name="T11" fmla="*/ 20 h 33"/>
                <a:gd name="T12" fmla="*/ 5 w 20"/>
                <a:gd name="T13" fmla="*/ 15 h 33"/>
                <a:gd name="T14" fmla="*/ 10 w 20"/>
                <a:gd name="T15" fmla="*/ 10 h 33"/>
                <a:gd name="T16" fmla="*/ 15 w 20"/>
                <a:gd name="T17" fmla="*/ 15 h 33"/>
                <a:gd name="T18" fmla="*/ 10 w 20"/>
                <a:gd name="T1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3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20" y="0"/>
                  </a:lnTo>
                  <a:close/>
                  <a:moveTo>
                    <a:pt x="10" y="20"/>
                  </a:moveTo>
                  <a:cubicBezTo>
                    <a:pt x="7" y="20"/>
                    <a:pt x="5" y="18"/>
                    <a:pt x="5" y="15"/>
                  </a:cubicBezTo>
                  <a:cubicBezTo>
                    <a:pt x="5" y="12"/>
                    <a:pt x="7" y="10"/>
                    <a:pt x="10" y="10"/>
                  </a:cubicBezTo>
                  <a:cubicBezTo>
                    <a:pt x="13" y="10"/>
                    <a:pt x="15" y="12"/>
                    <a:pt x="15" y="15"/>
                  </a:cubicBezTo>
                  <a:cubicBezTo>
                    <a:pt x="15" y="18"/>
                    <a:pt x="13" y="20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sp>
          <p:nvSpPr>
            <p:cNvPr id="24" name="Rectangle 104"/>
            <p:cNvSpPr>
              <a:spLocks noChangeArrowheads="1"/>
            </p:cNvSpPr>
            <p:nvPr/>
          </p:nvSpPr>
          <p:spPr bwMode="auto">
            <a:xfrm>
              <a:off x="6461126" y="3651250"/>
              <a:ext cx="36512" cy="138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sp>
          <p:nvSpPr>
            <p:cNvPr id="25" name="Rectangle 105"/>
            <p:cNvSpPr>
              <a:spLocks noChangeArrowheads="1"/>
            </p:cNvSpPr>
            <p:nvPr/>
          </p:nvSpPr>
          <p:spPr bwMode="auto">
            <a:xfrm>
              <a:off x="6372226" y="4054475"/>
              <a:ext cx="214312" cy="206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sp>
          <p:nvSpPr>
            <p:cNvPr id="26" name="Freeform 106"/>
            <p:cNvSpPr/>
            <p:nvPr/>
          </p:nvSpPr>
          <p:spPr bwMode="auto">
            <a:xfrm>
              <a:off x="6400801" y="3995737"/>
              <a:ext cx="157162" cy="46037"/>
            </a:xfrm>
            <a:custGeom>
              <a:avLst/>
              <a:gdLst>
                <a:gd name="T0" fmla="*/ 0 w 62"/>
                <a:gd name="T1" fmla="*/ 18 h 18"/>
                <a:gd name="T2" fmla="*/ 62 w 62"/>
                <a:gd name="T3" fmla="*/ 18 h 18"/>
                <a:gd name="T4" fmla="*/ 62 w 62"/>
                <a:gd name="T5" fmla="*/ 13 h 18"/>
                <a:gd name="T6" fmla="*/ 41 w 62"/>
                <a:gd name="T7" fmla="*/ 0 h 18"/>
                <a:gd name="T8" fmla="*/ 22 w 62"/>
                <a:gd name="T9" fmla="*/ 0 h 18"/>
                <a:gd name="T10" fmla="*/ 0 w 62"/>
                <a:gd name="T11" fmla="*/ 13 h 18"/>
                <a:gd name="T12" fmla="*/ 0 w 62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8">
                  <a:moveTo>
                    <a:pt x="0" y="18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51" y="8"/>
                    <a:pt x="4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1" y="8"/>
                    <a:pt x="0" y="13"/>
                    <a:pt x="0" y="13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sp>
          <p:nvSpPr>
            <p:cNvPr id="27" name="Freeform 107"/>
            <p:cNvSpPr/>
            <p:nvPr/>
          </p:nvSpPr>
          <p:spPr bwMode="auto">
            <a:xfrm>
              <a:off x="6453188" y="3803650"/>
              <a:ext cx="50800" cy="179387"/>
            </a:xfrm>
            <a:custGeom>
              <a:avLst/>
              <a:gdLst>
                <a:gd name="T0" fmla="*/ 0 w 20"/>
                <a:gd name="T1" fmla="*/ 6 h 70"/>
                <a:gd name="T2" fmla="*/ 0 w 20"/>
                <a:gd name="T3" fmla="*/ 7 h 70"/>
                <a:gd name="T4" fmla="*/ 0 w 20"/>
                <a:gd name="T5" fmla="*/ 7 h 70"/>
                <a:gd name="T6" fmla="*/ 2 w 20"/>
                <a:gd name="T7" fmla="*/ 70 h 70"/>
                <a:gd name="T8" fmla="*/ 18 w 20"/>
                <a:gd name="T9" fmla="*/ 70 h 70"/>
                <a:gd name="T10" fmla="*/ 20 w 20"/>
                <a:gd name="T11" fmla="*/ 7 h 70"/>
                <a:gd name="T12" fmla="*/ 20 w 20"/>
                <a:gd name="T13" fmla="*/ 7 h 70"/>
                <a:gd name="T14" fmla="*/ 20 w 20"/>
                <a:gd name="T15" fmla="*/ 6 h 70"/>
                <a:gd name="T16" fmla="*/ 17 w 20"/>
                <a:gd name="T17" fmla="*/ 0 h 70"/>
                <a:gd name="T18" fmla="*/ 3 w 20"/>
                <a:gd name="T19" fmla="*/ 0 h 70"/>
                <a:gd name="T20" fmla="*/ 0 w 20"/>
                <a:gd name="T21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70">
                  <a:moveTo>
                    <a:pt x="0" y="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3"/>
                    <a:pt x="1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sp>
          <p:nvSpPr>
            <p:cNvPr id="28" name="Freeform 108"/>
            <p:cNvSpPr/>
            <p:nvPr/>
          </p:nvSpPr>
          <p:spPr bwMode="auto">
            <a:xfrm>
              <a:off x="6456363" y="3492500"/>
              <a:ext cx="42862" cy="57150"/>
            </a:xfrm>
            <a:custGeom>
              <a:avLst/>
              <a:gdLst>
                <a:gd name="T0" fmla="*/ 3 w 17"/>
                <a:gd name="T1" fmla="*/ 22 h 22"/>
                <a:gd name="T2" fmla="*/ 8 w 17"/>
                <a:gd name="T3" fmla="*/ 22 h 22"/>
                <a:gd name="T4" fmla="*/ 9 w 17"/>
                <a:gd name="T5" fmla="*/ 22 h 22"/>
                <a:gd name="T6" fmla="*/ 14 w 17"/>
                <a:gd name="T7" fmla="*/ 22 h 22"/>
                <a:gd name="T8" fmla="*/ 17 w 17"/>
                <a:gd name="T9" fmla="*/ 7 h 22"/>
                <a:gd name="T10" fmla="*/ 17 w 17"/>
                <a:gd name="T11" fmla="*/ 3 h 22"/>
                <a:gd name="T12" fmla="*/ 17 w 17"/>
                <a:gd name="T13" fmla="*/ 3 h 22"/>
                <a:gd name="T14" fmla="*/ 13 w 17"/>
                <a:gd name="T15" fmla="*/ 0 h 22"/>
                <a:gd name="T16" fmla="*/ 9 w 17"/>
                <a:gd name="T17" fmla="*/ 0 h 22"/>
                <a:gd name="T18" fmla="*/ 8 w 17"/>
                <a:gd name="T19" fmla="*/ 0 h 22"/>
                <a:gd name="T20" fmla="*/ 5 w 17"/>
                <a:gd name="T21" fmla="*/ 0 h 22"/>
                <a:gd name="T22" fmla="*/ 0 w 17"/>
                <a:gd name="T23" fmla="*/ 3 h 22"/>
                <a:gd name="T24" fmla="*/ 0 w 17"/>
                <a:gd name="T25" fmla="*/ 3 h 22"/>
                <a:gd name="T26" fmla="*/ 0 w 17"/>
                <a:gd name="T27" fmla="*/ 7 h 22"/>
                <a:gd name="T28" fmla="*/ 3 w 17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2">
                  <a:moveTo>
                    <a:pt x="3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9"/>
                    <a:pt x="17" y="7"/>
                    <a:pt x="17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3" y="9"/>
                    <a:pt x="3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sp>
          <p:nvSpPr>
            <p:cNvPr id="29" name="Freeform 109"/>
            <p:cNvSpPr>
              <a:spLocks noEditPoints="1"/>
            </p:cNvSpPr>
            <p:nvPr/>
          </p:nvSpPr>
          <p:spPr bwMode="auto">
            <a:xfrm>
              <a:off x="6096001" y="3576637"/>
              <a:ext cx="347662" cy="388937"/>
            </a:xfrm>
            <a:custGeom>
              <a:avLst/>
              <a:gdLst>
                <a:gd name="T0" fmla="*/ 90 w 136"/>
                <a:gd name="T1" fmla="*/ 133 h 152"/>
                <a:gd name="T2" fmla="*/ 90 w 136"/>
                <a:gd name="T3" fmla="*/ 131 h 152"/>
                <a:gd name="T4" fmla="*/ 50 w 136"/>
                <a:gd name="T5" fmla="*/ 33 h 152"/>
                <a:gd name="T6" fmla="*/ 50 w 136"/>
                <a:gd name="T7" fmla="*/ 33 h 152"/>
                <a:gd name="T8" fmla="*/ 59 w 136"/>
                <a:gd name="T9" fmla="*/ 26 h 152"/>
                <a:gd name="T10" fmla="*/ 136 w 136"/>
                <a:gd name="T11" fmla="*/ 15 h 152"/>
                <a:gd name="T12" fmla="*/ 136 w 136"/>
                <a:gd name="T13" fmla="*/ 0 h 152"/>
                <a:gd name="T14" fmla="*/ 56 w 136"/>
                <a:gd name="T15" fmla="*/ 21 h 152"/>
                <a:gd name="T16" fmla="*/ 49 w 136"/>
                <a:gd name="T17" fmla="*/ 27 h 152"/>
                <a:gd name="T18" fmla="*/ 49 w 136"/>
                <a:gd name="T19" fmla="*/ 27 h 152"/>
                <a:gd name="T20" fmla="*/ 46 w 136"/>
                <a:gd name="T21" fmla="*/ 24 h 152"/>
                <a:gd name="T22" fmla="*/ 44 w 136"/>
                <a:gd name="T23" fmla="*/ 27 h 152"/>
                <a:gd name="T24" fmla="*/ 44 w 136"/>
                <a:gd name="T25" fmla="*/ 27 h 152"/>
                <a:gd name="T26" fmla="*/ 39 w 136"/>
                <a:gd name="T27" fmla="*/ 22 h 152"/>
                <a:gd name="T28" fmla="*/ 36 w 136"/>
                <a:gd name="T29" fmla="*/ 23 h 152"/>
                <a:gd name="T30" fmla="*/ 43 w 136"/>
                <a:gd name="T31" fmla="*/ 33 h 152"/>
                <a:gd name="T32" fmla="*/ 43 w 136"/>
                <a:gd name="T33" fmla="*/ 33 h 152"/>
                <a:gd name="T34" fmla="*/ 3 w 136"/>
                <a:gd name="T35" fmla="*/ 131 h 152"/>
                <a:gd name="T36" fmla="*/ 3 w 136"/>
                <a:gd name="T37" fmla="*/ 133 h 152"/>
                <a:gd name="T38" fmla="*/ 2 w 136"/>
                <a:gd name="T39" fmla="*/ 133 h 152"/>
                <a:gd name="T40" fmla="*/ 1 w 136"/>
                <a:gd name="T41" fmla="*/ 135 h 152"/>
                <a:gd name="T42" fmla="*/ 14 w 136"/>
                <a:gd name="T43" fmla="*/ 148 h 152"/>
                <a:gd name="T44" fmla="*/ 47 w 136"/>
                <a:gd name="T45" fmla="*/ 152 h 152"/>
                <a:gd name="T46" fmla="*/ 79 w 136"/>
                <a:gd name="T47" fmla="*/ 148 h 152"/>
                <a:gd name="T48" fmla="*/ 92 w 136"/>
                <a:gd name="T49" fmla="*/ 135 h 152"/>
                <a:gd name="T50" fmla="*/ 91 w 136"/>
                <a:gd name="T51" fmla="*/ 133 h 152"/>
                <a:gd name="T52" fmla="*/ 90 w 136"/>
                <a:gd name="T53" fmla="*/ 133 h 152"/>
                <a:gd name="T54" fmla="*/ 51 w 136"/>
                <a:gd name="T55" fmla="*/ 133 h 152"/>
                <a:gd name="T56" fmla="*/ 46 w 136"/>
                <a:gd name="T57" fmla="*/ 133 h 152"/>
                <a:gd name="T58" fmla="*/ 42 w 136"/>
                <a:gd name="T59" fmla="*/ 133 h 152"/>
                <a:gd name="T60" fmla="*/ 10 w 136"/>
                <a:gd name="T61" fmla="*/ 133 h 152"/>
                <a:gd name="T62" fmla="*/ 46 w 136"/>
                <a:gd name="T63" fmla="*/ 44 h 152"/>
                <a:gd name="T64" fmla="*/ 82 w 136"/>
                <a:gd name="T65" fmla="*/ 133 h 152"/>
                <a:gd name="T66" fmla="*/ 51 w 136"/>
                <a:gd name="T67" fmla="*/ 1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152">
                  <a:moveTo>
                    <a:pt x="90" y="133"/>
                  </a:moveTo>
                  <a:cubicBezTo>
                    <a:pt x="90" y="132"/>
                    <a:pt x="90" y="132"/>
                    <a:pt x="90" y="131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7" y="32"/>
                    <a:pt x="59" y="26"/>
                    <a:pt x="59" y="26"/>
                  </a:cubicBezTo>
                  <a:cubicBezTo>
                    <a:pt x="59" y="26"/>
                    <a:pt x="66" y="16"/>
                    <a:pt x="136" y="15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19" y="1"/>
                    <a:pt x="87" y="5"/>
                    <a:pt x="56" y="21"/>
                  </a:cubicBezTo>
                  <a:cubicBezTo>
                    <a:pt x="56" y="21"/>
                    <a:pt x="54" y="26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6"/>
                    <a:pt x="48" y="24"/>
                    <a:pt x="46" y="24"/>
                  </a:cubicBezTo>
                  <a:cubicBezTo>
                    <a:pt x="45" y="24"/>
                    <a:pt x="44" y="26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0" y="26"/>
                    <a:pt x="39" y="22"/>
                    <a:pt x="39" y="22"/>
                  </a:cubicBezTo>
                  <a:cubicBezTo>
                    <a:pt x="39" y="22"/>
                    <a:pt x="37" y="21"/>
                    <a:pt x="36" y="23"/>
                  </a:cubicBezTo>
                  <a:cubicBezTo>
                    <a:pt x="36" y="25"/>
                    <a:pt x="37" y="31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2"/>
                    <a:pt x="3" y="132"/>
                    <a:pt x="3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0" y="133"/>
                    <a:pt x="0" y="134"/>
                    <a:pt x="1" y="135"/>
                  </a:cubicBezTo>
                  <a:cubicBezTo>
                    <a:pt x="1" y="135"/>
                    <a:pt x="12" y="147"/>
                    <a:pt x="14" y="148"/>
                  </a:cubicBezTo>
                  <a:cubicBezTo>
                    <a:pt x="14" y="148"/>
                    <a:pt x="18" y="152"/>
                    <a:pt x="47" y="152"/>
                  </a:cubicBezTo>
                  <a:cubicBezTo>
                    <a:pt x="76" y="152"/>
                    <a:pt x="79" y="148"/>
                    <a:pt x="79" y="148"/>
                  </a:cubicBezTo>
                  <a:cubicBezTo>
                    <a:pt x="80" y="147"/>
                    <a:pt x="92" y="135"/>
                    <a:pt x="92" y="135"/>
                  </a:cubicBezTo>
                  <a:cubicBezTo>
                    <a:pt x="93" y="134"/>
                    <a:pt x="93" y="133"/>
                    <a:pt x="91" y="133"/>
                  </a:cubicBezTo>
                  <a:lnTo>
                    <a:pt x="90" y="133"/>
                  </a:lnTo>
                  <a:close/>
                  <a:moveTo>
                    <a:pt x="51" y="133"/>
                  </a:moveTo>
                  <a:cubicBezTo>
                    <a:pt x="49" y="133"/>
                    <a:pt x="47" y="133"/>
                    <a:pt x="46" y="133"/>
                  </a:cubicBezTo>
                  <a:cubicBezTo>
                    <a:pt x="46" y="133"/>
                    <a:pt x="44" y="133"/>
                    <a:pt x="42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82" y="133"/>
                    <a:pt x="82" y="133"/>
                    <a:pt x="82" y="133"/>
                  </a:cubicBezTo>
                  <a:lnTo>
                    <a:pt x="5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sp>
          <p:nvSpPr>
            <p:cNvPr id="30" name="Freeform 110"/>
            <p:cNvSpPr>
              <a:spLocks noEditPoints="1"/>
            </p:cNvSpPr>
            <p:nvPr/>
          </p:nvSpPr>
          <p:spPr bwMode="auto">
            <a:xfrm>
              <a:off x="6515101" y="3576637"/>
              <a:ext cx="347662" cy="388937"/>
            </a:xfrm>
            <a:custGeom>
              <a:avLst/>
              <a:gdLst>
                <a:gd name="T0" fmla="*/ 134 w 136"/>
                <a:gd name="T1" fmla="*/ 133 h 152"/>
                <a:gd name="T2" fmla="*/ 133 w 136"/>
                <a:gd name="T3" fmla="*/ 133 h 152"/>
                <a:gd name="T4" fmla="*/ 133 w 136"/>
                <a:gd name="T5" fmla="*/ 131 h 152"/>
                <a:gd name="T6" fmla="*/ 93 w 136"/>
                <a:gd name="T7" fmla="*/ 33 h 152"/>
                <a:gd name="T8" fmla="*/ 93 w 136"/>
                <a:gd name="T9" fmla="*/ 33 h 152"/>
                <a:gd name="T10" fmla="*/ 100 w 136"/>
                <a:gd name="T11" fmla="*/ 23 h 152"/>
                <a:gd name="T12" fmla="*/ 97 w 136"/>
                <a:gd name="T13" fmla="*/ 22 h 152"/>
                <a:gd name="T14" fmla="*/ 92 w 136"/>
                <a:gd name="T15" fmla="*/ 27 h 152"/>
                <a:gd name="T16" fmla="*/ 92 w 136"/>
                <a:gd name="T17" fmla="*/ 27 h 152"/>
                <a:gd name="T18" fmla="*/ 90 w 136"/>
                <a:gd name="T19" fmla="*/ 24 h 152"/>
                <a:gd name="T20" fmla="*/ 87 w 136"/>
                <a:gd name="T21" fmla="*/ 27 h 152"/>
                <a:gd name="T22" fmla="*/ 87 w 136"/>
                <a:gd name="T23" fmla="*/ 27 h 152"/>
                <a:gd name="T24" fmla="*/ 80 w 136"/>
                <a:gd name="T25" fmla="*/ 21 h 152"/>
                <a:gd name="T26" fmla="*/ 0 w 136"/>
                <a:gd name="T27" fmla="*/ 0 h 152"/>
                <a:gd name="T28" fmla="*/ 0 w 136"/>
                <a:gd name="T29" fmla="*/ 15 h 152"/>
                <a:gd name="T30" fmla="*/ 77 w 136"/>
                <a:gd name="T31" fmla="*/ 26 h 152"/>
                <a:gd name="T32" fmla="*/ 86 w 136"/>
                <a:gd name="T33" fmla="*/ 33 h 152"/>
                <a:gd name="T34" fmla="*/ 86 w 136"/>
                <a:gd name="T35" fmla="*/ 33 h 152"/>
                <a:gd name="T36" fmla="*/ 46 w 136"/>
                <a:gd name="T37" fmla="*/ 131 h 152"/>
                <a:gd name="T38" fmla="*/ 46 w 136"/>
                <a:gd name="T39" fmla="*/ 133 h 152"/>
                <a:gd name="T40" fmla="*/ 45 w 136"/>
                <a:gd name="T41" fmla="*/ 133 h 152"/>
                <a:gd name="T42" fmla="*/ 44 w 136"/>
                <a:gd name="T43" fmla="*/ 135 h 152"/>
                <a:gd name="T44" fmla="*/ 57 w 136"/>
                <a:gd name="T45" fmla="*/ 148 h 152"/>
                <a:gd name="T46" fmla="*/ 89 w 136"/>
                <a:gd name="T47" fmla="*/ 152 h 152"/>
                <a:gd name="T48" fmla="*/ 122 w 136"/>
                <a:gd name="T49" fmla="*/ 148 h 152"/>
                <a:gd name="T50" fmla="*/ 135 w 136"/>
                <a:gd name="T51" fmla="*/ 135 h 152"/>
                <a:gd name="T52" fmla="*/ 134 w 136"/>
                <a:gd name="T53" fmla="*/ 133 h 152"/>
                <a:gd name="T54" fmla="*/ 94 w 136"/>
                <a:gd name="T55" fmla="*/ 133 h 152"/>
                <a:gd name="T56" fmla="*/ 90 w 136"/>
                <a:gd name="T57" fmla="*/ 133 h 152"/>
                <a:gd name="T58" fmla="*/ 85 w 136"/>
                <a:gd name="T59" fmla="*/ 133 h 152"/>
                <a:gd name="T60" fmla="*/ 54 w 136"/>
                <a:gd name="T61" fmla="*/ 133 h 152"/>
                <a:gd name="T62" fmla="*/ 90 w 136"/>
                <a:gd name="T63" fmla="*/ 44 h 152"/>
                <a:gd name="T64" fmla="*/ 126 w 136"/>
                <a:gd name="T65" fmla="*/ 133 h 152"/>
                <a:gd name="T66" fmla="*/ 94 w 136"/>
                <a:gd name="T67" fmla="*/ 1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152">
                  <a:moveTo>
                    <a:pt x="134" y="133"/>
                  </a:moveTo>
                  <a:cubicBezTo>
                    <a:pt x="133" y="133"/>
                    <a:pt x="133" y="133"/>
                    <a:pt x="133" y="133"/>
                  </a:cubicBezTo>
                  <a:cubicBezTo>
                    <a:pt x="133" y="132"/>
                    <a:pt x="133" y="132"/>
                    <a:pt x="133" y="13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9" y="31"/>
                    <a:pt x="100" y="25"/>
                    <a:pt x="100" y="23"/>
                  </a:cubicBezTo>
                  <a:cubicBezTo>
                    <a:pt x="99" y="21"/>
                    <a:pt x="97" y="22"/>
                    <a:pt x="97" y="22"/>
                  </a:cubicBezTo>
                  <a:cubicBezTo>
                    <a:pt x="97" y="22"/>
                    <a:pt x="96" y="26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6"/>
                    <a:pt x="91" y="24"/>
                    <a:pt x="90" y="24"/>
                  </a:cubicBezTo>
                  <a:cubicBezTo>
                    <a:pt x="88" y="24"/>
                    <a:pt x="87" y="26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2" y="26"/>
                    <a:pt x="80" y="21"/>
                    <a:pt x="80" y="21"/>
                  </a:cubicBezTo>
                  <a:cubicBezTo>
                    <a:pt x="49" y="5"/>
                    <a:pt x="17" y="1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1" y="16"/>
                    <a:pt x="77" y="26"/>
                    <a:pt x="77" y="26"/>
                  </a:cubicBezTo>
                  <a:cubicBezTo>
                    <a:pt x="77" y="26"/>
                    <a:pt x="80" y="32"/>
                    <a:pt x="86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3" y="133"/>
                    <a:pt x="43" y="134"/>
                    <a:pt x="44" y="135"/>
                  </a:cubicBezTo>
                  <a:cubicBezTo>
                    <a:pt x="44" y="135"/>
                    <a:pt x="56" y="147"/>
                    <a:pt x="57" y="148"/>
                  </a:cubicBezTo>
                  <a:cubicBezTo>
                    <a:pt x="57" y="148"/>
                    <a:pt x="60" y="152"/>
                    <a:pt x="89" y="152"/>
                  </a:cubicBezTo>
                  <a:cubicBezTo>
                    <a:pt x="118" y="152"/>
                    <a:pt x="122" y="148"/>
                    <a:pt x="122" y="148"/>
                  </a:cubicBezTo>
                  <a:cubicBezTo>
                    <a:pt x="124" y="147"/>
                    <a:pt x="135" y="135"/>
                    <a:pt x="135" y="135"/>
                  </a:cubicBezTo>
                  <a:cubicBezTo>
                    <a:pt x="136" y="134"/>
                    <a:pt x="136" y="133"/>
                    <a:pt x="134" y="133"/>
                  </a:cubicBezTo>
                  <a:close/>
                  <a:moveTo>
                    <a:pt x="94" y="133"/>
                  </a:moveTo>
                  <a:cubicBezTo>
                    <a:pt x="92" y="133"/>
                    <a:pt x="90" y="133"/>
                    <a:pt x="90" y="133"/>
                  </a:cubicBezTo>
                  <a:cubicBezTo>
                    <a:pt x="89" y="133"/>
                    <a:pt x="87" y="133"/>
                    <a:pt x="85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126" y="133"/>
                    <a:pt x="126" y="133"/>
                    <a:pt x="126" y="133"/>
                  </a:cubicBezTo>
                  <a:lnTo>
                    <a:pt x="9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7255881" y="3211799"/>
            <a:ext cx="30475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7604155" y="3157962"/>
            <a:ext cx="2699279" cy="13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2084027" y="2820479"/>
            <a:ext cx="2699279" cy="13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995127" y="4236251"/>
            <a:ext cx="30475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592901" y="4271920"/>
            <a:ext cx="210346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endParaRPr lang="zh-CN" altLang="en-US" sz="2135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573307" y="2725952"/>
            <a:ext cx="210346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endParaRPr lang="zh-CN" altLang="en-US" sz="2135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230132" y="45843"/>
            <a:ext cx="1078009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schemeClr val="bg1"/>
                </a:solidFill>
                <a:latin typeface="Impact" panose="020B0806030902050204" pitchFamily="34" charset="0"/>
                <a:ea typeface="FandolFang R" panose="00000500000000000000" pitchFamily="50" charset="-122"/>
                <a:cs typeface="+mn-ea"/>
              </a:rPr>
              <a:t>03</a:t>
            </a:r>
            <a:endParaRPr lang="zh-CN" altLang="en-US" sz="2665" dirty="0">
              <a:solidFill>
                <a:schemeClr val="bg1"/>
              </a:solidFill>
              <a:latin typeface="Impact" panose="020B080603090205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4631712" y="579323"/>
            <a:ext cx="2734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这里添加目录标题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5094727" y="1003345"/>
            <a:ext cx="1754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FandolFang R" panose="00000500000000000000" pitchFamily="50" charset="-122"/>
                <a:cs typeface="+mn-ea"/>
              </a:rPr>
              <a:t>YOUR TITLE HERE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FandolFang R" panose="00000500000000000000" pitchFamily="50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9" grpId="0"/>
          <p:bldP spid="18" grpId="0" animBg="1"/>
          <p:bldP spid="20" grpId="0"/>
          <p:bldP spid="33" grpId="0"/>
          <p:bldP spid="34" grpId="0"/>
          <p:bldP spid="32" grpId="0"/>
          <p:bldP spid="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9" grpId="0"/>
          <p:bldP spid="18" grpId="0" animBg="1"/>
          <p:bldP spid="20" grpId="0"/>
          <p:bldP spid="33" grpId="0"/>
          <p:bldP spid="34" grpId="0"/>
          <p:bldP spid="32" grpId="0"/>
          <p:bldP spid="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-形状 365"/>
          <p:cNvSpPr/>
          <p:nvPr>
            <p:custDataLst>
              <p:tags r:id="rId1"/>
            </p:custDataLst>
          </p:nvPr>
        </p:nvSpPr>
        <p:spPr>
          <a:xfrm>
            <a:off x="1234569" y="3650919"/>
            <a:ext cx="2935381" cy="665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4" y="164"/>
                </a:moveTo>
                <a:lnTo>
                  <a:pt x="21600" y="0"/>
                </a:lnTo>
                <a:lnTo>
                  <a:pt x="11101" y="21592"/>
                </a:lnTo>
                <a:lnTo>
                  <a:pt x="0" y="21600"/>
                </a:lnTo>
                <a:lnTo>
                  <a:pt x="15384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sp>
        <p:nvSpPr>
          <p:cNvPr id="15" name="PA-形状 366"/>
          <p:cNvSpPr/>
          <p:nvPr>
            <p:custDataLst>
              <p:tags r:id="rId2"/>
            </p:custDataLst>
          </p:nvPr>
        </p:nvSpPr>
        <p:spPr>
          <a:xfrm>
            <a:off x="2961665" y="3650919"/>
            <a:ext cx="2172826" cy="665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3" y="164"/>
                </a:moveTo>
                <a:lnTo>
                  <a:pt x="21600" y="0"/>
                </a:lnTo>
                <a:lnTo>
                  <a:pt x="14996" y="21592"/>
                </a:lnTo>
                <a:lnTo>
                  <a:pt x="0" y="21600"/>
                </a:lnTo>
                <a:lnTo>
                  <a:pt x="13203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sp>
        <p:nvSpPr>
          <p:cNvPr id="16" name="PA-形状 370"/>
          <p:cNvSpPr/>
          <p:nvPr>
            <p:custDataLst>
              <p:tags r:id="rId3"/>
            </p:custDataLst>
          </p:nvPr>
        </p:nvSpPr>
        <p:spPr>
          <a:xfrm>
            <a:off x="4588308" y="3650919"/>
            <a:ext cx="1508541" cy="665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61" y="164"/>
                </a:moveTo>
                <a:lnTo>
                  <a:pt x="21556" y="0"/>
                </a:lnTo>
                <a:lnTo>
                  <a:pt x="21600" y="21592"/>
                </a:lnTo>
                <a:lnTo>
                  <a:pt x="0" y="21600"/>
                </a:lnTo>
                <a:lnTo>
                  <a:pt x="9461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sp>
        <p:nvSpPr>
          <p:cNvPr id="17" name="PA-形状 374"/>
          <p:cNvSpPr/>
          <p:nvPr>
            <p:custDataLst>
              <p:tags r:id="rId4"/>
            </p:custDataLst>
          </p:nvPr>
        </p:nvSpPr>
        <p:spPr>
          <a:xfrm flipH="1">
            <a:off x="8131599" y="3650919"/>
            <a:ext cx="2935381" cy="665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4" y="164"/>
                </a:moveTo>
                <a:lnTo>
                  <a:pt x="21600" y="0"/>
                </a:lnTo>
                <a:lnTo>
                  <a:pt x="11101" y="21592"/>
                </a:lnTo>
                <a:lnTo>
                  <a:pt x="0" y="21600"/>
                </a:lnTo>
                <a:lnTo>
                  <a:pt x="15384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sp>
        <p:nvSpPr>
          <p:cNvPr id="18" name="PA-形状 375"/>
          <p:cNvSpPr/>
          <p:nvPr>
            <p:custDataLst>
              <p:tags r:id="rId5"/>
            </p:custDataLst>
          </p:nvPr>
        </p:nvSpPr>
        <p:spPr>
          <a:xfrm flipH="1">
            <a:off x="7167058" y="3650919"/>
            <a:ext cx="2172826" cy="665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3" y="164"/>
                </a:moveTo>
                <a:lnTo>
                  <a:pt x="21600" y="0"/>
                </a:lnTo>
                <a:lnTo>
                  <a:pt x="14996" y="21592"/>
                </a:lnTo>
                <a:lnTo>
                  <a:pt x="0" y="21600"/>
                </a:lnTo>
                <a:lnTo>
                  <a:pt x="13203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sp>
        <p:nvSpPr>
          <p:cNvPr id="19" name="PA-形状 376"/>
          <p:cNvSpPr/>
          <p:nvPr>
            <p:custDataLst>
              <p:tags r:id="rId6"/>
            </p:custDataLst>
          </p:nvPr>
        </p:nvSpPr>
        <p:spPr>
          <a:xfrm flipH="1">
            <a:off x="6204700" y="3650919"/>
            <a:ext cx="1508541" cy="665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61" y="164"/>
                </a:moveTo>
                <a:lnTo>
                  <a:pt x="21556" y="0"/>
                </a:lnTo>
                <a:lnTo>
                  <a:pt x="21600" y="21592"/>
                </a:lnTo>
                <a:lnTo>
                  <a:pt x="0" y="21600"/>
                </a:lnTo>
                <a:lnTo>
                  <a:pt x="9461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sp>
        <p:nvSpPr>
          <p:cNvPr id="20" name="PA-TextPlaceholder 2"/>
          <p:cNvSpPr txBox="1"/>
          <p:nvPr>
            <p:custDataLst>
              <p:tags r:id="rId7"/>
            </p:custDataLst>
          </p:nvPr>
        </p:nvSpPr>
        <p:spPr>
          <a:xfrm>
            <a:off x="3326768" y="2353239"/>
            <a:ext cx="843182" cy="1296379"/>
          </a:xfrm>
          <a:prstGeom prst="rect">
            <a:avLst/>
          </a:prstGeom>
          <a:solidFill>
            <a:srgbClr val="FC8628"/>
          </a:solidFill>
        </p:spPr>
        <p:txBody>
          <a:bodyPr vert="horz" lIns="0" tIns="48378" rIns="0" bIns="483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08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1</a:t>
            </a:r>
            <a:endParaRPr kumimoji="0" lang="en-GB" sz="508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1" name="PA-TextPlaceholder 2"/>
          <p:cNvSpPr txBox="1"/>
          <p:nvPr>
            <p:custDataLst>
              <p:tags r:id="rId8"/>
            </p:custDataLst>
          </p:nvPr>
        </p:nvSpPr>
        <p:spPr>
          <a:xfrm>
            <a:off x="4287638" y="2354153"/>
            <a:ext cx="843182" cy="1296379"/>
          </a:xfrm>
          <a:prstGeom prst="rect">
            <a:avLst/>
          </a:prstGeom>
          <a:solidFill>
            <a:srgbClr val="FC8628"/>
          </a:solidFill>
        </p:spPr>
        <p:txBody>
          <a:bodyPr vert="horz" lIns="0" tIns="48378" rIns="0" bIns="483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08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2</a:t>
            </a:r>
            <a:endParaRPr kumimoji="0" lang="en-GB" sz="508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2" name="PA-TextPlaceholder 2"/>
          <p:cNvSpPr txBox="1"/>
          <p:nvPr>
            <p:custDataLst>
              <p:tags r:id="rId9"/>
            </p:custDataLst>
          </p:nvPr>
        </p:nvSpPr>
        <p:spPr>
          <a:xfrm>
            <a:off x="5248714" y="2346720"/>
            <a:ext cx="843182" cy="1296379"/>
          </a:xfrm>
          <a:prstGeom prst="rect">
            <a:avLst/>
          </a:prstGeom>
          <a:solidFill>
            <a:srgbClr val="FC8628"/>
          </a:solidFill>
        </p:spPr>
        <p:txBody>
          <a:bodyPr vert="horz" lIns="0" tIns="48378" rIns="0" bIns="483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08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3</a:t>
            </a:r>
            <a:endParaRPr kumimoji="0" lang="en-GB" sz="508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3" name="PA-TextPlaceholder 2"/>
          <p:cNvSpPr txBox="1"/>
          <p:nvPr>
            <p:custDataLst>
              <p:tags r:id="rId10"/>
            </p:custDataLst>
          </p:nvPr>
        </p:nvSpPr>
        <p:spPr>
          <a:xfrm>
            <a:off x="6209584" y="2339789"/>
            <a:ext cx="843182" cy="1296379"/>
          </a:xfrm>
          <a:prstGeom prst="rect">
            <a:avLst/>
          </a:prstGeom>
          <a:solidFill>
            <a:srgbClr val="FC8628"/>
          </a:solidFill>
        </p:spPr>
        <p:txBody>
          <a:bodyPr vert="horz" lIns="0" tIns="48378" rIns="0" bIns="483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08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4</a:t>
            </a:r>
            <a:endParaRPr kumimoji="0" lang="en-GB" sz="508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4" name="PA-TextPlaceholder 2"/>
          <p:cNvSpPr txBox="1"/>
          <p:nvPr>
            <p:custDataLst>
              <p:tags r:id="rId11"/>
            </p:custDataLst>
          </p:nvPr>
        </p:nvSpPr>
        <p:spPr>
          <a:xfrm>
            <a:off x="7161403" y="2339789"/>
            <a:ext cx="843182" cy="1296379"/>
          </a:xfrm>
          <a:prstGeom prst="rect">
            <a:avLst/>
          </a:prstGeom>
          <a:solidFill>
            <a:srgbClr val="FC8628"/>
          </a:solidFill>
        </p:spPr>
        <p:txBody>
          <a:bodyPr vert="horz" lIns="0" tIns="48378" rIns="0" bIns="483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08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5</a:t>
            </a:r>
            <a:endParaRPr kumimoji="0" lang="en-GB" sz="508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5" name="PA-TextPlaceholder 2"/>
          <p:cNvSpPr txBox="1"/>
          <p:nvPr>
            <p:custDataLst>
              <p:tags r:id="rId12"/>
            </p:custDataLst>
          </p:nvPr>
        </p:nvSpPr>
        <p:spPr>
          <a:xfrm>
            <a:off x="8122273" y="2340703"/>
            <a:ext cx="843182" cy="1296379"/>
          </a:xfrm>
          <a:prstGeom prst="rect">
            <a:avLst/>
          </a:prstGeom>
          <a:solidFill>
            <a:srgbClr val="FC8628"/>
          </a:solidFill>
          <a:ln>
            <a:noFill/>
          </a:ln>
        </p:spPr>
        <p:txBody>
          <a:bodyPr vert="horz" lIns="0" tIns="48378" rIns="0" bIns="48378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08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6</a:t>
            </a:r>
            <a:endParaRPr kumimoji="0" lang="en-GB" sz="508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6" name="PA-文本框 25"/>
          <p:cNvSpPr txBox="1"/>
          <p:nvPr>
            <p:custDataLst>
              <p:tags r:id="rId13"/>
            </p:custDataLst>
          </p:nvPr>
        </p:nvSpPr>
        <p:spPr>
          <a:xfrm>
            <a:off x="1333827" y="4817169"/>
            <a:ext cx="1243391" cy="85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此处添加详细文本描述，建议与标题相关并符合整体语言风格，语言描述尽量简洁生动。</a:t>
            </a:r>
            <a:endParaRPr kumimoji="0" lang="en-GB" sz="111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7" name="PA-文本框 26"/>
          <p:cNvSpPr txBox="1"/>
          <p:nvPr>
            <p:custDataLst>
              <p:tags r:id="rId14"/>
            </p:custDataLst>
          </p:nvPr>
        </p:nvSpPr>
        <p:spPr>
          <a:xfrm>
            <a:off x="1333827" y="4548343"/>
            <a:ext cx="1243391" cy="195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7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sz="1270" b="1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8" name="PA-文本框 27"/>
          <p:cNvSpPr txBox="1"/>
          <p:nvPr>
            <p:custDataLst>
              <p:tags r:id="rId15"/>
            </p:custDataLst>
          </p:nvPr>
        </p:nvSpPr>
        <p:spPr>
          <a:xfrm>
            <a:off x="2961665" y="4817169"/>
            <a:ext cx="1243391" cy="85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此处添加详细文本描述，建议与标题相关并符合整体语言风格，语言描述尽量简洁生动。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9" name="PA-文本框 28"/>
          <p:cNvSpPr txBox="1"/>
          <p:nvPr>
            <p:custDataLst>
              <p:tags r:id="rId16"/>
            </p:custDataLst>
          </p:nvPr>
        </p:nvSpPr>
        <p:spPr>
          <a:xfrm>
            <a:off x="2961665" y="4548343"/>
            <a:ext cx="1243391" cy="195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7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270" b="1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0" name="PA-文本框 29"/>
          <p:cNvSpPr txBox="1"/>
          <p:nvPr>
            <p:custDataLst>
              <p:tags r:id="rId17"/>
            </p:custDataLst>
          </p:nvPr>
        </p:nvSpPr>
        <p:spPr>
          <a:xfrm>
            <a:off x="4608465" y="4845471"/>
            <a:ext cx="1243391" cy="85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此处添加详细文本描述，建议与标题相关并符合整体语言风格，语言描述尽量简洁生动。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1" name="PA-文本框 30"/>
          <p:cNvSpPr txBox="1"/>
          <p:nvPr>
            <p:custDataLst>
              <p:tags r:id="rId18"/>
            </p:custDataLst>
          </p:nvPr>
        </p:nvSpPr>
        <p:spPr>
          <a:xfrm>
            <a:off x="4608465" y="4576645"/>
            <a:ext cx="1243391" cy="195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7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270" b="1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2" name="PA-文本框 31"/>
          <p:cNvSpPr txBox="1"/>
          <p:nvPr>
            <p:custDataLst>
              <p:tags r:id="rId19"/>
            </p:custDataLst>
          </p:nvPr>
        </p:nvSpPr>
        <p:spPr>
          <a:xfrm>
            <a:off x="6216146" y="4845471"/>
            <a:ext cx="1243391" cy="85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此处添加详细文本描述，建议与标题相关并符合整体语言风格，语言描述尽量简洁生动。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3" name="PA-文本框 32"/>
          <p:cNvSpPr txBox="1"/>
          <p:nvPr>
            <p:custDataLst>
              <p:tags r:id="rId20"/>
            </p:custDataLst>
          </p:nvPr>
        </p:nvSpPr>
        <p:spPr>
          <a:xfrm>
            <a:off x="6216146" y="4576645"/>
            <a:ext cx="1243391" cy="195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7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270" b="1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4" name="PA-文本框 33"/>
          <p:cNvSpPr txBox="1"/>
          <p:nvPr>
            <p:custDataLst>
              <p:tags r:id="rId21"/>
            </p:custDataLst>
          </p:nvPr>
        </p:nvSpPr>
        <p:spPr>
          <a:xfrm>
            <a:off x="7960741" y="4845471"/>
            <a:ext cx="1243391" cy="85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此处添加详细文本描述，建议与标题相关并符合整体语言风格，语言描述尽量简洁生动。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5" name="PA-文本框 34"/>
          <p:cNvSpPr txBox="1"/>
          <p:nvPr>
            <p:custDataLst>
              <p:tags r:id="rId22"/>
            </p:custDataLst>
          </p:nvPr>
        </p:nvSpPr>
        <p:spPr>
          <a:xfrm>
            <a:off x="7960741" y="4576645"/>
            <a:ext cx="1243391" cy="195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7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270" b="1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6" name="PA-文本框 35"/>
          <p:cNvSpPr txBox="1"/>
          <p:nvPr>
            <p:custDataLst>
              <p:tags r:id="rId23"/>
            </p:custDataLst>
          </p:nvPr>
        </p:nvSpPr>
        <p:spPr>
          <a:xfrm>
            <a:off x="9622175" y="4845471"/>
            <a:ext cx="1243391" cy="85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此处添加详细文本描述，建议与标题相关并符合整体语言风格，语言描述尽量简洁生动。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7" name="PA-文本框 36"/>
          <p:cNvSpPr txBox="1"/>
          <p:nvPr>
            <p:custDataLst>
              <p:tags r:id="rId24"/>
            </p:custDataLst>
          </p:nvPr>
        </p:nvSpPr>
        <p:spPr>
          <a:xfrm>
            <a:off x="9622175" y="4576645"/>
            <a:ext cx="1243391" cy="195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7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270" b="1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4631712" y="579323"/>
            <a:ext cx="2734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这里添加目录标题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5094727" y="1003345"/>
            <a:ext cx="1754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FandolFang R" panose="00000500000000000000" pitchFamily="50" charset="-122"/>
                <a:cs typeface="+mn-ea"/>
              </a:rPr>
              <a:t>YOUR TITLE HERE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FandolFang R" panose="00000500000000000000" pitchFamily="50" charset="-122"/>
              <a:cs typeface="+mn-ea"/>
            </a:endParaRPr>
          </a:p>
        </p:txBody>
      </p:sp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22">
        <p:fade/>
      </p:transition>
    </mc:Choice>
    <mc:Fallback>
      <p:transition spd="med" advTm="45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 build="p"/>
      <p:bldP spid="21" grpId="0" animBg="1" build="p"/>
      <p:bldP spid="22" grpId="0" animBg="1" build="p"/>
      <p:bldP spid="23" grpId="0" animBg="1" build="p"/>
      <p:bldP spid="24" grpId="0" animBg="1" build="p"/>
      <p:bldP spid="25" grpId="0" animBg="1" build="p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82"/>
          <p:cNvSpPr/>
          <p:nvPr/>
        </p:nvSpPr>
        <p:spPr>
          <a:xfrm>
            <a:off x="5099902" y="1914306"/>
            <a:ext cx="1928718" cy="1249733"/>
          </a:xfrm>
          <a:prstGeom prst="roundRect">
            <a:avLst>
              <a:gd name="adj" fmla="val 23150"/>
            </a:avLst>
          </a:prstGeom>
          <a:solidFill>
            <a:srgbClr val="FC8628"/>
          </a:solidFill>
          <a:ln w="12700" cap="flat">
            <a:noFill/>
            <a:miter lim="400000"/>
          </a:ln>
          <a:effectLst/>
        </p:spPr>
        <p:txBody>
          <a:bodyPr wrap="square" lIns="53754" tIns="53754" rIns="53754" bIns="53754" numCol="1" anchor="ctr">
            <a:noAutofit/>
          </a:bodyPr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grpSp>
        <p:nvGrpSpPr>
          <p:cNvPr id="9" name="Group 699"/>
          <p:cNvGrpSpPr/>
          <p:nvPr/>
        </p:nvGrpSpPr>
        <p:grpSpPr>
          <a:xfrm>
            <a:off x="1762872" y="3828597"/>
            <a:ext cx="813975" cy="813976"/>
            <a:chOff x="0" y="0"/>
            <a:chExt cx="1555539" cy="1555539"/>
          </a:xfrm>
        </p:grpSpPr>
        <p:sp>
          <p:nvSpPr>
            <p:cNvPr id="10" name="Shape 697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C8628"/>
            </a:solidFill>
            <a:ln w="12700" cap="flat">
              <a:noFill/>
              <a:miter lim="400000"/>
            </a:ln>
            <a:effectLst/>
          </p:spPr>
          <p:txBody>
            <a:bodyPr wrap="square" lIns="53754" tIns="53754" rIns="53754" bIns="53754" numCol="1" anchor="ctr">
              <a:noAutofit/>
            </a:bodyPr>
            <a:lstStyle/>
            <a:p>
              <a:pPr marL="0" marR="0" lvl="0" indent="0" algn="l" defTabSz="9677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38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Helvetica Light"/>
              </a:endParaRPr>
            </a:p>
          </p:txBody>
        </p:sp>
        <p:sp>
          <p:nvSpPr>
            <p:cNvPr id="11" name="Shape 698"/>
            <p:cNvSpPr/>
            <p:nvPr/>
          </p:nvSpPr>
          <p:spPr>
            <a:xfrm>
              <a:off x="428939" y="533812"/>
              <a:ext cx="697662" cy="56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315" tIns="40315" rIns="40315" bIns="40315" numCol="1" anchor="ctr">
              <a:noAutofit/>
            </a:bodyPr>
            <a:lstStyle/>
            <a:p>
              <a:pPr marL="0" marR="0" lvl="0" indent="0" algn="l" defTabSz="9677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2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L" panose="00020600040101010101" pitchFamily="18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2" name="Group 702"/>
          <p:cNvGrpSpPr/>
          <p:nvPr/>
        </p:nvGrpSpPr>
        <p:grpSpPr>
          <a:xfrm>
            <a:off x="4359140" y="3828597"/>
            <a:ext cx="813975" cy="813976"/>
            <a:chOff x="0" y="0"/>
            <a:chExt cx="1555539" cy="1555539"/>
          </a:xfrm>
        </p:grpSpPr>
        <p:sp>
          <p:nvSpPr>
            <p:cNvPr id="13" name="Shape 700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C8628"/>
            </a:solidFill>
            <a:ln w="12700" cap="flat">
              <a:noFill/>
              <a:miter lim="400000"/>
            </a:ln>
            <a:effectLst/>
          </p:spPr>
          <p:txBody>
            <a:bodyPr wrap="square" lIns="53754" tIns="53754" rIns="53754" bIns="53754" numCol="1" anchor="ctr">
              <a:noAutofit/>
            </a:bodyPr>
            <a:lstStyle/>
            <a:p>
              <a:pPr marL="0" marR="0" lvl="0" indent="0" algn="l" defTabSz="9677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38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Helvetica Light"/>
              </a:endParaRPr>
            </a:p>
          </p:txBody>
        </p:sp>
        <p:sp>
          <p:nvSpPr>
            <p:cNvPr id="14" name="Shape 701"/>
            <p:cNvSpPr/>
            <p:nvPr/>
          </p:nvSpPr>
          <p:spPr>
            <a:xfrm>
              <a:off x="550938" y="404657"/>
              <a:ext cx="453664" cy="82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9677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2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L" panose="00020600040101010101" pitchFamily="18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5" name="Group 705"/>
          <p:cNvGrpSpPr/>
          <p:nvPr/>
        </p:nvGrpSpPr>
        <p:grpSpPr>
          <a:xfrm>
            <a:off x="6955408" y="3828597"/>
            <a:ext cx="813975" cy="813976"/>
            <a:chOff x="0" y="0"/>
            <a:chExt cx="1555539" cy="1555539"/>
          </a:xfrm>
        </p:grpSpPr>
        <p:sp>
          <p:nvSpPr>
            <p:cNvPr id="16" name="Shape 703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C8628"/>
            </a:solidFill>
            <a:ln w="12700" cap="flat">
              <a:noFill/>
              <a:miter lim="400000"/>
            </a:ln>
            <a:effectLst/>
          </p:spPr>
          <p:txBody>
            <a:bodyPr wrap="square" lIns="53754" tIns="53754" rIns="53754" bIns="53754" numCol="1" anchor="ctr">
              <a:noAutofit/>
            </a:bodyPr>
            <a:lstStyle/>
            <a:p>
              <a:pPr marL="0" marR="0" lvl="0" indent="0" algn="l" defTabSz="9677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38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Helvetica Light"/>
              </a:endParaRPr>
            </a:p>
          </p:txBody>
        </p:sp>
        <p:sp>
          <p:nvSpPr>
            <p:cNvPr id="17" name="Shape 704"/>
            <p:cNvSpPr/>
            <p:nvPr/>
          </p:nvSpPr>
          <p:spPr>
            <a:xfrm>
              <a:off x="420940" y="404657"/>
              <a:ext cx="713660" cy="63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315" tIns="40315" rIns="40315" bIns="40315" numCol="1" anchor="ctr">
              <a:noAutofit/>
            </a:bodyPr>
            <a:lstStyle/>
            <a:p>
              <a:pPr marL="0" marR="0" lvl="0" indent="0" algn="l" defTabSz="9677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2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L" panose="00020600040101010101" pitchFamily="18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8" name="Group 708"/>
          <p:cNvGrpSpPr/>
          <p:nvPr/>
        </p:nvGrpSpPr>
        <p:grpSpPr>
          <a:xfrm>
            <a:off x="9551676" y="3828597"/>
            <a:ext cx="813975" cy="813976"/>
            <a:chOff x="0" y="0"/>
            <a:chExt cx="1555539" cy="1555539"/>
          </a:xfrm>
        </p:grpSpPr>
        <p:sp>
          <p:nvSpPr>
            <p:cNvPr id="19" name="Shape 706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C8628"/>
            </a:solidFill>
            <a:ln w="12700" cap="flat">
              <a:noFill/>
              <a:miter lim="400000"/>
            </a:ln>
            <a:effectLst/>
          </p:spPr>
          <p:txBody>
            <a:bodyPr wrap="square" lIns="53754" tIns="53754" rIns="53754" bIns="53754" numCol="1" anchor="ctr">
              <a:noAutofit/>
            </a:bodyPr>
            <a:lstStyle/>
            <a:p>
              <a:pPr marL="0" marR="0" lvl="0" indent="0" algn="l" defTabSz="9677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38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  <a:sym typeface="Helvetica Light"/>
              </a:endParaRPr>
            </a:p>
          </p:txBody>
        </p:sp>
        <p:sp>
          <p:nvSpPr>
            <p:cNvPr id="20" name="Shape 707"/>
            <p:cNvSpPr/>
            <p:nvPr/>
          </p:nvSpPr>
          <p:spPr>
            <a:xfrm>
              <a:off x="472784" y="446360"/>
              <a:ext cx="609971" cy="63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315" tIns="40315" rIns="40315" bIns="40315" numCol="1" anchor="ctr">
              <a:noAutofit/>
            </a:bodyPr>
            <a:lstStyle/>
            <a:p>
              <a:pPr marL="0" marR="0" lvl="0" indent="0" algn="l" defTabSz="9677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2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L" panose="00020600040101010101" pitchFamily="18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sp>
        <p:nvSpPr>
          <p:cNvPr id="21" name="Shape 709"/>
          <p:cNvSpPr/>
          <p:nvPr/>
        </p:nvSpPr>
        <p:spPr>
          <a:xfrm flipH="1">
            <a:off x="5051660" y="3165780"/>
            <a:ext cx="595531" cy="595531"/>
          </a:xfrm>
          <a:prstGeom prst="line">
            <a:avLst/>
          </a:prstGeom>
          <a:ln w="9525">
            <a:solidFill>
              <a:srgbClr val="FC8628"/>
            </a:solidFill>
            <a:miter lim="400000"/>
            <a:tailEnd type="triangle"/>
          </a:ln>
        </p:spPr>
        <p:txBody>
          <a:bodyPr lIns="53754" tIns="53754" rIns="53754" bIns="53754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sp>
        <p:nvSpPr>
          <p:cNvPr id="22" name="Shape 710"/>
          <p:cNvSpPr/>
          <p:nvPr/>
        </p:nvSpPr>
        <p:spPr>
          <a:xfrm flipH="1">
            <a:off x="2259497" y="2832337"/>
            <a:ext cx="2838429" cy="881895"/>
          </a:xfrm>
          <a:prstGeom prst="line">
            <a:avLst/>
          </a:prstGeom>
          <a:ln w="9525">
            <a:solidFill>
              <a:srgbClr val="FC8628"/>
            </a:solidFill>
            <a:miter lim="400000"/>
            <a:tailEnd type="triangle"/>
          </a:ln>
        </p:spPr>
        <p:txBody>
          <a:bodyPr lIns="53754" tIns="53754" rIns="53754" bIns="53754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sp>
        <p:nvSpPr>
          <p:cNvPr id="23" name="Shape 711"/>
          <p:cNvSpPr/>
          <p:nvPr/>
        </p:nvSpPr>
        <p:spPr>
          <a:xfrm>
            <a:off x="6462796" y="3165780"/>
            <a:ext cx="595531" cy="595531"/>
          </a:xfrm>
          <a:prstGeom prst="line">
            <a:avLst/>
          </a:prstGeom>
          <a:ln w="9525">
            <a:solidFill>
              <a:srgbClr val="FC8628"/>
            </a:solidFill>
            <a:miter lim="400000"/>
            <a:tailEnd type="triangle"/>
          </a:ln>
        </p:spPr>
        <p:txBody>
          <a:bodyPr lIns="53754" tIns="53754" rIns="53754" bIns="53754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sp>
        <p:nvSpPr>
          <p:cNvPr id="24" name="Shape 712"/>
          <p:cNvSpPr/>
          <p:nvPr/>
        </p:nvSpPr>
        <p:spPr>
          <a:xfrm>
            <a:off x="7012064" y="2832337"/>
            <a:ext cx="2838428" cy="881896"/>
          </a:xfrm>
          <a:prstGeom prst="line">
            <a:avLst/>
          </a:prstGeom>
          <a:ln w="9525">
            <a:solidFill>
              <a:srgbClr val="FC8628"/>
            </a:solidFill>
            <a:miter lim="400000"/>
            <a:tailEnd type="triangle"/>
          </a:ln>
        </p:spPr>
        <p:txBody>
          <a:bodyPr lIns="53754" tIns="53754" rIns="53754" bIns="53754" anchor="ctr"/>
          <a:lstStyle/>
          <a:p>
            <a:pPr marL="0" marR="0" lvl="0" indent="0" algn="l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38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7385" y="5187880"/>
            <a:ext cx="1838377" cy="512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此处添加详细文本描述，建议与标题相关并符合整体语言风格，语言描述尽量简洁生动。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250621" y="4841978"/>
            <a:ext cx="1838376" cy="312443"/>
          </a:xfrm>
          <a:prstGeom prst="rect">
            <a:avLst/>
          </a:prstGeom>
          <a:noFill/>
        </p:spPr>
        <p:txBody>
          <a:bodyPr vert="horz" lIns="0" tIns="48378" rIns="0" bIns="483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8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sz="148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1764" y="5187880"/>
            <a:ext cx="1838377" cy="512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此处添加详细文本描述，建议与标题相关并符合整体语言风格，语言描述尽量简洁生动。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3825000" y="4841978"/>
            <a:ext cx="1838376" cy="312443"/>
          </a:xfrm>
          <a:prstGeom prst="rect">
            <a:avLst/>
          </a:prstGeom>
          <a:noFill/>
        </p:spPr>
        <p:txBody>
          <a:bodyPr vert="horz" lIns="0" tIns="48378" rIns="0" bIns="483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8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sz="148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6537" y="5187880"/>
            <a:ext cx="1838377" cy="512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此处添加详细文本描述，建议与标题相关并符合整体语言风格，语言描述尽量简洁生动。</a:t>
            </a:r>
            <a:endParaRPr kumimoji="0" lang="en-GB" altLang="zh-CN" sz="111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6449773" y="4841978"/>
            <a:ext cx="1838376" cy="312443"/>
          </a:xfrm>
          <a:prstGeom prst="rect">
            <a:avLst/>
          </a:prstGeom>
          <a:noFill/>
        </p:spPr>
        <p:txBody>
          <a:bodyPr vert="horz" lIns="0" tIns="48378" rIns="0" bIns="483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8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sz="148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57892" y="5187880"/>
            <a:ext cx="1838377" cy="512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此处添加详细文本描述，建议与标题相关并符合整体语言风格，语言描述尽量简洁生动。</a:t>
            </a:r>
            <a:endParaRPr kumimoji="0" lang="en-GB" sz="111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9024151" y="4841978"/>
            <a:ext cx="1838376" cy="312443"/>
          </a:xfrm>
          <a:prstGeom prst="rect">
            <a:avLst/>
          </a:prstGeom>
          <a:noFill/>
        </p:spPr>
        <p:txBody>
          <a:bodyPr vert="horz" lIns="0" tIns="48378" rIns="0" bIns="483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80" b="0" i="0" u="none" strike="noStrike" kern="1200" cap="none" spc="0" normalizeH="0" baseline="0" noProof="0" dirty="0">
                <a:ln>
                  <a:noFill/>
                </a:ln>
                <a:solidFill>
                  <a:srgbClr val="FC8628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sz="1480" b="0" i="0" u="none" strike="noStrike" kern="1200" cap="none" spc="0" normalizeH="0" baseline="0" noProof="0" dirty="0">
              <a:ln>
                <a:noFill/>
              </a:ln>
              <a:solidFill>
                <a:srgbClr val="FC8628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3" name="Rectangle 47"/>
          <p:cNvSpPr/>
          <p:nvPr/>
        </p:nvSpPr>
        <p:spPr>
          <a:xfrm>
            <a:off x="5108024" y="2382852"/>
            <a:ext cx="1920596" cy="320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4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L" panose="00020600040101010101" pitchFamily="18" charset="-122"/>
                <a:ea typeface="阿里巴巴普惠体 L" panose="00020600040101010101" pitchFamily="18" charset="-122"/>
                <a:cs typeface="+mn-cs"/>
              </a:rPr>
              <a:t>添加标题</a:t>
            </a:r>
            <a:endParaRPr kumimoji="0" lang="en-GB" altLang="zh-CN" sz="169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4631712" y="579323"/>
            <a:ext cx="2734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这里添加目录标题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5094727" y="1003345"/>
            <a:ext cx="1754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FandolFang R" panose="00000500000000000000" pitchFamily="50" charset="-122"/>
                <a:cs typeface="+mn-ea"/>
              </a:rPr>
              <a:t>YOUR TITLE HERE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FandolFang R" panose="00000500000000000000" pitchFamily="50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40">
        <p:fade/>
      </p:transition>
    </mc:Choice>
    <mc:Fallback>
      <p:transition spd="med" advTm="33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build="p"/>
      <p:bldP spid="27" grpId="0"/>
      <p:bldP spid="28" grpId="0" build="p"/>
      <p:bldP spid="29" grpId="0"/>
      <p:bldP spid="30" grpId="0" build="p"/>
      <p:bldP spid="31" grpId="0"/>
      <p:bldP spid="32" grpId="0" build="p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51984" y="765084"/>
            <a:ext cx="10288030" cy="5327832"/>
            <a:chOff x="951984" y="441960"/>
            <a:chExt cx="10288030" cy="5327832"/>
          </a:xfrm>
        </p:grpSpPr>
        <p:sp>
          <p:nvSpPr>
            <p:cNvPr id="12" name="PA-矩形 4"/>
            <p:cNvSpPr/>
            <p:nvPr>
              <p:custDataLst>
                <p:tags r:id="rId1"/>
              </p:custDataLst>
            </p:nvPr>
          </p:nvSpPr>
          <p:spPr>
            <a:xfrm>
              <a:off x="951984" y="3786652"/>
              <a:ext cx="10288029" cy="1983140"/>
            </a:xfrm>
            <a:prstGeom prst="rect">
              <a:avLst/>
            </a:prstGeom>
            <a:solidFill>
              <a:srgbClr val="FC8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6" b="19778"/>
            <a:stretch>
              <a:fillRect/>
            </a:stretch>
          </p:blipFill>
          <p:spPr>
            <a:xfrm>
              <a:off x="951985" y="441960"/>
              <a:ext cx="10288029" cy="3947160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2453640" y="4521998"/>
              <a:ext cx="7284720" cy="1104019"/>
              <a:chOff x="3171021" y="4975168"/>
              <a:chExt cx="7284720" cy="110401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740741" y="4975168"/>
                <a:ext cx="4145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spc="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流程二</a:t>
                </a:r>
                <a:endParaRPr lang="zh-CN" altLang="en-US" sz="4000" spc="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171021" y="5679077"/>
                <a:ext cx="7284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在这里请输入你的文字以及大段介绍</a:t>
                </a:r>
                <a:endParaRPr lang="zh-CN" altLang="en-US" sz="2000" spc="6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 74"/>
          <p:cNvSpPr/>
          <p:nvPr/>
        </p:nvSpPr>
        <p:spPr>
          <a:xfrm rot="1864238">
            <a:off x="5612429" y="2520318"/>
            <a:ext cx="1971268" cy="1175701"/>
          </a:xfrm>
          <a:custGeom>
            <a:avLst/>
            <a:gdLst>
              <a:gd name="connsiteX0" fmla="*/ 0 w 1478451"/>
              <a:gd name="connsiteY0" fmla="*/ 27918 h 881776"/>
              <a:gd name="connsiteX1" fmla="*/ 20649 w 1478451"/>
              <a:gd name="connsiteY1" fmla="*/ 16710 h 881776"/>
              <a:gd name="connsiteX2" fmla="*/ 103419 w 1478451"/>
              <a:gd name="connsiteY2" fmla="*/ 0 h 881776"/>
              <a:gd name="connsiteX3" fmla="*/ 869568 w 1478451"/>
              <a:gd name="connsiteY3" fmla="*/ 0 h 881776"/>
              <a:gd name="connsiteX4" fmla="*/ 952338 w 1478451"/>
              <a:gd name="connsiteY4" fmla="*/ 16711 h 881776"/>
              <a:gd name="connsiteX5" fmla="*/ 974779 w 1478451"/>
              <a:gd name="connsiteY5" fmla="*/ 28891 h 881776"/>
              <a:gd name="connsiteX6" fmla="*/ 977098 w 1478451"/>
              <a:gd name="connsiteY6" fmla="*/ 29756 h 881776"/>
              <a:gd name="connsiteX7" fmla="*/ 982692 w 1478451"/>
              <a:gd name="connsiteY7" fmla="*/ 33186 h 881776"/>
              <a:gd name="connsiteX8" fmla="*/ 988458 w 1478451"/>
              <a:gd name="connsiteY8" fmla="*/ 36316 h 881776"/>
              <a:gd name="connsiteX9" fmla="*/ 990368 w 1478451"/>
              <a:gd name="connsiteY9" fmla="*/ 37891 h 881776"/>
              <a:gd name="connsiteX10" fmla="*/ 1012137 w 1478451"/>
              <a:gd name="connsiteY10" fmla="*/ 51235 h 881776"/>
              <a:gd name="connsiteX11" fmla="*/ 1067993 w 1478451"/>
              <a:gd name="connsiteY11" fmla="*/ 114561 h 881776"/>
              <a:gd name="connsiteX12" fmla="*/ 1451068 w 1478451"/>
              <a:gd name="connsiteY12" fmla="*/ 778066 h 881776"/>
              <a:gd name="connsiteX13" fmla="*/ 1477982 w 1478451"/>
              <a:gd name="connsiteY13" fmla="*/ 858103 h 881776"/>
              <a:gd name="connsiteX14" fmla="*/ 1478451 w 1478451"/>
              <a:gd name="connsiteY14" fmla="*/ 875948 h 881776"/>
              <a:gd name="connsiteX15" fmla="*/ 1166621 w 1478451"/>
              <a:gd name="connsiteY15" fmla="*/ 881776 h 881776"/>
              <a:gd name="connsiteX16" fmla="*/ 1166284 w 1478451"/>
              <a:gd name="connsiteY16" fmla="*/ 868958 h 881776"/>
              <a:gd name="connsiteX17" fmla="*/ 1147831 w 1478451"/>
              <a:gd name="connsiteY17" fmla="*/ 814082 h 881776"/>
              <a:gd name="connsiteX18" fmla="*/ 885186 w 1478451"/>
              <a:gd name="connsiteY18" fmla="*/ 359166 h 881776"/>
              <a:gd name="connsiteX19" fmla="*/ 846889 w 1478451"/>
              <a:gd name="connsiteY19" fmla="*/ 315748 h 881776"/>
              <a:gd name="connsiteX20" fmla="*/ 831963 w 1478451"/>
              <a:gd name="connsiteY20" fmla="*/ 306599 h 881776"/>
              <a:gd name="connsiteX21" fmla="*/ 830654 w 1478451"/>
              <a:gd name="connsiteY21" fmla="*/ 305520 h 881776"/>
              <a:gd name="connsiteX22" fmla="*/ 826701 w 1478451"/>
              <a:gd name="connsiteY22" fmla="*/ 303373 h 881776"/>
              <a:gd name="connsiteX23" fmla="*/ 822865 w 1478451"/>
              <a:gd name="connsiteY23" fmla="*/ 301022 h 881776"/>
              <a:gd name="connsiteX24" fmla="*/ 821275 w 1478451"/>
              <a:gd name="connsiteY24" fmla="*/ 300428 h 881776"/>
              <a:gd name="connsiteX25" fmla="*/ 805889 w 1478451"/>
              <a:gd name="connsiteY25" fmla="*/ 292077 h 881776"/>
              <a:gd name="connsiteX26" fmla="*/ 749140 w 1478451"/>
              <a:gd name="connsiteY26" fmla="*/ 280620 h 881776"/>
              <a:gd name="connsiteX27" fmla="*/ 223848 w 1478451"/>
              <a:gd name="connsiteY27" fmla="*/ 280620 h 881776"/>
              <a:gd name="connsiteX28" fmla="*/ 167098 w 1478451"/>
              <a:gd name="connsiteY28" fmla="*/ 292077 h 881776"/>
              <a:gd name="connsiteX29" fmla="*/ 161121 w 1478451"/>
              <a:gd name="connsiteY29" fmla="*/ 295321 h 88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78451" h="881776">
                <a:moveTo>
                  <a:pt x="0" y="27918"/>
                </a:moveTo>
                <a:lnTo>
                  <a:pt x="20649" y="16710"/>
                </a:lnTo>
                <a:cubicBezTo>
                  <a:pt x="46088" y="5950"/>
                  <a:pt x="74059" y="0"/>
                  <a:pt x="103419" y="0"/>
                </a:cubicBezTo>
                <a:lnTo>
                  <a:pt x="869568" y="0"/>
                </a:lnTo>
                <a:cubicBezTo>
                  <a:pt x="898928" y="0"/>
                  <a:pt x="926898" y="5950"/>
                  <a:pt x="952338" y="16711"/>
                </a:cubicBezTo>
                <a:lnTo>
                  <a:pt x="974779" y="28891"/>
                </a:lnTo>
                <a:lnTo>
                  <a:pt x="977098" y="29756"/>
                </a:lnTo>
                <a:lnTo>
                  <a:pt x="982692" y="33186"/>
                </a:lnTo>
                <a:lnTo>
                  <a:pt x="988458" y="36316"/>
                </a:lnTo>
                <a:lnTo>
                  <a:pt x="990368" y="37891"/>
                </a:lnTo>
                <a:lnTo>
                  <a:pt x="1012137" y="51235"/>
                </a:lnTo>
                <a:cubicBezTo>
                  <a:pt x="1034175" y="67887"/>
                  <a:pt x="1053314" y="89135"/>
                  <a:pt x="1067993" y="114561"/>
                </a:cubicBezTo>
                <a:lnTo>
                  <a:pt x="1451068" y="778066"/>
                </a:lnTo>
                <a:cubicBezTo>
                  <a:pt x="1465748" y="803493"/>
                  <a:pt x="1474580" y="830691"/>
                  <a:pt x="1477982" y="858103"/>
                </a:cubicBezTo>
                <a:lnTo>
                  <a:pt x="1478451" y="875948"/>
                </a:lnTo>
                <a:lnTo>
                  <a:pt x="1166621" y="881776"/>
                </a:lnTo>
                <a:lnTo>
                  <a:pt x="1166284" y="868958"/>
                </a:lnTo>
                <a:cubicBezTo>
                  <a:pt x="1163951" y="850162"/>
                  <a:pt x="1157897" y="831516"/>
                  <a:pt x="1147831" y="814082"/>
                </a:cubicBezTo>
                <a:lnTo>
                  <a:pt x="885186" y="359166"/>
                </a:lnTo>
                <a:cubicBezTo>
                  <a:pt x="875120" y="341734"/>
                  <a:pt x="861998" y="327165"/>
                  <a:pt x="846889" y="315748"/>
                </a:cubicBezTo>
                <a:lnTo>
                  <a:pt x="831963" y="306599"/>
                </a:lnTo>
                <a:lnTo>
                  <a:pt x="830654" y="305520"/>
                </a:lnTo>
                <a:lnTo>
                  <a:pt x="826701" y="303373"/>
                </a:lnTo>
                <a:lnTo>
                  <a:pt x="822865" y="301022"/>
                </a:lnTo>
                <a:lnTo>
                  <a:pt x="821275" y="300428"/>
                </a:lnTo>
                <a:lnTo>
                  <a:pt x="805889" y="292077"/>
                </a:lnTo>
                <a:cubicBezTo>
                  <a:pt x="788447" y="284700"/>
                  <a:pt x="769269" y="280620"/>
                  <a:pt x="749140" y="280620"/>
                </a:cubicBezTo>
                <a:lnTo>
                  <a:pt x="223848" y="280620"/>
                </a:lnTo>
                <a:cubicBezTo>
                  <a:pt x="203718" y="280620"/>
                  <a:pt x="184541" y="284700"/>
                  <a:pt x="167098" y="292077"/>
                </a:cubicBezTo>
                <a:lnTo>
                  <a:pt x="161121" y="295321"/>
                </a:lnTo>
                <a:close/>
              </a:path>
            </a:pathLst>
          </a:custGeom>
          <a:solidFill>
            <a:srgbClr val="FC862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74" name="任意多边形 73"/>
          <p:cNvSpPr/>
          <p:nvPr/>
        </p:nvSpPr>
        <p:spPr>
          <a:xfrm rot="1864238">
            <a:off x="4802582" y="1854572"/>
            <a:ext cx="855365" cy="2270192"/>
          </a:xfrm>
          <a:custGeom>
            <a:avLst/>
            <a:gdLst>
              <a:gd name="connsiteX0" fmla="*/ 480561 w 641524"/>
              <a:gd name="connsiteY0" fmla="*/ 0 h 1702644"/>
              <a:gd name="connsiteX1" fmla="*/ 641524 w 641524"/>
              <a:gd name="connsiteY1" fmla="*/ 267139 h 1702644"/>
              <a:gd name="connsiteX2" fmla="*/ 632176 w 641524"/>
              <a:gd name="connsiteY2" fmla="*/ 272870 h 1702644"/>
              <a:gd name="connsiteX3" fmla="*/ 593878 w 641524"/>
              <a:gd name="connsiteY3" fmla="*/ 316288 h 1702644"/>
              <a:gd name="connsiteX4" fmla="*/ 331233 w 641524"/>
              <a:gd name="connsiteY4" fmla="*/ 771204 h 1702644"/>
              <a:gd name="connsiteX5" fmla="*/ 312780 w 641524"/>
              <a:gd name="connsiteY5" fmla="*/ 826079 h 1702644"/>
              <a:gd name="connsiteX6" fmla="*/ 312320 w 641524"/>
              <a:gd name="connsiteY6" fmla="*/ 843581 h 1702644"/>
              <a:gd name="connsiteX7" fmla="*/ 312039 w 641524"/>
              <a:gd name="connsiteY7" fmla="*/ 845252 h 1702644"/>
              <a:gd name="connsiteX8" fmla="*/ 312157 w 641524"/>
              <a:gd name="connsiteY8" fmla="*/ 849746 h 1702644"/>
              <a:gd name="connsiteX9" fmla="*/ 312039 w 641524"/>
              <a:gd name="connsiteY9" fmla="*/ 854247 h 1702644"/>
              <a:gd name="connsiteX10" fmla="*/ 312320 w 641524"/>
              <a:gd name="connsiteY10" fmla="*/ 855922 h 1702644"/>
              <a:gd name="connsiteX11" fmla="*/ 312781 w 641524"/>
              <a:gd name="connsiteY11" fmla="*/ 873421 h 1702644"/>
              <a:gd name="connsiteX12" fmla="*/ 331233 w 641524"/>
              <a:gd name="connsiteY12" fmla="*/ 928296 h 1702644"/>
              <a:gd name="connsiteX13" fmla="*/ 593878 w 641524"/>
              <a:gd name="connsiteY13" fmla="*/ 1383212 h 1702644"/>
              <a:gd name="connsiteX14" fmla="*/ 632176 w 641524"/>
              <a:gd name="connsiteY14" fmla="*/ 1426630 h 1702644"/>
              <a:gd name="connsiteX15" fmla="*/ 637425 w 641524"/>
              <a:gd name="connsiteY15" fmla="*/ 1429511 h 1702644"/>
              <a:gd name="connsiteX16" fmla="*/ 486464 w 641524"/>
              <a:gd name="connsiteY16" fmla="*/ 1702644 h 1702644"/>
              <a:gd name="connsiteX17" fmla="*/ 483633 w 641524"/>
              <a:gd name="connsiteY17" fmla="*/ 1700309 h 1702644"/>
              <a:gd name="connsiteX18" fmla="*/ 466926 w 641524"/>
              <a:gd name="connsiteY18" fmla="*/ 1691141 h 1702644"/>
              <a:gd name="connsiteX19" fmla="*/ 411070 w 641524"/>
              <a:gd name="connsiteY19" fmla="*/ 1627815 h 1702644"/>
              <a:gd name="connsiteX20" fmla="*/ 27995 w 641524"/>
              <a:gd name="connsiteY20" fmla="*/ 964310 h 1702644"/>
              <a:gd name="connsiteX21" fmla="*/ 1082 w 641524"/>
              <a:gd name="connsiteY21" fmla="*/ 884274 h 1702644"/>
              <a:gd name="connsiteX22" fmla="*/ 410 w 641524"/>
              <a:gd name="connsiteY22" fmla="*/ 858751 h 1702644"/>
              <a:gd name="connsiteX23" fmla="*/ 0 w 641524"/>
              <a:gd name="connsiteY23" fmla="*/ 856308 h 1702644"/>
              <a:gd name="connsiteX24" fmla="*/ 173 w 641524"/>
              <a:gd name="connsiteY24" fmla="*/ 849744 h 1702644"/>
              <a:gd name="connsiteX25" fmla="*/ 0 w 641524"/>
              <a:gd name="connsiteY25" fmla="*/ 843190 h 1702644"/>
              <a:gd name="connsiteX26" fmla="*/ 410 w 641524"/>
              <a:gd name="connsiteY26" fmla="*/ 840751 h 1702644"/>
              <a:gd name="connsiteX27" fmla="*/ 1082 w 641524"/>
              <a:gd name="connsiteY27" fmla="*/ 815224 h 1702644"/>
              <a:gd name="connsiteX28" fmla="*/ 27995 w 641524"/>
              <a:gd name="connsiteY28" fmla="*/ 735188 h 1702644"/>
              <a:gd name="connsiteX29" fmla="*/ 411069 w 641524"/>
              <a:gd name="connsiteY29" fmla="*/ 71684 h 1702644"/>
              <a:gd name="connsiteX30" fmla="*/ 466927 w 641524"/>
              <a:gd name="connsiteY30" fmla="*/ 8357 h 170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1524" h="1702644">
                <a:moveTo>
                  <a:pt x="480561" y="0"/>
                </a:moveTo>
                <a:lnTo>
                  <a:pt x="641524" y="267139"/>
                </a:lnTo>
                <a:lnTo>
                  <a:pt x="632176" y="272870"/>
                </a:lnTo>
                <a:cubicBezTo>
                  <a:pt x="617065" y="284287"/>
                  <a:pt x="603944" y="298855"/>
                  <a:pt x="593878" y="316288"/>
                </a:cubicBezTo>
                <a:lnTo>
                  <a:pt x="331233" y="771204"/>
                </a:lnTo>
                <a:cubicBezTo>
                  <a:pt x="321167" y="788637"/>
                  <a:pt x="315112" y="807284"/>
                  <a:pt x="312780" y="826079"/>
                </a:cubicBezTo>
                <a:lnTo>
                  <a:pt x="312320" y="843581"/>
                </a:lnTo>
                <a:lnTo>
                  <a:pt x="312039" y="845252"/>
                </a:lnTo>
                <a:lnTo>
                  <a:pt x="312157" y="849746"/>
                </a:lnTo>
                <a:lnTo>
                  <a:pt x="312039" y="854247"/>
                </a:lnTo>
                <a:lnTo>
                  <a:pt x="312320" y="855922"/>
                </a:lnTo>
                <a:lnTo>
                  <a:pt x="312781" y="873421"/>
                </a:lnTo>
                <a:cubicBezTo>
                  <a:pt x="315112" y="892216"/>
                  <a:pt x="321168" y="910863"/>
                  <a:pt x="331233" y="928296"/>
                </a:cubicBezTo>
                <a:lnTo>
                  <a:pt x="593878" y="1383212"/>
                </a:lnTo>
                <a:cubicBezTo>
                  <a:pt x="603944" y="1400645"/>
                  <a:pt x="617065" y="1415213"/>
                  <a:pt x="632176" y="1426630"/>
                </a:cubicBezTo>
                <a:lnTo>
                  <a:pt x="637425" y="1429511"/>
                </a:lnTo>
                <a:lnTo>
                  <a:pt x="486464" y="1702644"/>
                </a:lnTo>
                <a:lnTo>
                  <a:pt x="483633" y="1700309"/>
                </a:lnTo>
                <a:lnTo>
                  <a:pt x="466926" y="1691141"/>
                </a:lnTo>
                <a:cubicBezTo>
                  <a:pt x="444888" y="1674489"/>
                  <a:pt x="425749" y="1653241"/>
                  <a:pt x="411070" y="1627815"/>
                </a:cubicBezTo>
                <a:lnTo>
                  <a:pt x="27995" y="964310"/>
                </a:lnTo>
                <a:cubicBezTo>
                  <a:pt x="13315" y="938884"/>
                  <a:pt x="4483" y="911685"/>
                  <a:pt x="1082" y="884274"/>
                </a:cubicBezTo>
                <a:lnTo>
                  <a:pt x="410" y="858751"/>
                </a:lnTo>
                <a:lnTo>
                  <a:pt x="0" y="856308"/>
                </a:lnTo>
                <a:lnTo>
                  <a:pt x="173" y="849744"/>
                </a:lnTo>
                <a:lnTo>
                  <a:pt x="0" y="843190"/>
                </a:lnTo>
                <a:lnTo>
                  <a:pt x="410" y="840751"/>
                </a:lnTo>
                <a:lnTo>
                  <a:pt x="1082" y="815224"/>
                </a:lnTo>
                <a:cubicBezTo>
                  <a:pt x="4483" y="787813"/>
                  <a:pt x="13314" y="760614"/>
                  <a:pt x="27995" y="735188"/>
                </a:cubicBezTo>
                <a:lnTo>
                  <a:pt x="411069" y="71684"/>
                </a:lnTo>
                <a:cubicBezTo>
                  <a:pt x="425749" y="46257"/>
                  <a:pt x="444887" y="25008"/>
                  <a:pt x="466927" y="8357"/>
                </a:cubicBezTo>
                <a:close/>
              </a:path>
            </a:pathLst>
          </a:custGeom>
          <a:solidFill>
            <a:srgbClr val="FC862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73" name="任意多边形 72"/>
          <p:cNvSpPr/>
          <p:nvPr/>
        </p:nvSpPr>
        <p:spPr>
          <a:xfrm rot="1864238">
            <a:off x="4998009" y="3556921"/>
            <a:ext cx="1962783" cy="1172972"/>
          </a:xfrm>
          <a:custGeom>
            <a:avLst/>
            <a:gdLst>
              <a:gd name="connsiteX0" fmla="*/ 150680 w 1472087"/>
              <a:gd name="connsiteY0" fmla="*/ 581331 h 879729"/>
              <a:gd name="connsiteX1" fmla="*/ 174030 w 1472087"/>
              <a:gd name="connsiteY1" fmla="*/ 592556 h 879729"/>
              <a:gd name="connsiteX2" fmla="*/ 217384 w 1472087"/>
              <a:gd name="connsiteY2" fmla="*/ 599111 h 879729"/>
              <a:gd name="connsiteX3" fmla="*/ 742676 w 1472087"/>
              <a:gd name="connsiteY3" fmla="*/ 599110 h 879729"/>
              <a:gd name="connsiteX4" fmla="*/ 799425 w 1472087"/>
              <a:gd name="connsiteY4" fmla="*/ 587654 h 879729"/>
              <a:gd name="connsiteX5" fmla="*/ 814810 w 1472087"/>
              <a:gd name="connsiteY5" fmla="*/ 579302 h 879729"/>
              <a:gd name="connsiteX6" fmla="*/ 816401 w 1472087"/>
              <a:gd name="connsiteY6" fmla="*/ 578708 h 879729"/>
              <a:gd name="connsiteX7" fmla="*/ 820239 w 1472087"/>
              <a:gd name="connsiteY7" fmla="*/ 576356 h 879729"/>
              <a:gd name="connsiteX8" fmla="*/ 824191 w 1472087"/>
              <a:gd name="connsiteY8" fmla="*/ 574210 h 879729"/>
              <a:gd name="connsiteX9" fmla="*/ 825499 w 1472087"/>
              <a:gd name="connsiteY9" fmla="*/ 573132 h 879729"/>
              <a:gd name="connsiteX10" fmla="*/ 840425 w 1472087"/>
              <a:gd name="connsiteY10" fmla="*/ 563982 h 879729"/>
              <a:gd name="connsiteX11" fmla="*/ 878722 w 1472087"/>
              <a:gd name="connsiteY11" fmla="*/ 520564 h 879729"/>
              <a:gd name="connsiteX12" fmla="*/ 1141368 w 1472087"/>
              <a:gd name="connsiteY12" fmla="*/ 65649 h 879729"/>
              <a:gd name="connsiteX13" fmla="*/ 1159820 w 1472087"/>
              <a:gd name="connsiteY13" fmla="*/ 10773 h 879729"/>
              <a:gd name="connsiteX14" fmla="*/ 1159950 w 1472087"/>
              <a:gd name="connsiteY14" fmla="*/ 5834 h 879729"/>
              <a:gd name="connsiteX15" fmla="*/ 1472087 w 1472087"/>
              <a:gd name="connsiteY15" fmla="*/ 0 h 879729"/>
              <a:gd name="connsiteX16" fmla="*/ 1471518 w 1472087"/>
              <a:gd name="connsiteY16" fmla="*/ 21626 h 879729"/>
              <a:gd name="connsiteX17" fmla="*/ 1444605 w 1472087"/>
              <a:gd name="connsiteY17" fmla="*/ 101663 h 879729"/>
              <a:gd name="connsiteX18" fmla="*/ 1061531 w 1472087"/>
              <a:gd name="connsiteY18" fmla="*/ 765167 h 879729"/>
              <a:gd name="connsiteX19" fmla="*/ 1005673 w 1472087"/>
              <a:gd name="connsiteY19" fmla="*/ 828494 h 879729"/>
              <a:gd name="connsiteX20" fmla="*/ 983903 w 1472087"/>
              <a:gd name="connsiteY20" fmla="*/ 841838 h 879729"/>
              <a:gd name="connsiteX21" fmla="*/ 981995 w 1472087"/>
              <a:gd name="connsiteY21" fmla="*/ 843412 h 879729"/>
              <a:gd name="connsiteX22" fmla="*/ 976232 w 1472087"/>
              <a:gd name="connsiteY22" fmla="*/ 846541 h 879729"/>
              <a:gd name="connsiteX23" fmla="*/ 970634 w 1472087"/>
              <a:gd name="connsiteY23" fmla="*/ 849972 h 879729"/>
              <a:gd name="connsiteX24" fmla="*/ 968314 w 1472087"/>
              <a:gd name="connsiteY24" fmla="*/ 850838 h 879729"/>
              <a:gd name="connsiteX25" fmla="*/ 945874 w 1472087"/>
              <a:gd name="connsiteY25" fmla="*/ 863019 h 879729"/>
              <a:gd name="connsiteX26" fmla="*/ 863103 w 1472087"/>
              <a:gd name="connsiteY26" fmla="*/ 879728 h 879729"/>
              <a:gd name="connsiteX27" fmla="*/ 96955 w 1472087"/>
              <a:gd name="connsiteY27" fmla="*/ 879729 h 879729"/>
              <a:gd name="connsiteX28" fmla="*/ 33722 w 1472087"/>
              <a:gd name="connsiteY28" fmla="*/ 870169 h 879729"/>
              <a:gd name="connsiteX29" fmla="*/ 0 w 1472087"/>
              <a:gd name="connsiteY29" fmla="*/ 853957 h 87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72087" h="879729">
                <a:moveTo>
                  <a:pt x="150680" y="581331"/>
                </a:moveTo>
                <a:lnTo>
                  <a:pt x="174030" y="592556"/>
                </a:lnTo>
                <a:cubicBezTo>
                  <a:pt x="187726" y="596815"/>
                  <a:pt x="202287" y="599111"/>
                  <a:pt x="217384" y="599111"/>
                </a:cubicBezTo>
                <a:lnTo>
                  <a:pt x="742676" y="599110"/>
                </a:lnTo>
                <a:cubicBezTo>
                  <a:pt x="762806" y="599110"/>
                  <a:pt x="781982" y="595031"/>
                  <a:pt x="799425" y="587654"/>
                </a:cubicBezTo>
                <a:lnTo>
                  <a:pt x="814810" y="579302"/>
                </a:lnTo>
                <a:lnTo>
                  <a:pt x="816401" y="578708"/>
                </a:lnTo>
                <a:lnTo>
                  <a:pt x="820239" y="576356"/>
                </a:lnTo>
                <a:lnTo>
                  <a:pt x="824191" y="574210"/>
                </a:lnTo>
                <a:lnTo>
                  <a:pt x="825499" y="573132"/>
                </a:lnTo>
                <a:lnTo>
                  <a:pt x="840425" y="563982"/>
                </a:lnTo>
                <a:cubicBezTo>
                  <a:pt x="855536" y="552565"/>
                  <a:pt x="868656" y="537997"/>
                  <a:pt x="878722" y="520564"/>
                </a:cubicBezTo>
                <a:lnTo>
                  <a:pt x="1141368" y="65649"/>
                </a:lnTo>
                <a:cubicBezTo>
                  <a:pt x="1151433" y="48215"/>
                  <a:pt x="1157487" y="29568"/>
                  <a:pt x="1159820" y="10773"/>
                </a:cubicBezTo>
                <a:lnTo>
                  <a:pt x="1159950" y="5834"/>
                </a:lnTo>
                <a:lnTo>
                  <a:pt x="1472087" y="0"/>
                </a:lnTo>
                <a:lnTo>
                  <a:pt x="1471518" y="21626"/>
                </a:lnTo>
                <a:cubicBezTo>
                  <a:pt x="1468117" y="49038"/>
                  <a:pt x="1459285" y="76236"/>
                  <a:pt x="1444605" y="101663"/>
                </a:cubicBezTo>
                <a:lnTo>
                  <a:pt x="1061531" y="765167"/>
                </a:lnTo>
                <a:cubicBezTo>
                  <a:pt x="1046850" y="790593"/>
                  <a:pt x="1027712" y="811841"/>
                  <a:pt x="1005673" y="828494"/>
                </a:cubicBezTo>
                <a:lnTo>
                  <a:pt x="983903" y="841838"/>
                </a:lnTo>
                <a:lnTo>
                  <a:pt x="981995" y="843412"/>
                </a:lnTo>
                <a:lnTo>
                  <a:pt x="976232" y="846541"/>
                </a:lnTo>
                <a:lnTo>
                  <a:pt x="970634" y="849972"/>
                </a:lnTo>
                <a:lnTo>
                  <a:pt x="968314" y="850838"/>
                </a:lnTo>
                <a:lnTo>
                  <a:pt x="945874" y="863019"/>
                </a:lnTo>
                <a:cubicBezTo>
                  <a:pt x="920434" y="873779"/>
                  <a:pt x="892465" y="879728"/>
                  <a:pt x="863103" y="879728"/>
                </a:cubicBezTo>
                <a:lnTo>
                  <a:pt x="96955" y="879729"/>
                </a:lnTo>
                <a:cubicBezTo>
                  <a:pt x="74935" y="879729"/>
                  <a:pt x="53697" y="876382"/>
                  <a:pt x="33722" y="870169"/>
                </a:cubicBezTo>
                <a:lnTo>
                  <a:pt x="0" y="853957"/>
                </a:lnTo>
                <a:close/>
              </a:path>
            </a:pathLst>
          </a:custGeom>
          <a:solidFill>
            <a:srgbClr val="FC862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366449" y="2874007"/>
            <a:ext cx="218251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2449193" y="2874007"/>
            <a:ext cx="218251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5953724" y="4856416"/>
            <a:ext cx="0" cy="9492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5712059" y="2777575"/>
            <a:ext cx="574040" cy="637516"/>
            <a:chOff x="9812338" y="4873625"/>
            <a:chExt cx="660401" cy="733426"/>
          </a:xfrm>
          <a:solidFill>
            <a:srgbClr val="FC8628"/>
          </a:solidFill>
        </p:grpSpPr>
        <p:sp>
          <p:nvSpPr>
            <p:cNvPr id="79" name="Freeform 160"/>
            <p:cNvSpPr>
              <a:spLocks noEditPoints="1"/>
            </p:cNvSpPr>
            <p:nvPr/>
          </p:nvSpPr>
          <p:spPr bwMode="auto">
            <a:xfrm>
              <a:off x="9812338" y="4873625"/>
              <a:ext cx="608013" cy="538163"/>
            </a:xfrm>
            <a:custGeom>
              <a:avLst/>
              <a:gdLst>
                <a:gd name="T0" fmla="*/ 123 w 162"/>
                <a:gd name="T1" fmla="*/ 41 h 143"/>
                <a:gd name="T2" fmla="*/ 125 w 162"/>
                <a:gd name="T3" fmla="*/ 73 h 143"/>
                <a:gd name="T4" fmla="*/ 155 w 162"/>
                <a:gd name="T5" fmla="*/ 46 h 143"/>
                <a:gd name="T6" fmla="*/ 68 w 162"/>
                <a:gd name="T7" fmla="*/ 47 h 143"/>
                <a:gd name="T8" fmla="*/ 107 w 162"/>
                <a:gd name="T9" fmla="*/ 31 h 143"/>
                <a:gd name="T10" fmla="*/ 65 w 162"/>
                <a:gd name="T11" fmla="*/ 43 h 143"/>
                <a:gd name="T12" fmla="*/ 121 w 162"/>
                <a:gd name="T13" fmla="*/ 74 h 143"/>
                <a:gd name="T14" fmla="*/ 113 w 162"/>
                <a:gd name="T15" fmla="*/ 50 h 143"/>
                <a:gd name="T16" fmla="*/ 69 w 162"/>
                <a:gd name="T17" fmla="*/ 51 h 143"/>
                <a:gd name="T18" fmla="*/ 60 w 162"/>
                <a:gd name="T19" fmla="*/ 63 h 143"/>
                <a:gd name="T20" fmla="*/ 57 w 162"/>
                <a:gd name="T21" fmla="*/ 101 h 143"/>
                <a:gd name="T22" fmla="*/ 66 w 162"/>
                <a:gd name="T23" fmla="*/ 113 h 143"/>
                <a:gd name="T24" fmla="*/ 111 w 162"/>
                <a:gd name="T25" fmla="*/ 119 h 143"/>
                <a:gd name="T26" fmla="*/ 89 w 162"/>
                <a:gd name="T27" fmla="*/ 83 h 143"/>
                <a:gd name="T28" fmla="*/ 61 w 162"/>
                <a:gd name="T29" fmla="*/ 120 h 143"/>
                <a:gd name="T30" fmla="*/ 107 w 162"/>
                <a:gd name="T31" fmla="*/ 123 h 143"/>
                <a:gd name="T32" fmla="*/ 61 w 162"/>
                <a:gd name="T33" fmla="*/ 120 h 143"/>
                <a:gd name="T34" fmla="*/ 25 w 162"/>
                <a:gd name="T35" fmla="*/ 80 h 143"/>
                <a:gd name="T36" fmla="*/ 25 w 162"/>
                <a:gd name="T37" fmla="*/ 91 h 143"/>
                <a:gd name="T38" fmla="*/ 53 w 162"/>
                <a:gd name="T39" fmla="*/ 102 h 143"/>
                <a:gd name="T40" fmla="*/ 52 w 162"/>
                <a:gd name="T41" fmla="*/ 59 h 143"/>
                <a:gd name="T42" fmla="*/ 8 w 162"/>
                <a:gd name="T43" fmla="*/ 81 h 143"/>
                <a:gd name="T44" fmla="*/ 2 w 162"/>
                <a:gd name="T45" fmla="*/ 102 h 143"/>
                <a:gd name="T46" fmla="*/ 7 w 162"/>
                <a:gd name="T47" fmla="*/ 86 h 143"/>
                <a:gd name="T48" fmla="*/ 123 w 162"/>
                <a:gd name="T49" fmla="*/ 37 h 143"/>
                <a:gd name="T50" fmla="*/ 110 w 162"/>
                <a:gd name="T51" fmla="*/ 6 h 143"/>
                <a:gd name="T52" fmla="*/ 111 w 162"/>
                <a:gd name="T53" fmla="*/ 29 h 143"/>
                <a:gd name="T54" fmla="*/ 57 w 162"/>
                <a:gd name="T55" fmla="*/ 121 h 143"/>
                <a:gd name="T56" fmla="*/ 47 w 162"/>
                <a:gd name="T57" fmla="*/ 109 h 143"/>
                <a:gd name="T58" fmla="*/ 17 w 162"/>
                <a:gd name="T59" fmla="*/ 96 h 143"/>
                <a:gd name="T60" fmla="*/ 4 w 162"/>
                <a:gd name="T61" fmla="*/ 107 h 143"/>
                <a:gd name="T62" fmla="*/ 58 w 162"/>
                <a:gd name="T63" fmla="*/ 143 h 143"/>
                <a:gd name="T64" fmla="*/ 57 w 162"/>
                <a:gd name="T65" fmla="*/ 121 h 143"/>
                <a:gd name="T66" fmla="*/ 17 w 162"/>
                <a:gd name="T67" fmla="*/ 76 h 143"/>
                <a:gd name="T68" fmla="*/ 50 w 162"/>
                <a:gd name="T69" fmla="*/ 56 h 143"/>
                <a:gd name="T70" fmla="*/ 60 w 162"/>
                <a:gd name="T71" fmla="*/ 43 h 143"/>
                <a:gd name="T72" fmla="*/ 61 w 162"/>
                <a:gd name="T73" fmla="*/ 42 h 143"/>
                <a:gd name="T74" fmla="*/ 5 w 162"/>
                <a:gd name="T75" fmla="*/ 56 h 143"/>
                <a:gd name="T76" fmla="*/ 11 w 162"/>
                <a:gd name="T77" fmla="*/ 7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143">
                  <a:moveTo>
                    <a:pt x="155" y="46"/>
                  </a:moveTo>
                  <a:cubicBezTo>
                    <a:pt x="145" y="43"/>
                    <a:pt x="134" y="41"/>
                    <a:pt x="123" y="41"/>
                  </a:cubicBezTo>
                  <a:cubicBezTo>
                    <a:pt x="122" y="44"/>
                    <a:pt x="121" y="46"/>
                    <a:pt x="119" y="48"/>
                  </a:cubicBezTo>
                  <a:cubicBezTo>
                    <a:pt x="121" y="56"/>
                    <a:pt x="123" y="65"/>
                    <a:pt x="125" y="73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60" y="57"/>
                    <a:pt x="158" y="51"/>
                    <a:pt x="155" y="46"/>
                  </a:cubicBezTo>
                  <a:close/>
                  <a:moveTo>
                    <a:pt x="64" y="44"/>
                  </a:moveTo>
                  <a:cubicBezTo>
                    <a:pt x="66" y="45"/>
                    <a:pt x="67" y="46"/>
                    <a:pt x="68" y="47"/>
                  </a:cubicBezTo>
                  <a:cubicBezTo>
                    <a:pt x="79" y="43"/>
                    <a:pt x="91" y="40"/>
                    <a:pt x="103" y="38"/>
                  </a:cubicBezTo>
                  <a:cubicBezTo>
                    <a:pt x="103" y="35"/>
                    <a:pt x="105" y="33"/>
                    <a:pt x="107" y="31"/>
                  </a:cubicBezTo>
                  <a:cubicBezTo>
                    <a:pt x="102" y="21"/>
                    <a:pt x="96" y="11"/>
                    <a:pt x="88" y="2"/>
                  </a:cubicBezTo>
                  <a:cubicBezTo>
                    <a:pt x="78" y="14"/>
                    <a:pt x="70" y="28"/>
                    <a:pt x="65" y="43"/>
                  </a:cubicBezTo>
                  <a:cubicBezTo>
                    <a:pt x="65" y="43"/>
                    <a:pt x="64" y="44"/>
                    <a:pt x="64" y="44"/>
                  </a:cubicBezTo>
                  <a:close/>
                  <a:moveTo>
                    <a:pt x="121" y="74"/>
                  </a:moveTo>
                  <a:cubicBezTo>
                    <a:pt x="120" y="66"/>
                    <a:pt x="118" y="58"/>
                    <a:pt x="115" y="49"/>
                  </a:cubicBezTo>
                  <a:cubicBezTo>
                    <a:pt x="114" y="49"/>
                    <a:pt x="114" y="50"/>
                    <a:pt x="113" y="50"/>
                  </a:cubicBezTo>
                  <a:cubicBezTo>
                    <a:pt x="108" y="50"/>
                    <a:pt x="104" y="46"/>
                    <a:pt x="103" y="42"/>
                  </a:cubicBezTo>
                  <a:cubicBezTo>
                    <a:pt x="92" y="44"/>
                    <a:pt x="80" y="47"/>
                    <a:pt x="69" y="51"/>
                  </a:cubicBezTo>
                  <a:cubicBezTo>
                    <a:pt x="70" y="52"/>
                    <a:pt x="70" y="52"/>
                    <a:pt x="70" y="53"/>
                  </a:cubicBezTo>
                  <a:cubicBezTo>
                    <a:pt x="70" y="58"/>
                    <a:pt x="65" y="63"/>
                    <a:pt x="60" y="63"/>
                  </a:cubicBezTo>
                  <a:cubicBezTo>
                    <a:pt x="60" y="63"/>
                    <a:pt x="59" y="63"/>
                    <a:pt x="59" y="63"/>
                  </a:cubicBezTo>
                  <a:cubicBezTo>
                    <a:pt x="57" y="75"/>
                    <a:pt x="56" y="88"/>
                    <a:pt x="57" y="101"/>
                  </a:cubicBezTo>
                  <a:cubicBezTo>
                    <a:pt x="62" y="102"/>
                    <a:pt x="66" y="106"/>
                    <a:pt x="66" y="111"/>
                  </a:cubicBezTo>
                  <a:cubicBezTo>
                    <a:pt x="66" y="112"/>
                    <a:pt x="66" y="112"/>
                    <a:pt x="66" y="113"/>
                  </a:cubicBezTo>
                  <a:cubicBezTo>
                    <a:pt x="80" y="117"/>
                    <a:pt x="94" y="119"/>
                    <a:pt x="108" y="119"/>
                  </a:cubicBezTo>
                  <a:cubicBezTo>
                    <a:pt x="109" y="119"/>
                    <a:pt x="110" y="119"/>
                    <a:pt x="111" y="119"/>
                  </a:cubicBezTo>
                  <a:cubicBezTo>
                    <a:pt x="116" y="112"/>
                    <a:pt x="120" y="104"/>
                    <a:pt x="121" y="99"/>
                  </a:cubicBezTo>
                  <a:cubicBezTo>
                    <a:pt x="89" y="83"/>
                    <a:pt x="89" y="83"/>
                    <a:pt x="89" y="83"/>
                  </a:cubicBezTo>
                  <a:lnTo>
                    <a:pt x="121" y="74"/>
                  </a:lnTo>
                  <a:close/>
                  <a:moveTo>
                    <a:pt x="61" y="120"/>
                  </a:moveTo>
                  <a:cubicBezTo>
                    <a:pt x="64" y="128"/>
                    <a:pt x="67" y="136"/>
                    <a:pt x="69" y="142"/>
                  </a:cubicBezTo>
                  <a:cubicBezTo>
                    <a:pt x="87" y="140"/>
                    <a:pt x="99" y="132"/>
                    <a:pt x="107" y="123"/>
                  </a:cubicBezTo>
                  <a:cubicBezTo>
                    <a:pt x="87" y="123"/>
                    <a:pt x="73" y="119"/>
                    <a:pt x="65" y="116"/>
                  </a:cubicBezTo>
                  <a:cubicBezTo>
                    <a:pt x="64" y="118"/>
                    <a:pt x="63" y="119"/>
                    <a:pt x="61" y="120"/>
                  </a:cubicBezTo>
                  <a:close/>
                  <a:moveTo>
                    <a:pt x="52" y="59"/>
                  </a:moveTo>
                  <a:cubicBezTo>
                    <a:pt x="42" y="65"/>
                    <a:pt x="33" y="72"/>
                    <a:pt x="25" y="80"/>
                  </a:cubicBezTo>
                  <a:cubicBezTo>
                    <a:pt x="26" y="82"/>
                    <a:pt x="27" y="84"/>
                    <a:pt x="27" y="86"/>
                  </a:cubicBezTo>
                  <a:cubicBezTo>
                    <a:pt x="27" y="88"/>
                    <a:pt x="26" y="90"/>
                    <a:pt x="25" y="91"/>
                  </a:cubicBezTo>
                  <a:cubicBezTo>
                    <a:pt x="33" y="97"/>
                    <a:pt x="40" y="101"/>
                    <a:pt x="49" y="105"/>
                  </a:cubicBezTo>
                  <a:cubicBezTo>
                    <a:pt x="50" y="104"/>
                    <a:pt x="51" y="102"/>
                    <a:pt x="53" y="102"/>
                  </a:cubicBezTo>
                  <a:cubicBezTo>
                    <a:pt x="52" y="88"/>
                    <a:pt x="53" y="75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lose/>
                  <a:moveTo>
                    <a:pt x="7" y="86"/>
                  </a:moveTo>
                  <a:cubicBezTo>
                    <a:pt x="7" y="84"/>
                    <a:pt x="8" y="83"/>
                    <a:pt x="8" y="81"/>
                  </a:cubicBezTo>
                  <a:cubicBezTo>
                    <a:pt x="6" y="79"/>
                    <a:pt x="3" y="76"/>
                    <a:pt x="1" y="73"/>
                  </a:cubicBezTo>
                  <a:cubicBezTo>
                    <a:pt x="0" y="83"/>
                    <a:pt x="0" y="92"/>
                    <a:pt x="2" y="102"/>
                  </a:cubicBezTo>
                  <a:cubicBezTo>
                    <a:pt x="5" y="98"/>
                    <a:pt x="7" y="95"/>
                    <a:pt x="9" y="92"/>
                  </a:cubicBezTo>
                  <a:cubicBezTo>
                    <a:pt x="8" y="90"/>
                    <a:pt x="7" y="88"/>
                    <a:pt x="7" y="86"/>
                  </a:cubicBezTo>
                  <a:close/>
                  <a:moveTo>
                    <a:pt x="113" y="29"/>
                  </a:moveTo>
                  <a:cubicBezTo>
                    <a:pt x="118" y="29"/>
                    <a:pt x="122" y="33"/>
                    <a:pt x="123" y="37"/>
                  </a:cubicBezTo>
                  <a:cubicBezTo>
                    <a:pt x="133" y="37"/>
                    <a:pt x="143" y="39"/>
                    <a:pt x="153" y="41"/>
                  </a:cubicBezTo>
                  <a:cubicBezTo>
                    <a:pt x="143" y="25"/>
                    <a:pt x="129" y="12"/>
                    <a:pt x="110" y="6"/>
                  </a:cubicBezTo>
                  <a:cubicBezTo>
                    <a:pt x="104" y="4"/>
                    <a:pt x="98" y="2"/>
                    <a:pt x="92" y="2"/>
                  </a:cubicBezTo>
                  <a:cubicBezTo>
                    <a:pt x="100" y="10"/>
                    <a:pt x="106" y="20"/>
                    <a:pt x="111" y="29"/>
                  </a:cubicBezTo>
                  <a:cubicBezTo>
                    <a:pt x="112" y="29"/>
                    <a:pt x="112" y="29"/>
                    <a:pt x="113" y="29"/>
                  </a:cubicBezTo>
                  <a:close/>
                  <a:moveTo>
                    <a:pt x="57" y="121"/>
                  </a:moveTo>
                  <a:cubicBezTo>
                    <a:pt x="51" y="121"/>
                    <a:pt x="47" y="116"/>
                    <a:pt x="47" y="111"/>
                  </a:cubicBezTo>
                  <a:cubicBezTo>
                    <a:pt x="47" y="110"/>
                    <a:pt x="47" y="110"/>
                    <a:pt x="47" y="109"/>
                  </a:cubicBezTo>
                  <a:cubicBezTo>
                    <a:pt x="38" y="105"/>
                    <a:pt x="30" y="100"/>
                    <a:pt x="23" y="94"/>
                  </a:cubicBezTo>
                  <a:cubicBezTo>
                    <a:pt x="21" y="95"/>
                    <a:pt x="19" y="96"/>
                    <a:pt x="17" y="96"/>
                  </a:cubicBezTo>
                  <a:cubicBezTo>
                    <a:pt x="15" y="96"/>
                    <a:pt x="14" y="95"/>
                    <a:pt x="12" y="95"/>
                  </a:cubicBezTo>
                  <a:cubicBezTo>
                    <a:pt x="9" y="98"/>
                    <a:pt x="6" y="102"/>
                    <a:pt x="4" y="107"/>
                  </a:cubicBezTo>
                  <a:cubicBezTo>
                    <a:pt x="6" y="116"/>
                    <a:pt x="11" y="124"/>
                    <a:pt x="16" y="132"/>
                  </a:cubicBezTo>
                  <a:cubicBezTo>
                    <a:pt x="33" y="141"/>
                    <a:pt x="50" y="143"/>
                    <a:pt x="58" y="143"/>
                  </a:cubicBezTo>
                  <a:cubicBezTo>
                    <a:pt x="61" y="143"/>
                    <a:pt x="63" y="143"/>
                    <a:pt x="65" y="143"/>
                  </a:cubicBezTo>
                  <a:cubicBezTo>
                    <a:pt x="62" y="135"/>
                    <a:pt x="59" y="127"/>
                    <a:pt x="57" y="121"/>
                  </a:cubicBezTo>
                  <a:cubicBezTo>
                    <a:pt x="57" y="121"/>
                    <a:pt x="57" y="121"/>
                    <a:pt x="57" y="121"/>
                  </a:cubicBezTo>
                  <a:close/>
                  <a:moveTo>
                    <a:pt x="17" y="76"/>
                  </a:moveTo>
                  <a:cubicBezTo>
                    <a:pt x="19" y="76"/>
                    <a:pt x="20" y="77"/>
                    <a:pt x="22" y="78"/>
                  </a:cubicBezTo>
                  <a:cubicBezTo>
                    <a:pt x="30" y="69"/>
                    <a:pt x="40" y="62"/>
                    <a:pt x="50" y="56"/>
                  </a:cubicBezTo>
                  <a:cubicBezTo>
                    <a:pt x="50" y="55"/>
                    <a:pt x="50" y="54"/>
                    <a:pt x="50" y="53"/>
                  </a:cubicBezTo>
                  <a:cubicBezTo>
                    <a:pt x="50" y="48"/>
                    <a:pt x="54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6" y="27"/>
                    <a:pt x="74" y="13"/>
                    <a:pt x="84" y="1"/>
                  </a:cubicBezTo>
                  <a:cubicBezTo>
                    <a:pt x="49" y="0"/>
                    <a:pt x="17" y="22"/>
                    <a:pt x="5" y="56"/>
                  </a:cubicBezTo>
                  <a:cubicBezTo>
                    <a:pt x="3" y="60"/>
                    <a:pt x="2" y="64"/>
                    <a:pt x="2" y="68"/>
                  </a:cubicBezTo>
                  <a:cubicBezTo>
                    <a:pt x="5" y="72"/>
                    <a:pt x="8" y="75"/>
                    <a:pt x="11" y="78"/>
                  </a:cubicBezTo>
                  <a:cubicBezTo>
                    <a:pt x="13" y="77"/>
                    <a:pt x="15" y="76"/>
                    <a:pt x="1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  <p:sp>
          <p:nvSpPr>
            <p:cNvPr id="80" name="Freeform 161"/>
            <p:cNvSpPr/>
            <p:nvPr/>
          </p:nvSpPr>
          <p:spPr bwMode="auto">
            <a:xfrm>
              <a:off x="9906001" y="5148263"/>
              <a:ext cx="566738" cy="458788"/>
            </a:xfrm>
            <a:custGeom>
              <a:avLst/>
              <a:gdLst>
                <a:gd name="T0" fmla="*/ 0 w 151"/>
                <a:gd name="T1" fmla="*/ 73 h 122"/>
                <a:gd name="T2" fmla="*/ 133 w 151"/>
                <a:gd name="T3" fmla="*/ 36 h 122"/>
                <a:gd name="T4" fmla="*/ 151 w 151"/>
                <a:gd name="T5" fmla="*/ 45 h 122"/>
                <a:gd name="T6" fmla="*/ 133 w 151"/>
                <a:gd name="T7" fmla="*/ 0 h 122"/>
                <a:gd name="T8" fmla="*/ 87 w 151"/>
                <a:gd name="T9" fmla="*/ 12 h 122"/>
                <a:gd name="T10" fmla="*/ 106 w 151"/>
                <a:gd name="T11" fmla="*/ 22 h 122"/>
                <a:gd name="T12" fmla="*/ 0 w 151"/>
                <a:gd name="T13" fmla="*/ 7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22">
                  <a:moveTo>
                    <a:pt x="0" y="73"/>
                  </a:moveTo>
                  <a:cubicBezTo>
                    <a:pt x="67" y="122"/>
                    <a:pt x="124" y="72"/>
                    <a:pt x="133" y="36"/>
                  </a:cubicBezTo>
                  <a:cubicBezTo>
                    <a:pt x="138" y="38"/>
                    <a:pt x="151" y="45"/>
                    <a:pt x="151" y="4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91" y="98"/>
                    <a:pt x="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5285839" y="3400659"/>
            <a:ext cx="1366701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endParaRPr lang="zh-CN" altLang="en-US" sz="1865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81" name="TextBox 6"/>
          <p:cNvSpPr txBox="1">
            <a:spLocks noChangeArrowheads="1"/>
          </p:cNvSpPr>
          <p:nvPr/>
        </p:nvSpPr>
        <p:spPr bwMode="auto">
          <a:xfrm>
            <a:off x="7354731" y="2854932"/>
            <a:ext cx="2886549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82" name="TextBox 6"/>
          <p:cNvSpPr txBox="1">
            <a:spLocks noChangeArrowheads="1"/>
          </p:cNvSpPr>
          <p:nvPr/>
        </p:nvSpPr>
        <p:spPr bwMode="auto">
          <a:xfrm>
            <a:off x="1756325" y="2854932"/>
            <a:ext cx="2924324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83" name="TextBox 6"/>
          <p:cNvSpPr txBox="1">
            <a:spLocks noChangeArrowheads="1"/>
          </p:cNvSpPr>
          <p:nvPr/>
        </p:nvSpPr>
        <p:spPr bwMode="auto">
          <a:xfrm>
            <a:off x="5999079" y="4851702"/>
            <a:ext cx="2873192" cy="9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,</a:t>
            </a:r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r>
              <a:rPr lang="en-US" altLang="zh-CN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.</a:t>
            </a:r>
            <a:endParaRPr lang="zh-CN" altLang="zh-CN" sz="1865" dirty="0">
              <a:solidFill>
                <a:schemeClr val="tx1">
                  <a:lumMod val="50000"/>
                  <a:lumOff val="50000"/>
                </a:schemeClr>
              </a:solidFill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92901" y="2403527"/>
            <a:ext cx="210346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endParaRPr lang="zh-CN" altLang="en-US" sz="2135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31251" y="2403527"/>
            <a:ext cx="210346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endParaRPr lang="zh-CN" altLang="en-US" sz="2135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13959" y="4971252"/>
            <a:ext cx="134376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50000"/>
                    <a:lumOff val="50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这里是具体内容</a:t>
            </a:r>
            <a:endParaRPr lang="zh-CN" altLang="en-US" sz="2135" dirty="0">
              <a:latin typeface="FandolFang R" panose="00000500000000000000" pitchFamily="50" charset="-122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230132" y="45843"/>
            <a:ext cx="1078009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schemeClr val="bg1"/>
                </a:solidFill>
                <a:latin typeface="Impact" panose="020B0806030902050204" pitchFamily="34" charset="0"/>
                <a:ea typeface="FandolFang R" panose="00000500000000000000" pitchFamily="50" charset="-122"/>
                <a:cs typeface="+mn-ea"/>
              </a:rPr>
              <a:t>03</a:t>
            </a:r>
            <a:endParaRPr lang="zh-CN" altLang="en-US" sz="2665" dirty="0">
              <a:solidFill>
                <a:schemeClr val="bg1"/>
              </a:solidFill>
              <a:latin typeface="Impact" panose="020B080603090205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631712" y="579323"/>
            <a:ext cx="27347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这里添加目录标题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andolFang R" panose="00000500000000000000" pitchFamily="50" charset="-122"/>
              <a:cs typeface="+mn-ea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094727" y="1003345"/>
            <a:ext cx="1754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FandolFang R" panose="00000500000000000000" pitchFamily="50" charset="-122"/>
                <a:cs typeface="+mn-ea"/>
              </a:rPr>
              <a:t>YOUR TITLE HERE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FandolFang R" panose="00000500000000000000" pitchFamily="50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73" grpId="0" animBg="1"/>
      <p:bldP spid="56" grpId="0"/>
      <p:bldP spid="81" grpId="0"/>
      <p:bldP spid="82" grpId="0"/>
      <p:bldP spid="83" grpId="0"/>
      <p:bldP spid="18" grpId="0"/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PA" val="v5.2.10"/>
</p:tagLst>
</file>

<file path=ppt/tags/tag10.xml><?xml version="1.0" encoding="utf-8"?>
<p:tagLst xmlns:p="http://schemas.openxmlformats.org/presentationml/2006/main">
  <p:tag name="PA" val="v5.2.10"/>
</p:tagLst>
</file>

<file path=ppt/tags/tag11.xml><?xml version="1.0" encoding="utf-8"?>
<p:tagLst xmlns:p="http://schemas.openxmlformats.org/presentationml/2006/main">
  <p:tag name="PA" val="v5.2.10"/>
</p:tagLst>
</file>

<file path=ppt/tags/tag12.xml><?xml version="1.0" encoding="utf-8"?>
<p:tagLst xmlns:p="http://schemas.openxmlformats.org/presentationml/2006/main">
  <p:tag name="PA" val="v5.2.10"/>
</p:tagLst>
</file>

<file path=ppt/tags/tag13.xml><?xml version="1.0" encoding="utf-8"?>
<p:tagLst xmlns:p="http://schemas.openxmlformats.org/presentationml/2006/main">
  <p:tag name="PA" val="v5.2.10"/>
</p:tagLst>
</file>

<file path=ppt/tags/tag14.xml><?xml version="1.0" encoding="utf-8"?>
<p:tagLst xmlns:p="http://schemas.openxmlformats.org/presentationml/2006/main">
  <p:tag name="PA" val="v5.2.10"/>
</p:tagLst>
</file>

<file path=ppt/tags/tag15.xml><?xml version="1.0" encoding="utf-8"?>
<p:tagLst xmlns:p="http://schemas.openxmlformats.org/presentationml/2006/main">
  <p:tag name="PA" val="v5.2.10"/>
</p:tagLst>
</file>

<file path=ppt/tags/tag16.xml><?xml version="1.0" encoding="utf-8"?>
<p:tagLst xmlns:p="http://schemas.openxmlformats.org/presentationml/2006/main">
  <p:tag name="PA" val="v5.2.10"/>
</p:tagLst>
</file>

<file path=ppt/tags/tag17.xml><?xml version="1.0" encoding="utf-8"?>
<p:tagLst xmlns:p="http://schemas.openxmlformats.org/presentationml/2006/main">
  <p:tag name="PA" val="v5.2.10"/>
</p:tagLst>
</file>

<file path=ppt/tags/tag18.xml><?xml version="1.0" encoding="utf-8"?>
<p:tagLst xmlns:p="http://schemas.openxmlformats.org/presentationml/2006/main">
  <p:tag name="PA" val="v5.2.10"/>
</p:tagLst>
</file>

<file path=ppt/tags/tag19.xml><?xml version="1.0" encoding="utf-8"?>
<p:tagLst xmlns:p="http://schemas.openxmlformats.org/presentationml/2006/main">
  <p:tag name="PA" val="v5.2.10"/>
</p:tagLst>
</file>

<file path=ppt/tags/tag2.xml><?xml version="1.0" encoding="utf-8"?>
<p:tagLst xmlns:p="http://schemas.openxmlformats.org/presentationml/2006/main">
  <p:tag name="PA" val="v5.2.10"/>
</p:tagLst>
</file>

<file path=ppt/tags/tag20.xml><?xml version="1.0" encoding="utf-8"?>
<p:tagLst xmlns:p="http://schemas.openxmlformats.org/presentationml/2006/main">
  <p:tag name="PA" val="v5.2.10"/>
</p:tagLst>
</file>

<file path=ppt/tags/tag21.xml><?xml version="1.0" encoding="utf-8"?>
<p:tagLst xmlns:p="http://schemas.openxmlformats.org/presentationml/2006/main">
  <p:tag name="PA" val="v5.2.10"/>
</p:tagLst>
</file>

<file path=ppt/tags/tag22.xml><?xml version="1.0" encoding="utf-8"?>
<p:tagLst xmlns:p="http://schemas.openxmlformats.org/presentationml/2006/main">
  <p:tag name="PA" val="v5.2.10"/>
</p:tagLst>
</file>

<file path=ppt/tags/tag23.xml><?xml version="1.0" encoding="utf-8"?>
<p:tagLst xmlns:p="http://schemas.openxmlformats.org/presentationml/2006/main">
  <p:tag name="PA" val="v5.2.10"/>
</p:tagLst>
</file>

<file path=ppt/tags/tag24.xml><?xml version="1.0" encoding="utf-8"?>
<p:tagLst xmlns:p="http://schemas.openxmlformats.org/presentationml/2006/main">
  <p:tag name="PA" val="v5.2.10"/>
</p:tagLst>
</file>

<file path=ppt/tags/tag25.xml><?xml version="1.0" encoding="utf-8"?>
<p:tagLst xmlns:p="http://schemas.openxmlformats.org/presentationml/2006/main">
  <p:tag name="PA" val="v5.2.10"/>
</p:tagLst>
</file>

<file path=ppt/tags/tag26.xml><?xml version="1.0" encoding="utf-8"?>
<p:tagLst xmlns:p="http://schemas.openxmlformats.org/presentationml/2006/main">
  <p:tag name="PA" val="v5.2.10"/>
</p:tagLst>
</file>

<file path=ppt/tags/tag27.xml><?xml version="1.0" encoding="utf-8"?>
<p:tagLst xmlns:p="http://schemas.openxmlformats.org/presentationml/2006/main">
  <p:tag name="PA" val="v5.2.10"/>
</p:tagLst>
</file>

<file path=ppt/tags/tag28.xml><?xml version="1.0" encoding="utf-8"?>
<p:tagLst xmlns:p="http://schemas.openxmlformats.org/presentationml/2006/main">
  <p:tag name="PA" val="v5.2.10"/>
</p:tagLst>
</file>

<file path=ppt/tags/tag29.xml><?xml version="1.0" encoding="utf-8"?>
<p:tagLst xmlns:p="http://schemas.openxmlformats.org/presentationml/2006/main">
  <p:tag name="PA" val="v5.2.10"/>
</p:tagLst>
</file>

<file path=ppt/tags/tag3.xml><?xml version="1.0" encoding="utf-8"?>
<p:tagLst xmlns:p="http://schemas.openxmlformats.org/presentationml/2006/main">
  <p:tag name="PA" val="v5.2.10"/>
</p:tagLst>
</file>

<file path=ppt/tags/tag30.xml><?xml version="1.0" encoding="utf-8"?>
<p:tagLst xmlns:p="http://schemas.openxmlformats.org/presentationml/2006/main">
  <p:tag name="PA" val="v5.2.10"/>
</p:tagLst>
</file>

<file path=ppt/tags/tag31.xml><?xml version="1.0" encoding="utf-8"?>
<p:tagLst xmlns:p="http://schemas.openxmlformats.org/presentationml/2006/main">
  <p:tag name="PA" val="v5.2.10"/>
</p:tagLst>
</file>

<file path=ppt/tags/tag32.xml><?xml version="1.0" encoding="utf-8"?>
<p:tagLst xmlns:p="http://schemas.openxmlformats.org/presentationml/2006/main">
  <p:tag name="PA" val="v5.2.10"/>
</p:tagLst>
</file>

<file path=ppt/tags/tag33.xml><?xml version="1.0" encoding="utf-8"?>
<p:tagLst xmlns:p="http://schemas.openxmlformats.org/presentationml/2006/main">
  <p:tag name="PA" val="v5.2.10"/>
</p:tagLst>
</file>

<file path=ppt/tags/tag34.xml><?xml version="1.0" encoding="utf-8"?>
<p:tagLst xmlns:p="http://schemas.openxmlformats.org/presentationml/2006/main">
  <p:tag name="PA" val="v5.2.10"/>
</p:tagLst>
</file>

<file path=ppt/tags/tag35.xml><?xml version="1.0" encoding="utf-8"?>
<p:tagLst xmlns:p="http://schemas.openxmlformats.org/presentationml/2006/main">
  <p:tag name="PA" val="v5.2.10"/>
</p:tagLst>
</file>

<file path=ppt/tags/tag36.xml><?xml version="1.0" encoding="utf-8"?>
<p:tagLst xmlns:p="http://schemas.openxmlformats.org/presentationml/2006/main">
  <p:tag name="PA" val="v5.2.10"/>
</p:tagLst>
</file>

<file path=ppt/tags/tag37.xml><?xml version="1.0" encoding="utf-8"?>
<p:tagLst xmlns:p="http://schemas.openxmlformats.org/presentationml/2006/main">
  <p:tag name="PA" val="v5.2.10"/>
</p:tagLst>
</file>

<file path=ppt/tags/tag38.xml><?xml version="1.0" encoding="utf-8"?>
<p:tagLst xmlns:p="http://schemas.openxmlformats.org/presentationml/2006/main">
  <p:tag name="PA" val="v5.2.10"/>
</p:tagLst>
</file>

<file path=ppt/tags/tag39.xml><?xml version="1.0" encoding="utf-8"?>
<p:tagLst xmlns:p="http://schemas.openxmlformats.org/presentationml/2006/main">
  <p:tag name="PA" val="v5.2.10"/>
</p:tagLst>
</file>

<file path=ppt/tags/tag4.xml><?xml version="1.0" encoding="utf-8"?>
<p:tagLst xmlns:p="http://schemas.openxmlformats.org/presentationml/2006/main">
  <p:tag name="PA" val="v5.2.10"/>
</p:tagLst>
</file>

<file path=ppt/tags/tag40.xml><?xml version="1.0" encoding="utf-8"?>
<p:tagLst xmlns:p="http://schemas.openxmlformats.org/presentationml/2006/main">
  <p:tag name="TIMING" val="|2|2.7"/>
</p:tagLst>
</file>

<file path=ppt/tags/tag41.xml><?xml version="1.0" encoding="utf-8"?>
<p:tagLst xmlns:p="http://schemas.openxmlformats.org/presentationml/2006/main">
  <p:tag name="PA" val="v5.2.10"/>
</p:tagLst>
</file>

<file path=ppt/tags/tag42.xml><?xml version="1.0" encoding="utf-8"?>
<p:tagLst xmlns:p="http://schemas.openxmlformats.org/presentationml/2006/main">
  <p:tag name="PA" val="v5.2.10"/>
</p:tagLst>
</file>

<file path=ppt/tags/tag43.xml><?xml version="1.0" encoding="utf-8"?>
<p:tagLst xmlns:p="http://schemas.openxmlformats.org/presentationml/2006/main">
  <p:tag name="PA" val="v5.2.10"/>
</p:tagLst>
</file>

<file path=ppt/tags/tag44.xml><?xml version="1.0" encoding="utf-8"?>
<p:tagLst xmlns:p="http://schemas.openxmlformats.org/presentationml/2006/main">
  <p:tag name="PA" val="v5.2.10"/>
</p:tagLst>
</file>

<file path=ppt/tags/tag45.xml><?xml version="1.0" encoding="utf-8"?>
<p:tagLst xmlns:p="http://schemas.openxmlformats.org/presentationml/2006/main">
  <p:tag name="PA" val="v5.2.10"/>
</p:tagLst>
</file>

<file path=ppt/tags/tag46.xml><?xml version="1.0" encoding="utf-8"?>
<p:tagLst xmlns:p="http://schemas.openxmlformats.org/presentationml/2006/main">
  <p:tag name="PA" val="v5.2.10"/>
</p:tagLst>
</file>

<file path=ppt/tags/tag47.xml><?xml version="1.0" encoding="utf-8"?>
<p:tagLst xmlns:p="http://schemas.openxmlformats.org/presentationml/2006/main">
  <p:tag name="PA" val="v5.2.10"/>
</p:tagLst>
</file>

<file path=ppt/tags/tag48.xml><?xml version="1.0" encoding="utf-8"?>
<p:tagLst xmlns:p="http://schemas.openxmlformats.org/presentationml/2006/main">
  <p:tag name="PA" val="v5.2.10"/>
</p:tagLst>
</file>

<file path=ppt/tags/tag49.xml><?xml version="1.0" encoding="utf-8"?>
<p:tagLst xmlns:p="http://schemas.openxmlformats.org/presentationml/2006/main">
  <p:tag name="PA" val="v5.2.10"/>
</p:tagLst>
</file>

<file path=ppt/tags/tag5.xml><?xml version="1.0" encoding="utf-8"?>
<p:tagLst xmlns:p="http://schemas.openxmlformats.org/presentationml/2006/main">
  <p:tag name="PA" val="v5.2.10"/>
</p:tagLst>
</file>

<file path=ppt/tags/tag50.xml><?xml version="1.0" encoding="utf-8"?>
<p:tagLst xmlns:p="http://schemas.openxmlformats.org/presentationml/2006/main">
  <p:tag name="PA" val="v5.2.10"/>
</p:tagLst>
</file>

<file path=ppt/tags/tag51.xml><?xml version="1.0" encoding="utf-8"?>
<p:tagLst xmlns:p="http://schemas.openxmlformats.org/presentationml/2006/main">
  <p:tag name="PA" val="v5.2.10"/>
</p:tagLst>
</file>

<file path=ppt/tags/tag52.xml><?xml version="1.0" encoding="utf-8"?>
<p:tagLst xmlns:p="http://schemas.openxmlformats.org/presentationml/2006/main">
  <p:tag name="PA" val="v5.2.10"/>
</p:tagLst>
</file>

<file path=ppt/tags/tag53.xml><?xml version="1.0" encoding="utf-8"?>
<p:tagLst xmlns:p="http://schemas.openxmlformats.org/presentationml/2006/main">
  <p:tag name="commondata" val="eyJoZGlkIjoiYTQ3YTc2YjBlNWRhYjQ0NTA0MDBkN2E0YWM4YTZjZGMifQ=="/>
</p:tagLst>
</file>

<file path=ppt/tags/tag6.xml><?xml version="1.0" encoding="utf-8"?>
<p:tagLst xmlns:p="http://schemas.openxmlformats.org/presentationml/2006/main">
  <p:tag name="PA" val="v5.2.10"/>
</p:tagLst>
</file>

<file path=ppt/tags/tag7.xml><?xml version="1.0" encoding="utf-8"?>
<p:tagLst xmlns:p="http://schemas.openxmlformats.org/presentationml/2006/main">
  <p:tag name="PA" val="v5.2.10"/>
</p:tagLst>
</file>

<file path=ppt/tags/tag8.xml><?xml version="1.0" encoding="utf-8"?>
<p:tagLst xmlns:p="http://schemas.openxmlformats.org/presentationml/2006/main">
  <p:tag name="PA" val="v5.2.10"/>
</p:tagLst>
</file>

<file path=ppt/tags/tag9.xml><?xml version="1.0" encoding="utf-8"?>
<p:tagLst xmlns:p="http://schemas.openxmlformats.org/presentationml/2006/main">
  <p:tag name="PA" val="v5.2.10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2661</Words>
  <Application>WPS 演示</Application>
  <PresentationFormat>宽屏</PresentationFormat>
  <Paragraphs>271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2" baseType="lpstr">
      <vt:lpstr>Arial</vt:lpstr>
      <vt:lpstr>宋体</vt:lpstr>
      <vt:lpstr>Wingdings</vt:lpstr>
      <vt:lpstr>FandolFang R</vt:lpstr>
      <vt:lpstr>思源宋体 CN Heavy</vt:lpstr>
      <vt:lpstr>思源黑体 CN Medium</vt:lpstr>
      <vt:lpstr>思源黑体 CN Light</vt:lpstr>
      <vt:lpstr>思源黑体 CN Bold</vt:lpstr>
      <vt:lpstr>黑体</vt:lpstr>
      <vt:lpstr>阿里巴巴普惠体 L</vt:lpstr>
      <vt:lpstr>Gill Sans</vt:lpstr>
      <vt:lpstr>Open Sans Condensed Light</vt:lpstr>
      <vt:lpstr>Lato Light</vt:lpstr>
      <vt:lpstr>Bebas Neue</vt:lpstr>
      <vt:lpstr>Arial Narrow</vt:lpstr>
      <vt:lpstr>Abadi</vt:lpstr>
      <vt:lpstr>Impact</vt:lpstr>
      <vt:lpstr>Helvetica Light</vt:lpstr>
      <vt:lpstr>Kontrapunkt Bob Bold</vt:lpstr>
      <vt:lpstr>微软雅黑</vt:lpstr>
      <vt:lpstr>Arial Unicode MS</vt:lpstr>
      <vt:lpstr>Calibri</vt:lpstr>
      <vt:lpstr>等线</vt:lpstr>
      <vt:lpstr>Segoe Print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2020-05-27T08:19:00Z</dcterms:created>
  <dcterms:modified xsi:type="dcterms:W3CDTF">2024-04-23T18:18:59Z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45A36082517A4552ADD67817B98DE8A9_13</vt:lpwstr>
  </property>
</Properties>
</file>