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308" r:id="rId3"/>
    <p:sldId id="310" r:id="rId4"/>
    <p:sldId id="311" r:id="rId6"/>
    <p:sldId id="280" r:id="rId7"/>
    <p:sldId id="320" r:id="rId8"/>
    <p:sldId id="259" r:id="rId9"/>
    <p:sldId id="268" r:id="rId10"/>
    <p:sldId id="288" r:id="rId11"/>
    <p:sldId id="287" r:id="rId12"/>
    <p:sldId id="289" r:id="rId13"/>
    <p:sldId id="317" r:id="rId14"/>
    <p:sldId id="290" r:id="rId15"/>
    <p:sldId id="291" r:id="rId16"/>
    <p:sldId id="292" r:id="rId17"/>
    <p:sldId id="293" r:id="rId18"/>
    <p:sldId id="294" r:id="rId19"/>
    <p:sldId id="295" r:id="rId20"/>
    <p:sldId id="316" r:id="rId21"/>
    <p:sldId id="261" r:id="rId22"/>
    <p:sldId id="296" r:id="rId23"/>
    <p:sldId id="297" r:id="rId24"/>
    <p:sldId id="298" r:id="rId25"/>
    <p:sldId id="299" r:id="rId26"/>
    <p:sldId id="300" r:id="rId27"/>
    <p:sldId id="314" r:id="rId28"/>
    <p:sldId id="282" r:id="rId29"/>
    <p:sldId id="303" r:id="rId30"/>
    <p:sldId id="304" r:id="rId31"/>
    <p:sldId id="305" r:id="rId32"/>
    <p:sldId id="306" r:id="rId33"/>
    <p:sldId id="318" r:id="rId34"/>
    <p:sldId id="347" r:id="rId35"/>
  </p:sldIdLst>
  <p:sldSz cx="9144000" cy="5143500" type="screen16x9"/>
  <p:notesSz cx="6858000" cy="9144000"/>
  <p:custDataLst>
    <p:tags r:id="rId39"/>
  </p:custDataLst>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620" userDrawn="1">
          <p15:clr>
            <a:srgbClr val="A4A3A4"/>
          </p15:clr>
        </p15:guide>
        <p15:guide id="2" pos="24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00"/>
    <a:srgbClr val="FFFFFF"/>
    <a:srgbClr val="B2B2B2"/>
    <a:srgbClr val="DDDDDD"/>
    <a:srgbClr val="808080"/>
    <a:srgbClr val="4B6C7C"/>
    <a:srgbClr val="7B9F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890" autoAdjust="0"/>
    <p:restoredTop sz="94590" autoAdjust="0"/>
  </p:normalViewPr>
  <p:slideViewPr>
    <p:cSldViewPr showGuides="1">
      <p:cViewPr varScale="1">
        <p:scale>
          <a:sx n="142" d="100"/>
          <a:sy n="142" d="100"/>
        </p:scale>
        <p:origin x="990" y="120"/>
      </p:cViewPr>
      <p:guideLst>
        <p:guide orient="horz" pos="1620"/>
        <p:guide pos="248"/>
      </p:guideLst>
    </p:cSldViewPr>
  </p:slideViewPr>
  <p:outlineViewPr>
    <p:cViewPr>
      <p:scale>
        <a:sx n="33" d="100"/>
        <a:sy n="33" d="100"/>
      </p:scale>
      <p:origin x="0" y="0"/>
    </p:cViewPr>
  </p:outlineViewPr>
  <p:notesTextViewPr>
    <p:cViewPr>
      <p:scale>
        <a:sx n="1" d="1"/>
        <a:sy n="1" d="1"/>
      </p:scale>
      <p:origin x="0" y="0"/>
    </p:cViewPr>
  </p:notesTextViewPr>
  <p:sorterViewPr>
    <p:cViewPr>
      <p:scale>
        <a:sx n="130" d="100"/>
        <a:sy n="130" d="100"/>
      </p:scale>
      <p:origin x="0" y="0"/>
    </p:cViewPr>
  </p:sorterViewPr>
  <p:gridSpacing cx="36004" cy="36004"/>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9" Type="http://schemas.openxmlformats.org/officeDocument/2006/relationships/tags" Target="tags/tag1.xml"/><Relationship Id="rId38" Type="http://schemas.openxmlformats.org/officeDocument/2006/relationships/tableStyles" Target="tableStyles.xml"/><Relationship Id="rId37" Type="http://schemas.openxmlformats.org/officeDocument/2006/relationships/viewProps" Target="viewProps.xml"/><Relationship Id="rId36" Type="http://schemas.openxmlformats.org/officeDocument/2006/relationships/presProps" Target="presProps.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074" name="页眉占位符 1"/>
          <p:cNvSpPr>
            <a:spLocks noGrp="1" noChangeArrowheads="1"/>
          </p:cNvSpPr>
          <p:nvPr>
            <p:ph type="hdr" sz="quarter" idx="4294967295"/>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defRPr smtClean="0"/>
            </a:lvl1pPr>
          </a:lstStyle>
          <a:p>
            <a:pPr>
              <a:defRPr/>
            </a:pPr>
            <a:endParaRPr lang="zh-CN" altLang="zh-CN"/>
          </a:p>
        </p:txBody>
      </p:sp>
      <p:sp>
        <p:nvSpPr>
          <p:cNvPr id="3075" name="日期占位符 2"/>
          <p:cNvSpPr>
            <a:spLocks noGrp="1" noChangeArrowheads="1"/>
          </p:cNvSpPr>
          <p:nvPr>
            <p:ph type="dt" idx="1"/>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defRPr smtClean="0"/>
            </a:lvl1pPr>
          </a:lstStyle>
          <a:p>
            <a:pPr>
              <a:defRPr/>
            </a:pPr>
            <a:fld id="{68C0887E-0C47-4A76-AD80-10D16889E05C}" type="datetime1">
              <a:rPr lang="zh-CN" altLang="en-US"/>
            </a:fld>
            <a:endParaRPr lang="zh-CN" altLang="en-US"/>
          </a:p>
        </p:txBody>
      </p:sp>
      <p:sp>
        <p:nvSpPr>
          <p:cNvPr id="26628" name="幻灯片图像占位符 3"/>
          <p:cNvSpPr>
            <a:spLocks noGrp="1" noRot="1" noChangeAspect="1" noChangeArrowheads="1"/>
          </p:cNvSpPr>
          <p:nvPr>
            <p:ph type="sldImg" idx="2"/>
          </p:nvPr>
        </p:nvSpPr>
        <p:spPr bwMode="auto">
          <a:xfrm>
            <a:off x="381000" y="685800"/>
            <a:ext cx="6096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26629" name="备注占位符 4"/>
          <p:cNvSpPr>
            <a:spLocks noGrp="1" noRot="1" noChangeAspect="1" noChangeArrowheads="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defTabSz="0" eaLnBrk="0" hangingPunct="0">
              <a:spcBef>
                <a:spcPct val="30000"/>
              </a:spcBef>
            </a:pPr>
            <a:r>
              <a:rPr lang="zh-CN" sz="1200"/>
              <a:t>单击此处编辑母版文本样式</a:t>
            </a:r>
            <a:endParaRPr lang="zh-CN" sz="1200"/>
          </a:p>
          <a:p>
            <a:pPr defTabSz="0" eaLnBrk="0" hangingPunct="0">
              <a:spcBef>
                <a:spcPct val="30000"/>
              </a:spcBef>
            </a:pPr>
            <a:r>
              <a:rPr lang="zh-CN" sz="1200"/>
              <a:t>第二级</a:t>
            </a:r>
            <a:endParaRPr lang="zh-CN" sz="1200"/>
          </a:p>
          <a:p>
            <a:pPr defTabSz="0" eaLnBrk="0" hangingPunct="0">
              <a:spcBef>
                <a:spcPct val="30000"/>
              </a:spcBef>
            </a:pPr>
            <a:r>
              <a:rPr lang="zh-CN" sz="1200"/>
              <a:t>第三级</a:t>
            </a:r>
            <a:endParaRPr lang="zh-CN" sz="1200"/>
          </a:p>
          <a:p>
            <a:pPr defTabSz="0" eaLnBrk="0" hangingPunct="0">
              <a:spcBef>
                <a:spcPct val="30000"/>
              </a:spcBef>
            </a:pPr>
            <a:r>
              <a:rPr lang="zh-CN" sz="1200"/>
              <a:t>第四级</a:t>
            </a:r>
            <a:endParaRPr lang="zh-CN" sz="1200"/>
          </a:p>
          <a:p>
            <a:pPr defTabSz="0" eaLnBrk="0" hangingPunct="0">
              <a:spcBef>
                <a:spcPct val="30000"/>
              </a:spcBef>
            </a:pPr>
            <a:r>
              <a:rPr lang="zh-CN" sz="1200"/>
              <a:t>第五级</a:t>
            </a:r>
            <a:endParaRPr lang="zh-CN" sz="1200"/>
          </a:p>
        </p:txBody>
      </p:sp>
      <p:sp>
        <p:nvSpPr>
          <p:cNvPr id="3078" name="页脚占位符 5"/>
          <p:cNvSpPr>
            <a:spLocks noGrp="1" noChangeArrowheads="1"/>
          </p:cNvSpPr>
          <p:nvPr>
            <p:ph type="ftr" sz="quarter" idx="4"/>
          </p:nvPr>
        </p:nvSpPr>
        <p:spPr bwMode="auto">
          <a:xfrm>
            <a:off x="0"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smtClean="0"/>
            </a:lvl1pPr>
          </a:lstStyle>
          <a:p>
            <a:pPr>
              <a:defRPr/>
            </a:pPr>
            <a:endParaRPr lang="zh-CN" altLang="zh-CN"/>
          </a:p>
        </p:txBody>
      </p:sp>
      <p:sp>
        <p:nvSpPr>
          <p:cNvPr id="3079" name="灯片编号占位符 6"/>
          <p:cNvSpPr>
            <a:spLocks noGrp="1" noChangeArrowheads="1"/>
          </p:cNvSpPr>
          <p:nvPr>
            <p:ph type="sldNum" sz="quarter" idx="5"/>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smtClean="0"/>
            </a:lvl1pPr>
          </a:lstStyle>
          <a:p>
            <a:pPr>
              <a:defRPr/>
            </a:pPr>
            <a:fld id="{E43FA0FB-062D-4EE5-9595-21CA248E9DF9}" type="slidenum">
              <a:rPr lang="zh-CN" altLang="en-US"/>
            </a:fld>
            <a:endParaRPr lang="zh-CN" altLang="en-US"/>
          </a:p>
        </p:txBody>
      </p:sp>
    </p:spTree>
  </p:cSld>
  <p:clrMap bg1="lt1" tx1="dk1" bg2="lt2" tx2="dk2" accent1="accent1" accent2="accent2" accent3="accent3" accent4="accent4" accent5="accent5" accent6="accent6" hlink="hlink" folHlink="folHlink"/>
  <p:hf hdr="0" ftr="0"/>
  <p:notesStyle>
    <a:lvl1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r>
              <a:rPr lang="zh-CN" altLang="en-US" dirty="0"/>
              <a:t>此图下面有清晰原图</a:t>
            </a:r>
            <a:endParaRPr lang="zh-CN" altLang="en-US" dirty="0"/>
          </a:p>
        </p:txBody>
      </p:sp>
      <p:sp>
        <p:nvSpPr>
          <p:cNvPr id="4" name="日期占位符 3"/>
          <p:cNvSpPr>
            <a:spLocks noGrp="1"/>
          </p:cNvSpPr>
          <p:nvPr>
            <p:ph type="dt" idx="10"/>
          </p:nvPr>
        </p:nvSpPr>
        <p:spPr/>
        <p:txBody>
          <a:bodyPr/>
          <a:lstStyle/>
          <a:p>
            <a:pPr>
              <a:defRPr/>
            </a:pPr>
            <a:fld id="{68C0887E-0C47-4A76-AD80-10D16889E05C}" type="datetime1">
              <a:rPr lang="zh-CN" altLang="en-US" smtClean="0"/>
            </a:fld>
            <a:endParaRPr lang="zh-CN" altLang="en-US"/>
          </a:p>
        </p:txBody>
      </p:sp>
      <p:sp>
        <p:nvSpPr>
          <p:cNvPr id="5" name="灯片编号占位符 4"/>
          <p:cNvSpPr>
            <a:spLocks noGrp="1"/>
          </p:cNvSpPr>
          <p:nvPr>
            <p:ph type="sldNum" sz="quarter" idx="11"/>
          </p:nvPr>
        </p:nvSpPr>
        <p:spPr/>
        <p:txBody>
          <a:bodyPr/>
          <a:lstStyle/>
          <a:p>
            <a:pPr>
              <a:defRPr/>
            </a:pPr>
            <a:fld id="{E43FA0FB-062D-4EE5-9595-21CA248E9DF9}"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2AE9D709-CA1A-4F02-A563-653E0396CA72}"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68C0887E-0C47-4A76-AD80-10D16889E05C}" type="datetime1">
              <a:rPr lang="zh-CN" altLang="en-US" smtClean="0"/>
            </a:fld>
            <a:endParaRPr lang="zh-CN" altLang="en-US"/>
          </a:p>
        </p:txBody>
      </p:sp>
      <p:sp>
        <p:nvSpPr>
          <p:cNvPr id="5" name="灯片编号占位符 4"/>
          <p:cNvSpPr>
            <a:spLocks noGrp="1"/>
          </p:cNvSpPr>
          <p:nvPr>
            <p:ph type="sldNum" sz="quarter" idx="11"/>
          </p:nvPr>
        </p:nvSpPr>
        <p:spPr/>
        <p:txBody>
          <a:bodyPr/>
          <a:lstStyle/>
          <a:p>
            <a:pPr>
              <a:defRPr/>
            </a:pPr>
            <a:fld id="{E43FA0FB-062D-4EE5-9595-21CA248E9DF9}"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68C0887E-0C47-4A76-AD80-10D16889E05C}" type="datetime1">
              <a:rPr lang="zh-CN" altLang="en-US" smtClean="0"/>
            </a:fld>
            <a:endParaRPr lang="zh-CN" altLang="en-US"/>
          </a:p>
        </p:txBody>
      </p:sp>
      <p:sp>
        <p:nvSpPr>
          <p:cNvPr id="5" name="灯片编号占位符 4"/>
          <p:cNvSpPr>
            <a:spLocks noGrp="1"/>
          </p:cNvSpPr>
          <p:nvPr>
            <p:ph type="sldNum" sz="quarter" idx="11"/>
          </p:nvPr>
        </p:nvSpPr>
        <p:spPr/>
        <p:txBody>
          <a:bodyPr/>
          <a:lstStyle/>
          <a:p>
            <a:pPr>
              <a:defRPr/>
            </a:pPr>
            <a:fld id="{E43FA0FB-062D-4EE5-9595-21CA248E9DF9}"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68C0887E-0C47-4A76-AD80-10D16889E05C}" type="datetime1">
              <a:rPr lang="zh-CN" altLang="en-US" smtClean="0"/>
            </a:fld>
            <a:endParaRPr lang="zh-CN" altLang="en-US"/>
          </a:p>
        </p:txBody>
      </p:sp>
      <p:sp>
        <p:nvSpPr>
          <p:cNvPr id="5" name="灯片编号占位符 4"/>
          <p:cNvSpPr>
            <a:spLocks noGrp="1"/>
          </p:cNvSpPr>
          <p:nvPr>
            <p:ph type="sldNum" sz="quarter" idx="11"/>
          </p:nvPr>
        </p:nvSpPr>
        <p:spPr/>
        <p:txBody>
          <a:bodyPr/>
          <a:lstStyle/>
          <a:p>
            <a:pPr>
              <a:defRPr/>
            </a:pPr>
            <a:fld id="{E43FA0FB-062D-4EE5-9595-21CA248E9DF9}"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68C0887E-0C47-4A76-AD80-10D16889E05C}" type="datetime1">
              <a:rPr lang="zh-CN" altLang="en-US" smtClean="0"/>
            </a:fld>
            <a:endParaRPr lang="zh-CN" altLang="en-US"/>
          </a:p>
        </p:txBody>
      </p:sp>
      <p:sp>
        <p:nvSpPr>
          <p:cNvPr id="5" name="灯片编号占位符 4"/>
          <p:cNvSpPr>
            <a:spLocks noGrp="1"/>
          </p:cNvSpPr>
          <p:nvPr>
            <p:ph type="sldNum" sz="quarter" idx="11"/>
          </p:nvPr>
        </p:nvSpPr>
        <p:spPr/>
        <p:txBody>
          <a:bodyPr/>
          <a:lstStyle/>
          <a:p>
            <a:pPr>
              <a:defRPr/>
            </a:pPr>
            <a:fld id="{E43FA0FB-062D-4EE5-9595-21CA248E9DF9}"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68C0887E-0C47-4A76-AD80-10D16889E05C}" type="datetime1">
              <a:rPr lang="zh-CN" altLang="en-US" smtClean="0"/>
            </a:fld>
            <a:endParaRPr lang="zh-CN" altLang="en-US"/>
          </a:p>
        </p:txBody>
      </p:sp>
      <p:sp>
        <p:nvSpPr>
          <p:cNvPr id="5" name="灯片编号占位符 4"/>
          <p:cNvSpPr>
            <a:spLocks noGrp="1"/>
          </p:cNvSpPr>
          <p:nvPr>
            <p:ph type="sldNum" sz="quarter" idx="11"/>
          </p:nvPr>
        </p:nvSpPr>
        <p:spPr/>
        <p:txBody>
          <a:bodyPr/>
          <a:lstStyle/>
          <a:p>
            <a:pPr>
              <a:defRPr/>
            </a:pPr>
            <a:fld id="{E43FA0FB-062D-4EE5-9595-21CA248E9DF9}"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68C0887E-0C47-4A76-AD80-10D16889E05C}" type="datetime1">
              <a:rPr lang="zh-CN" altLang="en-US" smtClean="0"/>
            </a:fld>
            <a:endParaRPr lang="zh-CN" altLang="en-US"/>
          </a:p>
        </p:txBody>
      </p:sp>
      <p:sp>
        <p:nvSpPr>
          <p:cNvPr id="5" name="灯片编号占位符 4"/>
          <p:cNvSpPr>
            <a:spLocks noGrp="1"/>
          </p:cNvSpPr>
          <p:nvPr>
            <p:ph type="sldNum" sz="quarter" idx="11"/>
          </p:nvPr>
        </p:nvSpPr>
        <p:spPr/>
        <p:txBody>
          <a:bodyPr/>
          <a:lstStyle/>
          <a:p>
            <a:pPr>
              <a:defRPr/>
            </a:pPr>
            <a:fld id="{E43FA0FB-062D-4EE5-9595-21CA248E9DF9}"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2AE9D709-CA1A-4F02-A563-653E0396CA72}"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68C0887E-0C47-4A76-AD80-10D16889E05C}" type="datetime1">
              <a:rPr lang="zh-CN" altLang="en-US" smtClean="0"/>
            </a:fld>
            <a:endParaRPr lang="zh-CN" altLang="en-US"/>
          </a:p>
        </p:txBody>
      </p:sp>
      <p:sp>
        <p:nvSpPr>
          <p:cNvPr id="5" name="灯片编号占位符 4"/>
          <p:cNvSpPr>
            <a:spLocks noGrp="1"/>
          </p:cNvSpPr>
          <p:nvPr>
            <p:ph type="sldNum" sz="quarter" idx="11"/>
          </p:nvPr>
        </p:nvSpPr>
        <p:spPr/>
        <p:txBody>
          <a:bodyPr/>
          <a:lstStyle/>
          <a:p>
            <a:pPr>
              <a:defRPr/>
            </a:pPr>
            <a:fld id="{E43FA0FB-062D-4EE5-9595-21CA248E9DF9}"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68C0887E-0C47-4A76-AD80-10D16889E05C}" type="datetime1">
              <a:rPr lang="zh-CN" altLang="en-US" smtClean="0"/>
            </a:fld>
            <a:endParaRPr lang="zh-CN" altLang="en-US"/>
          </a:p>
        </p:txBody>
      </p:sp>
      <p:sp>
        <p:nvSpPr>
          <p:cNvPr id="5" name="灯片编号占位符 4"/>
          <p:cNvSpPr>
            <a:spLocks noGrp="1"/>
          </p:cNvSpPr>
          <p:nvPr>
            <p:ph type="sldNum" sz="quarter" idx="11"/>
          </p:nvPr>
        </p:nvSpPr>
        <p:spPr/>
        <p:txBody>
          <a:bodyPr/>
          <a:lstStyle/>
          <a:p>
            <a:pPr>
              <a:defRPr/>
            </a:pPr>
            <a:fld id="{E43FA0FB-062D-4EE5-9595-21CA248E9DF9}"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2AE9D709-CA1A-4F02-A563-653E0396CA72}"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68C0887E-0C47-4A76-AD80-10D16889E05C}" type="datetime1">
              <a:rPr lang="zh-CN" altLang="en-US" smtClean="0"/>
            </a:fld>
            <a:endParaRPr lang="zh-CN" altLang="en-US"/>
          </a:p>
        </p:txBody>
      </p:sp>
      <p:sp>
        <p:nvSpPr>
          <p:cNvPr id="5" name="灯片编号占位符 4"/>
          <p:cNvSpPr>
            <a:spLocks noGrp="1"/>
          </p:cNvSpPr>
          <p:nvPr>
            <p:ph type="sldNum" sz="quarter" idx="11"/>
          </p:nvPr>
        </p:nvSpPr>
        <p:spPr/>
        <p:txBody>
          <a:bodyPr/>
          <a:lstStyle/>
          <a:p>
            <a:pPr>
              <a:defRPr/>
            </a:pPr>
            <a:fld id="{E43FA0FB-062D-4EE5-9595-21CA248E9DF9}"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68C0887E-0C47-4A76-AD80-10D16889E05C}" type="datetime1">
              <a:rPr lang="zh-CN" altLang="en-US" smtClean="0"/>
            </a:fld>
            <a:endParaRPr lang="zh-CN" altLang="en-US"/>
          </a:p>
        </p:txBody>
      </p:sp>
      <p:sp>
        <p:nvSpPr>
          <p:cNvPr id="5" name="灯片编号占位符 4"/>
          <p:cNvSpPr>
            <a:spLocks noGrp="1"/>
          </p:cNvSpPr>
          <p:nvPr>
            <p:ph type="sldNum" sz="quarter" idx="11"/>
          </p:nvPr>
        </p:nvSpPr>
        <p:spPr/>
        <p:txBody>
          <a:bodyPr/>
          <a:lstStyle/>
          <a:p>
            <a:pPr>
              <a:defRPr/>
            </a:pPr>
            <a:fld id="{E43FA0FB-062D-4EE5-9595-21CA248E9DF9}"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68C0887E-0C47-4A76-AD80-10D16889E05C}" type="datetime1">
              <a:rPr lang="zh-CN" altLang="en-US" smtClean="0"/>
            </a:fld>
            <a:endParaRPr lang="zh-CN" altLang="en-US"/>
          </a:p>
        </p:txBody>
      </p:sp>
      <p:sp>
        <p:nvSpPr>
          <p:cNvPr id="5" name="灯片编号占位符 4"/>
          <p:cNvSpPr>
            <a:spLocks noGrp="1"/>
          </p:cNvSpPr>
          <p:nvPr>
            <p:ph type="sldNum" sz="quarter" idx="11"/>
          </p:nvPr>
        </p:nvSpPr>
        <p:spPr/>
        <p:txBody>
          <a:bodyPr/>
          <a:lstStyle/>
          <a:p>
            <a:pPr>
              <a:defRPr/>
            </a:pPr>
            <a:fld id="{E43FA0FB-062D-4EE5-9595-21CA248E9DF9}"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68C0887E-0C47-4A76-AD80-10D16889E05C}" type="datetime1">
              <a:rPr lang="zh-CN" altLang="en-US" smtClean="0"/>
            </a:fld>
            <a:endParaRPr lang="zh-CN" altLang="en-US"/>
          </a:p>
        </p:txBody>
      </p:sp>
      <p:sp>
        <p:nvSpPr>
          <p:cNvPr id="5" name="灯片编号占位符 4"/>
          <p:cNvSpPr>
            <a:spLocks noGrp="1"/>
          </p:cNvSpPr>
          <p:nvPr>
            <p:ph type="sldNum" sz="quarter" idx="11"/>
          </p:nvPr>
        </p:nvSpPr>
        <p:spPr/>
        <p:txBody>
          <a:bodyPr/>
          <a:lstStyle/>
          <a:p>
            <a:pPr>
              <a:defRPr/>
            </a:pPr>
            <a:fld id="{E43FA0FB-062D-4EE5-9595-21CA248E9DF9}"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2AE9D709-CA1A-4F02-A563-653E0396CA72}"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68C0887E-0C47-4A76-AD80-10D16889E05C}" type="datetime1">
              <a:rPr lang="zh-CN" altLang="en-US" smtClean="0"/>
            </a:fld>
            <a:endParaRPr lang="zh-CN" altLang="en-US"/>
          </a:p>
        </p:txBody>
      </p:sp>
      <p:sp>
        <p:nvSpPr>
          <p:cNvPr id="5" name="灯片编号占位符 4"/>
          <p:cNvSpPr>
            <a:spLocks noGrp="1"/>
          </p:cNvSpPr>
          <p:nvPr>
            <p:ph type="sldNum" sz="quarter" idx="11"/>
          </p:nvPr>
        </p:nvSpPr>
        <p:spPr/>
        <p:txBody>
          <a:bodyPr/>
          <a:lstStyle/>
          <a:p>
            <a:pPr>
              <a:defRPr/>
            </a:pPr>
            <a:fld id="{E43FA0FB-062D-4EE5-9595-21CA248E9DF9}"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68C0887E-0C47-4A76-AD80-10D16889E05C}" type="datetime1">
              <a:rPr lang="zh-CN" altLang="en-US" smtClean="0"/>
            </a:fld>
            <a:endParaRPr lang="zh-CN" altLang="en-US"/>
          </a:p>
        </p:txBody>
      </p:sp>
      <p:sp>
        <p:nvSpPr>
          <p:cNvPr id="5" name="灯片编号占位符 4"/>
          <p:cNvSpPr>
            <a:spLocks noGrp="1"/>
          </p:cNvSpPr>
          <p:nvPr>
            <p:ph type="sldNum" sz="quarter" idx="11"/>
          </p:nvPr>
        </p:nvSpPr>
        <p:spPr/>
        <p:txBody>
          <a:bodyPr/>
          <a:lstStyle/>
          <a:p>
            <a:pPr>
              <a:defRPr/>
            </a:pPr>
            <a:fld id="{E43FA0FB-062D-4EE5-9595-21CA248E9DF9}"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68C0887E-0C47-4A76-AD80-10D16889E05C}" type="datetime1">
              <a:rPr lang="zh-CN" altLang="en-US" smtClean="0"/>
            </a:fld>
            <a:endParaRPr lang="zh-CN" altLang="en-US"/>
          </a:p>
        </p:txBody>
      </p:sp>
      <p:sp>
        <p:nvSpPr>
          <p:cNvPr id="5" name="灯片编号占位符 4"/>
          <p:cNvSpPr>
            <a:spLocks noGrp="1"/>
          </p:cNvSpPr>
          <p:nvPr>
            <p:ph type="sldNum" sz="quarter" idx="11"/>
          </p:nvPr>
        </p:nvSpPr>
        <p:spPr/>
        <p:txBody>
          <a:bodyPr/>
          <a:lstStyle/>
          <a:p>
            <a:pPr>
              <a:defRPr/>
            </a:pPr>
            <a:fld id="{E43FA0FB-062D-4EE5-9595-21CA248E9DF9}"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68C0887E-0C47-4A76-AD80-10D16889E05C}" type="datetime1">
              <a:rPr lang="zh-CN" altLang="en-US" smtClean="0"/>
            </a:fld>
            <a:endParaRPr lang="zh-CN" altLang="en-US"/>
          </a:p>
        </p:txBody>
      </p:sp>
      <p:sp>
        <p:nvSpPr>
          <p:cNvPr id="5" name="灯片编号占位符 4"/>
          <p:cNvSpPr>
            <a:spLocks noGrp="1"/>
          </p:cNvSpPr>
          <p:nvPr>
            <p:ph type="sldNum" sz="quarter" idx="11"/>
          </p:nvPr>
        </p:nvSpPr>
        <p:spPr/>
        <p:txBody>
          <a:bodyPr/>
          <a:lstStyle/>
          <a:p>
            <a:pPr>
              <a:defRPr/>
            </a:pPr>
            <a:fld id="{E43FA0FB-062D-4EE5-9595-21CA248E9DF9}"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68C0887E-0C47-4A76-AD80-10D16889E05C}" type="datetime1">
              <a:rPr lang="zh-CN" altLang="en-US" smtClean="0"/>
            </a:fld>
            <a:endParaRPr lang="zh-CN" altLang="en-US"/>
          </a:p>
        </p:txBody>
      </p:sp>
      <p:sp>
        <p:nvSpPr>
          <p:cNvPr id="5" name="灯片编号占位符 4"/>
          <p:cNvSpPr>
            <a:spLocks noGrp="1"/>
          </p:cNvSpPr>
          <p:nvPr>
            <p:ph type="sldNum" sz="quarter" idx="11"/>
          </p:nvPr>
        </p:nvSpPr>
        <p:spPr/>
        <p:txBody>
          <a:bodyPr/>
          <a:lstStyle/>
          <a:p>
            <a:pPr>
              <a:defRPr/>
            </a:pPr>
            <a:fld id="{E43FA0FB-062D-4EE5-9595-21CA248E9DF9}"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68C0887E-0C47-4A76-AD80-10D16889E05C}" type="datetime1">
              <a:rPr lang="zh-CN" altLang="en-US" smtClean="0"/>
            </a:fld>
            <a:endParaRPr lang="zh-CN" altLang="en-US"/>
          </a:p>
        </p:txBody>
      </p:sp>
      <p:sp>
        <p:nvSpPr>
          <p:cNvPr id="5" name="灯片编号占位符 4"/>
          <p:cNvSpPr>
            <a:spLocks noGrp="1"/>
          </p:cNvSpPr>
          <p:nvPr>
            <p:ph type="sldNum" sz="quarter" idx="11"/>
          </p:nvPr>
        </p:nvSpPr>
        <p:spPr/>
        <p:txBody>
          <a:bodyPr/>
          <a:lstStyle/>
          <a:p>
            <a:pPr>
              <a:defRPr/>
            </a:pPr>
            <a:fld id="{E43FA0FB-062D-4EE5-9595-21CA248E9DF9}"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68C0887E-0C47-4A76-AD80-10D16889E05C}" type="datetime1">
              <a:rPr lang="zh-CN" altLang="en-US" smtClean="0"/>
            </a:fld>
            <a:endParaRPr lang="zh-CN" altLang="en-US"/>
          </a:p>
        </p:txBody>
      </p:sp>
      <p:sp>
        <p:nvSpPr>
          <p:cNvPr id="5" name="灯片编号占位符 4"/>
          <p:cNvSpPr>
            <a:spLocks noGrp="1"/>
          </p:cNvSpPr>
          <p:nvPr>
            <p:ph type="sldNum" sz="quarter" idx="11"/>
          </p:nvPr>
        </p:nvSpPr>
        <p:spPr/>
        <p:txBody>
          <a:bodyPr/>
          <a:lstStyle/>
          <a:p>
            <a:pPr>
              <a:defRPr/>
            </a:pPr>
            <a:fld id="{E43FA0FB-062D-4EE5-9595-21CA248E9DF9}"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68C0887E-0C47-4A76-AD80-10D16889E05C}" type="datetime1">
              <a:rPr lang="zh-CN" altLang="en-US" smtClean="0"/>
            </a:fld>
            <a:endParaRPr lang="zh-CN" altLang="en-US"/>
          </a:p>
        </p:txBody>
      </p:sp>
      <p:sp>
        <p:nvSpPr>
          <p:cNvPr id="5" name="灯片编号占位符 4"/>
          <p:cNvSpPr>
            <a:spLocks noGrp="1"/>
          </p:cNvSpPr>
          <p:nvPr>
            <p:ph type="sldNum" sz="quarter" idx="11"/>
          </p:nvPr>
        </p:nvSpPr>
        <p:spPr/>
        <p:txBody>
          <a:bodyPr/>
          <a:lstStyle/>
          <a:p>
            <a:pPr>
              <a:defRPr/>
            </a:pPr>
            <a:fld id="{E43FA0FB-062D-4EE5-9595-21CA248E9DF9}"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68C0887E-0C47-4A76-AD80-10D16889E05C}" type="datetime1">
              <a:rPr lang="zh-CN" altLang="en-US" smtClean="0"/>
            </a:fld>
            <a:endParaRPr lang="zh-CN" altLang="en-US"/>
          </a:p>
        </p:txBody>
      </p:sp>
      <p:sp>
        <p:nvSpPr>
          <p:cNvPr id="5" name="灯片编号占位符 4"/>
          <p:cNvSpPr>
            <a:spLocks noGrp="1"/>
          </p:cNvSpPr>
          <p:nvPr>
            <p:ph type="sldNum" sz="quarter" idx="11"/>
          </p:nvPr>
        </p:nvSpPr>
        <p:spPr/>
        <p:txBody>
          <a:bodyPr/>
          <a:lstStyle/>
          <a:p>
            <a:pPr>
              <a:defRPr/>
            </a:pPr>
            <a:fld id="{E43FA0FB-062D-4EE5-9595-21CA248E9DF9}"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68C0887E-0C47-4A76-AD80-10D16889E05C}" type="datetime1">
              <a:rPr lang="zh-CN" altLang="en-US" smtClean="0"/>
            </a:fld>
            <a:endParaRPr lang="zh-CN" altLang="en-US"/>
          </a:p>
        </p:txBody>
      </p:sp>
      <p:sp>
        <p:nvSpPr>
          <p:cNvPr id="5" name="灯片编号占位符 4"/>
          <p:cNvSpPr>
            <a:spLocks noGrp="1"/>
          </p:cNvSpPr>
          <p:nvPr>
            <p:ph type="sldNum" sz="quarter" idx="11"/>
          </p:nvPr>
        </p:nvSpPr>
        <p:spPr/>
        <p:txBody>
          <a:bodyPr/>
          <a:lstStyle/>
          <a:p>
            <a:pPr>
              <a:defRPr/>
            </a:pPr>
            <a:fld id="{E43FA0FB-062D-4EE5-9595-21CA248E9DF9}"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68C0887E-0C47-4A76-AD80-10D16889E05C}" type="datetime1">
              <a:rPr lang="zh-CN" altLang="en-US" smtClean="0"/>
            </a:fld>
            <a:endParaRPr lang="zh-CN" altLang="en-US"/>
          </a:p>
        </p:txBody>
      </p:sp>
      <p:sp>
        <p:nvSpPr>
          <p:cNvPr id="5" name="灯片编号占位符 4"/>
          <p:cNvSpPr>
            <a:spLocks noGrp="1"/>
          </p:cNvSpPr>
          <p:nvPr>
            <p:ph type="sldNum" sz="quarter" idx="11"/>
          </p:nvPr>
        </p:nvSpPr>
        <p:spPr/>
        <p:txBody>
          <a:bodyPr/>
          <a:lstStyle/>
          <a:p>
            <a:pPr>
              <a:defRPr/>
            </a:pPr>
            <a:fld id="{E43FA0FB-062D-4EE5-9595-21CA248E9DF9}"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68C0887E-0C47-4A76-AD80-10D16889E05C}" type="datetime1">
              <a:rPr lang="zh-CN" altLang="en-US" smtClean="0"/>
            </a:fld>
            <a:endParaRPr lang="zh-CN" altLang="en-US"/>
          </a:p>
        </p:txBody>
      </p:sp>
      <p:sp>
        <p:nvSpPr>
          <p:cNvPr id="5" name="灯片编号占位符 4"/>
          <p:cNvSpPr>
            <a:spLocks noGrp="1"/>
          </p:cNvSpPr>
          <p:nvPr>
            <p:ph type="sldNum" sz="quarter" idx="11"/>
          </p:nvPr>
        </p:nvSpPr>
        <p:spPr/>
        <p:txBody>
          <a:bodyPr/>
          <a:lstStyle/>
          <a:p>
            <a:pPr>
              <a:defRPr/>
            </a:pPr>
            <a:fld id="{E43FA0FB-062D-4EE5-9595-21CA248E9DF9}"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14CFE36A-BEA3-49DC-8920-B331B0B8A4A0}" type="datetime1">
              <a:rPr lang="zh-CN" altLang="en-US"/>
            </a:fld>
            <a:endParaRPr lang="zh-CN" altLang="en-US" sz="1800">
              <a:solidFill>
                <a:schemeClr val="tx1"/>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p:txBody>
          <a:bodyPr/>
          <a:lstStyle>
            <a:lvl1pPr>
              <a:defRPr/>
            </a:lvl1pPr>
          </a:lstStyle>
          <a:p>
            <a:pPr>
              <a:defRPr/>
            </a:pPr>
            <a:fld id="{15E71900-10A2-4CC6-8A82-1659C4480C15}" type="slidenum">
              <a:rPr lang="zh-CN" altLang="en-US"/>
            </a:fld>
            <a:endParaRPr lang="zh-CN" altLang="en-US" sz="1800">
              <a:solidFill>
                <a:schemeClr val="tx1"/>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376"/>
            <a:ext cx="2057400" cy="4387850"/>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206376"/>
            <a:ext cx="6019800" cy="4387850"/>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08EF9A0E-0CEA-43E7-8B86-59572903A151}" type="datetime1">
              <a:rPr lang="zh-CN" altLang="en-US"/>
            </a:fld>
            <a:endParaRPr lang="zh-CN" altLang="en-US" sz="1800">
              <a:solidFill>
                <a:schemeClr val="tx1"/>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p:txBody>
          <a:bodyPr/>
          <a:lstStyle>
            <a:lvl1pPr>
              <a:defRPr/>
            </a:lvl1pPr>
          </a:lstStyle>
          <a:p>
            <a:pPr>
              <a:defRPr/>
            </a:pPr>
            <a:fld id="{7A652254-8BDF-4A93-A208-09DAC843249F}" type="slidenum">
              <a:rPr lang="zh-CN" altLang="en-US"/>
            </a:fld>
            <a:endParaRPr lang="zh-CN" altLang="en-US" sz="1800">
              <a:solidFill>
                <a:schemeClr val="tx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8DE32087-838D-4429-83AB-2E1F4409349E}" type="datetime1">
              <a:rPr lang="zh-CN" altLang="en-US"/>
            </a:fld>
            <a:endParaRPr lang="zh-CN" altLang="en-US" sz="1800">
              <a:solidFill>
                <a:schemeClr val="tx1"/>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p:txBody>
          <a:bodyPr/>
          <a:lstStyle>
            <a:lvl1pPr>
              <a:defRPr/>
            </a:lvl1pPr>
          </a:lstStyle>
          <a:p>
            <a:pPr>
              <a:defRPr/>
            </a:pPr>
            <a:fld id="{1203D631-D2CD-4FAD-AB9E-5AEA4DBFE3B1}" type="slidenum">
              <a:rPr lang="zh-CN" altLang="en-US"/>
            </a:fld>
            <a:endParaRPr lang="zh-CN" altLang="en-US" sz="1800">
              <a:solidFill>
                <a:schemeClr val="tx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5"/>
            <a:ext cx="7772400" cy="1022350"/>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3" y="2179639"/>
            <a:ext cx="7772400" cy="112553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AB19EAE6-5377-4F0D-9814-5EFF129B073E}" type="datetime1">
              <a:rPr lang="zh-CN" altLang="en-US"/>
            </a:fld>
            <a:endParaRPr lang="zh-CN" altLang="en-US" sz="1800">
              <a:solidFill>
                <a:schemeClr val="tx1"/>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p:txBody>
          <a:bodyPr/>
          <a:lstStyle>
            <a:lvl1pPr>
              <a:defRPr/>
            </a:lvl1pPr>
          </a:lstStyle>
          <a:p>
            <a:pPr>
              <a:defRPr/>
            </a:pPr>
            <a:fld id="{B9EF074B-634E-4C52-8761-11137A3287CB}" type="slidenum">
              <a:rPr lang="zh-CN" altLang="en-US"/>
            </a:fld>
            <a:endParaRPr lang="zh-CN" altLang="en-US" sz="1800">
              <a:solidFill>
                <a:schemeClr val="tx1"/>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3"/>
          <p:cNvSpPr>
            <a:spLocks noGrp="1" noChangeArrowheads="1"/>
          </p:cNvSpPr>
          <p:nvPr>
            <p:ph type="dt" sz="half" idx="10"/>
          </p:nvPr>
        </p:nvSpPr>
        <p:spPr/>
        <p:txBody>
          <a:bodyPr/>
          <a:lstStyle>
            <a:lvl1pPr>
              <a:defRPr/>
            </a:lvl1pPr>
          </a:lstStyle>
          <a:p>
            <a:pPr>
              <a:defRPr/>
            </a:pPr>
            <a:fld id="{5572840B-EF4B-40BC-873F-0A54A2CE6A32}" type="datetime1">
              <a:rPr lang="zh-CN" altLang="en-US"/>
            </a:fld>
            <a:endParaRPr lang="zh-CN" altLang="en-US" sz="1800">
              <a:solidFill>
                <a:schemeClr val="tx1"/>
              </a:solidFill>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7" name="灯片编号占位符 5"/>
          <p:cNvSpPr>
            <a:spLocks noGrp="1" noChangeArrowheads="1"/>
          </p:cNvSpPr>
          <p:nvPr>
            <p:ph type="sldNum" sz="quarter" idx="12"/>
          </p:nvPr>
        </p:nvSpPr>
        <p:spPr/>
        <p:txBody>
          <a:bodyPr/>
          <a:lstStyle>
            <a:lvl1pPr>
              <a:defRPr/>
            </a:lvl1pPr>
          </a:lstStyle>
          <a:p>
            <a:pPr>
              <a:defRPr/>
            </a:pPr>
            <a:fld id="{B8C3D435-07EB-4D42-94DC-92B9899F14AE}" type="slidenum">
              <a:rPr lang="zh-CN" altLang="en-US"/>
            </a:fld>
            <a:endParaRPr lang="zh-CN" altLang="en-US" sz="1800">
              <a:solidFill>
                <a:schemeClr val="tx1"/>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1631951"/>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27"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27" y="1631951"/>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3"/>
          <p:cNvSpPr>
            <a:spLocks noGrp="1" noChangeArrowheads="1"/>
          </p:cNvSpPr>
          <p:nvPr>
            <p:ph type="dt" sz="half" idx="10"/>
          </p:nvPr>
        </p:nvSpPr>
        <p:spPr/>
        <p:txBody>
          <a:bodyPr/>
          <a:lstStyle>
            <a:lvl1pPr>
              <a:defRPr/>
            </a:lvl1pPr>
          </a:lstStyle>
          <a:p>
            <a:pPr>
              <a:defRPr/>
            </a:pPr>
            <a:fld id="{B38A1E78-6CBC-4E35-8C89-07C14C9573D4}" type="datetime1">
              <a:rPr lang="zh-CN" altLang="en-US"/>
            </a:fld>
            <a:endParaRPr lang="zh-CN" altLang="en-US" sz="1800">
              <a:solidFill>
                <a:schemeClr val="tx1"/>
              </a:solidFill>
            </a:endParaRPr>
          </a:p>
        </p:txBody>
      </p:sp>
      <p:sp>
        <p:nvSpPr>
          <p:cNvPr id="8"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9" name="灯片编号占位符 5"/>
          <p:cNvSpPr>
            <a:spLocks noGrp="1" noChangeArrowheads="1"/>
          </p:cNvSpPr>
          <p:nvPr>
            <p:ph type="sldNum" sz="quarter" idx="12"/>
          </p:nvPr>
        </p:nvSpPr>
        <p:spPr/>
        <p:txBody>
          <a:bodyPr/>
          <a:lstStyle>
            <a:lvl1pPr>
              <a:defRPr/>
            </a:lvl1pPr>
          </a:lstStyle>
          <a:p>
            <a:pPr>
              <a:defRPr/>
            </a:pPr>
            <a:fld id="{5E13BFA1-024A-4B3D-B1E0-7749AF984501}" type="slidenum">
              <a:rPr lang="zh-CN" altLang="en-US"/>
            </a:fld>
            <a:endParaRPr lang="zh-CN" altLang="en-US" sz="1800">
              <a:solidFill>
                <a:schemeClr val="tx1"/>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3"/>
          <p:cNvSpPr>
            <a:spLocks noGrp="1" noChangeArrowheads="1"/>
          </p:cNvSpPr>
          <p:nvPr>
            <p:ph type="dt" sz="half" idx="10"/>
          </p:nvPr>
        </p:nvSpPr>
        <p:spPr/>
        <p:txBody>
          <a:bodyPr/>
          <a:lstStyle>
            <a:lvl1pPr>
              <a:defRPr/>
            </a:lvl1pPr>
          </a:lstStyle>
          <a:p>
            <a:pPr>
              <a:defRPr/>
            </a:pPr>
            <a:fld id="{0CEBBE61-26FF-4395-832A-E95D5FDF6C5E}" type="datetime1">
              <a:rPr lang="zh-CN" altLang="en-US"/>
            </a:fld>
            <a:endParaRPr lang="zh-CN" altLang="en-US" sz="1800">
              <a:solidFill>
                <a:schemeClr val="tx1"/>
              </a:solidFill>
            </a:endParaRPr>
          </a:p>
        </p:txBody>
      </p:sp>
      <p:sp>
        <p:nvSpPr>
          <p:cNvPr id="4"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5" name="灯片编号占位符 5"/>
          <p:cNvSpPr>
            <a:spLocks noGrp="1" noChangeArrowheads="1"/>
          </p:cNvSpPr>
          <p:nvPr>
            <p:ph type="sldNum" sz="quarter" idx="12"/>
          </p:nvPr>
        </p:nvSpPr>
        <p:spPr/>
        <p:txBody>
          <a:bodyPr/>
          <a:lstStyle>
            <a:lvl1pPr>
              <a:defRPr/>
            </a:lvl1pPr>
          </a:lstStyle>
          <a:p>
            <a:pPr>
              <a:defRPr/>
            </a:pPr>
            <a:fld id="{83E6FDA3-AE60-4917-B6F1-89605C509917}" type="slidenum">
              <a:rPr lang="zh-CN" altLang="en-US"/>
            </a:fld>
            <a:endParaRPr lang="zh-CN" altLang="en-US" sz="1800">
              <a:solidFill>
                <a:schemeClr val="tx1"/>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p:txBody>
          <a:bodyPr/>
          <a:lstStyle>
            <a:lvl1pPr>
              <a:defRPr/>
            </a:lvl1pPr>
          </a:lstStyle>
          <a:p>
            <a:pPr>
              <a:defRPr/>
            </a:pPr>
            <a:fld id="{E20B72D3-EC96-456F-8E5E-CCB09DC57EBE}" type="datetime1">
              <a:rPr lang="zh-CN" altLang="en-US"/>
            </a:fld>
            <a:endParaRPr lang="zh-CN" altLang="en-US" sz="1800">
              <a:solidFill>
                <a:schemeClr val="tx1"/>
              </a:solidFill>
            </a:endParaRPr>
          </a:p>
        </p:txBody>
      </p:sp>
      <p:sp>
        <p:nvSpPr>
          <p:cNvPr id="3"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4" name="灯片编号占位符 5"/>
          <p:cNvSpPr>
            <a:spLocks noGrp="1" noChangeArrowheads="1"/>
          </p:cNvSpPr>
          <p:nvPr>
            <p:ph type="sldNum" sz="quarter" idx="12"/>
          </p:nvPr>
        </p:nvSpPr>
        <p:spPr/>
        <p:txBody>
          <a:bodyPr/>
          <a:lstStyle>
            <a:lvl1pPr>
              <a:defRPr/>
            </a:lvl1pPr>
          </a:lstStyle>
          <a:p>
            <a:pPr>
              <a:defRPr/>
            </a:pPr>
            <a:fld id="{A413C203-39FE-4516-ACB0-2962BB31C326}" type="slidenum">
              <a:rPr lang="zh-CN" altLang="en-US"/>
            </a:fld>
            <a:endParaRPr lang="zh-CN" altLang="en-US" sz="1800">
              <a:solidFill>
                <a:schemeClr val="tx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2" y="204789"/>
            <a:ext cx="3008313" cy="871537"/>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04789"/>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2"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3"/>
          <p:cNvSpPr>
            <a:spLocks noGrp="1" noChangeArrowheads="1"/>
          </p:cNvSpPr>
          <p:nvPr>
            <p:ph type="dt" sz="half" idx="10"/>
          </p:nvPr>
        </p:nvSpPr>
        <p:spPr/>
        <p:txBody>
          <a:bodyPr/>
          <a:lstStyle>
            <a:lvl1pPr>
              <a:defRPr/>
            </a:lvl1pPr>
          </a:lstStyle>
          <a:p>
            <a:pPr>
              <a:defRPr/>
            </a:pPr>
            <a:fld id="{4825EB20-4D70-4B6F-93CD-93651CA65640}" type="datetime1">
              <a:rPr lang="zh-CN" altLang="en-US"/>
            </a:fld>
            <a:endParaRPr lang="zh-CN" altLang="en-US" sz="1800">
              <a:solidFill>
                <a:schemeClr val="tx1"/>
              </a:solidFill>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7" name="灯片编号占位符 5"/>
          <p:cNvSpPr>
            <a:spLocks noGrp="1" noChangeArrowheads="1"/>
          </p:cNvSpPr>
          <p:nvPr>
            <p:ph type="sldNum" sz="quarter" idx="12"/>
          </p:nvPr>
        </p:nvSpPr>
        <p:spPr/>
        <p:txBody>
          <a:bodyPr/>
          <a:lstStyle>
            <a:lvl1pPr>
              <a:defRPr/>
            </a:lvl1pPr>
          </a:lstStyle>
          <a:p>
            <a:pPr>
              <a:defRPr/>
            </a:pPr>
            <a:fld id="{58CE2AC4-E7EF-4174-B109-E010042060BF}" type="slidenum">
              <a:rPr lang="zh-CN" altLang="en-US"/>
            </a:fld>
            <a:endParaRPr lang="zh-CN" altLang="en-US" sz="1800">
              <a:solidFill>
                <a:schemeClr val="tx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1"/>
            <a:ext cx="5486400" cy="425450"/>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sym typeface="Verdana" panose="020B0604030504040204" pitchFamily="34" charset="0"/>
            </a:endParaRPr>
          </a:p>
        </p:txBody>
      </p:sp>
      <p:sp>
        <p:nvSpPr>
          <p:cNvPr id="4" name="文本占位符 3"/>
          <p:cNvSpPr>
            <a:spLocks noGrp="1"/>
          </p:cNvSpPr>
          <p:nvPr>
            <p:ph type="body" sz="half" idx="2"/>
          </p:nvPr>
        </p:nvSpPr>
        <p:spPr>
          <a:xfrm>
            <a:off x="1792288" y="4025901"/>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3"/>
          <p:cNvSpPr>
            <a:spLocks noGrp="1" noChangeArrowheads="1"/>
          </p:cNvSpPr>
          <p:nvPr>
            <p:ph type="dt" sz="half" idx="10"/>
          </p:nvPr>
        </p:nvSpPr>
        <p:spPr/>
        <p:txBody>
          <a:bodyPr/>
          <a:lstStyle>
            <a:lvl1pPr>
              <a:defRPr/>
            </a:lvl1pPr>
          </a:lstStyle>
          <a:p>
            <a:pPr>
              <a:defRPr/>
            </a:pPr>
            <a:fld id="{3AE24ED2-D83F-4E02-AADE-232297DACC7B}" type="datetime1">
              <a:rPr lang="zh-CN" altLang="en-US"/>
            </a:fld>
            <a:endParaRPr lang="zh-CN" altLang="en-US" sz="1800">
              <a:solidFill>
                <a:schemeClr val="tx1"/>
              </a:solidFill>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7" name="灯片编号占位符 5"/>
          <p:cNvSpPr>
            <a:spLocks noGrp="1" noChangeArrowheads="1"/>
          </p:cNvSpPr>
          <p:nvPr>
            <p:ph type="sldNum" sz="quarter" idx="12"/>
          </p:nvPr>
        </p:nvSpPr>
        <p:spPr/>
        <p:txBody>
          <a:bodyPr/>
          <a:lstStyle>
            <a:lvl1pPr>
              <a:defRPr/>
            </a:lvl1pPr>
          </a:lstStyle>
          <a:p>
            <a:pPr>
              <a:defRPr/>
            </a:pPr>
            <a:fld id="{2CE83A35-9D59-4D7D-BC6C-139A8717A7D4}" type="slidenum">
              <a:rPr lang="zh-CN" altLang="en-US"/>
            </a:fld>
            <a:endParaRPr lang="zh-CN" altLang="en-US" sz="1800">
              <a:solidFill>
                <a:schemeClr val="tx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sym typeface="Verdana" panose="020B0604030504040204" pitchFamily="34" charset="0"/>
              </a:rPr>
              <a:t>单击此处编辑母版标题样式</a:t>
            </a:r>
            <a:endParaRPr lang="zh-CN">
              <a:sym typeface="Verdana" panose="020B0604030504040204" pitchFamily="34" charset="0"/>
            </a:endParaRPr>
          </a:p>
        </p:txBody>
      </p:sp>
      <p:sp>
        <p:nvSpPr>
          <p:cNvPr id="1027" name="文本占位符 2"/>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sym typeface="Verdana" panose="020B0604030504040204" pitchFamily="34" charset="0"/>
              </a:rPr>
              <a:t>单击此处编辑母版文本样式</a:t>
            </a:r>
            <a:endParaRPr lang="zh-CN">
              <a:sym typeface="Verdana" panose="020B0604030504040204" pitchFamily="34" charset="0"/>
            </a:endParaRPr>
          </a:p>
          <a:p>
            <a:pPr lvl="1"/>
            <a:r>
              <a:rPr lang="zh-CN">
                <a:sym typeface="Verdana" panose="020B0604030504040204" pitchFamily="34" charset="0"/>
              </a:rPr>
              <a:t>第二级</a:t>
            </a:r>
            <a:endParaRPr lang="zh-CN">
              <a:sym typeface="Verdana" panose="020B0604030504040204" pitchFamily="34" charset="0"/>
            </a:endParaRPr>
          </a:p>
          <a:p>
            <a:pPr lvl="2"/>
            <a:r>
              <a:rPr lang="zh-CN">
                <a:sym typeface="Verdana" panose="020B0604030504040204" pitchFamily="34" charset="0"/>
              </a:rPr>
              <a:t>第三级</a:t>
            </a:r>
            <a:endParaRPr lang="zh-CN">
              <a:sym typeface="Verdana" panose="020B0604030504040204" pitchFamily="34" charset="0"/>
            </a:endParaRPr>
          </a:p>
          <a:p>
            <a:pPr lvl="3"/>
            <a:r>
              <a:rPr lang="zh-CN">
                <a:sym typeface="Verdana" panose="020B0604030504040204" pitchFamily="34" charset="0"/>
              </a:rPr>
              <a:t>第四级</a:t>
            </a:r>
            <a:endParaRPr lang="zh-CN">
              <a:sym typeface="Verdana" panose="020B0604030504040204" pitchFamily="34" charset="0"/>
            </a:endParaRPr>
          </a:p>
          <a:p>
            <a:pPr lvl="4"/>
            <a:r>
              <a:rPr lang="zh-CN">
                <a:sym typeface="Verdana" panose="020B0604030504040204" pitchFamily="34" charset="0"/>
              </a:rPr>
              <a:t>第五级</a:t>
            </a:r>
            <a:endParaRPr lang="zh-CN">
              <a:sym typeface="Verdana" panose="020B0604030504040204" pitchFamily="34" charset="0"/>
            </a:endParaRPr>
          </a:p>
        </p:txBody>
      </p:sp>
      <p:sp>
        <p:nvSpPr>
          <p:cNvPr id="1028" name="日期占位符 3"/>
          <p:cNvSpPr>
            <a:spLocks noGrp="1" noChangeArrowheads="1"/>
          </p:cNvSpPr>
          <p:nvPr>
            <p:ph type="dt" sz="half" idx="2"/>
          </p:nvPr>
        </p:nvSpPr>
        <p:spPr bwMode="auto">
          <a:xfrm>
            <a:off x="457200" y="4767263"/>
            <a:ext cx="2133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defRPr sz="1200" smtClean="0">
                <a:solidFill>
                  <a:srgbClr val="898989"/>
                </a:solidFill>
              </a:defRPr>
            </a:lvl1pPr>
          </a:lstStyle>
          <a:p>
            <a:pPr>
              <a:defRPr/>
            </a:pPr>
            <a:fld id="{2600A9ED-B137-4EEB-9FB7-9B1F816D7FFC}" type="datetime1">
              <a:rPr lang="zh-CN" altLang="en-US"/>
            </a:fld>
            <a:endParaRPr lang="zh-CN" altLang="en-US" sz="1800">
              <a:solidFill>
                <a:schemeClr val="tx1"/>
              </a:solidFill>
            </a:endParaRPr>
          </a:p>
        </p:txBody>
      </p:sp>
      <p:sp>
        <p:nvSpPr>
          <p:cNvPr id="1029" name="页脚占位符 4"/>
          <p:cNvSpPr>
            <a:spLocks noGrp="1" noChangeArrowheads="1"/>
          </p:cNvSpPr>
          <p:nvPr>
            <p:ph type="ftr" sz="quarter" idx="3"/>
          </p:nvPr>
        </p:nvSpPr>
        <p:spPr bwMode="auto">
          <a:xfrm>
            <a:off x="3124200" y="4767263"/>
            <a:ext cx="2895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a:defRPr sz="1200" smtClean="0">
                <a:solidFill>
                  <a:srgbClr val="898989"/>
                </a:solidFill>
              </a:defRPr>
            </a:lvl1pPr>
          </a:lstStyle>
          <a:p>
            <a:pPr>
              <a:defRPr/>
            </a:pPr>
            <a:endParaRPr lang="zh-CN" altLang="zh-CN"/>
          </a:p>
        </p:txBody>
      </p:sp>
      <p:sp>
        <p:nvSpPr>
          <p:cNvPr id="1030" name="灯片编号占位符 5"/>
          <p:cNvSpPr>
            <a:spLocks noGrp="1" noChangeArrowheads="1"/>
          </p:cNvSpPr>
          <p:nvPr>
            <p:ph type="sldNum" sz="quarter" idx="4"/>
          </p:nvPr>
        </p:nvSpPr>
        <p:spPr bwMode="auto">
          <a:xfrm>
            <a:off x="6553200" y="4767263"/>
            <a:ext cx="2133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a:defRPr sz="1200" smtClean="0">
                <a:solidFill>
                  <a:srgbClr val="898989"/>
                </a:solidFill>
              </a:defRPr>
            </a:lvl1pPr>
          </a:lstStyle>
          <a:p>
            <a:pPr>
              <a:defRPr/>
            </a:pPr>
            <a:fld id="{60D42F8F-D216-40C0-BD59-4B503B35F0B1}" type="slidenum">
              <a:rPr lang="zh-CN" altLang="en-US"/>
            </a:fld>
            <a:endParaRPr lang="zh-CN" altLang="en-US" sz="1800">
              <a:solidFill>
                <a:schemeClr val="tx1"/>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Verdana" panose="020B0604030504040204" pitchFamily="34" charset="0"/>
        </a:defRPr>
      </a:lvl1pPr>
      <a:lvl2pPr marL="914400" indent="-914400" algn="ctr" rtl="0" eaLnBrk="0" fontAlgn="base" hangingPunct="0">
        <a:spcBef>
          <a:spcPct val="0"/>
        </a:spcBef>
        <a:spcAft>
          <a:spcPct val="0"/>
        </a:spcAft>
        <a:defRPr sz="4400">
          <a:solidFill>
            <a:schemeClr val="tx1"/>
          </a:solidFill>
          <a:latin typeface="Verdana" panose="020B0604030504040204" pitchFamily="34" charset="0"/>
          <a:ea typeface="微软雅黑" panose="020B0503020204020204" pitchFamily="34" charset="-122"/>
          <a:sym typeface="Verdana" panose="020B0604030504040204" pitchFamily="34" charset="0"/>
        </a:defRPr>
      </a:lvl2pPr>
      <a:lvl3pPr marL="914400" indent="-914400" algn="ctr" rtl="0" eaLnBrk="0" fontAlgn="base" hangingPunct="0">
        <a:spcBef>
          <a:spcPct val="0"/>
        </a:spcBef>
        <a:spcAft>
          <a:spcPct val="0"/>
        </a:spcAft>
        <a:defRPr sz="4400">
          <a:solidFill>
            <a:schemeClr val="tx1"/>
          </a:solidFill>
          <a:latin typeface="Verdana" panose="020B0604030504040204" pitchFamily="34" charset="0"/>
          <a:ea typeface="微软雅黑" panose="020B0503020204020204" pitchFamily="34" charset="-122"/>
          <a:sym typeface="Verdana" panose="020B0604030504040204" pitchFamily="34" charset="0"/>
        </a:defRPr>
      </a:lvl3pPr>
      <a:lvl4pPr marL="914400" indent="-914400" algn="ctr" rtl="0" eaLnBrk="0" fontAlgn="base" hangingPunct="0">
        <a:spcBef>
          <a:spcPct val="0"/>
        </a:spcBef>
        <a:spcAft>
          <a:spcPct val="0"/>
        </a:spcAft>
        <a:defRPr sz="4400">
          <a:solidFill>
            <a:schemeClr val="tx1"/>
          </a:solidFill>
          <a:latin typeface="Verdana" panose="020B0604030504040204" pitchFamily="34" charset="0"/>
          <a:ea typeface="微软雅黑" panose="020B0503020204020204" pitchFamily="34" charset="-122"/>
          <a:sym typeface="Verdana" panose="020B0604030504040204" pitchFamily="34" charset="0"/>
        </a:defRPr>
      </a:lvl4pPr>
      <a:lvl5pPr marL="914400" indent="-914400" algn="ctr" rtl="0" eaLnBrk="0" fontAlgn="base" hangingPunct="0">
        <a:spcBef>
          <a:spcPct val="0"/>
        </a:spcBef>
        <a:spcAft>
          <a:spcPct val="0"/>
        </a:spcAft>
        <a:defRPr sz="4400">
          <a:solidFill>
            <a:schemeClr val="tx1"/>
          </a:solidFill>
          <a:latin typeface="Verdana" panose="020B0604030504040204" pitchFamily="34" charset="0"/>
          <a:ea typeface="微软雅黑" panose="020B0503020204020204" pitchFamily="34" charset="-122"/>
          <a:sym typeface="Verdana" panose="020B0604030504040204" pitchFamily="34" charset="0"/>
        </a:defRPr>
      </a:lvl5pPr>
      <a:lvl6pPr marL="1371600" indent="-914400" algn="ctr" rtl="0" fontAlgn="base">
        <a:spcBef>
          <a:spcPct val="0"/>
        </a:spcBef>
        <a:spcAft>
          <a:spcPct val="0"/>
        </a:spcAft>
        <a:defRPr sz="4400">
          <a:solidFill>
            <a:schemeClr val="tx1"/>
          </a:solidFill>
          <a:latin typeface="Verdana" panose="020B0604030504040204" pitchFamily="34" charset="0"/>
          <a:ea typeface="微软雅黑" panose="020B0503020204020204" pitchFamily="34" charset="-122"/>
          <a:sym typeface="Verdana" panose="020B0604030504040204" pitchFamily="34" charset="0"/>
        </a:defRPr>
      </a:lvl6pPr>
      <a:lvl7pPr marL="1828800" indent="-914400" algn="ctr" rtl="0" fontAlgn="base">
        <a:spcBef>
          <a:spcPct val="0"/>
        </a:spcBef>
        <a:spcAft>
          <a:spcPct val="0"/>
        </a:spcAft>
        <a:defRPr sz="4400">
          <a:solidFill>
            <a:schemeClr val="tx1"/>
          </a:solidFill>
          <a:latin typeface="Verdana" panose="020B0604030504040204" pitchFamily="34" charset="0"/>
          <a:ea typeface="微软雅黑" panose="020B0503020204020204" pitchFamily="34" charset="-122"/>
          <a:sym typeface="Verdana" panose="020B0604030504040204" pitchFamily="34" charset="0"/>
        </a:defRPr>
      </a:lvl7pPr>
      <a:lvl8pPr marL="2286000" indent="-914400" algn="ctr" rtl="0" fontAlgn="base">
        <a:spcBef>
          <a:spcPct val="0"/>
        </a:spcBef>
        <a:spcAft>
          <a:spcPct val="0"/>
        </a:spcAft>
        <a:defRPr sz="4400">
          <a:solidFill>
            <a:schemeClr val="tx1"/>
          </a:solidFill>
          <a:latin typeface="Verdana" panose="020B0604030504040204" pitchFamily="34" charset="0"/>
          <a:ea typeface="微软雅黑" panose="020B0503020204020204" pitchFamily="34" charset="-122"/>
          <a:sym typeface="Verdana" panose="020B0604030504040204" pitchFamily="34" charset="0"/>
        </a:defRPr>
      </a:lvl8pPr>
      <a:lvl9pPr marL="2743200" indent="-914400" algn="ctr" rtl="0" fontAlgn="base">
        <a:spcBef>
          <a:spcPct val="0"/>
        </a:spcBef>
        <a:spcAft>
          <a:spcPct val="0"/>
        </a:spcAft>
        <a:defRPr sz="4400">
          <a:solidFill>
            <a:schemeClr val="tx1"/>
          </a:solidFill>
          <a:latin typeface="Verdana" panose="020B0604030504040204" pitchFamily="34" charset="0"/>
          <a:ea typeface="微软雅黑" panose="020B0503020204020204" pitchFamily="34" charset="-122"/>
          <a:sym typeface="Verdana" panose="020B060403050404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Verdana" panose="020B060403050404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Verdana" panose="020B060403050404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Verdana" panose="020B060403050404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Verdana" panose="020B060403050404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Verdana" panose="020B0604030504040204" pitchFamily="34" charset="0"/>
        </a:defRPr>
      </a:lvl5pPr>
      <a:lvl6pPr marL="2514600" indent="-228600" algn="l" rtl="0" fontAlgn="base">
        <a:spcBef>
          <a:spcPct val="20000"/>
        </a:spcBef>
        <a:spcAft>
          <a:spcPct val="0"/>
        </a:spcAft>
        <a:buFont typeface="Arial" panose="020B0604020202020204" pitchFamily="34" charset="0"/>
        <a:buChar char="»"/>
        <a:defRPr sz="2000">
          <a:solidFill>
            <a:schemeClr val="tx1"/>
          </a:solidFill>
          <a:latin typeface="+mn-lt"/>
          <a:ea typeface="+mn-ea"/>
          <a:sym typeface="Verdana" panose="020B0604030504040204" pitchFamily="34" charset="0"/>
        </a:defRPr>
      </a:lvl6pPr>
      <a:lvl7pPr marL="2971800" indent="-228600" algn="l" rtl="0" fontAlgn="base">
        <a:spcBef>
          <a:spcPct val="20000"/>
        </a:spcBef>
        <a:spcAft>
          <a:spcPct val="0"/>
        </a:spcAft>
        <a:buFont typeface="Arial" panose="020B0604020202020204" pitchFamily="34" charset="0"/>
        <a:buChar char="»"/>
        <a:defRPr sz="2000">
          <a:solidFill>
            <a:schemeClr val="tx1"/>
          </a:solidFill>
          <a:latin typeface="+mn-lt"/>
          <a:ea typeface="+mn-ea"/>
          <a:sym typeface="Verdana" panose="020B0604030504040204" pitchFamily="34" charset="0"/>
        </a:defRPr>
      </a:lvl7pPr>
      <a:lvl8pPr marL="3429000" indent="-228600" algn="l" rtl="0" fontAlgn="base">
        <a:spcBef>
          <a:spcPct val="20000"/>
        </a:spcBef>
        <a:spcAft>
          <a:spcPct val="0"/>
        </a:spcAft>
        <a:buFont typeface="Arial" panose="020B0604020202020204" pitchFamily="34" charset="0"/>
        <a:buChar char="»"/>
        <a:defRPr sz="2000">
          <a:solidFill>
            <a:schemeClr val="tx1"/>
          </a:solidFill>
          <a:latin typeface="+mn-lt"/>
          <a:ea typeface="+mn-ea"/>
          <a:sym typeface="Verdana" panose="020B0604030504040204" pitchFamily="34" charset="0"/>
        </a:defRPr>
      </a:lvl8pPr>
      <a:lvl9pPr marL="3886200" indent="-228600" algn="l" rtl="0" fontAlgn="base">
        <a:spcBef>
          <a:spcPct val="20000"/>
        </a:spcBef>
        <a:spcAft>
          <a:spcPct val="0"/>
        </a:spcAft>
        <a:buFont typeface="Arial" panose="020B0604020202020204" pitchFamily="34" charset="0"/>
        <a:buChar char="»"/>
        <a:defRPr sz="2000">
          <a:solidFill>
            <a:schemeClr val="tx1"/>
          </a:solidFill>
          <a:latin typeface="+mn-lt"/>
          <a:ea typeface="+mn-ea"/>
          <a:sym typeface="Verdana" panose="020B060403050404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image" Target="../media/image5.png"/><Relationship Id="rId6" Type="http://schemas.openxmlformats.org/officeDocument/2006/relationships/image" Target="../media/image4.png"/><Relationship Id="rId5" Type="http://schemas.microsoft.com/office/2007/relationships/media" Target="../media/media1.mp3"/><Relationship Id="rId4" Type="http://schemas.openxmlformats.org/officeDocument/2006/relationships/audio" Target="../media/media1.mp3"/><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1.xml"/><Relationship Id="rId3" Type="http://schemas.openxmlformats.org/officeDocument/2006/relationships/image" Target="../media/image9.png"/><Relationship Id="rId2" Type="http://schemas.microsoft.com/office/2007/relationships/hdphoto" Target="../media/image8.wdp"/><Relationship Id="rId1"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5" Type="http://schemas.openxmlformats.org/officeDocument/2006/relationships/notesSlide" Target="../notesSlides/notesSlide17.xml"/><Relationship Id="rId4" Type="http://schemas.openxmlformats.org/officeDocument/2006/relationships/slideLayout" Target="../slideLayouts/slideLayout1.xml"/><Relationship Id="rId3" Type="http://schemas.openxmlformats.org/officeDocument/2006/relationships/image" Target="../media/image9.png"/><Relationship Id="rId2" Type="http://schemas.microsoft.com/office/2007/relationships/hdphoto" Target="../media/image8.wdp"/><Relationship Id="rId1" Type="http://schemas.openxmlformats.org/officeDocument/2006/relationships/image" Target="../media/image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5" Type="http://schemas.openxmlformats.org/officeDocument/2006/relationships/notesSlide" Target="../notesSlides/notesSlide24.xml"/><Relationship Id="rId4" Type="http://schemas.openxmlformats.org/officeDocument/2006/relationships/slideLayout" Target="../slideLayouts/slideLayout1.xml"/><Relationship Id="rId3" Type="http://schemas.openxmlformats.org/officeDocument/2006/relationships/image" Target="../media/image9.png"/><Relationship Id="rId2" Type="http://schemas.microsoft.com/office/2007/relationships/hdphoto" Target="../media/image8.wdp"/><Relationship Id="rId1" Type="http://schemas.openxmlformats.org/officeDocument/2006/relationships/image" Target="../media/image7.png"/></Relationships>
</file>

<file path=ppt/slides/_rels/slide26.xml.rels><?xml version="1.0" encoding="UTF-8" standalone="yes"?>
<Relationships xmlns="http://schemas.openxmlformats.org/package/2006/relationships"><Relationship Id="rId5" Type="http://schemas.openxmlformats.org/officeDocument/2006/relationships/notesSlide" Target="../notesSlides/notesSlide25.xml"/><Relationship Id="rId4" Type="http://schemas.openxmlformats.org/officeDocument/2006/relationships/slideLayout" Target="../slideLayouts/slideLayout2.xml"/><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1.xml"/><Relationship Id="rId3" Type="http://schemas.openxmlformats.org/officeDocument/2006/relationships/image" Target="../media/image9.png"/><Relationship Id="rId2" Type="http://schemas.microsoft.com/office/2007/relationships/hdphoto" Target="../media/image8.wdp"/><Relationship Id="rId1" Type="http://schemas.openxmlformats.org/officeDocument/2006/relationships/image" Target="../media/image7.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5.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32.xml.rels><?xml version="1.0" encoding="UTF-8" standalone="yes"?>
<Relationships xmlns="http://schemas.openxmlformats.org/package/2006/relationships"><Relationship Id="rId4" Type="http://schemas.openxmlformats.org/officeDocument/2006/relationships/notesSlide" Target="../notesSlides/notesSlide30.xml"/><Relationship Id="rId3" Type="http://schemas.openxmlformats.org/officeDocument/2006/relationships/slideLayout" Target="../slideLayouts/slideLayout7.xml"/><Relationship Id="rId2" Type="http://schemas.openxmlformats.org/officeDocument/2006/relationships/hyperlink" Target="https://www.pptying.com" TargetMode="External"/><Relationship Id="rId1" Type="http://schemas.openxmlformats.org/officeDocument/2006/relationships/image" Target="../media/image1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01-PPT\PPT模板设计\汇报类ppt模板设计\01\2.png"/>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l="-169" r="2944"/>
          <a:stretch>
            <a:fillRect/>
          </a:stretch>
        </p:blipFill>
        <p:spPr bwMode="auto">
          <a:xfrm>
            <a:off x="-11288" y="0"/>
            <a:ext cx="9155288" cy="51435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3012"/>
          <a:stretch>
            <a:fillRect/>
          </a:stretch>
        </p:blipFill>
        <p:spPr bwMode="auto">
          <a:xfrm>
            <a:off x="11289" y="-10608"/>
            <a:ext cx="9132711" cy="51435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66063" r="2772"/>
          <a:stretch>
            <a:fillRect/>
          </a:stretch>
        </p:blipFill>
        <p:spPr bwMode="auto">
          <a:xfrm>
            <a:off x="-11288" y="3397956"/>
            <a:ext cx="9155288" cy="174554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7"/>
          <p:cNvSpPr>
            <a:spLocks noChangeArrowheads="1"/>
          </p:cNvSpPr>
          <p:nvPr/>
        </p:nvSpPr>
        <p:spPr bwMode="auto">
          <a:xfrm>
            <a:off x="1934707" y="1983271"/>
            <a:ext cx="55986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b="1" dirty="0">
                <a:solidFill>
                  <a:schemeClr val="accent2"/>
                </a:solidFill>
                <a:latin typeface="Verdana" panose="020B0604030504040204" pitchFamily="34" charset="0"/>
                <a:ea typeface="微软雅黑" panose="020B0503020204020204" pitchFamily="34" charset="-122"/>
                <a:sym typeface="微软雅黑" panose="020B0503020204020204" pitchFamily="34" charset="-122"/>
              </a:rPr>
              <a:t>［最新完整框架年终总结、工作汇报与新年计划］</a:t>
            </a:r>
            <a:endParaRPr lang="zh-CN" altLang="en-US" b="1" dirty="0">
              <a:solidFill>
                <a:schemeClr val="accent2"/>
              </a:solidFill>
              <a:latin typeface="Verdana" panose="020B0604030504040204" pitchFamily="34" charset="0"/>
              <a:ea typeface="微软雅黑" panose="020B0503020204020204" pitchFamily="34" charset="-122"/>
              <a:sym typeface="微软雅黑" panose="020B0503020204020204" pitchFamily="34" charset="-122"/>
            </a:endParaRPr>
          </a:p>
        </p:txBody>
      </p:sp>
      <p:sp>
        <p:nvSpPr>
          <p:cNvPr id="8" name="TextBox 7"/>
          <p:cNvSpPr>
            <a:spLocks noChangeArrowheads="1"/>
          </p:cNvSpPr>
          <p:nvPr/>
        </p:nvSpPr>
        <p:spPr bwMode="auto">
          <a:xfrm>
            <a:off x="1367644" y="1198532"/>
            <a:ext cx="673274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4400" b="1" dirty="0">
                <a:solidFill>
                  <a:schemeClr val="accent2"/>
                </a:solidFill>
                <a:effectLst>
                  <a:outerShdw blurRad="38100" dist="38100" dir="2700000" algn="tl">
                    <a:srgbClr val="000000">
                      <a:alpha val="43137"/>
                    </a:srgbClr>
                  </a:outerShdw>
                </a:effectLst>
                <a:latin typeface="Verdana" panose="020B0604030504040204" pitchFamily="34" charset="0"/>
                <a:ea typeface="微软雅黑" panose="020B0503020204020204" pitchFamily="34" charset="-122"/>
                <a:sym typeface="微软雅黑" panose="020B0503020204020204" pitchFamily="34" charset="-122"/>
              </a:rPr>
              <a:t>年终总结汇报及新年计划</a:t>
            </a:r>
            <a:endParaRPr lang="zh-CN" altLang="en-US" sz="4400" b="1" dirty="0">
              <a:solidFill>
                <a:schemeClr val="accent2"/>
              </a:solidFill>
              <a:effectLst>
                <a:outerShdw blurRad="38100" dist="38100" dir="2700000" algn="tl">
                  <a:srgbClr val="000000">
                    <a:alpha val="43137"/>
                  </a:srgbClr>
                </a:outerShdw>
              </a:effectLst>
              <a:latin typeface="Verdana" panose="020B0604030504040204" pitchFamily="34" charset="0"/>
              <a:ea typeface="微软雅黑" panose="020B0503020204020204" pitchFamily="34" charset="-122"/>
              <a:sym typeface="微软雅黑" panose="020B0503020204020204" pitchFamily="34" charset="-122"/>
            </a:endParaRPr>
          </a:p>
        </p:txBody>
      </p:sp>
      <p:pic>
        <p:nvPicPr>
          <p:cNvPr id="9" name="克罗地亚狂想曲.mp3">
            <a:hlinkClick r:id="" action="ppaction://media"/>
          </p:cNvPr>
          <p:cNvPicPr>
            <a:picLocks noChangeAspect="1"/>
          </p:cNvPicPr>
          <p:nvPr>
            <a:audioFile r:link="rId4"/>
            <p:extLst>
              <p:ext uri="{DAA4B4D4-6D71-4841-9C94-3DE7FCFB9230}">
                <p14:media xmlns:p14="http://schemas.microsoft.com/office/powerpoint/2010/main" r:embed="rId5"/>
              </p:ext>
            </p:extLst>
          </p:nvPr>
        </p:nvPicPr>
        <p:blipFill>
          <a:blip r:embed="rId6" cstate="print"/>
          <a:stretch>
            <a:fillRect/>
          </a:stretch>
        </p:blipFill>
        <p:spPr>
          <a:xfrm>
            <a:off x="321767" y="-881745"/>
            <a:ext cx="609600" cy="609600"/>
          </a:xfrm>
          <a:prstGeom prst="rect">
            <a:avLst/>
          </a:prstGeom>
        </p:spPr>
      </p:pic>
      <p:pic>
        <p:nvPicPr>
          <p:cNvPr id="10" name="Picture 4" descr="F:\01-PPT\PPT模板设计\汇报类ppt模板设计\02\2.pn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8668" t="30951" r="27369" b="27354"/>
          <a:stretch>
            <a:fillRect/>
          </a:stretch>
        </p:blipFill>
        <p:spPr bwMode="auto">
          <a:xfrm>
            <a:off x="2663788" y="869658"/>
            <a:ext cx="4752528" cy="148294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F:\01-PPT\PPT模板设计\汇报类ppt模板设计\02\2.pn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8668" t="30951" r="27369" b="27354"/>
          <a:stretch>
            <a:fillRect/>
          </a:stretch>
        </p:blipFill>
        <p:spPr bwMode="auto">
          <a:xfrm>
            <a:off x="1583668" y="840009"/>
            <a:ext cx="5629697" cy="148294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4000" advClick="0" advTm="11000">
        <p14:vortex dir="r"/>
      </p:transition>
    </mc:Choice>
    <mc:Fallback>
      <p:transition spd="slow" advClick="0" advTm="1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
                                      <p:cBhvr>
                                        <p:cTn id="6" dur="1" fill="hold"/>
                                        <p:tgtEl>
                                          <p:spTgt spid="9"/>
                                        </p:tgtEl>
                                      </p:cBhvr>
                                    </p:cmd>
                                  </p:childTnLst>
                                </p:cTn>
                              </p:par>
                              <p:par>
                                <p:cTn id="7" presetID="42"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fade">
                                      <p:cBhvr>
                                        <p:cTn id="9" dur="1250"/>
                                        <p:tgtEl>
                                          <p:spTgt spid="4"/>
                                        </p:tgtEl>
                                      </p:cBhvr>
                                    </p:animEffect>
                                    <p:anim calcmode="lin" valueType="num">
                                      <p:cBhvr>
                                        <p:cTn id="10" dur="1250" fill="hold"/>
                                        <p:tgtEl>
                                          <p:spTgt spid="4"/>
                                        </p:tgtEl>
                                        <p:attrNameLst>
                                          <p:attrName>ppt_x</p:attrName>
                                        </p:attrNameLst>
                                      </p:cBhvr>
                                      <p:tavLst>
                                        <p:tav tm="0">
                                          <p:val>
                                            <p:strVal val="#ppt_x"/>
                                          </p:val>
                                        </p:tav>
                                        <p:tav tm="100000">
                                          <p:val>
                                            <p:strVal val="#ppt_x"/>
                                          </p:val>
                                        </p:tav>
                                      </p:tavLst>
                                    </p:anim>
                                    <p:anim calcmode="lin" valueType="num">
                                      <p:cBhvr>
                                        <p:cTn id="11" dur="1250" fill="hold"/>
                                        <p:tgtEl>
                                          <p:spTgt spid="4"/>
                                        </p:tgtEl>
                                        <p:attrNameLst>
                                          <p:attrName>ppt_y</p:attrName>
                                        </p:attrNameLst>
                                      </p:cBhvr>
                                      <p:tavLst>
                                        <p:tav tm="0">
                                          <p:val>
                                            <p:strVal val="#ppt_y+.1"/>
                                          </p:val>
                                        </p:tav>
                                        <p:tav tm="100000">
                                          <p:val>
                                            <p:strVal val="#ppt_y"/>
                                          </p:val>
                                        </p:tav>
                                      </p:tavLst>
                                    </p:anim>
                                  </p:childTnLst>
                                </p:cTn>
                              </p:par>
                              <p:par>
                                <p:cTn id="12" presetID="16" presetClass="entr" presetSubtype="37" fill="hold" nodeType="withEffect">
                                  <p:stCondLst>
                                    <p:cond delay="500"/>
                                  </p:stCondLst>
                                  <p:childTnLst>
                                    <p:set>
                                      <p:cBhvr>
                                        <p:cTn id="13" dur="1" fill="hold">
                                          <p:stCondLst>
                                            <p:cond delay="0"/>
                                          </p:stCondLst>
                                        </p:cTn>
                                        <p:tgtEl>
                                          <p:spTgt spid="5"/>
                                        </p:tgtEl>
                                        <p:attrNameLst>
                                          <p:attrName>style.visibility</p:attrName>
                                        </p:attrNameLst>
                                      </p:cBhvr>
                                      <p:to>
                                        <p:strVal val="visible"/>
                                      </p:to>
                                    </p:set>
                                    <p:animEffect transition="in" filter="barn(outVertical)">
                                      <p:cBhvr>
                                        <p:cTn id="14" dur="2000"/>
                                        <p:tgtEl>
                                          <p:spTgt spid="5"/>
                                        </p:tgtEl>
                                      </p:cBhvr>
                                    </p:animEffect>
                                  </p:childTnLst>
                                </p:cTn>
                              </p:par>
                            </p:childTnLst>
                          </p:cTn>
                        </p:par>
                        <p:par>
                          <p:cTn id="15" fill="hold">
                            <p:stCondLst>
                              <p:cond delay="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
                                        </p:tgtEl>
                                        <p:attrNameLst>
                                          <p:attrName>ppt_y</p:attrName>
                                        </p:attrNameLst>
                                      </p:cBhvr>
                                      <p:tavLst>
                                        <p:tav tm="0">
                                          <p:val>
                                            <p:strVal val="#ppt_y"/>
                                          </p:val>
                                        </p:tav>
                                        <p:tav tm="100000">
                                          <p:val>
                                            <p:strVal val="#ppt_y"/>
                                          </p:val>
                                        </p:tav>
                                      </p:tavLst>
                                    </p:anim>
                                    <p:anim calcmode="lin" valueType="num">
                                      <p:cBhvr>
                                        <p:cTn id="20"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
                                        </p:tgtEl>
                                      </p:cBhvr>
                                    </p:animEffect>
                                  </p:childTnLst>
                                </p:cTn>
                              </p:par>
                            </p:childTnLst>
                          </p:cTn>
                        </p:par>
                        <p:par>
                          <p:cTn id="23" fill="hold">
                            <p:stCondLst>
                              <p:cond delay="3500"/>
                            </p:stCondLst>
                            <p:childTnLst>
                              <p:par>
                                <p:cTn id="24" presetID="42" presetClass="entr" presetSubtype="0"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par>
                                <p:cTn id="29" presetID="2" presetClass="entr" presetSubtype="2" decel="52000" fill="hold" nodeType="withEffect">
                                  <p:stCondLst>
                                    <p:cond delay="75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1+#ppt_w/2"/>
                                          </p:val>
                                        </p:tav>
                                        <p:tav tm="100000">
                                          <p:val>
                                            <p:strVal val="#ppt_x"/>
                                          </p:val>
                                        </p:tav>
                                      </p:tavLst>
                                    </p:anim>
                                    <p:anim calcmode="lin" valueType="num">
                                      <p:cBhvr additive="base">
                                        <p:cTn id="32" dur="500" fill="hold"/>
                                        <p:tgtEl>
                                          <p:spTgt spid="11"/>
                                        </p:tgtEl>
                                        <p:attrNameLst>
                                          <p:attrName>ppt_y</p:attrName>
                                        </p:attrNameLst>
                                      </p:cBhvr>
                                      <p:tavLst>
                                        <p:tav tm="0">
                                          <p:val>
                                            <p:strVal val="#ppt_y"/>
                                          </p:val>
                                        </p:tav>
                                        <p:tav tm="100000">
                                          <p:val>
                                            <p:strVal val="#ppt_y"/>
                                          </p:val>
                                        </p:tav>
                                      </p:tavLst>
                                    </p:anim>
                                  </p:childTnLst>
                                </p:cTn>
                              </p:par>
                              <p:par>
                                <p:cTn id="33" presetID="2" presetClass="entr" presetSubtype="8" decel="52000" fill="hold" nodeType="withEffect">
                                  <p:stCondLst>
                                    <p:cond delay="75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0-#ppt_w/2"/>
                                          </p:val>
                                        </p:tav>
                                        <p:tav tm="100000">
                                          <p:val>
                                            <p:strVal val="#ppt_x"/>
                                          </p:val>
                                        </p:tav>
                                      </p:tavLst>
                                    </p:anim>
                                    <p:anim calcmode="lin" valueType="num">
                                      <p:cBhvr additive="base">
                                        <p:cTn id="36" dur="500" fill="hold"/>
                                        <p:tgtEl>
                                          <p:spTgt spid="10"/>
                                        </p:tgtEl>
                                        <p:attrNameLst>
                                          <p:attrName>ppt_y</p:attrName>
                                        </p:attrNameLst>
                                      </p:cBhvr>
                                      <p:tavLst>
                                        <p:tav tm="0">
                                          <p:val>
                                            <p:strVal val="#ppt_y"/>
                                          </p:val>
                                        </p:tav>
                                        <p:tav tm="100000">
                                          <p:val>
                                            <p:strVal val="#ppt_y"/>
                                          </p:val>
                                        </p:tav>
                                      </p:tavLst>
                                    </p:anim>
                                  </p:childTnLst>
                                </p:cTn>
                              </p:par>
                              <p:par>
                                <p:cTn id="37" presetID="2" presetClass="exit" presetSubtype="8" decel="38000" fill="hold" nodeType="withEffect">
                                  <p:stCondLst>
                                    <p:cond delay="1500"/>
                                  </p:stCondLst>
                                  <p:childTnLst>
                                    <p:anim calcmode="lin" valueType="num">
                                      <p:cBhvr additive="base">
                                        <p:cTn id="38" dur="500"/>
                                        <p:tgtEl>
                                          <p:spTgt spid="11"/>
                                        </p:tgtEl>
                                        <p:attrNameLst>
                                          <p:attrName>ppt_x</p:attrName>
                                        </p:attrNameLst>
                                      </p:cBhvr>
                                      <p:tavLst>
                                        <p:tav tm="0">
                                          <p:val>
                                            <p:strVal val="ppt_x"/>
                                          </p:val>
                                        </p:tav>
                                        <p:tav tm="100000">
                                          <p:val>
                                            <p:strVal val="0-ppt_w/2"/>
                                          </p:val>
                                        </p:tav>
                                      </p:tavLst>
                                    </p:anim>
                                    <p:anim calcmode="lin" valueType="num">
                                      <p:cBhvr additive="base">
                                        <p:cTn id="39" dur="500"/>
                                        <p:tgtEl>
                                          <p:spTgt spid="11"/>
                                        </p:tgtEl>
                                        <p:attrNameLst>
                                          <p:attrName>ppt_y</p:attrName>
                                        </p:attrNameLst>
                                      </p:cBhvr>
                                      <p:tavLst>
                                        <p:tav tm="0">
                                          <p:val>
                                            <p:strVal val="ppt_y"/>
                                          </p:val>
                                        </p:tav>
                                        <p:tav tm="100000">
                                          <p:val>
                                            <p:strVal val="ppt_y"/>
                                          </p:val>
                                        </p:tav>
                                      </p:tavLst>
                                    </p:anim>
                                    <p:set>
                                      <p:cBhvr>
                                        <p:cTn id="40" dur="1" fill="hold">
                                          <p:stCondLst>
                                            <p:cond delay="499"/>
                                          </p:stCondLst>
                                        </p:cTn>
                                        <p:tgtEl>
                                          <p:spTgt spid="11"/>
                                        </p:tgtEl>
                                        <p:attrNameLst>
                                          <p:attrName>style.visibility</p:attrName>
                                        </p:attrNameLst>
                                      </p:cBhvr>
                                      <p:to>
                                        <p:strVal val="hidden"/>
                                      </p:to>
                                    </p:set>
                                  </p:childTnLst>
                                </p:cTn>
                              </p:par>
                              <p:par>
                                <p:cTn id="41" presetID="2" presetClass="exit" presetSubtype="2" decel="38000" fill="hold" nodeType="withEffect">
                                  <p:stCondLst>
                                    <p:cond delay="1500"/>
                                  </p:stCondLst>
                                  <p:childTnLst>
                                    <p:anim calcmode="lin" valueType="num">
                                      <p:cBhvr additive="base">
                                        <p:cTn id="42" dur="500"/>
                                        <p:tgtEl>
                                          <p:spTgt spid="10"/>
                                        </p:tgtEl>
                                        <p:attrNameLst>
                                          <p:attrName>ppt_x</p:attrName>
                                        </p:attrNameLst>
                                      </p:cBhvr>
                                      <p:tavLst>
                                        <p:tav tm="0">
                                          <p:val>
                                            <p:strVal val="ppt_x"/>
                                          </p:val>
                                        </p:tav>
                                        <p:tav tm="100000">
                                          <p:val>
                                            <p:strVal val="1+ppt_w/2"/>
                                          </p:val>
                                        </p:tav>
                                      </p:tavLst>
                                    </p:anim>
                                    <p:anim calcmode="lin" valueType="num">
                                      <p:cBhvr additive="base">
                                        <p:cTn id="43" dur="500"/>
                                        <p:tgtEl>
                                          <p:spTgt spid="10"/>
                                        </p:tgtEl>
                                        <p:attrNameLst>
                                          <p:attrName>ppt_y</p:attrName>
                                        </p:attrNameLst>
                                      </p:cBhvr>
                                      <p:tavLst>
                                        <p:tav tm="0">
                                          <p:val>
                                            <p:strVal val="ppt_y"/>
                                          </p:val>
                                        </p:tav>
                                        <p:tav tm="100000">
                                          <p:val>
                                            <p:strVal val="ppt_y"/>
                                          </p:val>
                                        </p:tav>
                                      </p:tavLst>
                                    </p:anim>
                                    <p:set>
                                      <p:cBhvr>
                                        <p:cTn id="44"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numSld="999">
                <p:cTn id="45" repeatCount="indefinite" fill="remove" display="0">
                  <p:stCondLst>
                    <p:cond delay="indefinite"/>
                  </p:stCondLst>
                  <p:endCondLst>
                    <p:cond evt="onStopAudio" delay="0">
                      <p:tgtEl>
                        <p:sldTgt/>
                      </p:tgtEl>
                    </p:cond>
                  </p:endCondLst>
                </p:cTn>
                <p:tgtEl>
                  <p:spTgt spid="9"/>
                </p:tgtEl>
              </p:cMediaNode>
            </p:audio>
          </p:childTnLst>
        </p:cTn>
      </p:par>
    </p:tnLst>
    <p:bldLst>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组合 42"/>
          <p:cNvGrpSpPr/>
          <p:nvPr/>
        </p:nvGrpSpPr>
        <p:grpSpPr>
          <a:xfrm>
            <a:off x="1698246" y="-5298"/>
            <a:ext cx="1805717" cy="324036"/>
            <a:chOff x="1698246" y="-5298"/>
            <a:chExt cx="1805717" cy="324036"/>
          </a:xfrm>
        </p:grpSpPr>
        <p:sp>
          <p:nvSpPr>
            <p:cNvPr id="44" name="平行四边形 43"/>
            <p:cNvSpPr/>
            <p:nvPr/>
          </p:nvSpPr>
          <p:spPr>
            <a:xfrm>
              <a:off x="1698246" y="-5298"/>
              <a:ext cx="1805717" cy="324036"/>
            </a:xfrm>
            <a:prstGeom prst="parallelogram">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DDDDDD"/>
                </a:solidFill>
                <a:ea typeface="微软雅黑" panose="020B0503020204020204" pitchFamily="34" charset="-122"/>
              </a:endParaRPr>
            </a:p>
          </p:txBody>
        </p:sp>
        <p:sp>
          <p:nvSpPr>
            <p:cNvPr id="45" name="TextBox 37"/>
            <p:cNvSpPr>
              <a:spLocks noChangeArrowheads="1"/>
            </p:cNvSpPr>
            <p:nvPr/>
          </p:nvSpPr>
          <p:spPr bwMode="auto">
            <a:xfrm>
              <a:off x="2065961" y="48998"/>
              <a:ext cx="99194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1400" b="1" dirty="0">
                  <a:solidFill>
                    <a:srgbClr val="DDDDDD"/>
                  </a:solidFill>
                  <a:latin typeface="微软雅黑" panose="020B0503020204020204" pitchFamily="34" charset="-122"/>
                  <a:ea typeface="微软雅黑" panose="020B0503020204020204" pitchFamily="34" charset="-122"/>
                  <a:sym typeface="微软雅黑" panose="020B0503020204020204" pitchFamily="34" charset="-122"/>
                </a:rPr>
                <a:t>其他工作</a:t>
              </a:r>
              <a:endParaRPr lang="zh-CN" altLang="en-US" sz="1400" b="1" dirty="0">
                <a:solidFill>
                  <a:srgbClr val="DDDDDD"/>
                </a:solidFill>
                <a:latin typeface="微软雅黑" panose="020B0503020204020204" pitchFamily="34" charset="-122"/>
                <a:ea typeface="微软雅黑" panose="020B0503020204020204" pitchFamily="34" charset="-122"/>
              </a:endParaRPr>
            </a:p>
          </p:txBody>
        </p:sp>
      </p:grpSp>
      <p:grpSp>
        <p:nvGrpSpPr>
          <p:cNvPr id="46" name="组合 45"/>
          <p:cNvGrpSpPr/>
          <p:nvPr/>
        </p:nvGrpSpPr>
        <p:grpSpPr>
          <a:xfrm>
            <a:off x="3470062" y="-5298"/>
            <a:ext cx="1805717" cy="324036"/>
            <a:chOff x="3470062" y="-5298"/>
            <a:chExt cx="1805717" cy="324036"/>
          </a:xfrm>
        </p:grpSpPr>
        <p:sp>
          <p:nvSpPr>
            <p:cNvPr id="47" name="平行四边形 46"/>
            <p:cNvSpPr/>
            <p:nvPr/>
          </p:nvSpPr>
          <p:spPr>
            <a:xfrm>
              <a:off x="3470062" y="-5298"/>
              <a:ext cx="1805717" cy="324036"/>
            </a:xfrm>
            <a:prstGeom prst="parallelogram">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DDDDDD"/>
                </a:solidFill>
                <a:ea typeface="微软雅黑" panose="020B0503020204020204" pitchFamily="34" charset="-122"/>
              </a:endParaRPr>
            </a:p>
          </p:txBody>
        </p:sp>
        <p:sp>
          <p:nvSpPr>
            <p:cNvPr id="48" name="TextBox 38"/>
            <p:cNvSpPr>
              <a:spLocks noChangeArrowheads="1"/>
            </p:cNvSpPr>
            <p:nvPr/>
          </p:nvSpPr>
          <p:spPr bwMode="auto">
            <a:xfrm>
              <a:off x="3534969" y="48998"/>
              <a:ext cx="133214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1400" b="1" dirty="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rPr>
                <a:t>领导交办事项</a:t>
              </a:r>
              <a:endParaRPr lang="zh-CN" altLang="en-US" sz="1400" b="1" dirty="0">
                <a:solidFill>
                  <a:schemeClr val="accent2"/>
                </a:solidFill>
                <a:latin typeface="微软雅黑" panose="020B0503020204020204" pitchFamily="34" charset="-122"/>
                <a:ea typeface="微软雅黑" panose="020B0503020204020204" pitchFamily="34" charset="-122"/>
              </a:endParaRPr>
            </a:p>
          </p:txBody>
        </p:sp>
      </p:grpSp>
      <p:grpSp>
        <p:nvGrpSpPr>
          <p:cNvPr id="49" name="组合 48"/>
          <p:cNvGrpSpPr/>
          <p:nvPr/>
        </p:nvGrpSpPr>
        <p:grpSpPr>
          <a:xfrm>
            <a:off x="-72516" y="-5298"/>
            <a:ext cx="1805717" cy="324036"/>
            <a:chOff x="-72516" y="-5298"/>
            <a:chExt cx="1805717" cy="324036"/>
          </a:xfrm>
        </p:grpSpPr>
        <p:sp>
          <p:nvSpPr>
            <p:cNvPr id="50" name="平行四边形 49"/>
            <p:cNvSpPr/>
            <p:nvPr/>
          </p:nvSpPr>
          <p:spPr>
            <a:xfrm>
              <a:off x="-72516" y="-5298"/>
              <a:ext cx="1805717" cy="324036"/>
            </a:xfrm>
            <a:prstGeom prst="parallelogram">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DDDDDD"/>
                </a:solidFill>
                <a:ea typeface="微软雅黑" panose="020B0503020204020204" pitchFamily="34" charset="-122"/>
              </a:endParaRPr>
            </a:p>
          </p:txBody>
        </p:sp>
        <p:sp>
          <p:nvSpPr>
            <p:cNvPr id="51" name="TextBox 33"/>
            <p:cNvSpPr>
              <a:spLocks noChangeArrowheads="1"/>
            </p:cNvSpPr>
            <p:nvPr/>
          </p:nvSpPr>
          <p:spPr bwMode="auto">
            <a:xfrm>
              <a:off x="361869" y="48998"/>
              <a:ext cx="112443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1400" b="1" dirty="0">
                  <a:solidFill>
                    <a:srgbClr val="DDDDDD"/>
                  </a:solidFill>
                  <a:latin typeface="微软雅黑" panose="020B0503020204020204" pitchFamily="34" charset="-122"/>
                  <a:ea typeface="微软雅黑" panose="020B0503020204020204" pitchFamily="34" charset="-122"/>
                  <a:sym typeface="微软雅黑" panose="020B0503020204020204" pitchFamily="34" charset="-122"/>
                </a:rPr>
                <a:t>日常工作</a:t>
              </a:r>
              <a:endParaRPr lang="zh-CN" altLang="en-US" sz="1400" b="1" dirty="0">
                <a:solidFill>
                  <a:srgbClr val="DDDDDD"/>
                </a:solidFill>
                <a:latin typeface="微软雅黑" panose="020B0503020204020204" pitchFamily="34" charset="-122"/>
                <a:ea typeface="微软雅黑" panose="020B0503020204020204" pitchFamily="34" charset="-122"/>
              </a:endParaRPr>
            </a:p>
          </p:txBody>
        </p:sp>
      </p:grpSp>
      <p:sp>
        <p:nvSpPr>
          <p:cNvPr id="23" name="流程图: 延期 3"/>
          <p:cNvSpPr/>
          <p:nvPr/>
        </p:nvSpPr>
        <p:spPr>
          <a:xfrm rot="16200000">
            <a:off x="4477625" y="412984"/>
            <a:ext cx="176691" cy="9360537"/>
          </a:xfrm>
          <a:custGeom>
            <a:avLst/>
            <a:gdLst>
              <a:gd name="connsiteX0" fmla="*/ 0 w 2160242"/>
              <a:gd name="connsiteY0" fmla="*/ 0 h 10045117"/>
              <a:gd name="connsiteX1" fmla="*/ 1080121 w 2160242"/>
              <a:gd name="connsiteY1" fmla="*/ 0 h 10045117"/>
              <a:gd name="connsiteX2" fmla="*/ 2160242 w 2160242"/>
              <a:gd name="connsiteY2" fmla="*/ 5022559 h 10045117"/>
              <a:gd name="connsiteX3" fmla="*/ 1080121 w 2160242"/>
              <a:gd name="connsiteY3" fmla="*/ 10045118 h 10045117"/>
              <a:gd name="connsiteX4" fmla="*/ 0 w 2160242"/>
              <a:gd name="connsiteY4" fmla="*/ 10045117 h 10045117"/>
              <a:gd name="connsiteX5" fmla="*/ 0 w 2160242"/>
              <a:gd name="connsiteY5" fmla="*/ 0 h 10045117"/>
              <a:gd name="connsiteX0-1" fmla="*/ 1054100 w 2160242"/>
              <a:gd name="connsiteY0-2" fmla="*/ 0 h 10045118"/>
              <a:gd name="connsiteX1-3" fmla="*/ 1080121 w 2160242"/>
              <a:gd name="connsiteY1-4" fmla="*/ 0 h 10045118"/>
              <a:gd name="connsiteX2-5" fmla="*/ 2160242 w 2160242"/>
              <a:gd name="connsiteY2-6" fmla="*/ 5022559 h 10045118"/>
              <a:gd name="connsiteX3-7" fmla="*/ 1080121 w 2160242"/>
              <a:gd name="connsiteY3-8" fmla="*/ 10045118 h 10045118"/>
              <a:gd name="connsiteX4-9" fmla="*/ 0 w 2160242"/>
              <a:gd name="connsiteY4-10" fmla="*/ 10045117 h 10045118"/>
              <a:gd name="connsiteX5-11" fmla="*/ 1054100 w 2160242"/>
              <a:gd name="connsiteY5-12" fmla="*/ 0 h 10045118"/>
              <a:gd name="connsiteX0-13" fmla="*/ 1054100 w 2160242"/>
              <a:gd name="connsiteY0-14" fmla="*/ 0 h 10045118"/>
              <a:gd name="connsiteX1-15" fmla="*/ 1080121 w 2160242"/>
              <a:gd name="connsiteY1-16" fmla="*/ 0 h 10045118"/>
              <a:gd name="connsiteX2-17" fmla="*/ 2160242 w 2160242"/>
              <a:gd name="connsiteY2-18" fmla="*/ 5022559 h 10045118"/>
              <a:gd name="connsiteX3-19" fmla="*/ 1080121 w 2160242"/>
              <a:gd name="connsiteY3-20" fmla="*/ 10045118 h 10045118"/>
              <a:gd name="connsiteX4-21" fmla="*/ 0 w 2160242"/>
              <a:gd name="connsiteY4-22" fmla="*/ 10045117 h 10045118"/>
              <a:gd name="connsiteX5-23" fmla="*/ 1071189 w 2160242"/>
              <a:gd name="connsiteY5-24" fmla="*/ 10023149 h 10045118"/>
              <a:gd name="connsiteX6" fmla="*/ 1054100 w 2160242"/>
              <a:gd name="connsiteY6" fmla="*/ 0 h 10045118"/>
              <a:gd name="connsiteX0-25" fmla="*/ 0 w 1106142"/>
              <a:gd name="connsiteY0-26" fmla="*/ 0 h 10057817"/>
              <a:gd name="connsiteX1-27" fmla="*/ 26021 w 1106142"/>
              <a:gd name="connsiteY1-28" fmla="*/ 0 h 10057817"/>
              <a:gd name="connsiteX2-29" fmla="*/ 1106142 w 1106142"/>
              <a:gd name="connsiteY2-30" fmla="*/ 5022559 h 10057817"/>
              <a:gd name="connsiteX3-31" fmla="*/ 26021 w 1106142"/>
              <a:gd name="connsiteY3-32" fmla="*/ 10045118 h 10057817"/>
              <a:gd name="connsiteX4-33" fmla="*/ 12700 w 1106142"/>
              <a:gd name="connsiteY4-34" fmla="*/ 10057817 h 10057817"/>
              <a:gd name="connsiteX5-35" fmla="*/ 17089 w 1106142"/>
              <a:gd name="connsiteY5-36" fmla="*/ 10023149 h 10057817"/>
              <a:gd name="connsiteX6-37" fmla="*/ 0 w 1106142"/>
              <a:gd name="connsiteY6-38" fmla="*/ 0 h 1005781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37" y="connsiteY6-38"/>
              </a:cxn>
            </a:cxnLst>
            <a:rect l="l" t="t" r="r" b="b"/>
            <a:pathLst>
              <a:path w="1106142" h="10057817">
                <a:moveTo>
                  <a:pt x="0" y="0"/>
                </a:moveTo>
                <a:lnTo>
                  <a:pt x="26021" y="0"/>
                </a:lnTo>
                <a:cubicBezTo>
                  <a:pt x="622555" y="0"/>
                  <a:pt x="1106142" y="2248676"/>
                  <a:pt x="1106142" y="5022559"/>
                </a:cubicBezTo>
                <a:cubicBezTo>
                  <a:pt x="1106142" y="7796442"/>
                  <a:pt x="622555" y="10045118"/>
                  <a:pt x="26021" y="10045118"/>
                </a:cubicBezTo>
                <a:lnTo>
                  <a:pt x="12700" y="10057817"/>
                </a:lnTo>
                <a:cubicBezTo>
                  <a:pt x="22630" y="10037794"/>
                  <a:pt x="7159" y="10043172"/>
                  <a:pt x="17089" y="10023149"/>
                </a:cubicBezTo>
                <a:cubicBezTo>
                  <a:pt x="11393" y="6682099"/>
                  <a:pt x="5696" y="3341050"/>
                  <a:pt x="0"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21" name="椭圆 3"/>
          <p:cNvSpPr>
            <a:spLocks noChangeArrowheads="1"/>
          </p:cNvSpPr>
          <p:nvPr/>
        </p:nvSpPr>
        <p:spPr bwMode="auto">
          <a:xfrm>
            <a:off x="1599702" y="2036111"/>
            <a:ext cx="1932568" cy="1933127"/>
          </a:xfrm>
          <a:prstGeom prst="ellipse">
            <a:avLst/>
          </a:prstGeom>
          <a:solidFill>
            <a:srgbClr val="C00000"/>
          </a:solidFill>
          <a:ln>
            <a:noFill/>
          </a:ln>
        </p:spPr>
        <p:txBody>
          <a:bodyPr lIns="68543" tIns="34272" rIns="68543" bIns="34272" anchor="ctr"/>
          <a:lstStyle/>
          <a:p>
            <a:pPr algn="ctr"/>
            <a:endParaRPr lang="zh-CN" altLang="zh-CN">
              <a:solidFill>
                <a:schemeClr val="accent2"/>
              </a:solidFill>
              <a:latin typeface="宋体" panose="02010600030101010101" pitchFamily="2" charset="-122"/>
              <a:sym typeface="宋体" panose="02010600030101010101" pitchFamily="2" charset="-122"/>
            </a:endParaRPr>
          </a:p>
        </p:txBody>
      </p:sp>
      <p:sp>
        <p:nvSpPr>
          <p:cNvPr id="22" name="椭圆 4"/>
          <p:cNvSpPr>
            <a:spLocks noChangeArrowheads="1"/>
          </p:cNvSpPr>
          <p:nvPr/>
        </p:nvSpPr>
        <p:spPr bwMode="auto">
          <a:xfrm>
            <a:off x="1406921" y="1844465"/>
            <a:ext cx="2318130" cy="2318801"/>
          </a:xfrm>
          <a:prstGeom prst="ellipse">
            <a:avLst/>
          </a:prstGeom>
          <a:noFill/>
          <a:ln w="25400" cap="flat" cmpd="sng">
            <a:solidFill>
              <a:schemeClr val="accent3">
                <a:lumMod val="65000"/>
              </a:schemeClr>
            </a:solidFill>
            <a:bevel/>
          </a:ln>
          <a:extLst>
            <a:ext uri="{909E8E84-426E-40DD-AFC4-6F175D3DCCD1}">
              <a14:hiddenFill xmlns:a14="http://schemas.microsoft.com/office/drawing/2010/main">
                <a:solidFill>
                  <a:srgbClr val="FFFFFF"/>
                </a:solidFill>
              </a14:hiddenFill>
            </a:ext>
          </a:extLst>
        </p:spPr>
        <p:txBody>
          <a:bodyPr lIns="68543" tIns="34272" rIns="68543" bIns="34272" anchor="ctr"/>
          <a:lstStyle/>
          <a:p>
            <a:pPr algn="ctr"/>
            <a:endParaRPr lang="zh-CN" altLang="zh-CN">
              <a:solidFill>
                <a:schemeClr val="accent2"/>
              </a:solidFill>
              <a:latin typeface="宋体" panose="02010600030101010101" pitchFamily="2" charset="-122"/>
              <a:sym typeface="宋体" panose="02010600030101010101" pitchFamily="2" charset="-122"/>
            </a:endParaRPr>
          </a:p>
        </p:txBody>
      </p:sp>
      <p:sp>
        <p:nvSpPr>
          <p:cNvPr id="25" name="椭圆 5"/>
          <p:cNvSpPr>
            <a:spLocks noChangeArrowheads="1"/>
          </p:cNvSpPr>
          <p:nvPr/>
        </p:nvSpPr>
        <p:spPr bwMode="auto">
          <a:xfrm>
            <a:off x="1245080" y="1681386"/>
            <a:ext cx="2641812" cy="2642576"/>
          </a:xfrm>
          <a:prstGeom prst="ellipse">
            <a:avLst/>
          </a:prstGeom>
          <a:noFill/>
          <a:ln w="25400" cap="flat" cmpd="sng">
            <a:solidFill>
              <a:schemeClr val="accent3">
                <a:lumMod val="65000"/>
              </a:schemeClr>
            </a:solidFill>
            <a:bevel/>
          </a:ln>
          <a:extLst>
            <a:ext uri="{909E8E84-426E-40DD-AFC4-6F175D3DCCD1}">
              <a14:hiddenFill xmlns:a14="http://schemas.microsoft.com/office/drawing/2010/main">
                <a:solidFill>
                  <a:srgbClr val="FFFFFF"/>
                </a:solidFill>
              </a14:hiddenFill>
            </a:ext>
          </a:extLst>
        </p:spPr>
        <p:txBody>
          <a:bodyPr lIns="68543" tIns="34272" rIns="68543" bIns="34272" anchor="ctr"/>
          <a:lstStyle/>
          <a:p>
            <a:pPr algn="ctr"/>
            <a:endParaRPr lang="zh-CN" altLang="zh-CN">
              <a:solidFill>
                <a:schemeClr val="accent2"/>
              </a:solidFill>
              <a:latin typeface="宋体" panose="02010600030101010101" pitchFamily="2" charset="-122"/>
              <a:sym typeface="宋体" panose="02010600030101010101" pitchFamily="2" charset="-122"/>
            </a:endParaRPr>
          </a:p>
        </p:txBody>
      </p:sp>
      <p:sp>
        <p:nvSpPr>
          <p:cNvPr id="26" name="椭圆 10"/>
          <p:cNvSpPr>
            <a:spLocks noChangeArrowheads="1"/>
          </p:cNvSpPr>
          <p:nvPr/>
        </p:nvSpPr>
        <p:spPr bwMode="auto">
          <a:xfrm>
            <a:off x="7600656" y="1275906"/>
            <a:ext cx="587863" cy="588033"/>
          </a:xfrm>
          <a:prstGeom prst="ellipse">
            <a:avLst/>
          </a:prstGeom>
          <a:solidFill>
            <a:schemeClr val="bg1">
              <a:lumMod val="75000"/>
            </a:schemeClr>
          </a:solidFill>
          <a:ln>
            <a:noFill/>
          </a:ln>
        </p:spPr>
        <p:txBody>
          <a:bodyPr lIns="68543" tIns="34272" rIns="68543" bIns="34272"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7" name="椭圆 11"/>
          <p:cNvSpPr>
            <a:spLocks noChangeArrowheads="1"/>
          </p:cNvSpPr>
          <p:nvPr/>
        </p:nvSpPr>
        <p:spPr bwMode="auto">
          <a:xfrm>
            <a:off x="7600656" y="2199692"/>
            <a:ext cx="587863" cy="588033"/>
          </a:xfrm>
          <a:prstGeom prst="ellipse">
            <a:avLst/>
          </a:prstGeom>
          <a:solidFill>
            <a:srgbClr val="C00000"/>
          </a:solidFill>
          <a:ln>
            <a:noFill/>
          </a:ln>
        </p:spPr>
        <p:txBody>
          <a:bodyPr lIns="68543" tIns="34272" rIns="68543" bIns="34272"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8" name="椭圆 12"/>
          <p:cNvSpPr>
            <a:spLocks noChangeArrowheads="1"/>
          </p:cNvSpPr>
          <p:nvPr/>
        </p:nvSpPr>
        <p:spPr bwMode="auto">
          <a:xfrm>
            <a:off x="7600656" y="3063588"/>
            <a:ext cx="587863" cy="588033"/>
          </a:xfrm>
          <a:prstGeom prst="ellipse">
            <a:avLst/>
          </a:prstGeom>
          <a:solidFill>
            <a:schemeClr val="bg1">
              <a:lumMod val="75000"/>
            </a:schemeClr>
          </a:solidFill>
          <a:ln>
            <a:noFill/>
          </a:ln>
        </p:spPr>
        <p:txBody>
          <a:bodyPr lIns="68543" tIns="34272" rIns="68543" bIns="34272"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9" name="椭圆 13"/>
          <p:cNvSpPr>
            <a:spLocks noChangeArrowheads="1"/>
          </p:cNvSpPr>
          <p:nvPr/>
        </p:nvSpPr>
        <p:spPr bwMode="auto">
          <a:xfrm>
            <a:off x="7600656" y="3927483"/>
            <a:ext cx="587863" cy="588033"/>
          </a:xfrm>
          <a:prstGeom prst="ellipse">
            <a:avLst/>
          </a:prstGeom>
          <a:solidFill>
            <a:srgbClr val="C00000"/>
          </a:solidFill>
          <a:ln>
            <a:noFill/>
          </a:ln>
        </p:spPr>
        <p:txBody>
          <a:bodyPr lIns="68543" tIns="34272" rIns="68543" bIns="34272"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30" name="Freeform 145"/>
          <p:cNvSpPr>
            <a:spLocks noEditPoints="1" noChangeArrowheads="1"/>
          </p:cNvSpPr>
          <p:nvPr/>
        </p:nvSpPr>
        <p:spPr bwMode="auto">
          <a:xfrm>
            <a:off x="7726796" y="3218333"/>
            <a:ext cx="357002" cy="330917"/>
          </a:xfrm>
          <a:custGeom>
            <a:avLst/>
            <a:gdLst>
              <a:gd name="T0" fmla="*/ 197 w 197"/>
              <a:gd name="T1" fmla="*/ 29 h 183"/>
              <a:gd name="T2" fmla="*/ 99 w 197"/>
              <a:gd name="T3" fmla="*/ 0 h 183"/>
              <a:gd name="T4" fmla="*/ 0 w 197"/>
              <a:gd name="T5" fmla="*/ 29 h 183"/>
              <a:gd name="T6" fmla="*/ 1 w 197"/>
              <a:gd name="T7" fmla="*/ 30 h 183"/>
              <a:gd name="T8" fmla="*/ 0 w 197"/>
              <a:gd name="T9" fmla="*/ 30 h 183"/>
              <a:gd name="T10" fmla="*/ 75 w 197"/>
              <a:gd name="T11" fmla="*/ 130 h 183"/>
              <a:gd name="T12" fmla="*/ 75 w 197"/>
              <a:gd name="T13" fmla="*/ 171 h 183"/>
              <a:gd name="T14" fmla="*/ 99 w 197"/>
              <a:gd name="T15" fmla="*/ 183 h 183"/>
              <a:gd name="T16" fmla="*/ 122 w 197"/>
              <a:gd name="T17" fmla="*/ 171 h 183"/>
              <a:gd name="T18" fmla="*/ 122 w 197"/>
              <a:gd name="T19" fmla="*/ 130 h 183"/>
              <a:gd name="T20" fmla="*/ 197 w 197"/>
              <a:gd name="T21" fmla="*/ 30 h 183"/>
              <a:gd name="T22" fmla="*/ 196 w 197"/>
              <a:gd name="T23" fmla="*/ 30 h 183"/>
              <a:gd name="T24" fmla="*/ 197 w 197"/>
              <a:gd name="T25" fmla="*/ 29 h 183"/>
              <a:gd name="T26" fmla="*/ 99 w 197"/>
              <a:gd name="T27" fmla="*/ 53 h 183"/>
              <a:gd name="T28" fmla="*/ 13 w 197"/>
              <a:gd name="T29" fmla="*/ 31 h 183"/>
              <a:gd name="T30" fmla="*/ 99 w 197"/>
              <a:gd name="T31" fmla="*/ 6 h 183"/>
              <a:gd name="T32" fmla="*/ 186 w 197"/>
              <a:gd name="T33" fmla="*/ 31 h 183"/>
              <a:gd name="T34" fmla="*/ 99 w 197"/>
              <a:gd name="T35" fmla="*/ 53 h 18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7"/>
              <a:gd name="T55" fmla="*/ 0 h 183"/>
              <a:gd name="T56" fmla="*/ 197 w 197"/>
              <a:gd name="T57" fmla="*/ 183 h 18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7" h="183">
                <a:moveTo>
                  <a:pt x="197" y="29"/>
                </a:moveTo>
                <a:cubicBezTo>
                  <a:pt x="197" y="16"/>
                  <a:pt x="153" y="0"/>
                  <a:pt x="99" y="0"/>
                </a:cubicBezTo>
                <a:cubicBezTo>
                  <a:pt x="44" y="0"/>
                  <a:pt x="0" y="16"/>
                  <a:pt x="0" y="29"/>
                </a:cubicBezTo>
                <a:cubicBezTo>
                  <a:pt x="0" y="30"/>
                  <a:pt x="1" y="30"/>
                  <a:pt x="1" y="30"/>
                </a:cubicBezTo>
                <a:cubicBezTo>
                  <a:pt x="0" y="30"/>
                  <a:pt x="0" y="30"/>
                  <a:pt x="0" y="30"/>
                </a:cubicBezTo>
                <a:cubicBezTo>
                  <a:pt x="0" y="53"/>
                  <a:pt x="64" y="107"/>
                  <a:pt x="75" y="130"/>
                </a:cubicBezTo>
                <a:cubicBezTo>
                  <a:pt x="75" y="171"/>
                  <a:pt x="75" y="171"/>
                  <a:pt x="75" y="171"/>
                </a:cubicBezTo>
                <a:cubicBezTo>
                  <a:pt x="75" y="178"/>
                  <a:pt x="86" y="183"/>
                  <a:pt x="99" y="183"/>
                </a:cubicBezTo>
                <a:cubicBezTo>
                  <a:pt x="111" y="183"/>
                  <a:pt x="122" y="178"/>
                  <a:pt x="122" y="171"/>
                </a:cubicBezTo>
                <a:cubicBezTo>
                  <a:pt x="122" y="130"/>
                  <a:pt x="122" y="130"/>
                  <a:pt x="122" y="130"/>
                </a:cubicBezTo>
                <a:cubicBezTo>
                  <a:pt x="133" y="107"/>
                  <a:pt x="197" y="53"/>
                  <a:pt x="197" y="30"/>
                </a:cubicBezTo>
                <a:cubicBezTo>
                  <a:pt x="196" y="30"/>
                  <a:pt x="196" y="30"/>
                  <a:pt x="196" y="30"/>
                </a:cubicBezTo>
                <a:cubicBezTo>
                  <a:pt x="197" y="30"/>
                  <a:pt x="197" y="30"/>
                  <a:pt x="197" y="29"/>
                </a:cubicBezTo>
                <a:close/>
                <a:moveTo>
                  <a:pt x="99" y="53"/>
                </a:moveTo>
                <a:cubicBezTo>
                  <a:pt x="52" y="53"/>
                  <a:pt x="13" y="43"/>
                  <a:pt x="13" y="31"/>
                </a:cubicBezTo>
                <a:cubicBezTo>
                  <a:pt x="13" y="19"/>
                  <a:pt x="52" y="6"/>
                  <a:pt x="99" y="6"/>
                </a:cubicBezTo>
                <a:cubicBezTo>
                  <a:pt x="147" y="6"/>
                  <a:pt x="186" y="19"/>
                  <a:pt x="186" y="31"/>
                </a:cubicBezTo>
                <a:cubicBezTo>
                  <a:pt x="186" y="43"/>
                  <a:pt x="147" y="53"/>
                  <a:pt x="99" y="53"/>
                </a:cubicBezTo>
                <a:close/>
              </a:path>
            </a:pathLst>
          </a:custGeom>
          <a:solidFill>
            <a:schemeClr val="accent3"/>
          </a:solidFill>
          <a:ln>
            <a:noFill/>
          </a:ln>
        </p:spPr>
        <p:txBody>
          <a:bodyPr lIns="68543" tIns="34272" rIns="68543" bIns="34272"/>
          <a:lstStyle/>
          <a:p>
            <a:endParaRPr lang="zh-CN" altLang="zh-CN">
              <a:solidFill>
                <a:srgbClr val="000000"/>
              </a:solidFill>
              <a:latin typeface="Calibri" panose="020F0502020204030204" pitchFamily="34" charset="0"/>
              <a:sym typeface="宋体" panose="02010600030101010101" pitchFamily="2" charset="-122"/>
            </a:endParaRPr>
          </a:p>
        </p:txBody>
      </p:sp>
      <p:grpSp>
        <p:nvGrpSpPr>
          <p:cNvPr id="31" name="Group 32"/>
          <p:cNvGrpSpPr/>
          <p:nvPr/>
        </p:nvGrpSpPr>
        <p:grpSpPr bwMode="auto">
          <a:xfrm>
            <a:off x="7795817" y="1405655"/>
            <a:ext cx="197541" cy="358295"/>
            <a:chOff x="0" y="0"/>
            <a:chExt cx="409575" cy="742950"/>
          </a:xfrm>
          <a:solidFill>
            <a:schemeClr val="accent3"/>
          </a:solidFill>
        </p:grpSpPr>
        <p:sp>
          <p:nvSpPr>
            <p:cNvPr id="32" name="Freeform 189"/>
            <p:cNvSpPr>
              <a:spLocks noChangeArrowheads="1"/>
            </p:cNvSpPr>
            <p:nvPr/>
          </p:nvSpPr>
          <p:spPr bwMode="auto">
            <a:xfrm>
              <a:off x="60325" y="390525"/>
              <a:ext cx="293688" cy="352425"/>
            </a:xfrm>
            <a:custGeom>
              <a:avLst/>
              <a:gdLst>
                <a:gd name="T0" fmla="*/ 72 w 78"/>
                <a:gd name="T1" fmla="*/ 8 h 94"/>
                <a:gd name="T2" fmla="*/ 65 w 78"/>
                <a:gd name="T3" fmla="*/ 12 h 94"/>
                <a:gd name="T4" fmla="*/ 63 w 78"/>
                <a:gd name="T5" fmla="*/ 12 h 94"/>
                <a:gd name="T6" fmla="*/ 52 w 78"/>
                <a:gd name="T7" fmla="*/ 15 h 94"/>
                <a:gd name="T8" fmla="*/ 37 w 78"/>
                <a:gd name="T9" fmla="*/ 11 h 94"/>
                <a:gd name="T10" fmla="*/ 24 w 78"/>
                <a:gd name="T11" fmla="*/ 14 h 94"/>
                <a:gd name="T12" fmla="*/ 13 w 78"/>
                <a:gd name="T13" fmla="*/ 12 h 94"/>
                <a:gd name="T14" fmla="*/ 11 w 78"/>
                <a:gd name="T15" fmla="*/ 11 h 94"/>
                <a:gd name="T16" fmla="*/ 7 w 78"/>
                <a:gd name="T17" fmla="*/ 9 h 94"/>
                <a:gd name="T18" fmla="*/ 0 w 78"/>
                <a:gd name="T19" fmla="*/ 3 h 94"/>
                <a:gd name="T20" fmla="*/ 0 w 78"/>
                <a:gd name="T21" fmla="*/ 87 h 94"/>
                <a:gd name="T22" fmla="*/ 4 w 78"/>
                <a:gd name="T23" fmla="*/ 93 h 94"/>
                <a:gd name="T24" fmla="*/ 7 w 78"/>
                <a:gd name="T25" fmla="*/ 94 h 94"/>
                <a:gd name="T26" fmla="*/ 11 w 78"/>
                <a:gd name="T27" fmla="*/ 92 h 94"/>
                <a:gd name="T28" fmla="*/ 39 w 78"/>
                <a:gd name="T29" fmla="*/ 64 h 94"/>
                <a:gd name="T30" fmla="*/ 67 w 78"/>
                <a:gd name="T31" fmla="*/ 92 h 94"/>
                <a:gd name="T32" fmla="*/ 74 w 78"/>
                <a:gd name="T33" fmla="*/ 93 h 94"/>
                <a:gd name="T34" fmla="*/ 78 w 78"/>
                <a:gd name="T35" fmla="*/ 87 h 94"/>
                <a:gd name="T36" fmla="*/ 78 w 78"/>
                <a:gd name="T37" fmla="*/ 0 h 94"/>
                <a:gd name="T38" fmla="*/ 72 w 78"/>
                <a:gd name="T39" fmla="*/ 8 h 9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8"/>
                <a:gd name="T61" fmla="*/ 0 h 94"/>
                <a:gd name="T62" fmla="*/ 78 w 78"/>
                <a:gd name="T63" fmla="*/ 94 h 9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8" h="94">
                  <a:moveTo>
                    <a:pt x="72" y="8"/>
                  </a:moveTo>
                  <a:cubicBezTo>
                    <a:pt x="70" y="9"/>
                    <a:pt x="68" y="10"/>
                    <a:pt x="65" y="12"/>
                  </a:cubicBezTo>
                  <a:cubicBezTo>
                    <a:pt x="65" y="12"/>
                    <a:pt x="64" y="12"/>
                    <a:pt x="63" y="12"/>
                  </a:cubicBezTo>
                  <a:cubicBezTo>
                    <a:pt x="60" y="14"/>
                    <a:pt x="56" y="15"/>
                    <a:pt x="52" y="15"/>
                  </a:cubicBezTo>
                  <a:cubicBezTo>
                    <a:pt x="47" y="15"/>
                    <a:pt x="42" y="13"/>
                    <a:pt x="37" y="11"/>
                  </a:cubicBezTo>
                  <a:cubicBezTo>
                    <a:pt x="33" y="13"/>
                    <a:pt x="29" y="14"/>
                    <a:pt x="24" y="14"/>
                  </a:cubicBezTo>
                  <a:cubicBezTo>
                    <a:pt x="20" y="14"/>
                    <a:pt x="17" y="13"/>
                    <a:pt x="13" y="12"/>
                  </a:cubicBezTo>
                  <a:cubicBezTo>
                    <a:pt x="13" y="12"/>
                    <a:pt x="12" y="11"/>
                    <a:pt x="11" y="11"/>
                  </a:cubicBezTo>
                  <a:cubicBezTo>
                    <a:pt x="10" y="10"/>
                    <a:pt x="8" y="10"/>
                    <a:pt x="7" y="9"/>
                  </a:cubicBezTo>
                  <a:cubicBezTo>
                    <a:pt x="4" y="7"/>
                    <a:pt x="2" y="5"/>
                    <a:pt x="0" y="3"/>
                  </a:cubicBezTo>
                  <a:cubicBezTo>
                    <a:pt x="0" y="87"/>
                    <a:pt x="0" y="87"/>
                    <a:pt x="0" y="87"/>
                  </a:cubicBezTo>
                  <a:cubicBezTo>
                    <a:pt x="0" y="90"/>
                    <a:pt x="2" y="92"/>
                    <a:pt x="4" y="93"/>
                  </a:cubicBezTo>
                  <a:cubicBezTo>
                    <a:pt x="5" y="94"/>
                    <a:pt x="6" y="94"/>
                    <a:pt x="7" y="94"/>
                  </a:cubicBezTo>
                  <a:cubicBezTo>
                    <a:pt x="8" y="94"/>
                    <a:pt x="10" y="93"/>
                    <a:pt x="11" y="92"/>
                  </a:cubicBezTo>
                  <a:cubicBezTo>
                    <a:pt x="39" y="64"/>
                    <a:pt x="39" y="64"/>
                    <a:pt x="39" y="64"/>
                  </a:cubicBezTo>
                  <a:cubicBezTo>
                    <a:pt x="67" y="92"/>
                    <a:pt x="67" y="92"/>
                    <a:pt x="67" y="92"/>
                  </a:cubicBezTo>
                  <a:cubicBezTo>
                    <a:pt x="69" y="94"/>
                    <a:pt x="72" y="94"/>
                    <a:pt x="74" y="93"/>
                  </a:cubicBezTo>
                  <a:cubicBezTo>
                    <a:pt x="77" y="92"/>
                    <a:pt x="78" y="90"/>
                    <a:pt x="78" y="87"/>
                  </a:cubicBezTo>
                  <a:cubicBezTo>
                    <a:pt x="78" y="0"/>
                    <a:pt x="78" y="0"/>
                    <a:pt x="78" y="0"/>
                  </a:cubicBezTo>
                  <a:cubicBezTo>
                    <a:pt x="77" y="3"/>
                    <a:pt x="75" y="5"/>
                    <a:pt x="72" y="8"/>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3" name="Freeform 190"/>
            <p:cNvSpPr>
              <a:spLocks noEditPoints="1" noChangeArrowheads="1"/>
            </p:cNvSpPr>
            <p:nvPr/>
          </p:nvSpPr>
          <p:spPr bwMode="auto">
            <a:xfrm>
              <a:off x="0" y="0"/>
              <a:ext cx="409575" cy="396875"/>
            </a:xfrm>
            <a:custGeom>
              <a:avLst/>
              <a:gdLst>
                <a:gd name="T0" fmla="*/ 104 w 109"/>
                <a:gd name="T1" fmla="*/ 29 h 106"/>
                <a:gd name="T2" fmla="*/ 101 w 109"/>
                <a:gd name="T3" fmla="*/ 26 h 106"/>
                <a:gd name="T4" fmla="*/ 98 w 109"/>
                <a:gd name="T5" fmla="*/ 24 h 106"/>
                <a:gd name="T6" fmla="*/ 94 w 109"/>
                <a:gd name="T7" fmla="*/ 22 h 106"/>
                <a:gd name="T8" fmla="*/ 90 w 109"/>
                <a:gd name="T9" fmla="*/ 21 h 106"/>
                <a:gd name="T10" fmla="*/ 75 w 109"/>
                <a:gd name="T11" fmla="*/ 2 h 106"/>
                <a:gd name="T12" fmla="*/ 71 w 109"/>
                <a:gd name="T13" fmla="*/ 1 h 106"/>
                <a:gd name="T14" fmla="*/ 66 w 109"/>
                <a:gd name="T15" fmla="*/ 1 h 106"/>
                <a:gd name="T16" fmla="*/ 63 w 109"/>
                <a:gd name="T17" fmla="*/ 2 h 106"/>
                <a:gd name="T18" fmla="*/ 58 w 109"/>
                <a:gd name="T19" fmla="*/ 5 h 106"/>
                <a:gd name="T20" fmla="*/ 54 w 109"/>
                <a:gd name="T21" fmla="*/ 5 h 106"/>
                <a:gd name="T22" fmla="*/ 52 w 109"/>
                <a:gd name="T23" fmla="*/ 3 h 106"/>
                <a:gd name="T24" fmla="*/ 47 w 109"/>
                <a:gd name="T25" fmla="*/ 1 h 106"/>
                <a:gd name="T26" fmla="*/ 44 w 109"/>
                <a:gd name="T27" fmla="*/ 0 h 106"/>
                <a:gd name="T28" fmla="*/ 38 w 109"/>
                <a:gd name="T29" fmla="*/ 1 h 106"/>
                <a:gd name="T30" fmla="*/ 23 w 109"/>
                <a:gd name="T31" fmla="*/ 20 h 106"/>
                <a:gd name="T32" fmla="*/ 18 w 109"/>
                <a:gd name="T33" fmla="*/ 20 h 106"/>
                <a:gd name="T34" fmla="*/ 14 w 109"/>
                <a:gd name="T35" fmla="*/ 21 h 106"/>
                <a:gd name="T36" fmla="*/ 11 w 109"/>
                <a:gd name="T37" fmla="*/ 23 h 106"/>
                <a:gd name="T38" fmla="*/ 8 w 109"/>
                <a:gd name="T39" fmla="*/ 26 h 106"/>
                <a:gd name="T40" fmla="*/ 4 w 109"/>
                <a:gd name="T41" fmla="*/ 31 h 106"/>
                <a:gd name="T42" fmla="*/ 5 w 109"/>
                <a:gd name="T43" fmla="*/ 75 h 106"/>
                <a:gd name="T44" fmla="*/ 7 w 109"/>
                <a:gd name="T45" fmla="*/ 79 h 106"/>
                <a:gd name="T46" fmla="*/ 11 w 109"/>
                <a:gd name="T47" fmla="*/ 81 h 106"/>
                <a:gd name="T48" fmla="*/ 14 w 109"/>
                <a:gd name="T49" fmla="*/ 83 h 106"/>
                <a:gd name="T50" fmla="*/ 17 w 109"/>
                <a:gd name="T51" fmla="*/ 84 h 106"/>
                <a:gd name="T52" fmla="*/ 21 w 109"/>
                <a:gd name="T53" fmla="*/ 84 h 106"/>
                <a:gd name="T54" fmla="*/ 29 w 109"/>
                <a:gd name="T55" fmla="*/ 101 h 106"/>
                <a:gd name="T56" fmla="*/ 36 w 109"/>
                <a:gd name="T57" fmla="*/ 104 h 106"/>
                <a:gd name="T58" fmla="*/ 41 w 109"/>
                <a:gd name="T59" fmla="*/ 105 h 106"/>
                <a:gd name="T60" fmla="*/ 44 w 109"/>
                <a:gd name="T61" fmla="*/ 104 h 106"/>
                <a:gd name="T62" fmla="*/ 49 w 109"/>
                <a:gd name="T63" fmla="*/ 102 h 106"/>
                <a:gd name="T64" fmla="*/ 52 w 109"/>
                <a:gd name="T65" fmla="*/ 100 h 106"/>
                <a:gd name="T66" fmla="*/ 56 w 109"/>
                <a:gd name="T67" fmla="*/ 101 h 106"/>
                <a:gd name="T68" fmla="*/ 60 w 109"/>
                <a:gd name="T69" fmla="*/ 104 h 106"/>
                <a:gd name="T70" fmla="*/ 64 w 109"/>
                <a:gd name="T71" fmla="*/ 105 h 106"/>
                <a:gd name="T72" fmla="*/ 69 w 109"/>
                <a:gd name="T73" fmla="*/ 105 h 106"/>
                <a:gd name="T74" fmla="*/ 72 w 109"/>
                <a:gd name="T75" fmla="*/ 105 h 106"/>
                <a:gd name="T76" fmla="*/ 86 w 109"/>
                <a:gd name="T77" fmla="*/ 86 h 106"/>
                <a:gd name="T78" fmla="*/ 90 w 109"/>
                <a:gd name="T79" fmla="*/ 86 h 106"/>
                <a:gd name="T80" fmla="*/ 94 w 109"/>
                <a:gd name="T81" fmla="*/ 85 h 106"/>
                <a:gd name="T82" fmla="*/ 97 w 109"/>
                <a:gd name="T83" fmla="*/ 84 h 106"/>
                <a:gd name="T84" fmla="*/ 100 w 109"/>
                <a:gd name="T85" fmla="*/ 82 h 106"/>
                <a:gd name="T86" fmla="*/ 103 w 109"/>
                <a:gd name="T87" fmla="*/ 78 h 106"/>
                <a:gd name="T88" fmla="*/ 100 w 109"/>
                <a:gd name="T89" fmla="*/ 54 h 106"/>
                <a:gd name="T90" fmla="*/ 70 w 109"/>
                <a:gd name="T91" fmla="*/ 62 h 106"/>
                <a:gd name="T92" fmla="*/ 68 w 109"/>
                <a:gd name="T93" fmla="*/ 64 h 106"/>
                <a:gd name="T94" fmla="*/ 66 w 109"/>
                <a:gd name="T95" fmla="*/ 66 h 106"/>
                <a:gd name="T96" fmla="*/ 62 w 109"/>
                <a:gd name="T97" fmla="*/ 69 h 106"/>
                <a:gd name="T98" fmla="*/ 60 w 109"/>
                <a:gd name="T99" fmla="*/ 70 h 106"/>
                <a:gd name="T100" fmla="*/ 55 w 109"/>
                <a:gd name="T101" fmla="*/ 71 h 106"/>
                <a:gd name="T102" fmla="*/ 54 w 109"/>
                <a:gd name="T103" fmla="*/ 71 h 106"/>
                <a:gd name="T104" fmla="*/ 51 w 109"/>
                <a:gd name="T105" fmla="*/ 70 h 106"/>
                <a:gd name="T106" fmla="*/ 48 w 109"/>
                <a:gd name="T107" fmla="*/ 69 h 106"/>
                <a:gd name="T108" fmla="*/ 40 w 109"/>
                <a:gd name="T109" fmla="*/ 44 h 106"/>
                <a:gd name="T110" fmla="*/ 41 w 109"/>
                <a:gd name="T111" fmla="*/ 41 h 106"/>
                <a:gd name="T112" fmla="*/ 45 w 109"/>
                <a:gd name="T113" fmla="*/ 38 h 106"/>
                <a:gd name="T114" fmla="*/ 48 w 109"/>
                <a:gd name="T115" fmla="*/ 37 h 106"/>
                <a:gd name="T116" fmla="*/ 52 w 109"/>
                <a:gd name="T117" fmla="*/ 35 h 106"/>
                <a:gd name="T118" fmla="*/ 55 w 109"/>
                <a:gd name="T119" fmla="*/ 35 h 106"/>
                <a:gd name="T120" fmla="*/ 57 w 109"/>
                <a:gd name="T121" fmla="*/ 35 h 106"/>
                <a:gd name="T122" fmla="*/ 60 w 109"/>
                <a:gd name="T123" fmla="*/ 36 h 106"/>
                <a:gd name="T124" fmla="*/ 71 w 109"/>
                <a:gd name="T125" fmla="*/ 60 h 10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9"/>
                <a:gd name="T190" fmla="*/ 0 h 106"/>
                <a:gd name="T191" fmla="*/ 109 w 109"/>
                <a:gd name="T192" fmla="*/ 106 h 10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9" h="106">
                  <a:moveTo>
                    <a:pt x="106" y="33"/>
                  </a:moveTo>
                  <a:cubicBezTo>
                    <a:pt x="106" y="32"/>
                    <a:pt x="105" y="31"/>
                    <a:pt x="105" y="30"/>
                  </a:cubicBezTo>
                  <a:cubicBezTo>
                    <a:pt x="105" y="30"/>
                    <a:pt x="105" y="30"/>
                    <a:pt x="104" y="29"/>
                  </a:cubicBezTo>
                  <a:cubicBezTo>
                    <a:pt x="104" y="29"/>
                    <a:pt x="104" y="28"/>
                    <a:pt x="103" y="28"/>
                  </a:cubicBezTo>
                  <a:cubicBezTo>
                    <a:pt x="103" y="28"/>
                    <a:pt x="103" y="27"/>
                    <a:pt x="103" y="27"/>
                  </a:cubicBezTo>
                  <a:cubicBezTo>
                    <a:pt x="102" y="27"/>
                    <a:pt x="102" y="26"/>
                    <a:pt x="101" y="26"/>
                  </a:cubicBezTo>
                  <a:cubicBezTo>
                    <a:pt x="101" y="26"/>
                    <a:pt x="101" y="25"/>
                    <a:pt x="100" y="25"/>
                  </a:cubicBezTo>
                  <a:cubicBezTo>
                    <a:pt x="100" y="25"/>
                    <a:pt x="100" y="25"/>
                    <a:pt x="99" y="24"/>
                  </a:cubicBezTo>
                  <a:cubicBezTo>
                    <a:pt x="99" y="24"/>
                    <a:pt x="98" y="24"/>
                    <a:pt x="98" y="24"/>
                  </a:cubicBezTo>
                  <a:cubicBezTo>
                    <a:pt x="98" y="23"/>
                    <a:pt x="97" y="23"/>
                    <a:pt x="97" y="23"/>
                  </a:cubicBezTo>
                  <a:cubicBezTo>
                    <a:pt x="96" y="23"/>
                    <a:pt x="96" y="23"/>
                    <a:pt x="95" y="23"/>
                  </a:cubicBezTo>
                  <a:cubicBezTo>
                    <a:pt x="95" y="22"/>
                    <a:pt x="95" y="22"/>
                    <a:pt x="94" y="22"/>
                  </a:cubicBezTo>
                  <a:cubicBezTo>
                    <a:pt x="94" y="22"/>
                    <a:pt x="93" y="22"/>
                    <a:pt x="93" y="22"/>
                  </a:cubicBezTo>
                  <a:cubicBezTo>
                    <a:pt x="92" y="22"/>
                    <a:pt x="92" y="22"/>
                    <a:pt x="91" y="22"/>
                  </a:cubicBezTo>
                  <a:cubicBezTo>
                    <a:pt x="91" y="21"/>
                    <a:pt x="90" y="21"/>
                    <a:pt x="90" y="21"/>
                  </a:cubicBezTo>
                  <a:cubicBezTo>
                    <a:pt x="89" y="21"/>
                    <a:pt x="89" y="21"/>
                    <a:pt x="88" y="21"/>
                  </a:cubicBezTo>
                  <a:cubicBezTo>
                    <a:pt x="89" y="14"/>
                    <a:pt x="85" y="6"/>
                    <a:pt x="77" y="2"/>
                  </a:cubicBezTo>
                  <a:cubicBezTo>
                    <a:pt x="76" y="2"/>
                    <a:pt x="75" y="2"/>
                    <a:pt x="75" y="2"/>
                  </a:cubicBezTo>
                  <a:cubicBezTo>
                    <a:pt x="74" y="2"/>
                    <a:pt x="74" y="2"/>
                    <a:pt x="74" y="1"/>
                  </a:cubicBezTo>
                  <a:cubicBezTo>
                    <a:pt x="73" y="1"/>
                    <a:pt x="72" y="1"/>
                    <a:pt x="71" y="1"/>
                  </a:cubicBezTo>
                  <a:cubicBezTo>
                    <a:pt x="71" y="1"/>
                    <a:pt x="71" y="1"/>
                    <a:pt x="71" y="1"/>
                  </a:cubicBezTo>
                  <a:cubicBezTo>
                    <a:pt x="70" y="1"/>
                    <a:pt x="70" y="1"/>
                    <a:pt x="69" y="1"/>
                  </a:cubicBezTo>
                  <a:cubicBezTo>
                    <a:pt x="69" y="1"/>
                    <a:pt x="68" y="1"/>
                    <a:pt x="68" y="1"/>
                  </a:cubicBezTo>
                  <a:cubicBezTo>
                    <a:pt x="67" y="1"/>
                    <a:pt x="67" y="1"/>
                    <a:pt x="66" y="1"/>
                  </a:cubicBezTo>
                  <a:cubicBezTo>
                    <a:pt x="66" y="1"/>
                    <a:pt x="65" y="2"/>
                    <a:pt x="65" y="2"/>
                  </a:cubicBezTo>
                  <a:cubicBezTo>
                    <a:pt x="65" y="2"/>
                    <a:pt x="64" y="2"/>
                    <a:pt x="63" y="2"/>
                  </a:cubicBezTo>
                  <a:cubicBezTo>
                    <a:pt x="63" y="2"/>
                    <a:pt x="63" y="2"/>
                    <a:pt x="63" y="2"/>
                  </a:cubicBezTo>
                  <a:cubicBezTo>
                    <a:pt x="62" y="3"/>
                    <a:pt x="61" y="3"/>
                    <a:pt x="60" y="4"/>
                  </a:cubicBezTo>
                  <a:cubicBezTo>
                    <a:pt x="60" y="4"/>
                    <a:pt x="60" y="4"/>
                    <a:pt x="60" y="4"/>
                  </a:cubicBezTo>
                  <a:cubicBezTo>
                    <a:pt x="60" y="4"/>
                    <a:pt x="59" y="5"/>
                    <a:pt x="58" y="5"/>
                  </a:cubicBezTo>
                  <a:cubicBezTo>
                    <a:pt x="58" y="5"/>
                    <a:pt x="58" y="5"/>
                    <a:pt x="58" y="6"/>
                  </a:cubicBezTo>
                  <a:cubicBezTo>
                    <a:pt x="57" y="6"/>
                    <a:pt x="56" y="7"/>
                    <a:pt x="56" y="7"/>
                  </a:cubicBezTo>
                  <a:cubicBezTo>
                    <a:pt x="55" y="7"/>
                    <a:pt x="55" y="6"/>
                    <a:pt x="54" y="5"/>
                  </a:cubicBezTo>
                  <a:cubicBezTo>
                    <a:pt x="54" y="5"/>
                    <a:pt x="54" y="5"/>
                    <a:pt x="54" y="5"/>
                  </a:cubicBezTo>
                  <a:cubicBezTo>
                    <a:pt x="53" y="4"/>
                    <a:pt x="53" y="4"/>
                    <a:pt x="52" y="4"/>
                  </a:cubicBezTo>
                  <a:cubicBezTo>
                    <a:pt x="52" y="4"/>
                    <a:pt x="52" y="3"/>
                    <a:pt x="52" y="3"/>
                  </a:cubicBezTo>
                  <a:cubicBezTo>
                    <a:pt x="51" y="3"/>
                    <a:pt x="50" y="2"/>
                    <a:pt x="49" y="2"/>
                  </a:cubicBezTo>
                  <a:cubicBezTo>
                    <a:pt x="49" y="2"/>
                    <a:pt x="49" y="2"/>
                    <a:pt x="49" y="2"/>
                  </a:cubicBezTo>
                  <a:cubicBezTo>
                    <a:pt x="48" y="2"/>
                    <a:pt x="48" y="1"/>
                    <a:pt x="47" y="1"/>
                  </a:cubicBezTo>
                  <a:cubicBezTo>
                    <a:pt x="47" y="1"/>
                    <a:pt x="46" y="1"/>
                    <a:pt x="46" y="1"/>
                  </a:cubicBezTo>
                  <a:cubicBezTo>
                    <a:pt x="45" y="1"/>
                    <a:pt x="45" y="1"/>
                    <a:pt x="44" y="0"/>
                  </a:cubicBezTo>
                  <a:cubicBezTo>
                    <a:pt x="44" y="0"/>
                    <a:pt x="44" y="0"/>
                    <a:pt x="44" y="0"/>
                  </a:cubicBezTo>
                  <a:cubicBezTo>
                    <a:pt x="43" y="0"/>
                    <a:pt x="42" y="0"/>
                    <a:pt x="41" y="0"/>
                  </a:cubicBezTo>
                  <a:cubicBezTo>
                    <a:pt x="41" y="0"/>
                    <a:pt x="41" y="0"/>
                    <a:pt x="41" y="0"/>
                  </a:cubicBezTo>
                  <a:cubicBezTo>
                    <a:pt x="40" y="0"/>
                    <a:pt x="39" y="0"/>
                    <a:pt x="38" y="1"/>
                  </a:cubicBezTo>
                  <a:cubicBezTo>
                    <a:pt x="38" y="1"/>
                    <a:pt x="38" y="1"/>
                    <a:pt x="38" y="1"/>
                  </a:cubicBezTo>
                  <a:cubicBezTo>
                    <a:pt x="37" y="1"/>
                    <a:pt x="36" y="1"/>
                    <a:pt x="35" y="1"/>
                  </a:cubicBezTo>
                  <a:cubicBezTo>
                    <a:pt x="27" y="4"/>
                    <a:pt x="23" y="12"/>
                    <a:pt x="23" y="20"/>
                  </a:cubicBezTo>
                  <a:cubicBezTo>
                    <a:pt x="23" y="20"/>
                    <a:pt x="22" y="20"/>
                    <a:pt x="21" y="20"/>
                  </a:cubicBezTo>
                  <a:cubicBezTo>
                    <a:pt x="20" y="20"/>
                    <a:pt x="20" y="20"/>
                    <a:pt x="20" y="20"/>
                  </a:cubicBezTo>
                  <a:cubicBezTo>
                    <a:pt x="19" y="20"/>
                    <a:pt x="19" y="20"/>
                    <a:pt x="18" y="20"/>
                  </a:cubicBezTo>
                  <a:cubicBezTo>
                    <a:pt x="18" y="20"/>
                    <a:pt x="17" y="20"/>
                    <a:pt x="17" y="20"/>
                  </a:cubicBezTo>
                  <a:cubicBezTo>
                    <a:pt x="16" y="20"/>
                    <a:pt x="16" y="21"/>
                    <a:pt x="15" y="21"/>
                  </a:cubicBezTo>
                  <a:cubicBezTo>
                    <a:pt x="15" y="21"/>
                    <a:pt x="15" y="21"/>
                    <a:pt x="14" y="21"/>
                  </a:cubicBezTo>
                  <a:cubicBezTo>
                    <a:pt x="14" y="21"/>
                    <a:pt x="13" y="22"/>
                    <a:pt x="13" y="22"/>
                  </a:cubicBezTo>
                  <a:cubicBezTo>
                    <a:pt x="13" y="22"/>
                    <a:pt x="12" y="22"/>
                    <a:pt x="12" y="22"/>
                  </a:cubicBezTo>
                  <a:cubicBezTo>
                    <a:pt x="11" y="23"/>
                    <a:pt x="11" y="23"/>
                    <a:pt x="11" y="23"/>
                  </a:cubicBezTo>
                  <a:cubicBezTo>
                    <a:pt x="10" y="23"/>
                    <a:pt x="10" y="24"/>
                    <a:pt x="10" y="24"/>
                  </a:cubicBezTo>
                  <a:cubicBezTo>
                    <a:pt x="9" y="24"/>
                    <a:pt x="9" y="25"/>
                    <a:pt x="8" y="25"/>
                  </a:cubicBezTo>
                  <a:cubicBezTo>
                    <a:pt x="8" y="25"/>
                    <a:pt x="8" y="26"/>
                    <a:pt x="8" y="26"/>
                  </a:cubicBezTo>
                  <a:cubicBezTo>
                    <a:pt x="7" y="26"/>
                    <a:pt x="7" y="27"/>
                    <a:pt x="6" y="27"/>
                  </a:cubicBezTo>
                  <a:cubicBezTo>
                    <a:pt x="6" y="28"/>
                    <a:pt x="6" y="28"/>
                    <a:pt x="6" y="28"/>
                  </a:cubicBezTo>
                  <a:cubicBezTo>
                    <a:pt x="5" y="29"/>
                    <a:pt x="5" y="30"/>
                    <a:pt x="4" y="31"/>
                  </a:cubicBezTo>
                  <a:cubicBezTo>
                    <a:pt x="1" y="38"/>
                    <a:pt x="3" y="47"/>
                    <a:pt x="9" y="52"/>
                  </a:cubicBezTo>
                  <a:cubicBezTo>
                    <a:pt x="3" y="57"/>
                    <a:pt x="0" y="65"/>
                    <a:pt x="3" y="73"/>
                  </a:cubicBezTo>
                  <a:cubicBezTo>
                    <a:pt x="4" y="74"/>
                    <a:pt x="4" y="75"/>
                    <a:pt x="5" y="75"/>
                  </a:cubicBezTo>
                  <a:cubicBezTo>
                    <a:pt x="5" y="76"/>
                    <a:pt x="5" y="76"/>
                    <a:pt x="5" y="76"/>
                  </a:cubicBezTo>
                  <a:cubicBezTo>
                    <a:pt x="6" y="77"/>
                    <a:pt x="6" y="77"/>
                    <a:pt x="6" y="78"/>
                  </a:cubicBezTo>
                  <a:cubicBezTo>
                    <a:pt x="7" y="78"/>
                    <a:pt x="7" y="78"/>
                    <a:pt x="7" y="79"/>
                  </a:cubicBezTo>
                  <a:cubicBezTo>
                    <a:pt x="8" y="79"/>
                    <a:pt x="8" y="79"/>
                    <a:pt x="8" y="80"/>
                  </a:cubicBezTo>
                  <a:cubicBezTo>
                    <a:pt x="9" y="80"/>
                    <a:pt x="9" y="80"/>
                    <a:pt x="9" y="81"/>
                  </a:cubicBezTo>
                  <a:cubicBezTo>
                    <a:pt x="10" y="81"/>
                    <a:pt x="10" y="81"/>
                    <a:pt x="11" y="81"/>
                  </a:cubicBezTo>
                  <a:cubicBezTo>
                    <a:pt x="11" y="82"/>
                    <a:pt x="11" y="82"/>
                    <a:pt x="12" y="82"/>
                  </a:cubicBezTo>
                  <a:cubicBezTo>
                    <a:pt x="12" y="82"/>
                    <a:pt x="13" y="83"/>
                    <a:pt x="13" y="83"/>
                  </a:cubicBezTo>
                  <a:cubicBezTo>
                    <a:pt x="13" y="83"/>
                    <a:pt x="14" y="83"/>
                    <a:pt x="14" y="83"/>
                  </a:cubicBezTo>
                  <a:cubicBezTo>
                    <a:pt x="15" y="83"/>
                    <a:pt x="15" y="84"/>
                    <a:pt x="16" y="84"/>
                  </a:cubicBezTo>
                  <a:cubicBezTo>
                    <a:pt x="16" y="84"/>
                    <a:pt x="16" y="84"/>
                    <a:pt x="16" y="84"/>
                  </a:cubicBezTo>
                  <a:cubicBezTo>
                    <a:pt x="16" y="84"/>
                    <a:pt x="17" y="84"/>
                    <a:pt x="17" y="84"/>
                  </a:cubicBezTo>
                  <a:cubicBezTo>
                    <a:pt x="17" y="84"/>
                    <a:pt x="18" y="84"/>
                    <a:pt x="18" y="84"/>
                  </a:cubicBezTo>
                  <a:cubicBezTo>
                    <a:pt x="19" y="84"/>
                    <a:pt x="19" y="84"/>
                    <a:pt x="20" y="84"/>
                  </a:cubicBezTo>
                  <a:cubicBezTo>
                    <a:pt x="20" y="84"/>
                    <a:pt x="20" y="84"/>
                    <a:pt x="21" y="84"/>
                  </a:cubicBezTo>
                  <a:cubicBezTo>
                    <a:pt x="21" y="84"/>
                    <a:pt x="21" y="84"/>
                    <a:pt x="22" y="84"/>
                  </a:cubicBezTo>
                  <a:cubicBezTo>
                    <a:pt x="22" y="87"/>
                    <a:pt x="22" y="89"/>
                    <a:pt x="23" y="92"/>
                  </a:cubicBezTo>
                  <a:cubicBezTo>
                    <a:pt x="24" y="95"/>
                    <a:pt x="26" y="99"/>
                    <a:pt x="29" y="101"/>
                  </a:cubicBezTo>
                  <a:cubicBezTo>
                    <a:pt x="30" y="102"/>
                    <a:pt x="31" y="103"/>
                    <a:pt x="33" y="103"/>
                  </a:cubicBezTo>
                  <a:cubicBezTo>
                    <a:pt x="33" y="104"/>
                    <a:pt x="34" y="104"/>
                    <a:pt x="35" y="104"/>
                  </a:cubicBezTo>
                  <a:cubicBezTo>
                    <a:pt x="35" y="104"/>
                    <a:pt x="36" y="104"/>
                    <a:pt x="36" y="104"/>
                  </a:cubicBezTo>
                  <a:cubicBezTo>
                    <a:pt x="37" y="104"/>
                    <a:pt x="37" y="105"/>
                    <a:pt x="38" y="105"/>
                  </a:cubicBezTo>
                  <a:cubicBezTo>
                    <a:pt x="38" y="105"/>
                    <a:pt x="39" y="105"/>
                    <a:pt x="39" y="105"/>
                  </a:cubicBezTo>
                  <a:cubicBezTo>
                    <a:pt x="39" y="105"/>
                    <a:pt x="40" y="105"/>
                    <a:pt x="41" y="105"/>
                  </a:cubicBezTo>
                  <a:cubicBezTo>
                    <a:pt x="41" y="105"/>
                    <a:pt x="41" y="105"/>
                    <a:pt x="41" y="105"/>
                  </a:cubicBezTo>
                  <a:cubicBezTo>
                    <a:pt x="42" y="105"/>
                    <a:pt x="43" y="104"/>
                    <a:pt x="44" y="104"/>
                  </a:cubicBezTo>
                  <a:cubicBezTo>
                    <a:pt x="44" y="104"/>
                    <a:pt x="44" y="104"/>
                    <a:pt x="44" y="104"/>
                  </a:cubicBezTo>
                  <a:cubicBezTo>
                    <a:pt x="45" y="104"/>
                    <a:pt x="46" y="104"/>
                    <a:pt x="46" y="103"/>
                  </a:cubicBezTo>
                  <a:cubicBezTo>
                    <a:pt x="47" y="103"/>
                    <a:pt x="47" y="103"/>
                    <a:pt x="47" y="103"/>
                  </a:cubicBezTo>
                  <a:cubicBezTo>
                    <a:pt x="48" y="103"/>
                    <a:pt x="49" y="103"/>
                    <a:pt x="49" y="102"/>
                  </a:cubicBezTo>
                  <a:cubicBezTo>
                    <a:pt x="49" y="102"/>
                    <a:pt x="49" y="102"/>
                    <a:pt x="50" y="102"/>
                  </a:cubicBezTo>
                  <a:cubicBezTo>
                    <a:pt x="50" y="102"/>
                    <a:pt x="51" y="101"/>
                    <a:pt x="51" y="101"/>
                  </a:cubicBezTo>
                  <a:cubicBezTo>
                    <a:pt x="52" y="100"/>
                    <a:pt x="52" y="100"/>
                    <a:pt x="52" y="100"/>
                  </a:cubicBezTo>
                  <a:cubicBezTo>
                    <a:pt x="53" y="100"/>
                    <a:pt x="53" y="99"/>
                    <a:pt x="54" y="98"/>
                  </a:cubicBezTo>
                  <a:cubicBezTo>
                    <a:pt x="54" y="99"/>
                    <a:pt x="55" y="100"/>
                    <a:pt x="56" y="100"/>
                  </a:cubicBezTo>
                  <a:cubicBezTo>
                    <a:pt x="56" y="100"/>
                    <a:pt x="56" y="101"/>
                    <a:pt x="56" y="101"/>
                  </a:cubicBezTo>
                  <a:cubicBezTo>
                    <a:pt x="57" y="101"/>
                    <a:pt x="57" y="102"/>
                    <a:pt x="58" y="102"/>
                  </a:cubicBezTo>
                  <a:cubicBezTo>
                    <a:pt x="58" y="102"/>
                    <a:pt x="58" y="102"/>
                    <a:pt x="58" y="102"/>
                  </a:cubicBezTo>
                  <a:cubicBezTo>
                    <a:pt x="59" y="103"/>
                    <a:pt x="60" y="103"/>
                    <a:pt x="60" y="104"/>
                  </a:cubicBezTo>
                  <a:cubicBezTo>
                    <a:pt x="61" y="104"/>
                    <a:pt x="61" y="104"/>
                    <a:pt x="61" y="104"/>
                  </a:cubicBezTo>
                  <a:cubicBezTo>
                    <a:pt x="62" y="104"/>
                    <a:pt x="62" y="104"/>
                    <a:pt x="63" y="105"/>
                  </a:cubicBezTo>
                  <a:cubicBezTo>
                    <a:pt x="63" y="105"/>
                    <a:pt x="63" y="105"/>
                    <a:pt x="64" y="105"/>
                  </a:cubicBezTo>
                  <a:cubicBezTo>
                    <a:pt x="64" y="105"/>
                    <a:pt x="65" y="105"/>
                    <a:pt x="66" y="105"/>
                  </a:cubicBezTo>
                  <a:cubicBezTo>
                    <a:pt x="66" y="105"/>
                    <a:pt x="66" y="105"/>
                    <a:pt x="66" y="105"/>
                  </a:cubicBezTo>
                  <a:cubicBezTo>
                    <a:pt x="67" y="105"/>
                    <a:pt x="68" y="106"/>
                    <a:pt x="69" y="105"/>
                  </a:cubicBezTo>
                  <a:cubicBezTo>
                    <a:pt x="69" y="105"/>
                    <a:pt x="69" y="105"/>
                    <a:pt x="69" y="105"/>
                  </a:cubicBezTo>
                  <a:cubicBezTo>
                    <a:pt x="70" y="105"/>
                    <a:pt x="71" y="105"/>
                    <a:pt x="72" y="105"/>
                  </a:cubicBezTo>
                  <a:cubicBezTo>
                    <a:pt x="72" y="105"/>
                    <a:pt x="72" y="105"/>
                    <a:pt x="72" y="105"/>
                  </a:cubicBezTo>
                  <a:cubicBezTo>
                    <a:pt x="73" y="105"/>
                    <a:pt x="74" y="105"/>
                    <a:pt x="75" y="104"/>
                  </a:cubicBezTo>
                  <a:cubicBezTo>
                    <a:pt x="77" y="103"/>
                    <a:pt x="80" y="102"/>
                    <a:pt x="81" y="100"/>
                  </a:cubicBezTo>
                  <a:cubicBezTo>
                    <a:pt x="85" y="96"/>
                    <a:pt x="87" y="91"/>
                    <a:pt x="86" y="86"/>
                  </a:cubicBezTo>
                  <a:cubicBezTo>
                    <a:pt x="87" y="86"/>
                    <a:pt x="87" y="86"/>
                    <a:pt x="88" y="86"/>
                  </a:cubicBezTo>
                  <a:cubicBezTo>
                    <a:pt x="88" y="86"/>
                    <a:pt x="89" y="86"/>
                    <a:pt x="89" y="86"/>
                  </a:cubicBezTo>
                  <a:cubicBezTo>
                    <a:pt x="89" y="86"/>
                    <a:pt x="90" y="86"/>
                    <a:pt x="90" y="86"/>
                  </a:cubicBezTo>
                  <a:cubicBezTo>
                    <a:pt x="91" y="86"/>
                    <a:pt x="91" y="86"/>
                    <a:pt x="92" y="86"/>
                  </a:cubicBezTo>
                  <a:cubicBezTo>
                    <a:pt x="92" y="86"/>
                    <a:pt x="92" y="85"/>
                    <a:pt x="93" y="85"/>
                  </a:cubicBezTo>
                  <a:cubicBezTo>
                    <a:pt x="93" y="85"/>
                    <a:pt x="94" y="85"/>
                    <a:pt x="94" y="85"/>
                  </a:cubicBezTo>
                  <a:cubicBezTo>
                    <a:pt x="94" y="85"/>
                    <a:pt x="94" y="85"/>
                    <a:pt x="94" y="85"/>
                  </a:cubicBezTo>
                  <a:cubicBezTo>
                    <a:pt x="95" y="85"/>
                    <a:pt x="95" y="85"/>
                    <a:pt x="95" y="85"/>
                  </a:cubicBezTo>
                  <a:cubicBezTo>
                    <a:pt x="96" y="84"/>
                    <a:pt x="96" y="84"/>
                    <a:pt x="97" y="84"/>
                  </a:cubicBezTo>
                  <a:cubicBezTo>
                    <a:pt x="97" y="84"/>
                    <a:pt x="97" y="84"/>
                    <a:pt x="98" y="83"/>
                  </a:cubicBezTo>
                  <a:cubicBezTo>
                    <a:pt x="98" y="83"/>
                    <a:pt x="99" y="83"/>
                    <a:pt x="99" y="82"/>
                  </a:cubicBezTo>
                  <a:cubicBezTo>
                    <a:pt x="99" y="82"/>
                    <a:pt x="100" y="82"/>
                    <a:pt x="100" y="82"/>
                  </a:cubicBezTo>
                  <a:cubicBezTo>
                    <a:pt x="101" y="81"/>
                    <a:pt x="101" y="81"/>
                    <a:pt x="101" y="81"/>
                  </a:cubicBezTo>
                  <a:cubicBezTo>
                    <a:pt x="102" y="80"/>
                    <a:pt x="102" y="80"/>
                    <a:pt x="102" y="80"/>
                  </a:cubicBezTo>
                  <a:cubicBezTo>
                    <a:pt x="103" y="79"/>
                    <a:pt x="103" y="79"/>
                    <a:pt x="103" y="78"/>
                  </a:cubicBezTo>
                  <a:cubicBezTo>
                    <a:pt x="103" y="78"/>
                    <a:pt x="104" y="78"/>
                    <a:pt x="104" y="78"/>
                  </a:cubicBezTo>
                  <a:cubicBezTo>
                    <a:pt x="104" y="77"/>
                    <a:pt x="105" y="76"/>
                    <a:pt x="105" y="75"/>
                  </a:cubicBezTo>
                  <a:cubicBezTo>
                    <a:pt x="109" y="68"/>
                    <a:pt x="106" y="59"/>
                    <a:pt x="100" y="54"/>
                  </a:cubicBezTo>
                  <a:cubicBezTo>
                    <a:pt x="107" y="49"/>
                    <a:pt x="109" y="41"/>
                    <a:pt x="106" y="33"/>
                  </a:cubicBezTo>
                  <a:close/>
                  <a:moveTo>
                    <a:pt x="71" y="60"/>
                  </a:moveTo>
                  <a:cubicBezTo>
                    <a:pt x="71" y="61"/>
                    <a:pt x="70" y="61"/>
                    <a:pt x="70" y="62"/>
                  </a:cubicBezTo>
                  <a:cubicBezTo>
                    <a:pt x="70" y="62"/>
                    <a:pt x="70" y="62"/>
                    <a:pt x="70" y="63"/>
                  </a:cubicBezTo>
                  <a:cubicBezTo>
                    <a:pt x="69" y="63"/>
                    <a:pt x="69" y="64"/>
                    <a:pt x="68" y="64"/>
                  </a:cubicBezTo>
                  <a:cubicBezTo>
                    <a:pt x="68" y="64"/>
                    <a:pt x="68" y="64"/>
                    <a:pt x="68" y="64"/>
                  </a:cubicBezTo>
                  <a:cubicBezTo>
                    <a:pt x="68" y="64"/>
                    <a:pt x="68" y="64"/>
                    <a:pt x="68" y="65"/>
                  </a:cubicBezTo>
                  <a:cubicBezTo>
                    <a:pt x="68" y="65"/>
                    <a:pt x="67" y="66"/>
                    <a:pt x="67" y="66"/>
                  </a:cubicBezTo>
                  <a:cubicBezTo>
                    <a:pt x="66" y="66"/>
                    <a:pt x="66" y="66"/>
                    <a:pt x="66" y="66"/>
                  </a:cubicBezTo>
                  <a:cubicBezTo>
                    <a:pt x="66" y="67"/>
                    <a:pt x="65" y="67"/>
                    <a:pt x="65" y="68"/>
                  </a:cubicBezTo>
                  <a:cubicBezTo>
                    <a:pt x="65" y="68"/>
                    <a:pt x="64" y="68"/>
                    <a:pt x="64" y="68"/>
                  </a:cubicBezTo>
                  <a:cubicBezTo>
                    <a:pt x="64" y="68"/>
                    <a:pt x="63" y="69"/>
                    <a:pt x="62" y="69"/>
                  </a:cubicBezTo>
                  <a:cubicBezTo>
                    <a:pt x="62" y="69"/>
                    <a:pt x="62" y="69"/>
                    <a:pt x="62" y="69"/>
                  </a:cubicBezTo>
                  <a:cubicBezTo>
                    <a:pt x="61" y="69"/>
                    <a:pt x="61" y="70"/>
                    <a:pt x="60" y="70"/>
                  </a:cubicBezTo>
                  <a:cubicBezTo>
                    <a:pt x="60" y="70"/>
                    <a:pt x="60" y="70"/>
                    <a:pt x="60" y="70"/>
                  </a:cubicBezTo>
                  <a:cubicBezTo>
                    <a:pt x="59" y="70"/>
                    <a:pt x="58" y="70"/>
                    <a:pt x="58" y="70"/>
                  </a:cubicBezTo>
                  <a:cubicBezTo>
                    <a:pt x="57" y="70"/>
                    <a:pt x="57" y="70"/>
                    <a:pt x="57" y="70"/>
                  </a:cubicBezTo>
                  <a:cubicBezTo>
                    <a:pt x="56" y="71"/>
                    <a:pt x="56" y="71"/>
                    <a:pt x="55" y="71"/>
                  </a:cubicBezTo>
                  <a:cubicBezTo>
                    <a:pt x="55" y="71"/>
                    <a:pt x="55" y="71"/>
                    <a:pt x="55" y="71"/>
                  </a:cubicBezTo>
                  <a:cubicBezTo>
                    <a:pt x="55" y="71"/>
                    <a:pt x="55" y="71"/>
                    <a:pt x="55" y="71"/>
                  </a:cubicBezTo>
                  <a:cubicBezTo>
                    <a:pt x="54" y="71"/>
                    <a:pt x="54" y="71"/>
                    <a:pt x="54" y="71"/>
                  </a:cubicBezTo>
                  <a:cubicBezTo>
                    <a:pt x="53" y="71"/>
                    <a:pt x="53" y="71"/>
                    <a:pt x="53" y="71"/>
                  </a:cubicBezTo>
                  <a:cubicBezTo>
                    <a:pt x="53" y="70"/>
                    <a:pt x="52" y="70"/>
                    <a:pt x="52" y="70"/>
                  </a:cubicBezTo>
                  <a:cubicBezTo>
                    <a:pt x="52" y="70"/>
                    <a:pt x="51" y="70"/>
                    <a:pt x="51" y="70"/>
                  </a:cubicBezTo>
                  <a:cubicBezTo>
                    <a:pt x="51" y="70"/>
                    <a:pt x="50" y="70"/>
                    <a:pt x="50" y="70"/>
                  </a:cubicBezTo>
                  <a:cubicBezTo>
                    <a:pt x="50" y="70"/>
                    <a:pt x="50" y="70"/>
                    <a:pt x="49" y="70"/>
                  </a:cubicBezTo>
                  <a:cubicBezTo>
                    <a:pt x="49" y="70"/>
                    <a:pt x="48" y="69"/>
                    <a:pt x="48" y="69"/>
                  </a:cubicBezTo>
                  <a:cubicBezTo>
                    <a:pt x="45" y="68"/>
                    <a:pt x="43" y="66"/>
                    <a:pt x="41" y="64"/>
                  </a:cubicBezTo>
                  <a:cubicBezTo>
                    <a:pt x="37" y="59"/>
                    <a:pt x="36" y="52"/>
                    <a:pt x="39" y="46"/>
                  </a:cubicBezTo>
                  <a:cubicBezTo>
                    <a:pt x="39" y="45"/>
                    <a:pt x="39" y="44"/>
                    <a:pt x="40" y="44"/>
                  </a:cubicBezTo>
                  <a:cubicBezTo>
                    <a:pt x="40" y="43"/>
                    <a:pt x="40" y="43"/>
                    <a:pt x="40" y="43"/>
                  </a:cubicBezTo>
                  <a:cubicBezTo>
                    <a:pt x="40" y="42"/>
                    <a:pt x="41" y="42"/>
                    <a:pt x="41" y="41"/>
                  </a:cubicBezTo>
                  <a:cubicBezTo>
                    <a:pt x="41" y="41"/>
                    <a:pt x="41" y="41"/>
                    <a:pt x="41" y="41"/>
                  </a:cubicBezTo>
                  <a:cubicBezTo>
                    <a:pt x="42" y="41"/>
                    <a:pt x="42" y="40"/>
                    <a:pt x="43" y="40"/>
                  </a:cubicBezTo>
                  <a:cubicBezTo>
                    <a:pt x="43" y="39"/>
                    <a:pt x="43" y="39"/>
                    <a:pt x="43" y="39"/>
                  </a:cubicBezTo>
                  <a:cubicBezTo>
                    <a:pt x="44" y="39"/>
                    <a:pt x="45" y="38"/>
                    <a:pt x="45" y="38"/>
                  </a:cubicBezTo>
                  <a:cubicBezTo>
                    <a:pt x="45" y="38"/>
                    <a:pt x="45" y="38"/>
                    <a:pt x="45" y="38"/>
                  </a:cubicBezTo>
                  <a:cubicBezTo>
                    <a:pt x="46" y="37"/>
                    <a:pt x="47" y="37"/>
                    <a:pt x="47" y="37"/>
                  </a:cubicBezTo>
                  <a:cubicBezTo>
                    <a:pt x="47" y="37"/>
                    <a:pt x="48" y="37"/>
                    <a:pt x="48" y="37"/>
                  </a:cubicBezTo>
                  <a:cubicBezTo>
                    <a:pt x="48" y="36"/>
                    <a:pt x="49" y="36"/>
                    <a:pt x="50" y="36"/>
                  </a:cubicBezTo>
                  <a:cubicBezTo>
                    <a:pt x="50" y="36"/>
                    <a:pt x="50" y="36"/>
                    <a:pt x="50" y="36"/>
                  </a:cubicBezTo>
                  <a:cubicBezTo>
                    <a:pt x="51" y="36"/>
                    <a:pt x="51" y="35"/>
                    <a:pt x="52" y="35"/>
                  </a:cubicBezTo>
                  <a:cubicBezTo>
                    <a:pt x="52" y="35"/>
                    <a:pt x="52" y="35"/>
                    <a:pt x="53" y="35"/>
                  </a:cubicBezTo>
                  <a:cubicBezTo>
                    <a:pt x="53" y="35"/>
                    <a:pt x="54" y="35"/>
                    <a:pt x="55" y="35"/>
                  </a:cubicBezTo>
                  <a:cubicBezTo>
                    <a:pt x="55" y="35"/>
                    <a:pt x="55" y="35"/>
                    <a:pt x="55" y="35"/>
                  </a:cubicBezTo>
                  <a:cubicBezTo>
                    <a:pt x="55" y="35"/>
                    <a:pt x="55" y="35"/>
                    <a:pt x="55" y="35"/>
                  </a:cubicBezTo>
                  <a:cubicBezTo>
                    <a:pt x="55" y="35"/>
                    <a:pt x="56" y="35"/>
                    <a:pt x="56" y="35"/>
                  </a:cubicBezTo>
                  <a:cubicBezTo>
                    <a:pt x="56" y="35"/>
                    <a:pt x="56" y="35"/>
                    <a:pt x="57" y="35"/>
                  </a:cubicBezTo>
                  <a:cubicBezTo>
                    <a:pt x="57" y="35"/>
                    <a:pt x="57" y="35"/>
                    <a:pt x="58" y="35"/>
                  </a:cubicBezTo>
                  <a:cubicBezTo>
                    <a:pt x="58" y="35"/>
                    <a:pt x="58" y="35"/>
                    <a:pt x="59" y="35"/>
                  </a:cubicBezTo>
                  <a:cubicBezTo>
                    <a:pt x="59" y="36"/>
                    <a:pt x="59" y="36"/>
                    <a:pt x="60" y="36"/>
                  </a:cubicBezTo>
                  <a:cubicBezTo>
                    <a:pt x="60" y="36"/>
                    <a:pt x="60" y="36"/>
                    <a:pt x="60" y="36"/>
                  </a:cubicBezTo>
                  <a:cubicBezTo>
                    <a:pt x="61" y="36"/>
                    <a:pt x="61" y="36"/>
                    <a:pt x="62" y="37"/>
                  </a:cubicBezTo>
                  <a:cubicBezTo>
                    <a:pt x="71" y="41"/>
                    <a:pt x="75" y="51"/>
                    <a:pt x="71" y="60"/>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grpSp>
      <p:sp>
        <p:nvSpPr>
          <p:cNvPr id="34" name="Freeform 755"/>
          <p:cNvSpPr>
            <a:spLocks noChangeArrowheads="1"/>
          </p:cNvSpPr>
          <p:nvPr/>
        </p:nvSpPr>
        <p:spPr bwMode="auto">
          <a:xfrm>
            <a:off x="7810097" y="4033425"/>
            <a:ext cx="182071" cy="355914"/>
          </a:xfrm>
          <a:custGeom>
            <a:avLst/>
            <a:gdLst>
              <a:gd name="T0" fmla="*/ 101 w 101"/>
              <a:gd name="T1" fmla="*/ 50 h 197"/>
              <a:gd name="T2" fmla="*/ 50 w 101"/>
              <a:gd name="T3" fmla="*/ 0 h 197"/>
              <a:gd name="T4" fmla="*/ 0 w 101"/>
              <a:gd name="T5" fmla="*/ 50 h 197"/>
              <a:gd name="T6" fmla="*/ 14 w 101"/>
              <a:gd name="T7" fmla="*/ 63 h 197"/>
              <a:gd name="T8" fmla="*/ 28 w 101"/>
              <a:gd name="T9" fmla="*/ 50 h 197"/>
              <a:gd name="T10" fmla="*/ 50 w 101"/>
              <a:gd name="T11" fmla="*/ 27 h 197"/>
              <a:gd name="T12" fmla="*/ 73 w 101"/>
              <a:gd name="T13" fmla="*/ 50 h 197"/>
              <a:gd name="T14" fmla="*/ 50 w 101"/>
              <a:gd name="T15" fmla="*/ 78 h 197"/>
              <a:gd name="T16" fmla="*/ 49 w 101"/>
              <a:gd name="T17" fmla="*/ 78 h 197"/>
              <a:gd name="T18" fmla="*/ 0 w 101"/>
              <a:gd name="T19" fmla="*/ 121 h 197"/>
              <a:gd name="T20" fmla="*/ 0 w 101"/>
              <a:gd name="T21" fmla="*/ 183 h 197"/>
              <a:gd name="T22" fmla="*/ 14 w 101"/>
              <a:gd name="T23" fmla="*/ 197 h 197"/>
              <a:gd name="T24" fmla="*/ 87 w 101"/>
              <a:gd name="T25" fmla="*/ 197 h 197"/>
              <a:gd name="T26" fmla="*/ 101 w 101"/>
              <a:gd name="T27" fmla="*/ 183 h 197"/>
              <a:gd name="T28" fmla="*/ 101 w 101"/>
              <a:gd name="T29" fmla="*/ 130 h 197"/>
              <a:gd name="T30" fmla="*/ 101 w 101"/>
              <a:gd name="T31" fmla="*/ 57 h 197"/>
              <a:gd name="T32" fmla="*/ 101 w 101"/>
              <a:gd name="T33" fmla="*/ 50 h 19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1"/>
              <a:gd name="T52" fmla="*/ 0 h 197"/>
              <a:gd name="T53" fmla="*/ 101 w 101"/>
              <a:gd name="T54" fmla="*/ 197 h 19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1" h="197">
                <a:moveTo>
                  <a:pt x="101" y="50"/>
                </a:moveTo>
                <a:cubicBezTo>
                  <a:pt x="101" y="22"/>
                  <a:pt x="78" y="0"/>
                  <a:pt x="50" y="0"/>
                </a:cubicBezTo>
                <a:cubicBezTo>
                  <a:pt x="23" y="0"/>
                  <a:pt x="0" y="22"/>
                  <a:pt x="0" y="50"/>
                </a:cubicBezTo>
                <a:cubicBezTo>
                  <a:pt x="0" y="57"/>
                  <a:pt x="6" y="63"/>
                  <a:pt x="14" y="63"/>
                </a:cubicBezTo>
                <a:cubicBezTo>
                  <a:pt x="22" y="63"/>
                  <a:pt x="28" y="57"/>
                  <a:pt x="28" y="50"/>
                </a:cubicBezTo>
                <a:cubicBezTo>
                  <a:pt x="28" y="37"/>
                  <a:pt x="38" y="27"/>
                  <a:pt x="50" y="27"/>
                </a:cubicBezTo>
                <a:cubicBezTo>
                  <a:pt x="63" y="27"/>
                  <a:pt x="73" y="37"/>
                  <a:pt x="73" y="50"/>
                </a:cubicBezTo>
                <a:cubicBezTo>
                  <a:pt x="73" y="63"/>
                  <a:pt x="63" y="75"/>
                  <a:pt x="50" y="78"/>
                </a:cubicBezTo>
                <a:cubicBezTo>
                  <a:pt x="49" y="78"/>
                  <a:pt x="49" y="78"/>
                  <a:pt x="49" y="78"/>
                </a:cubicBezTo>
                <a:cubicBezTo>
                  <a:pt x="33" y="80"/>
                  <a:pt x="0" y="86"/>
                  <a:pt x="0" y="121"/>
                </a:cubicBezTo>
                <a:cubicBezTo>
                  <a:pt x="0" y="183"/>
                  <a:pt x="0" y="183"/>
                  <a:pt x="0" y="183"/>
                </a:cubicBezTo>
                <a:cubicBezTo>
                  <a:pt x="0" y="191"/>
                  <a:pt x="6" y="197"/>
                  <a:pt x="14" y="197"/>
                </a:cubicBezTo>
                <a:cubicBezTo>
                  <a:pt x="87" y="197"/>
                  <a:pt x="87" y="197"/>
                  <a:pt x="87" y="197"/>
                </a:cubicBezTo>
                <a:cubicBezTo>
                  <a:pt x="94" y="197"/>
                  <a:pt x="101" y="191"/>
                  <a:pt x="101" y="183"/>
                </a:cubicBezTo>
                <a:cubicBezTo>
                  <a:pt x="101" y="130"/>
                  <a:pt x="101" y="130"/>
                  <a:pt x="101" y="130"/>
                </a:cubicBezTo>
                <a:cubicBezTo>
                  <a:pt x="101" y="57"/>
                  <a:pt x="101" y="57"/>
                  <a:pt x="101" y="57"/>
                </a:cubicBezTo>
                <a:cubicBezTo>
                  <a:pt x="101" y="50"/>
                  <a:pt x="101" y="50"/>
                  <a:pt x="101" y="50"/>
                </a:cubicBezTo>
                <a:close/>
              </a:path>
            </a:pathLst>
          </a:custGeom>
          <a:solidFill>
            <a:schemeClr val="accent3"/>
          </a:solidFill>
          <a:ln>
            <a:noFill/>
          </a:ln>
        </p:spPr>
        <p:txBody>
          <a:bodyPr lIns="68543" tIns="34272" rIns="68543" bIns="34272"/>
          <a:lstStyle/>
          <a:p>
            <a:endParaRPr lang="zh-CN" altLang="zh-CN">
              <a:solidFill>
                <a:srgbClr val="000000"/>
              </a:solidFill>
              <a:latin typeface="Calibri" panose="020F0502020204030204" pitchFamily="34" charset="0"/>
              <a:sym typeface="宋体" panose="02010600030101010101" pitchFamily="2" charset="-122"/>
            </a:endParaRPr>
          </a:p>
        </p:txBody>
      </p:sp>
      <p:grpSp>
        <p:nvGrpSpPr>
          <p:cNvPr id="35" name="Group 36"/>
          <p:cNvGrpSpPr/>
          <p:nvPr/>
        </p:nvGrpSpPr>
        <p:grpSpPr bwMode="auto">
          <a:xfrm>
            <a:off x="7723227" y="2362769"/>
            <a:ext cx="357002" cy="333298"/>
            <a:chOff x="0" y="0"/>
            <a:chExt cx="739775" cy="690562"/>
          </a:xfrm>
          <a:solidFill>
            <a:schemeClr val="accent3"/>
          </a:solidFill>
        </p:grpSpPr>
        <p:sp>
          <p:nvSpPr>
            <p:cNvPr id="36" name="Freeform 876"/>
            <p:cNvSpPr>
              <a:spLocks noChangeArrowheads="1"/>
            </p:cNvSpPr>
            <p:nvPr/>
          </p:nvSpPr>
          <p:spPr bwMode="auto">
            <a:xfrm>
              <a:off x="608013" y="71437"/>
              <a:ext cx="115888" cy="101600"/>
            </a:xfrm>
            <a:custGeom>
              <a:avLst/>
              <a:gdLst>
                <a:gd name="T0" fmla="*/ 2 w 31"/>
                <a:gd name="T1" fmla="*/ 25 h 27"/>
                <a:gd name="T2" fmla="*/ 2 w 31"/>
                <a:gd name="T3" fmla="*/ 27 h 27"/>
                <a:gd name="T4" fmla="*/ 4 w 31"/>
                <a:gd name="T5" fmla="*/ 27 h 27"/>
                <a:gd name="T6" fmla="*/ 28 w 31"/>
                <a:gd name="T7" fmla="*/ 9 h 27"/>
                <a:gd name="T8" fmla="*/ 30 w 31"/>
                <a:gd name="T9" fmla="*/ 6 h 27"/>
                <a:gd name="T10" fmla="*/ 30 w 31"/>
                <a:gd name="T11" fmla="*/ 3 h 27"/>
                <a:gd name="T12" fmla="*/ 23 w 31"/>
                <a:gd name="T13" fmla="*/ 1 h 27"/>
                <a:gd name="T14" fmla="*/ 0 w 31"/>
                <a:gd name="T15" fmla="*/ 18 h 27"/>
                <a:gd name="T16" fmla="*/ 1 w 31"/>
                <a:gd name="T17" fmla="*/ 20 h 27"/>
                <a:gd name="T18" fmla="*/ 2 w 31"/>
                <a:gd name="T19" fmla="*/ 25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
                <a:gd name="T31" fmla="*/ 0 h 27"/>
                <a:gd name="T32" fmla="*/ 31 w 31"/>
                <a:gd name="T33" fmla="*/ 27 h 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 h="27">
                  <a:moveTo>
                    <a:pt x="2" y="25"/>
                  </a:moveTo>
                  <a:cubicBezTo>
                    <a:pt x="2" y="26"/>
                    <a:pt x="2" y="26"/>
                    <a:pt x="2" y="27"/>
                  </a:cubicBezTo>
                  <a:cubicBezTo>
                    <a:pt x="3" y="27"/>
                    <a:pt x="3" y="27"/>
                    <a:pt x="4" y="27"/>
                  </a:cubicBezTo>
                  <a:cubicBezTo>
                    <a:pt x="28" y="9"/>
                    <a:pt x="28" y="9"/>
                    <a:pt x="28" y="9"/>
                  </a:cubicBezTo>
                  <a:cubicBezTo>
                    <a:pt x="29" y="9"/>
                    <a:pt x="30" y="7"/>
                    <a:pt x="30" y="6"/>
                  </a:cubicBezTo>
                  <a:cubicBezTo>
                    <a:pt x="31" y="5"/>
                    <a:pt x="30" y="4"/>
                    <a:pt x="30" y="3"/>
                  </a:cubicBezTo>
                  <a:cubicBezTo>
                    <a:pt x="28" y="0"/>
                    <a:pt x="25" y="0"/>
                    <a:pt x="23" y="1"/>
                  </a:cubicBezTo>
                  <a:cubicBezTo>
                    <a:pt x="0" y="18"/>
                    <a:pt x="0" y="18"/>
                    <a:pt x="0" y="18"/>
                  </a:cubicBezTo>
                  <a:cubicBezTo>
                    <a:pt x="0" y="18"/>
                    <a:pt x="0" y="19"/>
                    <a:pt x="1" y="20"/>
                  </a:cubicBezTo>
                  <a:cubicBezTo>
                    <a:pt x="1" y="22"/>
                    <a:pt x="1" y="23"/>
                    <a:pt x="2" y="25"/>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7" name="Freeform 877"/>
            <p:cNvSpPr>
              <a:spLocks noChangeArrowheads="1"/>
            </p:cNvSpPr>
            <p:nvPr/>
          </p:nvSpPr>
          <p:spPr bwMode="auto">
            <a:xfrm>
              <a:off x="612775" y="225425"/>
              <a:ext cx="127000" cy="55563"/>
            </a:xfrm>
            <a:custGeom>
              <a:avLst/>
              <a:gdLst>
                <a:gd name="T0" fmla="*/ 33 w 34"/>
                <a:gd name="T1" fmla="*/ 7 h 15"/>
                <a:gd name="T2" fmla="*/ 30 w 34"/>
                <a:gd name="T3" fmla="*/ 5 h 15"/>
                <a:gd name="T4" fmla="*/ 1 w 34"/>
                <a:gd name="T5" fmla="*/ 0 h 15"/>
                <a:gd name="T6" fmla="*/ 1 w 34"/>
                <a:gd name="T7" fmla="*/ 3 h 15"/>
                <a:gd name="T8" fmla="*/ 1 w 34"/>
                <a:gd name="T9" fmla="*/ 7 h 15"/>
                <a:gd name="T10" fmla="*/ 0 w 34"/>
                <a:gd name="T11" fmla="*/ 10 h 15"/>
                <a:gd name="T12" fmla="*/ 28 w 34"/>
                <a:gd name="T13" fmla="*/ 15 h 15"/>
                <a:gd name="T14" fmla="*/ 29 w 34"/>
                <a:gd name="T15" fmla="*/ 15 h 15"/>
                <a:gd name="T16" fmla="*/ 34 w 34"/>
                <a:gd name="T17" fmla="*/ 11 h 15"/>
                <a:gd name="T18" fmla="*/ 33 w 34"/>
                <a:gd name="T19" fmla="*/ 7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
                <a:gd name="T31" fmla="*/ 0 h 15"/>
                <a:gd name="T32" fmla="*/ 34 w 34"/>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 h="15">
                  <a:moveTo>
                    <a:pt x="33" y="7"/>
                  </a:moveTo>
                  <a:cubicBezTo>
                    <a:pt x="32" y="6"/>
                    <a:pt x="31" y="5"/>
                    <a:pt x="30" y="5"/>
                  </a:cubicBezTo>
                  <a:cubicBezTo>
                    <a:pt x="1" y="0"/>
                    <a:pt x="1" y="0"/>
                    <a:pt x="1" y="0"/>
                  </a:cubicBezTo>
                  <a:cubicBezTo>
                    <a:pt x="1" y="1"/>
                    <a:pt x="1" y="2"/>
                    <a:pt x="1" y="3"/>
                  </a:cubicBezTo>
                  <a:cubicBezTo>
                    <a:pt x="1" y="4"/>
                    <a:pt x="1" y="6"/>
                    <a:pt x="1" y="7"/>
                  </a:cubicBezTo>
                  <a:cubicBezTo>
                    <a:pt x="1" y="8"/>
                    <a:pt x="0" y="9"/>
                    <a:pt x="0" y="10"/>
                  </a:cubicBezTo>
                  <a:cubicBezTo>
                    <a:pt x="28" y="15"/>
                    <a:pt x="28" y="15"/>
                    <a:pt x="28" y="15"/>
                  </a:cubicBezTo>
                  <a:cubicBezTo>
                    <a:pt x="28" y="15"/>
                    <a:pt x="28" y="15"/>
                    <a:pt x="29" y="15"/>
                  </a:cubicBezTo>
                  <a:cubicBezTo>
                    <a:pt x="31" y="15"/>
                    <a:pt x="33" y="13"/>
                    <a:pt x="34" y="11"/>
                  </a:cubicBezTo>
                  <a:cubicBezTo>
                    <a:pt x="34" y="10"/>
                    <a:pt x="33" y="8"/>
                    <a:pt x="33" y="7"/>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2" name="Freeform 878"/>
            <p:cNvSpPr>
              <a:spLocks noChangeArrowheads="1"/>
            </p:cNvSpPr>
            <p:nvPr/>
          </p:nvSpPr>
          <p:spPr bwMode="auto">
            <a:xfrm>
              <a:off x="585788" y="304800"/>
              <a:ext cx="93663" cy="127000"/>
            </a:xfrm>
            <a:custGeom>
              <a:avLst/>
              <a:gdLst>
                <a:gd name="T0" fmla="*/ 6 w 25"/>
                <a:gd name="T1" fmla="*/ 2 h 34"/>
                <a:gd name="T2" fmla="*/ 4 w 25"/>
                <a:gd name="T3" fmla="*/ 0 h 34"/>
                <a:gd name="T4" fmla="*/ 3 w 25"/>
                <a:gd name="T5" fmla="*/ 3 h 34"/>
                <a:gd name="T6" fmla="*/ 1 w 25"/>
                <a:gd name="T7" fmla="*/ 7 h 34"/>
                <a:gd name="T8" fmla="*/ 0 w 25"/>
                <a:gd name="T9" fmla="*/ 10 h 34"/>
                <a:gd name="T10" fmla="*/ 16 w 25"/>
                <a:gd name="T11" fmla="*/ 32 h 34"/>
                <a:gd name="T12" fmla="*/ 19 w 25"/>
                <a:gd name="T13" fmla="*/ 34 h 34"/>
                <a:gd name="T14" fmla="*/ 20 w 25"/>
                <a:gd name="T15" fmla="*/ 34 h 34"/>
                <a:gd name="T16" fmla="*/ 22 w 25"/>
                <a:gd name="T17" fmla="*/ 33 h 34"/>
                <a:gd name="T18" fmla="*/ 24 w 25"/>
                <a:gd name="T19" fmla="*/ 30 h 34"/>
                <a:gd name="T20" fmla="*/ 24 w 25"/>
                <a:gd name="T21" fmla="*/ 27 h 34"/>
                <a:gd name="T22" fmla="*/ 6 w 25"/>
                <a:gd name="T23" fmla="*/ 2 h 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
                <a:gd name="T37" fmla="*/ 0 h 34"/>
                <a:gd name="T38" fmla="*/ 25 w 25"/>
                <a:gd name="T39" fmla="*/ 34 h 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 h="34">
                  <a:moveTo>
                    <a:pt x="6" y="2"/>
                  </a:moveTo>
                  <a:cubicBezTo>
                    <a:pt x="6" y="1"/>
                    <a:pt x="5" y="1"/>
                    <a:pt x="4" y="0"/>
                  </a:cubicBezTo>
                  <a:cubicBezTo>
                    <a:pt x="4" y="1"/>
                    <a:pt x="3" y="2"/>
                    <a:pt x="3" y="3"/>
                  </a:cubicBezTo>
                  <a:cubicBezTo>
                    <a:pt x="3" y="4"/>
                    <a:pt x="2" y="6"/>
                    <a:pt x="1" y="7"/>
                  </a:cubicBezTo>
                  <a:cubicBezTo>
                    <a:pt x="1" y="8"/>
                    <a:pt x="0" y="9"/>
                    <a:pt x="0" y="10"/>
                  </a:cubicBezTo>
                  <a:cubicBezTo>
                    <a:pt x="16" y="32"/>
                    <a:pt x="16" y="32"/>
                    <a:pt x="16" y="32"/>
                  </a:cubicBezTo>
                  <a:cubicBezTo>
                    <a:pt x="16" y="33"/>
                    <a:pt x="18" y="34"/>
                    <a:pt x="19" y="34"/>
                  </a:cubicBezTo>
                  <a:cubicBezTo>
                    <a:pt x="19" y="34"/>
                    <a:pt x="19" y="34"/>
                    <a:pt x="20" y="34"/>
                  </a:cubicBezTo>
                  <a:cubicBezTo>
                    <a:pt x="21" y="34"/>
                    <a:pt x="22" y="34"/>
                    <a:pt x="22" y="33"/>
                  </a:cubicBezTo>
                  <a:cubicBezTo>
                    <a:pt x="24" y="33"/>
                    <a:pt x="24" y="32"/>
                    <a:pt x="24" y="30"/>
                  </a:cubicBezTo>
                  <a:cubicBezTo>
                    <a:pt x="25" y="29"/>
                    <a:pt x="24" y="28"/>
                    <a:pt x="24" y="27"/>
                  </a:cubicBezTo>
                  <a:lnTo>
                    <a:pt x="6" y="2"/>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3" name="Freeform 879"/>
            <p:cNvSpPr>
              <a:spLocks noChangeArrowheads="1"/>
            </p:cNvSpPr>
            <p:nvPr/>
          </p:nvSpPr>
          <p:spPr bwMode="auto">
            <a:xfrm>
              <a:off x="15875" y="71437"/>
              <a:ext cx="112713" cy="101600"/>
            </a:xfrm>
            <a:custGeom>
              <a:avLst/>
              <a:gdLst>
                <a:gd name="T0" fmla="*/ 2 w 30"/>
                <a:gd name="T1" fmla="*/ 9 h 27"/>
                <a:gd name="T2" fmla="*/ 27 w 30"/>
                <a:gd name="T3" fmla="*/ 27 h 27"/>
                <a:gd name="T4" fmla="*/ 28 w 30"/>
                <a:gd name="T5" fmla="*/ 27 h 27"/>
                <a:gd name="T6" fmla="*/ 28 w 30"/>
                <a:gd name="T7" fmla="*/ 24 h 27"/>
                <a:gd name="T8" fmla="*/ 29 w 30"/>
                <a:gd name="T9" fmla="*/ 20 h 27"/>
                <a:gd name="T10" fmla="*/ 30 w 30"/>
                <a:gd name="T11" fmla="*/ 17 h 27"/>
                <a:gd name="T12" fmla="*/ 8 w 30"/>
                <a:gd name="T13" fmla="*/ 1 h 27"/>
                <a:gd name="T14" fmla="*/ 1 w 30"/>
                <a:gd name="T15" fmla="*/ 3 h 27"/>
                <a:gd name="T16" fmla="*/ 0 w 30"/>
                <a:gd name="T17" fmla="*/ 6 h 27"/>
                <a:gd name="T18" fmla="*/ 2 w 30"/>
                <a:gd name="T19" fmla="*/ 9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27"/>
                <a:gd name="T32" fmla="*/ 30 w 30"/>
                <a:gd name="T33" fmla="*/ 27 h 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27">
                  <a:moveTo>
                    <a:pt x="2" y="9"/>
                  </a:moveTo>
                  <a:cubicBezTo>
                    <a:pt x="27" y="27"/>
                    <a:pt x="27" y="27"/>
                    <a:pt x="27" y="27"/>
                  </a:cubicBezTo>
                  <a:cubicBezTo>
                    <a:pt x="27" y="27"/>
                    <a:pt x="27" y="27"/>
                    <a:pt x="28" y="27"/>
                  </a:cubicBezTo>
                  <a:cubicBezTo>
                    <a:pt x="28" y="26"/>
                    <a:pt x="28" y="25"/>
                    <a:pt x="28" y="24"/>
                  </a:cubicBezTo>
                  <a:cubicBezTo>
                    <a:pt x="28" y="23"/>
                    <a:pt x="29" y="21"/>
                    <a:pt x="29" y="20"/>
                  </a:cubicBezTo>
                  <a:cubicBezTo>
                    <a:pt x="29" y="19"/>
                    <a:pt x="30" y="18"/>
                    <a:pt x="30" y="17"/>
                  </a:cubicBezTo>
                  <a:cubicBezTo>
                    <a:pt x="8" y="1"/>
                    <a:pt x="8" y="1"/>
                    <a:pt x="8" y="1"/>
                  </a:cubicBezTo>
                  <a:cubicBezTo>
                    <a:pt x="5" y="0"/>
                    <a:pt x="2" y="0"/>
                    <a:pt x="1" y="3"/>
                  </a:cubicBezTo>
                  <a:cubicBezTo>
                    <a:pt x="0" y="4"/>
                    <a:pt x="0" y="5"/>
                    <a:pt x="0" y="6"/>
                  </a:cubicBezTo>
                  <a:cubicBezTo>
                    <a:pt x="0" y="7"/>
                    <a:pt x="1" y="9"/>
                    <a:pt x="2" y="9"/>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7" name="Freeform 880"/>
            <p:cNvSpPr>
              <a:spLocks noChangeArrowheads="1"/>
            </p:cNvSpPr>
            <p:nvPr/>
          </p:nvSpPr>
          <p:spPr bwMode="auto">
            <a:xfrm>
              <a:off x="0" y="225425"/>
              <a:ext cx="120650" cy="55563"/>
            </a:xfrm>
            <a:custGeom>
              <a:avLst/>
              <a:gdLst>
                <a:gd name="T0" fmla="*/ 32 w 32"/>
                <a:gd name="T1" fmla="*/ 7 h 15"/>
                <a:gd name="T2" fmla="*/ 31 w 32"/>
                <a:gd name="T3" fmla="*/ 3 h 15"/>
                <a:gd name="T4" fmla="*/ 31 w 32"/>
                <a:gd name="T5" fmla="*/ 0 h 15"/>
                <a:gd name="T6" fmla="*/ 4 w 32"/>
                <a:gd name="T7" fmla="*/ 5 h 15"/>
                <a:gd name="T8" fmla="*/ 1 w 32"/>
                <a:gd name="T9" fmla="*/ 7 h 15"/>
                <a:gd name="T10" fmla="*/ 0 w 32"/>
                <a:gd name="T11" fmla="*/ 11 h 15"/>
                <a:gd name="T12" fmla="*/ 5 w 32"/>
                <a:gd name="T13" fmla="*/ 15 h 15"/>
                <a:gd name="T14" fmla="*/ 5 w 32"/>
                <a:gd name="T15" fmla="*/ 15 h 15"/>
                <a:gd name="T16" fmla="*/ 32 w 32"/>
                <a:gd name="T17" fmla="*/ 10 h 15"/>
                <a:gd name="T18" fmla="*/ 32 w 32"/>
                <a:gd name="T19" fmla="*/ 7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15"/>
                <a:gd name="T32" fmla="*/ 32 w 32"/>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15">
                  <a:moveTo>
                    <a:pt x="32" y="7"/>
                  </a:moveTo>
                  <a:cubicBezTo>
                    <a:pt x="32" y="6"/>
                    <a:pt x="31" y="5"/>
                    <a:pt x="31" y="3"/>
                  </a:cubicBezTo>
                  <a:cubicBezTo>
                    <a:pt x="31" y="2"/>
                    <a:pt x="31" y="1"/>
                    <a:pt x="31" y="0"/>
                  </a:cubicBezTo>
                  <a:cubicBezTo>
                    <a:pt x="4" y="5"/>
                    <a:pt x="4" y="5"/>
                    <a:pt x="4" y="5"/>
                  </a:cubicBezTo>
                  <a:cubicBezTo>
                    <a:pt x="3" y="5"/>
                    <a:pt x="1" y="6"/>
                    <a:pt x="1" y="7"/>
                  </a:cubicBezTo>
                  <a:cubicBezTo>
                    <a:pt x="0" y="8"/>
                    <a:pt x="0" y="10"/>
                    <a:pt x="0" y="11"/>
                  </a:cubicBezTo>
                  <a:cubicBezTo>
                    <a:pt x="0" y="13"/>
                    <a:pt x="2" y="15"/>
                    <a:pt x="5" y="15"/>
                  </a:cubicBezTo>
                  <a:cubicBezTo>
                    <a:pt x="5" y="15"/>
                    <a:pt x="5" y="15"/>
                    <a:pt x="5" y="15"/>
                  </a:cubicBezTo>
                  <a:cubicBezTo>
                    <a:pt x="32" y="10"/>
                    <a:pt x="32" y="10"/>
                    <a:pt x="32" y="10"/>
                  </a:cubicBezTo>
                  <a:cubicBezTo>
                    <a:pt x="32" y="9"/>
                    <a:pt x="32" y="8"/>
                    <a:pt x="32" y="7"/>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8" name="Freeform 881"/>
            <p:cNvSpPr>
              <a:spLocks noChangeArrowheads="1"/>
            </p:cNvSpPr>
            <p:nvPr/>
          </p:nvSpPr>
          <p:spPr bwMode="auto">
            <a:xfrm>
              <a:off x="60325" y="307975"/>
              <a:ext cx="90488" cy="123825"/>
            </a:xfrm>
            <a:custGeom>
              <a:avLst/>
              <a:gdLst>
                <a:gd name="T0" fmla="*/ 21 w 24"/>
                <a:gd name="T1" fmla="*/ 2 h 33"/>
                <a:gd name="T2" fmla="*/ 20 w 24"/>
                <a:gd name="T3" fmla="*/ 0 h 33"/>
                <a:gd name="T4" fmla="*/ 18 w 24"/>
                <a:gd name="T5" fmla="*/ 1 h 33"/>
                <a:gd name="T6" fmla="*/ 1 w 24"/>
                <a:gd name="T7" fmla="*/ 26 h 33"/>
                <a:gd name="T8" fmla="*/ 0 w 24"/>
                <a:gd name="T9" fmla="*/ 29 h 33"/>
                <a:gd name="T10" fmla="*/ 2 w 24"/>
                <a:gd name="T11" fmla="*/ 32 h 33"/>
                <a:gd name="T12" fmla="*/ 5 w 24"/>
                <a:gd name="T13" fmla="*/ 33 h 33"/>
                <a:gd name="T14" fmla="*/ 6 w 24"/>
                <a:gd name="T15" fmla="*/ 33 h 33"/>
                <a:gd name="T16" fmla="*/ 9 w 24"/>
                <a:gd name="T17" fmla="*/ 31 h 33"/>
                <a:gd name="T18" fmla="*/ 24 w 24"/>
                <a:gd name="T19" fmla="*/ 10 h 33"/>
                <a:gd name="T20" fmla="*/ 23 w 24"/>
                <a:gd name="T21" fmla="*/ 7 h 33"/>
                <a:gd name="T22" fmla="*/ 21 w 24"/>
                <a:gd name="T23" fmla="*/ 2 h 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4"/>
                <a:gd name="T37" fmla="*/ 0 h 33"/>
                <a:gd name="T38" fmla="*/ 24 w 24"/>
                <a:gd name="T39" fmla="*/ 33 h 3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4" h="33">
                  <a:moveTo>
                    <a:pt x="21" y="2"/>
                  </a:moveTo>
                  <a:cubicBezTo>
                    <a:pt x="20" y="1"/>
                    <a:pt x="20" y="1"/>
                    <a:pt x="20" y="0"/>
                  </a:cubicBezTo>
                  <a:cubicBezTo>
                    <a:pt x="19" y="0"/>
                    <a:pt x="18" y="0"/>
                    <a:pt x="18" y="1"/>
                  </a:cubicBezTo>
                  <a:cubicBezTo>
                    <a:pt x="1" y="26"/>
                    <a:pt x="1" y="26"/>
                    <a:pt x="1" y="26"/>
                  </a:cubicBezTo>
                  <a:cubicBezTo>
                    <a:pt x="0" y="27"/>
                    <a:pt x="0" y="28"/>
                    <a:pt x="0" y="29"/>
                  </a:cubicBezTo>
                  <a:cubicBezTo>
                    <a:pt x="0" y="31"/>
                    <a:pt x="1" y="32"/>
                    <a:pt x="2" y="32"/>
                  </a:cubicBezTo>
                  <a:cubicBezTo>
                    <a:pt x="3" y="33"/>
                    <a:pt x="4" y="33"/>
                    <a:pt x="5" y="33"/>
                  </a:cubicBezTo>
                  <a:cubicBezTo>
                    <a:pt x="5" y="33"/>
                    <a:pt x="5" y="33"/>
                    <a:pt x="6" y="33"/>
                  </a:cubicBezTo>
                  <a:cubicBezTo>
                    <a:pt x="7" y="33"/>
                    <a:pt x="8" y="32"/>
                    <a:pt x="9" y="31"/>
                  </a:cubicBezTo>
                  <a:cubicBezTo>
                    <a:pt x="24" y="10"/>
                    <a:pt x="24" y="10"/>
                    <a:pt x="24" y="10"/>
                  </a:cubicBezTo>
                  <a:cubicBezTo>
                    <a:pt x="23" y="9"/>
                    <a:pt x="23" y="8"/>
                    <a:pt x="23" y="7"/>
                  </a:cubicBezTo>
                  <a:cubicBezTo>
                    <a:pt x="22" y="5"/>
                    <a:pt x="21" y="4"/>
                    <a:pt x="21" y="2"/>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9" name="Freeform 882"/>
            <p:cNvSpPr>
              <a:spLocks noEditPoints="1" noChangeArrowheads="1"/>
            </p:cNvSpPr>
            <p:nvPr/>
          </p:nvSpPr>
          <p:spPr bwMode="auto">
            <a:xfrm>
              <a:off x="158750" y="0"/>
              <a:ext cx="419100" cy="506413"/>
            </a:xfrm>
            <a:custGeom>
              <a:avLst/>
              <a:gdLst>
                <a:gd name="T0" fmla="*/ 56 w 112"/>
                <a:gd name="T1" fmla="*/ 0 h 135"/>
                <a:gd name="T2" fmla="*/ 0 w 112"/>
                <a:gd name="T3" fmla="*/ 56 h 135"/>
                <a:gd name="T4" fmla="*/ 17 w 112"/>
                <a:gd name="T5" fmla="*/ 101 h 135"/>
                <a:gd name="T6" fmla="*/ 18 w 112"/>
                <a:gd name="T7" fmla="*/ 101 h 135"/>
                <a:gd name="T8" fmla="*/ 30 w 112"/>
                <a:gd name="T9" fmla="*/ 128 h 135"/>
                <a:gd name="T10" fmla="*/ 37 w 112"/>
                <a:gd name="T11" fmla="*/ 135 h 135"/>
                <a:gd name="T12" fmla="*/ 74 w 112"/>
                <a:gd name="T13" fmla="*/ 135 h 135"/>
                <a:gd name="T14" fmla="*/ 74 w 112"/>
                <a:gd name="T15" fmla="*/ 135 h 135"/>
                <a:gd name="T16" fmla="*/ 77 w 112"/>
                <a:gd name="T17" fmla="*/ 134 h 135"/>
                <a:gd name="T18" fmla="*/ 81 w 112"/>
                <a:gd name="T19" fmla="*/ 128 h 135"/>
                <a:gd name="T20" fmla="*/ 94 w 112"/>
                <a:gd name="T21" fmla="*/ 101 h 135"/>
                <a:gd name="T22" fmla="*/ 95 w 112"/>
                <a:gd name="T23" fmla="*/ 100 h 135"/>
                <a:gd name="T24" fmla="*/ 112 w 112"/>
                <a:gd name="T25" fmla="*/ 56 h 135"/>
                <a:gd name="T26" fmla="*/ 56 w 112"/>
                <a:gd name="T27" fmla="*/ 0 h 135"/>
                <a:gd name="T28" fmla="*/ 83 w 112"/>
                <a:gd name="T29" fmla="*/ 93 h 135"/>
                <a:gd name="T30" fmla="*/ 82 w 112"/>
                <a:gd name="T31" fmla="*/ 94 h 135"/>
                <a:gd name="T32" fmla="*/ 68 w 112"/>
                <a:gd name="T33" fmla="*/ 121 h 135"/>
                <a:gd name="T34" fmla="*/ 43 w 112"/>
                <a:gd name="T35" fmla="*/ 121 h 135"/>
                <a:gd name="T36" fmla="*/ 29 w 112"/>
                <a:gd name="T37" fmla="*/ 93 h 135"/>
                <a:gd name="T38" fmla="*/ 28 w 112"/>
                <a:gd name="T39" fmla="*/ 93 h 135"/>
                <a:gd name="T40" fmla="*/ 14 w 112"/>
                <a:gd name="T41" fmla="*/ 56 h 135"/>
                <a:gd name="T42" fmla="*/ 56 w 112"/>
                <a:gd name="T43" fmla="*/ 14 h 135"/>
                <a:gd name="T44" fmla="*/ 98 w 112"/>
                <a:gd name="T45" fmla="*/ 56 h 135"/>
                <a:gd name="T46" fmla="*/ 83 w 112"/>
                <a:gd name="T47" fmla="*/ 93 h 13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2"/>
                <a:gd name="T73" fmla="*/ 0 h 135"/>
                <a:gd name="T74" fmla="*/ 112 w 112"/>
                <a:gd name="T75" fmla="*/ 135 h 13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2" h="135">
                  <a:moveTo>
                    <a:pt x="56" y="0"/>
                  </a:moveTo>
                  <a:cubicBezTo>
                    <a:pt x="25" y="0"/>
                    <a:pt x="0" y="25"/>
                    <a:pt x="0" y="56"/>
                  </a:cubicBezTo>
                  <a:cubicBezTo>
                    <a:pt x="0" y="71"/>
                    <a:pt x="6" y="88"/>
                    <a:pt x="17" y="101"/>
                  </a:cubicBezTo>
                  <a:cubicBezTo>
                    <a:pt x="17" y="101"/>
                    <a:pt x="17" y="101"/>
                    <a:pt x="18" y="101"/>
                  </a:cubicBezTo>
                  <a:cubicBezTo>
                    <a:pt x="21" y="106"/>
                    <a:pt x="30" y="119"/>
                    <a:pt x="30" y="128"/>
                  </a:cubicBezTo>
                  <a:cubicBezTo>
                    <a:pt x="30" y="132"/>
                    <a:pt x="33" y="135"/>
                    <a:pt x="37" y="135"/>
                  </a:cubicBezTo>
                  <a:cubicBezTo>
                    <a:pt x="74" y="135"/>
                    <a:pt x="74" y="135"/>
                    <a:pt x="74" y="135"/>
                  </a:cubicBezTo>
                  <a:cubicBezTo>
                    <a:pt x="74" y="135"/>
                    <a:pt x="74" y="135"/>
                    <a:pt x="74" y="135"/>
                  </a:cubicBezTo>
                  <a:cubicBezTo>
                    <a:pt x="75" y="135"/>
                    <a:pt x="76" y="135"/>
                    <a:pt x="77" y="134"/>
                  </a:cubicBezTo>
                  <a:cubicBezTo>
                    <a:pt x="80" y="133"/>
                    <a:pt x="81" y="131"/>
                    <a:pt x="81" y="128"/>
                  </a:cubicBezTo>
                  <a:cubicBezTo>
                    <a:pt x="81" y="120"/>
                    <a:pt x="89" y="108"/>
                    <a:pt x="94" y="101"/>
                  </a:cubicBezTo>
                  <a:cubicBezTo>
                    <a:pt x="94" y="101"/>
                    <a:pt x="95" y="101"/>
                    <a:pt x="95" y="100"/>
                  </a:cubicBezTo>
                  <a:cubicBezTo>
                    <a:pt x="105" y="87"/>
                    <a:pt x="112" y="71"/>
                    <a:pt x="112" y="56"/>
                  </a:cubicBezTo>
                  <a:cubicBezTo>
                    <a:pt x="112" y="25"/>
                    <a:pt x="87" y="0"/>
                    <a:pt x="56" y="0"/>
                  </a:cubicBezTo>
                  <a:close/>
                  <a:moveTo>
                    <a:pt x="83" y="93"/>
                  </a:moveTo>
                  <a:cubicBezTo>
                    <a:pt x="83" y="93"/>
                    <a:pt x="83" y="94"/>
                    <a:pt x="82" y="94"/>
                  </a:cubicBezTo>
                  <a:cubicBezTo>
                    <a:pt x="79" y="98"/>
                    <a:pt x="71" y="110"/>
                    <a:pt x="68" y="121"/>
                  </a:cubicBezTo>
                  <a:cubicBezTo>
                    <a:pt x="43" y="121"/>
                    <a:pt x="43" y="121"/>
                    <a:pt x="43" y="121"/>
                  </a:cubicBezTo>
                  <a:cubicBezTo>
                    <a:pt x="40" y="109"/>
                    <a:pt x="31" y="97"/>
                    <a:pt x="29" y="93"/>
                  </a:cubicBezTo>
                  <a:cubicBezTo>
                    <a:pt x="29" y="93"/>
                    <a:pt x="28" y="93"/>
                    <a:pt x="28" y="93"/>
                  </a:cubicBezTo>
                  <a:cubicBezTo>
                    <a:pt x="19" y="82"/>
                    <a:pt x="14" y="68"/>
                    <a:pt x="14" y="56"/>
                  </a:cubicBezTo>
                  <a:cubicBezTo>
                    <a:pt x="14" y="33"/>
                    <a:pt x="32" y="14"/>
                    <a:pt x="56" y="14"/>
                  </a:cubicBezTo>
                  <a:cubicBezTo>
                    <a:pt x="79" y="14"/>
                    <a:pt x="98" y="33"/>
                    <a:pt x="98" y="56"/>
                  </a:cubicBezTo>
                  <a:cubicBezTo>
                    <a:pt x="98" y="68"/>
                    <a:pt x="92" y="82"/>
                    <a:pt x="83" y="93"/>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0" name="Freeform 883"/>
            <p:cNvSpPr>
              <a:spLocks noChangeArrowheads="1"/>
            </p:cNvSpPr>
            <p:nvPr/>
          </p:nvSpPr>
          <p:spPr bwMode="auto">
            <a:xfrm>
              <a:off x="288925" y="547687"/>
              <a:ext cx="158750" cy="142875"/>
            </a:xfrm>
            <a:custGeom>
              <a:avLst/>
              <a:gdLst>
                <a:gd name="T0" fmla="*/ 36 w 42"/>
                <a:gd name="T1" fmla="*/ 0 h 38"/>
                <a:gd name="T2" fmla="*/ 5 w 42"/>
                <a:gd name="T3" fmla="*/ 0 h 38"/>
                <a:gd name="T4" fmla="*/ 0 w 42"/>
                <a:gd name="T5" fmla="*/ 6 h 38"/>
                <a:gd name="T6" fmla="*/ 0 w 42"/>
                <a:gd name="T7" fmla="*/ 27 h 38"/>
                <a:gd name="T8" fmla="*/ 5 w 42"/>
                <a:gd name="T9" fmla="*/ 33 h 38"/>
                <a:gd name="T10" fmla="*/ 10 w 42"/>
                <a:gd name="T11" fmla="*/ 33 h 38"/>
                <a:gd name="T12" fmla="*/ 13 w 42"/>
                <a:gd name="T13" fmla="*/ 36 h 38"/>
                <a:gd name="T14" fmla="*/ 17 w 42"/>
                <a:gd name="T15" fmla="*/ 38 h 38"/>
                <a:gd name="T16" fmla="*/ 24 w 42"/>
                <a:gd name="T17" fmla="*/ 38 h 38"/>
                <a:gd name="T18" fmla="*/ 28 w 42"/>
                <a:gd name="T19" fmla="*/ 36 h 38"/>
                <a:gd name="T20" fmla="*/ 31 w 42"/>
                <a:gd name="T21" fmla="*/ 33 h 38"/>
                <a:gd name="T22" fmla="*/ 36 w 42"/>
                <a:gd name="T23" fmla="*/ 33 h 38"/>
                <a:gd name="T24" fmla="*/ 42 w 42"/>
                <a:gd name="T25" fmla="*/ 27 h 38"/>
                <a:gd name="T26" fmla="*/ 42 w 42"/>
                <a:gd name="T27" fmla="*/ 6 h 38"/>
                <a:gd name="T28" fmla="*/ 36 w 42"/>
                <a:gd name="T29" fmla="*/ 0 h 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2"/>
                <a:gd name="T46" fmla="*/ 0 h 38"/>
                <a:gd name="T47" fmla="*/ 42 w 42"/>
                <a:gd name="T48" fmla="*/ 38 h 3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2" h="38">
                  <a:moveTo>
                    <a:pt x="36" y="0"/>
                  </a:moveTo>
                  <a:cubicBezTo>
                    <a:pt x="5" y="0"/>
                    <a:pt x="5" y="0"/>
                    <a:pt x="5" y="0"/>
                  </a:cubicBezTo>
                  <a:cubicBezTo>
                    <a:pt x="2" y="0"/>
                    <a:pt x="0" y="3"/>
                    <a:pt x="0" y="6"/>
                  </a:cubicBezTo>
                  <a:cubicBezTo>
                    <a:pt x="0" y="27"/>
                    <a:pt x="0" y="27"/>
                    <a:pt x="0" y="27"/>
                  </a:cubicBezTo>
                  <a:cubicBezTo>
                    <a:pt x="0" y="30"/>
                    <a:pt x="2" y="33"/>
                    <a:pt x="5" y="33"/>
                  </a:cubicBezTo>
                  <a:cubicBezTo>
                    <a:pt x="10" y="33"/>
                    <a:pt x="10" y="33"/>
                    <a:pt x="10" y="33"/>
                  </a:cubicBezTo>
                  <a:cubicBezTo>
                    <a:pt x="13" y="36"/>
                    <a:pt x="13" y="36"/>
                    <a:pt x="13" y="36"/>
                  </a:cubicBezTo>
                  <a:cubicBezTo>
                    <a:pt x="14" y="37"/>
                    <a:pt x="16" y="38"/>
                    <a:pt x="17" y="38"/>
                  </a:cubicBezTo>
                  <a:cubicBezTo>
                    <a:pt x="24" y="38"/>
                    <a:pt x="24" y="38"/>
                    <a:pt x="24" y="38"/>
                  </a:cubicBezTo>
                  <a:cubicBezTo>
                    <a:pt x="26" y="38"/>
                    <a:pt x="27" y="37"/>
                    <a:pt x="28" y="36"/>
                  </a:cubicBezTo>
                  <a:cubicBezTo>
                    <a:pt x="31" y="33"/>
                    <a:pt x="31" y="33"/>
                    <a:pt x="31" y="33"/>
                  </a:cubicBezTo>
                  <a:cubicBezTo>
                    <a:pt x="36" y="33"/>
                    <a:pt x="36" y="33"/>
                    <a:pt x="36" y="33"/>
                  </a:cubicBezTo>
                  <a:cubicBezTo>
                    <a:pt x="39" y="33"/>
                    <a:pt x="42" y="30"/>
                    <a:pt x="42" y="27"/>
                  </a:cubicBezTo>
                  <a:cubicBezTo>
                    <a:pt x="42" y="6"/>
                    <a:pt x="42" y="6"/>
                    <a:pt x="42" y="6"/>
                  </a:cubicBezTo>
                  <a:cubicBezTo>
                    <a:pt x="42" y="3"/>
                    <a:pt x="39" y="0"/>
                    <a:pt x="36" y="0"/>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grpSp>
      <p:sp>
        <p:nvSpPr>
          <p:cNvPr id="61" name="矩形 60"/>
          <p:cNvSpPr>
            <a:spLocks noChangeArrowheads="1"/>
          </p:cNvSpPr>
          <p:nvPr/>
        </p:nvSpPr>
        <p:spPr bwMode="auto">
          <a:xfrm>
            <a:off x="4356089" y="1364754"/>
            <a:ext cx="3198492" cy="438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3" tIns="34272" rIns="68543" bIns="34272">
            <a:spAutoFit/>
          </a:bodyPr>
          <a:lstStyle/>
          <a:p>
            <a:pPr algn="r"/>
            <a:r>
              <a:rPr lang="zh-CN" altLang="en-US" sz="1200" b="1" dirty="0">
                <a:solidFill>
                  <a:schemeClr val="bg1">
                    <a:lumMod val="50000"/>
                  </a:schemeClr>
                </a:solidFill>
                <a:latin typeface="+mn-ea"/>
                <a:ea typeface="+mn-ea"/>
              </a:rPr>
              <a:t>请在此处输入您的文本或者复制您的文本粘贴到此处，请在此处输入您的文本或者复制</a:t>
            </a:r>
            <a:endParaRPr lang="zh-CN" altLang="en-US" b="1" dirty="0">
              <a:solidFill>
                <a:schemeClr val="bg1">
                  <a:lumMod val="50000"/>
                </a:schemeClr>
              </a:solidFill>
              <a:latin typeface="+mn-ea"/>
              <a:ea typeface="+mn-ea"/>
            </a:endParaRPr>
          </a:p>
        </p:txBody>
      </p:sp>
      <p:sp>
        <p:nvSpPr>
          <p:cNvPr id="62" name="矩形 61"/>
          <p:cNvSpPr>
            <a:spLocks noChangeArrowheads="1"/>
          </p:cNvSpPr>
          <p:nvPr/>
        </p:nvSpPr>
        <p:spPr bwMode="auto">
          <a:xfrm>
            <a:off x="4356089" y="2259897"/>
            <a:ext cx="3198492" cy="438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3" tIns="34272" rIns="68543" bIns="34272">
            <a:spAutoFit/>
          </a:bodyPr>
          <a:lstStyle/>
          <a:p>
            <a:pPr algn="r"/>
            <a:r>
              <a:rPr lang="zh-CN" altLang="en-US" sz="1200" b="1" dirty="0">
                <a:solidFill>
                  <a:schemeClr val="bg1">
                    <a:lumMod val="50000"/>
                  </a:schemeClr>
                </a:solidFill>
                <a:latin typeface="+mn-ea"/>
                <a:ea typeface="+mn-ea"/>
              </a:rPr>
              <a:t>在此处输入您的文本或者复制您的文本粘贴到此处，请在此处输入您的文本或者复制</a:t>
            </a:r>
            <a:endParaRPr lang="zh-CN" altLang="en-US" sz="1200" b="1" dirty="0">
              <a:solidFill>
                <a:schemeClr val="bg1">
                  <a:lumMod val="50000"/>
                </a:schemeClr>
              </a:solidFill>
              <a:latin typeface="+mn-ea"/>
              <a:ea typeface="+mn-ea"/>
            </a:endParaRPr>
          </a:p>
        </p:txBody>
      </p:sp>
      <p:sp>
        <p:nvSpPr>
          <p:cNvPr id="63" name="矩形 62"/>
          <p:cNvSpPr>
            <a:spLocks noChangeArrowheads="1"/>
          </p:cNvSpPr>
          <p:nvPr/>
        </p:nvSpPr>
        <p:spPr bwMode="auto">
          <a:xfrm>
            <a:off x="4356089" y="3145517"/>
            <a:ext cx="3198492" cy="438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3" tIns="34272" rIns="68543" bIns="34272">
            <a:spAutoFit/>
          </a:bodyPr>
          <a:lstStyle/>
          <a:p>
            <a:pPr algn="r"/>
            <a:r>
              <a:rPr lang="zh-CN" altLang="en-US" sz="1200" b="1" dirty="0">
                <a:solidFill>
                  <a:schemeClr val="bg1">
                    <a:lumMod val="50000"/>
                  </a:schemeClr>
                </a:solidFill>
                <a:latin typeface="+mn-ea"/>
                <a:ea typeface="+mn-ea"/>
              </a:rPr>
              <a:t>在此处输入您的文本或者复制您的文本粘贴到此处，请在此处输入您的文本或者复制</a:t>
            </a:r>
            <a:endParaRPr lang="zh-CN" altLang="en-US" sz="1200" b="1" dirty="0">
              <a:solidFill>
                <a:schemeClr val="bg1">
                  <a:lumMod val="50000"/>
                </a:schemeClr>
              </a:solidFill>
              <a:latin typeface="+mn-ea"/>
              <a:ea typeface="+mn-ea"/>
            </a:endParaRPr>
          </a:p>
        </p:txBody>
      </p:sp>
      <p:sp>
        <p:nvSpPr>
          <p:cNvPr id="64" name="矩形 63"/>
          <p:cNvSpPr>
            <a:spLocks noChangeArrowheads="1"/>
          </p:cNvSpPr>
          <p:nvPr/>
        </p:nvSpPr>
        <p:spPr bwMode="auto">
          <a:xfrm>
            <a:off x="4356089" y="3991856"/>
            <a:ext cx="3198492" cy="438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3" tIns="34272" rIns="68543" bIns="34272">
            <a:spAutoFit/>
          </a:bodyPr>
          <a:lstStyle/>
          <a:p>
            <a:pPr algn="r"/>
            <a:r>
              <a:rPr lang="zh-CN" altLang="en-US" sz="1200" b="1" dirty="0">
                <a:solidFill>
                  <a:schemeClr val="bg1">
                    <a:lumMod val="50000"/>
                  </a:schemeClr>
                </a:solidFill>
                <a:latin typeface="+mn-ea"/>
                <a:ea typeface="+mn-ea"/>
              </a:rPr>
              <a:t>在此处输入您的文本或者复制您的文本粘贴到此处，请在此处输入您的文本或者复制</a:t>
            </a:r>
            <a:endParaRPr lang="zh-CN" altLang="en-US" sz="1200" b="1" dirty="0">
              <a:solidFill>
                <a:schemeClr val="bg1">
                  <a:lumMod val="50000"/>
                </a:schemeClr>
              </a:solidFill>
              <a:latin typeface="+mn-ea"/>
              <a:ea typeface="+mn-ea"/>
            </a:endParaRPr>
          </a:p>
        </p:txBody>
      </p:sp>
      <p:sp>
        <p:nvSpPr>
          <p:cNvPr id="65" name="TextBox 64"/>
          <p:cNvSpPr txBox="1"/>
          <p:nvPr/>
        </p:nvSpPr>
        <p:spPr>
          <a:xfrm>
            <a:off x="2142995" y="2409770"/>
            <a:ext cx="984372" cy="1084661"/>
          </a:xfrm>
          <a:prstGeom prst="rect">
            <a:avLst/>
          </a:prstGeom>
          <a:noFill/>
        </p:spPr>
        <p:txBody>
          <a:bodyPr wrap="none" lIns="68543" tIns="34272" rIns="68543" bIns="34272" rtlCol="0">
            <a:spAutoFit/>
          </a:bodyPr>
          <a:lstStyle/>
          <a:p>
            <a:pPr algn="ctr"/>
            <a:r>
              <a:rPr lang="zh-CN" altLang="en-US" sz="3300" dirty="0">
                <a:solidFill>
                  <a:schemeClr val="accent2"/>
                </a:solidFill>
                <a:latin typeface="微软雅黑" panose="020B0503020204020204" pitchFamily="34" charset="-122"/>
                <a:ea typeface="微软雅黑" panose="020B0503020204020204" pitchFamily="34" charset="-122"/>
              </a:rPr>
              <a:t>输入</a:t>
            </a:r>
            <a:endParaRPr lang="en-US" altLang="zh-CN" sz="3300" dirty="0">
              <a:solidFill>
                <a:schemeClr val="accent2"/>
              </a:solidFill>
              <a:latin typeface="微软雅黑" panose="020B0503020204020204" pitchFamily="34" charset="-122"/>
              <a:ea typeface="微软雅黑" panose="020B0503020204020204" pitchFamily="34" charset="-122"/>
            </a:endParaRPr>
          </a:p>
          <a:p>
            <a:pPr algn="ctr"/>
            <a:r>
              <a:rPr lang="zh-CN" altLang="en-US" sz="3300" dirty="0">
                <a:solidFill>
                  <a:schemeClr val="accent2"/>
                </a:solidFill>
                <a:latin typeface="微软雅黑" panose="020B0503020204020204" pitchFamily="34" charset="-122"/>
                <a:ea typeface="微软雅黑" panose="020B0503020204020204" pitchFamily="34" charset="-122"/>
              </a:rPr>
              <a:t>标题</a:t>
            </a:r>
            <a:endParaRPr lang="zh-CN" altLang="en-US" sz="3300" dirty="0">
              <a:solidFill>
                <a:schemeClr val="accent2"/>
              </a:solidFill>
              <a:latin typeface="微软雅黑" panose="020B0503020204020204" pitchFamily="34" charset="-122"/>
              <a:ea typeface="微软雅黑" panose="020B0503020204020204" pitchFamily="34" charset="-122"/>
            </a:endParaRPr>
          </a:p>
        </p:txBody>
      </p:sp>
      <p:grpSp>
        <p:nvGrpSpPr>
          <p:cNvPr id="66" name="组合 65"/>
          <p:cNvGrpSpPr/>
          <p:nvPr/>
        </p:nvGrpSpPr>
        <p:grpSpPr>
          <a:xfrm>
            <a:off x="811918" y="1220722"/>
            <a:ext cx="3524795" cy="3456775"/>
            <a:chOff x="1083121" y="1628006"/>
            <a:chExt cx="4702175" cy="4610100"/>
          </a:xfrm>
        </p:grpSpPr>
        <p:sp>
          <p:nvSpPr>
            <p:cNvPr id="67" name="椭圆 6"/>
            <p:cNvSpPr>
              <a:spLocks noChangeArrowheads="1"/>
            </p:cNvSpPr>
            <p:nvPr/>
          </p:nvSpPr>
          <p:spPr bwMode="auto">
            <a:xfrm>
              <a:off x="1083121" y="3318693"/>
              <a:ext cx="1373188" cy="1373188"/>
            </a:xfrm>
            <a:prstGeom prst="ellipse">
              <a:avLst/>
            </a:prstGeom>
            <a:solidFill>
              <a:schemeClr val="accent2">
                <a:lumMod val="50000"/>
              </a:schemeClr>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chemeClr val="accent2"/>
                </a:solidFill>
                <a:latin typeface="宋体" panose="02010600030101010101" pitchFamily="2" charset="-122"/>
                <a:sym typeface="宋体" panose="02010600030101010101" pitchFamily="2" charset="-122"/>
              </a:endParaRPr>
            </a:p>
          </p:txBody>
        </p:sp>
        <p:sp>
          <p:nvSpPr>
            <p:cNvPr id="68" name="椭圆 7"/>
            <p:cNvSpPr>
              <a:spLocks noChangeArrowheads="1"/>
            </p:cNvSpPr>
            <p:nvPr/>
          </p:nvSpPr>
          <p:spPr bwMode="auto">
            <a:xfrm>
              <a:off x="2737296" y="1628006"/>
              <a:ext cx="1373188" cy="1373187"/>
            </a:xfrm>
            <a:prstGeom prst="ellipse">
              <a:avLst/>
            </a:prstGeom>
            <a:solidFill>
              <a:schemeClr val="bg1">
                <a:lumMod val="50000"/>
              </a:schemeClr>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chemeClr val="accent2"/>
                </a:solidFill>
                <a:latin typeface="宋体" panose="02010600030101010101" pitchFamily="2" charset="-122"/>
                <a:sym typeface="宋体" panose="02010600030101010101" pitchFamily="2" charset="-122"/>
              </a:endParaRPr>
            </a:p>
          </p:txBody>
        </p:sp>
        <p:sp>
          <p:nvSpPr>
            <p:cNvPr id="69" name="椭圆 8"/>
            <p:cNvSpPr>
              <a:spLocks noChangeArrowheads="1"/>
            </p:cNvSpPr>
            <p:nvPr/>
          </p:nvSpPr>
          <p:spPr bwMode="auto">
            <a:xfrm>
              <a:off x="4410521" y="3318693"/>
              <a:ext cx="1374775" cy="1373188"/>
            </a:xfrm>
            <a:prstGeom prst="ellipse">
              <a:avLst/>
            </a:prstGeom>
            <a:solidFill>
              <a:schemeClr val="accent2">
                <a:lumMod val="50000"/>
              </a:schemeClr>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chemeClr val="accent2"/>
                </a:solidFill>
                <a:latin typeface="宋体" panose="02010600030101010101" pitchFamily="2" charset="-122"/>
                <a:sym typeface="宋体" panose="02010600030101010101" pitchFamily="2" charset="-122"/>
              </a:endParaRPr>
            </a:p>
          </p:txBody>
        </p:sp>
        <p:sp>
          <p:nvSpPr>
            <p:cNvPr id="70" name="椭圆 9"/>
            <p:cNvSpPr>
              <a:spLocks noChangeArrowheads="1"/>
            </p:cNvSpPr>
            <p:nvPr/>
          </p:nvSpPr>
          <p:spPr bwMode="auto">
            <a:xfrm>
              <a:off x="2772221" y="4864918"/>
              <a:ext cx="1373188" cy="1373188"/>
            </a:xfrm>
            <a:prstGeom prst="ellipse">
              <a:avLst/>
            </a:prstGeom>
            <a:solidFill>
              <a:schemeClr val="bg1">
                <a:lumMod val="50000"/>
              </a:schemeClr>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chemeClr val="accent2"/>
                </a:solidFill>
                <a:latin typeface="宋体" panose="02010600030101010101" pitchFamily="2" charset="-122"/>
                <a:sym typeface="宋体" panose="02010600030101010101" pitchFamily="2" charset="-122"/>
              </a:endParaRPr>
            </a:p>
          </p:txBody>
        </p:sp>
        <p:sp>
          <p:nvSpPr>
            <p:cNvPr id="71" name="矩形 70"/>
            <p:cNvSpPr>
              <a:spLocks noChangeArrowheads="1"/>
            </p:cNvSpPr>
            <p:nvPr/>
          </p:nvSpPr>
          <p:spPr bwMode="auto">
            <a:xfrm>
              <a:off x="1330453" y="3573810"/>
              <a:ext cx="862224" cy="861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dirty="0">
                  <a:solidFill>
                    <a:schemeClr val="accent2"/>
                  </a:solidFill>
                  <a:latin typeface="微软雅黑" panose="020B0503020204020204" pitchFamily="34" charset="-122"/>
                  <a:ea typeface="微软雅黑" panose="020B0503020204020204" pitchFamily="34" charset="-122"/>
                </a:rPr>
                <a:t>输入</a:t>
              </a:r>
              <a:endParaRPr lang="en-US" altLang="zh-CN" dirty="0">
                <a:solidFill>
                  <a:schemeClr val="accent2"/>
                </a:solidFill>
                <a:latin typeface="微软雅黑" panose="020B0503020204020204" pitchFamily="34" charset="-122"/>
                <a:ea typeface="微软雅黑" panose="020B0503020204020204" pitchFamily="34" charset="-122"/>
              </a:endParaRPr>
            </a:p>
            <a:p>
              <a:pPr algn="ctr"/>
              <a:r>
                <a:rPr lang="zh-CN" altLang="en-US" dirty="0">
                  <a:solidFill>
                    <a:schemeClr val="accent2"/>
                  </a:solidFill>
                  <a:latin typeface="微软雅黑" panose="020B0503020204020204" pitchFamily="34" charset="-122"/>
                  <a:ea typeface="微软雅黑" panose="020B0503020204020204" pitchFamily="34" charset="-122"/>
                </a:rPr>
                <a:t>标题</a:t>
              </a:r>
              <a:endParaRPr lang="zh-CN" altLang="en-US" dirty="0">
                <a:solidFill>
                  <a:schemeClr val="accent2"/>
                </a:solidFill>
                <a:latin typeface="微软雅黑" panose="020B0503020204020204" pitchFamily="34" charset="-122"/>
                <a:ea typeface="微软雅黑" panose="020B0503020204020204" pitchFamily="34" charset="-122"/>
              </a:endParaRPr>
            </a:p>
          </p:txBody>
        </p:sp>
        <p:sp>
          <p:nvSpPr>
            <p:cNvPr id="72" name="矩形 71"/>
            <p:cNvSpPr>
              <a:spLocks noChangeArrowheads="1"/>
            </p:cNvSpPr>
            <p:nvPr/>
          </p:nvSpPr>
          <p:spPr bwMode="auto">
            <a:xfrm>
              <a:off x="4666797" y="3573810"/>
              <a:ext cx="862224" cy="861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dirty="0">
                  <a:solidFill>
                    <a:schemeClr val="accent2"/>
                  </a:solidFill>
                  <a:latin typeface="微软雅黑" panose="020B0503020204020204" pitchFamily="34" charset="-122"/>
                  <a:ea typeface="微软雅黑" panose="020B0503020204020204" pitchFamily="34" charset="-122"/>
                </a:rPr>
                <a:t>输入</a:t>
              </a:r>
              <a:endParaRPr lang="en-US" altLang="zh-CN" dirty="0">
                <a:solidFill>
                  <a:schemeClr val="accent2"/>
                </a:solidFill>
                <a:latin typeface="微软雅黑" panose="020B0503020204020204" pitchFamily="34" charset="-122"/>
                <a:ea typeface="微软雅黑" panose="020B0503020204020204" pitchFamily="34" charset="-122"/>
              </a:endParaRPr>
            </a:p>
            <a:p>
              <a:pPr algn="ctr"/>
              <a:r>
                <a:rPr lang="zh-CN" altLang="en-US" dirty="0">
                  <a:solidFill>
                    <a:schemeClr val="accent2"/>
                  </a:solidFill>
                  <a:latin typeface="微软雅黑" panose="020B0503020204020204" pitchFamily="34" charset="-122"/>
                  <a:ea typeface="微软雅黑" panose="020B0503020204020204" pitchFamily="34" charset="-122"/>
                </a:rPr>
                <a:t>标题</a:t>
              </a:r>
              <a:endParaRPr lang="zh-CN" altLang="en-US" dirty="0">
                <a:solidFill>
                  <a:schemeClr val="accent2"/>
                </a:solidFill>
                <a:latin typeface="微软雅黑" panose="020B0503020204020204" pitchFamily="34" charset="-122"/>
                <a:ea typeface="微软雅黑" panose="020B0503020204020204" pitchFamily="34" charset="-122"/>
              </a:endParaRPr>
            </a:p>
          </p:txBody>
        </p:sp>
        <p:sp>
          <p:nvSpPr>
            <p:cNvPr id="73" name="矩形 72"/>
            <p:cNvSpPr>
              <a:spLocks noChangeArrowheads="1"/>
            </p:cNvSpPr>
            <p:nvPr/>
          </p:nvSpPr>
          <p:spPr bwMode="auto">
            <a:xfrm>
              <a:off x="3020897" y="1917626"/>
              <a:ext cx="862224" cy="861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dirty="0">
                  <a:solidFill>
                    <a:schemeClr val="accent2"/>
                  </a:solidFill>
                  <a:latin typeface="微软雅黑" panose="020B0503020204020204" pitchFamily="34" charset="-122"/>
                  <a:ea typeface="微软雅黑" panose="020B0503020204020204" pitchFamily="34" charset="-122"/>
                </a:rPr>
                <a:t>输入</a:t>
              </a:r>
              <a:endParaRPr lang="en-US" altLang="zh-CN" dirty="0">
                <a:solidFill>
                  <a:schemeClr val="accent2"/>
                </a:solidFill>
                <a:latin typeface="微软雅黑" panose="020B0503020204020204" pitchFamily="34" charset="-122"/>
                <a:ea typeface="微软雅黑" panose="020B0503020204020204" pitchFamily="34" charset="-122"/>
              </a:endParaRPr>
            </a:p>
            <a:p>
              <a:pPr algn="ctr"/>
              <a:r>
                <a:rPr lang="zh-CN" altLang="en-US" dirty="0">
                  <a:solidFill>
                    <a:schemeClr val="accent2"/>
                  </a:solidFill>
                  <a:latin typeface="微软雅黑" panose="020B0503020204020204" pitchFamily="34" charset="-122"/>
                  <a:ea typeface="微软雅黑" panose="020B0503020204020204" pitchFamily="34" charset="-122"/>
                </a:rPr>
                <a:t>标题</a:t>
              </a:r>
              <a:endParaRPr lang="zh-CN" altLang="en-US" dirty="0">
                <a:solidFill>
                  <a:schemeClr val="accent2"/>
                </a:solidFill>
                <a:latin typeface="微软雅黑" panose="020B0503020204020204" pitchFamily="34" charset="-122"/>
                <a:ea typeface="微软雅黑" panose="020B0503020204020204" pitchFamily="34" charset="-122"/>
              </a:endParaRPr>
            </a:p>
          </p:txBody>
        </p:sp>
        <p:sp>
          <p:nvSpPr>
            <p:cNvPr id="74" name="矩形 73"/>
            <p:cNvSpPr>
              <a:spLocks noChangeArrowheads="1"/>
            </p:cNvSpPr>
            <p:nvPr/>
          </p:nvSpPr>
          <p:spPr bwMode="auto">
            <a:xfrm>
              <a:off x="3020896" y="5182180"/>
              <a:ext cx="862224" cy="861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dirty="0">
                  <a:solidFill>
                    <a:schemeClr val="accent2"/>
                  </a:solidFill>
                  <a:latin typeface="微软雅黑" panose="020B0503020204020204" pitchFamily="34" charset="-122"/>
                  <a:ea typeface="微软雅黑" panose="020B0503020204020204" pitchFamily="34" charset="-122"/>
                </a:rPr>
                <a:t>输入</a:t>
              </a:r>
              <a:endParaRPr lang="en-US" altLang="zh-CN" dirty="0">
                <a:solidFill>
                  <a:schemeClr val="accent2"/>
                </a:solidFill>
                <a:latin typeface="微软雅黑" panose="020B0503020204020204" pitchFamily="34" charset="-122"/>
                <a:ea typeface="微软雅黑" panose="020B0503020204020204" pitchFamily="34" charset="-122"/>
              </a:endParaRPr>
            </a:p>
            <a:p>
              <a:pPr algn="ctr"/>
              <a:r>
                <a:rPr lang="zh-CN" altLang="en-US" dirty="0">
                  <a:solidFill>
                    <a:schemeClr val="accent2"/>
                  </a:solidFill>
                  <a:latin typeface="微软雅黑" panose="020B0503020204020204" pitchFamily="34" charset="-122"/>
                  <a:ea typeface="微软雅黑" panose="020B0503020204020204" pitchFamily="34" charset="-122"/>
                </a:rPr>
                <a:t>标题</a:t>
              </a:r>
              <a:endParaRPr lang="zh-CN" altLang="en-US" dirty="0">
                <a:solidFill>
                  <a:schemeClr val="accent2"/>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900" advClick="0" advTm="0">
        <p14:warp dir="in"/>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0-#ppt_w/2"/>
                                          </p:val>
                                        </p:tav>
                                        <p:tav tm="100000">
                                          <p:val>
                                            <p:strVal val="#ppt_x"/>
                                          </p:val>
                                        </p:tav>
                                      </p:tavLst>
                                    </p:anim>
                                    <p:anim calcmode="lin" valueType="num">
                                      <p:cBhvr additive="base">
                                        <p:cTn id="12" dur="500" fill="hold"/>
                                        <p:tgtEl>
                                          <p:spTgt spid="46"/>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49"/>
                                        </p:tgtEl>
                                        <p:attrNameLst>
                                          <p:attrName>style.visibility</p:attrName>
                                        </p:attrNameLst>
                                      </p:cBhvr>
                                      <p:to>
                                        <p:strVal val="visible"/>
                                      </p:to>
                                    </p:set>
                                    <p:anim calcmode="lin" valueType="num">
                                      <p:cBhvr additive="base">
                                        <p:cTn id="15" dur="500" fill="hold"/>
                                        <p:tgtEl>
                                          <p:spTgt spid="49"/>
                                        </p:tgtEl>
                                        <p:attrNameLst>
                                          <p:attrName>ppt_x</p:attrName>
                                        </p:attrNameLst>
                                      </p:cBhvr>
                                      <p:tavLst>
                                        <p:tav tm="0">
                                          <p:val>
                                            <p:strVal val="0-#ppt_w/2"/>
                                          </p:val>
                                        </p:tav>
                                        <p:tav tm="100000">
                                          <p:val>
                                            <p:strVal val="#ppt_x"/>
                                          </p:val>
                                        </p:tav>
                                      </p:tavLst>
                                    </p:anim>
                                    <p:anim calcmode="lin" valueType="num">
                                      <p:cBhvr additive="base">
                                        <p:cTn id="16" dur="500" fill="hold"/>
                                        <p:tgtEl>
                                          <p:spTgt spid="49"/>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6" presetClass="emph" presetSubtype="0" fill="hold" nodeType="clickEffect">
                                  <p:stCondLst>
                                    <p:cond delay="0"/>
                                  </p:stCondLst>
                                  <p:childTnLst>
                                    <p:animEffect transition="out" filter="fade">
                                      <p:cBhvr>
                                        <p:cTn id="20" dur="500" tmFilter="0, 0; .2, .5; .8, .5; 1, 0"/>
                                        <p:tgtEl>
                                          <p:spTgt spid="46"/>
                                        </p:tgtEl>
                                      </p:cBhvr>
                                    </p:animEffect>
                                    <p:animScale>
                                      <p:cBhvr>
                                        <p:cTn id="21" dur="250" autoRev="1" fill="hold"/>
                                        <p:tgtEl>
                                          <p:spTgt spid="46"/>
                                        </p:tgtEl>
                                      </p:cBhvr>
                                      <p:by x="105000" y="105000"/>
                                    </p:animScale>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65"/>
                                        </p:tgtEl>
                                        <p:attrNameLst>
                                          <p:attrName>style.visibility</p:attrName>
                                        </p:attrNameLst>
                                      </p:cBhvr>
                                      <p:to>
                                        <p:strVal val="visible"/>
                                      </p:to>
                                    </p:set>
                                    <p:anim calcmode="lin" valueType="num">
                                      <p:cBhvr>
                                        <p:cTn id="33" dur="500" fill="hold"/>
                                        <p:tgtEl>
                                          <p:spTgt spid="65"/>
                                        </p:tgtEl>
                                        <p:attrNameLst>
                                          <p:attrName>ppt_w</p:attrName>
                                        </p:attrNameLst>
                                      </p:cBhvr>
                                      <p:tavLst>
                                        <p:tav tm="0">
                                          <p:val>
                                            <p:fltVal val="0"/>
                                          </p:val>
                                        </p:tav>
                                        <p:tav tm="100000">
                                          <p:val>
                                            <p:strVal val="#ppt_w"/>
                                          </p:val>
                                        </p:tav>
                                      </p:tavLst>
                                    </p:anim>
                                    <p:anim calcmode="lin" valueType="num">
                                      <p:cBhvr>
                                        <p:cTn id="34" dur="500" fill="hold"/>
                                        <p:tgtEl>
                                          <p:spTgt spid="65"/>
                                        </p:tgtEl>
                                        <p:attrNameLst>
                                          <p:attrName>ppt_h</p:attrName>
                                        </p:attrNameLst>
                                      </p:cBhvr>
                                      <p:tavLst>
                                        <p:tav tm="0">
                                          <p:val>
                                            <p:fltVal val="0"/>
                                          </p:val>
                                        </p:tav>
                                        <p:tav tm="100000">
                                          <p:val>
                                            <p:strVal val="#ppt_h"/>
                                          </p:val>
                                        </p:tav>
                                      </p:tavLst>
                                    </p:anim>
                                    <p:animEffect transition="in" filter="fade">
                                      <p:cBhvr>
                                        <p:cTn id="35" dur="500"/>
                                        <p:tgtEl>
                                          <p:spTgt spid="65"/>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1000" fill="hold"/>
                                        <p:tgtEl>
                                          <p:spTgt spid="25"/>
                                        </p:tgtEl>
                                        <p:attrNameLst>
                                          <p:attrName>ppt_w</p:attrName>
                                        </p:attrNameLst>
                                      </p:cBhvr>
                                      <p:tavLst>
                                        <p:tav tm="0">
                                          <p:val>
                                            <p:fltVal val="0"/>
                                          </p:val>
                                        </p:tav>
                                        <p:tav tm="100000">
                                          <p:val>
                                            <p:strVal val="#ppt_w"/>
                                          </p:val>
                                        </p:tav>
                                      </p:tavLst>
                                    </p:anim>
                                    <p:anim calcmode="lin" valueType="num">
                                      <p:cBhvr>
                                        <p:cTn id="48" dur="1000" fill="hold"/>
                                        <p:tgtEl>
                                          <p:spTgt spid="25"/>
                                        </p:tgtEl>
                                        <p:attrNameLst>
                                          <p:attrName>ppt_h</p:attrName>
                                        </p:attrNameLst>
                                      </p:cBhvr>
                                      <p:tavLst>
                                        <p:tav tm="0">
                                          <p:val>
                                            <p:fltVal val="0"/>
                                          </p:val>
                                        </p:tav>
                                        <p:tav tm="100000">
                                          <p:val>
                                            <p:strVal val="#ppt_h"/>
                                          </p:val>
                                        </p:tav>
                                      </p:tavLst>
                                    </p:anim>
                                    <p:animEffect transition="in" filter="fade">
                                      <p:cBhvr>
                                        <p:cTn id="49" dur="1000"/>
                                        <p:tgtEl>
                                          <p:spTgt spid="25"/>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nodeType="clickEffect">
                                  <p:stCondLst>
                                    <p:cond delay="0"/>
                                  </p:stCondLst>
                                  <p:childTnLst>
                                    <p:set>
                                      <p:cBhvr>
                                        <p:cTn id="53" dur="1" fill="hold">
                                          <p:stCondLst>
                                            <p:cond delay="0"/>
                                          </p:stCondLst>
                                        </p:cTn>
                                        <p:tgtEl>
                                          <p:spTgt spid="66"/>
                                        </p:tgtEl>
                                        <p:attrNameLst>
                                          <p:attrName>style.visibility</p:attrName>
                                        </p:attrNameLst>
                                      </p:cBhvr>
                                      <p:to>
                                        <p:strVal val="visible"/>
                                      </p:to>
                                    </p:set>
                                    <p:anim calcmode="lin" valueType="num">
                                      <p:cBhvr>
                                        <p:cTn id="54" dur="1000" fill="hold"/>
                                        <p:tgtEl>
                                          <p:spTgt spid="66"/>
                                        </p:tgtEl>
                                        <p:attrNameLst>
                                          <p:attrName>ppt_w</p:attrName>
                                        </p:attrNameLst>
                                      </p:cBhvr>
                                      <p:tavLst>
                                        <p:tav tm="0">
                                          <p:val>
                                            <p:fltVal val="0"/>
                                          </p:val>
                                        </p:tav>
                                        <p:tav tm="100000">
                                          <p:val>
                                            <p:strVal val="#ppt_w"/>
                                          </p:val>
                                        </p:tav>
                                      </p:tavLst>
                                    </p:anim>
                                    <p:anim calcmode="lin" valueType="num">
                                      <p:cBhvr>
                                        <p:cTn id="55" dur="1000" fill="hold"/>
                                        <p:tgtEl>
                                          <p:spTgt spid="66"/>
                                        </p:tgtEl>
                                        <p:attrNameLst>
                                          <p:attrName>ppt_h</p:attrName>
                                        </p:attrNameLst>
                                      </p:cBhvr>
                                      <p:tavLst>
                                        <p:tav tm="0">
                                          <p:val>
                                            <p:fltVal val="0"/>
                                          </p:val>
                                        </p:tav>
                                        <p:tav tm="100000">
                                          <p:val>
                                            <p:strVal val="#ppt_h"/>
                                          </p:val>
                                        </p:tav>
                                      </p:tavLst>
                                    </p:anim>
                                    <p:animEffect transition="in" filter="fade">
                                      <p:cBhvr>
                                        <p:cTn id="56" dur="1000"/>
                                        <p:tgtEl>
                                          <p:spTgt spid="66"/>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additive="base">
                                        <p:cTn id="61" dur="500" fill="hold"/>
                                        <p:tgtEl>
                                          <p:spTgt spid="26"/>
                                        </p:tgtEl>
                                        <p:attrNameLst>
                                          <p:attrName>ppt_x</p:attrName>
                                        </p:attrNameLst>
                                      </p:cBhvr>
                                      <p:tavLst>
                                        <p:tav tm="0">
                                          <p:val>
                                            <p:strVal val="1+#ppt_w/2"/>
                                          </p:val>
                                        </p:tav>
                                        <p:tav tm="100000">
                                          <p:val>
                                            <p:strVal val="#ppt_x"/>
                                          </p:val>
                                        </p:tav>
                                      </p:tavLst>
                                    </p:anim>
                                    <p:anim calcmode="lin" valueType="num">
                                      <p:cBhvr additive="base">
                                        <p:cTn id="62" dur="500" fill="hold"/>
                                        <p:tgtEl>
                                          <p:spTgt spid="26"/>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1+#ppt_w/2"/>
                                          </p:val>
                                        </p:tav>
                                        <p:tav tm="100000">
                                          <p:val>
                                            <p:strVal val="#ppt_x"/>
                                          </p:val>
                                        </p:tav>
                                      </p:tavLst>
                                    </p:anim>
                                    <p:anim calcmode="lin" valueType="num">
                                      <p:cBhvr additive="base">
                                        <p:cTn id="66" dur="500" fill="hold"/>
                                        <p:tgtEl>
                                          <p:spTgt spid="27"/>
                                        </p:tgtEl>
                                        <p:attrNameLst>
                                          <p:attrName>ppt_y</p:attrName>
                                        </p:attrNameLst>
                                      </p:cBhvr>
                                      <p:tavLst>
                                        <p:tav tm="0">
                                          <p:val>
                                            <p:strVal val="#ppt_y"/>
                                          </p:val>
                                        </p:tav>
                                        <p:tav tm="100000">
                                          <p:val>
                                            <p:strVal val="#ppt_y"/>
                                          </p:val>
                                        </p:tav>
                                      </p:tavLst>
                                    </p:anim>
                                  </p:childTnLst>
                                </p:cTn>
                              </p:par>
                              <p:par>
                                <p:cTn id="67" presetID="2" presetClass="entr" presetSubtype="2"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1+#ppt_w/2"/>
                                          </p:val>
                                        </p:tav>
                                        <p:tav tm="100000">
                                          <p:val>
                                            <p:strVal val="#ppt_x"/>
                                          </p:val>
                                        </p:tav>
                                      </p:tavLst>
                                    </p:anim>
                                    <p:anim calcmode="lin" valueType="num">
                                      <p:cBhvr additive="base">
                                        <p:cTn id="70" dur="500" fill="hold"/>
                                        <p:tgtEl>
                                          <p:spTgt spid="28"/>
                                        </p:tgtEl>
                                        <p:attrNameLst>
                                          <p:attrName>ppt_y</p:attrName>
                                        </p:attrNameLst>
                                      </p:cBhvr>
                                      <p:tavLst>
                                        <p:tav tm="0">
                                          <p:val>
                                            <p:strVal val="#ppt_y"/>
                                          </p:val>
                                        </p:tav>
                                        <p:tav tm="100000">
                                          <p:val>
                                            <p:strVal val="#ppt_y"/>
                                          </p:val>
                                        </p:tav>
                                      </p:tavLst>
                                    </p:anim>
                                  </p:childTnLst>
                                </p:cTn>
                              </p:par>
                              <p:par>
                                <p:cTn id="71" presetID="2" presetClass="entr" presetSubtype="2"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500" fill="hold"/>
                                        <p:tgtEl>
                                          <p:spTgt spid="29"/>
                                        </p:tgtEl>
                                        <p:attrNameLst>
                                          <p:attrName>ppt_x</p:attrName>
                                        </p:attrNameLst>
                                      </p:cBhvr>
                                      <p:tavLst>
                                        <p:tav tm="0">
                                          <p:val>
                                            <p:strVal val="1+#ppt_w/2"/>
                                          </p:val>
                                        </p:tav>
                                        <p:tav tm="100000">
                                          <p:val>
                                            <p:strVal val="#ppt_x"/>
                                          </p:val>
                                        </p:tav>
                                      </p:tavLst>
                                    </p:anim>
                                    <p:anim calcmode="lin" valueType="num">
                                      <p:cBhvr additive="base">
                                        <p:cTn id="74" dur="500" fill="hold"/>
                                        <p:tgtEl>
                                          <p:spTgt spid="29"/>
                                        </p:tgtEl>
                                        <p:attrNameLst>
                                          <p:attrName>ppt_y</p:attrName>
                                        </p:attrNameLst>
                                      </p:cBhvr>
                                      <p:tavLst>
                                        <p:tav tm="0">
                                          <p:val>
                                            <p:strVal val="#ppt_y"/>
                                          </p:val>
                                        </p:tav>
                                        <p:tav tm="100000">
                                          <p:val>
                                            <p:strVal val="#ppt_y"/>
                                          </p:val>
                                        </p:tav>
                                      </p:tavLst>
                                    </p:anim>
                                  </p:childTnLst>
                                </p:cTn>
                              </p:par>
                              <p:par>
                                <p:cTn id="75" presetID="2" presetClass="entr" presetSubtype="2"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additive="base">
                                        <p:cTn id="77" dur="500" fill="hold"/>
                                        <p:tgtEl>
                                          <p:spTgt spid="30"/>
                                        </p:tgtEl>
                                        <p:attrNameLst>
                                          <p:attrName>ppt_x</p:attrName>
                                        </p:attrNameLst>
                                      </p:cBhvr>
                                      <p:tavLst>
                                        <p:tav tm="0">
                                          <p:val>
                                            <p:strVal val="1+#ppt_w/2"/>
                                          </p:val>
                                        </p:tav>
                                        <p:tav tm="100000">
                                          <p:val>
                                            <p:strVal val="#ppt_x"/>
                                          </p:val>
                                        </p:tav>
                                      </p:tavLst>
                                    </p:anim>
                                    <p:anim calcmode="lin" valueType="num">
                                      <p:cBhvr additive="base">
                                        <p:cTn id="78" dur="500" fill="hold"/>
                                        <p:tgtEl>
                                          <p:spTgt spid="30"/>
                                        </p:tgtEl>
                                        <p:attrNameLst>
                                          <p:attrName>ppt_y</p:attrName>
                                        </p:attrNameLst>
                                      </p:cBhvr>
                                      <p:tavLst>
                                        <p:tav tm="0">
                                          <p:val>
                                            <p:strVal val="#ppt_y"/>
                                          </p:val>
                                        </p:tav>
                                        <p:tav tm="100000">
                                          <p:val>
                                            <p:strVal val="#ppt_y"/>
                                          </p:val>
                                        </p:tav>
                                      </p:tavLst>
                                    </p:anim>
                                  </p:childTnLst>
                                </p:cTn>
                              </p:par>
                              <p:par>
                                <p:cTn id="79" presetID="2" presetClass="entr" presetSubtype="2" fill="hold" nodeType="withEffect">
                                  <p:stCondLst>
                                    <p:cond delay="0"/>
                                  </p:stCondLst>
                                  <p:childTnLst>
                                    <p:set>
                                      <p:cBhvr>
                                        <p:cTn id="80" dur="1" fill="hold">
                                          <p:stCondLst>
                                            <p:cond delay="0"/>
                                          </p:stCondLst>
                                        </p:cTn>
                                        <p:tgtEl>
                                          <p:spTgt spid="31"/>
                                        </p:tgtEl>
                                        <p:attrNameLst>
                                          <p:attrName>style.visibility</p:attrName>
                                        </p:attrNameLst>
                                      </p:cBhvr>
                                      <p:to>
                                        <p:strVal val="visible"/>
                                      </p:to>
                                    </p:set>
                                    <p:anim calcmode="lin" valueType="num">
                                      <p:cBhvr additive="base">
                                        <p:cTn id="81" dur="500" fill="hold"/>
                                        <p:tgtEl>
                                          <p:spTgt spid="31"/>
                                        </p:tgtEl>
                                        <p:attrNameLst>
                                          <p:attrName>ppt_x</p:attrName>
                                        </p:attrNameLst>
                                      </p:cBhvr>
                                      <p:tavLst>
                                        <p:tav tm="0">
                                          <p:val>
                                            <p:strVal val="1+#ppt_w/2"/>
                                          </p:val>
                                        </p:tav>
                                        <p:tav tm="100000">
                                          <p:val>
                                            <p:strVal val="#ppt_x"/>
                                          </p:val>
                                        </p:tav>
                                      </p:tavLst>
                                    </p:anim>
                                    <p:anim calcmode="lin" valueType="num">
                                      <p:cBhvr additive="base">
                                        <p:cTn id="82" dur="500" fill="hold"/>
                                        <p:tgtEl>
                                          <p:spTgt spid="31"/>
                                        </p:tgtEl>
                                        <p:attrNameLst>
                                          <p:attrName>ppt_y</p:attrName>
                                        </p:attrNameLst>
                                      </p:cBhvr>
                                      <p:tavLst>
                                        <p:tav tm="0">
                                          <p:val>
                                            <p:strVal val="#ppt_y"/>
                                          </p:val>
                                        </p:tav>
                                        <p:tav tm="100000">
                                          <p:val>
                                            <p:strVal val="#ppt_y"/>
                                          </p:val>
                                        </p:tav>
                                      </p:tavLst>
                                    </p:anim>
                                  </p:childTnLst>
                                </p:cTn>
                              </p:par>
                              <p:par>
                                <p:cTn id="83" presetID="2" presetClass="entr" presetSubtype="2" fill="hold" grpId="0" nodeType="with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additive="base">
                                        <p:cTn id="85" dur="500" fill="hold"/>
                                        <p:tgtEl>
                                          <p:spTgt spid="34"/>
                                        </p:tgtEl>
                                        <p:attrNameLst>
                                          <p:attrName>ppt_x</p:attrName>
                                        </p:attrNameLst>
                                      </p:cBhvr>
                                      <p:tavLst>
                                        <p:tav tm="0">
                                          <p:val>
                                            <p:strVal val="1+#ppt_w/2"/>
                                          </p:val>
                                        </p:tav>
                                        <p:tav tm="100000">
                                          <p:val>
                                            <p:strVal val="#ppt_x"/>
                                          </p:val>
                                        </p:tav>
                                      </p:tavLst>
                                    </p:anim>
                                    <p:anim calcmode="lin" valueType="num">
                                      <p:cBhvr additive="base">
                                        <p:cTn id="86" dur="500" fill="hold"/>
                                        <p:tgtEl>
                                          <p:spTgt spid="34"/>
                                        </p:tgtEl>
                                        <p:attrNameLst>
                                          <p:attrName>ppt_y</p:attrName>
                                        </p:attrNameLst>
                                      </p:cBhvr>
                                      <p:tavLst>
                                        <p:tav tm="0">
                                          <p:val>
                                            <p:strVal val="#ppt_y"/>
                                          </p:val>
                                        </p:tav>
                                        <p:tav tm="100000">
                                          <p:val>
                                            <p:strVal val="#ppt_y"/>
                                          </p:val>
                                        </p:tav>
                                      </p:tavLst>
                                    </p:anim>
                                  </p:childTnLst>
                                </p:cTn>
                              </p:par>
                              <p:par>
                                <p:cTn id="87" presetID="2" presetClass="entr" presetSubtype="2" fill="hold" nodeType="withEffect">
                                  <p:stCondLst>
                                    <p:cond delay="0"/>
                                  </p:stCondLst>
                                  <p:childTnLst>
                                    <p:set>
                                      <p:cBhvr>
                                        <p:cTn id="88" dur="1" fill="hold">
                                          <p:stCondLst>
                                            <p:cond delay="0"/>
                                          </p:stCondLst>
                                        </p:cTn>
                                        <p:tgtEl>
                                          <p:spTgt spid="35"/>
                                        </p:tgtEl>
                                        <p:attrNameLst>
                                          <p:attrName>style.visibility</p:attrName>
                                        </p:attrNameLst>
                                      </p:cBhvr>
                                      <p:to>
                                        <p:strVal val="visible"/>
                                      </p:to>
                                    </p:set>
                                    <p:anim calcmode="lin" valueType="num">
                                      <p:cBhvr additive="base">
                                        <p:cTn id="89" dur="500" fill="hold"/>
                                        <p:tgtEl>
                                          <p:spTgt spid="35"/>
                                        </p:tgtEl>
                                        <p:attrNameLst>
                                          <p:attrName>ppt_x</p:attrName>
                                        </p:attrNameLst>
                                      </p:cBhvr>
                                      <p:tavLst>
                                        <p:tav tm="0">
                                          <p:val>
                                            <p:strVal val="1+#ppt_w/2"/>
                                          </p:val>
                                        </p:tav>
                                        <p:tav tm="100000">
                                          <p:val>
                                            <p:strVal val="#ppt_x"/>
                                          </p:val>
                                        </p:tav>
                                      </p:tavLst>
                                    </p:anim>
                                    <p:anim calcmode="lin" valueType="num">
                                      <p:cBhvr additive="base">
                                        <p:cTn id="90" dur="5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42" presetClass="entr" presetSubtype="0" fill="hold" grpId="0" nodeType="clickEffect">
                                  <p:stCondLst>
                                    <p:cond delay="0"/>
                                  </p:stCondLst>
                                  <p:iterate type="lt">
                                    <p:tmPct val="10000"/>
                                  </p:iterate>
                                  <p:childTnLst>
                                    <p:set>
                                      <p:cBhvr>
                                        <p:cTn id="94" dur="1" fill="hold">
                                          <p:stCondLst>
                                            <p:cond delay="0"/>
                                          </p:stCondLst>
                                        </p:cTn>
                                        <p:tgtEl>
                                          <p:spTgt spid="61"/>
                                        </p:tgtEl>
                                        <p:attrNameLst>
                                          <p:attrName>style.visibility</p:attrName>
                                        </p:attrNameLst>
                                      </p:cBhvr>
                                      <p:to>
                                        <p:strVal val="visible"/>
                                      </p:to>
                                    </p:set>
                                    <p:animEffect transition="in" filter="fade">
                                      <p:cBhvr>
                                        <p:cTn id="95" dur="500"/>
                                        <p:tgtEl>
                                          <p:spTgt spid="61"/>
                                        </p:tgtEl>
                                      </p:cBhvr>
                                    </p:animEffect>
                                    <p:anim calcmode="lin" valueType="num">
                                      <p:cBhvr>
                                        <p:cTn id="96" dur="500" fill="hold"/>
                                        <p:tgtEl>
                                          <p:spTgt spid="61"/>
                                        </p:tgtEl>
                                        <p:attrNameLst>
                                          <p:attrName>ppt_x</p:attrName>
                                        </p:attrNameLst>
                                      </p:cBhvr>
                                      <p:tavLst>
                                        <p:tav tm="0">
                                          <p:val>
                                            <p:strVal val="#ppt_x"/>
                                          </p:val>
                                        </p:tav>
                                        <p:tav tm="100000">
                                          <p:val>
                                            <p:strVal val="#ppt_x"/>
                                          </p:val>
                                        </p:tav>
                                      </p:tavLst>
                                    </p:anim>
                                    <p:anim calcmode="lin" valueType="num">
                                      <p:cBhvr>
                                        <p:cTn id="97" dur="500" fill="hold"/>
                                        <p:tgtEl>
                                          <p:spTgt spid="61"/>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iterate type="lt">
                                    <p:tmPct val="10000"/>
                                  </p:iterate>
                                  <p:childTnLst>
                                    <p:set>
                                      <p:cBhvr>
                                        <p:cTn id="99" dur="1" fill="hold">
                                          <p:stCondLst>
                                            <p:cond delay="0"/>
                                          </p:stCondLst>
                                        </p:cTn>
                                        <p:tgtEl>
                                          <p:spTgt spid="62"/>
                                        </p:tgtEl>
                                        <p:attrNameLst>
                                          <p:attrName>style.visibility</p:attrName>
                                        </p:attrNameLst>
                                      </p:cBhvr>
                                      <p:to>
                                        <p:strVal val="visible"/>
                                      </p:to>
                                    </p:set>
                                    <p:animEffect transition="in" filter="fade">
                                      <p:cBhvr>
                                        <p:cTn id="100" dur="500"/>
                                        <p:tgtEl>
                                          <p:spTgt spid="62"/>
                                        </p:tgtEl>
                                      </p:cBhvr>
                                    </p:animEffect>
                                    <p:anim calcmode="lin" valueType="num">
                                      <p:cBhvr>
                                        <p:cTn id="101" dur="500" fill="hold"/>
                                        <p:tgtEl>
                                          <p:spTgt spid="62"/>
                                        </p:tgtEl>
                                        <p:attrNameLst>
                                          <p:attrName>ppt_x</p:attrName>
                                        </p:attrNameLst>
                                      </p:cBhvr>
                                      <p:tavLst>
                                        <p:tav tm="0">
                                          <p:val>
                                            <p:strVal val="#ppt_x"/>
                                          </p:val>
                                        </p:tav>
                                        <p:tav tm="100000">
                                          <p:val>
                                            <p:strVal val="#ppt_x"/>
                                          </p:val>
                                        </p:tav>
                                      </p:tavLst>
                                    </p:anim>
                                    <p:anim calcmode="lin" valueType="num">
                                      <p:cBhvr>
                                        <p:cTn id="102" dur="500" fill="hold"/>
                                        <p:tgtEl>
                                          <p:spTgt spid="62"/>
                                        </p:tgtEl>
                                        <p:attrNameLst>
                                          <p:attrName>ppt_y</p:attrName>
                                        </p:attrNameLst>
                                      </p:cBhvr>
                                      <p:tavLst>
                                        <p:tav tm="0">
                                          <p:val>
                                            <p:strVal val="#ppt_y+.1"/>
                                          </p:val>
                                        </p:tav>
                                        <p:tav tm="100000">
                                          <p:val>
                                            <p:strVal val="#ppt_y"/>
                                          </p:val>
                                        </p:tav>
                                      </p:tavLst>
                                    </p:anim>
                                  </p:childTnLst>
                                </p:cTn>
                              </p:par>
                              <p:par>
                                <p:cTn id="103" presetID="42" presetClass="entr" presetSubtype="0" fill="hold" grpId="0" nodeType="withEffect">
                                  <p:stCondLst>
                                    <p:cond delay="0"/>
                                  </p:stCondLst>
                                  <p:iterate type="lt">
                                    <p:tmPct val="10000"/>
                                  </p:iterate>
                                  <p:childTnLst>
                                    <p:set>
                                      <p:cBhvr>
                                        <p:cTn id="104" dur="1" fill="hold">
                                          <p:stCondLst>
                                            <p:cond delay="0"/>
                                          </p:stCondLst>
                                        </p:cTn>
                                        <p:tgtEl>
                                          <p:spTgt spid="63"/>
                                        </p:tgtEl>
                                        <p:attrNameLst>
                                          <p:attrName>style.visibility</p:attrName>
                                        </p:attrNameLst>
                                      </p:cBhvr>
                                      <p:to>
                                        <p:strVal val="visible"/>
                                      </p:to>
                                    </p:set>
                                    <p:animEffect transition="in" filter="fade">
                                      <p:cBhvr>
                                        <p:cTn id="105" dur="500"/>
                                        <p:tgtEl>
                                          <p:spTgt spid="63"/>
                                        </p:tgtEl>
                                      </p:cBhvr>
                                    </p:animEffect>
                                    <p:anim calcmode="lin" valueType="num">
                                      <p:cBhvr>
                                        <p:cTn id="106" dur="500" fill="hold"/>
                                        <p:tgtEl>
                                          <p:spTgt spid="63"/>
                                        </p:tgtEl>
                                        <p:attrNameLst>
                                          <p:attrName>ppt_x</p:attrName>
                                        </p:attrNameLst>
                                      </p:cBhvr>
                                      <p:tavLst>
                                        <p:tav tm="0">
                                          <p:val>
                                            <p:strVal val="#ppt_x"/>
                                          </p:val>
                                        </p:tav>
                                        <p:tav tm="100000">
                                          <p:val>
                                            <p:strVal val="#ppt_x"/>
                                          </p:val>
                                        </p:tav>
                                      </p:tavLst>
                                    </p:anim>
                                    <p:anim calcmode="lin" valueType="num">
                                      <p:cBhvr>
                                        <p:cTn id="107" dur="500" fill="hold"/>
                                        <p:tgtEl>
                                          <p:spTgt spid="63"/>
                                        </p:tgtEl>
                                        <p:attrNameLst>
                                          <p:attrName>ppt_y</p:attrName>
                                        </p:attrNameLst>
                                      </p:cBhvr>
                                      <p:tavLst>
                                        <p:tav tm="0">
                                          <p:val>
                                            <p:strVal val="#ppt_y+.1"/>
                                          </p:val>
                                        </p:tav>
                                        <p:tav tm="100000">
                                          <p:val>
                                            <p:strVal val="#ppt_y"/>
                                          </p:val>
                                        </p:tav>
                                      </p:tavLst>
                                    </p:anim>
                                  </p:childTnLst>
                                </p:cTn>
                              </p:par>
                              <p:par>
                                <p:cTn id="108" presetID="42" presetClass="entr" presetSubtype="0" fill="hold" grpId="0" nodeType="withEffect">
                                  <p:stCondLst>
                                    <p:cond delay="0"/>
                                  </p:stCondLst>
                                  <p:iterate type="lt">
                                    <p:tmPct val="10000"/>
                                  </p:iterate>
                                  <p:childTnLst>
                                    <p:set>
                                      <p:cBhvr>
                                        <p:cTn id="109" dur="1" fill="hold">
                                          <p:stCondLst>
                                            <p:cond delay="0"/>
                                          </p:stCondLst>
                                        </p:cTn>
                                        <p:tgtEl>
                                          <p:spTgt spid="64"/>
                                        </p:tgtEl>
                                        <p:attrNameLst>
                                          <p:attrName>style.visibility</p:attrName>
                                        </p:attrNameLst>
                                      </p:cBhvr>
                                      <p:to>
                                        <p:strVal val="visible"/>
                                      </p:to>
                                    </p:set>
                                    <p:animEffect transition="in" filter="fade">
                                      <p:cBhvr>
                                        <p:cTn id="110" dur="500"/>
                                        <p:tgtEl>
                                          <p:spTgt spid="64"/>
                                        </p:tgtEl>
                                      </p:cBhvr>
                                    </p:animEffect>
                                    <p:anim calcmode="lin" valueType="num">
                                      <p:cBhvr>
                                        <p:cTn id="111" dur="500" fill="hold"/>
                                        <p:tgtEl>
                                          <p:spTgt spid="64"/>
                                        </p:tgtEl>
                                        <p:attrNameLst>
                                          <p:attrName>ppt_x</p:attrName>
                                        </p:attrNameLst>
                                      </p:cBhvr>
                                      <p:tavLst>
                                        <p:tav tm="0">
                                          <p:val>
                                            <p:strVal val="#ppt_x"/>
                                          </p:val>
                                        </p:tav>
                                        <p:tav tm="100000">
                                          <p:val>
                                            <p:strVal val="#ppt_x"/>
                                          </p:val>
                                        </p:tav>
                                      </p:tavLst>
                                    </p:anim>
                                    <p:anim calcmode="lin" valueType="num">
                                      <p:cBhvr>
                                        <p:cTn id="112" dur="5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5" grpId="0" animBg="1"/>
      <p:bldP spid="26" grpId="0" animBg="1"/>
      <p:bldP spid="27" grpId="0" animBg="1"/>
      <p:bldP spid="28" grpId="0" animBg="1"/>
      <p:bldP spid="29" grpId="0" animBg="1"/>
      <p:bldP spid="30" grpId="0" animBg="1"/>
      <p:bldP spid="34" grpId="0" animBg="1"/>
      <p:bldP spid="61" grpId="0"/>
      <p:bldP spid="62" grpId="0"/>
      <p:bldP spid="63" grpId="0"/>
      <p:bldP spid="64" grpId="0"/>
      <p:bldP spid="6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1" cstate="print">
            <a:extLst>
              <a:ext uri="{BEBA8EAE-BF5A-486C-A8C5-ECC9F3942E4B}">
                <a14:imgProps xmlns:a14="http://schemas.microsoft.com/office/drawing/2010/main">
                  <a14:imgLayer r:embed="rId2">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1" y="0"/>
            <a:ext cx="9143999" cy="5143500"/>
          </a:xfrm>
          <a:prstGeom prst="rect">
            <a:avLst/>
          </a:prstGeom>
        </p:spPr>
      </p:pic>
      <p:sp>
        <p:nvSpPr>
          <p:cNvPr id="6146" name="AutoShape 2"/>
          <p:cNvSpPr>
            <a:spLocks noChangeArrowheads="1"/>
          </p:cNvSpPr>
          <p:nvPr/>
        </p:nvSpPr>
        <p:spPr bwMode="auto">
          <a:xfrm rot="1800000">
            <a:off x="2182842" y="1756847"/>
            <a:ext cx="1390514" cy="1191680"/>
          </a:xfrm>
          <a:prstGeom prst="hexagon">
            <a:avLst>
              <a:gd name="adj" fmla="val 29171"/>
              <a:gd name="vf" fmla="val 115470"/>
            </a:avLst>
          </a:prstGeom>
          <a:solidFill>
            <a:srgbClr val="9D9DA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nchor="ctr"/>
          <a:lstStyle>
            <a:lvl1pPr>
              <a:buFont typeface="Arial" panose="020B0604020202020204" pitchFamily="34" charset="0"/>
              <a:defRPr>
                <a:solidFill>
                  <a:schemeClr val="tx1"/>
                </a:solidFill>
                <a:latin typeface="Calibri" panose="020F0502020204030204" pitchFamily="34" charset="0"/>
              </a:defRPr>
            </a:lvl1pPr>
            <a:lvl2pPr marL="742950" indent="-285750">
              <a:buFont typeface="Arial" panose="020B0604020202020204" pitchFamily="34" charset="0"/>
              <a:defRPr>
                <a:solidFill>
                  <a:schemeClr val="tx1"/>
                </a:solidFill>
                <a:latin typeface="Calibri" panose="020F0502020204030204" pitchFamily="34" charset="0"/>
              </a:defRPr>
            </a:lvl2pPr>
            <a:lvl3pPr marL="1143000" indent="-228600">
              <a:buFont typeface="Arial" panose="020B0604020202020204" pitchFamily="34" charset="0"/>
              <a:defRPr>
                <a:solidFill>
                  <a:schemeClr val="tx1"/>
                </a:solidFill>
                <a:latin typeface="Calibri" panose="020F0502020204030204" pitchFamily="34" charset="0"/>
              </a:defRPr>
            </a:lvl3pPr>
            <a:lvl4pPr marL="1600200" indent="-228600">
              <a:buFont typeface="Arial" panose="020B0604020202020204" pitchFamily="34" charset="0"/>
              <a:defRPr>
                <a:solidFill>
                  <a:schemeClr val="tx1"/>
                </a:solidFill>
                <a:latin typeface="Calibri" panose="020F0502020204030204" pitchFamily="34" charset="0"/>
              </a:defRPr>
            </a:lvl4pPr>
            <a:lvl5pPr marL="2057400" indent="-228600">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9pPr>
          </a:lstStyle>
          <a:p>
            <a:endParaRPr lang="zh-CN" altLang="en-US">
              <a:ea typeface="微软雅黑" panose="020B0503020204020204" pitchFamily="34" charset="-122"/>
            </a:endParaRPr>
          </a:p>
        </p:txBody>
      </p:sp>
      <p:pic>
        <p:nvPicPr>
          <p:cNvPr id="6147"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4991" y="3230183"/>
            <a:ext cx="1344429" cy="1738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48" name="AutoShape 4"/>
          <p:cNvSpPr>
            <a:spLocks noChangeArrowheads="1"/>
          </p:cNvSpPr>
          <p:nvPr/>
        </p:nvSpPr>
        <p:spPr bwMode="auto">
          <a:xfrm rot="1800000">
            <a:off x="1508555" y="1967112"/>
            <a:ext cx="672871" cy="576747"/>
          </a:xfrm>
          <a:prstGeom prst="hexagon">
            <a:avLst>
              <a:gd name="adj" fmla="val 29167"/>
              <a:gd name="vf" fmla="val 115470"/>
            </a:avLst>
          </a:prstGeom>
          <a:solidFill>
            <a:schemeClr val="bg1">
              <a:lumMod val="60000"/>
              <a:lumOff val="40000"/>
            </a:schemeClr>
          </a:solidFill>
          <a:ln>
            <a:noFill/>
          </a:ln>
          <a:effectLst/>
        </p:spPr>
        <p:txBody>
          <a:bodyPr lIns="68580" tIns="34290" rIns="68580" bIns="34290" anchor="ctr"/>
          <a:lstStyle>
            <a:lvl1pPr>
              <a:buFont typeface="Arial" panose="020B0604020202020204" pitchFamily="34" charset="0"/>
              <a:defRPr>
                <a:solidFill>
                  <a:schemeClr val="tx1"/>
                </a:solidFill>
                <a:latin typeface="Calibri" panose="020F0502020204030204" pitchFamily="34" charset="0"/>
              </a:defRPr>
            </a:lvl1pPr>
            <a:lvl2pPr marL="742950" indent="-285750">
              <a:buFont typeface="Arial" panose="020B0604020202020204" pitchFamily="34" charset="0"/>
              <a:defRPr>
                <a:solidFill>
                  <a:schemeClr val="tx1"/>
                </a:solidFill>
                <a:latin typeface="Calibri" panose="020F0502020204030204" pitchFamily="34" charset="0"/>
              </a:defRPr>
            </a:lvl2pPr>
            <a:lvl3pPr marL="1143000" indent="-228600">
              <a:buFont typeface="Arial" panose="020B0604020202020204" pitchFamily="34" charset="0"/>
              <a:defRPr>
                <a:solidFill>
                  <a:schemeClr val="tx1"/>
                </a:solidFill>
                <a:latin typeface="Calibri" panose="020F0502020204030204" pitchFamily="34" charset="0"/>
              </a:defRPr>
            </a:lvl3pPr>
            <a:lvl4pPr marL="1600200" indent="-228600">
              <a:buFont typeface="Arial" panose="020B0604020202020204" pitchFamily="34" charset="0"/>
              <a:defRPr>
                <a:solidFill>
                  <a:schemeClr val="tx1"/>
                </a:solidFill>
                <a:latin typeface="Calibri" panose="020F0502020204030204" pitchFamily="34" charset="0"/>
              </a:defRPr>
            </a:lvl4pPr>
            <a:lvl5pPr marL="2057400" indent="-228600">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9pPr>
          </a:lstStyle>
          <a:p>
            <a:endParaRPr lang="zh-CN" altLang="en-US">
              <a:ea typeface="微软雅黑" panose="020B0503020204020204" pitchFamily="34" charset="-122"/>
            </a:endParaRPr>
          </a:p>
        </p:txBody>
      </p:sp>
      <p:sp>
        <p:nvSpPr>
          <p:cNvPr id="5125" name="Line 5"/>
          <p:cNvSpPr>
            <a:spLocks noChangeShapeType="1"/>
          </p:cNvSpPr>
          <p:nvPr/>
        </p:nvSpPr>
        <p:spPr bwMode="auto">
          <a:xfrm flipH="1">
            <a:off x="8335" y="-1191"/>
            <a:ext cx="1840706" cy="1804988"/>
          </a:xfrm>
          <a:prstGeom prst="line">
            <a:avLst/>
          </a:prstGeom>
          <a:noFill/>
          <a:ln w="28575">
            <a:solidFill>
              <a:srgbClr val="B2B2BE"/>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lstStyle/>
          <a:p>
            <a:endParaRPr lang="zh-CN" altLang="en-US"/>
          </a:p>
        </p:txBody>
      </p:sp>
      <p:sp>
        <p:nvSpPr>
          <p:cNvPr id="6150" name="AutoShape 6"/>
          <p:cNvSpPr>
            <a:spLocks noChangeArrowheads="1"/>
          </p:cNvSpPr>
          <p:nvPr/>
        </p:nvSpPr>
        <p:spPr bwMode="auto">
          <a:xfrm rot="1800000">
            <a:off x="1718423" y="1774132"/>
            <a:ext cx="1668353" cy="1430017"/>
          </a:xfrm>
          <a:prstGeom prst="hexagon">
            <a:avLst>
              <a:gd name="adj" fmla="val 29167"/>
              <a:gd name="vf" fmla="val 115470"/>
            </a:avLst>
          </a:prstGeom>
          <a:solidFill>
            <a:srgbClr val="C00000"/>
          </a:solidFill>
          <a:ln>
            <a:noFill/>
          </a:ln>
          <a:effectLst/>
        </p:spPr>
        <p:txBody>
          <a:bodyPr lIns="68580" tIns="34290" rIns="68580" bIns="34290" anchor="ctr"/>
          <a:lstStyle>
            <a:lvl1pPr>
              <a:buFont typeface="Arial" panose="020B0604020202020204" pitchFamily="34" charset="0"/>
              <a:defRPr>
                <a:solidFill>
                  <a:schemeClr val="tx1"/>
                </a:solidFill>
                <a:latin typeface="Calibri" panose="020F0502020204030204" pitchFamily="34" charset="0"/>
              </a:defRPr>
            </a:lvl1pPr>
            <a:lvl2pPr marL="742950" indent="-285750">
              <a:buFont typeface="Arial" panose="020B0604020202020204" pitchFamily="34" charset="0"/>
              <a:defRPr>
                <a:solidFill>
                  <a:schemeClr val="tx1"/>
                </a:solidFill>
                <a:latin typeface="Calibri" panose="020F0502020204030204" pitchFamily="34" charset="0"/>
              </a:defRPr>
            </a:lvl2pPr>
            <a:lvl3pPr marL="1143000" indent="-228600">
              <a:buFont typeface="Arial" panose="020B0604020202020204" pitchFamily="34" charset="0"/>
              <a:defRPr>
                <a:solidFill>
                  <a:schemeClr val="tx1"/>
                </a:solidFill>
                <a:latin typeface="Calibri" panose="020F0502020204030204" pitchFamily="34" charset="0"/>
              </a:defRPr>
            </a:lvl3pPr>
            <a:lvl4pPr marL="1600200" indent="-228600">
              <a:buFont typeface="Arial" panose="020B0604020202020204" pitchFamily="34" charset="0"/>
              <a:defRPr>
                <a:solidFill>
                  <a:schemeClr val="tx1"/>
                </a:solidFill>
                <a:latin typeface="Calibri" panose="020F0502020204030204" pitchFamily="34" charset="0"/>
              </a:defRPr>
            </a:lvl4pPr>
            <a:lvl5pPr marL="2057400" indent="-228600">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9pPr>
          </a:lstStyle>
          <a:p>
            <a:endParaRPr lang="zh-CN" altLang="en-US">
              <a:ea typeface="微软雅黑" panose="020B0503020204020204" pitchFamily="34" charset="-122"/>
            </a:endParaRPr>
          </a:p>
        </p:txBody>
      </p:sp>
      <p:sp>
        <p:nvSpPr>
          <p:cNvPr id="6151" name="Text Box 7"/>
          <p:cNvSpPr txBox="1">
            <a:spLocks noChangeArrowheads="1"/>
          </p:cNvSpPr>
          <p:nvPr/>
        </p:nvSpPr>
        <p:spPr bwMode="auto">
          <a:xfrm>
            <a:off x="4089533" y="2120503"/>
            <a:ext cx="4592240" cy="561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buFont typeface="Arial" panose="020B0604020202020204" pitchFamily="34" charset="0"/>
              <a:defRPr>
                <a:solidFill>
                  <a:schemeClr val="tx1"/>
                </a:solidFill>
                <a:latin typeface="Calibri" panose="020F0502020204030204" pitchFamily="34" charset="0"/>
              </a:defRPr>
            </a:lvl1pPr>
            <a:lvl2pPr marL="742950" indent="-285750">
              <a:buFont typeface="Arial" panose="020B0604020202020204" pitchFamily="34" charset="0"/>
              <a:defRPr>
                <a:solidFill>
                  <a:schemeClr val="tx1"/>
                </a:solidFill>
                <a:latin typeface="Calibri" panose="020F0502020204030204" pitchFamily="34" charset="0"/>
              </a:defRPr>
            </a:lvl2pPr>
            <a:lvl3pPr marL="1143000" indent="-228600">
              <a:buFont typeface="Arial" panose="020B0604020202020204" pitchFamily="34" charset="0"/>
              <a:defRPr>
                <a:solidFill>
                  <a:schemeClr val="tx1"/>
                </a:solidFill>
                <a:latin typeface="Calibri" panose="020F0502020204030204" pitchFamily="34" charset="0"/>
              </a:defRPr>
            </a:lvl3pPr>
            <a:lvl4pPr marL="1600200" indent="-228600">
              <a:buFont typeface="Arial" panose="020B0604020202020204" pitchFamily="34" charset="0"/>
              <a:defRPr>
                <a:solidFill>
                  <a:schemeClr val="tx1"/>
                </a:solidFill>
                <a:latin typeface="Calibri" panose="020F0502020204030204" pitchFamily="34" charset="0"/>
              </a:defRPr>
            </a:lvl4pPr>
            <a:lvl5pPr marL="2057400" indent="-228600">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9pPr>
          </a:lstStyle>
          <a:p>
            <a:r>
              <a:rPr lang="zh-CN" altLang="en-US" sz="3200" b="1" dirty="0">
                <a:solidFill>
                  <a:srgbClr val="C00000"/>
                </a:solidFill>
                <a:ea typeface="微软雅黑" panose="020B0503020204020204" pitchFamily="34" charset="-122"/>
              </a:rPr>
              <a:t>（二）工作成绩</a:t>
            </a:r>
            <a:endParaRPr lang="zh-CN" altLang="en-US" sz="3200" b="1" dirty="0">
              <a:solidFill>
                <a:srgbClr val="C00000"/>
              </a:solidFill>
              <a:ea typeface="微软雅黑" panose="020B0503020204020204" pitchFamily="34" charset="-122"/>
            </a:endParaRPr>
          </a:p>
        </p:txBody>
      </p:sp>
      <p:sp>
        <p:nvSpPr>
          <p:cNvPr id="6152" name="Text Box 8"/>
          <p:cNvSpPr txBox="1">
            <a:spLocks noChangeArrowheads="1"/>
          </p:cNvSpPr>
          <p:nvPr/>
        </p:nvSpPr>
        <p:spPr bwMode="auto">
          <a:xfrm>
            <a:off x="4095485" y="2601220"/>
            <a:ext cx="3677654"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buFont typeface="Arial" panose="020B0604020202020204" pitchFamily="34" charset="0"/>
              <a:defRPr>
                <a:solidFill>
                  <a:schemeClr val="tx1"/>
                </a:solidFill>
                <a:latin typeface="Calibri" panose="020F0502020204030204" pitchFamily="34" charset="0"/>
              </a:defRPr>
            </a:lvl1pPr>
            <a:lvl2pPr marL="742950" indent="-285750">
              <a:buFont typeface="Arial" panose="020B0604020202020204" pitchFamily="34" charset="0"/>
              <a:defRPr>
                <a:solidFill>
                  <a:schemeClr val="tx1"/>
                </a:solidFill>
                <a:latin typeface="Calibri" panose="020F0502020204030204" pitchFamily="34" charset="0"/>
              </a:defRPr>
            </a:lvl2pPr>
            <a:lvl3pPr marL="1143000" indent="-228600">
              <a:buFont typeface="Arial" panose="020B0604020202020204" pitchFamily="34" charset="0"/>
              <a:defRPr>
                <a:solidFill>
                  <a:schemeClr val="tx1"/>
                </a:solidFill>
                <a:latin typeface="Calibri" panose="020F0502020204030204" pitchFamily="34" charset="0"/>
              </a:defRPr>
            </a:lvl3pPr>
            <a:lvl4pPr marL="1600200" indent="-228600">
              <a:buFont typeface="Arial" panose="020B0604020202020204" pitchFamily="34" charset="0"/>
              <a:defRPr>
                <a:solidFill>
                  <a:schemeClr val="tx1"/>
                </a:solidFill>
                <a:latin typeface="Calibri" panose="020F0502020204030204" pitchFamily="34" charset="0"/>
              </a:defRPr>
            </a:lvl4pPr>
            <a:lvl5pPr marL="2057400" indent="-228600">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9pPr>
          </a:lstStyle>
          <a:p>
            <a:r>
              <a:rPr lang="zh-CN" altLang="en-US" sz="2400" b="1" dirty="0">
                <a:solidFill>
                  <a:schemeClr val="bg1">
                    <a:lumMod val="50000"/>
                  </a:schemeClr>
                </a:solidFill>
                <a:ea typeface="微软雅黑" panose="020B0503020204020204" pitchFamily="34" charset="-122"/>
              </a:rPr>
              <a:t>单击此处添加副标题</a:t>
            </a:r>
            <a:endParaRPr lang="zh-CN" altLang="en-US" sz="2400" b="1" dirty="0">
              <a:solidFill>
                <a:schemeClr val="bg1">
                  <a:lumMod val="50000"/>
                </a:schemeClr>
              </a:solidFill>
              <a:ea typeface="微软雅黑" panose="020B0503020204020204" pitchFamily="34" charset="-122"/>
            </a:endParaRPr>
          </a:p>
        </p:txBody>
      </p:sp>
      <p:grpSp>
        <p:nvGrpSpPr>
          <p:cNvPr id="6153" name="Group 9"/>
          <p:cNvGrpSpPr/>
          <p:nvPr/>
        </p:nvGrpSpPr>
        <p:grpSpPr bwMode="auto">
          <a:xfrm>
            <a:off x="2995179" y="2393990"/>
            <a:ext cx="672872" cy="575430"/>
            <a:chOff x="0" y="0"/>
            <a:chExt cx="1276" cy="1094"/>
          </a:xfrm>
        </p:grpSpPr>
        <p:sp>
          <p:nvSpPr>
            <p:cNvPr id="5131" name="AutoShape 10"/>
            <p:cNvSpPr>
              <a:spLocks noChangeArrowheads="1"/>
            </p:cNvSpPr>
            <p:nvPr/>
          </p:nvSpPr>
          <p:spPr bwMode="auto">
            <a:xfrm rot="1800000">
              <a:off x="0" y="0"/>
              <a:ext cx="1276" cy="1094"/>
            </a:xfrm>
            <a:prstGeom prst="hexagon">
              <a:avLst>
                <a:gd name="adj" fmla="val 29159"/>
                <a:gd name="vf" fmla="val 115470"/>
              </a:avLst>
            </a:prstGeom>
            <a:solidFill>
              <a:schemeClr val="bg1">
                <a:lumMod val="75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anose="020B0604020202020204" pitchFamily="34" charset="0"/>
                <a:defRPr>
                  <a:solidFill>
                    <a:schemeClr val="tx1"/>
                  </a:solidFill>
                  <a:latin typeface="Calibri" panose="020F0502020204030204" pitchFamily="34" charset="0"/>
                </a:defRPr>
              </a:lvl1pPr>
              <a:lvl2pPr marL="742950" indent="-285750">
                <a:buFont typeface="Arial" panose="020B0604020202020204" pitchFamily="34" charset="0"/>
                <a:defRPr>
                  <a:solidFill>
                    <a:schemeClr val="tx1"/>
                  </a:solidFill>
                  <a:latin typeface="Calibri" panose="020F0502020204030204" pitchFamily="34" charset="0"/>
                </a:defRPr>
              </a:lvl2pPr>
              <a:lvl3pPr marL="1143000" indent="-228600">
                <a:buFont typeface="Arial" panose="020B0604020202020204" pitchFamily="34" charset="0"/>
                <a:defRPr>
                  <a:solidFill>
                    <a:schemeClr val="tx1"/>
                  </a:solidFill>
                  <a:latin typeface="Calibri" panose="020F0502020204030204" pitchFamily="34" charset="0"/>
                </a:defRPr>
              </a:lvl3pPr>
              <a:lvl4pPr marL="1600200" indent="-228600">
                <a:buFont typeface="Arial" panose="020B0604020202020204" pitchFamily="34" charset="0"/>
                <a:defRPr>
                  <a:solidFill>
                    <a:schemeClr val="tx1"/>
                  </a:solidFill>
                  <a:latin typeface="Calibri" panose="020F0502020204030204" pitchFamily="34" charset="0"/>
                </a:defRPr>
              </a:lvl4pPr>
              <a:lvl5pPr marL="2057400" indent="-228600">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9pPr>
            </a:lstStyle>
            <a:p>
              <a:endParaRPr lang="zh-CN" altLang="en-US">
                <a:solidFill>
                  <a:schemeClr val="accent2"/>
                </a:solidFill>
                <a:ea typeface="微软雅黑" panose="020B0503020204020204" pitchFamily="34" charset="-122"/>
              </a:endParaRPr>
            </a:p>
          </p:txBody>
        </p:sp>
        <p:sp>
          <p:nvSpPr>
            <p:cNvPr id="5132" name="Text Box 11"/>
            <p:cNvSpPr txBox="1">
              <a:spLocks noChangeArrowheads="1"/>
            </p:cNvSpPr>
            <p:nvPr/>
          </p:nvSpPr>
          <p:spPr bwMode="auto">
            <a:xfrm>
              <a:off x="74" y="65"/>
              <a:ext cx="1111" cy="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buFont typeface="Arial" panose="020B0604020202020204" pitchFamily="34" charset="0"/>
                <a:defRPr>
                  <a:solidFill>
                    <a:schemeClr val="tx1"/>
                  </a:solidFill>
                  <a:latin typeface="Calibri" panose="020F0502020204030204" pitchFamily="34" charset="0"/>
                </a:defRPr>
              </a:lvl1pPr>
              <a:lvl2pPr marL="742950" indent="-285750">
                <a:buFont typeface="Arial" panose="020B0604020202020204" pitchFamily="34" charset="0"/>
                <a:defRPr>
                  <a:solidFill>
                    <a:schemeClr val="tx1"/>
                  </a:solidFill>
                  <a:latin typeface="Calibri" panose="020F0502020204030204" pitchFamily="34" charset="0"/>
                </a:defRPr>
              </a:lvl2pPr>
              <a:lvl3pPr marL="1143000" indent="-228600">
                <a:buFont typeface="Arial" panose="020B0604020202020204" pitchFamily="34" charset="0"/>
                <a:defRPr>
                  <a:solidFill>
                    <a:schemeClr val="tx1"/>
                  </a:solidFill>
                  <a:latin typeface="Calibri" panose="020F0502020204030204" pitchFamily="34" charset="0"/>
                </a:defRPr>
              </a:lvl3pPr>
              <a:lvl4pPr marL="1600200" indent="-228600">
                <a:buFont typeface="Arial" panose="020B0604020202020204" pitchFamily="34" charset="0"/>
                <a:defRPr>
                  <a:solidFill>
                    <a:schemeClr val="tx1"/>
                  </a:solidFill>
                  <a:latin typeface="Calibri" panose="020F0502020204030204" pitchFamily="34" charset="0"/>
                </a:defRPr>
              </a:lvl4pPr>
              <a:lvl5pPr marL="2057400" indent="-228600">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9pPr>
            </a:lstStyle>
            <a:p>
              <a:pPr algn="ctr"/>
              <a:r>
                <a:rPr lang="en-US" altLang="zh-CN" sz="2800" b="1" dirty="0">
                  <a:solidFill>
                    <a:schemeClr val="accent2"/>
                  </a:solidFill>
                  <a:ea typeface="微软雅黑" panose="020B0503020204020204" pitchFamily="34" charset="-122"/>
                  <a:sym typeface="微软雅黑" panose="020B0503020204020204" pitchFamily="34" charset="-122"/>
                </a:rPr>
                <a:t>02</a:t>
              </a:r>
              <a:endParaRPr lang="en-US" altLang="zh-CN" sz="2800" b="1" dirty="0">
                <a:solidFill>
                  <a:schemeClr val="accent2"/>
                </a:solidFill>
                <a:ea typeface="微软雅黑" panose="020B0503020204020204" pitchFamily="34" charset="-122"/>
                <a:sym typeface="微软雅黑" panose="020B0503020204020204" pitchFamily="34" charset="-122"/>
              </a:endParaRPr>
            </a:p>
          </p:txBody>
        </p:sp>
      </p:grpSp>
      <p:sp>
        <p:nvSpPr>
          <p:cNvPr id="6156" name="Freeform 13"/>
          <p:cNvSpPr>
            <a:spLocks noEditPoints="1"/>
          </p:cNvSpPr>
          <p:nvPr/>
        </p:nvSpPr>
        <p:spPr bwMode="auto">
          <a:xfrm>
            <a:off x="2364684" y="2299558"/>
            <a:ext cx="418734" cy="467455"/>
          </a:xfrm>
          <a:custGeom>
            <a:avLst/>
            <a:gdLst>
              <a:gd name="T0" fmla="*/ 0 w 86"/>
              <a:gd name="T1" fmla="*/ 240688 h 96"/>
              <a:gd name="T2" fmla="*/ 76311 w 86"/>
              <a:gd name="T3" fmla="*/ 363967 h 96"/>
              <a:gd name="T4" fmla="*/ 158492 w 86"/>
              <a:gd name="T5" fmla="*/ 299392 h 96"/>
              <a:gd name="T6" fmla="*/ 158492 w 86"/>
              <a:gd name="T7" fmla="*/ 299392 h 96"/>
              <a:gd name="T8" fmla="*/ 158492 w 86"/>
              <a:gd name="T9" fmla="*/ 299392 h 96"/>
              <a:gd name="T10" fmla="*/ 158492 w 86"/>
              <a:gd name="T11" fmla="*/ 299392 h 96"/>
              <a:gd name="T12" fmla="*/ 158492 w 86"/>
              <a:gd name="T13" fmla="*/ 299392 h 96"/>
              <a:gd name="T14" fmla="*/ 158492 w 86"/>
              <a:gd name="T15" fmla="*/ 299392 h 96"/>
              <a:gd name="T16" fmla="*/ 158492 w 86"/>
              <a:gd name="T17" fmla="*/ 299392 h 96"/>
              <a:gd name="T18" fmla="*/ 158492 w 86"/>
              <a:gd name="T19" fmla="*/ 299392 h 96"/>
              <a:gd name="T20" fmla="*/ 158492 w 86"/>
              <a:gd name="T21" fmla="*/ 299392 h 96"/>
              <a:gd name="T22" fmla="*/ 158492 w 86"/>
              <a:gd name="T23" fmla="*/ 293522 h 96"/>
              <a:gd name="T24" fmla="*/ 158492 w 86"/>
              <a:gd name="T25" fmla="*/ 293522 h 96"/>
              <a:gd name="T26" fmla="*/ 158492 w 86"/>
              <a:gd name="T27" fmla="*/ 293522 h 96"/>
              <a:gd name="T28" fmla="*/ 164362 w 86"/>
              <a:gd name="T29" fmla="*/ 293522 h 96"/>
              <a:gd name="T30" fmla="*/ 164362 w 86"/>
              <a:gd name="T31" fmla="*/ 293522 h 96"/>
              <a:gd name="T32" fmla="*/ 164362 w 86"/>
              <a:gd name="T33" fmla="*/ 293522 h 96"/>
              <a:gd name="T34" fmla="*/ 164362 w 86"/>
              <a:gd name="T35" fmla="*/ 293522 h 96"/>
              <a:gd name="T36" fmla="*/ 164362 w 86"/>
              <a:gd name="T37" fmla="*/ 293522 h 96"/>
              <a:gd name="T38" fmla="*/ 164362 w 86"/>
              <a:gd name="T39" fmla="*/ 293522 h 96"/>
              <a:gd name="T40" fmla="*/ 164362 w 86"/>
              <a:gd name="T41" fmla="*/ 293522 h 96"/>
              <a:gd name="T42" fmla="*/ 164362 w 86"/>
              <a:gd name="T43" fmla="*/ 293522 h 96"/>
              <a:gd name="T44" fmla="*/ 164362 w 86"/>
              <a:gd name="T45" fmla="*/ 293522 h 96"/>
              <a:gd name="T46" fmla="*/ 164362 w 86"/>
              <a:gd name="T47" fmla="*/ 293522 h 96"/>
              <a:gd name="T48" fmla="*/ 170232 w 86"/>
              <a:gd name="T49" fmla="*/ 293522 h 96"/>
              <a:gd name="T50" fmla="*/ 211322 w 86"/>
              <a:gd name="T51" fmla="*/ 187854 h 96"/>
              <a:gd name="T52" fmla="*/ 440254 w 86"/>
              <a:gd name="T53" fmla="*/ 293522 h 96"/>
              <a:gd name="T54" fmla="*/ 481345 w 86"/>
              <a:gd name="T55" fmla="*/ 176113 h 96"/>
              <a:gd name="T56" fmla="*/ 311113 w 86"/>
              <a:gd name="T57" fmla="*/ 76316 h 96"/>
              <a:gd name="T58" fmla="*/ 205452 w 86"/>
              <a:gd name="T59" fmla="*/ 17611 h 96"/>
              <a:gd name="T60" fmla="*/ 11740 w 86"/>
              <a:gd name="T61" fmla="*/ 0 h 96"/>
              <a:gd name="T62" fmla="*/ 52831 w 86"/>
              <a:gd name="T63" fmla="*/ 176113 h 96"/>
              <a:gd name="T64" fmla="*/ 135011 w 86"/>
              <a:gd name="T65" fmla="*/ 211336 h 96"/>
              <a:gd name="T66" fmla="*/ 422644 w 86"/>
              <a:gd name="T67" fmla="*/ 264170 h 96"/>
              <a:gd name="T68" fmla="*/ 240672 w 86"/>
              <a:gd name="T69" fmla="*/ 211336 h 96"/>
              <a:gd name="T70" fmla="*/ 240672 w 86"/>
              <a:gd name="T71" fmla="*/ 228947 h 96"/>
              <a:gd name="T72" fmla="*/ 293503 w 86"/>
              <a:gd name="T73" fmla="*/ 152631 h 96"/>
              <a:gd name="T74" fmla="*/ 181972 w 86"/>
              <a:gd name="T75" fmla="*/ 152631 h 96"/>
              <a:gd name="T76" fmla="*/ 293503 w 86"/>
              <a:gd name="T77" fmla="*/ 135020 h 96"/>
              <a:gd name="T78" fmla="*/ 176102 w 86"/>
              <a:gd name="T79" fmla="*/ 105668 h 96"/>
              <a:gd name="T80" fmla="*/ 176102 w 86"/>
              <a:gd name="T81" fmla="*/ 117409 h 96"/>
              <a:gd name="T82" fmla="*/ 35220 w 86"/>
              <a:gd name="T83" fmla="*/ 563562 h 96"/>
              <a:gd name="T84" fmla="*/ 164362 w 86"/>
              <a:gd name="T85" fmla="*/ 322874 h 96"/>
              <a:gd name="T86" fmla="*/ 504825 w 86"/>
              <a:gd name="T87" fmla="*/ 334615 h 96"/>
              <a:gd name="T88" fmla="*/ 434384 w 86"/>
              <a:gd name="T89" fmla="*/ 563562 h 96"/>
              <a:gd name="T90" fmla="*/ 158492 w 86"/>
              <a:gd name="T91" fmla="*/ 170243 h 96"/>
              <a:gd name="T92" fmla="*/ 316983 w 86"/>
              <a:gd name="T93" fmla="*/ 170243 h 96"/>
              <a:gd name="T94" fmla="*/ 193712 w 86"/>
              <a:gd name="T95" fmla="*/ 181984 h 96"/>
              <a:gd name="T96" fmla="*/ 70441 w 86"/>
              <a:gd name="T97" fmla="*/ 170243 h 96"/>
              <a:gd name="T98" fmla="*/ 176102 w 86"/>
              <a:gd name="T99" fmla="*/ 17611 h 96"/>
              <a:gd name="T100" fmla="*/ 135011 w 86"/>
              <a:gd name="T101" fmla="*/ 70445 h 9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86" h="96">
                <a:moveTo>
                  <a:pt x="23" y="36"/>
                </a:moveTo>
                <a:cubicBezTo>
                  <a:pt x="4" y="36"/>
                  <a:pt x="4" y="36"/>
                  <a:pt x="4" y="36"/>
                </a:cubicBezTo>
                <a:cubicBezTo>
                  <a:pt x="2" y="36"/>
                  <a:pt x="0" y="38"/>
                  <a:pt x="0" y="41"/>
                </a:cubicBezTo>
                <a:cubicBezTo>
                  <a:pt x="0" y="87"/>
                  <a:pt x="0" y="87"/>
                  <a:pt x="0" y="87"/>
                </a:cubicBezTo>
                <a:cubicBezTo>
                  <a:pt x="0" y="88"/>
                  <a:pt x="1" y="90"/>
                  <a:pt x="3" y="91"/>
                </a:cubicBezTo>
                <a:cubicBezTo>
                  <a:pt x="13" y="62"/>
                  <a:pt x="13" y="62"/>
                  <a:pt x="13" y="62"/>
                </a:cubicBezTo>
                <a:cubicBezTo>
                  <a:pt x="14" y="59"/>
                  <a:pt x="16" y="56"/>
                  <a:pt x="19" y="54"/>
                </a:cubicBezTo>
                <a:cubicBezTo>
                  <a:pt x="21" y="52"/>
                  <a:pt x="24"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0"/>
                  <a:pt x="27" y="50"/>
                  <a:pt x="27" y="50"/>
                </a:cubicBezTo>
                <a:cubicBezTo>
                  <a:pt x="27" y="50"/>
                  <a:pt x="27" y="50"/>
                  <a:pt x="27" y="50"/>
                </a:cubicBezTo>
                <a:cubicBezTo>
                  <a:pt x="27" y="50"/>
                  <a:pt x="27" y="50"/>
                  <a:pt x="27" y="50"/>
                </a:cubicBezTo>
                <a:cubicBezTo>
                  <a:pt x="27" y="50"/>
                  <a:pt x="27" y="50"/>
                  <a:pt x="27" y="50"/>
                </a:cubicBezTo>
                <a:cubicBezTo>
                  <a:pt x="27" y="50"/>
                  <a:pt x="27" y="50"/>
                  <a:pt x="27" y="50"/>
                </a:cubicBezTo>
                <a:cubicBezTo>
                  <a:pt x="27" y="50"/>
                  <a:pt x="27" y="50"/>
                  <a:pt x="27" y="50"/>
                </a:cubicBezTo>
                <a:cubicBezTo>
                  <a:pt x="27" y="50"/>
                  <a:pt x="27" y="50"/>
                  <a:pt x="27" y="50"/>
                </a:cubicBezTo>
                <a:cubicBezTo>
                  <a:pt x="27" y="50"/>
                  <a:pt x="27" y="50"/>
                  <a:pt x="27"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9" y="50"/>
                  <a:pt x="29" y="50"/>
                  <a:pt x="29" y="50"/>
                </a:cubicBezTo>
                <a:cubicBezTo>
                  <a:pt x="31" y="50"/>
                  <a:pt x="31" y="50"/>
                  <a:pt x="31" y="50"/>
                </a:cubicBezTo>
                <a:cubicBezTo>
                  <a:pt x="32" y="48"/>
                  <a:pt x="34" y="45"/>
                  <a:pt x="35" y="43"/>
                </a:cubicBezTo>
                <a:cubicBezTo>
                  <a:pt x="36" y="39"/>
                  <a:pt x="37" y="36"/>
                  <a:pt x="36" y="32"/>
                </a:cubicBezTo>
                <a:cubicBezTo>
                  <a:pt x="78" y="32"/>
                  <a:pt x="78" y="32"/>
                  <a:pt x="78" y="32"/>
                </a:cubicBezTo>
                <a:cubicBezTo>
                  <a:pt x="79" y="36"/>
                  <a:pt x="79" y="40"/>
                  <a:pt x="78" y="43"/>
                </a:cubicBezTo>
                <a:cubicBezTo>
                  <a:pt x="77" y="46"/>
                  <a:pt x="76" y="48"/>
                  <a:pt x="75" y="50"/>
                </a:cubicBezTo>
                <a:cubicBezTo>
                  <a:pt x="79" y="50"/>
                  <a:pt x="79" y="50"/>
                  <a:pt x="79" y="50"/>
                </a:cubicBezTo>
                <a:cubicBezTo>
                  <a:pt x="80" y="48"/>
                  <a:pt x="80" y="46"/>
                  <a:pt x="81" y="44"/>
                </a:cubicBezTo>
                <a:cubicBezTo>
                  <a:pt x="82" y="40"/>
                  <a:pt x="82" y="35"/>
                  <a:pt x="82" y="30"/>
                </a:cubicBezTo>
                <a:cubicBezTo>
                  <a:pt x="80" y="29"/>
                  <a:pt x="80" y="29"/>
                  <a:pt x="80" y="29"/>
                </a:cubicBezTo>
                <a:cubicBezTo>
                  <a:pt x="58" y="29"/>
                  <a:pt x="58" y="29"/>
                  <a:pt x="58" y="29"/>
                </a:cubicBezTo>
                <a:cubicBezTo>
                  <a:pt x="58" y="24"/>
                  <a:pt x="57" y="18"/>
                  <a:pt x="53" y="13"/>
                </a:cubicBezTo>
                <a:cubicBezTo>
                  <a:pt x="52" y="12"/>
                  <a:pt x="52" y="12"/>
                  <a:pt x="52" y="12"/>
                </a:cubicBezTo>
                <a:cubicBezTo>
                  <a:pt x="43" y="12"/>
                  <a:pt x="43" y="12"/>
                  <a:pt x="43" y="12"/>
                </a:cubicBezTo>
                <a:cubicBezTo>
                  <a:pt x="41" y="8"/>
                  <a:pt x="38" y="5"/>
                  <a:pt x="35" y="3"/>
                </a:cubicBezTo>
                <a:cubicBezTo>
                  <a:pt x="34" y="2"/>
                  <a:pt x="32" y="1"/>
                  <a:pt x="31" y="0"/>
                </a:cubicBezTo>
                <a:cubicBezTo>
                  <a:pt x="30" y="0"/>
                  <a:pt x="30" y="0"/>
                  <a:pt x="30" y="0"/>
                </a:cubicBezTo>
                <a:cubicBezTo>
                  <a:pt x="2" y="0"/>
                  <a:pt x="2" y="0"/>
                  <a:pt x="2" y="0"/>
                </a:cubicBezTo>
                <a:cubicBezTo>
                  <a:pt x="1" y="3"/>
                  <a:pt x="1" y="3"/>
                  <a:pt x="1" y="3"/>
                </a:cubicBezTo>
                <a:cubicBezTo>
                  <a:pt x="4" y="6"/>
                  <a:pt x="8" y="10"/>
                  <a:pt x="10" y="15"/>
                </a:cubicBezTo>
                <a:cubicBezTo>
                  <a:pt x="11" y="19"/>
                  <a:pt x="11" y="24"/>
                  <a:pt x="9" y="30"/>
                </a:cubicBezTo>
                <a:cubicBezTo>
                  <a:pt x="10" y="32"/>
                  <a:pt x="10" y="32"/>
                  <a:pt x="10" y="32"/>
                </a:cubicBezTo>
                <a:cubicBezTo>
                  <a:pt x="23" y="32"/>
                  <a:pt x="23" y="32"/>
                  <a:pt x="23" y="32"/>
                </a:cubicBezTo>
                <a:cubicBezTo>
                  <a:pt x="23" y="34"/>
                  <a:pt x="23" y="35"/>
                  <a:pt x="23" y="36"/>
                </a:cubicBezTo>
                <a:close/>
                <a:moveTo>
                  <a:pt x="40" y="42"/>
                </a:moveTo>
                <a:cubicBezTo>
                  <a:pt x="73" y="42"/>
                  <a:pt x="73" y="42"/>
                  <a:pt x="73" y="42"/>
                </a:cubicBezTo>
                <a:cubicBezTo>
                  <a:pt x="72" y="45"/>
                  <a:pt x="72" y="45"/>
                  <a:pt x="72" y="45"/>
                </a:cubicBezTo>
                <a:cubicBezTo>
                  <a:pt x="39" y="45"/>
                  <a:pt x="39" y="45"/>
                  <a:pt x="39" y="45"/>
                </a:cubicBezTo>
                <a:cubicBezTo>
                  <a:pt x="40" y="42"/>
                  <a:pt x="40" y="42"/>
                  <a:pt x="40" y="42"/>
                </a:cubicBezTo>
                <a:close/>
                <a:moveTo>
                  <a:pt x="41" y="36"/>
                </a:moveTo>
                <a:cubicBezTo>
                  <a:pt x="75" y="36"/>
                  <a:pt x="75" y="36"/>
                  <a:pt x="75" y="36"/>
                </a:cubicBezTo>
                <a:cubicBezTo>
                  <a:pt x="74" y="39"/>
                  <a:pt x="74" y="39"/>
                  <a:pt x="74" y="39"/>
                </a:cubicBezTo>
                <a:cubicBezTo>
                  <a:pt x="41" y="39"/>
                  <a:pt x="41" y="39"/>
                  <a:pt x="41" y="39"/>
                </a:cubicBezTo>
                <a:cubicBezTo>
                  <a:pt x="41" y="36"/>
                  <a:pt x="41" y="36"/>
                  <a:pt x="41" y="36"/>
                </a:cubicBezTo>
                <a:close/>
                <a:moveTo>
                  <a:pt x="31" y="26"/>
                </a:moveTo>
                <a:cubicBezTo>
                  <a:pt x="50" y="26"/>
                  <a:pt x="50" y="26"/>
                  <a:pt x="50" y="26"/>
                </a:cubicBezTo>
                <a:cubicBezTo>
                  <a:pt x="50" y="27"/>
                  <a:pt x="50" y="27"/>
                  <a:pt x="50" y="27"/>
                </a:cubicBezTo>
                <a:cubicBezTo>
                  <a:pt x="30" y="27"/>
                  <a:pt x="30" y="27"/>
                  <a:pt x="30" y="27"/>
                </a:cubicBezTo>
                <a:cubicBezTo>
                  <a:pt x="31" y="26"/>
                  <a:pt x="31" y="26"/>
                  <a:pt x="31" y="26"/>
                </a:cubicBezTo>
                <a:close/>
                <a:moveTo>
                  <a:pt x="31" y="22"/>
                </a:moveTo>
                <a:cubicBezTo>
                  <a:pt x="50" y="22"/>
                  <a:pt x="50" y="22"/>
                  <a:pt x="50" y="22"/>
                </a:cubicBezTo>
                <a:cubicBezTo>
                  <a:pt x="50" y="23"/>
                  <a:pt x="50" y="23"/>
                  <a:pt x="50" y="23"/>
                </a:cubicBezTo>
                <a:cubicBezTo>
                  <a:pt x="31" y="23"/>
                  <a:pt x="31" y="23"/>
                  <a:pt x="31" y="23"/>
                </a:cubicBezTo>
                <a:cubicBezTo>
                  <a:pt x="31" y="22"/>
                  <a:pt x="31" y="22"/>
                  <a:pt x="31" y="22"/>
                </a:cubicBezTo>
                <a:close/>
                <a:moveTo>
                  <a:pt x="30" y="18"/>
                </a:moveTo>
                <a:cubicBezTo>
                  <a:pt x="50" y="18"/>
                  <a:pt x="50" y="18"/>
                  <a:pt x="50" y="18"/>
                </a:cubicBezTo>
                <a:cubicBezTo>
                  <a:pt x="50" y="20"/>
                  <a:pt x="50" y="20"/>
                  <a:pt x="50" y="20"/>
                </a:cubicBezTo>
                <a:cubicBezTo>
                  <a:pt x="30" y="20"/>
                  <a:pt x="30" y="20"/>
                  <a:pt x="30" y="20"/>
                </a:cubicBezTo>
                <a:cubicBezTo>
                  <a:pt x="30" y="18"/>
                  <a:pt x="30" y="18"/>
                  <a:pt x="30" y="18"/>
                </a:cubicBezTo>
                <a:close/>
                <a:moveTo>
                  <a:pt x="74" y="96"/>
                </a:moveTo>
                <a:cubicBezTo>
                  <a:pt x="6" y="96"/>
                  <a:pt x="6" y="96"/>
                  <a:pt x="6" y="96"/>
                </a:cubicBezTo>
                <a:cubicBezTo>
                  <a:pt x="17" y="63"/>
                  <a:pt x="17" y="63"/>
                  <a:pt x="17" y="63"/>
                </a:cubicBezTo>
                <a:cubicBezTo>
                  <a:pt x="18" y="61"/>
                  <a:pt x="20" y="59"/>
                  <a:pt x="22" y="58"/>
                </a:cubicBezTo>
                <a:cubicBezTo>
                  <a:pt x="24" y="56"/>
                  <a:pt x="26" y="55"/>
                  <a:pt x="28" y="55"/>
                </a:cubicBezTo>
                <a:cubicBezTo>
                  <a:pt x="82" y="55"/>
                  <a:pt x="82" y="55"/>
                  <a:pt x="82" y="55"/>
                </a:cubicBezTo>
                <a:cubicBezTo>
                  <a:pt x="82" y="55"/>
                  <a:pt x="83" y="55"/>
                  <a:pt x="84" y="56"/>
                </a:cubicBezTo>
                <a:cubicBezTo>
                  <a:pt x="85" y="56"/>
                  <a:pt x="85" y="56"/>
                  <a:pt x="86" y="57"/>
                </a:cubicBezTo>
                <a:cubicBezTo>
                  <a:pt x="86" y="58"/>
                  <a:pt x="86" y="59"/>
                  <a:pt x="86" y="60"/>
                </a:cubicBezTo>
                <a:cubicBezTo>
                  <a:pt x="86" y="60"/>
                  <a:pt x="86" y="61"/>
                  <a:pt x="86" y="62"/>
                </a:cubicBezTo>
                <a:cubicBezTo>
                  <a:pt x="74" y="96"/>
                  <a:pt x="74" y="96"/>
                  <a:pt x="74" y="96"/>
                </a:cubicBezTo>
                <a:close/>
                <a:moveTo>
                  <a:pt x="32" y="41"/>
                </a:moveTo>
                <a:cubicBezTo>
                  <a:pt x="24" y="41"/>
                  <a:pt x="24" y="41"/>
                  <a:pt x="24" y="41"/>
                </a:cubicBezTo>
                <a:cubicBezTo>
                  <a:pt x="26" y="38"/>
                  <a:pt x="27" y="34"/>
                  <a:pt x="27" y="29"/>
                </a:cubicBezTo>
                <a:cubicBezTo>
                  <a:pt x="27" y="25"/>
                  <a:pt x="27" y="20"/>
                  <a:pt x="25" y="15"/>
                </a:cubicBezTo>
                <a:cubicBezTo>
                  <a:pt x="51" y="15"/>
                  <a:pt x="51" y="15"/>
                  <a:pt x="51" y="15"/>
                </a:cubicBezTo>
                <a:cubicBezTo>
                  <a:pt x="54" y="20"/>
                  <a:pt x="55" y="24"/>
                  <a:pt x="54" y="29"/>
                </a:cubicBezTo>
                <a:cubicBezTo>
                  <a:pt x="54" y="29"/>
                  <a:pt x="54" y="29"/>
                  <a:pt x="54" y="29"/>
                </a:cubicBezTo>
                <a:cubicBezTo>
                  <a:pt x="34" y="29"/>
                  <a:pt x="34" y="29"/>
                  <a:pt x="34" y="29"/>
                </a:cubicBezTo>
                <a:cubicBezTo>
                  <a:pt x="33" y="31"/>
                  <a:pt x="33" y="31"/>
                  <a:pt x="33" y="31"/>
                </a:cubicBezTo>
                <a:cubicBezTo>
                  <a:pt x="33" y="35"/>
                  <a:pt x="33" y="38"/>
                  <a:pt x="32" y="41"/>
                </a:cubicBezTo>
                <a:close/>
                <a:moveTo>
                  <a:pt x="24" y="29"/>
                </a:moveTo>
                <a:cubicBezTo>
                  <a:pt x="12" y="29"/>
                  <a:pt x="12" y="29"/>
                  <a:pt x="12" y="29"/>
                </a:cubicBezTo>
                <a:cubicBezTo>
                  <a:pt x="15" y="23"/>
                  <a:pt x="15" y="18"/>
                  <a:pt x="13" y="14"/>
                </a:cubicBezTo>
                <a:cubicBezTo>
                  <a:pt x="11" y="10"/>
                  <a:pt x="9" y="6"/>
                  <a:pt x="6" y="3"/>
                </a:cubicBezTo>
                <a:cubicBezTo>
                  <a:pt x="30" y="3"/>
                  <a:pt x="30" y="3"/>
                  <a:pt x="30" y="3"/>
                </a:cubicBezTo>
                <a:cubicBezTo>
                  <a:pt x="31" y="4"/>
                  <a:pt x="32" y="5"/>
                  <a:pt x="33" y="5"/>
                </a:cubicBezTo>
                <a:cubicBezTo>
                  <a:pt x="36" y="7"/>
                  <a:pt x="38" y="9"/>
                  <a:pt x="39" y="12"/>
                </a:cubicBezTo>
                <a:cubicBezTo>
                  <a:pt x="23" y="12"/>
                  <a:pt x="23" y="12"/>
                  <a:pt x="23" y="12"/>
                </a:cubicBezTo>
                <a:cubicBezTo>
                  <a:pt x="22" y="14"/>
                  <a:pt x="22" y="14"/>
                  <a:pt x="22" y="14"/>
                </a:cubicBezTo>
                <a:cubicBezTo>
                  <a:pt x="23" y="19"/>
                  <a:pt x="24" y="24"/>
                  <a:pt x="24" y="29"/>
                </a:cubicBezTo>
                <a:close/>
              </a:path>
            </a:pathLst>
          </a:custGeom>
          <a:solidFill>
            <a:schemeClr val="accent2"/>
          </a:solidFill>
          <a:ln>
            <a:noFill/>
          </a:ln>
          <a:effectLst/>
        </p:spPr>
        <p:txBody>
          <a:bodyPr lIns="68580" tIns="34290" rIns="68580" bIns="34290"/>
          <a:lstStyle/>
          <a:p>
            <a:endParaRPr lang="zh-CN" altLang="en-US">
              <a:solidFill>
                <a:schemeClr val="accent2"/>
              </a:solidFill>
              <a:ea typeface="微软雅黑" panose="020B0503020204020204" pitchFamily="34" charset="-122"/>
            </a:endParaRPr>
          </a:p>
        </p:txBody>
      </p:sp>
      <p:sp>
        <p:nvSpPr>
          <p:cNvPr id="13" name="矩形 12"/>
          <p:cNvSpPr/>
          <p:nvPr/>
        </p:nvSpPr>
        <p:spPr bwMode="auto">
          <a:xfrm>
            <a:off x="0" y="4885805"/>
            <a:ext cx="9143999" cy="257695"/>
          </a:xfrm>
          <a:prstGeom prst="rect">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微软雅黑" panose="020B0503020204020204" pitchFamily="34" charset="-122"/>
            </a:endParaRPr>
          </a:p>
        </p:txBody>
      </p:sp>
    </p:spTree>
  </p:cSld>
  <p:clrMapOvr>
    <a:masterClrMapping/>
  </p:clrMapOvr>
  <p:transition spd="med" advTm="3173">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6156"/>
                                        </p:tgtEl>
                                        <p:attrNameLst>
                                          <p:attrName>style.visibility</p:attrName>
                                        </p:attrNameLst>
                                      </p:cBhvr>
                                      <p:to>
                                        <p:strVal val="visible"/>
                                      </p:to>
                                    </p:set>
                                  </p:childTnLst>
                                </p:cTn>
                              </p:par>
                              <p:par>
                                <p:cTn id="7" presetID="47" presetClass="entr" presetSubtype="0" fill="hold" grpId="0" nodeType="withEffect">
                                  <p:stCondLst>
                                    <p:cond delay="0"/>
                                  </p:stCondLst>
                                  <p:childTnLst>
                                    <p:set>
                                      <p:cBhvr>
                                        <p:cTn id="8" dur="1" fill="hold">
                                          <p:stCondLst>
                                            <p:cond delay="0"/>
                                          </p:stCondLst>
                                        </p:cTn>
                                        <p:tgtEl>
                                          <p:spTgt spid="6150"/>
                                        </p:tgtEl>
                                        <p:attrNameLst>
                                          <p:attrName>style.visibility</p:attrName>
                                        </p:attrNameLst>
                                      </p:cBhvr>
                                      <p:to>
                                        <p:strVal val="visible"/>
                                      </p:to>
                                    </p:set>
                                    <p:animEffect transition="in" filter="fade">
                                      <p:cBhvr>
                                        <p:cTn id="9" dur="500"/>
                                        <p:tgtEl>
                                          <p:spTgt spid="6150"/>
                                        </p:tgtEl>
                                      </p:cBhvr>
                                    </p:animEffect>
                                    <p:anim calcmode="lin" valueType="num">
                                      <p:cBhvr>
                                        <p:cTn id="10" dur="500" fill="hold"/>
                                        <p:tgtEl>
                                          <p:spTgt spid="6150"/>
                                        </p:tgtEl>
                                        <p:attrNameLst>
                                          <p:attrName>ppt_x</p:attrName>
                                        </p:attrNameLst>
                                      </p:cBhvr>
                                      <p:tavLst>
                                        <p:tav tm="0">
                                          <p:val>
                                            <p:strVal val="#ppt_x"/>
                                          </p:val>
                                        </p:tav>
                                        <p:tav tm="100000">
                                          <p:val>
                                            <p:strVal val="#ppt_x"/>
                                          </p:val>
                                        </p:tav>
                                      </p:tavLst>
                                    </p:anim>
                                    <p:anim calcmode="lin" valueType="num">
                                      <p:cBhvr>
                                        <p:cTn id="11" dur="500" fill="hold"/>
                                        <p:tgtEl>
                                          <p:spTgt spid="6150"/>
                                        </p:tgtEl>
                                        <p:attrNameLst>
                                          <p:attrName>ppt_y</p:attrName>
                                        </p:attrNameLst>
                                      </p:cBhvr>
                                      <p:tavLst>
                                        <p:tav tm="0">
                                          <p:val>
                                            <p:strVal val="#ppt_y-.1"/>
                                          </p:val>
                                        </p:tav>
                                        <p:tav tm="100000">
                                          <p:val>
                                            <p:strVal val="#ppt_y"/>
                                          </p:val>
                                        </p:tav>
                                      </p:tavLst>
                                    </p:anim>
                                  </p:childTnLst>
                                </p:cTn>
                              </p:par>
                            </p:childTnLst>
                          </p:cTn>
                        </p:par>
                        <p:par>
                          <p:cTn id="12" fill="hold">
                            <p:stCondLst>
                              <p:cond delay="0"/>
                            </p:stCondLst>
                            <p:childTnLst>
                              <p:par>
                                <p:cTn id="13" presetID="10" presetClass="entr" presetSubtype="0" fill="hold" nodeType="afterEffect">
                                  <p:stCondLst>
                                    <p:cond delay="0"/>
                                  </p:stCondLst>
                                  <p:childTnLst>
                                    <p:set>
                                      <p:cBhvr>
                                        <p:cTn id="14" dur="1" fill="hold">
                                          <p:stCondLst>
                                            <p:cond delay="0"/>
                                          </p:stCondLst>
                                        </p:cTn>
                                        <p:tgtEl>
                                          <p:spTgt spid="6147"/>
                                        </p:tgtEl>
                                        <p:attrNameLst>
                                          <p:attrName>style.visibility</p:attrName>
                                        </p:attrNameLst>
                                      </p:cBhvr>
                                      <p:to>
                                        <p:strVal val="visible"/>
                                      </p:to>
                                    </p:set>
                                    <p:animEffect transition="in" filter="fade">
                                      <p:cBhvr>
                                        <p:cTn id="15" dur="250"/>
                                        <p:tgtEl>
                                          <p:spTgt spid="6147"/>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6146"/>
                                        </p:tgtEl>
                                        <p:attrNameLst>
                                          <p:attrName>style.visibility</p:attrName>
                                        </p:attrNameLst>
                                      </p:cBhvr>
                                      <p:to>
                                        <p:strVal val="visible"/>
                                      </p:to>
                                    </p:set>
                                    <p:animEffect transition="in" filter="fade">
                                      <p:cBhvr>
                                        <p:cTn id="19" dur="250"/>
                                        <p:tgtEl>
                                          <p:spTgt spid="6146"/>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6148"/>
                                        </p:tgtEl>
                                        <p:attrNameLst>
                                          <p:attrName>style.visibility</p:attrName>
                                        </p:attrNameLst>
                                      </p:cBhvr>
                                      <p:to>
                                        <p:strVal val="visible"/>
                                      </p:to>
                                    </p:set>
                                    <p:animEffect transition="in" filter="fade">
                                      <p:cBhvr>
                                        <p:cTn id="23" dur="250"/>
                                        <p:tgtEl>
                                          <p:spTgt spid="6148"/>
                                        </p:tgtEl>
                                      </p:cBhvr>
                                    </p:animEffect>
                                  </p:childTnLst>
                                </p:cTn>
                              </p:par>
                            </p:childTnLst>
                          </p:cTn>
                        </p:par>
                        <p:par>
                          <p:cTn id="24" fill="hold">
                            <p:stCondLst>
                              <p:cond delay="1500"/>
                            </p:stCondLst>
                            <p:childTnLst>
                              <p:par>
                                <p:cTn id="25" presetID="10" presetClass="entr" presetSubtype="0" fill="hold"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fade">
                                      <p:cBhvr>
                                        <p:cTn id="27" dur="250"/>
                                        <p:tgtEl>
                                          <p:spTgt spid="6153"/>
                                        </p:tgtEl>
                                      </p:cBhvr>
                                    </p:animEffect>
                                  </p:childTnLst>
                                </p:cTn>
                              </p:par>
                            </p:childTnLst>
                          </p:cTn>
                        </p:par>
                        <p:par>
                          <p:cTn id="28" fill="hold">
                            <p:stCondLst>
                              <p:cond delay="2000"/>
                            </p:stCondLst>
                            <p:childTnLst>
                              <p:par>
                                <p:cTn id="29" presetID="2" presetClass="entr" presetSubtype="2" fill="hold" grpId="1" nodeType="afterEffect">
                                  <p:stCondLst>
                                    <p:cond delay="0"/>
                                  </p:stCondLst>
                                  <p:childTnLst>
                                    <p:set>
                                      <p:cBhvr>
                                        <p:cTn id="30" dur="1" fill="hold">
                                          <p:stCondLst>
                                            <p:cond delay="0"/>
                                          </p:stCondLst>
                                        </p:cTn>
                                        <p:tgtEl>
                                          <p:spTgt spid="6151"/>
                                        </p:tgtEl>
                                        <p:attrNameLst>
                                          <p:attrName>style.visibility</p:attrName>
                                        </p:attrNameLst>
                                      </p:cBhvr>
                                      <p:to>
                                        <p:strVal val="visible"/>
                                      </p:to>
                                    </p:set>
                                    <p:anim calcmode="lin" valueType="num">
                                      <p:cBhvr additive="base">
                                        <p:cTn id="31" dur="500" fill="hold"/>
                                        <p:tgtEl>
                                          <p:spTgt spid="6151"/>
                                        </p:tgtEl>
                                        <p:attrNameLst>
                                          <p:attrName>ppt_x</p:attrName>
                                        </p:attrNameLst>
                                      </p:cBhvr>
                                      <p:tavLst>
                                        <p:tav tm="0">
                                          <p:val>
                                            <p:strVal val="1+#ppt_w/2"/>
                                          </p:val>
                                        </p:tav>
                                        <p:tav tm="100000">
                                          <p:val>
                                            <p:strVal val="#ppt_x"/>
                                          </p:val>
                                        </p:tav>
                                      </p:tavLst>
                                    </p:anim>
                                    <p:anim calcmode="lin" valueType="num">
                                      <p:cBhvr additive="base">
                                        <p:cTn id="32" dur="500" fill="hold"/>
                                        <p:tgtEl>
                                          <p:spTgt spid="6151"/>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2" presetClass="entr" presetSubtype="2" fill="hold" grpId="0" nodeType="afterEffect">
                                  <p:stCondLst>
                                    <p:cond delay="0"/>
                                  </p:stCondLst>
                                  <p:childTnLst>
                                    <p:set>
                                      <p:cBhvr>
                                        <p:cTn id="35" dur="1" fill="hold">
                                          <p:stCondLst>
                                            <p:cond delay="0"/>
                                          </p:stCondLst>
                                        </p:cTn>
                                        <p:tgtEl>
                                          <p:spTgt spid="6152"/>
                                        </p:tgtEl>
                                        <p:attrNameLst>
                                          <p:attrName>style.visibility</p:attrName>
                                        </p:attrNameLst>
                                      </p:cBhvr>
                                      <p:to>
                                        <p:strVal val="visible"/>
                                      </p:to>
                                    </p:set>
                                    <p:anim calcmode="lin" valueType="num">
                                      <p:cBhvr additive="base">
                                        <p:cTn id="36" dur="500" fill="hold"/>
                                        <p:tgtEl>
                                          <p:spTgt spid="6152"/>
                                        </p:tgtEl>
                                        <p:attrNameLst>
                                          <p:attrName>ppt_x</p:attrName>
                                        </p:attrNameLst>
                                      </p:cBhvr>
                                      <p:tavLst>
                                        <p:tav tm="0">
                                          <p:val>
                                            <p:strVal val="1+#ppt_w/2"/>
                                          </p:val>
                                        </p:tav>
                                        <p:tav tm="100000">
                                          <p:val>
                                            <p:strVal val="#ppt_x"/>
                                          </p:val>
                                        </p:tav>
                                      </p:tavLst>
                                    </p:anim>
                                    <p:anim calcmode="lin" valueType="num">
                                      <p:cBhvr additive="base">
                                        <p:cTn id="37" dur="500" fill="hold"/>
                                        <p:tgtEl>
                                          <p:spTgt spid="61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nimBg="1"/>
      <p:bldP spid="6148" grpId="0" animBg="1"/>
      <p:bldP spid="6150" grpId="0" animBg="1"/>
      <p:bldP spid="6151" grpId="0" bldLvl="0" autoUpdateAnimBg="0"/>
      <p:bldP spid="6151" grpId="1" bldLvl="0" autoUpdateAnimBg="0"/>
      <p:bldP spid="6152" grpId="0" bldLvl="0" autoUpdateAnimBg="0"/>
      <p:bldP spid="615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组合 42"/>
          <p:cNvGrpSpPr/>
          <p:nvPr/>
        </p:nvGrpSpPr>
        <p:grpSpPr>
          <a:xfrm>
            <a:off x="1698246" y="-5298"/>
            <a:ext cx="1805717" cy="324036"/>
            <a:chOff x="1698246" y="-5298"/>
            <a:chExt cx="1805717" cy="324036"/>
          </a:xfrm>
        </p:grpSpPr>
        <p:sp>
          <p:nvSpPr>
            <p:cNvPr id="44" name="平行四边形 43"/>
            <p:cNvSpPr/>
            <p:nvPr/>
          </p:nvSpPr>
          <p:spPr>
            <a:xfrm>
              <a:off x="1698246" y="-5298"/>
              <a:ext cx="1805717" cy="324036"/>
            </a:xfrm>
            <a:prstGeom prst="parallelogram">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panose="020B0503020204020204" pitchFamily="34" charset="-122"/>
              </a:endParaRPr>
            </a:p>
          </p:txBody>
        </p:sp>
        <p:sp>
          <p:nvSpPr>
            <p:cNvPr id="45" name="TextBox 37"/>
            <p:cNvSpPr>
              <a:spLocks noChangeArrowheads="1"/>
            </p:cNvSpPr>
            <p:nvPr/>
          </p:nvSpPr>
          <p:spPr bwMode="auto">
            <a:xfrm>
              <a:off x="2065961" y="48998"/>
              <a:ext cx="99194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1400" b="1" dirty="0">
                  <a:solidFill>
                    <a:schemeClr val="accent2"/>
                  </a:solidFill>
                  <a:latin typeface="微软雅黑" panose="020B0503020204020204" pitchFamily="34" charset="-122"/>
                  <a:ea typeface="微软雅黑" panose="020B0503020204020204" pitchFamily="34" charset="-122"/>
                </a:rPr>
                <a:t>重大贡献</a:t>
              </a:r>
              <a:endParaRPr lang="zh-CN" altLang="en-US" sz="1400" b="1" dirty="0">
                <a:solidFill>
                  <a:schemeClr val="accent2"/>
                </a:solidFill>
                <a:latin typeface="微软雅黑" panose="020B0503020204020204" pitchFamily="34" charset="-122"/>
                <a:ea typeface="微软雅黑" panose="020B0503020204020204" pitchFamily="34" charset="-122"/>
              </a:endParaRPr>
            </a:p>
          </p:txBody>
        </p:sp>
      </p:grpSp>
      <p:grpSp>
        <p:nvGrpSpPr>
          <p:cNvPr id="46" name="组合 45"/>
          <p:cNvGrpSpPr/>
          <p:nvPr/>
        </p:nvGrpSpPr>
        <p:grpSpPr>
          <a:xfrm>
            <a:off x="3470062" y="-5298"/>
            <a:ext cx="1805717" cy="324036"/>
            <a:chOff x="3470062" y="-5298"/>
            <a:chExt cx="1805717" cy="324036"/>
          </a:xfrm>
        </p:grpSpPr>
        <p:sp>
          <p:nvSpPr>
            <p:cNvPr id="47" name="平行四边形 46"/>
            <p:cNvSpPr/>
            <p:nvPr/>
          </p:nvSpPr>
          <p:spPr>
            <a:xfrm>
              <a:off x="3470062" y="-5298"/>
              <a:ext cx="1805717" cy="324036"/>
            </a:xfrm>
            <a:prstGeom prst="parallelogram">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panose="020B0503020204020204" pitchFamily="34" charset="-122"/>
              </a:endParaRPr>
            </a:p>
          </p:txBody>
        </p:sp>
        <p:sp>
          <p:nvSpPr>
            <p:cNvPr id="48" name="TextBox 38"/>
            <p:cNvSpPr>
              <a:spLocks noChangeArrowheads="1"/>
            </p:cNvSpPr>
            <p:nvPr/>
          </p:nvSpPr>
          <p:spPr bwMode="auto">
            <a:xfrm>
              <a:off x="3534969" y="48998"/>
              <a:ext cx="133214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1400" b="1" dirty="0">
                  <a:solidFill>
                    <a:schemeClr val="accent2"/>
                  </a:solidFill>
                  <a:latin typeface="微软雅黑" panose="020B0503020204020204" pitchFamily="34" charset="-122"/>
                  <a:ea typeface="微软雅黑" panose="020B0503020204020204" pitchFamily="34" charset="-122"/>
                </a:rPr>
                <a:t>取得效益</a:t>
              </a:r>
              <a:endParaRPr lang="zh-CN" altLang="en-US" sz="1400" b="1" dirty="0">
                <a:solidFill>
                  <a:schemeClr val="accent2"/>
                </a:solidFill>
                <a:latin typeface="微软雅黑" panose="020B0503020204020204" pitchFamily="34" charset="-122"/>
                <a:ea typeface="微软雅黑" panose="020B0503020204020204" pitchFamily="34" charset="-122"/>
              </a:endParaRPr>
            </a:p>
          </p:txBody>
        </p:sp>
      </p:grpSp>
      <p:grpSp>
        <p:nvGrpSpPr>
          <p:cNvPr id="49" name="组合 48"/>
          <p:cNvGrpSpPr/>
          <p:nvPr/>
        </p:nvGrpSpPr>
        <p:grpSpPr>
          <a:xfrm>
            <a:off x="-72516" y="-5298"/>
            <a:ext cx="1805717" cy="324036"/>
            <a:chOff x="-72516" y="-5298"/>
            <a:chExt cx="1805717" cy="324036"/>
          </a:xfrm>
        </p:grpSpPr>
        <p:sp>
          <p:nvSpPr>
            <p:cNvPr id="50" name="平行四边形 49"/>
            <p:cNvSpPr/>
            <p:nvPr/>
          </p:nvSpPr>
          <p:spPr>
            <a:xfrm>
              <a:off x="-72516" y="-5298"/>
              <a:ext cx="1805717" cy="324036"/>
            </a:xfrm>
            <a:prstGeom prst="parallelogram">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panose="020B0503020204020204" pitchFamily="34" charset="-122"/>
              </a:endParaRPr>
            </a:p>
          </p:txBody>
        </p:sp>
        <p:sp>
          <p:nvSpPr>
            <p:cNvPr id="51" name="TextBox 33"/>
            <p:cNvSpPr>
              <a:spLocks noChangeArrowheads="1"/>
            </p:cNvSpPr>
            <p:nvPr/>
          </p:nvSpPr>
          <p:spPr bwMode="auto">
            <a:xfrm>
              <a:off x="361869" y="48998"/>
              <a:ext cx="112443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1400" b="1" dirty="0">
                  <a:solidFill>
                    <a:schemeClr val="accent2"/>
                  </a:solidFill>
                  <a:latin typeface="微软雅黑" panose="020B0503020204020204" pitchFamily="34" charset="-122"/>
                  <a:ea typeface="微软雅黑" panose="020B0503020204020204" pitchFamily="34" charset="-122"/>
                </a:rPr>
                <a:t>工作成绩</a:t>
              </a:r>
              <a:endParaRPr lang="zh-CN" altLang="en-US" sz="1400" b="1" dirty="0">
                <a:solidFill>
                  <a:schemeClr val="accent2"/>
                </a:solidFill>
                <a:latin typeface="微软雅黑" panose="020B0503020204020204" pitchFamily="34" charset="-122"/>
                <a:ea typeface="微软雅黑" panose="020B0503020204020204" pitchFamily="34" charset="-122"/>
              </a:endParaRPr>
            </a:p>
          </p:txBody>
        </p:sp>
      </p:grpSp>
      <p:grpSp>
        <p:nvGrpSpPr>
          <p:cNvPr id="91" name="组合 90"/>
          <p:cNvGrpSpPr/>
          <p:nvPr/>
        </p:nvGrpSpPr>
        <p:grpSpPr bwMode="auto">
          <a:xfrm>
            <a:off x="2046288" y="1172951"/>
            <a:ext cx="2971800" cy="2862263"/>
            <a:chOff x="2728913" y="1465263"/>
            <a:chExt cx="3960812" cy="3816350"/>
          </a:xfrm>
        </p:grpSpPr>
        <p:sp>
          <p:nvSpPr>
            <p:cNvPr id="92" name="等腰三角形 91"/>
            <p:cNvSpPr/>
            <p:nvPr/>
          </p:nvSpPr>
          <p:spPr>
            <a:xfrm>
              <a:off x="4296734" y="1465263"/>
              <a:ext cx="825169" cy="72178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000000"/>
                </a:solidFill>
                <a:ea typeface="微软雅黑" panose="020B0503020204020204" pitchFamily="34" charset="-122"/>
              </a:endParaRPr>
            </a:p>
          </p:txBody>
        </p:sp>
        <p:sp>
          <p:nvSpPr>
            <p:cNvPr id="93" name="梯形 92"/>
            <p:cNvSpPr/>
            <p:nvPr/>
          </p:nvSpPr>
          <p:spPr>
            <a:xfrm>
              <a:off x="3774127" y="2498196"/>
              <a:ext cx="1870383" cy="719667"/>
            </a:xfrm>
            <a:prstGeom prst="trapezoid">
              <a:avLst>
                <a:gd name="adj" fmla="val 54308"/>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000000"/>
                </a:solidFill>
                <a:ea typeface="微软雅黑" panose="020B0503020204020204" pitchFamily="34" charset="-122"/>
              </a:endParaRPr>
            </a:p>
          </p:txBody>
        </p:sp>
        <p:sp>
          <p:nvSpPr>
            <p:cNvPr id="94" name="梯形 93"/>
            <p:cNvSpPr/>
            <p:nvPr/>
          </p:nvSpPr>
          <p:spPr>
            <a:xfrm>
              <a:off x="3251519" y="3531129"/>
              <a:ext cx="2915598" cy="719667"/>
            </a:xfrm>
            <a:prstGeom prst="trapezoid">
              <a:avLst>
                <a:gd name="adj" fmla="val 54308"/>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000000"/>
                </a:solidFill>
                <a:ea typeface="微软雅黑" panose="020B0503020204020204" pitchFamily="34" charset="-122"/>
              </a:endParaRPr>
            </a:p>
          </p:txBody>
        </p:sp>
        <p:sp>
          <p:nvSpPr>
            <p:cNvPr id="95" name="梯形 94"/>
            <p:cNvSpPr/>
            <p:nvPr/>
          </p:nvSpPr>
          <p:spPr>
            <a:xfrm>
              <a:off x="2728913" y="4561946"/>
              <a:ext cx="3960812" cy="719667"/>
            </a:xfrm>
            <a:prstGeom prst="trapezoid">
              <a:avLst>
                <a:gd name="adj" fmla="val 54308"/>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000000"/>
                </a:solidFill>
                <a:ea typeface="微软雅黑" panose="020B0503020204020204" pitchFamily="34" charset="-122"/>
              </a:endParaRPr>
            </a:p>
          </p:txBody>
        </p:sp>
      </p:grpSp>
      <p:grpSp>
        <p:nvGrpSpPr>
          <p:cNvPr id="96" name="组合 95"/>
          <p:cNvGrpSpPr/>
          <p:nvPr/>
        </p:nvGrpSpPr>
        <p:grpSpPr bwMode="auto">
          <a:xfrm>
            <a:off x="4127500" y="1436476"/>
            <a:ext cx="3719513" cy="2611438"/>
            <a:chOff x="5502275" y="1816100"/>
            <a:chExt cx="4960940" cy="3482183"/>
          </a:xfrm>
        </p:grpSpPr>
        <p:cxnSp>
          <p:nvCxnSpPr>
            <p:cNvPr id="97" name="直接连接符 96"/>
            <p:cNvCxnSpPr/>
            <p:nvPr/>
          </p:nvCxnSpPr>
          <p:spPr>
            <a:xfrm>
              <a:off x="5502275" y="2186546"/>
              <a:ext cx="3599486" cy="0"/>
            </a:xfrm>
            <a:prstGeom prst="line">
              <a:avLst/>
            </a:prstGeom>
            <a:ln w="12700">
              <a:solidFill>
                <a:schemeClr val="bg1"/>
              </a:solidFill>
              <a:prstDash val="sysDash"/>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8" name="文本框 21"/>
            <p:cNvSpPr txBox="1">
              <a:spLocks noChangeArrowheads="1"/>
            </p:cNvSpPr>
            <p:nvPr/>
          </p:nvSpPr>
          <p:spPr bwMode="auto">
            <a:xfrm>
              <a:off x="7301708" y="1816100"/>
              <a:ext cx="1851818" cy="410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400">
                  <a:solidFill>
                    <a:srgbClr val="000000"/>
                  </a:solidFill>
                  <a:latin typeface="Impact" panose="020B0806030902050204" pitchFamily="34" charset="0"/>
                  <a:ea typeface="微软雅黑" panose="020B0503020204020204" pitchFamily="34" charset="-122"/>
                </a:rPr>
                <a:t>标题文字内容</a:t>
              </a:r>
              <a:endParaRPr lang="zh-CN" altLang="en-US" sz="1400">
                <a:solidFill>
                  <a:srgbClr val="000000"/>
                </a:solidFill>
                <a:latin typeface="Impact" panose="020B0806030902050204" pitchFamily="34" charset="0"/>
                <a:ea typeface="微软雅黑" panose="020B0503020204020204" pitchFamily="34" charset="-122"/>
              </a:endParaRPr>
            </a:p>
          </p:txBody>
        </p:sp>
        <p:cxnSp>
          <p:nvCxnSpPr>
            <p:cNvPr id="99" name="直接连接符 98"/>
            <p:cNvCxnSpPr/>
            <p:nvPr/>
          </p:nvCxnSpPr>
          <p:spPr>
            <a:xfrm>
              <a:off x="5934213" y="3217440"/>
              <a:ext cx="3599486" cy="0"/>
            </a:xfrm>
            <a:prstGeom prst="line">
              <a:avLst/>
            </a:prstGeom>
            <a:ln w="12700">
              <a:solidFill>
                <a:schemeClr val="tx1"/>
              </a:solidFill>
              <a:prstDash val="sysDash"/>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0" name="文本框 27"/>
            <p:cNvSpPr txBox="1">
              <a:spLocks noChangeArrowheads="1"/>
            </p:cNvSpPr>
            <p:nvPr/>
          </p:nvSpPr>
          <p:spPr bwMode="auto">
            <a:xfrm>
              <a:off x="7874000" y="2843213"/>
              <a:ext cx="1717676" cy="410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400">
                  <a:solidFill>
                    <a:srgbClr val="000000"/>
                  </a:solidFill>
                  <a:latin typeface="Impact" panose="020B0806030902050204" pitchFamily="34" charset="0"/>
                  <a:ea typeface="微软雅黑" panose="020B0503020204020204" pitchFamily="34" charset="-122"/>
                </a:rPr>
                <a:t>标题文字内容</a:t>
              </a:r>
              <a:endParaRPr lang="zh-CN" altLang="en-US" sz="1400">
                <a:solidFill>
                  <a:srgbClr val="000000"/>
                </a:solidFill>
                <a:latin typeface="Impact" panose="020B0806030902050204" pitchFamily="34" charset="0"/>
                <a:ea typeface="微软雅黑" panose="020B0503020204020204" pitchFamily="34" charset="-122"/>
              </a:endParaRPr>
            </a:p>
          </p:txBody>
        </p:sp>
        <p:cxnSp>
          <p:nvCxnSpPr>
            <p:cNvPr id="101" name="直接连接符 100"/>
            <p:cNvCxnSpPr/>
            <p:nvPr/>
          </p:nvCxnSpPr>
          <p:spPr>
            <a:xfrm>
              <a:off x="6366152" y="4231402"/>
              <a:ext cx="3599486" cy="0"/>
            </a:xfrm>
            <a:prstGeom prst="line">
              <a:avLst/>
            </a:prstGeom>
            <a:ln w="12700">
              <a:solidFill>
                <a:schemeClr val="bg2"/>
              </a:solidFill>
              <a:prstDash val="sysDash"/>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2" name="文本框 29"/>
            <p:cNvSpPr txBox="1">
              <a:spLocks noChangeArrowheads="1"/>
            </p:cNvSpPr>
            <p:nvPr/>
          </p:nvSpPr>
          <p:spPr bwMode="auto">
            <a:xfrm>
              <a:off x="8227617" y="3875089"/>
              <a:ext cx="1814908" cy="410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400">
                  <a:solidFill>
                    <a:srgbClr val="000000"/>
                  </a:solidFill>
                  <a:latin typeface="Impact" panose="020B0806030902050204" pitchFamily="34" charset="0"/>
                  <a:ea typeface="微软雅黑" panose="020B0503020204020204" pitchFamily="34" charset="-122"/>
                </a:rPr>
                <a:t>标题文字内容</a:t>
              </a:r>
              <a:endParaRPr lang="zh-CN" altLang="en-US" sz="1400">
                <a:solidFill>
                  <a:srgbClr val="000000"/>
                </a:solidFill>
                <a:latin typeface="Impact" panose="020B0806030902050204" pitchFamily="34" charset="0"/>
                <a:ea typeface="微软雅黑" panose="020B0503020204020204" pitchFamily="34" charset="-122"/>
              </a:endParaRPr>
            </a:p>
          </p:txBody>
        </p:sp>
        <p:cxnSp>
          <p:nvCxnSpPr>
            <p:cNvPr id="103" name="直接连接符 102"/>
            <p:cNvCxnSpPr/>
            <p:nvPr/>
          </p:nvCxnSpPr>
          <p:spPr>
            <a:xfrm>
              <a:off x="6817147" y="5264414"/>
              <a:ext cx="3599486" cy="0"/>
            </a:xfrm>
            <a:prstGeom prst="line">
              <a:avLst/>
            </a:prstGeom>
            <a:ln w="12700">
              <a:solidFill>
                <a:schemeClr val="tx2"/>
              </a:solidFill>
              <a:prstDash val="sysDash"/>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4" name="文本框 31"/>
            <p:cNvSpPr txBox="1">
              <a:spLocks noChangeArrowheads="1"/>
            </p:cNvSpPr>
            <p:nvPr/>
          </p:nvSpPr>
          <p:spPr bwMode="auto">
            <a:xfrm>
              <a:off x="8732839" y="4887914"/>
              <a:ext cx="1730376" cy="410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400">
                  <a:solidFill>
                    <a:srgbClr val="000000"/>
                  </a:solidFill>
                  <a:latin typeface="Impact" panose="020B0806030902050204" pitchFamily="34" charset="0"/>
                  <a:ea typeface="微软雅黑" panose="020B0503020204020204" pitchFamily="34" charset="-122"/>
                </a:rPr>
                <a:t>标题文字内容</a:t>
              </a:r>
              <a:endParaRPr lang="zh-CN" altLang="en-US" sz="1400">
                <a:solidFill>
                  <a:srgbClr val="000000"/>
                </a:solidFill>
                <a:latin typeface="Impact" panose="020B0806030902050204" pitchFamily="34" charset="0"/>
                <a:ea typeface="微软雅黑" panose="020B0503020204020204" pitchFamily="34" charset="-122"/>
              </a:endParaRPr>
            </a:p>
          </p:txBody>
        </p:sp>
      </p:grpSp>
      <p:grpSp>
        <p:nvGrpSpPr>
          <p:cNvPr id="105" name="组合 104"/>
          <p:cNvGrpSpPr/>
          <p:nvPr/>
        </p:nvGrpSpPr>
        <p:grpSpPr bwMode="auto">
          <a:xfrm>
            <a:off x="1155700" y="1161839"/>
            <a:ext cx="2265363" cy="2640012"/>
            <a:chOff x="1541465" y="1449388"/>
            <a:chExt cx="3019425" cy="3520281"/>
          </a:xfrm>
        </p:grpSpPr>
        <p:sp>
          <p:nvSpPr>
            <p:cNvPr id="106" name="文本框 32"/>
            <p:cNvSpPr txBox="1">
              <a:spLocks noChangeArrowheads="1"/>
            </p:cNvSpPr>
            <p:nvPr/>
          </p:nvSpPr>
          <p:spPr bwMode="auto">
            <a:xfrm>
              <a:off x="3251203" y="1449388"/>
              <a:ext cx="1309687" cy="410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400">
                  <a:solidFill>
                    <a:srgbClr val="000000"/>
                  </a:solidFill>
                  <a:latin typeface="Impact" panose="020B0806030902050204" pitchFamily="34" charset="0"/>
                  <a:ea typeface="微软雅黑" panose="020B0503020204020204" pitchFamily="34" charset="-122"/>
                </a:rPr>
                <a:t>标题文字</a:t>
              </a:r>
              <a:endParaRPr lang="zh-CN" altLang="en-US" sz="1400">
                <a:solidFill>
                  <a:srgbClr val="000000"/>
                </a:solidFill>
                <a:latin typeface="Impact" panose="020B0806030902050204" pitchFamily="34" charset="0"/>
                <a:ea typeface="微软雅黑" panose="020B0503020204020204" pitchFamily="34" charset="-122"/>
              </a:endParaRPr>
            </a:p>
          </p:txBody>
        </p:sp>
        <p:sp>
          <p:nvSpPr>
            <p:cNvPr id="107" name="文本框 33"/>
            <p:cNvSpPr txBox="1">
              <a:spLocks noChangeArrowheads="1"/>
            </p:cNvSpPr>
            <p:nvPr/>
          </p:nvSpPr>
          <p:spPr bwMode="auto">
            <a:xfrm>
              <a:off x="2578103" y="2505075"/>
              <a:ext cx="1385885" cy="410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400">
                  <a:solidFill>
                    <a:srgbClr val="000000"/>
                  </a:solidFill>
                  <a:latin typeface="Impact" panose="020B0806030902050204" pitchFamily="34" charset="0"/>
                  <a:ea typeface="微软雅黑" panose="020B0503020204020204" pitchFamily="34" charset="-122"/>
                </a:rPr>
                <a:t>标题文字</a:t>
              </a:r>
              <a:endParaRPr lang="zh-CN" altLang="en-US" sz="1400">
                <a:solidFill>
                  <a:srgbClr val="000000"/>
                </a:solidFill>
                <a:latin typeface="Impact" panose="020B0806030902050204" pitchFamily="34" charset="0"/>
                <a:ea typeface="微软雅黑" panose="020B0503020204020204" pitchFamily="34" charset="-122"/>
              </a:endParaRPr>
            </a:p>
          </p:txBody>
        </p:sp>
        <p:sp>
          <p:nvSpPr>
            <p:cNvPr id="108" name="文本框 34"/>
            <p:cNvSpPr txBox="1">
              <a:spLocks noChangeArrowheads="1"/>
            </p:cNvSpPr>
            <p:nvPr/>
          </p:nvSpPr>
          <p:spPr bwMode="auto">
            <a:xfrm>
              <a:off x="2059783" y="3532188"/>
              <a:ext cx="1354929" cy="410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400">
                  <a:solidFill>
                    <a:srgbClr val="000000"/>
                  </a:solidFill>
                  <a:latin typeface="Impact" panose="020B0806030902050204" pitchFamily="34" charset="0"/>
                  <a:ea typeface="微软雅黑" panose="020B0503020204020204" pitchFamily="34" charset="-122"/>
                </a:rPr>
                <a:t>标题文字</a:t>
              </a:r>
              <a:endParaRPr lang="zh-CN" altLang="en-US" sz="1400">
                <a:solidFill>
                  <a:srgbClr val="000000"/>
                </a:solidFill>
                <a:latin typeface="Impact" panose="020B0806030902050204" pitchFamily="34" charset="0"/>
                <a:ea typeface="微软雅黑" panose="020B0503020204020204" pitchFamily="34" charset="-122"/>
              </a:endParaRPr>
            </a:p>
          </p:txBody>
        </p:sp>
        <p:sp>
          <p:nvSpPr>
            <p:cNvPr id="109" name="文本框 35"/>
            <p:cNvSpPr txBox="1">
              <a:spLocks noChangeArrowheads="1"/>
            </p:cNvSpPr>
            <p:nvPr/>
          </p:nvSpPr>
          <p:spPr bwMode="auto">
            <a:xfrm>
              <a:off x="1541465" y="4559300"/>
              <a:ext cx="1211259" cy="410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400">
                  <a:solidFill>
                    <a:srgbClr val="000000"/>
                  </a:solidFill>
                  <a:latin typeface="Impact" panose="020B0806030902050204" pitchFamily="34" charset="0"/>
                  <a:ea typeface="微软雅黑" panose="020B0503020204020204" pitchFamily="34" charset="-122"/>
                </a:rPr>
                <a:t>标题文字</a:t>
              </a:r>
              <a:endParaRPr lang="zh-CN" altLang="en-US" sz="1400">
                <a:solidFill>
                  <a:srgbClr val="000000"/>
                </a:solidFill>
                <a:latin typeface="Impact" panose="020B0806030902050204" pitchFamily="34" charset="0"/>
                <a:ea typeface="微软雅黑" panose="020B0503020204020204" pitchFamily="34" charset="-122"/>
              </a:endParaRPr>
            </a:p>
          </p:txBody>
        </p:sp>
      </p:grpSp>
      <p:sp>
        <p:nvSpPr>
          <p:cNvPr id="33" name="流程图: 延期 3"/>
          <p:cNvSpPr/>
          <p:nvPr/>
        </p:nvSpPr>
        <p:spPr>
          <a:xfrm rot="16200000">
            <a:off x="4477625" y="412984"/>
            <a:ext cx="176691" cy="9360537"/>
          </a:xfrm>
          <a:custGeom>
            <a:avLst/>
            <a:gdLst>
              <a:gd name="connsiteX0" fmla="*/ 0 w 2160242"/>
              <a:gd name="connsiteY0" fmla="*/ 0 h 10045117"/>
              <a:gd name="connsiteX1" fmla="*/ 1080121 w 2160242"/>
              <a:gd name="connsiteY1" fmla="*/ 0 h 10045117"/>
              <a:gd name="connsiteX2" fmla="*/ 2160242 w 2160242"/>
              <a:gd name="connsiteY2" fmla="*/ 5022559 h 10045117"/>
              <a:gd name="connsiteX3" fmla="*/ 1080121 w 2160242"/>
              <a:gd name="connsiteY3" fmla="*/ 10045118 h 10045117"/>
              <a:gd name="connsiteX4" fmla="*/ 0 w 2160242"/>
              <a:gd name="connsiteY4" fmla="*/ 10045117 h 10045117"/>
              <a:gd name="connsiteX5" fmla="*/ 0 w 2160242"/>
              <a:gd name="connsiteY5" fmla="*/ 0 h 10045117"/>
              <a:gd name="connsiteX0-1" fmla="*/ 1054100 w 2160242"/>
              <a:gd name="connsiteY0-2" fmla="*/ 0 h 10045118"/>
              <a:gd name="connsiteX1-3" fmla="*/ 1080121 w 2160242"/>
              <a:gd name="connsiteY1-4" fmla="*/ 0 h 10045118"/>
              <a:gd name="connsiteX2-5" fmla="*/ 2160242 w 2160242"/>
              <a:gd name="connsiteY2-6" fmla="*/ 5022559 h 10045118"/>
              <a:gd name="connsiteX3-7" fmla="*/ 1080121 w 2160242"/>
              <a:gd name="connsiteY3-8" fmla="*/ 10045118 h 10045118"/>
              <a:gd name="connsiteX4-9" fmla="*/ 0 w 2160242"/>
              <a:gd name="connsiteY4-10" fmla="*/ 10045117 h 10045118"/>
              <a:gd name="connsiteX5-11" fmla="*/ 1054100 w 2160242"/>
              <a:gd name="connsiteY5-12" fmla="*/ 0 h 10045118"/>
              <a:gd name="connsiteX0-13" fmla="*/ 1054100 w 2160242"/>
              <a:gd name="connsiteY0-14" fmla="*/ 0 h 10045118"/>
              <a:gd name="connsiteX1-15" fmla="*/ 1080121 w 2160242"/>
              <a:gd name="connsiteY1-16" fmla="*/ 0 h 10045118"/>
              <a:gd name="connsiteX2-17" fmla="*/ 2160242 w 2160242"/>
              <a:gd name="connsiteY2-18" fmla="*/ 5022559 h 10045118"/>
              <a:gd name="connsiteX3-19" fmla="*/ 1080121 w 2160242"/>
              <a:gd name="connsiteY3-20" fmla="*/ 10045118 h 10045118"/>
              <a:gd name="connsiteX4-21" fmla="*/ 0 w 2160242"/>
              <a:gd name="connsiteY4-22" fmla="*/ 10045117 h 10045118"/>
              <a:gd name="connsiteX5-23" fmla="*/ 1071189 w 2160242"/>
              <a:gd name="connsiteY5-24" fmla="*/ 10023149 h 10045118"/>
              <a:gd name="connsiteX6" fmla="*/ 1054100 w 2160242"/>
              <a:gd name="connsiteY6" fmla="*/ 0 h 10045118"/>
              <a:gd name="connsiteX0-25" fmla="*/ 0 w 1106142"/>
              <a:gd name="connsiteY0-26" fmla="*/ 0 h 10057817"/>
              <a:gd name="connsiteX1-27" fmla="*/ 26021 w 1106142"/>
              <a:gd name="connsiteY1-28" fmla="*/ 0 h 10057817"/>
              <a:gd name="connsiteX2-29" fmla="*/ 1106142 w 1106142"/>
              <a:gd name="connsiteY2-30" fmla="*/ 5022559 h 10057817"/>
              <a:gd name="connsiteX3-31" fmla="*/ 26021 w 1106142"/>
              <a:gd name="connsiteY3-32" fmla="*/ 10045118 h 10057817"/>
              <a:gd name="connsiteX4-33" fmla="*/ 12700 w 1106142"/>
              <a:gd name="connsiteY4-34" fmla="*/ 10057817 h 10057817"/>
              <a:gd name="connsiteX5-35" fmla="*/ 17089 w 1106142"/>
              <a:gd name="connsiteY5-36" fmla="*/ 10023149 h 10057817"/>
              <a:gd name="connsiteX6-37" fmla="*/ 0 w 1106142"/>
              <a:gd name="connsiteY6-38" fmla="*/ 0 h 1005781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37" y="connsiteY6-38"/>
              </a:cxn>
            </a:cxnLst>
            <a:rect l="l" t="t" r="r" b="b"/>
            <a:pathLst>
              <a:path w="1106142" h="10057817">
                <a:moveTo>
                  <a:pt x="0" y="0"/>
                </a:moveTo>
                <a:lnTo>
                  <a:pt x="26021" y="0"/>
                </a:lnTo>
                <a:cubicBezTo>
                  <a:pt x="622555" y="0"/>
                  <a:pt x="1106142" y="2248676"/>
                  <a:pt x="1106142" y="5022559"/>
                </a:cubicBezTo>
                <a:cubicBezTo>
                  <a:pt x="1106142" y="7796442"/>
                  <a:pt x="622555" y="10045118"/>
                  <a:pt x="26021" y="10045118"/>
                </a:cubicBezTo>
                <a:lnTo>
                  <a:pt x="12700" y="10057817"/>
                </a:lnTo>
                <a:cubicBezTo>
                  <a:pt x="22630" y="10037794"/>
                  <a:pt x="7159" y="10043172"/>
                  <a:pt x="17089" y="10023149"/>
                </a:cubicBezTo>
                <a:cubicBezTo>
                  <a:pt x="11393" y="6682099"/>
                  <a:pt x="5696" y="3341050"/>
                  <a:pt x="0"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advClick="0" advTm="0">
        <p14:flash/>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0-#ppt_w/2"/>
                                          </p:val>
                                        </p:tav>
                                        <p:tav tm="100000">
                                          <p:val>
                                            <p:strVal val="#ppt_x"/>
                                          </p:val>
                                        </p:tav>
                                      </p:tavLst>
                                    </p:anim>
                                    <p:anim calcmode="lin" valueType="num">
                                      <p:cBhvr additive="base">
                                        <p:cTn id="12" dur="500" fill="hold"/>
                                        <p:tgtEl>
                                          <p:spTgt spid="46"/>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49"/>
                                        </p:tgtEl>
                                        <p:attrNameLst>
                                          <p:attrName>style.visibility</p:attrName>
                                        </p:attrNameLst>
                                      </p:cBhvr>
                                      <p:to>
                                        <p:strVal val="visible"/>
                                      </p:to>
                                    </p:set>
                                    <p:anim calcmode="lin" valueType="num">
                                      <p:cBhvr additive="base">
                                        <p:cTn id="15" dur="500" fill="hold"/>
                                        <p:tgtEl>
                                          <p:spTgt spid="49"/>
                                        </p:tgtEl>
                                        <p:attrNameLst>
                                          <p:attrName>ppt_x</p:attrName>
                                        </p:attrNameLst>
                                      </p:cBhvr>
                                      <p:tavLst>
                                        <p:tav tm="0">
                                          <p:val>
                                            <p:strVal val="0-#ppt_w/2"/>
                                          </p:val>
                                        </p:tav>
                                        <p:tav tm="100000">
                                          <p:val>
                                            <p:strVal val="#ppt_x"/>
                                          </p:val>
                                        </p:tav>
                                      </p:tavLst>
                                    </p:anim>
                                    <p:anim calcmode="lin" valueType="num">
                                      <p:cBhvr additive="base">
                                        <p:cTn id="16" dur="500" fill="hold"/>
                                        <p:tgtEl>
                                          <p:spTgt spid="49"/>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6" presetClass="emph" presetSubtype="0" fill="hold" nodeType="clickEffect">
                                  <p:stCondLst>
                                    <p:cond delay="0"/>
                                  </p:stCondLst>
                                  <p:childTnLst>
                                    <p:animEffect transition="out" filter="fade">
                                      <p:cBhvr>
                                        <p:cTn id="20" dur="500" tmFilter="0, 0; .2, .5; .8, .5; 1, 0"/>
                                        <p:tgtEl>
                                          <p:spTgt spid="49"/>
                                        </p:tgtEl>
                                      </p:cBhvr>
                                    </p:animEffect>
                                    <p:animScale>
                                      <p:cBhvr>
                                        <p:cTn id="21" dur="250" autoRev="1" fill="hold"/>
                                        <p:tgtEl>
                                          <p:spTgt spid="49"/>
                                        </p:tgtEl>
                                      </p:cBhvr>
                                      <p:by x="105000" y="105000"/>
                                    </p:animScale>
                                  </p:childTnLst>
                                </p:cTn>
                              </p:par>
                            </p:childTnLst>
                          </p:cTn>
                        </p:par>
                        <p:par>
                          <p:cTn id="22" fill="hold">
                            <p:stCondLst>
                              <p:cond delay="500"/>
                            </p:stCondLst>
                            <p:childTnLst>
                              <p:par>
                                <p:cTn id="23" presetID="42" presetClass="entr" presetSubtype="0" fill="hold" nodeType="afterEffect">
                                  <p:stCondLst>
                                    <p:cond delay="0"/>
                                  </p:stCondLst>
                                  <p:childTnLst>
                                    <p:set>
                                      <p:cBhvr>
                                        <p:cTn id="24" dur="1" fill="hold">
                                          <p:stCondLst>
                                            <p:cond delay="0"/>
                                          </p:stCondLst>
                                        </p:cTn>
                                        <p:tgtEl>
                                          <p:spTgt spid="91"/>
                                        </p:tgtEl>
                                        <p:attrNameLst>
                                          <p:attrName>style.visibility</p:attrName>
                                        </p:attrNameLst>
                                      </p:cBhvr>
                                      <p:to>
                                        <p:strVal val="visible"/>
                                      </p:to>
                                    </p:set>
                                    <p:animEffect transition="in" filter="fade">
                                      <p:cBhvr>
                                        <p:cTn id="25" dur="1000"/>
                                        <p:tgtEl>
                                          <p:spTgt spid="91"/>
                                        </p:tgtEl>
                                      </p:cBhvr>
                                    </p:animEffect>
                                    <p:anim calcmode="lin" valueType="num">
                                      <p:cBhvr>
                                        <p:cTn id="26" dur="1000" fill="hold"/>
                                        <p:tgtEl>
                                          <p:spTgt spid="91"/>
                                        </p:tgtEl>
                                        <p:attrNameLst>
                                          <p:attrName>ppt_x</p:attrName>
                                        </p:attrNameLst>
                                      </p:cBhvr>
                                      <p:tavLst>
                                        <p:tav tm="0">
                                          <p:val>
                                            <p:strVal val="#ppt_x"/>
                                          </p:val>
                                        </p:tav>
                                        <p:tav tm="100000">
                                          <p:val>
                                            <p:strVal val="#ppt_x"/>
                                          </p:val>
                                        </p:tav>
                                      </p:tavLst>
                                    </p:anim>
                                    <p:anim calcmode="lin" valueType="num">
                                      <p:cBhvr>
                                        <p:cTn id="27" dur="1000" fill="hold"/>
                                        <p:tgtEl>
                                          <p:spTgt spid="91"/>
                                        </p:tgtEl>
                                        <p:attrNameLst>
                                          <p:attrName>ppt_y</p:attrName>
                                        </p:attrNameLst>
                                      </p:cBhvr>
                                      <p:tavLst>
                                        <p:tav tm="0">
                                          <p:val>
                                            <p:strVal val="#ppt_y+.1"/>
                                          </p:val>
                                        </p:tav>
                                        <p:tav tm="100000">
                                          <p:val>
                                            <p:strVal val="#ppt_y"/>
                                          </p:val>
                                        </p:tav>
                                      </p:tavLst>
                                    </p:anim>
                                  </p:childTnLst>
                                </p:cTn>
                              </p:par>
                            </p:childTnLst>
                          </p:cTn>
                        </p:par>
                        <p:par>
                          <p:cTn id="28" fill="hold">
                            <p:stCondLst>
                              <p:cond delay="1500"/>
                            </p:stCondLst>
                            <p:childTnLst>
                              <p:par>
                                <p:cTn id="29" presetID="2" presetClass="entr" presetSubtype="2" fill="hold"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500" fill="hold"/>
                                        <p:tgtEl>
                                          <p:spTgt spid="96"/>
                                        </p:tgtEl>
                                        <p:attrNameLst>
                                          <p:attrName>ppt_x</p:attrName>
                                        </p:attrNameLst>
                                      </p:cBhvr>
                                      <p:tavLst>
                                        <p:tav tm="0">
                                          <p:val>
                                            <p:strVal val="1+#ppt_w/2"/>
                                          </p:val>
                                        </p:tav>
                                        <p:tav tm="100000">
                                          <p:val>
                                            <p:strVal val="#ppt_x"/>
                                          </p:val>
                                        </p:tav>
                                      </p:tavLst>
                                    </p:anim>
                                    <p:anim calcmode="lin" valueType="num">
                                      <p:cBhvr additive="base">
                                        <p:cTn id="32" dur="500" fill="hold"/>
                                        <p:tgtEl>
                                          <p:spTgt spid="96"/>
                                        </p:tgtEl>
                                        <p:attrNameLst>
                                          <p:attrName>ppt_y</p:attrName>
                                        </p:attrNameLst>
                                      </p:cBhvr>
                                      <p:tavLst>
                                        <p:tav tm="0">
                                          <p:val>
                                            <p:strVal val="#ppt_y"/>
                                          </p:val>
                                        </p:tav>
                                        <p:tav tm="100000">
                                          <p:val>
                                            <p:strVal val="#ppt_y"/>
                                          </p:val>
                                        </p:tav>
                                      </p:tavLst>
                                    </p:anim>
                                  </p:childTnLst>
                                </p:cTn>
                              </p:par>
                            </p:childTnLst>
                          </p:cTn>
                        </p:par>
                        <p:par>
                          <p:cTn id="33" fill="hold">
                            <p:stCondLst>
                              <p:cond delay="2000"/>
                            </p:stCondLst>
                            <p:childTnLst>
                              <p:par>
                                <p:cTn id="34" presetID="42" presetClass="entr" presetSubtype="0" fill="hold" nodeType="afterEffect">
                                  <p:stCondLst>
                                    <p:cond delay="0"/>
                                  </p:stCondLst>
                                  <p:childTnLst>
                                    <p:set>
                                      <p:cBhvr>
                                        <p:cTn id="35" dur="1" fill="hold">
                                          <p:stCondLst>
                                            <p:cond delay="0"/>
                                          </p:stCondLst>
                                        </p:cTn>
                                        <p:tgtEl>
                                          <p:spTgt spid="105"/>
                                        </p:tgtEl>
                                        <p:attrNameLst>
                                          <p:attrName>style.visibility</p:attrName>
                                        </p:attrNameLst>
                                      </p:cBhvr>
                                      <p:to>
                                        <p:strVal val="visible"/>
                                      </p:to>
                                    </p:set>
                                    <p:animEffect transition="in" filter="fade">
                                      <p:cBhvr>
                                        <p:cTn id="36" dur="1000"/>
                                        <p:tgtEl>
                                          <p:spTgt spid="105"/>
                                        </p:tgtEl>
                                      </p:cBhvr>
                                    </p:animEffect>
                                    <p:anim calcmode="lin" valueType="num">
                                      <p:cBhvr>
                                        <p:cTn id="37" dur="1000" fill="hold"/>
                                        <p:tgtEl>
                                          <p:spTgt spid="105"/>
                                        </p:tgtEl>
                                        <p:attrNameLst>
                                          <p:attrName>ppt_x</p:attrName>
                                        </p:attrNameLst>
                                      </p:cBhvr>
                                      <p:tavLst>
                                        <p:tav tm="0">
                                          <p:val>
                                            <p:strVal val="#ppt_x"/>
                                          </p:val>
                                        </p:tav>
                                        <p:tav tm="100000">
                                          <p:val>
                                            <p:strVal val="#ppt_x"/>
                                          </p:val>
                                        </p:tav>
                                      </p:tavLst>
                                    </p:anim>
                                    <p:anim calcmode="lin" valueType="num">
                                      <p:cBhvr>
                                        <p:cTn id="38"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组合 42"/>
          <p:cNvGrpSpPr/>
          <p:nvPr/>
        </p:nvGrpSpPr>
        <p:grpSpPr>
          <a:xfrm>
            <a:off x="1698246" y="-5298"/>
            <a:ext cx="1805717" cy="324036"/>
            <a:chOff x="1698246" y="-5298"/>
            <a:chExt cx="1805717" cy="324036"/>
          </a:xfrm>
        </p:grpSpPr>
        <p:sp>
          <p:nvSpPr>
            <p:cNvPr id="44" name="平行四边形 43"/>
            <p:cNvSpPr/>
            <p:nvPr/>
          </p:nvSpPr>
          <p:spPr>
            <a:xfrm>
              <a:off x="1698246" y="-5298"/>
              <a:ext cx="1805717" cy="324036"/>
            </a:xfrm>
            <a:prstGeom prst="parallelogram">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panose="020B0503020204020204" pitchFamily="34" charset="-122"/>
              </a:endParaRPr>
            </a:p>
          </p:txBody>
        </p:sp>
        <p:sp>
          <p:nvSpPr>
            <p:cNvPr id="45" name="TextBox 37"/>
            <p:cNvSpPr>
              <a:spLocks noChangeArrowheads="1"/>
            </p:cNvSpPr>
            <p:nvPr/>
          </p:nvSpPr>
          <p:spPr bwMode="auto">
            <a:xfrm>
              <a:off x="2065961" y="48998"/>
              <a:ext cx="99194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1400" b="1" dirty="0">
                  <a:solidFill>
                    <a:schemeClr val="accent2"/>
                  </a:solidFill>
                  <a:latin typeface="微软雅黑" panose="020B0503020204020204" pitchFamily="34" charset="-122"/>
                  <a:ea typeface="微软雅黑" panose="020B0503020204020204" pitchFamily="34" charset="-122"/>
                </a:rPr>
                <a:t>重大贡献</a:t>
              </a:r>
              <a:endParaRPr lang="zh-CN" altLang="en-US" sz="1400" b="1" dirty="0">
                <a:solidFill>
                  <a:schemeClr val="accent2"/>
                </a:solidFill>
                <a:latin typeface="微软雅黑" panose="020B0503020204020204" pitchFamily="34" charset="-122"/>
                <a:ea typeface="微软雅黑" panose="020B0503020204020204" pitchFamily="34" charset="-122"/>
              </a:endParaRPr>
            </a:p>
          </p:txBody>
        </p:sp>
      </p:grpSp>
      <p:grpSp>
        <p:nvGrpSpPr>
          <p:cNvPr id="46" name="组合 45"/>
          <p:cNvGrpSpPr/>
          <p:nvPr/>
        </p:nvGrpSpPr>
        <p:grpSpPr>
          <a:xfrm>
            <a:off x="3470062" y="-5298"/>
            <a:ext cx="1805717" cy="324036"/>
            <a:chOff x="3470062" y="-5298"/>
            <a:chExt cx="1805717" cy="324036"/>
          </a:xfrm>
        </p:grpSpPr>
        <p:sp>
          <p:nvSpPr>
            <p:cNvPr id="47" name="平行四边形 46"/>
            <p:cNvSpPr/>
            <p:nvPr/>
          </p:nvSpPr>
          <p:spPr>
            <a:xfrm>
              <a:off x="3470062" y="-5298"/>
              <a:ext cx="1805717" cy="324036"/>
            </a:xfrm>
            <a:prstGeom prst="parallelogram">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panose="020B0503020204020204" pitchFamily="34" charset="-122"/>
              </a:endParaRPr>
            </a:p>
          </p:txBody>
        </p:sp>
        <p:sp>
          <p:nvSpPr>
            <p:cNvPr id="48" name="TextBox 38"/>
            <p:cNvSpPr>
              <a:spLocks noChangeArrowheads="1"/>
            </p:cNvSpPr>
            <p:nvPr/>
          </p:nvSpPr>
          <p:spPr bwMode="auto">
            <a:xfrm>
              <a:off x="3534969" y="48998"/>
              <a:ext cx="133214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1400" b="1" dirty="0">
                  <a:solidFill>
                    <a:schemeClr val="accent2"/>
                  </a:solidFill>
                  <a:latin typeface="微软雅黑" panose="020B0503020204020204" pitchFamily="34" charset="-122"/>
                  <a:ea typeface="微软雅黑" panose="020B0503020204020204" pitchFamily="34" charset="-122"/>
                </a:rPr>
                <a:t>取得效益</a:t>
              </a:r>
              <a:endParaRPr lang="zh-CN" altLang="en-US" sz="1400" b="1" dirty="0">
                <a:solidFill>
                  <a:schemeClr val="accent2"/>
                </a:solidFill>
                <a:latin typeface="微软雅黑" panose="020B0503020204020204" pitchFamily="34" charset="-122"/>
                <a:ea typeface="微软雅黑" panose="020B0503020204020204" pitchFamily="34" charset="-122"/>
              </a:endParaRPr>
            </a:p>
          </p:txBody>
        </p:sp>
      </p:grpSp>
      <p:grpSp>
        <p:nvGrpSpPr>
          <p:cNvPr id="49" name="组合 48"/>
          <p:cNvGrpSpPr/>
          <p:nvPr/>
        </p:nvGrpSpPr>
        <p:grpSpPr>
          <a:xfrm>
            <a:off x="-72516" y="-5298"/>
            <a:ext cx="1805717" cy="324036"/>
            <a:chOff x="-72516" y="-5298"/>
            <a:chExt cx="1805717" cy="324036"/>
          </a:xfrm>
        </p:grpSpPr>
        <p:sp>
          <p:nvSpPr>
            <p:cNvPr id="50" name="平行四边形 49"/>
            <p:cNvSpPr/>
            <p:nvPr/>
          </p:nvSpPr>
          <p:spPr>
            <a:xfrm>
              <a:off x="-72516" y="-5298"/>
              <a:ext cx="1805717" cy="324036"/>
            </a:xfrm>
            <a:prstGeom prst="parallelogram">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panose="020B0503020204020204" pitchFamily="34" charset="-122"/>
              </a:endParaRPr>
            </a:p>
          </p:txBody>
        </p:sp>
        <p:sp>
          <p:nvSpPr>
            <p:cNvPr id="51" name="TextBox 33"/>
            <p:cNvSpPr>
              <a:spLocks noChangeArrowheads="1"/>
            </p:cNvSpPr>
            <p:nvPr/>
          </p:nvSpPr>
          <p:spPr bwMode="auto">
            <a:xfrm>
              <a:off x="361869" y="48998"/>
              <a:ext cx="112443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1400" b="1" dirty="0">
                  <a:solidFill>
                    <a:schemeClr val="accent2"/>
                  </a:solidFill>
                  <a:latin typeface="微软雅黑" panose="020B0503020204020204" pitchFamily="34" charset="-122"/>
                  <a:ea typeface="微软雅黑" panose="020B0503020204020204" pitchFamily="34" charset="-122"/>
                </a:rPr>
                <a:t>工作成绩</a:t>
              </a:r>
              <a:endParaRPr lang="zh-CN" altLang="en-US" sz="1400" b="1" dirty="0">
                <a:solidFill>
                  <a:schemeClr val="accent2"/>
                </a:solidFill>
                <a:latin typeface="微软雅黑" panose="020B0503020204020204" pitchFamily="34" charset="-122"/>
                <a:ea typeface="微软雅黑" panose="020B0503020204020204" pitchFamily="34" charset="-122"/>
              </a:endParaRPr>
            </a:p>
          </p:txBody>
        </p:sp>
      </p:grpSp>
      <p:grpSp>
        <p:nvGrpSpPr>
          <p:cNvPr id="37" name="组合 36"/>
          <p:cNvGrpSpPr/>
          <p:nvPr/>
        </p:nvGrpSpPr>
        <p:grpSpPr bwMode="auto">
          <a:xfrm>
            <a:off x="963613" y="1203325"/>
            <a:ext cx="644525" cy="2925921"/>
            <a:chOff x="964401" y="1203598"/>
            <a:chExt cx="643736" cy="2925944"/>
          </a:xfrm>
        </p:grpSpPr>
        <p:sp>
          <p:nvSpPr>
            <p:cNvPr id="38" name="TextBox 37"/>
            <p:cNvSpPr txBox="1"/>
            <p:nvPr/>
          </p:nvSpPr>
          <p:spPr bwMode="auto">
            <a:xfrm>
              <a:off x="1078647" y="3883319"/>
              <a:ext cx="450212" cy="246223"/>
            </a:xfrm>
            <a:prstGeom prst="rect">
              <a:avLst/>
            </a:prstGeom>
            <a:noFill/>
            <a:ln>
              <a:noFill/>
            </a:ln>
          </p:spPr>
          <p:txBody>
            <a:bodyPr wrap="none">
              <a:spAutoFit/>
            </a:bodyPr>
            <a:lstStyle/>
            <a:p>
              <a:pPr algn="r" fontAlgn="auto">
                <a:spcBef>
                  <a:spcPts val="0"/>
                </a:spcBef>
                <a:spcAft>
                  <a:spcPts val="0"/>
                </a:spcAft>
                <a:defRPr/>
              </a:pPr>
              <a:r>
                <a:rPr lang="en-US" altLang="zh-CN" sz="1000" spc="300"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0%</a:t>
              </a:r>
              <a:endParaRPr lang="zh-CN" altLang="en-US" sz="1000" spc="300" dirty="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9" name="TextBox 38"/>
            <p:cNvSpPr txBox="1"/>
            <p:nvPr/>
          </p:nvSpPr>
          <p:spPr bwMode="auto">
            <a:xfrm>
              <a:off x="964972" y="3221327"/>
              <a:ext cx="563887" cy="246223"/>
            </a:xfrm>
            <a:prstGeom prst="rect">
              <a:avLst/>
            </a:prstGeom>
            <a:noFill/>
            <a:ln>
              <a:noFill/>
            </a:ln>
          </p:spPr>
          <p:txBody>
            <a:bodyPr wrap="none">
              <a:spAutoFit/>
            </a:bodyPr>
            <a:lstStyle/>
            <a:p>
              <a:pPr algn="r" fontAlgn="auto">
                <a:spcBef>
                  <a:spcPts val="0"/>
                </a:spcBef>
                <a:spcAft>
                  <a:spcPts val="0"/>
                </a:spcAft>
                <a:defRPr/>
              </a:pPr>
              <a:r>
                <a:rPr lang="en-US" altLang="zh-CN" sz="1000" spc="300"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20%</a:t>
              </a:r>
              <a:endParaRPr lang="zh-CN" altLang="en-US" sz="1000" spc="300" dirty="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0" name="TextBox 39"/>
            <p:cNvSpPr txBox="1"/>
            <p:nvPr/>
          </p:nvSpPr>
          <p:spPr bwMode="auto">
            <a:xfrm>
              <a:off x="964972" y="2889536"/>
              <a:ext cx="563887" cy="246223"/>
            </a:xfrm>
            <a:prstGeom prst="rect">
              <a:avLst/>
            </a:prstGeom>
            <a:noFill/>
            <a:ln>
              <a:noFill/>
            </a:ln>
          </p:spPr>
          <p:txBody>
            <a:bodyPr wrap="none">
              <a:spAutoFit/>
            </a:bodyPr>
            <a:lstStyle/>
            <a:p>
              <a:pPr algn="r" fontAlgn="auto">
                <a:spcBef>
                  <a:spcPts val="0"/>
                </a:spcBef>
                <a:spcAft>
                  <a:spcPts val="0"/>
                </a:spcAft>
                <a:defRPr/>
              </a:pPr>
              <a:r>
                <a:rPr lang="en-US" altLang="zh-CN" sz="1000" spc="300"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30%</a:t>
              </a:r>
              <a:endParaRPr lang="zh-CN" altLang="en-US" sz="1000" spc="300" dirty="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1" name="TextBox 40"/>
            <p:cNvSpPr txBox="1"/>
            <p:nvPr/>
          </p:nvSpPr>
          <p:spPr bwMode="auto">
            <a:xfrm>
              <a:off x="964972" y="2557747"/>
              <a:ext cx="563887" cy="246223"/>
            </a:xfrm>
            <a:prstGeom prst="rect">
              <a:avLst/>
            </a:prstGeom>
            <a:noFill/>
            <a:ln>
              <a:noFill/>
            </a:ln>
          </p:spPr>
          <p:txBody>
            <a:bodyPr wrap="none">
              <a:spAutoFit/>
            </a:bodyPr>
            <a:lstStyle/>
            <a:p>
              <a:pPr algn="r" fontAlgn="auto">
                <a:spcBef>
                  <a:spcPts val="0"/>
                </a:spcBef>
                <a:spcAft>
                  <a:spcPts val="0"/>
                </a:spcAft>
                <a:defRPr/>
              </a:pPr>
              <a:r>
                <a:rPr lang="en-US" altLang="zh-CN" sz="1000" spc="300"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40%</a:t>
              </a:r>
              <a:endParaRPr lang="zh-CN" altLang="en-US" sz="1000" spc="300" dirty="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2" name="TextBox 41"/>
            <p:cNvSpPr txBox="1"/>
            <p:nvPr/>
          </p:nvSpPr>
          <p:spPr bwMode="auto">
            <a:xfrm>
              <a:off x="964972" y="2227544"/>
              <a:ext cx="563887" cy="246223"/>
            </a:xfrm>
            <a:prstGeom prst="rect">
              <a:avLst/>
            </a:prstGeom>
            <a:noFill/>
            <a:ln>
              <a:noFill/>
            </a:ln>
          </p:spPr>
          <p:txBody>
            <a:bodyPr wrap="none">
              <a:spAutoFit/>
            </a:bodyPr>
            <a:lstStyle/>
            <a:p>
              <a:pPr algn="r" fontAlgn="auto">
                <a:spcBef>
                  <a:spcPts val="0"/>
                </a:spcBef>
                <a:spcAft>
                  <a:spcPts val="0"/>
                </a:spcAft>
                <a:defRPr/>
              </a:pPr>
              <a:r>
                <a:rPr lang="en-US" altLang="zh-CN" sz="1000" spc="300"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50%</a:t>
              </a:r>
              <a:endParaRPr lang="zh-CN" altLang="en-US" sz="1000" spc="300" dirty="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54" name="TextBox 53"/>
            <p:cNvSpPr txBox="1"/>
            <p:nvPr/>
          </p:nvSpPr>
          <p:spPr bwMode="auto">
            <a:xfrm>
              <a:off x="964972" y="1895753"/>
              <a:ext cx="563887" cy="246223"/>
            </a:xfrm>
            <a:prstGeom prst="rect">
              <a:avLst/>
            </a:prstGeom>
            <a:noFill/>
            <a:ln>
              <a:noFill/>
            </a:ln>
          </p:spPr>
          <p:txBody>
            <a:bodyPr wrap="none">
              <a:spAutoFit/>
            </a:bodyPr>
            <a:lstStyle/>
            <a:p>
              <a:pPr algn="r" fontAlgn="auto">
                <a:spcBef>
                  <a:spcPts val="0"/>
                </a:spcBef>
                <a:spcAft>
                  <a:spcPts val="0"/>
                </a:spcAft>
                <a:defRPr/>
              </a:pPr>
              <a:r>
                <a:rPr lang="en-US" altLang="zh-CN" sz="1000" spc="300"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60%</a:t>
              </a:r>
              <a:endParaRPr lang="zh-CN" altLang="en-US" sz="1000" spc="300" dirty="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55" name="TextBox 54"/>
            <p:cNvSpPr txBox="1"/>
            <p:nvPr/>
          </p:nvSpPr>
          <p:spPr bwMode="auto">
            <a:xfrm>
              <a:off x="964972" y="3551529"/>
              <a:ext cx="563887" cy="246223"/>
            </a:xfrm>
            <a:prstGeom prst="rect">
              <a:avLst/>
            </a:prstGeom>
            <a:noFill/>
            <a:ln>
              <a:noFill/>
            </a:ln>
          </p:spPr>
          <p:txBody>
            <a:bodyPr wrap="none">
              <a:spAutoFit/>
            </a:bodyPr>
            <a:lstStyle/>
            <a:p>
              <a:pPr algn="r" fontAlgn="auto">
                <a:spcBef>
                  <a:spcPts val="0"/>
                </a:spcBef>
                <a:spcAft>
                  <a:spcPts val="0"/>
                </a:spcAft>
                <a:defRPr/>
              </a:pPr>
              <a:r>
                <a:rPr lang="en-US" altLang="zh-CN" sz="1000" spc="300"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10%</a:t>
              </a:r>
              <a:endParaRPr lang="zh-CN" altLang="en-US" sz="1000" spc="300" dirty="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p:txBody>
        </p:sp>
        <p:cxnSp>
          <p:nvCxnSpPr>
            <p:cNvPr id="56" name="直接连接符 14"/>
            <p:cNvCxnSpPr>
              <a:cxnSpLocks noChangeShapeType="1"/>
            </p:cNvCxnSpPr>
            <p:nvPr/>
          </p:nvCxnSpPr>
          <p:spPr bwMode="auto">
            <a:xfrm>
              <a:off x="1608137" y="1203598"/>
              <a:ext cx="0" cy="2880000"/>
            </a:xfrm>
            <a:prstGeom prst="line">
              <a:avLst/>
            </a:prstGeom>
            <a:noFill/>
            <a:ln w="19050">
              <a:solidFill>
                <a:srgbClr val="000000"/>
              </a:solidFill>
              <a:miter lim="800000"/>
            </a:ln>
          </p:spPr>
        </p:cxnSp>
        <p:cxnSp>
          <p:nvCxnSpPr>
            <p:cNvPr id="65" name="直接连接符 15"/>
            <p:cNvCxnSpPr>
              <a:cxnSpLocks noChangeShapeType="1"/>
            </p:cNvCxnSpPr>
            <p:nvPr/>
          </p:nvCxnSpPr>
          <p:spPr bwMode="auto">
            <a:xfrm>
              <a:off x="1500137" y="4036219"/>
              <a:ext cx="108000" cy="0"/>
            </a:xfrm>
            <a:prstGeom prst="line">
              <a:avLst/>
            </a:prstGeom>
            <a:noFill/>
            <a:ln w="9525">
              <a:solidFill>
                <a:srgbClr val="000000"/>
              </a:solidFill>
              <a:miter lim="800000"/>
            </a:ln>
          </p:spPr>
        </p:cxnSp>
        <p:cxnSp>
          <p:nvCxnSpPr>
            <p:cNvPr id="66" name="直接连接符 16"/>
            <p:cNvCxnSpPr>
              <a:cxnSpLocks noChangeShapeType="1"/>
            </p:cNvCxnSpPr>
            <p:nvPr/>
          </p:nvCxnSpPr>
          <p:spPr bwMode="auto">
            <a:xfrm>
              <a:off x="1500137" y="3700663"/>
              <a:ext cx="108000" cy="0"/>
            </a:xfrm>
            <a:prstGeom prst="line">
              <a:avLst/>
            </a:prstGeom>
            <a:noFill/>
            <a:ln w="9525">
              <a:solidFill>
                <a:srgbClr val="000000"/>
              </a:solidFill>
              <a:miter lim="800000"/>
            </a:ln>
          </p:spPr>
        </p:cxnSp>
        <p:cxnSp>
          <p:nvCxnSpPr>
            <p:cNvPr id="67" name="直接连接符 17"/>
            <p:cNvCxnSpPr>
              <a:cxnSpLocks noChangeShapeType="1"/>
            </p:cNvCxnSpPr>
            <p:nvPr/>
          </p:nvCxnSpPr>
          <p:spPr bwMode="auto">
            <a:xfrm>
              <a:off x="1500137" y="3365105"/>
              <a:ext cx="108000" cy="0"/>
            </a:xfrm>
            <a:prstGeom prst="line">
              <a:avLst/>
            </a:prstGeom>
            <a:noFill/>
            <a:ln w="9525">
              <a:solidFill>
                <a:srgbClr val="000000"/>
              </a:solidFill>
              <a:miter lim="800000"/>
            </a:ln>
          </p:spPr>
        </p:cxnSp>
        <p:cxnSp>
          <p:nvCxnSpPr>
            <p:cNvPr id="68" name="直接连接符 18"/>
            <p:cNvCxnSpPr>
              <a:cxnSpLocks noChangeShapeType="1"/>
            </p:cNvCxnSpPr>
            <p:nvPr/>
          </p:nvCxnSpPr>
          <p:spPr bwMode="auto">
            <a:xfrm>
              <a:off x="1500137" y="3029547"/>
              <a:ext cx="108000" cy="0"/>
            </a:xfrm>
            <a:prstGeom prst="line">
              <a:avLst/>
            </a:prstGeom>
            <a:noFill/>
            <a:ln w="9525">
              <a:solidFill>
                <a:srgbClr val="000000"/>
              </a:solidFill>
              <a:miter lim="800000"/>
            </a:ln>
          </p:spPr>
        </p:cxnSp>
        <p:cxnSp>
          <p:nvCxnSpPr>
            <p:cNvPr id="69" name="直接连接符 19"/>
            <p:cNvCxnSpPr>
              <a:cxnSpLocks noChangeShapeType="1"/>
            </p:cNvCxnSpPr>
            <p:nvPr/>
          </p:nvCxnSpPr>
          <p:spPr bwMode="auto">
            <a:xfrm>
              <a:off x="1500137" y="2693989"/>
              <a:ext cx="108000" cy="0"/>
            </a:xfrm>
            <a:prstGeom prst="line">
              <a:avLst/>
            </a:prstGeom>
            <a:noFill/>
            <a:ln w="9525">
              <a:solidFill>
                <a:srgbClr val="000000"/>
              </a:solidFill>
              <a:miter lim="800000"/>
            </a:ln>
          </p:spPr>
        </p:cxnSp>
        <p:cxnSp>
          <p:nvCxnSpPr>
            <p:cNvPr id="70" name="直接连接符 20"/>
            <p:cNvCxnSpPr>
              <a:cxnSpLocks noChangeShapeType="1"/>
            </p:cNvCxnSpPr>
            <p:nvPr/>
          </p:nvCxnSpPr>
          <p:spPr bwMode="auto">
            <a:xfrm>
              <a:off x="1500137" y="2358431"/>
              <a:ext cx="108000" cy="0"/>
            </a:xfrm>
            <a:prstGeom prst="line">
              <a:avLst/>
            </a:prstGeom>
            <a:noFill/>
            <a:ln w="9525">
              <a:solidFill>
                <a:srgbClr val="000000"/>
              </a:solidFill>
              <a:miter lim="800000"/>
            </a:ln>
          </p:spPr>
        </p:cxnSp>
        <p:cxnSp>
          <p:nvCxnSpPr>
            <p:cNvPr id="71" name="直接连接符 21"/>
            <p:cNvCxnSpPr>
              <a:cxnSpLocks noChangeShapeType="1"/>
            </p:cNvCxnSpPr>
            <p:nvPr/>
          </p:nvCxnSpPr>
          <p:spPr bwMode="auto">
            <a:xfrm>
              <a:off x="1500137" y="2022873"/>
              <a:ext cx="108000" cy="0"/>
            </a:xfrm>
            <a:prstGeom prst="line">
              <a:avLst/>
            </a:prstGeom>
            <a:noFill/>
            <a:ln w="9525">
              <a:solidFill>
                <a:srgbClr val="000000"/>
              </a:solidFill>
              <a:miter lim="800000"/>
            </a:ln>
          </p:spPr>
        </p:cxnSp>
        <p:sp>
          <p:nvSpPr>
            <p:cNvPr id="72" name="TextBox 71"/>
            <p:cNvSpPr txBox="1"/>
            <p:nvPr/>
          </p:nvSpPr>
          <p:spPr bwMode="auto">
            <a:xfrm>
              <a:off x="964401" y="1565551"/>
              <a:ext cx="564458" cy="246065"/>
            </a:xfrm>
            <a:prstGeom prst="rect">
              <a:avLst/>
            </a:prstGeom>
            <a:noFill/>
            <a:ln>
              <a:noFill/>
            </a:ln>
          </p:spPr>
          <p:txBody>
            <a:bodyPr wrap="none">
              <a:spAutoFit/>
            </a:bodyPr>
            <a:lstStyle/>
            <a:p>
              <a:pPr algn="r" fontAlgn="auto">
                <a:spcBef>
                  <a:spcPts val="0"/>
                </a:spcBef>
                <a:spcAft>
                  <a:spcPts val="0"/>
                </a:spcAft>
                <a:defRPr/>
              </a:pPr>
              <a:r>
                <a:rPr lang="en-US" altLang="zh-CN" sz="1000" spc="300"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70%</a:t>
              </a:r>
              <a:endParaRPr lang="zh-CN" altLang="en-US" sz="1000" spc="300" dirty="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p:txBody>
        </p:sp>
        <p:cxnSp>
          <p:nvCxnSpPr>
            <p:cNvPr id="73" name="直接连接符 23"/>
            <p:cNvCxnSpPr>
              <a:cxnSpLocks noChangeShapeType="1"/>
            </p:cNvCxnSpPr>
            <p:nvPr/>
          </p:nvCxnSpPr>
          <p:spPr bwMode="auto">
            <a:xfrm>
              <a:off x="1500137" y="1687315"/>
              <a:ext cx="108000" cy="0"/>
            </a:xfrm>
            <a:prstGeom prst="line">
              <a:avLst/>
            </a:prstGeom>
            <a:noFill/>
            <a:ln w="9525">
              <a:solidFill>
                <a:srgbClr val="000000"/>
              </a:solidFill>
              <a:miter lim="800000"/>
            </a:ln>
          </p:spPr>
        </p:cxnSp>
        <p:sp>
          <p:nvSpPr>
            <p:cNvPr id="74" name="TextBox 73"/>
            <p:cNvSpPr txBox="1"/>
            <p:nvPr/>
          </p:nvSpPr>
          <p:spPr bwMode="auto">
            <a:xfrm>
              <a:off x="964401" y="1233761"/>
              <a:ext cx="564458" cy="246064"/>
            </a:xfrm>
            <a:prstGeom prst="rect">
              <a:avLst/>
            </a:prstGeom>
            <a:noFill/>
            <a:ln>
              <a:noFill/>
            </a:ln>
          </p:spPr>
          <p:txBody>
            <a:bodyPr wrap="none">
              <a:spAutoFit/>
            </a:bodyPr>
            <a:lstStyle/>
            <a:p>
              <a:pPr algn="r" fontAlgn="auto">
                <a:spcBef>
                  <a:spcPts val="0"/>
                </a:spcBef>
                <a:spcAft>
                  <a:spcPts val="0"/>
                </a:spcAft>
                <a:defRPr/>
              </a:pPr>
              <a:r>
                <a:rPr lang="en-US" altLang="zh-CN" sz="1000" spc="300"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80%</a:t>
              </a:r>
              <a:endParaRPr lang="zh-CN" altLang="en-US" sz="1000" spc="300" dirty="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p:txBody>
        </p:sp>
        <p:cxnSp>
          <p:nvCxnSpPr>
            <p:cNvPr id="75" name="直接连接符 25"/>
            <p:cNvCxnSpPr>
              <a:cxnSpLocks noChangeShapeType="1"/>
            </p:cNvCxnSpPr>
            <p:nvPr/>
          </p:nvCxnSpPr>
          <p:spPr bwMode="auto">
            <a:xfrm>
              <a:off x="1500137" y="1351757"/>
              <a:ext cx="108000" cy="0"/>
            </a:xfrm>
            <a:prstGeom prst="line">
              <a:avLst/>
            </a:prstGeom>
            <a:noFill/>
            <a:ln w="9525">
              <a:solidFill>
                <a:srgbClr val="000000"/>
              </a:solidFill>
              <a:miter lim="800000"/>
            </a:ln>
          </p:spPr>
        </p:cxnSp>
      </p:grpSp>
      <p:grpSp>
        <p:nvGrpSpPr>
          <p:cNvPr id="76" name="组合 75"/>
          <p:cNvGrpSpPr/>
          <p:nvPr/>
        </p:nvGrpSpPr>
        <p:grpSpPr bwMode="auto">
          <a:xfrm>
            <a:off x="1714500" y="3219450"/>
            <a:ext cx="577850" cy="1076325"/>
            <a:chOff x="1714565" y="3218806"/>
            <a:chExt cx="577402" cy="1076885"/>
          </a:xfrm>
        </p:grpSpPr>
        <p:sp>
          <p:nvSpPr>
            <p:cNvPr id="77" name="Freeform 46"/>
            <p:cNvSpPr/>
            <p:nvPr/>
          </p:nvSpPr>
          <p:spPr bwMode="auto">
            <a:xfrm>
              <a:off x="1827212" y="3543300"/>
              <a:ext cx="347663" cy="498475"/>
            </a:xfrm>
            <a:custGeom>
              <a:avLst/>
              <a:gdLst>
                <a:gd name="T0" fmla="*/ 347663 w 219"/>
                <a:gd name="T1" fmla="*/ 498475 h 314"/>
                <a:gd name="T2" fmla="*/ 0 w 219"/>
                <a:gd name="T3" fmla="*/ 498475 h 314"/>
                <a:gd name="T4" fmla="*/ 0 w 219"/>
                <a:gd name="T5" fmla="*/ 0 h 314"/>
                <a:gd name="T6" fmla="*/ 347663 w 219"/>
                <a:gd name="T7" fmla="*/ 0 h 314"/>
                <a:gd name="T8" fmla="*/ 347663 w 219"/>
                <a:gd name="T9" fmla="*/ 498475 h 314"/>
                <a:gd name="T10" fmla="*/ 347663 w 219"/>
                <a:gd name="T11" fmla="*/ 498475 h 3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9" h="314">
                  <a:moveTo>
                    <a:pt x="219" y="314"/>
                  </a:moveTo>
                  <a:lnTo>
                    <a:pt x="0" y="314"/>
                  </a:lnTo>
                  <a:lnTo>
                    <a:pt x="0" y="0"/>
                  </a:lnTo>
                  <a:lnTo>
                    <a:pt x="219" y="0"/>
                  </a:lnTo>
                  <a:lnTo>
                    <a:pt x="219" y="314"/>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rgbClr val="000000"/>
                </a:solidFill>
                <a:ea typeface="微软雅黑" panose="020B0503020204020204" pitchFamily="34" charset="-122"/>
              </a:endParaRPr>
            </a:p>
          </p:txBody>
        </p:sp>
        <p:sp>
          <p:nvSpPr>
            <p:cNvPr id="78" name="TextBox 77"/>
            <p:cNvSpPr txBox="1"/>
            <p:nvPr/>
          </p:nvSpPr>
          <p:spPr bwMode="auto">
            <a:xfrm>
              <a:off x="1738360" y="4041559"/>
              <a:ext cx="529814" cy="254132"/>
            </a:xfrm>
            <a:prstGeom prst="rect">
              <a:avLst/>
            </a:prstGeom>
            <a:noFill/>
          </p:spPr>
          <p:txBody>
            <a:bodyPr wrap="none">
              <a:spAutoFit/>
            </a:bodyPr>
            <a:lstStyle/>
            <a:p>
              <a:pPr algn="ctr" fontAlgn="auto">
                <a:spcBef>
                  <a:spcPts val="0"/>
                </a:spcBef>
                <a:spcAft>
                  <a:spcPts val="0"/>
                </a:spcAft>
                <a:defRPr/>
              </a:pPr>
              <a:r>
                <a:rPr lang="zh-CN" altLang="en-US" sz="1050" spc="300"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标题</a:t>
              </a:r>
              <a:endParaRPr lang="zh-CN" altLang="en-US" sz="1050" spc="300" dirty="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79" name="TextBox 78"/>
            <p:cNvSpPr txBox="1"/>
            <p:nvPr/>
          </p:nvSpPr>
          <p:spPr bwMode="auto">
            <a:xfrm>
              <a:off x="1714565" y="3218806"/>
              <a:ext cx="577402" cy="254132"/>
            </a:xfrm>
            <a:prstGeom prst="rect">
              <a:avLst/>
            </a:prstGeom>
            <a:noFill/>
          </p:spPr>
          <p:txBody>
            <a:bodyPr wrap="none">
              <a:spAutoFit/>
            </a:bodyPr>
            <a:lstStyle/>
            <a:p>
              <a:pPr algn="ctr" fontAlgn="auto">
                <a:spcBef>
                  <a:spcPts val="0"/>
                </a:spcBef>
                <a:spcAft>
                  <a:spcPts val="0"/>
                </a:spcAft>
                <a:defRPr/>
              </a:pPr>
              <a:r>
                <a:rPr lang="en-US" altLang="zh-CN" sz="1050" spc="300"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15%</a:t>
              </a:r>
              <a:endParaRPr lang="zh-CN" altLang="en-US" sz="1050" spc="300" dirty="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80" name="组合 79"/>
          <p:cNvGrpSpPr/>
          <p:nvPr/>
        </p:nvGrpSpPr>
        <p:grpSpPr bwMode="auto">
          <a:xfrm>
            <a:off x="2498725" y="3038475"/>
            <a:ext cx="577850" cy="1257300"/>
            <a:chOff x="2499425" y="3037914"/>
            <a:chExt cx="577402" cy="1257777"/>
          </a:xfrm>
        </p:grpSpPr>
        <p:sp>
          <p:nvSpPr>
            <p:cNvPr id="81" name="Freeform 47"/>
            <p:cNvSpPr/>
            <p:nvPr/>
          </p:nvSpPr>
          <p:spPr bwMode="auto">
            <a:xfrm>
              <a:off x="2603500" y="3300413"/>
              <a:ext cx="336550" cy="741362"/>
            </a:xfrm>
            <a:custGeom>
              <a:avLst/>
              <a:gdLst>
                <a:gd name="T0" fmla="*/ 336550 w 212"/>
                <a:gd name="T1" fmla="*/ 741362 h 467"/>
                <a:gd name="T2" fmla="*/ 0 w 212"/>
                <a:gd name="T3" fmla="*/ 741362 h 467"/>
                <a:gd name="T4" fmla="*/ 0 w 212"/>
                <a:gd name="T5" fmla="*/ 0 h 467"/>
                <a:gd name="T6" fmla="*/ 336550 w 212"/>
                <a:gd name="T7" fmla="*/ 0 h 467"/>
                <a:gd name="T8" fmla="*/ 336550 w 212"/>
                <a:gd name="T9" fmla="*/ 741362 h 467"/>
                <a:gd name="T10" fmla="*/ 336550 w 212"/>
                <a:gd name="T11" fmla="*/ 741362 h 46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2" h="467">
                  <a:moveTo>
                    <a:pt x="212" y="467"/>
                  </a:moveTo>
                  <a:lnTo>
                    <a:pt x="0" y="467"/>
                  </a:lnTo>
                  <a:lnTo>
                    <a:pt x="0" y="0"/>
                  </a:lnTo>
                  <a:lnTo>
                    <a:pt x="212" y="0"/>
                  </a:lnTo>
                  <a:lnTo>
                    <a:pt x="212" y="467"/>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rgbClr val="000000"/>
                </a:solidFill>
                <a:ea typeface="微软雅黑" panose="020B0503020204020204" pitchFamily="34" charset="-122"/>
              </a:endParaRPr>
            </a:p>
          </p:txBody>
        </p:sp>
        <p:sp>
          <p:nvSpPr>
            <p:cNvPr id="82" name="TextBox 81"/>
            <p:cNvSpPr txBox="1"/>
            <p:nvPr/>
          </p:nvSpPr>
          <p:spPr bwMode="auto">
            <a:xfrm>
              <a:off x="2523220" y="4041595"/>
              <a:ext cx="529814" cy="254096"/>
            </a:xfrm>
            <a:prstGeom prst="rect">
              <a:avLst/>
            </a:prstGeom>
            <a:noFill/>
          </p:spPr>
          <p:txBody>
            <a:bodyPr wrap="none">
              <a:spAutoFit/>
            </a:bodyPr>
            <a:lstStyle/>
            <a:p>
              <a:pPr algn="ctr" fontAlgn="auto">
                <a:spcBef>
                  <a:spcPts val="0"/>
                </a:spcBef>
                <a:spcAft>
                  <a:spcPts val="0"/>
                </a:spcAft>
                <a:defRPr/>
              </a:pPr>
              <a:r>
                <a:rPr lang="zh-CN" altLang="en-US" sz="1050" spc="300"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标题</a:t>
              </a:r>
              <a:endParaRPr lang="zh-CN" altLang="en-US" sz="1050" spc="300" dirty="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83" name="TextBox 82"/>
            <p:cNvSpPr txBox="1"/>
            <p:nvPr/>
          </p:nvSpPr>
          <p:spPr bwMode="auto">
            <a:xfrm>
              <a:off x="2499425" y="3037914"/>
              <a:ext cx="577402" cy="254096"/>
            </a:xfrm>
            <a:prstGeom prst="rect">
              <a:avLst/>
            </a:prstGeom>
            <a:noFill/>
          </p:spPr>
          <p:txBody>
            <a:bodyPr wrap="none">
              <a:spAutoFit/>
            </a:bodyPr>
            <a:lstStyle/>
            <a:p>
              <a:pPr algn="ctr" fontAlgn="auto">
                <a:spcBef>
                  <a:spcPts val="0"/>
                </a:spcBef>
                <a:spcAft>
                  <a:spcPts val="0"/>
                </a:spcAft>
                <a:defRPr/>
              </a:pPr>
              <a:r>
                <a:rPr lang="en-US" altLang="zh-CN" sz="1050" spc="300"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22%</a:t>
              </a:r>
              <a:endParaRPr lang="zh-CN" altLang="en-US" sz="1050" spc="300" dirty="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84" name="组合 83"/>
          <p:cNvGrpSpPr/>
          <p:nvPr/>
        </p:nvGrpSpPr>
        <p:grpSpPr bwMode="auto">
          <a:xfrm>
            <a:off x="3260725" y="2462213"/>
            <a:ext cx="577850" cy="1833562"/>
            <a:chOff x="3261425" y="2461850"/>
            <a:chExt cx="577402" cy="1833841"/>
          </a:xfrm>
        </p:grpSpPr>
        <p:sp>
          <p:nvSpPr>
            <p:cNvPr id="85" name="Freeform 48"/>
            <p:cNvSpPr/>
            <p:nvPr/>
          </p:nvSpPr>
          <p:spPr bwMode="auto">
            <a:xfrm>
              <a:off x="3368675" y="2687638"/>
              <a:ext cx="336550" cy="1354137"/>
            </a:xfrm>
            <a:custGeom>
              <a:avLst/>
              <a:gdLst>
                <a:gd name="T0" fmla="*/ 336550 w 212"/>
                <a:gd name="T1" fmla="*/ 1354137 h 853"/>
                <a:gd name="T2" fmla="*/ 0 w 212"/>
                <a:gd name="T3" fmla="*/ 1354137 h 853"/>
                <a:gd name="T4" fmla="*/ 0 w 212"/>
                <a:gd name="T5" fmla="*/ 0 h 853"/>
                <a:gd name="T6" fmla="*/ 336550 w 212"/>
                <a:gd name="T7" fmla="*/ 0 h 853"/>
                <a:gd name="T8" fmla="*/ 336550 w 212"/>
                <a:gd name="T9" fmla="*/ 1354137 h 853"/>
                <a:gd name="T10" fmla="*/ 336550 w 212"/>
                <a:gd name="T11" fmla="*/ 1354137 h 8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2" h="853">
                  <a:moveTo>
                    <a:pt x="212" y="853"/>
                  </a:moveTo>
                  <a:lnTo>
                    <a:pt x="0" y="853"/>
                  </a:lnTo>
                  <a:lnTo>
                    <a:pt x="0" y="0"/>
                  </a:lnTo>
                  <a:lnTo>
                    <a:pt x="212" y="0"/>
                  </a:lnTo>
                  <a:lnTo>
                    <a:pt x="212" y="853"/>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rgbClr val="000000"/>
                </a:solidFill>
                <a:ea typeface="微软雅黑" panose="020B0503020204020204" pitchFamily="34" charset="-122"/>
              </a:endParaRPr>
            </a:p>
          </p:txBody>
        </p:sp>
        <p:sp>
          <p:nvSpPr>
            <p:cNvPr id="86" name="TextBox 85"/>
            <p:cNvSpPr txBox="1"/>
            <p:nvPr/>
          </p:nvSpPr>
          <p:spPr bwMode="auto">
            <a:xfrm>
              <a:off x="3285220" y="4041652"/>
              <a:ext cx="529814" cy="254039"/>
            </a:xfrm>
            <a:prstGeom prst="rect">
              <a:avLst/>
            </a:prstGeom>
            <a:noFill/>
          </p:spPr>
          <p:txBody>
            <a:bodyPr wrap="none">
              <a:spAutoFit/>
            </a:bodyPr>
            <a:lstStyle/>
            <a:p>
              <a:pPr algn="ctr" fontAlgn="auto">
                <a:spcBef>
                  <a:spcPts val="0"/>
                </a:spcBef>
                <a:spcAft>
                  <a:spcPts val="0"/>
                </a:spcAft>
                <a:defRPr/>
              </a:pPr>
              <a:r>
                <a:rPr lang="zh-CN" altLang="en-US" sz="1050" spc="300"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标题</a:t>
              </a:r>
              <a:endParaRPr lang="zh-CN" altLang="en-US" sz="1050" spc="300" dirty="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87" name="TextBox 86"/>
            <p:cNvSpPr txBox="1"/>
            <p:nvPr/>
          </p:nvSpPr>
          <p:spPr bwMode="auto">
            <a:xfrm>
              <a:off x="3261425" y="2461850"/>
              <a:ext cx="577402" cy="254039"/>
            </a:xfrm>
            <a:prstGeom prst="rect">
              <a:avLst/>
            </a:prstGeom>
            <a:noFill/>
          </p:spPr>
          <p:txBody>
            <a:bodyPr wrap="none">
              <a:spAutoFit/>
            </a:bodyPr>
            <a:lstStyle/>
            <a:p>
              <a:pPr algn="ctr" fontAlgn="auto">
                <a:spcBef>
                  <a:spcPts val="0"/>
                </a:spcBef>
                <a:spcAft>
                  <a:spcPts val="0"/>
                </a:spcAft>
                <a:defRPr/>
              </a:pPr>
              <a:r>
                <a:rPr lang="en-US" altLang="zh-CN" sz="1050" spc="300"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40%</a:t>
              </a:r>
              <a:endParaRPr lang="zh-CN" altLang="en-US" sz="1050" spc="300" dirty="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88" name="组合 87"/>
          <p:cNvGrpSpPr/>
          <p:nvPr/>
        </p:nvGrpSpPr>
        <p:grpSpPr bwMode="auto">
          <a:xfrm>
            <a:off x="4008438" y="2533650"/>
            <a:ext cx="577850" cy="1762125"/>
            <a:chOff x="4008185" y="2533858"/>
            <a:chExt cx="577402" cy="1761833"/>
          </a:xfrm>
        </p:grpSpPr>
        <p:sp>
          <p:nvSpPr>
            <p:cNvPr id="89" name="Freeform 49"/>
            <p:cNvSpPr/>
            <p:nvPr/>
          </p:nvSpPr>
          <p:spPr bwMode="auto">
            <a:xfrm>
              <a:off x="4133850" y="2838450"/>
              <a:ext cx="336550" cy="1203325"/>
            </a:xfrm>
            <a:custGeom>
              <a:avLst/>
              <a:gdLst>
                <a:gd name="T0" fmla="*/ 336550 w 212"/>
                <a:gd name="T1" fmla="*/ 1203325 h 758"/>
                <a:gd name="T2" fmla="*/ 0 w 212"/>
                <a:gd name="T3" fmla="*/ 1203325 h 758"/>
                <a:gd name="T4" fmla="*/ 0 w 212"/>
                <a:gd name="T5" fmla="*/ 0 h 758"/>
                <a:gd name="T6" fmla="*/ 336550 w 212"/>
                <a:gd name="T7" fmla="*/ 0 h 758"/>
                <a:gd name="T8" fmla="*/ 336550 w 212"/>
                <a:gd name="T9" fmla="*/ 1203325 h 758"/>
                <a:gd name="T10" fmla="*/ 336550 w 212"/>
                <a:gd name="T11" fmla="*/ 1203325 h 7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2" h="758">
                  <a:moveTo>
                    <a:pt x="212" y="758"/>
                  </a:moveTo>
                  <a:lnTo>
                    <a:pt x="0" y="758"/>
                  </a:lnTo>
                  <a:lnTo>
                    <a:pt x="0" y="0"/>
                  </a:lnTo>
                  <a:lnTo>
                    <a:pt x="212" y="0"/>
                  </a:lnTo>
                  <a:lnTo>
                    <a:pt x="212" y="758"/>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rgbClr val="000000"/>
                </a:solidFill>
                <a:ea typeface="微软雅黑" panose="020B0503020204020204" pitchFamily="34" charset="-122"/>
              </a:endParaRPr>
            </a:p>
          </p:txBody>
        </p:sp>
        <p:sp>
          <p:nvSpPr>
            <p:cNvPr id="90" name="TextBox 89"/>
            <p:cNvSpPr txBox="1"/>
            <p:nvPr/>
          </p:nvSpPr>
          <p:spPr bwMode="auto">
            <a:xfrm>
              <a:off x="4031979" y="4041733"/>
              <a:ext cx="529814" cy="253958"/>
            </a:xfrm>
            <a:prstGeom prst="rect">
              <a:avLst/>
            </a:prstGeom>
            <a:noFill/>
          </p:spPr>
          <p:txBody>
            <a:bodyPr wrap="none">
              <a:spAutoFit/>
            </a:bodyPr>
            <a:lstStyle/>
            <a:p>
              <a:pPr algn="ctr" fontAlgn="auto">
                <a:spcBef>
                  <a:spcPts val="0"/>
                </a:spcBef>
                <a:spcAft>
                  <a:spcPts val="0"/>
                </a:spcAft>
                <a:defRPr/>
              </a:pPr>
              <a:r>
                <a:rPr lang="zh-CN" altLang="en-US" sz="1050" spc="300"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标题</a:t>
              </a:r>
              <a:endParaRPr lang="zh-CN" altLang="en-US" sz="1050" spc="300" dirty="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91" name="TextBox 90"/>
            <p:cNvSpPr txBox="1"/>
            <p:nvPr/>
          </p:nvSpPr>
          <p:spPr bwMode="auto">
            <a:xfrm>
              <a:off x="4008185" y="2533858"/>
              <a:ext cx="577402" cy="253958"/>
            </a:xfrm>
            <a:prstGeom prst="rect">
              <a:avLst/>
            </a:prstGeom>
            <a:noFill/>
          </p:spPr>
          <p:txBody>
            <a:bodyPr wrap="none">
              <a:spAutoFit/>
            </a:bodyPr>
            <a:lstStyle/>
            <a:p>
              <a:pPr algn="ctr" fontAlgn="auto">
                <a:spcBef>
                  <a:spcPts val="0"/>
                </a:spcBef>
                <a:spcAft>
                  <a:spcPts val="0"/>
                </a:spcAft>
                <a:defRPr/>
              </a:pPr>
              <a:r>
                <a:rPr lang="en-US" altLang="zh-CN" sz="1050" spc="300"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36%</a:t>
              </a:r>
              <a:endParaRPr lang="zh-CN" altLang="en-US" sz="1050" spc="300" dirty="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92" name="组合 91"/>
          <p:cNvGrpSpPr/>
          <p:nvPr/>
        </p:nvGrpSpPr>
        <p:grpSpPr bwMode="auto">
          <a:xfrm>
            <a:off x="4784725" y="1670050"/>
            <a:ext cx="577850" cy="2625725"/>
            <a:chOff x="4785425" y="1669762"/>
            <a:chExt cx="577402" cy="2625929"/>
          </a:xfrm>
        </p:grpSpPr>
        <p:sp>
          <p:nvSpPr>
            <p:cNvPr id="93" name="Freeform 50"/>
            <p:cNvSpPr/>
            <p:nvPr/>
          </p:nvSpPr>
          <p:spPr bwMode="auto">
            <a:xfrm>
              <a:off x="4899025" y="1946275"/>
              <a:ext cx="334963" cy="2095500"/>
            </a:xfrm>
            <a:custGeom>
              <a:avLst/>
              <a:gdLst>
                <a:gd name="T0" fmla="*/ 334963 w 211"/>
                <a:gd name="T1" fmla="*/ 2095500 h 1320"/>
                <a:gd name="T2" fmla="*/ 0 w 211"/>
                <a:gd name="T3" fmla="*/ 2095500 h 1320"/>
                <a:gd name="T4" fmla="*/ 0 w 211"/>
                <a:gd name="T5" fmla="*/ 0 h 1320"/>
                <a:gd name="T6" fmla="*/ 334963 w 211"/>
                <a:gd name="T7" fmla="*/ 0 h 1320"/>
                <a:gd name="T8" fmla="*/ 334963 w 211"/>
                <a:gd name="T9" fmla="*/ 2095500 h 1320"/>
                <a:gd name="T10" fmla="*/ 334963 w 211"/>
                <a:gd name="T11" fmla="*/ 2095500 h 13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1" h="1320">
                  <a:moveTo>
                    <a:pt x="211" y="1320"/>
                  </a:moveTo>
                  <a:lnTo>
                    <a:pt x="0" y="1320"/>
                  </a:lnTo>
                  <a:lnTo>
                    <a:pt x="0" y="0"/>
                  </a:lnTo>
                  <a:lnTo>
                    <a:pt x="211" y="0"/>
                  </a:lnTo>
                  <a:lnTo>
                    <a:pt x="211" y="132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rgbClr val="000000"/>
                </a:solidFill>
                <a:ea typeface="微软雅黑" panose="020B0503020204020204" pitchFamily="34" charset="-122"/>
              </a:endParaRPr>
            </a:p>
          </p:txBody>
        </p:sp>
        <p:sp>
          <p:nvSpPr>
            <p:cNvPr id="94" name="TextBox 93"/>
            <p:cNvSpPr txBox="1"/>
            <p:nvPr/>
          </p:nvSpPr>
          <p:spPr bwMode="auto">
            <a:xfrm>
              <a:off x="4809220" y="4041671"/>
              <a:ext cx="529814" cy="254020"/>
            </a:xfrm>
            <a:prstGeom prst="rect">
              <a:avLst/>
            </a:prstGeom>
            <a:noFill/>
          </p:spPr>
          <p:txBody>
            <a:bodyPr wrap="none">
              <a:spAutoFit/>
            </a:bodyPr>
            <a:lstStyle/>
            <a:p>
              <a:pPr algn="ctr" fontAlgn="auto">
                <a:spcBef>
                  <a:spcPts val="0"/>
                </a:spcBef>
                <a:spcAft>
                  <a:spcPts val="0"/>
                </a:spcAft>
                <a:defRPr/>
              </a:pPr>
              <a:r>
                <a:rPr lang="zh-CN" altLang="en-US" sz="1050" spc="300"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标题</a:t>
              </a:r>
              <a:endParaRPr lang="zh-CN" altLang="en-US" sz="1050" spc="300" dirty="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95" name="TextBox 94"/>
            <p:cNvSpPr txBox="1"/>
            <p:nvPr/>
          </p:nvSpPr>
          <p:spPr bwMode="auto">
            <a:xfrm>
              <a:off x="4785425" y="1669762"/>
              <a:ext cx="577402" cy="254020"/>
            </a:xfrm>
            <a:prstGeom prst="rect">
              <a:avLst/>
            </a:prstGeom>
            <a:noFill/>
          </p:spPr>
          <p:txBody>
            <a:bodyPr wrap="none">
              <a:spAutoFit/>
            </a:bodyPr>
            <a:lstStyle/>
            <a:p>
              <a:pPr algn="ctr" fontAlgn="auto">
                <a:spcBef>
                  <a:spcPts val="0"/>
                </a:spcBef>
                <a:spcAft>
                  <a:spcPts val="0"/>
                </a:spcAft>
                <a:defRPr/>
              </a:pPr>
              <a:r>
                <a:rPr lang="en-US" altLang="zh-CN" sz="1050" spc="300"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62%</a:t>
              </a:r>
              <a:endParaRPr lang="zh-CN" altLang="en-US" sz="1050" spc="300" dirty="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96" name="组合 95"/>
          <p:cNvGrpSpPr/>
          <p:nvPr/>
        </p:nvGrpSpPr>
        <p:grpSpPr bwMode="auto">
          <a:xfrm>
            <a:off x="5554663" y="1100138"/>
            <a:ext cx="577850" cy="3195637"/>
            <a:chOff x="5555045" y="1100867"/>
            <a:chExt cx="577402" cy="3194824"/>
          </a:xfrm>
        </p:grpSpPr>
        <p:sp>
          <p:nvSpPr>
            <p:cNvPr id="97" name="Freeform 51"/>
            <p:cNvSpPr/>
            <p:nvPr/>
          </p:nvSpPr>
          <p:spPr bwMode="auto">
            <a:xfrm>
              <a:off x="5662612" y="1438275"/>
              <a:ext cx="336550" cy="2603500"/>
            </a:xfrm>
            <a:custGeom>
              <a:avLst/>
              <a:gdLst>
                <a:gd name="T0" fmla="*/ 336550 w 212"/>
                <a:gd name="T1" fmla="*/ 2603500 h 1640"/>
                <a:gd name="T2" fmla="*/ 0 w 212"/>
                <a:gd name="T3" fmla="*/ 2603500 h 1640"/>
                <a:gd name="T4" fmla="*/ 0 w 212"/>
                <a:gd name="T5" fmla="*/ 0 h 1640"/>
                <a:gd name="T6" fmla="*/ 336550 w 212"/>
                <a:gd name="T7" fmla="*/ 0 h 1640"/>
                <a:gd name="T8" fmla="*/ 336550 w 212"/>
                <a:gd name="T9" fmla="*/ 2603500 h 1640"/>
                <a:gd name="T10" fmla="*/ 336550 w 212"/>
                <a:gd name="T11" fmla="*/ 2603500 h 164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2" h="1640">
                  <a:moveTo>
                    <a:pt x="212" y="1640"/>
                  </a:moveTo>
                  <a:lnTo>
                    <a:pt x="0" y="1640"/>
                  </a:lnTo>
                  <a:lnTo>
                    <a:pt x="0" y="0"/>
                  </a:lnTo>
                  <a:lnTo>
                    <a:pt x="212" y="0"/>
                  </a:lnTo>
                  <a:lnTo>
                    <a:pt x="212" y="1640"/>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rgbClr val="000000"/>
                </a:solidFill>
                <a:ea typeface="微软雅黑" panose="020B0503020204020204" pitchFamily="34" charset="-122"/>
              </a:endParaRPr>
            </a:p>
          </p:txBody>
        </p:sp>
        <p:sp>
          <p:nvSpPr>
            <p:cNvPr id="98" name="TextBox 97"/>
            <p:cNvSpPr txBox="1"/>
            <p:nvPr/>
          </p:nvSpPr>
          <p:spPr bwMode="auto">
            <a:xfrm>
              <a:off x="5578839" y="4041756"/>
              <a:ext cx="529814" cy="253935"/>
            </a:xfrm>
            <a:prstGeom prst="rect">
              <a:avLst/>
            </a:prstGeom>
            <a:noFill/>
          </p:spPr>
          <p:txBody>
            <a:bodyPr wrap="none">
              <a:spAutoFit/>
            </a:bodyPr>
            <a:lstStyle/>
            <a:p>
              <a:pPr algn="ctr" fontAlgn="auto">
                <a:spcBef>
                  <a:spcPts val="0"/>
                </a:spcBef>
                <a:spcAft>
                  <a:spcPts val="0"/>
                </a:spcAft>
                <a:defRPr/>
              </a:pPr>
              <a:r>
                <a:rPr lang="zh-CN" altLang="en-US" sz="1050" spc="300"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标题</a:t>
              </a:r>
              <a:endParaRPr lang="zh-CN" altLang="en-US" sz="1050" spc="300" dirty="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99" name="TextBox 98"/>
            <p:cNvSpPr txBox="1"/>
            <p:nvPr/>
          </p:nvSpPr>
          <p:spPr bwMode="auto">
            <a:xfrm>
              <a:off x="5555045" y="1100867"/>
              <a:ext cx="577402" cy="253935"/>
            </a:xfrm>
            <a:prstGeom prst="rect">
              <a:avLst/>
            </a:prstGeom>
            <a:noFill/>
          </p:spPr>
          <p:txBody>
            <a:bodyPr wrap="none">
              <a:spAutoFit/>
            </a:bodyPr>
            <a:lstStyle/>
            <a:p>
              <a:pPr algn="ctr" fontAlgn="auto">
                <a:spcBef>
                  <a:spcPts val="0"/>
                </a:spcBef>
                <a:spcAft>
                  <a:spcPts val="0"/>
                </a:spcAft>
                <a:defRPr/>
              </a:pPr>
              <a:r>
                <a:rPr lang="en-US" altLang="zh-CN" sz="1050" spc="300"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78%</a:t>
              </a:r>
              <a:endParaRPr lang="zh-CN" altLang="en-US" sz="1050" spc="300" dirty="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p:txBody>
        </p:sp>
      </p:grpSp>
      <p:sp>
        <p:nvSpPr>
          <p:cNvPr id="100" name="矩形 1"/>
          <p:cNvSpPr>
            <a:spLocks noChangeArrowheads="1"/>
          </p:cNvSpPr>
          <p:nvPr/>
        </p:nvSpPr>
        <p:spPr bwMode="auto">
          <a:xfrm>
            <a:off x="6372225" y="2644775"/>
            <a:ext cx="2160588"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spcBef>
                <a:spcPts val="1000"/>
              </a:spcBef>
              <a:buFont typeface="Arial" panose="020B0604020202020204" pitchFamily="34" charset="0"/>
              <a:buChar char="•"/>
            </a:pPr>
            <a:r>
              <a:rPr lang="zh-CN" altLang="en-US" sz="1200">
                <a:solidFill>
                  <a:srgbClr val="000000"/>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单击此处添加段落文本单击此处添加段落文本单击此处添加段落文本单击此处</a:t>
            </a:r>
            <a:endParaRPr lang="zh-CN" altLang="en-US" sz="120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59" name="流程图: 延期 3"/>
          <p:cNvSpPr/>
          <p:nvPr/>
        </p:nvSpPr>
        <p:spPr>
          <a:xfrm rot="16200000">
            <a:off x="4477625" y="412984"/>
            <a:ext cx="176691" cy="9360537"/>
          </a:xfrm>
          <a:custGeom>
            <a:avLst/>
            <a:gdLst>
              <a:gd name="connsiteX0" fmla="*/ 0 w 2160242"/>
              <a:gd name="connsiteY0" fmla="*/ 0 h 10045117"/>
              <a:gd name="connsiteX1" fmla="*/ 1080121 w 2160242"/>
              <a:gd name="connsiteY1" fmla="*/ 0 h 10045117"/>
              <a:gd name="connsiteX2" fmla="*/ 2160242 w 2160242"/>
              <a:gd name="connsiteY2" fmla="*/ 5022559 h 10045117"/>
              <a:gd name="connsiteX3" fmla="*/ 1080121 w 2160242"/>
              <a:gd name="connsiteY3" fmla="*/ 10045118 h 10045117"/>
              <a:gd name="connsiteX4" fmla="*/ 0 w 2160242"/>
              <a:gd name="connsiteY4" fmla="*/ 10045117 h 10045117"/>
              <a:gd name="connsiteX5" fmla="*/ 0 w 2160242"/>
              <a:gd name="connsiteY5" fmla="*/ 0 h 10045117"/>
              <a:gd name="connsiteX0-1" fmla="*/ 1054100 w 2160242"/>
              <a:gd name="connsiteY0-2" fmla="*/ 0 h 10045118"/>
              <a:gd name="connsiteX1-3" fmla="*/ 1080121 w 2160242"/>
              <a:gd name="connsiteY1-4" fmla="*/ 0 h 10045118"/>
              <a:gd name="connsiteX2-5" fmla="*/ 2160242 w 2160242"/>
              <a:gd name="connsiteY2-6" fmla="*/ 5022559 h 10045118"/>
              <a:gd name="connsiteX3-7" fmla="*/ 1080121 w 2160242"/>
              <a:gd name="connsiteY3-8" fmla="*/ 10045118 h 10045118"/>
              <a:gd name="connsiteX4-9" fmla="*/ 0 w 2160242"/>
              <a:gd name="connsiteY4-10" fmla="*/ 10045117 h 10045118"/>
              <a:gd name="connsiteX5-11" fmla="*/ 1054100 w 2160242"/>
              <a:gd name="connsiteY5-12" fmla="*/ 0 h 10045118"/>
              <a:gd name="connsiteX0-13" fmla="*/ 1054100 w 2160242"/>
              <a:gd name="connsiteY0-14" fmla="*/ 0 h 10045118"/>
              <a:gd name="connsiteX1-15" fmla="*/ 1080121 w 2160242"/>
              <a:gd name="connsiteY1-16" fmla="*/ 0 h 10045118"/>
              <a:gd name="connsiteX2-17" fmla="*/ 2160242 w 2160242"/>
              <a:gd name="connsiteY2-18" fmla="*/ 5022559 h 10045118"/>
              <a:gd name="connsiteX3-19" fmla="*/ 1080121 w 2160242"/>
              <a:gd name="connsiteY3-20" fmla="*/ 10045118 h 10045118"/>
              <a:gd name="connsiteX4-21" fmla="*/ 0 w 2160242"/>
              <a:gd name="connsiteY4-22" fmla="*/ 10045117 h 10045118"/>
              <a:gd name="connsiteX5-23" fmla="*/ 1071189 w 2160242"/>
              <a:gd name="connsiteY5-24" fmla="*/ 10023149 h 10045118"/>
              <a:gd name="connsiteX6" fmla="*/ 1054100 w 2160242"/>
              <a:gd name="connsiteY6" fmla="*/ 0 h 10045118"/>
              <a:gd name="connsiteX0-25" fmla="*/ 0 w 1106142"/>
              <a:gd name="connsiteY0-26" fmla="*/ 0 h 10057817"/>
              <a:gd name="connsiteX1-27" fmla="*/ 26021 w 1106142"/>
              <a:gd name="connsiteY1-28" fmla="*/ 0 h 10057817"/>
              <a:gd name="connsiteX2-29" fmla="*/ 1106142 w 1106142"/>
              <a:gd name="connsiteY2-30" fmla="*/ 5022559 h 10057817"/>
              <a:gd name="connsiteX3-31" fmla="*/ 26021 w 1106142"/>
              <a:gd name="connsiteY3-32" fmla="*/ 10045118 h 10057817"/>
              <a:gd name="connsiteX4-33" fmla="*/ 12700 w 1106142"/>
              <a:gd name="connsiteY4-34" fmla="*/ 10057817 h 10057817"/>
              <a:gd name="connsiteX5-35" fmla="*/ 17089 w 1106142"/>
              <a:gd name="connsiteY5-36" fmla="*/ 10023149 h 10057817"/>
              <a:gd name="connsiteX6-37" fmla="*/ 0 w 1106142"/>
              <a:gd name="connsiteY6-38" fmla="*/ 0 h 1005781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37" y="connsiteY6-38"/>
              </a:cxn>
            </a:cxnLst>
            <a:rect l="l" t="t" r="r" b="b"/>
            <a:pathLst>
              <a:path w="1106142" h="10057817">
                <a:moveTo>
                  <a:pt x="0" y="0"/>
                </a:moveTo>
                <a:lnTo>
                  <a:pt x="26021" y="0"/>
                </a:lnTo>
                <a:cubicBezTo>
                  <a:pt x="622555" y="0"/>
                  <a:pt x="1106142" y="2248676"/>
                  <a:pt x="1106142" y="5022559"/>
                </a:cubicBezTo>
                <a:cubicBezTo>
                  <a:pt x="1106142" y="7796442"/>
                  <a:pt x="622555" y="10045118"/>
                  <a:pt x="26021" y="10045118"/>
                </a:cubicBezTo>
                <a:lnTo>
                  <a:pt x="12700" y="10057817"/>
                </a:lnTo>
                <a:cubicBezTo>
                  <a:pt x="22630" y="10037794"/>
                  <a:pt x="7159" y="10043172"/>
                  <a:pt x="17089" y="10023149"/>
                </a:cubicBezTo>
                <a:cubicBezTo>
                  <a:pt x="11393" y="6682099"/>
                  <a:pt x="5696" y="3341050"/>
                  <a:pt x="0"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900" advClick="0" advTm="0">
        <p14:warp dir="in"/>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0-#ppt_w/2"/>
                                          </p:val>
                                        </p:tav>
                                        <p:tav tm="100000">
                                          <p:val>
                                            <p:strVal val="#ppt_x"/>
                                          </p:val>
                                        </p:tav>
                                      </p:tavLst>
                                    </p:anim>
                                    <p:anim calcmode="lin" valueType="num">
                                      <p:cBhvr additive="base">
                                        <p:cTn id="12" dur="500" fill="hold"/>
                                        <p:tgtEl>
                                          <p:spTgt spid="46"/>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49"/>
                                        </p:tgtEl>
                                        <p:attrNameLst>
                                          <p:attrName>style.visibility</p:attrName>
                                        </p:attrNameLst>
                                      </p:cBhvr>
                                      <p:to>
                                        <p:strVal val="visible"/>
                                      </p:to>
                                    </p:set>
                                    <p:anim calcmode="lin" valueType="num">
                                      <p:cBhvr additive="base">
                                        <p:cTn id="15" dur="500" fill="hold"/>
                                        <p:tgtEl>
                                          <p:spTgt spid="49"/>
                                        </p:tgtEl>
                                        <p:attrNameLst>
                                          <p:attrName>ppt_x</p:attrName>
                                        </p:attrNameLst>
                                      </p:cBhvr>
                                      <p:tavLst>
                                        <p:tav tm="0">
                                          <p:val>
                                            <p:strVal val="0-#ppt_w/2"/>
                                          </p:val>
                                        </p:tav>
                                        <p:tav tm="100000">
                                          <p:val>
                                            <p:strVal val="#ppt_x"/>
                                          </p:val>
                                        </p:tav>
                                      </p:tavLst>
                                    </p:anim>
                                    <p:anim calcmode="lin" valueType="num">
                                      <p:cBhvr additive="base">
                                        <p:cTn id="16" dur="500" fill="hold"/>
                                        <p:tgtEl>
                                          <p:spTgt spid="49"/>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6" presetClass="emph" presetSubtype="0" fill="hold" nodeType="clickEffect">
                                  <p:stCondLst>
                                    <p:cond delay="0"/>
                                  </p:stCondLst>
                                  <p:childTnLst>
                                    <p:animEffect transition="out" filter="fade">
                                      <p:cBhvr>
                                        <p:cTn id="20" dur="500" tmFilter="0, 0; .2, .5; .8, .5; 1, 0"/>
                                        <p:tgtEl>
                                          <p:spTgt spid="49"/>
                                        </p:tgtEl>
                                      </p:cBhvr>
                                    </p:animEffect>
                                    <p:animScale>
                                      <p:cBhvr>
                                        <p:cTn id="21" dur="250" autoRev="1" fill="hold"/>
                                        <p:tgtEl>
                                          <p:spTgt spid="49"/>
                                        </p:tgtEl>
                                      </p:cBhvr>
                                      <p:by x="105000" y="105000"/>
                                    </p:animScale>
                                  </p:childTnLst>
                                </p:cTn>
                              </p:par>
                            </p:childTnLst>
                          </p:cTn>
                        </p:par>
                        <p:par>
                          <p:cTn id="22" fill="hold">
                            <p:stCondLst>
                              <p:cond delay="500"/>
                            </p:stCondLst>
                            <p:childTnLst>
                              <p:par>
                                <p:cTn id="23" presetID="2" presetClass="entr" presetSubtype="4" fill="hold" nodeType="afterEffect">
                                  <p:stCondLst>
                                    <p:cond delay="0"/>
                                  </p:stCondLst>
                                  <p:childTnLst>
                                    <p:set>
                                      <p:cBhvr>
                                        <p:cTn id="24" dur="1" fill="hold">
                                          <p:stCondLst>
                                            <p:cond delay="0"/>
                                          </p:stCondLst>
                                        </p:cTn>
                                        <p:tgtEl>
                                          <p:spTgt spid="37"/>
                                        </p:tgtEl>
                                        <p:attrNameLst>
                                          <p:attrName>style.visibility</p:attrName>
                                        </p:attrNameLst>
                                      </p:cBhvr>
                                      <p:to>
                                        <p:strVal val="visible"/>
                                      </p:to>
                                    </p:set>
                                    <p:anim calcmode="lin" valueType="num">
                                      <p:cBhvr additive="base">
                                        <p:cTn id="25" dur="500" fill="hold"/>
                                        <p:tgtEl>
                                          <p:spTgt spid="37"/>
                                        </p:tgtEl>
                                        <p:attrNameLst>
                                          <p:attrName>ppt_x</p:attrName>
                                        </p:attrNameLst>
                                      </p:cBhvr>
                                      <p:tavLst>
                                        <p:tav tm="0">
                                          <p:val>
                                            <p:strVal val="#ppt_x"/>
                                          </p:val>
                                        </p:tav>
                                        <p:tav tm="100000">
                                          <p:val>
                                            <p:strVal val="#ppt_x"/>
                                          </p:val>
                                        </p:tav>
                                      </p:tavLst>
                                    </p:anim>
                                    <p:anim calcmode="lin" valueType="num">
                                      <p:cBhvr additive="base">
                                        <p:cTn id="26" dur="500" fill="hold"/>
                                        <p:tgtEl>
                                          <p:spTgt spid="37"/>
                                        </p:tgtEl>
                                        <p:attrNameLst>
                                          <p:attrName>ppt_y</p:attrName>
                                        </p:attrNameLst>
                                      </p:cBhvr>
                                      <p:tavLst>
                                        <p:tav tm="0">
                                          <p:val>
                                            <p:strVal val="1+#ppt_h/2"/>
                                          </p:val>
                                        </p:tav>
                                        <p:tav tm="100000">
                                          <p:val>
                                            <p:strVal val="#ppt_y"/>
                                          </p:val>
                                        </p:tav>
                                      </p:tavLst>
                                    </p:anim>
                                  </p:childTnLst>
                                </p:cTn>
                              </p:par>
                            </p:childTnLst>
                          </p:cTn>
                        </p:par>
                        <p:par>
                          <p:cTn id="27" fill="hold">
                            <p:stCondLst>
                              <p:cond delay="1000"/>
                            </p:stCondLst>
                            <p:childTnLst>
                              <p:par>
                                <p:cTn id="28" presetID="2" presetClass="entr" presetSubtype="4" fill="hold" nodeType="afterEffect">
                                  <p:stCondLst>
                                    <p:cond delay="0"/>
                                  </p:stCondLst>
                                  <p:childTnLst>
                                    <p:set>
                                      <p:cBhvr>
                                        <p:cTn id="29" dur="1" fill="hold">
                                          <p:stCondLst>
                                            <p:cond delay="0"/>
                                          </p:stCondLst>
                                        </p:cTn>
                                        <p:tgtEl>
                                          <p:spTgt spid="76"/>
                                        </p:tgtEl>
                                        <p:attrNameLst>
                                          <p:attrName>style.visibility</p:attrName>
                                        </p:attrNameLst>
                                      </p:cBhvr>
                                      <p:to>
                                        <p:strVal val="visible"/>
                                      </p:to>
                                    </p:set>
                                    <p:anim calcmode="lin" valueType="num">
                                      <p:cBhvr additive="base">
                                        <p:cTn id="30" dur="500" fill="hold"/>
                                        <p:tgtEl>
                                          <p:spTgt spid="76"/>
                                        </p:tgtEl>
                                        <p:attrNameLst>
                                          <p:attrName>ppt_x</p:attrName>
                                        </p:attrNameLst>
                                      </p:cBhvr>
                                      <p:tavLst>
                                        <p:tav tm="0">
                                          <p:val>
                                            <p:strVal val="#ppt_x"/>
                                          </p:val>
                                        </p:tav>
                                        <p:tav tm="100000">
                                          <p:val>
                                            <p:strVal val="#ppt_x"/>
                                          </p:val>
                                        </p:tav>
                                      </p:tavLst>
                                    </p:anim>
                                    <p:anim calcmode="lin" valueType="num">
                                      <p:cBhvr additive="base">
                                        <p:cTn id="31" dur="500" fill="hold"/>
                                        <p:tgtEl>
                                          <p:spTgt spid="76"/>
                                        </p:tgtEl>
                                        <p:attrNameLst>
                                          <p:attrName>ppt_y</p:attrName>
                                        </p:attrNameLst>
                                      </p:cBhvr>
                                      <p:tavLst>
                                        <p:tav tm="0">
                                          <p:val>
                                            <p:strVal val="1+#ppt_h/2"/>
                                          </p:val>
                                        </p:tav>
                                        <p:tav tm="100000">
                                          <p:val>
                                            <p:strVal val="#ppt_y"/>
                                          </p:val>
                                        </p:tav>
                                      </p:tavLst>
                                    </p:anim>
                                  </p:childTnLst>
                                </p:cTn>
                              </p:par>
                            </p:childTnLst>
                          </p:cTn>
                        </p:par>
                        <p:par>
                          <p:cTn id="32" fill="hold">
                            <p:stCondLst>
                              <p:cond delay="1500"/>
                            </p:stCondLst>
                            <p:childTnLst>
                              <p:par>
                                <p:cTn id="33" presetID="2" presetClass="entr" presetSubtype="4"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1+#ppt_h/2"/>
                                          </p:val>
                                        </p:tav>
                                        <p:tav tm="100000">
                                          <p:val>
                                            <p:strVal val="#ppt_y"/>
                                          </p:val>
                                        </p:tav>
                                      </p:tavLst>
                                    </p:anim>
                                  </p:childTnLst>
                                </p:cTn>
                              </p:par>
                            </p:childTnLst>
                          </p:cTn>
                        </p:par>
                        <p:par>
                          <p:cTn id="37" fill="hold">
                            <p:stCondLst>
                              <p:cond delay="2000"/>
                            </p:stCondLst>
                            <p:childTnLst>
                              <p:par>
                                <p:cTn id="38" presetID="2" presetClass="entr" presetSubtype="4" fill="hold"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additive="base">
                                        <p:cTn id="40" dur="500" fill="hold"/>
                                        <p:tgtEl>
                                          <p:spTgt spid="84"/>
                                        </p:tgtEl>
                                        <p:attrNameLst>
                                          <p:attrName>ppt_x</p:attrName>
                                        </p:attrNameLst>
                                      </p:cBhvr>
                                      <p:tavLst>
                                        <p:tav tm="0">
                                          <p:val>
                                            <p:strVal val="#ppt_x"/>
                                          </p:val>
                                        </p:tav>
                                        <p:tav tm="100000">
                                          <p:val>
                                            <p:strVal val="#ppt_x"/>
                                          </p:val>
                                        </p:tav>
                                      </p:tavLst>
                                    </p:anim>
                                    <p:anim calcmode="lin" valueType="num">
                                      <p:cBhvr additive="base">
                                        <p:cTn id="41" dur="500" fill="hold"/>
                                        <p:tgtEl>
                                          <p:spTgt spid="84"/>
                                        </p:tgtEl>
                                        <p:attrNameLst>
                                          <p:attrName>ppt_y</p:attrName>
                                        </p:attrNameLst>
                                      </p:cBhvr>
                                      <p:tavLst>
                                        <p:tav tm="0">
                                          <p:val>
                                            <p:strVal val="1+#ppt_h/2"/>
                                          </p:val>
                                        </p:tav>
                                        <p:tav tm="100000">
                                          <p:val>
                                            <p:strVal val="#ppt_y"/>
                                          </p:val>
                                        </p:tav>
                                      </p:tavLst>
                                    </p:anim>
                                  </p:childTnLst>
                                </p:cTn>
                              </p:par>
                            </p:childTnLst>
                          </p:cTn>
                        </p:par>
                        <p:par>
                          <p:cTn id="42" fill="hold">
                            <p:stCondLst>
                              <p:cond delay="2500"/>
                            </p:stCondLst>
                            <p:childTnLst>
                              <p:par>
                                <p:cTn id="43" presetID="2" presetClass="entr" presetSubtype="4" fill="hold" nodeType="afterEffect">
                                  <p:stCondLst>
                                    <p:cond delay="0"/>
                                  </p:stCondLst>
                                  <p:childTnLst>
                                    <p:set>
                                      <p:cBhvr>
                                        <p:cTn id="44" dur="1" fill="hold">
                                          <p:stCondLst>
                                            <p:cond delay="0"/>
                                          </p:stCondLst>
                                        </p:cTn>
                                        <p:tgtEl>
                                          <p:spTgt spid="88"/>
                                        </p:tgtEl>
                                        <p:attrNameLst>
                                          <p:attrName>style.visibility</p:attrName>
                                        </p:attrNameLst>
                                      </p:cBhvr>
                                      <p:to>
                                        <p:strVal val="visible"/>
                                      </p:to>
                                    </p:set>
                                    <p:anim calcmode="lin" valueType="num">
                                      <p:cBhvr additive="base">
                                        <p:cTn id="45" dur="500" fill="hold"/>
                                        <p:tgtEl>
                                          <p:spTgt spid="88"/>
                                        </p:tgtEl>
                                        <p:attrNameLst>
                                          <p:attrName>ppt_x</p:attrName>
                                        </p:attrNameLst>
                                      </p:cBhvr>
                                      <p:tavLst>
                                        <p:tav tm="0">
                                          <p:val>
                                            <p:strVal val="#ppt_x"/>
                                          </p:val>
                                        </p:tav>
                                        <p:tav tm="100000">
                                          <p:val>
                                            <p:strVal val="#ppt_x"/>
                                          </p:val>
                                        </p:tav>
                                      </p:tavLst>
                                    </p:anim>
                                    <p:anim calcmode="lin" valueType="num">
                                      <p:cBhvr additive="base">
                                        <p:cTn id="46" dur="500" fill="hold"/>
                                        <p:tgtEl>
                                          <p:spTgt spid="88"/>
                                        </p:tgtEl>
                                        <p:attrNameLst>
                                          <p:attrName>ppt_y</p:attrName>
                                        </p:attrNameLst>
                                      </p:cBhvr>
                                      <p:tavLst>
                                        <p:tav tm="0">
                                          <p:val>
                                            <p:strVal val="1+#ppt_h/2"/>
                                          </p:val>
                                        </p:tav>
                                        <p:tav tm="100000">
                                          <p:val>
                                            <p:strVal val="#ppt_y"/>
                                          </p:val>
                                        </p:tav>
                                      </p:tavLst>
                                    </p:anim>
                                  </p:childTnLst>
                                </p:cTn>
                              </p:par>
                            </p:childTnLst>
                          </p:cTn>
                        </p:par>
                        <p:par>
                          <p:cTn id="47" fill="hold">
                            <p:stCondLst>
                              <p:cond delay="3000"/>
                            </p:stCondLst>
                            <p:childTnLst>
                              <p:par>
                                <p:cTn id="48" presetID="2" presetClass="entr" presetSubtype="4" fill="hold" nodeType="afterEffect">
                                  <p:stCondLst>
                                    <p:cond delay="0"/>
                                  </p:stCondLst>
                                  <p:childTnLst>
                                    <p:set>
                                      <p:cBhvr>
                                        <p:cTn id="49" dur="1" fill="hold">
                                          <p:stCondLst>
                                            <p:cond delay="0"/>
                                          </p:stCondLst>
                                        </p:cTn>
                                        <p:tgtEl>
                                          <p:spTgt spid="92"/>
                                        </p:tgtEl>
                                        <p:attrNameLst>
                                          <p:attrName>style.visibility</p:attrName>
                                        </p:attrNameLst>
                                      </p:cBhvr>
                                      <p:to>
                                        <p:strVal val="visible"/>
                                      </p:to>
                                    </p:set>
                                    <p:anim calcmode="lin" valueType="num">
                                      <p:cBhvr additive="base">
                                        <p:cTn id="50" dur="500" fill="hold"/>
                                        <p:tgtEl>
                                          <p:spTgt spid="92"/>
                                        </p:tgtEl>
                                        <p:attrNameLst>
                                          <p:attrName>ppt_x</p:attrName>
                                        </p:attrNameLst>
                                      </p:cBhvr>
                                      <p:tavLst>
                                        <p:tav tm="0">
                                          <p:val>
                                            <p:strVal val="#ppt_x"/>
                                          </p:val>
                                        </p:tav>
                                        <p:tav tm="100000">
                                          <p:val>
                                            <p:strVal val="#ppt_x"/>
                                          </p:val>
                                        </p:tav>
                                      </p:tavLst>
                                    </p:anim>
                                    <p:anim calcmode="lin" valueType="num">
                                      <p:cBhvr additive="base">
                                        <p:cTn id="51" dur="500" fill="hold"/>
                                        <p:tgtEl>
                                          <p:spTgt spid="92"/>
                                        </p:tgtEl>
                                        <p:attrNameLst>
                                          <p:attrName>ppt_y</p:attrName>
                                        </p:attrNameLst>
                                      </p:cBhvr>
                                      <p:tavLst>
                                        <p:tav tm="0">
                                          <p:val>
                                            <p:strVal val="1+#ppt_h/2"/>
                                          </p:val>
                                        </p:tav>
                                        <p:tav tm="100000">
                                          <p:val>
                                            <p:strVal val="#ppt_y"/>
                                          </p:val>
                                        </p:tav>
                                      </p:tavLst>
                                    </p:anim>
                                  </p:childTnLst>
                                </p:cTn>
                              </p:par>
                            </p:childTnLst>
                          </p:cTn>
                        </p:par>
                        <p:par>
                          <p:cTn id="52" fill="hold">
                            <p:stCondLst>
                              <p:cond delay="3500"/>
                            </p:stCondLst>
                            <p:childTnLst>
                              <p:par>
                                <p:cTn id="53" presetID="2" presetClass="entr" presetSubtype="4" fill="hold" nodeType="afterEffect">
                                  <p:stCondLst>
                                    <p:cond delay="0"/>
                                  </p:stCondLst>
                                  <p:childTnLst>
                                    <p:set>
                                      <p:cBhvr>
                                        <p:cTn id="54" dur="1" fill="hold">
                                          <p:stCondLst>
                                            <p:cond delay="0"/>
                                          </p:stCondLst>
                                        </p:cTn>
                                        <p:tgtEl>
                                          <p:spTgt spid="96"/>
                                        </p:tgtEl>
                                        <p:attrNameLst>
                                          <p:attrName>style.visibility</p:attrName>
                                        </p:attrNameLst>
                                      </p:cBhvr>
                                      <p:to>
                                        <p:strVal val="visible"/>
                                      </p:to>
                                    </p:set>
                                    <p:anim calcmode="lin" valueType="num">
                                      <p:cBhvr additive="base">
                                        <p:cTn id="55" dur="500" fill="hold"/>
                                        <p:tgtEl>
                                          <p:spTgt spid="96"/>
                                        </p:tgtEl>
                                        <p:attrNameLst>
                                          <p:attrName>ppt_x</p:attrName>
                                        </p:attrNameLst>
                                      </p:cBhvr>
                                      <p:tavLst>
                                        <p:tav tm="0">
                                          <p:val>
                                            <p:strVal val="#ppt_x"/>
                                          </p:val>
                                        </p:tav>
                                        <p:tav tm="100000">
                                          <p:val>
                                            <p:strVal val="#ppt_x"/>
                                          </p:val>
                                        </p:tav>
                                      </p:tavLst>
                                    </p:anim>
                                    <p:anim calcmode="lin" valueType="num">
                                      <p:cBhvr additive="base">
                                        <p:cTn id="56" dur="500" fill="hold"/>
                                        <p:tgtEl>
                                          <p:spTgt spid="96"/>
                                        </p:tgtEl>
                                        <p:attrNameLst>
                                          <p:attrName>ppt_y</p:attrName>
                                        </p:attrNameLst>
                                      </p:cBhvr>
                                      <p:tavLst>
                                        <p:tav tm="0">
                                          <p:val>
                                            <p:strVal val="1+#ppt_h/2"/>
                                          </p:val>
                                        </p:tav>
                                        <p:tav tm="100000">
                                          <p:val>
                                            <p:strVal val="#ppt_y"/>
                                          </p:val>
                                        </p:tav>
                                      </p:tavLst>
                                    </p:anim>
                                  </p:childTnLst>
                                </p:cTn>
                              </p:par>
                            </p:childTnLst>
                          </p:cTn>
                        </p:par>
                        <p:par>
                          <p:cTn id="57" fill="hold">
                            <p:stCondLst>
                              <p:cond delay="4000"/>
                            </p:stCondLst>
                            <p:childTnLst>
                              <p:par>
                                <p:cTn id="58" presetID="2" presetClass="entr" presetSubtype="2" fill="hold" grpId="0" nodeType="afterEffect">
                                  <p:stCondLst>
                                    <p:cond delay="0"/>
                                  </p:stCondLst>
                                  <p:childTnLst>
                                    <p:set>
                                      <p:cBhvr>
                                        <p:cTn id="59" dur="1" fill="hold">
                                          <p:stCondLst>
                                            <p:cond delay="0"/>
                                          </p:stCondLst>
                                        </p:cTn>
                                        <p:tgtEl>
                                          <p:spTgt spid="100"/>
                                        </p:tgtEl>
                                        <p:attrNameLst>
                                          <p:attrName>style.visibility</p:attrName>
                                        </p:attrNameLst>
                                      </p:cBhvr>
                                      <p:to>
                                        <p:strVal val="visible"/>
                                      </p:to>
                                    </p:set>
                                    <p:anim calcmode="lin" valueType="num">
                                      <p:cBhvr additive="base">
                                        <p:cTn id="60" dur="500" fill="hold"/>
                                        <p:tgtEl>
                                          <p:spTgt spid="100"/>
                                        </p:tgtEl>
                                        <p:attrNameLst>
                                          <p:attrName>ppt_x</p:attrName>
                                        </p:attrNameLst>
                                      </p:cBhvr>
                                      <p:tavLst>
                                        <p:tav tm="0">
                                          <p:val>
                                            <p:strVal val="1+#ppt_w/2"/>
                                          </p:val>
                                        </p:tav>
                                        <p:tav tm="100000">
                                          <p:val>
                                            <p:strVal val="#ppt_x"/>
                                          </p:val>
                                        </p:tav>
                                      </p:tavLst>
                                    </p:anim>
                                    <p:anim calcmode="lin" valueType="num">
                                      <p:cBhvr additive="base">
                                        <p:cTn id="61" dur="500" fill="hold"/>
                                        <p:tgtEl>
                                          <p:spTgt spid="10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组合 42"/>
          <p:cNvGrpSpPr/>
          <p:nvPr/>
        </p:nvGrpSpPr>
        <p:grpSpPr>
          <a:xfrm>
            <a:off x="1698246" y="-5298"/>
            <a:ext cx="1805717" cy="324036"/>
            <a:chOff x="1698246" y="-5298"/>
            <a:chExt cx="1805717" cy="324036"/>
          </a:xfrm>
        </p:grpSpPr>
        <p:sp>
          <p:nvSpPr>
            <p:cNvPr id="44" name="平行四边形 43"/>
            <p:cNvSpPr/>
            <p:nvPr/>
          </p:nvSpPr>
          <p:spPr>
            <a:xfrm>
              <a:off x="1698246" y="-5298"/>
              <a:ext cx="1805717" cy="324036"/>
            </a:xfrm>
            <a:prstGeom prst="parallelogram">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panose="020B0503020204020204" pitchFamily="34" charset="-122"/>
              </a:endParaRPr>
            </a:p>
          </p:txBody>
        </p:sp>
        <p:sp>
          <p:nvSpPr>
            <p:cNvPr id="45" name="TextBox 37"/>
            <p:cNvSpPr>
              <a:spLocks noChangeArrowheads="1"/>
            </p:cNvSpPr>
            <p:nvPr/>
          </p:nvSpPr>
          <p:spPr bwMode="auto">
            <a:xfrm>
              <a:off x="2065961" y="48998"/>
              <a:ext cx="99194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1400" b="1" dirty="0">
                  <a:solidFill>
                    <a:schemeClr val="accent2"/>
                  </a:solidFill>
                  <a:latin typeface="微软雅黑" panose="020B0503020204020204" pitchFamily="34" charset="-122"/>
                  <a:ea typeface="微软雅黑" panose="020B0503020204020204" pitchFamily="34" charset="-122"/>
                </a:rPr>
                <a:t>重大贡献</a:t>
              </a:r>
              <a:endParaRPr lang="zh-CN" altLang="en-US" sz="1400" b="1" dirty="0">
                <a:solidFill>
                  <a:schemeClr val="accent2"/>
                </a:solidFill>
                <a:latin typeface="微软雅黑" panose="020B0503020204020204" pitchFamily="34" charset="-122"/>
                <a:ea typeface="微软雅黑" panose="020B0503020204020204" pitchFamily="34" charset="-122"/>
              </a:endParaRPr>
            </a:p>
          </p:txBody>
        </p:sp>
      </p:grpSp>
      <p:grpSp>
        <p:nvGrpSpPr>
          <p:cNvPr id="46" name="组合 45"/>
          <p:cNvGrpSpPr/>
          <p:nvPr/>
        </p:nvGrpSpPr>
        <p:grpSpPr>
          <a:xfrm>
            <a:off x="3470062" y="-5298"/>
            <a:ext cx="1805717" cy="324036"/>
            <a:chOff x="3470062" y="-5298"/>
            <a:chExt cx="1805717" cy="324036"/>
          </a:xfrm>
        </p:grpSpPr>
        <p:sp>
          <p:nvSpPr>
            <p:cNvPr id="47" name="平行四边形 46"/>
            <p:cNvSpPr/>
            <p:nvPr/>
          </p:nvSpPr>
          <p:spPr>
            <a:xfrm>
              <a:off x="3470062" y="-5298"/>
              <a:ext cx="1805717" cy="324036"/>
            </a:xfrm>
            <a:prstGeom prst="parallelogram">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panose="020B0503020204020204" pitchFamily="34" charset="-122"/>
              </a:endParaRPr>
            </a:p>
          </p:txBody>
        </p:sp>
        <p:sp>
          <p:nvSpPr>
            <p:cNvPr id="48" name="TextBox 38"/>
            <p:cNvSpPr>
              <a:spLocks noChangeArrowheads="1"/>
            </p:cNvSpPr>
            <p:nvPr/>
          </p:nvSpPr>
          <p:spPr bwMode="auto">
            <a:xfrm>
              <a:off x="3534969" y="48998"/>
              <a:ext cx="133214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1400" b="1" dirty="0">
                  <a:solidFill>
                    <a:schemeClr val="accent2"/>
                  </a:solidFill>
                  <a:latin typeface="微软雅黑" panose="020B0503020204020204" pitchFamily="34" charset="-122"/>
                  <a:ea typeface="微软雅黑" panose="020B0503020204020204" pitchFamily="34" charset="-122"/>
                </a:rPr>
                <a:t>取得效益</a:t>
              </a:r>
              <a:endParaRPr lang="zh-CN" altLang="en-US" sz="1400" b="1" dirty="0">
                <a:solidFill>
                  <a:schemeClr val="accent2"/>
                </a:solidFill>
                <a:latin typeface="微软雅黑" panose="020B0503020204020204" pitchFamily="34" charset="-122"/>
                <a:ea typeface="微软雅黑" panose="020B0503020204020204" pitchFamily="34" charset="-122"/>
              </a:endParaRPr>
            </a:p>
          </p:txBody>
        </p:sp>
      </p:grpSp>
      <p:grpSp>
        <p:nvGrpSpPr>
          <p:cNvPr id="49" name="组合 48"/>
          <p:cNvGrpSpPr/>
          <p:nvPr/>
        </p:nvGrpSpPr>
        <p:grpSpPr>
          <a:xfrm>
            <a:off x="-72516" y="-5298"/>
            <a:ext cx="1805717" cy="324036"/>
            <a:chOff x="-72516" y="-5298"/>
            <a:chExt cx="1805717" cy="324036"/>
          </a:xfrm>
        </p:grpSpPr>
        <p:sp>
          <p:nvSpPr>
            <p:cNvPr id="50" name="平行四边形 49"/>
            <p:cNvSpPr/>
            <p:nvPr/>
          </p:nvSpPr>
          <p:spPr>
            <a:xfrm>
              <a:off x="-72516" y="-5298"/>
              <a:ext cx="1805717" cy="324036"/>
            </a:xfrm>
            <a:prstGeom prst="parallelogram">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panose="020B0503020204020204" pitchFamily="34" charset="-122"/>
              </a:endParaRPr>
            </a:p>
          </p:txBody>
        </p:sp>
        <p:sp>
          <p:nvSpPr>
            <p:cNvPr id="51" name="TextBox 33"/>
            <p:cNvSpPr>
              <a:spLocks noChangeArrowheads="1"/>
            </p:cNvSpPr>
            <p:nvPr/>
          </p:nvSpPr>
          <p:spPr bwMode="auto">
            <a:xfrm>
              <a:off x="361869" y="48998"/>
              <a:ext cx="112443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1400" b="1" dirty="0">
                  <a:solidFill>
                    <a:schemeClr val="accent2"/>
                  </a:solidFill>
                  <a:latin typeface="微软雅黑" panose="020B0503020204020204" pitchFamily="34" charset="-122"/>
                  <a:ea typeface="微软雅黑" panose="020B0503020204020204" pitchFamily="34" charset="-122"/>
                </a:rPr>
                <a:t>工作成绩</a:t>
              </a:r>
              <a:endParaRPr lang="zh-CN" altLang="en-US" sz="1400" b="1" dirty="0">
                <a:solidFill>
                  <a:schemeClr val="accent2"/>
                </a:solidFill>
                <a:latin typeface="微软雅黑" panose="020B0503020204020204" pitchFamily="34" charset="-122"/>
                <a:ea typeface="微软雅黑" panose="020B0503020204020204" pitchFamily="34" charset="-122"/>
              </a:endParaRPr>
            </a:p>
          </p:txBody>
        </p:sp>
      </p:grpSp>
      <p:grpSp>
        <p:nvGrpSpPr>
          <p:cNvPr id="22" name="组合 21"/>
          <p:cNvGrpSpPr/>
          <p:nvPr/>
        </p:nvGrpSpPr>
        <p:grpSpPr bwMode="auto">
          <a:xfrm>
            <a:off x="2617788" y="855663"/>
            <a:ext cx="3581400" cy="3670300"/>
            <a:chOff x="2617788" y="855663"/>
            <a:chExt cx="3581205" cy="3670299"/>
          </a:xfrm>
        </p:grpSpPr>
        <p:sp>
          <p:nvSpPr>
            <p:cNvPr id="23" name="Freeform 14"/>
            <p:cNvSpPr/>
            <p:nvPr/>
          </p:nvSpPr>
          <p:spPr bwMode="auto">
            <a:xfrm>
              <a:off x="4451350" y="855663"/>
              <a:ext cx="1712913" cy="3152774"/>
            </a:xfrm>
            <a:custGeom>
              <a:avLst/>
              <a:gdLst>
                <a:gd name="T0" fmla="*/ 0 w 457"/>
                <a:gd name="T1" fmla="*/ 0 h 841"/>
                <a:gd name="T2" fmla="*/ 0 w 457"/>
                <a:gd name="T3" fmla="*/ 2147483647 h 841"/>
                <a:gd name="T4" fmla="*/ 702436760 w 457"/>
                <a:gd name="T5" fmla="*/ 2147483647 h 841"/>
                <a:gd name="T6" fmla="*/ 2147483647 w 457"/>
                <a:gd name="T7" fmla="*/ 2147483647 h 841"/>
                <a:gd name="T8" fmla="*/ 2147483647 w 457"/>
                <a:gd name="T9" fmla="*/ 2147483647 h 841"/>
                <a:gd name="T10" fmla="*/ 2147483647 w 457"/>
                <a:gd name="T11" fmla="*/ 2147483647 h 841"/>
                <a:gd name="T12" fmla="*/ 2147483647 w 457"/>
                <a:gd name="T13" fmla="*/ 2147483647 h 841"/>
                <a:gd name="T14" fmla="*/ 0 w 457"/>
                <a:gd name="T15" fmla="*/ 0 h 8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57" h="841">
                  <a:moveTo>
                    <a:pt x="0" y="0"/>
                  </a:moveTo>
                  <a:cubicBezTo>
                    <a:pt x="0" y="192"/>
                    <a:pt x="0" y="192"/>
                    <a:pt x="0" y="192"/>
                  </a:cubicBezTo>
                  <a:cubicBezTo>
                    <a:pt x="16" y="190"/>
                    <a:pt x="33" y="188"/>
                    <a:pt x="50" y="188"/>
                  </a:cubicBezTo>
                  <a:cubicBezTo>
                    <a:pt x="229" y="188"/>
                    <a:pt x="374" y="333"/>
                    <a:pt x="374" y="512"/>
                  </a:cubicBezTo>
                  <a:cubicBezTo>
                    <a:pt x="374" y="630"/>
                    <a:pt x="311" y="734"/>
                    <a:pt x="216" y="791"/>
                  </a:cubicBezTo>
                  <a:cubicBezTo>
                    <a:pt x="249" y="841"/>
                    <a:pt x="249" y="841"/>
                    <a:pt x="249" y="841"/>
                  </a:cubicBezTo>
                  <a:cubicBezTo>
                    <a:pt x="385" y="753"/>
                    <a:pt x="457" y="619"/>
                    <a:pt x="457" y="458"/>
                  </a:cubicBezTo>
                  <a:cubicBezTo>
                    <a:pt x="457" y="205"/>
                    <a:pt x="253" y="0"/>
                    <a:pt x="0"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rgbClr val="014AA3"/>
                </a:solidFill>
                <a:ea typeface="微软雅黑" panose="020B0503020204020204" pitchFamily="34" charset="-122"/>
              </a:endParaRPr>
            </a:p>
          </p:txBody>
        </p:sp>
        <p:sp>
          <p:nvSpPr>
            <p:cNvPr id="24" name="Freeform 15"/>
            <p:cNvSpPr/>
            <p:nvPr/>
          </p:nvSpPr>
          <p:spPr bwMode="auto">
            <a:xfrm>
              <a:off x="2617788" y="855663"/>
              <a:ext cx="1833563" cy="1952624"/>
            </a:xfrm>
            <a:custGeom>
              <a:avLst/>
              <a:gdLst>
                <a:gd name="T0" fmla="*/ 2147483647 w 489"/>
                <a:gd name="T1" fmla="*/ 2147483647 h 521"/>
                <a:gd name="T2" fmla="*/ 2147483647 w 489"/>
                <a:gd name="T3" fmla="*/ 0 h 521"/>
                <a:gd name="T4" fmla="*/ 2147483647 w 489"/>
                <a:gd name="T5" fmla="*/ 56183851 h 521"/>
                <a:gd name="T6" fmla="*/ 492088563 w 489"/>
                <a:gd name="T7" fmla="*/ 2147483647 h 521"/>
                <a:gd name="T8" fmla="*/ 2147483647 w 489"/>
                <a:gd name="T9" fmla="*/ 2147483647 h 521"/>
                <a:gd name="T10" fmla="*/ 2147483647 w 489"/>
                <a:gd name="T11" fmla="*/ 2147483647 h 5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9" h="521">
                  <a:moveTo>
                    <a:pt x="489" y="192"/>
                  </a:moveTo>
                  <a:cubicBezTo>
                    <a:pt x="489" y="0"/>
                    <a:pt x="489" y="0"/>
                    <a:pt x="489" y="0"/>
                  </a:cubicBezTo>
                  <a:cubicBezTo>
                    <a:pt x="468" y="0"/>
                    <a:pt x="445" y="2"/>
                    <a:pt x="425" y="4"/>
                  </a:cubicBezTo>
                  <a:cubicBezTo>
                    <a:pt x="175" y="40"/>
                    <a:pt x="0" y="271"/>
                    <a:pt x="35" y="521"/>
                  </a:cubicBezTo>
                  <a:cubicBezTo>
                    <a:pt x="216" y="496"/>
                    <a:pt x="216" y="496"/>
                    <a:pt x="216" y="496"/>
                  </a:cubicBezTo>
                  <a:cubicBezTo>
                    <a:pt x="223" y="342"/>
                    <a:pt x="339" y="216"/>
                    <a:pt x="489" y="19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rgbClr val="014AA3"/>
                </a:solidFill>
                <a:ea typeface="微软雅黑" panose="020B0503020204020204" pitchFamily="34" charset="-122"/>
              </a:endParaRPr>
            </a:p>
          </p:txBody>
        </p:sp>
        <p:sp>
          <p:nvSpPr>
            <p:cNvPr id="25" name="Freeform 16"/>
            <p:cNvSpPr/>
            <p:nvPr/>
          </p:nvSpPr>
          <p:spPr bwMode="auto">
            <a:xfrm>
              <a:off x="2747963" y="2714625"/>
              <a:ext cx="2636838" cy="1811337"/>
            </a:xfrm>
            <a:custGeom>
              <a:avLst/>
              <a:gdLst>
                <a:gd name="T0" fmla="*/ 2147483647 w 703"/>
                <a:gd name="T1" fmla="*/ 2147483647 h 483"/>
                <a:gd name="T2" fmla="*/ 2147483647 w 703"/>
                <a:gd name="T3" fmla="*/ 225022058 h 483"/>
                <a:gd name="T4" fmla="*/ 2147483647 w 703"/>
                <a:gd name="T5" fmla="*/ 0 h 483"/>
                <a:gd name="T6" fmla="*/ 0 w 703"/>
                <a:gd name="T7" fmla="*/ 351598138 h 483"/>
                <a:gd name="T8" fmla="*/ 984815858 w 703"/>
                <a:gd name="T9" fmla="*/ 2147483647 h 483"/>
                <a:gd name="T10" fmla="*/ 2147483647 w 703"/>
                <a:gd name="T11" fmla="*/ 2147483647 h 483"/>
                <a:gd name="T12" fmla="*/ 2147483647 w 703"/>
                <a:gd name="T13" fmla="*/ 2147483647 h 483"/>
                <a:gd name="T14" fmla="*/ 2147483647 w 703"/>
                <a:gd name="T15" fmla="*/ 2147483647 h 48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03" h="483">
                  <a:moveTo>
                    <a:pt x="504" y="340"/>
                  </a:moveTo>
                  <a:cubicBezTo>
                    <a:pt x="325" y="340"/>
                    <a:pt x="180" y="195"/>
                    <a:pt x="180" y="16"/>
                  </a:cubicBezTo>
                  <a:cubicBezTo>
                    <a:pt x="180" y="11"/>
                    <a:pt x="181" y="5"/>
                    <a:pt x="181" y="0"/>
                  </a:cubicBezTo>
                  <a:cubicBezTo>
                    <a:pt x="0" y="25"/>
                    <a:pt x="0" y="25"/>
                    <a:pt x="0" y="25"/>
                  </a:cubicBezTo>
                  <a:cubicBezTo>
                    <a:pt x="10" y="95"/>
                    <a:pt x="31" y="152"/>
                    <a:pt x="70" y="211"/>
                  </a:cubicBezTo>
                  <a:cubicBezTo>
                    <a:pt x="207" y="423"/>
                    <a:pt x="491" y="483"/>
                    <a:pt x="703" y="345"/>
                  </a:cubicBezTo>
                  <a:cubicBezTo>
                    <a:pt x="670" y="295"/>
                    <a:pt x="670" y="295"/>
                    <a:pt x="670" y="295"/>
                  </a:cubicBezTo>
                  <a:cubicBezTo>
                    <a:pt x="621" y="323"/>
                    <a:pt x="565" y="340"/>
                    <a:pt x="504" y="340"/>
                  </a:cubicBez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rgbClr val="014AA3"/>
                </a:solidFill>
                <a:ea typeface="微软雅黑" panose="020B0503020204020204" pitchFamily="34" charset="-122"/>
              </a:endParaRPr>
            </a:p>
          </p:txBody>
        </p:sp>
        <p:sp>
          <p:nvSpPr>
            <p:cNvPr id="26" name="TextBox 682"/>
            <p:cNvSpPr txBox="1">
              <a:spLocks noChangeArrowheads="1"/>
            </p:cNvSpPr>
            <p:nvPr/>
          </p:nvSpPr>
          <p:spPr bwMode="auto">
            <a:xfrm>
              <a:off x="3166643" y="1385714"/>
              <a:ext cx="7104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2400" dirty="0">
                  <a:solidFill>
                    <a:srgbClr val="FFFFFF"/>
                  </a:solidFill>
                  <a:latin typeface="微软雅黑" panose="020B0503020204020204" pitchFamily="34" charset="-122"/>
                  <a:ea typeface="微软雅黑" panose="020B0503020204020204" pitchFamily="34" charset="-122"/>
                </a:rPr>
                <a:t>28</a:t>
              </a:r>
              <a:r>
                <a:rPr lang="en-US" altLang="zh-CN" sz="1400" dirty="0">
                  <a:solidFill>
                    <a:srgbClr val="FFFFFF"/>
                  </a:solidFill>
                  <a:latin typeface="微软雅黑" panose="020B0503020204020204" pitchFamily="34" charset="-122"/>
                  <a:ea typeface="微软雅黑" panose="020B0503020204020204" pitchFamily="34" charset="-122"/>
                </a:rPr>
                <a:t>%</a:t>
              </a:r>
              <a:endParaRPr lang="zh-CN" altLang="en-US" sz="2000" dirty="0">
                <a:solidFill>
                  <a:srgbClr val="FFFFFF"/>
                </a:solidFill>
                <a:latin typeface="微软雅黑" panose="020B0503020204020204" pitchFamily="34" charset="-122"/>
                <a:ea typeface="微软雅黑" panose="020B0503020204020204" pitchFamily="34" charset="-122"/>
              </a:endParaRPr>
            </a:p>
          </p:txBody>
        </p:sp>
        <p:sp>
          <p:nvSpPr>
            <p:cNvPr id="27" name="TextBox 682"/>
            <p:cNvSpPr txBox="1">
              <a:spLocks noChangeArrowheads="1"/>
            </p:cNvSpPr>
            <p:nvPr/>
          </p:nvSpPr>
          <p:spPr bwMode="auto">
            <a:xfrm>
              <a:off x="5488542" y="1714134"/>
              <a:ext cx="7104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2400">
                  <a:solidFill>
                    <a:srgbClr val="FFFFFF"/>
                  </a:solidFill>
                  <a:latin typeface="微软雅黑" panose="020B0503020204020204" pitchFamily="34" charset="-122"/>
                  <a:ea typeface="微软雅黑" panose="020B0503020204020204" pitchFamily="34" charset="-122"/>
                </a:rPr>
                <a:t>39</a:t>
              </a:r>
              <a:r>
                <a:rPr lang="en-US" altLang="zh-CN" sz="1400">
                  <a:solidFill>
                    <a:srgbClr val="FFFFFF"/>
                  </a:solidFill>
                  <a:latin typeface="微软雅黑" panose="020B0503020204020204" pitchFamily="34" charset="-122"/>
                  <a:ea typeface="微软雅黑" panose="020B0503020204020204" pitchFamily="34" charset="-122"/>
                </a:rPr>
                <a:t>%</a:t>
              </a:r>
              <a:endParaRPr lang="zh-CN" altLang="en-US" sz="1400">
                <a:solidFill>
                  <a:srgbClr val="FFFFFF"/>
                </a:solidFill>
                <a:latin typeface="微软雅黑" panose="020B0503020204020204" pitchFamily="34" charset="-122"/>
                <a:ea typeface="微软雅黑" panose="020B0503020204020204" pitchFamily="34" charset="-122"/>
              </a:endParaRPr>
            </a:p>
          </p:txBody>
        </p:sp>
        <p:sp>
          <p:nvSpPr>
            <p:cNvPr id="28" name="TextBox 682"/>
            <p:cNvSpPr txBox="1">
              <a:spLocks noChangeArrowheads="1"/>
            </p:cNvSpPr>
            <p:nvPr/>
          </p:nvSpPr>
          <p:spPr bwMode="auto">
            <a:xfrm>
              <a:off x="3447123" y="3653250"/>
              <a:ext cx="7104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2400">
                  <a:solidFill>
                    <a:srgbClr val="FFFFFF"/>
                  </a:solidFill>
                  <a:latin typeface="微软雅黑" panose="020B0503020204020204" pitchFamily="34" charset="-122"/>
                  <a:ea typeface="微软雅黑" panose="020B0503020204020204" pitchFamily="34" charset="-122"/>
                </a:rPr>
                <a:t>33</a:t>
              </a:r>
              <a:r>
                <a:rPr lang="en-US" altLang="zh-CN" sz="1400">
                  <a:solidFill>
                    <a:srgbClr val="FFFFFF"/>
                  </a:solidFill>
                  <a:latin typeface="微软雅黑" panose="020B0503020204020204" pitchFamily="34" charset="-122"/>
                  <a:ea typeface="微软雅黑" panose="020B0503020204020204" pitchFamily="34" charset="-122"/>
                </a:rPr>
                <a:t>%</a:t>
              </a:r>
              <a:endParaRPr lang="zh-CN" altLang="en-US" sz="2000">
                <a:solidFill>
                  <a:srgbClr val="FFFFFF"/>
                </a:solidFill>
                <a:latin typeface="微软雅黑" panose="020B0503020204020204" pitchFamily="34" charset="-122"/>
                <a:ea typeface="微软雅黑" panose="020B0503020204020204" pitchFamily="34" charset="-122"/>
              </a:endParaRPr>
            </a:p>
          </p:txBody>
        </p:sp>
        <p:sp>
          <p:nvSpPr>
            <p:cNvPr id="29" name="Freeform 21"/>
            <p:cNvSpPr>
              <a:spLocks noEditPoints="1"/>
            </p:cNvSpPr>
            <p:nvPr/>
          </p:nvSpPr>
          <p:spPr bwMode="auto">
            <a:xfrm>
              <a:off x="3924687" y="2133147"/>
              <a:ext cx="1289864" cy="1261154"/>
            </a:xfrm>
            <a:custGeom>
              <a:avLst/>
              <a:gdLst>
                <a:gd name="T0" fmla="*/ 2147483647 w 266"/>
                <a:gd name="T1" fmla="*/ 0 h 260"/>
                <a:gd name="T2" fmla="*/ 2147483647 w 266"/>
                <a:gd name="T3" fmla="*/ 0 h 260"/>
                <a:gd name="T4" fmla="*/ 2147483647 w 266"/>
                <a:gd name="T5" fmla="*/ 588207076 h 260"/>
                <a:gd name="T6" fmla="*/ 2147483647 w 266"/>
                <a:gd name="T7" fmla="*/ 588207076 h 260"/>
                <a:gd name="T8" fmla="*/ 2147483647 w 266"/>
                <a:gd name="T9" fmla="*/ 2023429432 h 260"/>
                <a:gd name="T10" fmla="*/ 2147483647 w 266"/>
                <a:gd name="T11" fmla="*/ 2147483647 h 260"/>
                <a:gd name="T12" fmla="*/ 2147483647 w 266"/>
                <a:gd name="T13" fmla="*/ 2147483647 h 260"/>
                <a:gd name="T14" fmla="*/ 2147483647 w 266"/>
                <a:gd name="T15" fmla="*/ 2147483647 h 260"/>
                <a:gd name="T16" fmla="*/ 2147483647 w 266"/>
                <a:gd name="T17" fmla="*/ 2147483647 h 260"/>
                <a:gd name="T18" fmla="*/ 2147483647 w 266"/>
                <a:gd name="T19" fmla="*/ 2147483647 h 260"/>
                <a:gd name="T20" fmla="*/ 2147483647 w 266"/>
                <a:gd name="T21" fmla="*/ 2147483647 h 260"/>
                <a:gd name="T22" fmla="*/ 2147483647 w 266"/>
                <a:gd name="T23" fmla="*/ 2147483647 h 260"/>
                <a:gd name="T24" fmla="*/ 1834084777 w 266"/>
                <a:gd name="T25" fmla="*/ 2147483647 h 260"/>
                <a:gd name="T26" fmla="*/ 2147483647 w 266"/>
                <a:gd name="T27" fmla="*/ 2147483647 h 260"/>
                <a:gd name="T28" fmla="*/ 2147483647 w 266"/>
                <a:gd name="T29" fmla="*/ 2147483647 h 260"/>
                <a:gd name="T30" fmla="*/ 2147483647 w 266"/>
                <a:gd name="T31" fmla="*/ 2147483647 h 260"/>
                <a:gd name="T32" fmla="*/ 2147483647 w 266"/>
                <a:gd name="T33" fmla="*/ 2147483647 h 260"/>
                <a:gd name="T34" fmla="*/ 1645973144 w 266"/>
                <a:gd name="T35" fmla="*/ 2147483647 h 260"/>
                <a:gd name="T36" fmla="*/ 1434348164 w 266"/>
                <a:gd name="T37" fmla="*/ 2147483647 h 260"/>
                <a:gd name="T38" fmla="*/ 1081638248 w 266"/>
                <a:gd name="T39" fmla="*/ 2147483647 h 260"/>
                <a:gd name="T40" fmla="*/ 1316776576 w 266"/>
                <a:gd name="T41" fmla="*/ 2147483647 h 260"/>
                <a:gd name="T42" fmla="*/ 0 w 266"/>
                <a:gd name="T43" fmla="*/ 752904087 h 260"/>
                <a:gd name="T44" fmla="*/ 188111632 w 266"/>
                <a:gd name="T45" fmla="*/ 588207076 h 260"/>
                <a:gd name="T46" fmla="*/ 1481374860 w 266"/>
                <a:gd name="T47" fmla="*/ 588207076 h 260"/>
                <a:gd name="T48" fmla="*/ 2139763148 w 266"/>
                <a:gd name="T49" fmla="*/ 376449618 h 260"/>
                <a:gd name="T50" fmla="*/ 2147483647 w 266"/>
                <a:gd name="T51" fmla="*/ 2147483647 h 260"/>
                <a:gd name="T52" fmla="*/ 2139763148 w 266"/>
                <a:gd name="T53" fmla="*/ 376449618 h 260"/>
                <a:gd name="T54" fmla="*/ 2147483647 w 266"/>
                <a:gd name="T55" fmla="*/ 2147483647 h 260"/>
                <a:gd name="T56" fmla="*/ 2147483647 w 266"/>
                <a:gd name="T57" fmla="*/ 941131322 h 260"/>
                <a:gd name="T58" fmla="*/ 2147483647 w 266"/>
                <a:gd name="T59" fmla="*/ 1411696983 h 260"/>
                <a:gd name="T60" fmla="*/ 1481374860 w 266"/>
                <a:gd name="T61" fmla="*/ 2147483647 h 260"/>
                <a:gd name="T62" fmla="*/ 1246236532 w 266"/>
                <a:gd name="T63" fmla="*/ 1411696983 h 260"/>
                <a:gd name="T64" fmla="*/ 352709916 w 266"/>
                <a:gd name="T65" fmla="*/ 941131322 h 260"/>
                <a:gd name="T66" fmla="*/ 1481374860 w 266"/>
                <a:gd name="T67" fmla="*/ 2147483647 h 2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66" h="260">
                  <a:moveTo>
                    <a:pt x="53" y="0"/>
                  </a:moveTo>
                  <a:cubicBezTo>
                    <a:pt x="132" y="0"/>
                    <a:pt x="132" y="0"/>
                    <a:pt x="132" y="0"/>
                  </a:cubicBezTo>
                  <a:cubicBezTo>
                    <a:pt x="135" y="0"/>
                    <a:pt x="135" y="0"/>
                    <a:pt x="135" y="0"/>
                  </a:cubicBezTo>
                  <a:cubicBezTo>
                    <a:pt x="214" y="0"/>
                    <a:pt x="214" y="0"/>
                    <a:pt x="214" y="0"/>
                  </a:cubicBezTo>
                  <a:cubicBezTo>
                    <a:pt x="210" y="9"/>
                    <a:pt x="206" y="17"/>
                    <a:pt x="204" y="25"/>
                  </a:cubicBezTo>
                  <a:cubicBezTo>
                    <a:pt x="205" y="25"/>
                    <a:pt x="205" y="25"/>
                    <a:pt x="205" y="25"/>
                  </a:cubicBezTo>
                  <a:cubicBezTo>
                    <a:pt x="258" y="25"/>
                    <a:pt x="258" y="25"/>
                    <a:pt x="258" y="25"/>
                  </a:cubicBezTo>
                  <a:cubicBezTo>
                    <a:pt x="265" y="25"/>
                    <a:pt x="265" y="25"/>
                    <a:pt x="265" y="25"/>
                  </a:cubicBezTo>
                  <a:cubicBezTo>
                    <a:pt x="265" y="32"/>
                    <a:pt x="265" y="32"/>
                    <a:pt x="265" y="32"/>
                  </a:cubicBezTo>
                  <a:cubicBezTo>
                    <a:pt x="266" y="47"/>
                    <a:pt x="265" y="67"/>
                    <a:pt x="257" y="86"/>
                  </a:cubicBezTo>
                  <a:cubicBezTo>
                    <a:pt x="250" y="105"/>
                    <a:pt x="236" y="122"/>
                    <a:pt x="210" y="133"/>
                  </a:cubicBezTo>
                  <a:cubicBezTo>
                    <a:pt x="210" y="140"/>
                    <a:pt x="210" y="140"/>
                    <a:pt x="210" y="140"/>
                  </a:cubicBezTo>
                  <a:cubicBezTo>
                    <a:pt x="220" y="137"/>
                    <a:pt x="220" y="137"/>
                    <a:pt x="220" y="137"/>
                  </a:cubicBezTo>
                  <a:cubicBezTo>
                    <a:pt x="224" y="151"/>
                    <a:pt x="224" y="151"/>
                    <a:pt x="224" y="151"/>
                  </a:cubicBezTo>
                  <a:cubicBezTo>
                    <a:pt x="205" y="158"/>
                    <a:pt x="205" y="158"/>
                    <a:pt x="205" y="158"/>
                  </a:cubicBezTo>
                  <a:cubicBezTo>
                    <a:pt x="196" y="160"/>
                    <a:pt x="196" y="160"/>
                    <a:pt x="196" y="160"/>
                  </a:cubicBezTo>
                  <a:cubicBezTo>
                    <a:pt x="195" y="150"/>
                    <a:pt x="195" y="150"/>
                    <a:pt x="195" y="150"/>
                  </a:cubicBezTo>
                  <a:cubicBezTo>
                    <a:pt x="195" y="143"/>
                    <a:pt x="195" y="143"/>
                    <a:pt x="195" y="143"/>
                  </a:cubicBezTo>
                  <a:cubicBezTo>
                    <a:pt x="190" y="149"/>
                    <a:pt x="182" y="154"/>
                    <a:pt x="170" y="159"/>
                  </a:cubicBezTo>
                  <a:cubicBezTo>
                    <a:pt x="170" y="185"/>
                    <a:pt x="170" y="185"/>
                    <a:pt x="170" y="185"/>
                  </a:cubicBezTo>
                  <a:cubicBezTo>
                    <a:pt x="157" y="185"/>
                    <a:pt x="157" y="185"/>
                    <a:pt x="157" y="185"/>
                  </a:cubicBezTo>
                  <a:cubicBezTo>
                    <a:pt x="155" y="200"/>
                    <a:pt x="161" y="219"/>
                    <a:pt x="171" y="228"/>
                  </a:cubicBezTo>
                  <a:cubicBezTo>
                    <a:pt x="193" y="228"/>
                    <a:pt x="193" y="228"/>
                    <a:pt x="193" y="228"/>
                  </a:cubicBezTo>
                  <a:cubicBezTo>
                    <a:pt x="205" y="260"/>
                    <a:pt x="205" y="260"/>
                    <a:pt x="205" y="260"/>
                  </a:cubicBezTo>
                  <a:cubicBezTo>
                    <a:pt x="69" y="260"/>
                    <a:pt x="69" y="260"/>
                    <a:pt x="69" y="260"/>
                  </a:cubicBezTo>
                  <a:cubicBezTo>
                    <a:pt x="78" y="228"/>
                    <a:pt x="78" y="228"/>
                    <a:pt x="78" y="228"/>
                  </a:cubicBezTo>
                  <a:cubicBezTo>
                    <a:pt x="94" y="228"/>
                    <a:pt x="94" y="228"/>
                    <a:pt x="94" y="228"/>
                  </a:cubicBezTo>
                  <a:cubicBezTo>
                    <a:pt x="101" y="228"/>
                    <a:pt x="101" y="228"/>
                    <a:pt x="101" y="228"/>
                  </a:cubicBezTo>
                  <a:cubicBezTo>
                    <a:pt x="131" y="228"/>
                    <a:pt x="131" y="228"/>
                    <a:pt x="131" y="228"/>
                  </a:cubicBezTo>
                  <a:cubicBezTo>
                    <a:pt x="131" y="222"/>
                    <a:pt x="131" y="222"/>
                    <a:pt x="131" y="222"/>
                  </a:cubicBezTo>
                  <a:cubicBezTo>
                    <a:pt x="110" y="217"/>
                    <a:pt x="110" y="217"/>
                    <a:pt x="110" y="217"/>
                  </a:cubicBezTo>
                  <a:cubicBezTo>
                    <a:pt x="116" y="207"/>
                    <a:pt x="116" y="197"/>
                    <a:pt x="116" y="185"/>
                  </a:cubicBezTo>
                  <a:cubicBezTo>
                    <a:pt x="104" y="185"/>
                    <a:pt x="104" y="185"/>
                    <a:pt x="104" y="185"/>
                  </a:cubicBezTo>
                  <a:cubicBezTo>
                    <a:pt x="104" y="162"/>
                    <a:pt x="104" y="162"/>
                    <a:pt x="104" y="162"/>
                  </a:cubicBezTo>
                  <a:cubicBezTo>
                    <a:pt x="87" y="156"/>
                    <a:pt x="76" y="149"/>
                    <a:pt x="70" y="141"/>
                  </a:cubicBezTo>
                  <a:cubicBezTo>
                    <a:pt x="70" y="150"/>
                    <a:pt x="70" y="150"/>
                    <a:pt x="70" y="150"/>
                  </a:cubicBezTo>
                  <a:cubicBezTo>
                    <a:pt x="70" y="160"/>
                    <a:pt x="70" y="160"/>
                    <a:pt x="70" y="160"/>
                  </a:cubicBezTo>
                  <a:cubicBezTo>
                    <a:pt x="61" y="158"/>
                    <a:pt x="61" y="158"/>
                    <a:pt x="61" y="158"/>
                  </a:cubicBezTo>
                  <a:cubicBezTo>
                    <a:pt x="42" y="151"/>
                    <a:pt x="42" y="151"/>
                    <a:pt x="42" y="151"/>
                  </a:cubicBezTo>
                  <a:cubicBezTo>
                    <a:pt x="46" y="137"/>
                    <a:pt x="46" y="137"/>
                    <a:pt x="46" y="137"/>
                  </a:cubicBezTo>
                  <a:cubicBezTo>
                    <a:pt x="56" y="140"/>
                    <a:pt x="56" y="140"/>
                    <a:pt x="56" y="140"/>
                  </a:cubicBezTo>
                  <a:cubicBezTo>
                    <a:pt x="56" y="133"/>
                    <a:pt x="56" y="133"/>
                    <a:pt x="56" y="133"/>
                  </a:cubicBezTo>
                  <a:cubicBezTo>
                    <a:pt x="30" y="122"/>
                    <a:pt x="16" y="105"/>
                    <a:pt x="8" y="86"/>
                  </a:cubicBezTo>
                  <a:cubicBezTo>
                    <a:pt x="1" y="67"/>
                    <a:pt x="0" y="47"/>
                    <a:pt x="0" y="32"/>
                  </a:cubicBezTo>
                  <a:cubicBezTo>
                    <a:pt x="0" y="25"/>
                    <a:pt x="0" y="25"/>
                    <a:pt x="0" y="25"/>
                  </a:cubicBezTo>
                  <a:cubicBezTo>
                    <a:pt x="8" y="25"/>
                    <a:pt x="8" y="25"/>
                    <a:pt x="8" y="25"/>
                  </a:cubicBezTo>
                  <a:cubicBezTo>
                    <a:pt x="61" y="25"/>
                    <a:pt x="61" y="25"/>
                    <a:pt x="61" y="25"/>
                  </a:cubicBezTo>
                  <a:cubicBezTo>
                    <a:pt x="63" y="25"/>
                    <a:pt x="63" y="25"/>
                    <a:pt x="63" y="25"/>
                  </a:cubicBezTo>
                  <a:cubicBezTo>
                    <a:pt x="61" y="17"/>
                    <a:pt x="57" y="9"/>
                    <a:pt x="53" y="0"/>
                  </a:cubicBezTo>
                  <a:close/>
                  <a:moveTo>
                    <a:pt x="91" y="16"/>
                  </a:moveTo>
                  <a:cubicBezTo>
                    <a:pt x="92" y="52"/>
                    <a:pt x="91" y="81"/>
                    <a:pt x="86" y="113"/>
                  </a:cubicBezTo>
                  <a:cubicBezTo>
                    <a:pt x="89" y="128"/>
                    <a:pt x="101" y="131"/>
                    <a:pt x="112" y="135"/>
                  </a:cubicBezTo>
                  <a:cubicBezTo>
                    <a:pt x="113" y="16"/>
                    <a:pt x="113" y="16"/>
                    <a:pt x="113" y="16"/>
                  </a:cubicBezTo>
                  <a:cubicBezTo>
                    <a:pt x="105" y="16"/>
                    <a:pt x="99" y="16"/>
                    <a:pt x="91" y="16"/>
                  </a:cubicBezTo>
                  <a:close/>
                  <a:moveTo>
                    <a:pt x="199" y="60"/>
                  </a:moveTo>
                  <a:cubicBezTo>
                    <a:pt x="199" y="83"/>
                    <a:pt x="205" y="102"/>
                    <a:pt x="204" y="118"/>
                  </a:cubicBezTo>
                  <a:cubicBezTo>
                    <a:pt x="226" y="110"/>
                    <a:pt x="238" y="95"/>
                    <a:pt x="244" y="80"/>
                  </a:cubicBezTo>
                  <a:cubicBezTo>
                    <a:pt x="250" y="67"/>
                    <a:pt x="251" y="52"/>
                    <a:pt x="251" y="40"/>
                  </a:cubicBezTo>
                  <a:cubicBezTo>
                    <a:pt x="212" y="40"/>
                    <a:pt x="212" y="40"/>
                    <a:pt x="212" y="40"/>
                  </a:cubicBezTo>
                  <a:cubicBezTo>
                    <a:pt x="212" y="60"/>
                    <a:pt x="212" y="60"/>
                    <a:pt x="212" y="60"/>
                  </a:cubicBezTo>
                  <a:cubicBezTo>
                    <a:pt x="199" y="60"/>
                    <a:pt x="199" y="60"/>
                    <a:pt x="199" y="60"/>
                  </a:cubicBezTo>
                  <a:close/>
                  <a:moveTo>
                    <a:pt x="63" y="119"/>
                  </a:moveTo>
                  <a:cubicBezTo>
                    <a:pt x="62" y="103"/>
                    <a:pt x="68" y="83"/>
                    <a:pt x="68" y="60"/>
                  </a:cubicBezTo>
                  <a:cubicBezTo>
                    <a:pt x="53" y="60"/>
                    <a:pt x="53" y="60"/>
                    <a:pt x="53" y="60"/>
                  </a:cubicBezTo>
                  <a:cubicBezTo>
                    <a:pt x="53" y="40"/>
                    <a:pt x="53" y="40"/>
                    <a:pt x="53" y="40"/>
                  </a:cubicBezTo>
                  <a:cubicBezTo>
                    <a:pt x="15" y="40"/>
                    <a:pt x="15" y="40"/>
                    <a:pt x="15" y="40"/>
                  </a:cubicBezTo>
                  <a:cubicBezTo>
                    <a:pt x="15" y="52"/>
                    <a:pt x="16" y="67"/>
                    <a:pt x="22" y="80"/>
                  </a:cubicBezTo>
                  <a:cubicBezTo>
                    <a:pt x="28" y="96"/>
                    <a:pt x="40" y="110"/>
                    <a:pt x="63" y="119"/>
                  </a:cubicBez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rgbClr val="014AA3"/>
                </a:solidFill>
                <a:ea typeface="微软雅黑" panose="020B0503020204020204" pitchFamily="34" charset="-122"/>
              </a:endParaRPr>
            </a:p>
          </p:txBody>
        </p:sp>
      </p:grpSp>
      <p:grpSp>
        <p:nvGrpSpPr>
          <p:cNvPr id="30" name="组合 29"/>
          <p:cNvGrpSpPr/>
          <p:nvPr/>
        </p:nvGrpSpPr>
        <p:grpSpPr bwMode="auto">
          <a:xfrm>
            <a:off x="590550" y="831850"/>
            <a:ext cx="2663825" cy="1316038"/>
            <a:chOff x="590947" y="832101"/>
            <a:chExt cx="2662744" cy="1315376"/>
          </a:xfrm>
        </p:grpSpPr>
        <p:sp>
          <p:nvSpPr>
            <p:cNvPr id="31" name="TextBox 30"/>
            <p:cNvSpPr txBox="1"/>
            <p:nvPr/>
          </p:nvSpPr>
          <p:spPr bwMode="auto">
            <a:xfrm rot="18450410">
              <a:off x="2426726" y="1320512"/>
              <a:ext cx="1315376" cy="338554"/>
            </a:xfrm>
            <a:prstGeom prst="rect">
              <a:avLst/>
            </a:prstGeom>
            <a:noFill/>
          </p:spPr>
          <p:txBody>
            <a:bodyPr spcFirstLastPara="1" wrap="none">
              <a:prstTxWarp prst="textArchUp">
                <a:avLst/>
              </a:prstTxWarp>
              <a:spAutoFit/>
            </a:bodyPr>
            <a:lstStyle>
              <a:defPPr>
                <a:defRPr lang="zh-CN"/>
              </a:defPPr>
              <a:lvl1pPr algn="ctr" fontAlgn="auto">
                <a:spcBef>
                  <a:spcPts val="0"/>
                </a:spcBef>
                <a:spcAft>
                  <a:spcPts val="0"/>
                </a:spcAft>
                <a:defRPr sz="1600" spc="300">
                  <a:solidFill>
                    <a:srgbClr val="F83003"/>
                  </a:solidFill>
                  <a:latin typeface="微软雅黑" panose="020B0503020204020204" pitchFamily="34" charset="-122"/>
                  <a:ea typeface="微软雅黑" panose="020B0503020204020204" pitchFamily="34" charset="-122"/>
                  <a:cs typeface="Arial" panose="020B0604020202020204" pitchFamily="34" charset="0"/>
                </a:defRPr>
              </a:lvl1pPr>
            </a:lstStyle>
            <a:p>
              <a:pPr>
                <a:defRPr/>
              </a:pPr>
              <a:r>
                <a:rPr lang="zh-CN" altLang="en-US" spc="600" dirty="0">
                  <a:solidFill>
                    <a:srgbClr val="000000"/>
                  </a:solidFill>
                  <a:ea typeface="微软雅黑" panose="020B0503020204020204" pitchFamily="34" charset="-122"/>
                </a:rPr>
                <a:t>添加标题</a:t>
              </a:r>
              <a:endParaRPr lang="zh-CN" altLang="en-US" spc="600" dirty="0">
                <a:solidFill>
                  <a:srgbClr val="000000"/>
                </a:solidFill>
                <a:ea typeface="微软雅黑" panose="020B0503020204020204" pitchFamily="34" charset="-122"/>
              </a:endParaRPr>
            </a:p>
          </p:txBody>
        </p:sp>
        <p:sp>
          <p:nvSpPr>
            <p:cNvPr id="32" name="矩形 1"/>
            <p:cNvSpPr>
              <a:spLocks noChangeArrowheads="1"/>
            </p:cNvSpPr>
            <p:nvPr/>
          </p:nvSpPr>
          <p:spPr bwMode="auto">
            <a:xfrm>
              <a:off x="590947" y="1086803"/>
              <a:ext cx="1958745" cy="784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1000"/>
                </a:spcBef>
                <a:buFont typeface="Arial" panose="020B0604020202020204" pitchFamily="34" charset="0"/>
                <a:buChar char="•"/>
              </a:pPr>
              <a:r>
                <a:rPr lang="zh-CN" altLang="en-US" sz="100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单击此处添加段落文本单击此处添加段落文本单击此处添加段落文本单击此处添加段落</a:t>
              </a:r>
              <a:endParaRPr lang="zh-CN" altLang="en-US" sz="1000"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p:txBody>
        </p:sp>
        <p:cxnSp>
          <p:nvCxnSpPr>
            <p:cNvPr id="33" name="直接连接符 32"/>
            <p:cNvCxnSpPr/>
            <p:nvPr/>
          </p:nvCxnSpPr>
          <p:spPr>
            <a:xfrm flipH="1">
              <a:off x="611577" y="1006638"/>
              <a:ext cx="243423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H="1">
              <a:off x="611577" y="1909472"/>
              <a:ext cx="193755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5" name="组合 34"/>
          <p:cNvGrpSpPr/>
          <p:nvPr/>
        </p:nvGrpSpPr>
        <p:grpSpPr bwMode="auto">
          <a:xfrm>
            <a:off x="5861050" y="1295400"/>
            <a:ext cx="2682875" cy="1423988"/>
            <a:chOff x="5860697" y="1294821"/>
            <a:chExt cx="2683247" cy="1423974"/>
          </a:xfrm>
        </p:grpSpPr>
        <p:sp>
          <p:nvSpPr>
            <p:cNvPr id="36" name="TextBox 35"/>
            <p:cNvSpPr txBox="1"/>
            <p:nvPr/>
          </p:nvSpPr>
          <p:spPr bwMode="auto">
            <a:xfrm rot="4301572">
              <a:off x="5317987" y="1837531"/>
              <a:ext cx="1423974" cy="338554"/>
            </a:xfrm>
            <a:prstGeom prst="rect">
              <a:avLst/>
            </a:prstGeom>
            <a:noFill/>
          </p:spPr>
          <p:txBody>
            <a:bodyPr spcFirstLastPara="1" wrap="none">
              <a:prstTxWarp prst="textArchUp">
                <a:avLst/>
              </a:prstTxWarp>
              <a:spAutoFit/>
            </a:bodyPr>
            <a:lstStyle>
              <a:defPPr>
                <a:defRPr lang="zh-CN"/>
              </a:defPPr>
              <a:lvl1pPr algn="ctr" fontAlgn="auto">
                <a:spcBef>
                  <a:spcPts val="0"/>
                </a:spcBef>
                <a:spcAft>
                  <a:spcPts val="0"/>
                </a:spcAft>
                <a:defRPr sz="1600" spc="300">
                  <a:solidFill>
                    <a:srgbClr val="EBAC07"/>
                  </a:solidFill>
                  <a:latin typeface="微软雅黑" panose="020B0503020204020204" pitchFamily="34" charset="-122"/>
                  <a:ea typeface="微软雅黑" panose="020B0503020204020204" pitchFamily="34" charset="-122"/>
                  <a:cs typeface="Arial" panose="020B0604020202020204" pitchFamily="34" charset="0"/>
                </a:defRPr>
              </a:lvl1pPr>
            </a:lstStyle>
            <a:p>
              <a:pPr>
                <a:defRPr/>
              </a:pPr>
              <a:r>
                <a:rPr lang="zh-CN" altLang="en-US" spc="600" dirty="0">
                  <a:solidFill>
                    <a:srgbClr val="000000"/>
                  </a:solidFill>
                  <a:ea typeface="微软雅黑" panose="020B0503020204020204" pitchFamily="34" charset="-122"/>
                </a:rPr>
                <a:t>添加标题</a:t>
              </a:r>
              <a:endParaRPr lang="zh-CN" altLang="en-US" spc="600" dirty="0">
                <a:solidFill>
                  <a:srgbClr val="000000"/>
                </a:solidFill>
                <a:ea typeface="微软雅黑" panose="020B0503020204020204" pitchFamily="34" charset="-122"/>
              </a:endParaRPr>
            </a:p>
          </p:txBody>
        </p:sp>
        <p:cxnSp>
          <p:nvCxnSpPr>
            <p:cNvPr id="57" name="直接连接符 56"/>
            <p:cNvCxnSpPr/>
            <p:nvPr/>
          </p:nvCxnSpPr>
          <p:spPr>
            <a:xfrm flipH="1">
              <a:off x="6233812" y="1420233"/>
              <a:ext cx="23101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flipH="1">
              <a:off x="6419574" y="2434635"/>
              <a:ext cx="21243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矩形 1"/>
            <p:cNvSpPr>
              <a:spLocks noChangeArrowheads="1"/>
            </p:cNvSpPr>
            <p:nvPr/>
          </p:nvSpPr>
          <p:spPr bwMode="auto">
            <a:xfrm>
              <a:off x="6502524" y="1530112"/>
              <a:ext cx="1958745" cy="784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1000"/>
                </a:spcBef>
                <a:buFont typeface="Arial" panose="020B0604020202020204" pitchFamily="34" charset="0"/>
                <a:buChar char="•"/>
              </a:pPr>
              <a:r>
                <a:rPr lang="zh-CN" altLang="en-US" sz="100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单击此处添加段落文本单击此处添加段落文本单击此处添加段落文本单击此处添加段落</a:t>
              </a:r>
              <a:endParaRPr lang="zh-CN" altLang="en-US" sz="1000"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p:txBody>
        </p:sp>
      </p:grpSp>
      <p:grpSp>
        <p:nvGrpSpPr>
          <p:cNvPr id="60" name="组合 59"/>
          <p:cNvGrpSpPr/>
          <p:nvPr/>
        </p:nvGrpSpPr>
        <p:grpSpPr bwMode="auto">
          <a:xfrm>
            <a:off x="611188" y="3749677"/>
            <a:ext cx="3449637" cy="803090"/>
            <a:chOff x="611188" y="3750067"/>
            <a:chExt cx="3449858" cy="802683"/>
          </a:xfrm>
        </p:grpSpPr>
        <p:sp>
          <p:nvSpPr>
            <p:cNvPr id="61" name="TextBox 60"/>
            <p:cNvSpPr txBox="1"/>
            <p:nvPr/>
          </p:nvSpPr>
          <p:spPr bwMode="auto">
            <a:xfrm rot="12890949">
              <a:off x="2860170" y="3848127"/>
              <a:ext cx="1200876" cy="338554"/>
            </a:xfrm>
            <a:prstGeom prst="rect">
              <a:avLst/>
            </a:prstGeom>
            <a:noFill/>
          </p:spPr>
          <p:txBody>
            <a:bodyPr spcFirstLastPara="1" wrap="none">
              <a:prstTxWarp prst="textArchUp">
                <a:avLst/>
              </a:prstTxWarp>
              <a:spAutoFit/>
            </a:bodyPr>
            <a:lstStyle>
              <a:defPPr>
                <a:defRPr lang="zh-CN"/>
              </a:defPPr>
              <a:lvl1pPr algn="ctr" fontAlgn="auto">
                <a:spcBef>
                  <a:spcPts val="0"/>
                </a:spcBef>
                <a:spcAft>
                  <a:spcPts val="0"/>
                </a:spcAft>
                <a:defRPr sz="1600" spc="300">
                  <a:solidFill>
                    <a:srgbClr val="8BC925"/>
                  </a:solidFill>
                  <a:latin typeface="微软雅黑" panose="020B0503020204020204" pitchFamily="34" charset="-122"/>
                  <a:ea typeface="微软雅黑" panose="020B0503020204020204" pitchFamily="34" charset="-122"/>
                  <a:cs typeface="Arial" panose="020B0604020202020204" pitchFamily="34" charset="0"/>
                </a:defRPr>
              </a:lvl1pPr>
            </a:lstStyle>
            <a:p>
              <a:pPr>
                <a:defRPr/>
              </a:pPr>
              <a:r>
                <a:rPr lang="zh-CN" altLang="en-US" spc="600" dirty="0">
                  <a:solidFill>
                    <a:srgbClr val="000000"/>
                  </a:solidFill>
                  <a:ea typeface="微软雅黑" panose="020B0503020204020204" pitchFamily="34" charset="-122"/>
                </a:rPr>
                <a:t>添加标题</a:t>
              </a:r>
              <a:endParaRPr lang="zh-CN" altLang="en-US" spc="600" dirty="0">
                <a:solidFill>
                  <a:srgbClr val="000000"/>
                </a:solidFill>
                <a:ea typeface="微软雅黑" panose="020B0503020204020204" pitchFamily="34" charset="-122"/>
              </a:endParaRPr>
            </a:p>
          </p:txBody>
        </p:sp>
        <p:cxnSp>
          <p:nvCxnSpPr>
            <p:cNvPr id="62" name="直接连接符 61"/>
            <p:cNvCxnSpPr/>
            <p:nvPr/>
          </p:nvCxnSpPr>
          <p:spPr>
            <a:xfrm flipH="1">
              <a:off x="611188" y="3750067"/>
              <a:ext cx="2435381"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flipH="1">
              <a:off x="611188" y="4516442"/>
              <a:ext cx="309741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64" name="矩形 1"/>
            <p:cNvSpPr>
              <a:spLocks noChangeArrowheads="1"/>
            </p:cNvSpPr>
            <p:nvPr/>
          </p:nvSpPr>
          <p:spPr bwMode="auto">
            <a:xfrm>
              <a:off x="659043" y="3768317"/>
              <a:ext cx="1958745" cy="784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1000"/>
                </a:spcBef>
                <a:buFont typeface="Arial" panose="020B0604020202020204" pitchFamily="34" charset="0"/>
                <a:buChar char="•"/>
              </a:pPr>
              <a:r>
                <a:rPr lang="zh-CN" altLang="en-US" sz="100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单击此处添加段落文本单击此处添加段落文本单击此处添加段落文本单击此处添加段落</a:t>
              </a:r>
              <a:endParaRPr lang="zh-CN" altLang="en-US" sz="1000"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p:txBody>
        </p:sp>
      </p:grpSp>
      <p:sp>
        <p:nvSpPr>
          <p:cNvPr id="38" name="流程图: 延期 3"/>
          <p:cNvSpPr/>
          <p:nvPr/>
        </p:nvSpPr>
        <p:spPr>
          <a:xfrm rot="16200000">
            <a:off x="4477625" y="412984"/>
            <a:ext cx="176691" cy="9360537"/>
          </a:xfrm>
          <a:custGeom>
            <a:avLst/>
            <a:gdLst>
              <a:gd name="connsiteX0" fmla="*/ 0 w 2160242"/>
              <a:gd name="connsiteY0" fmla="*/ 0 h 10045117"/>
              <a:gd name="connsiteX1" fmla="*/ 1080121 w 2160242"/>
              <a:gd name="connsiteY1" fmla="*/ 0 h 10045117"/>
              <a:gd name="connsiteX2" fmla="*/ 2160242 w 2160242"/>
              <a:gd name="connsiteY2" fmla="*/ 5022559 h 10045117"/>
              <a:gd name="connsiteX3" fmla="*/ 1080121 w 2160242"/>
              <a:gd name="connsiteY3" fmla="*/ 10045118 h 10045117"/>
              <a:gd name="connsiteX4" fmla="*/ 0 w 2160242"/>
              <a:gd name="connsiteY4" fmla="*/ 10045117 h 10045117"/>
              <a:gd name="connsiteX5" fmla="*/ 0 w 2160242"/>
              <a:gd name="connsiteY5" fmla="*/ 0 h 10045117"/>
              <a:gd name="connsiteX0-1" fmla="*/ 1054100 w 2160242"/>
              <a:gd name="connsiteY0-2" fmla="*/ 0 h 10045118"/>
              <a:gd name="connsiteX1-3" fmla="*/ 1080121 w 2160242"/>
              <a:gd name="connsiteY1-4" fmla="*/ 0 h 10045118"/>
              <a:gd name="connsiteX2-5" fmla="*/ 2160242 w 2160242"/>
              <a:gd name="connsiteY2-6" fmla="*/ 5022559 h 10045118"/>
              <a:gd name="connsiteX3-7" fmla="*/ 1080121 w 2160242"/>
              <a:gd name="connsiteY3-8" fmla="*/ 10045118 h 10045118"/>
              <a:gd name="connsiteX4-9" fmla="*/ 0 w 2160242"/>
              <a:gd name="connsiteY4-10" fmla="*/ 10045117 h 10045118"/>
              <a:gd name="connsiteX5-11" fmla="*/ 1054100 w 2160242"/>
              <a:gd name="connsiteY5-12" fmla="*/ 0 h 10045118"/>
              <a:gd name="connsiteX0-13" fmla="*/ 1054100 w 2160242"/>
              <a:gd name="connsiteY0-14" fmla="*/ 0 h 10045118"/>
              <a:gd name="connsiteX1-15" fmla="*/ 1080121 w 2160242"/>
              <a:gd name="connsiteY1-16" fmla="*/ 0 h 10045118"/>
              <a:gd name="connsiteX2-17" fmla="*/ 2160242 w 2160242"/>
              <a:gd name="connsiteY2-18" fmla="*/ 5022559 h 10045118"/>
              <a:gd name="connsiteX3-19" fmla="*/ 1080121 w 2160242"/>
              <a:gd name="connsiteY3-20" fmla="*/ 10045118 h 10045118"/>
              <a:gd name="connsiteX4-21" fmla="*/ 0 w 2160242"/>
              <a:gd name="connsiteY4-22" fmla="*/ 10045117 h 10045118"/>
              <a:gd name="connsiteX5-23" fmla="*/ 1071189 w 2160242"/>
              <a:gd name="connsiteY5-24" fmla="*/ 10023149 h 10045118"/>
              <a:gd name="connsiteX6" fmla="*/ 1054100 w 2160242"/>
              <a:gd name="connsiteY6" fmla="*/ 0 h 10045118"/>
              <a:gd name="connsiteX0-25" fmla="*/ 0 w 1106142"/>
              <a:gd name="connsiteY0-26" fmla="*/ 0 h 10057817"/>
              <a:gd name="connsiteX1-27" fmla="*/ 26021 w 1106142"/>
              <a:gd name="connsiteY1-28" fmla="*/ 0 h 10057817"/>
              <a:gd name="connsiteX2-29" fmla="*/ 1106142 w 1106142"/>
              <a:gd name="connsiteY2-30" fmla="*/ 5022559 h 10057817"/>
              <a:gd name="connsiteX3-31" fmla="*/ 26021 w 1106142"/>
              <a:gd name="connsiteY3-32" fmla="*/ 10045118 h 10057817"/>
              <a:gd name="connsiteX4-33" fmla="*/ 12700 w 1106142"/>
              <a:gd name="connsiteY4-34" fmla="*/ 10057817 h 10057817"/>
              <a:gd name="connsiteX5-35" fmla="*/ 17089 w 1106142"/>
              <a:gd name="connsiteY5-36" fmla="*/ 10023149 h 10057817"/>
              <a:gd name="connsiteX6-37" fmla="*/ 0 w 1106142"/>
              <a:gd name="connsiteY6-38" fmla="*/ 0 h 1005781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37" y="connsiteY6-38"/>
              </a:cxn>
            </a:cxnLst>
            <a:rect l="l" t="t" r="r" b="b"/>
            <a:pathLst>
              <a:path w="1106142" h="10057817">
                <a:moveTo>
                  <a:pt x="0" y="0"/>
                </a:moveTo>
                <a:lnTo>
                  <a:pt x="26021" y="0"/>
                </a:lnTo>
                <a:cubicBezTo>
                  <a:pt x="622555" y="0"/>
                  <a:pt x="1106142" y="2248676"/>
                  <a:pt x="1106142" y="5022559"/>
                </a:cubicBezTo>
                <a:cubicBezTo>
                  <a:pt x="1106142" y="7796442"/>
                  <a:pt x="622555" y="10045118"/>
                  <a:pt x="26021" y="10045118"/>
                </a:cubicBezTo>
                <a:lnTo>
                  <a:pt x="12700" y="10057817"/>
                </a:lnTo>
                <a:cubicBezTo>
                  <a:pt x="22630" y="10037794"/>
                  <a:pt x="7159" y="10043172"/>
                  <a:pt x="17089" y="10023149"/>
                </a:cubicBezTo>
                <a:cubicBezTo>
                  <a:pt x="11393" y="6682099"/>
                  <a:pt x="5696" y="3341050"/>
                  <a:pt x="0"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900" advClick="0" advTm="0">
        <p14:warp dir="in"/>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0-#ppt_w/2"/>
                                          </p:val>
                                        </p:tav>
                                        <p:tav tm="100000">
                                          <p:val>
                                            <p:strVal val="#ppt_x"/>
                                          </p:val>
                                        </p:tav>
                                      </p:tavLst>
                                    </p:anim>
                                    <p:anim calcmode="lin" valueType="num">
                                      <p:cBhvr additive="base">
                                        <p:cTn id="12" dur="500" fill="hold"/>
                                        <p:tgtEl>
                                          <p:spTgt spid="46"/>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49"/>
                                        </p:tgtEl>
                                        <p:attrNameLst>
                                          <p:attrName>style.visibility</p:attrName>
                                        </p:attrNameLst>
                                      </p:cBhvr>
                                      <p:to>
                                        <p:strVal val="visible"/>
                                      </p:to>
                                    </p:set>
                                    <p:anim calcmode="lin" valueType="num">
                                      <p:cBhvr additive="base">
                                        <p:cTn id="15" dur="500" fill="hold"/>
                                        <p:tgtEl>
                                          <p:spTgt spid="49"/>
                                        </p:tgtEl>
                                        <p:attrNameLst>
                                          <p:attrName>ppt_x</p:attrName>
                                        </p:attrNameLst>
                                      </p:cBhvr>
                                      <p:tavLst>
                                        <p:tav tm="0">
                                          <p:val>
                                            <p:strVal val="0-#ppt_w/2"/>
                                          </p:val>
                                        </p:tav>
                                        <p:tav tm="100000">
                                          <p:val>
                                            <p:strVal val="#ppt_x"/>
                                          </p:val>
                                        </p:tav>
                                      </p:tavLst>
                                    </p:anim>
                                    <p:anim calcmode="lin" valueType="num">
                                      <p:cBhvr additive="base">
                                        <p:cTn id="16" dur="500" fill="hold"/>
                                        <p:tgtEl>
                                          <p:spTgt spid="49"/>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6" presetClass="emph" presetSubtype="0" fill="hold" nodeType="clickEffect">
                                  <p:stCondLst>
                                    <p:cond delay="0"/>
                                  </p:stCondLst>
                                  <p:childTnLst>
                                    <p:animEffect transition="out" filter="fade">
                                      <p:cBhvr>
                                        <p:cTn id="20" dur="500" tmFilter="0, 0; .2, .5; .8, .5; 1, 0"/>
                                        <p:tgtEl>
                                          <p:spTgt spid="43"/>
                                        </p:tgtEl>
                                      </p:cBhvr>
                                    </p:animEffect>
                                    <p:animScale>
                                      <p:cBhvr>
                                        <p:cTn id="21" dur="250" autoRev="1" fill="hold"/>
                                        <p:tgtEl>
                                          <p:spTgt spid="43"/>
                                        </p:tgtEl>
                                      </p:cBhvr>
                                      <p:by x="105000" y="105000"/>
                                    </p:animScale>
                                  </p:childTnLst>
                                </p:cTn>
                              </p:par>
                            </p:childTnLst>
                          </p:cTn>
                        </p:par>
                        <p:par>
                          <p:cTn id="22" fill="hold">
                            <p:stCondLst>
                              <p:cond delay="5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1000"/>
                            </p:stCondLst>
                            <p:childTnLst>
                              <p:par>
                                <p:cTn id="29" presetID="12" presetClass="entr" presetSubtype="8" fill="hold"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additive="base">
                                        <p:cTn id="31" dur="500"/>
                                        <p:tgtEl>
                                          <p:spTgt spid="35"/>
                                        </p:tgtEl>
                                        <p:attrNameLst>
                                          <p:attrName>ppt_x</p:attrName>
                                        </p:attrNameLst>
                                      </p:cBhvr>
                                      <p:tavLst>
                                        <p:tav tm="0">
                                          <p:val>
                                            <p:strVal val="#ppt_x-#ppt_w*1.125000"/>
                                          </p:val>
                                        </p:tav>
                                        <p:tav tm="100000">
                                          <p:val>
                                            <p:strVal val="#ppt_x"/>
                                          </p:val>
                                        </p:tav>
                                      </p:tavLst>
                                    </p:anim>
                                    <p:animEffect transition="in" filter="wipe(right)">
                                      <p:cBhvr>
                                        <p:cTn id="32" dur="500"/>
                                        <p:tgtEl>
                                          <p:spTgt spid="35"/>
                                        </p:tgtEl>
                                      </p:cBhvr>
                                    </p:animEffect>
                                  </p:childTnLst>
                                </p:cTn>
                              </p:par>
                            </p:childTnLst>
                          </p:cTn>
                        </p:par>
                        <p:par>
                          <p:cTn id="33" fill="hold">
                            <p:stCondLst>
                              <p:cond delay="1500"/>
                            </p:stCondLst>
                            <p:childTnLst>
                              <p:par>
                                <p:cTn id="34" presetID="12" presetClass="entr" presetSubtype="8" fill="hold" nodeType="afterEffect">
                                  <p:stCondLst>
                                    <p:cond delay="0"/>
                                  </p:stCondLst>
                                  <p:childTnLst>
                                    <p:set>
                                      <p:cBhvr>
                                        <p:cTn id="35" dur="1" fill="hold">
                                          <p:stCondLst>
                                            <p:cond delay="0"/>
                                          </p:stCondLst>
                                        </p:cTn>
                                        <p:tgtEl>
                                          <p:spTgt spid="30"/>
                                        </p:tgtEl>
                                        <p:attrNameLst>
                                          <p:attrName>style.visibility</p:attrName>
                                        </p:attrNameLst>
                                      </p:cBhvr>
                                      <p:to>
                                        <p:strVal val="visible"/>
                                      </p:to>
                                    </p:set>
                                    <p:anim calcmode="lin" valueType="num">
                                      <p:cBhvr additive="base">
                                        <p:cTn id="36" dur="500"/>
                                        <p:tgtEl>
                                          <p:spTgt spid="30"/>
                                        </p:tgtEl>
                                        <p:attrNameLst>
                                          <p:attrName>ppt_x</p:attrName>
                                        </p:attrNameLst>
                                      </p:cBhvr>
                                      <p:tavLst>
                                        <p:tav tm="0">
                                          <p:val>
                                            <p:strVal val="#ppt_x-#ppt_w*1.125000"/>
                                          </p:val>
                                        </p:tav>
                                        <p:tav tm="100000">
                                          <p:val>
                                            <p:strVal val="#ppt_x"/>
                                          </p:val>
                                        </p:tav>
                                      </p:tavLst>
                                    </p:anim>
                                    <p:animEffect transition="in" filter="wipe(right)">
                                      <p:cBhvr>
                                        <p:cTn id="37" dur="500"/>
                                        <p:tgtEl>
                                          <p:spTgt spid="30"/>
                                        </p:tgtEl>
                                      </p:cBhvr>
                                    </p:animEffect>
                                  </p:childTnLst>
                                </p:cTn>
                              </p:par>
                            </p:childTnLst>
                          </p:cTn>
                        </p:par>
                        <p:par>
                          <p:cTn id="38" fill="hold">
                            <p:stCondLst>
                              <p:cond delay="2000"/>
                            </p:stCondLst>
                            <p:childTnLst>
                              <p:par>
                                <p:cTn id="39" presetID="12" presetClass="entr" presetSubtype="8"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 calcmode="lin" valueType="num">
                                      <p:cBhvr additive="base">
                                        <p:cTn id="41" dur="500"/>
                                        <p:tgtEl>
                                          <p:spTgt spid="60"/>
                                        </p:tgtEl>
                                        <p:attrNameLst>
                                          <p:attrName>ppt_x</p:attrName>
                                        </p:attrNameLst>
                                      </p:cBhvr>
                                      <p:tavLst>
                                        <p:tav tm="0">
                                          <p:val>
                                            <p:strVal val="#ppt_x-#ppt_w*1.125000"/>
                                          </p:val>
                                        </p:tav>
                                        <p:tav tm="100000">
                                          <p:val>
                                            <p:strVal val="#ppt_x"/>
                                          </p:val>
                                        </p:tav>
                                      </p:tavLst>
                                    </p:anim>
                                    <p:animEffect transition="in" filter="wipe(right)">
                                      <p:cBhvr>
                                        <p:cTn id="42"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组合 36"/>
          <p:cNvGrpSpPr/>
          <p:nvPr/>
        </p:nvGrpSpPr>
        <p:grpSpPr bwMode="auto">
          <a:xfrm>
            <a:off x="1019894" y="1053504"/>
            <a:ext cx="2813050" cy="928688"/>
            <a:chOff x="1249363" y="1308100"/>
            <a:chExt cx="3749675" cy="1238250"/>
          </a:xfrm>
        </p:grpSpPr>
        <p:sp>
          <p:nvSpPr>
            <p:cNvPr id="38" name="椭圆 37"/>
            <p:cNvSpPr/>
            <p:nvPr/>
          </p:nvSpPr>
          <p:spPr>
            <a:xfrm>
              <a:off x="1490595" y="1390651"/>
              <a:ext cx="791410" cy="7916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39" name="文本框 25"/>
            <p:cNvSpPr txBox="1">
              <a:spLocks noChangeArrowheads="1"/>
            </p:cNvSpPr>
            <p:nvPr/>
          </p:nvSpPr>
          <p:spPr bwMode="auto">
            <a:xfrm>
              <a:off x="2332038" y="1308100"/>
              <a:ext cx="15843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200">
                  <a:solidFill>
                    <a:srgbClr val="000000"/>
                  </a:solidFill>
                  <a:latin typeface="Impact" panose="020B0806030902050204" pitchFamily="34" charset="0"/>
                  <a:ea typeface="微软雅黑" panose="020B0503020204020204" pitchFamily="34" charset="-122"/>
                </a:rPr>
                <a:t>标题文字内容</a:t>
              </a:r>
              <a:endParaRPr lang="zh-CN" altLang="en-US" sz="1200">
                <a:solidFill>
                  <a:srgbClr val="000000"/>
                </a:solidFill>
                <a:latin typeface="Impact" panose="020B0806030902050204" pitchFamily="34" charset="0"/>
                <a:ea typeface="微软雅黑" panose="020B0503020204020204" pitchFamily="34" charset="-122"/>
              </a:endParaRPr>
            </a:p>
          </p:txBody>
        </p:sp>
        <p:sp>
          <p:nvSpPr>
            <p:cNvPr id="40" name="文本框 35"/>
            <p:cNvSpPr txBox="1">
              <a:spLocks noChangeArrowheads="1"/>
            </p:cNvSpPr>
            <p:nvPr/>
          </p:nvSpPr>
          <p:spPr bwMode="auto">
            <a:xfrm>
              <a:off x="2428875" y="1539875"/>
              <a:ext cx="2251075"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800">
                  <a:solidFill>
                    <a:srgbClr val="000000"/>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单击此处添加段落文本单击此处添加段落文本单击此处添加段落文本</a:t>
              </a:r>
              <a:endParaRPr lang="zh-CN" altLang="en-US" sz="80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41" name="Freeform 342"/>
            <p:cNvSpPr/>
            <p:nvPr/>
          </p:nvSpPr>
          <p:spPr bwMode="auto">
            <a:xfrm>
              <a:off x="1684338" y="1584325"/>
              <a:ext cx="336550" cy="403225"/>
            </a:xfrm>
            <a:custGeom>
              <a:avLst/>
              <a:gdLst>
                <a:gd name="T0" fmla="*/ 2147483647 w 13526"/>
                <a:gd name="T1" fmla="*/ 2147483647 h 16157"/>
                <a:gd name="T2" fmla="*/ 2147483647 w 13526"/>
                <a:gd name="T3" fmla="*/ 2147483647 h 16157"/>
                <a:gd name="T4" fmla="*/ 2147483647 w 13526"/>
                <a:gd name="T5" fmla="*/ 2147483647 h 16157"/>
                <a:gd name="T6" fmla="*/ 2147483647 w 13526"/>
                <a:gd name="T7" fmla="*/ 2147483647 h 16157"/>
                <a:gd name="T8" fmla="*/ 2147483647 w 13526"/>
                <a:gd name="T9" fmla="*/ 2147483647 h 16157"/>
                <a:gd name="T10" fmla="*/ 2147483647 w 13526"/>
                <a:gd name="T11" fmla="*/ 2147483647 h 16157"/>
                <a:gd name="T12" fmla="*/ 2147483647 w 13526"/>
                <a:gd name="T13" fmla="*/ 2147483647 h 16157"/>
                <a:gd name="T14" fmla="*/ 2147483647 w 13526"/>
                <a:gd name="T15" fmla="*/ 2147483647 h 16157"/>
                <a:gd name="T16" fmla="*/ 2147483647 w 13526"/>
                <a:gd name="T17" fmla="*/ 2147483647 h 16157"/>
                <a:gd name="T18" fmla="*/ 2147483647 w 13526"/>
                <a:gd name="T19" fmla="*/ 2147483647 h 16157"/>
                <a:gd name="T20" fmla="*/ 2147483647 w 13526"/>
                <a:gd name="T21" fmla="*/ 2147483647 h 16157"/>
                <a:gd name="T22" fmla="*/ 2147483647 w 13526"/>
                <a:gd name="T23" fmla="*/ 2147483647 h 16157"/>
                <a:gd name="T24" fmla="*/ 2147483647 w 13526"/>
                <a:gd name="T25" fmla="*/ 2147483647 h 16157"/>
                <a:gd name="T26" fmla="*/ 2147483647 w 13526"/>
                <a:gd name="T27" fmla="*/ 2147483647 h 16157"/>
                <a:gd name="T28" fmla="*/ 2147483647 w 13526"/>
                <a:gd name="T29" fmla="*/ 2147483647 h 16157"/>
                <a:gd name="T30" fmla="*/ 2147483647 w 13526"/>
                <a:gd name="T31" fmla="*/ 2147483647 h 16157"/>
                <a:gd name="T32" fmla="*/ 2147483647 w 13526"/>
                <a:gd name="T33" fmla="*/ 2147483647 h 16157"/>
                <a:gd name="T34" fmla="*/ 2147483647 w 13526"/>
                <a:gd name="T35" fmla="*/ 2147483647 h 16157"/>
                <a:gd name="T36" fmla="*/ 2147483647 w 13526"/>
                <a:gd name="T37" fmla="*/ 2147483647 h 16157"/>
                <a:gd name="T38" fmla="*/ 2147483647 w 13526"/>
                <a:gd name="T39" fmla="*/ 2147483647 h 16157"/>
                <a:gd name="T40" fmla="*/ 2147483647 w 13526"/>
                <a:gd name="T41" fmla="*/ 2147483647 h 16157"/>
                <a:gd name="T42" fmla="*/ 2147483647 w 13526"/>
                <a:gd name="T43" fmla="*/ 2147483647 h 16157"/>
                <a:gd name="T44" fmla="*/ 2147483647 w 13526"/>
                <a:gd name="T45" fmla="*/ 2147483647 h 16157"/>
                <a:gd name="T46" fmla="*/ 2147483647 w 13526"/>
                <a:gd name="T47" fmla="*/ 2147483647 h 16157"/>
                <a:gd name="T48" fmla="*/ 2147483647 w 13526"/>
                <a:gd name="T49" fmla="*/ 2147483647 h 16157"/>
                <a:gd name="T50" fmla="*/ 2147483647 w 13526"/>
                <a:gd name="T51" fmla="*/ 2147483647 h 16157"/>
                <a:gd name="T52" fmla="*/ 2147483647 w 13526"/>
                <a:gd name="T53" fmla="*/ 2147483647 h 16157"/>
                <a:gd name="T54" fmla="*/ 2147483647 w 13526"/>
                <a:gd name="T55" fmla="*/ 2147483647 h 16157"/>
                <a:gd name="T56" fmla="*/ 2147483647 w 13526"/>
                <a:gd name="T57" fmla="*/ 2147483647 h 16157"/>
                <a:gd name="T58" fmla="*/ 2147483647 w 13526"/>
                <a:gd name="T59" fmla="*/ 2147483647 h 16157"/>
                <a:gd name="T60" fmla="*/ 2147483647 w 13526"/>
                <a:gd name="T61" fmla="*/ 2147483647 h 16157"/>
                <a:gd name="T62" fmla="*/ 2147483647 w 13526"/>
                <a:gd name="T63" fmla="*/ 2147483647 h 16157"/>
                <a:gd name="T64" fmla="*/ 2147483647 w 13526"/>
                <a:gd name="T65" fmla="*/ 2147483647 h 16157"/>
                <a:gd name="T66" fmla="*/ 2147483647 w 13526"/>
                <a:gd name="T67" fmla="*/ 2147483647 h 16157"/>
                <a:gd name="T68" fmla="*/ 2147483647 w 13526"/>
                <a:gd name="T69" fmla="*/ 2147483647 h 16157"/>
                <a:gd name="T70" fmla="*/ 2147483647 w 13526"/>
                <a:gd name="T71" fmla="*/ 2147483647 h 16157"/>
                <a:gd name="T72" fmla="*/ 2147483647 w 13526"/>
                <a:gd name="T73" fmla="*/ 2147483647 h 16157"/>
                <a:gd name="T74" fmla="*/ 2147483647 w 13526"/>
                <a:gd name="T75" fmla="*/ 2147483647 h 16157"/>
                <a:gd name="T76" fmla="*/ 2147483647 w 13526"/>
                <a:gd name="T77" fmla="*/ 2147483647 h 16157"/>
                <a:gd name="T78" fmla="*/ 2147483647 w 13526"/>
                <a:gd name="T79" fmla="*/ 2147483647 h 16157"/>
                <a:gd name="T80" fmla="*/ 2147483647 w 13526"/>
                <a:gd name="T81" fmla="*/ 2147483647 h 16157"/>
                <a:gd name="T82" fmla="*/ 2147483647 w 13526"/>
                <a:gd name="T83" fmla="*/ 2147483647 h 16157"/>
                <a:gd name="T84" fmla="*/ 2147483647 w 13526"/>
                <a:gd name="T85" fmla="*/ 2147483647 h 16157"/>
                <a:gd name="T86" fmla="*/ 2147483647 w 13526"/>
                <a:gd name="T87" fmla="*/ 2147483647 h 16157"/>
                <a:gd name="T88" fmla="*/ 2147483647 w 13526"/>
                <a:gd name="T89" fmla="*/ 2147483647 h 16157"/>
                <a:gd name="T90" fmla="*/ 2147483647 w 13526"/>
                <a:gd name="T91" fmla="*/ 2147483647 h 16157"/>
                <a:gd name="T92" fmla="*/ 2147483647 w 13526"/>
                <a:gd name="T93" fmla="*/ 2147483647 h 16157"/>
                <a:gd name="T94" fmla="*/ 2147483647 w 13526"/>
                <a:gd name="T95" fmla="*/ 2147483647 h 16157"/>
                <a:gd name="T96" fmla="*/ 2147483647 w 13526"/>
                <a:gd name="T97" fmla="*/ 2147483647 h 16157"/>
                <a:gd name="T98" fmla="*/ 0 w 13526"/>
                <a:gd name="T99" fmla="*/ 2147483647 h 16157"/>
                <a:gd name="T100" fmla="*/ 2147483647 w 13526"/>
                <a:gd name="T101" fmla="*/ 2147483647 h 16157"/>
                <a:gd name="T102" fmla="*/ 2147483647 w 13526"/>
                <a:gd name="T103" fmla="*/ 2147483647 h 16157"/>
                <a:gd name="T104" fmla="*/ 2147483647 w 13526"/>
                <a:gd name="T105" fmla="*/ 2147483647 h 16157"/>
                <a:gd name="T106" fmla="*/ 2147483647 w 13526"/>
                <a:gd name="T107" fmla="*/ 2147483647 h 16157"/>
                <a:gd name="T108" fmla="*/ 2147483647 w 13526"/>
                <a:gd name="T109" fmla="*/ 2147483647 h 16157"/>
                <a:gd name="T110" fmla="*/ 2147483647 w 13526"/>
                <a:gd name="T111" fmla="*/ 2147483647 h 16157"/>
                <a:gd name="T112" fmla="*/ 2147483647 w 13526"/>
                <a:gd name="T113" fmla="*/ 2147483647 h 16157"/>
                <a:gd name="T114" fmla="*/ 2147483647 w 13526"/>
                <a:gd name="T115" fmla="*/ 2147483647 h 16157"/>
                <a:gd name="T116" fmla="*/ 2147483647 w 13526"/>
                <a:gd name="T117" fmla="*/ 2147483647 h 16157"/>
                <a:gd name="T118" fmla="*/ 2147483647 w 13526"/>
                <a:gd name="T119" fmla="*/ 2147483647 h 16157"/>
                <a:gd name="T120" fmla="*/ 2147483647 w 13526"/>
                <a:gd name="T121" fmla="*/ 2147483647 h 1615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526" h="16157">
                  <a:moveTo>
                    <a:pt x="13526" y="9859"/>
                  </a:moveTo>
                  <a:lnTo>
                    <a:pt x="13525" y="9923"/>
                  </a:lnTo>
                  <a:lnTo>
                    <a:pt x="13521" y="9987"/>
                  </a:lnTo>
                  <a:lnTo>
                    <a:pt x="13515" y="10048"/>
                  </a:lnTo>
                  <a:lnTo>
                    <a:pt x="13507" y="10110"/>
                  </a:lnTo>
                  <a:lnTo>
                    <a:pt x="13495" y="10172"/>
                  </a:lnTo>
                  <a:lnTo>
                    <a:pt x="13482" y="10233"/>
                  </a:lnTo>
                  <a:lnTo>
                    <a:pt x="13467" y="10292"/>
                  </a:lnTo>
                  <a:lnTo>
                    <a:pt x="13449" y="10352"/>
                  </a:lnTo>
                  <a:lnTo>
                    <a:pt x="13429" y="10411"/>
                  </a:lnTo>
                  <a:lnTo>
                    <a:pt x="13405" y="10470"/>
                  </a:lnTo>
                  <a:lnTo>
                    <a:pt x="13380" y="10527"/>
                  </a:lnTo>
                  <a:lnTo>
                    <a:pt x="13353" y="10584"/>
                  </a:lnTo>
                  <a:lnTo>
                    <a:pt x="13323" y="10641"/>
                  </a:lnTo>
                  <a:lnTo>
                    <a:pt x="13291" y="10696"/>
                  </a:lnTo>
                  <a:lnTo>
                    <a:pt x="13255" y="10751"/>
                  </a:lnTo>
                  <a:lnTo>
                    <a:pt x="13219" y="10806"/>
                  </a:lnTo>
                  <a:lnTo>
                    <a:pt x="13179" y="10859"/>
                  </a:lnTo>
                  <a:lnTo>
                    <a:pt x="13137" y="10913"/>
                  </a:lnTo>
                  <a:lnTo>
                    <a:pt x="13093" y="10966"/>
                  </a:lnTo>
                  <a:lnTo>
                    <a:pt x="13047" y="11017"/>
                  </a:lnTo>
                  <a:lnTo>
                    <a:pt x="12997" y="11069"/>
                  </a:lnTo>
                  <a:lnTo>
                    <a:pt x="12945" y="11120"/>
                  </a:lnTo>
                  <a:lnTo>
                    <a:pt x="12891" y="11170"/>
                  </a:lnTo>
                  <a:lnTo>
                    <a:pt x="12836" y="11220"/>
                  </a:lnTo>
                  <a:lnTo>
                    <a:pt x="12777" y="11268"/>
                  </a:lnTo>
                  <a:lnTo>
                    <a:pt x="12716" y="11317"/>
                  </a:lnTo>
                  <a:lnTo>
                    <a:pt x="12652" y="11365"/>
                  </a:lnTo>
                  <a:lnTo>
                    <a:pt x="12587" y="11412"/>
                  </a:lnTo>
                  <a:lnTo>
                    <a:pt x="12519" y="11459"/>
                  </a:lnTo>
                  <a:lnTo>
                    <a:pt x="12449" y="11504"/>
                  </a:lnTo>
                  <a:lnTo>
                    <a:pt x="12376" y="11549"/>
                  </a:lnTo>
                  <a:lnTo>
                    <a:pt x="12301" y="11593"/>
                  </a:lnTo>
                  <a:lnTo>
                    <a:pt x="12234" y="11631"/>
                  </a:lnTo>
                  <a:lnTo>
                    <a:pt x="12166" y="11667"/>
                  </a:lnTo>
                  <a:lnTo>
                    <a:pt x="12099" y="11702"/>
                  </a:lnTo>
                  <a:lnTo>
                    <a:pt x="12032" y="11735"/>
                  </a:lnTo>
                  <a:lnTo>
                    <a:pt x="11964" y="11769"/>
                  </a:lnTo>
                  <a:lnTo>
                    <a:pt x="11898" y="11800"/>
                  </a:lnTo>
                  <a:lnTo>
                    <a:pt x="11830" y="11829"/>
                  </a:lnTo>
                  <a:lnTo>
                    <a:pt x="11763" y="11859"/>
                  </a:lnTo>
                  <a:lnTo>
                    <a:pt x="11695" y="11886"/>
                  </a:lnTo>
                  <a:lnTo>
                    <a:pt x="11627" y="11913"/>
                  </a:lnTo>
                  <a:lnTo>
                    <a:pt x="11559" y="11939"/>
                  </a:lnTo>
                  <a:lnTo>
                    <a:pt x="11492" y="11963"/>
                  </a:lnTo>
                  <a:lnTo>
                    <a:pt x="11423" y="11986"/>
                  </a:lnTo>
                  <a:lnTo>
                    <a:pt x="11355" y="12008"/>
                  </a:lnTo>
                  <a:lnTo>
                    <a:pt x="11288" y="12029"/>
                  </a:lnTo>
                  <a:lnTo>
                    <a:pt x="11220" y="12048"/>
                  </a:lnTo>
                  <a:lnTo>
                    <a:pt x="11151" y="12066"/>
                  </a:lnTo>
                  <a:lnTo>
                    <a:pt x="11083" y="12084"/>
                  </a:lnTo>
                  <a:lnTo>
                    <a:pt x="11014" y="12100"/>
                  </a:lnTo>
                  <a:lnTo>
                    <a:pt x="10946" y="12115"/>
                  </a:lnTo>
                  <a:lnTo>
                    <a:pt x="10877" y="12128"/>
                  </a:lnTo>
                  <a:lnTo>
                    <a:pt x="10808" y="12141"/>
                  </a:lnTo>
                  <a:lnTo>
                    <a:pt x="10739" y="12152"/>
                  </a:lnTo>
                  <a:lnTo>
                    <a:pt x="10671" y="12162"/>
                  </a:lnTo>
                  <a:lnTo>
                    <a:pt x="10602" y="12172"/>
                  </a:lnTo>
                  <a:lnTo>
                    <a:pt x="10533" y="12179"/>
                  </a:lnTo>
                  <a:lnTo>
                    <a:pt x="10464" y="12186"/>
                  </a:lnTo>
                  <a:lnTo>
                    <a:pt x="10394" y="12191"/>
                  </a:lnTo>
                  <a:lnTo>
                    <a:pt x="10325" y="12195"/>
                  </a:lnTo>
                  <a:lnTo>
                    <a:pt x="10255" y="12198"/>
                  </a:lnTo>
                  <a:lnTo>
                    <a:pt x="10185" y="12200"/>
                  </a:lnTo>
                  <a:lnTo>
                    <a:pt x="10115" y="12200"/>
                  </a:lnTo>
                  <a:lnTo>
                    <a:pt x="10061" y="12200"/>
                  </a:lnTo>
                  <a:lnTo>
                    <a:pt x="10006" y="12199"/>
                  </a:lnTo>
                  <a:lnTo>
                    <a:pt x="9951" y="12197"/>
                  </a:lnTo>
                  <a:lnTo>
                    <a:pt x="9897" y="12195"/>
                  </a:lnTo>
                  <a:lnTo>
                    <a:pt x="9844" y="12193"/>
                  </a:lnTo>
                  <a:lnTo>
                    <a:pt x="9790" y="12189"/>
                  </a:lnTo>
                  <a:lnTo>
                    <a:pt x="9737" y="12185"/>
                  </a:lnTo>
                  <a:lnTo>
                    <a:pt x="9685" y="12180"/>
                  </a:lnTo>
                  <a:lnTo>
                    <a:pt x="9633" y="12175"/>
                  </a:lnTo>
                  <a:lnTo>
                    <a:pt x="9581" y="12169"/>
                  </a:lnTo>
                  <a:lnTo>
                    <a:pt x="9531" y="12162"/>
                  </a:lnTo>
                  <a:lnTo>
                    <a:pt x="9480" y="12155"/>
                  </a:lnTo>
                  <a:lnTo>
                    <a:pt x="9429" y="12147"/>
                  </a:lnTo>
                  <a:lnTo>
                    <a:pt x="9380" y="12139"/>
                  </a:lnTo>
                  <a:lnTo>
                    <a:pt x="9330" y="12130"/>
                  </a:lnTo>
                  <a:lnTo>
                    <a:pt x="9280" y="12121"/>
                  </a:lnTo>
                  <a:lnTo>
                    <a:pt x="9232" y="12111"/>
                  </a:lnTo>
                  <a:lnTo>
                    <a:pt x="9184" y="12100"/>
                  </a:lnTo>
                  <a:lnTo>
                    <a:pt x="9135" y="12089"/>
                  </a:lnTo>
                  <a:lnTo>
                    <a:pt x="9089" y="12076"/>
                  </a:lnTo>
                  <a:lnTo>
                    <a:pt x="9041" y="12063"/>
                  </a:lnTo>
                  <a:lnTo>
                    <a:pt x="8995" y="12050"/>
                  </a:lnTo>
                  <a:lnTo>
                    <a:pt x="8949" y="12037"/>
                  </a:lnTo>
                  <a:lnTo>
                    <a:pt x="8903" y="12022"/>
                  </a:lnTo>
                  <a:lnTo>
                    <a:pt x="8858" y="12008"/>
                  </a:lnTo>
                  <a:lnTo>
                    <a:pt x="8813" y="11991"/>
                  </a:lnTo>
                  <a:lnTo>
                    <a:pt x="8769" y="11975"/>
                  </a:lnTo>
                  <a:lnTo>
                    <a:pt x="8724" y="11959"/>
                  </a:lnTo>
                  <a:lnTo>
                    <a:pt x="8681" y="11941"/>
                  </a:lnTo>
                  <a:lnTo>
                    <a:pt x="8638" y="11924"/>
                  </a:lnTo>
                  <a:lnTo>
                    <a:pt x="8594" y="11904"/>
                  </a:lnTo>
                  <a:lnTo>
                    <a:pt x="8553" y="11885"/>
                  </a:lnTo>
                  <a:lnTo>
                    <a:pt x="8498" y="11860"/>
                  </a:lnTo>
                  <a:lnTo>
                    <a:pt x="8446" y="11833"/>
                  </a:lnTo>
                  <a:lnTo>
                    <a:pt x="8396" y="11806"/>
                  </a:lnTo>
                  <a:lnTo>
                    <a:pt x="8347" y="11778"/>
                  </a:lnTo>
                  <a:lnTo>
                    <a:pt x="8300" y="11749"/>
                  </a:lnTo>
                  <a:lnTo>
                    <a:pt x="8255" y="11720"/>
                  </a:lnTo>
                  <a:lnTo>
                    <a:pt x="8210" y="11690"/>
                  </a:lnTo>
                  <a:lnTo>
                    <a:pt x="8169" y="11658"/>
                  </a:lnTo>
                  <a:lnTo>
                    <a:pt x="8128" y="11627"/>
                  </a:lnTo>
                  <a:lnTo>
                    <a:pt x="8090" y="11595"/>
                  </a:lnTo>
                  <a:lnTo>
                    <a:pt x="8053" y="11562"/>
                  </a:lnTo>
                  <a:lnTo>
                    <a:pt x="8018" y="11529"/>
                  </a:lnTo>
                  <a:lnTo>
                    <a:pt x="7984" y="11494"/>
                  </a:lnTo>
                  <a:lnTo>
                    <a:pt x="7952" y="11459"/>
                  </a:lnTo>
                  <a:lnTo>
                    <a:pt x="7923" y="11423"/>
                  </a:lnTo>
                  <a:lnTo>
                    <a:pt x="7894" y="11387"/>
                  </a:lnTo>
                  <a:lnTo>
                    <a:pt x="7867" y="11349"/>
                  </a:lnTo>
                  <a:lnTo>
                    <a:pt x="7843" y="11312"/>
                  </a:lnTo>
                  <a:lnTo>
                    <a:pt x="7819" y="11272"/>
                  </a:lnTo>
                  <a:lnTo>
                    <a:pt x="7797" y="11233"/>
                  </a:lnTo>
                  <a:lnTo>
                    <a:pt x="7778" y="11194"/>
                  </a:lnTo>
                  <a:lnTo>
                    <a:pt x="7760" y="11152"/>
                  </a:lnTo>
                  <a:lnTo>
                    <a:pt x="7743" y="11110"/>
                  </a:lnTo>
                  <a:lnTo>
                    <a:pt x="7728" y="11068"/>
                  </a:lnTo>
                  <a:lnTo>
                    <a:pt x="7716" y="11025"/>
                  </a:lnTo>
                  <a:lnTo>
                    <a:pt x="7704" y="10982"/>
                  </a:lnTo>
                  <a:lnTo>
                    <a:pt x="7695" y="10937"/>
                  </a:lnTo>
                  <a:lnTo>
                    <a:pt x="7687" y="10892"/>
                  </a:lnTo>
                  <a:lnTo>
                    <a:pt x="7680" y="10846"/>
                  </a:lnTo>
                  <a:lnTo>
                    <a:pt x="7676" y="10800"/>
                  </a:lnTo>
                  <a:lnTo>
                    <a:pt x="7674" y="10752"/>
                  </a:lnTo>
                  <a:lnTo>
                    <a:pt x="7673" y="10703"/>
                  </a:lnTo>
                  <a:lnTo>
                    <a:pt x="7674" y="10644"/>
                  </a:lnTo>
                  <a:lnTo>
                    <a:pt x="7678" y="10584"/>
                  </a:lnTo>
                  <a:lnTo>
                    <a:pt x="7685" y="10525"/>
                  </a:lnTo>
                  <a:lnTo>
                    <a:pt x="7694" y="10468"/>
                  </a:lnTo>
                  <a:lnTo>
                    <a:pt x="7706" y="10410"/>
                  </a:lnTo>
                  <a:lnTo>
                    <a:pt x="7720" y="10353"/>
                  </a:lnTo>
                  <a:lnTo>
                    <a:pt x="7736" y="10297"/>
                  </a:lnTo>
                  <a:lnTo>
                    <a:pt x="7755" y="10243"/>
                  </a:lnTo>
                  <a:lnTo>
                    <a:pt x="7778" y="10188"/>
                  </a:lnTo>
                  <a:lnTo>
                    <a:pt x="7802" y="10134"/>
                  </a:lnTo>
                  <a:lnTo>
                    <a:pt x="7829" y="10081"/>
                  </a:lnTo>
                  <a:lnTo>
                    <a:pt x="7859" y="10029"/>
                  </a:lnTo>
                  <a:lnTo>
                    <a:pt x="7891" y="9978"/>
                  </a:lnTo>
                  <a:lnTo>
                    <a:pt x="7926" y="9926"/>
                  </a:lnTo>
                  <a:lnTo>
                    <a:pt x="7963" y="9876"/>
                  </a:lnTo>
                  <a:lnTo>
                    <a:pt x="8004" y="9827"/>
                  </a:lnTo>
                  <a:lnTo>
                    <a:pt x="8046" y="9777"/>
                  </a:lnTo>
                  <a:lnTo>
                    <a:pt x="8091" y="9729"/>
                  </a:lnTo>
                  <a:lnTo>
                    <a:pt x="8138" y="9682"/>
                  </a:lnTo>
                  <a:lnTo>
                    <a:pt x="8189" y="9635"/>
                  </a:lnTo>
                  <a:lnTo>
                    <a:pt x="8242" y="9589"/>
                  </a:lnTo>
                  <a:lnTo>
                    <a:pt x="8297" y="9544"/>
                  </a:lnTo>
                  <a:lnTo>
                    <a:pt x="8354" y="9500"/>
                  </a:lnTo>
                  <a:lnTo>
                    <a:pt x="8415" y="9455"/>
                  </a:lnTo>
                  <a:lnTo>
                    <a:pt x="8478" y="9413"/>
                  </a:lnTo>
                  <a:lnTo>
                    <a:pt x="8544" y="9370"/>
                  </a:lnTo>
                  <a:lnTo>
                    <a:pt x="8612" y="9328"/>
                  </a:lnTo>
                  <a:lnTo>
                    <a:pt x="8683" y="9287"/>
                  </a:lnTo>
                  <a:lnTo>
                    <a:pt x="8756" y="9246"/>
                  </a:lnTo>
                  <a:lnTo>
                    <a:pt x="8832" y="9207"/>
                  </a:lnTo>
                  <a:lnTo>
                    <a:pt x="8910" y="9169"/>
                  </a:lnTo>
                  <a:lnTo>
                    <a:pt x="8991" y="9130"/>
                  </a:lnTo>
                  <a:lnTo>
                    <a:pt x="9056" y="9100"/>
                  </a:lnTo>
                  <a:lnTo>
                    <a:pt x="9123" y="9070"/>
                  </a:lnTo>
                  <a:lnTo>
                    <a:pt x="9189" y="9042"/>
                  </a:lnTo>
                  <a:lnTo>
                    <a:pt x="9256" y="9014"/>
                  </a:lnTo>
                  <a:lnTo>
                    <a:pt x="9322" y="8987"/>
                  </a:lnTo>
                  <a:lnTo>
                    <a:pt x="9389" y="8962"/>
                  </a:lnTo>
                  <a:lnTo>
                    <a:pt x="9456" y="8938"/>
                  </a:lnTo>
                  <a:lnTo>
                    <a:pt x="9522" y="8913"/>
                  </a:lnTo>
                  <a:lnTo>
                    <a:pt x="9588" y="8891"/>
                  </a:lnTo>
                  <a:lnTo>
                    <a:pt x="9655" y="8869"/>
                  </a:lnTo>
                  <a:lnTo>
                    <a:pt x="9722" y="8849"/>
                  </a:lnTo>
                  <a:lnTo>
                    <a:pt x="9789" y="8828"/>
                  </a:lnTo>
                  <a:lnTo>
                    <a:pt x="9856" y="8810"/>
                  </a:lnTo>
                  <a:lnTo>
                    <a:pt x="9923" y="8792"/>
                  </a:lnTo>
                  <a:lnTo>
                    <a:pt x="9990" y="8775"/>
                  </a:lnTo>
                  <a:lnTo>
                    <a:pt x="10056" y="8758"/>
                  </a:lnTo>
                  <a:lnTo>
                    <a:pt x="10124" y="8744"/>
                  </a:lnTo>
                  <a:lnTo>
                    <a:pt x="10191" y="8730"/>
                  </a:lnTo>
                  <a:lnTo>
                    <a:pt x="10258" y="8717"/>
                  </a:lnTo>
                  <a:lnTo>
                    <a:pt x="10326" y="8705"/>
                  </a:lnTo>
                  <a:lnTo>
                    <a:pt x="10394" y="8694"/>
                  </a:lnTo>
                  <a:lnTo>
                    <a:pt x="10461" y="8684"/>
                  </a:lnTo>
                  <a:lnTo>
                    <a:pt x="10529" y="8674"/>
                  </a:lnTo>
                  <a:lnTo>
                    <a:pt x="10597" y="8666"/>
                  </a:lnTo>
                  <a:lnTo>
                    <a:pt x="10664" y="8659"/>
                  </a:lnTo>
                  <a:lnTo>
                    <a:pt x="10732" y="8652"/>
                  </a:lnTo>
                  <a:lnTo>
                    <a:pt x="10800" y="8647"/>
                  </a:lnTo>
                  <a:lnTo>
                    <a:pt x="10868" y="8643"/>
                  </a:lnTo>
                  <a:lnTo>
                    <a:pt x="10936" y="8639"/>
                  </a:lnTo>
                  <a:lnTo>
                    <a:pt x="11004" y="8637"/>
                  </a:lnTo>
                  <a:lnTo>
                    <a:pt x="11073" y="8636"/>
                  </a:lnTo>
                  <a:lnTo>
                    <a:pt x="11141" y="8635"/>
                  </a:lnTo>
                  <a:lnTo>
                    <a:pt x="11237" y="8636"/>
                  </a:lnTo>
                  <a:lnTo>
                    <a:pt x="11332" y="8639"/>
                  </a:lnTo>
                  <a:lnTo>
                    <a:pt x="11426" y="8644"/>
                  </a:lnTo>
                  <a:lnTo>
                    <a:pt x="11519" y="8650"/>
                  </a:lnTo>
                  <a:lnTo>
                    <a:pt x="11564" y="8654"/>
                  </a:lnTo>
                  <a:lnTo>
                    <a:pt x="11609" y="8658"/>
                  </a:lnTo>
                  <a:lnTo>
                    <a:pt x="11653" y="8663"/>
                  </a:lnTo>
                  <a:lnTo>
                    <a:pt x="11698" y="8669"/>
                  </a:lnTo>
                  <a:lnTo>
                    <a:pt x="11786" y="8682"/>
                  </a:lnTo>
                  <a:lnTo>
                    <a:pt x="11872" y="8695"/>
                  </a:lnTo>
                  <a:lnTo>
                    <a:pt x="11915" y="8703"/>
                  </a:lnTo>
                  <a:lnTo>
                    <a:pt x="11957" y="8711"/>
                  </a:lnTo>
                  <a:lnTo>
                    <a:pt x="11999" y="8720"/>
                  </a:lnTo>
                  <a:lnTo>
                    <a:pt x="12041" y="8729"/>
                  </a:lnTo>
                  <a:lnTo>
                    <a:pt x="12082" y="8738"/>
                  </a:lnTo>
                  <a:lnTo>
                    <a:pt x="12122" y="8748"/>
                  </a:lnTo>
                  <a:lnTo>
                    <a:pt x="12163" y="8758"/>
                  </a:lnTo>
                  <a:lnTo>
                    <a:pt x="12204" y="8770"/>
                  </a:lnTo>
                  <a:lnTo>
                    <a:pt x="12243" y="8781"/>
                  </a:lnTo>
                  <a:lnTo>
                    <a:pt x="12283" y="8793"/>
                  </a:lnTo>
                  <a:lnTo>
                    <a:pt x="12322" y="8805"/>
                  </a:lnTo>
                  <a:lnTo>
                    <a:pt x="12361" y="8817"/>
                  </a:lnTo>
                  <a:lnTo>
                    <a:pt x="12399" y="8830"/>
                  </a:lnTo>
                  <a:lnTo>
                    <a:pt x="12437" y="8845"/>
                  </a:lnTo>
                  <a:lnTo>
                    <a:pt x="12474" y="8859"/>
                  </a:lnTo>
                  <a:lnTo>
                    <a:pt x="12512" y="8873"/>
                  </a:lnTo>
                  <a:lnTo>
                    <a:pt x="12512" y="3835"/>
                  </a:lnTo>
                  <a:lnTo>
                    <a:pt x="5784" y="6812"/>
                  </a:lnTo>
                  <a:lnTo>
                    <a:pt x="5784" y="13773"/>
                  </a:lnTo>
                  <a:lnTo>
                    <a:pt x="5783" y="13837"/>
                  </a:lnTo>
                  <a:lnTo>
                    <a:pt x="5779" y="13899"/>
                  </a:lnTo>
                  <a:lnTo>
                    <a:pt x="5774" y="13961"/>
                  </a:lnTo>
                  <a:lnTo>
                    <a:pt x="5764" y="14022"/>
                  </a:lnTo>
                  <a:lnTo>
                    <a:pt x="5754" y="14083"/>
                  </a:lnTo>
                  <a:lnTo>
                    <a:pt x="5741" y="14144"/>
                  </a:lnTo>
                  <a:lnTo>
                    <a:pt x="5726" y="14204"/>
                  </a:lnTo>
                  <a:lnTo>
                    <a:pt x="5709" y="14262"/>
                  </a:lnTo>
                  <a:lnTo>
                    <a:pt x="5688" y="14321"/>
                  </a:lnTo>
                  <a:lnTo>
                    <a:pt x="5666" y="14379"/>
                  </a:lnTo>
                  <a:lnTo>
                    <a:pt x="5642" y="14437"/>
                  </a:lnTo>
                  <a:lnTo>
                    <a:pt x="5615" y="14493"/>
                  </a:lnTo>
                  <a:lnTo>
                    <a:pt x="5586" y="14550"/>
                  </a:lnTo>
                  <a:lnTo>
                    <a:pt x="5554" y="14606"/>
                  </a:lnTo>
                  <a:lnTo>
                    <a:pt x="5520" y="14660"/>
                  </a:lnTo>
                  <a:lnTo>
                    <a:pt x="5484" y="14715"/>
                  </a:lnTo>
                  <a:lnTo>
                    <a:pt x="5445" y="14770"/>
                  </a:lnTo>
                  <a:lnTo>
                    <a:pt x="5404" y="14823"/>
                  </a:lnTo>
                  <a:lnTo>
                    <a:pt x="5360" y="14876"/>
                  </a:lnTo>
                  <a:lnTo>
                    <a:pt x="5315" y="14929"/>
                  </a:lnTo>
                  <a:lnTo>
                    <a:pt x="5267" y="14980"/>
                  </a:lnTo>
                  <a:lnTo>
                    <a:pt x="5216" y="15032"/>
                  </a:lnTo>
                  <a:lnTo>
                    <a:pt x="5164" y="15083"/>
                  </a:lnTo>
                  <a:lnTo>
                    <a:pt x="5108" y="15133"/>
                  </a:lnTo>
                  <a:lnTo>
                    <a:pt x="5050" y="15183"/>
                  </a:lnTo>
                  <a:lnTo>
                    <a:pt x="4990" y="15232"/>
                  </a:lnTo>
                  <a:lnTo>
                    <a:pt x="4929" y="15281"/>
                  </a:lnTo>
                  <a:lnTo>
                    <a:pt x="4864" y="15329"/>
                  </a:lnTo>
                  <a:lnTo>
                    <a:pt x="4797" y="15376"/>
                  </a:lnTo>
                  <a:lnTo>
                    <a:pt x="4728" y="15424"/>
                  </a:lnTo>
                  <a:lnTo>
                    <a:pt x="4656" y="15470"/>
                  </a:lnTo>
                  <a:lnTo>
                    <a:pt x="4582" y="15516"/>
                  </a:lnTo>
                  <a:lnTo>
                    <a:pt x="4515" y="15555"/>
                  </a:lnTo>
                  <a:lnTo>
                    <a:pt x="4449" y="15593"/>
                  </a:lnTo>
                  <a:lnTo>
                    <a:pt x="4382" y="15630"/>
                  </a:lnTo>
                  <a:lnTo>
                    <a:pt x="4317" y="15666"/>
                  </a:lnTo>
                  <a:lnTo>
                    <a:pt x="4250" y="15700"/>
                  </a:lnTo>
                  <a:lnTo>
                    <a:pt x="4184" y="15734"/>
                  </a:lnTo>
                  <a:lnTo>
                    <a:pt x="4117" y="15765"/>
                  </a:lnTo>
                  <a:lnTo>
                    <a:pt x="4050" y="15795"/>
                  </a:lnTo>
                  <a:lnTo>
                    <a:pt x="3983" y="15826"/>
                  </a:lnTo>
                  <a:lnTo>
                    <a:pt x="3916" y="15853"/>
                  </a:lnTo>
                  <a:lnTo>
                    <a:pt x="3849" y="15880"/>
                  </a:lnTo>
                  <a:lnTo>
                    <a:pt x="3783" y="15906"/>
                  </a:lnTo>
                  <a:lnTo>
                    <a:pt x="3716" y="15930"/>
                  </a:lnTo>
                  <a:lnTo>
                    <a:pt x="3649" y="15953"/>
                  </a:lnTo>
                  <a:lnTo>
                    <a:pt x="3582" y="15976"/>
                  </a:lnTo>
                  <a:lnTo>
                    <a:pt x="3515" y="15996"/>
                  </a:lnTo>
                  <a:lnTo>
                    <a:pt x="3448" y="16015"/>
                  </a:lnTo>
                  <a:lnTo>
                    <a:pt x="3380" y="16033"/>
                  </a:lnTo>
                  <a:lnTo>
                    <a:pt x="3313" y="16050"/>
                  </a:lnTo>
                  <a:lnTo>
                    <a:pt x="3246" y="16067"/>
                  </a:lnTo>
                  <a:lnTo>
                    <a:pt x="3179" y="16081"/>
                  </a:lnTo>
                  <a:lnTo>
                    <a:pt x="3111" y="16094"/>
                  </a:lnTo>
                  <a:lnTo>
                    <a:pt x="3043" y="16106"/>
                  </a:lnTo>
                  <a:lnTo>
                    <a:pt x="2976" y="16116"/>
                  </a:lnTo>
                  <a:lnTo>
                    <a:pt x="2908" y="16126"/>
                  </a:lnTo>
                  <a:lnTo>
                    <a:pt x="2840" y="16135"/>
                  </a:lnTo>
                  <a:lnTo>
                    <a:pt x="2772" y="16141"/>
                  </a:lnTo>
                  <a:lnTo>
                    <a:pt x="2704" y="16147"/>
                  </a:lnTo>
                  <a:lnTo>
                    <a:pt x="2636" y="16151"/>
                  </a:lnTo>
                  <a:lnTo>
                    <a:pt x="2568" y="16154"/>
                  </a:lnTo>
                  <a:lnTo>
                    <a:pt x="2500" y="16156"/>
                  </a:lnTo>
                  <a:lnTo>
                    <a:pt x="2431" y="16157"/>
                  </a:lnTo>
                  <a:lnTo>
                    <a:pt x="2376" y="16157"/>
                  </a:lnTo>
                  <a:lnTo>
                    <a:pt x="2323" y="16156"/>
                  </a:lnTo>
                  <a:lnTo>
                    <a:pt x="2269" y="16154"/>
                  </a:lnTo>
                  <a:lnTo>
                    <a:pt x="2215" y="16152"/>
                  </a:lnTo>
                  <a:lnTo>
                    <a:pt x="2162" y="16150"/>
                  </a:lnTo>
                  <a:lnTo>
                    <a:pt x="2110" y="16146"/>
                  </a:lnTo>
                  <a:lnTo>
                    <a:pt x="2057" y="16142"/>
                  </a:lnTo>
                  <a:lnTo>
                    <a:pt x="2005" y="16138"/>
                  </a:lnTo>
                  <a:lnTo>
                    <a:pt x="1954" y="16132"/>
                  </a:lnTo>
                  <a:lnTo>
                    <a:pt x="1903" y="16126"/>
                  </a:lnTo>
                  <a:lnTo>
                    <a:pt x="1852" y="16120"/>
                  </a:lnTo>
                  <a:lnTo>
                    <a:pt x="1802" y="16113"/>
                  </a:lnTo>
                  <a:lnTo>
                    <a:pt x="1752" y="16105"/>
                  </a:lnTo>
                  <a:lnTo>
                    <a:pt x="1702" y="16097"/>
                  </a:lnTo>
                  <a:lnTo>
                    <a:pt x="1654" y="16088"/>
                  </a:lnTo>
                  <a:lnTo>
                    <a:pt x="1605" y="16079"/>
                  </a:lnTo>
                  <a:lnTo>
                    <a:pt x="1557" y="16069"/>
                  </a:lnTo>
                  <a:lnTo>
                    <a:pt x="1509" y="16058"/>
                  </a:lnTo>
                  <a:lnTo>
                    <a:pt x="1461" y="16046"/>
                  </a:lnTo>
                  <a:lnTo>
                    <a:pt x="1414" y="16034"/>
                  </a:lnTo>
                  <a:lnTo>
                    <a:pt x="1367" y="16022"/>
                  </a:lnTo>
                  <a:lnTo>
                    <a:pt x="1321" y="16009"/>
                  </a:lnTo>
                  <a:lnTo>
                    <a:pt x="1275" y="15995"/>
                  </a:lnTo>
                  <a:lnTo>
                    <a:pt x="1229" y="15981"/>
                  </a:lnTo>
                  <a:lnTo>
                    <a:pt x="1185" y="15965"/>
                  </a:lnTo>
                  <a:lnTo>
                    <a:pt x="1140" y="15949"/>
                  </a:lnTo>
                  <a:lnTo>
                    <a:pt x="1096" y="15933"/>
                  </a:lnTo>
                  <a:lnTo>
                    <a:pt x="1051" y="15916"/>
                  </a:lnTo>
                  <a:lnTo>
                    <a:pt x="1007" y="15899"/>
                  </a:lnTo>
                  <a:lnTo>
                    <a:pt x="965" y="15880"/>
                  </a:lnTo>
                  <a:lnTo>
                    <a:pt x="922" y="15861"/>
                  </a:lnTo>
                  <a:lnTo>
                    <a:pt x="880" y="15842"/>
                  </a:lnTo>
                  <a:lnTo>
                    <a:pt x="826" y="15818"/>
                  </a:lnTo>
                  <a:lnTo>
                    <a:pt x="773" y="15791"/>
                  </a:lnTo>
                  <a:lnTo>
                    <a:pt x="723" y="15765"/>
                  </a:lnTo>
                  <a:lnTo>
                    <a:pt x="674" y="15738"/>
                  </a:lnTo>
                  <a:lnTo>
                    <a:pt x="627" y="15710"/>
                  </a:lnTo>
                  <a:lnTo>
                    <a:pt x="582" y="15681"/>
                  </a:lnTo>
                  <a:lnTo>
                    <a:pt x="538" y="15652"/>
                  </a:lnTo>
                  <a:lnTo>
                    <a:pt x="496" y="15621"/>
                  </a:lnTo>
                  <a:lnTo>
                    <a:pt x="455" y="15590"/>
                  </a:lnTo>
                  <a:lnTo>
                    <a:pt x="417" y="15558"/>
                  </a:lnTo>
                  <a:lnTo>
                    <a:pt x="380" y="15526"/>
                  </a:lnTo>
                  <a:lnTo>
                    <a:pt x="345" y="15493"/>
                  </a:lnTo>
                  <a:lnTo>
                    <a:pt x="311" y="15458"/>
                  </a:lnTo>
                  <a:lnTo>
                    <a:pt x="280" y="15423"/>
                  </a:lnTo>
                  <a:lnTo>
                    <a:pt x="249" y="15387"/>
                  </a:lnTo>
                  <a:lnTo>
                    <a:pt x="221" y="15351"/>
                  </a:lnTo>
                  <a:lnTo>
                    <a:pt x="195" y="15313"/>
                  </a:lnTo>
                  <a:lnTo>
                    <a:pt x="169" y="15275"/>
                  </a:lnTo>
                  <a:lnTo>
                    <a:pt x="146" y="15236"/>
                  </a:lnTo>
                  <a:lnTo>
                    <a:pt x="125" y="15196"/>
                  </a:lnTo>
                  <a:lnTo>
                    <a:pt x="105" y="15156"/>
                  </a:lnTo>
                  <a:lnTo>
                    <a:pt x="86" y="15115"/>
                  </a:lnTo>
                  <a:lnTo>
                    <a:pt x="70" y="15072"/>
                  </a:lnTo>
                  <a:lnTo>
                    <a:pt x="56" y="15030"/>
                  </a:lnTo>
                  <a:lnTo>
                    <a:pt x="43" y="14986"/>
                  </a:lnTo>
                  <a:lnTo>
                    <a:pt x="32" y="14942"/>
                  </a:lnTo>
                  <a:lnTo>
                    <a:pt x="22" y="14897"/>
                  </a:lnTo>
                  <a:lnTo>
                    <a:pt x="14" y="14851"/>
                  </a:lnTo>
                  <a:lnTo>
                    <a:pt x="8" y="14804"/>
                  </a:lnTo>
                  <a:lnTo>
                    <a:pt x="3" y="14758"/>
                  </a:lnTo>
                  <a:lnTo>
                    <a:pt x="1" y="14709"/>
                  </a:lnTo>
                  <a:lnTo>
                    <a:pt x="0" y="14660"/>
                  </a:lnTo>
                  <a:lnTo>
                    <a:pt x="1" y="14601"/>
                  </a:lnTo>
                  <a:lnTo>
                    <a:pt x="5" y="14542"/>
                  </a:lnTo>
                  <a:lnTo>
                    <a:pt x="11" y="14484"/>
                  </a:lnTo>
                  <a:lnTo>
                    <a:pt x="20" y="14426"/>
                  </a:lnTo>
                  <a:lnTo>
                    <a:pt x="33" y="14370"/>
                  </a:lnTo>
                  <a:lnTo>
                    <a:pt x="46" y="14314"/>
                  </a:lnTo>
                  <a:lnTo>
                    <a:pt x="63" y="14258"/>
                  </a:lnTo>
                  <a:lnTo>
                    <a:pt x="82" y="14204"/>
                  </a:lnTo>
                  <a:lnTo>
                    <a:pt x="104" y="14150"/>
                  </a:lnTo>
                  <a:lnTo>
                    <a:pt x="128" y="14096"/>
                  </a:lnTo>
                  <a:lnTo>
                    <a:pt x="155" y="14044"/>
                  </a:lnTo>
                  <a:lnTo>
                    <a:pt x="185" y="13992"/>
                  </a:lnTo>
                  <a:lnTo>
                    <a:pt x="216" y="13940"/>
                  </a:lnTo>
                  <a:lnTo>
                    <a:pt x="250" y="13890"/>
                  </a:lnTo>
                  <a:lnTo>
                    <a:pt x="288" y="13839"/>
                  </a:lnTo>
                  <a:lnTo>
                    <a:pt x="327" y="13790"/>
                  </a:lnTo>
                  <a:lnTo>
                    <a:pt x="370" y="13741"/>
                  </a:lnTo>
                  <a:lnTo>
                    <a:pt x="415" y="13693"/>
                  </a:lnTo>
                  <a:lnTo>
                    <a:pt x="461" y="13646"/>
                  </a:lnTo>
                  <a:lnTo>
                    <a:pt x="511" y="13599"/>
                  </a:lnTo>
                  <a:lnTo>
                    <a:pt x="564" y="13553"/>
                  </a:lnTo>
                  <a:lnTo>
                    <a:pt x="618" y="13507"/>
                  </a:lnTo>
                  <a:lnTo>
                    <a:pt x="676" y="13463"/>
                  </a:lnTo>
                  <a:lnTo>
                    <a:pt x="736" y="13418"/>
                  </a:lnTo>
                  <a:lnTo>
                    <a:pt x="799" y="13374"/>
                  </a:lnTo>
                  <a:lnTo>
                    <a:pt x="863" y="13331"/>
                  </a:lnTo>
                  <a:lnTo>
                    <a:pt x="930" y="13289"/>
                  </a:lnTo>
                  <a:lnTo>
                    <a:pt x="1000" y="13247"/>
                  </a:lnTo>
                  <a:lnTo>
                    <a:pt x="1073" y="13206"/>
                  </a:lnTo>
                  <a:lnTo>
                    <a:pt x="1148" y="13166"/>
                  </a:lnTo>
                  <a:lnTo>
                    <a:pt x="1226" y="13126"/>
                  </a:lnTo>
                  <a:lnTo>
                    <a:pt x="1306" y="13087"/>
                  </a:lnTo>
                  <a:lnTo>
                    <a:pt x="1372" y="13057"/>
                  </a:lnTo>
                  <a:lnTo>
                    <a:pt x="1438" y="13027"/>
                  </a:lnTo>
                  <a:lnTo>
                    <a:pt x="1505" y="12998"/>
                  </a:lnTo>
                  <a:lnTo>
                    <a:pt x="1572" y="12970"/>
                  </a:lnTo>
                  <a:lnTo>
                    <a:pt x="1638" y="12944"/>
                  </a:lnTo>
                  <a:lnTo>
                    <a:pt x="1704" y="12919"/>
                  </a:lnTo>
                  <a:lnTo>
                    <a:pt x="1770" y="12894"/>
                  </a:lnTo>
                  <a:lnTo>
                    <a:pt x="1837" y="12870"/>
                  </a:lnTo>
                  <a:lnTo>
                    <a:pt x="1904" y="12848"/>
                  </a:lnTo>
                  <a:lnTo>
                    <a:pt x="1971" y="12826"/>
                  </a:lnTo>
                  <a:lnTo>
                    <a:pt x="2038" y="12805"/>
                  </a:lnTo>
                  <a:lnTo>
                    <a:pt x="2105" y="12785"/>
                  </a:lnTo>
                  <a:lnTo>
                    <a:pt x="2172" y="12766"/>
                  </a:lnTo>
                  <a:lnTo>
                    <a:pt x="2238" y="12749"/>
                  </a:lnTo>
                  <a:lnTo>
                    <a:pt x="2305" y="12732"/>
                  </a:lnTo>
                  <a:lnTo>
                    <a:pt x="2372" y="12715"/>
                  </a:lnTo>
                  <a:lnTo>
                    <a:pt x="2440" y="12700"/>
                  </a:lnTo>
                  <a:lnTo>
                    <a:pt x="2507" y="12687"/>
                  </a:lnTo>
                  <a:lnTo>
                    <a:pt x="2574" y="12674"/>
                  </a:lnTo>
                  <a:lnTo>
                    <a:pt x="2642" y="12662"/>
                  </a:lnTo>
                  <a:lnTo>
                    <a:pt x="2709" y="12651"/>
                  </a:lnTo>
                  <a:lnTo>
                    <a:pt x="2776" y="12640"/>
                  </a:lnTo>
                  <a:lnTo>
                    <a:pt x="2844" y="12631"/>
                  </a:lnTo>
                  <a:lnTo>
                    <a:pt x="2912" y="12622"/>
                  </a:lnTo>
                  <a:lnTo>
                    <a:pt x="2980" y="12615"/>
                  </a:lnTo>
                  <a:lnTo>
                    <a:pt x="3048" y="12609"/>
                  </a:lnTo>
                  <a:lnTo>
                    <a:pt x="3116" y="12604"/>
                  </a:lnTo>
                  <a:lnTo>
                    <a:pt x="3184" y="12599"/>
                  </a:lnTo>
                  <a:lnTo>
                    <a:pt x="3252" y="12596"/>
                  </a:lnTo>
                  <a:lnTo>
                    <a:pt x="3320" y="12594"/>
                  </a:lnTo>
                  <a:lnTo>
                    <a:pt x="3388" y="12592"/>
                  </a:lnTo>
                  <a:lnTo>
                    <a:pt x="3456" y="12592"/>
                  </a:lnTo>
                  <a:lnTo>
                    <a:pt x="3549" y="12593"/>
                  </a:lnTo>
                  <a:lnTo>
                    <a:pt x="3640" y="12595"/>
                  </a:lnTo>
                  <a:lnTo>
                    <a:pt x="3730" y="12600"/>
                  </a:lnTo>
                  <a:lnTo>
                    <a:pt x="3818" y="12606"/>
                  </a:lnTo>
                  <a:lnTo>
                    <a:pt x="3905" y="12614"/>
                  </a:lnTo>
                  <a:lnTo>
                    <a:pt x="3991" y="12624"/>
                  </a:lnTo>
                  <a:lnTo>
                    <a:pt x="4076" y="12635"/>
                  </a:lnTo>
                  <a:lnTo>
                    <a:pt x="4160" y="12648"/>
                  </a:lnTo>
                  <a:lnTo>
                    <a:pt x="4242" y="12664"/>
                  </a:lnTo>
                  <a:lnTo>
                    <a:pt x="4324" y="12681"/>
                  </a:lnTo>
                  <a:lnTo>
                    <a:pt x="4403" y="12699"/>
                  </a:lnTo>
                  <a:lnTo>
                    <a:pt x="4482" y="12719"/>
                  </a:lnTo>
                  <a:lnTo>
                    <a:pt x="4560" y="12742"/>
                  </a:lnTo>
                  <a:lnTo>
                    <a:pt x="4636" y="12765"/>
                  </a:lnTo>
                  <a:lnTo>
                    <a:pt x="4711" y="12791"/>
                  </a:lnTo>
                  <a:lnTo>
                    <a:pt x="4786" y="12818"/>
                  </a:lnTo>
                  <a:lnTo>
                    <a:pt x="4786" y="3846"/>
                  </a:lnTo>
                  <a:lnTo>
                    <a:pt x="13526" y="0"/>
                  </a:lnTo>
                  <a:lnTo>
                    <a:pt x="13526" y="9859"/>
                  </a:ln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rgbClr val="000000"/>
                </a:solidFill>
                <a:ea typeface="微软雅黑" panose="020B0503020204020204" pitchFamily="34" charset="-122"/>
              </a:endParaRPr>
            </a:p>
          </p:txBody>
        </p:sp>
        <p:cxnSp>
          <p:nvCxnSpPr>
            <p:cNvPr id="42" name="直接连接符 41"/>
            <p:cNvCxnSpPr/>
            <p:nvPr/>
          </p:nvCxnSpPr>
          <p:spPr>
            <a:xfrm flipV="1">
              <a:off x="1249363" y="2544233"/>
              <a:ext cx="3749675" cy="211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54" name="组合 53"/>
          <p:cNvGrpSpPr/>
          <p:nvPr/>
        </p:nvGrpSpPr>
        <p:grpSpPr bwMode="auto">
          <a:xfrm>
            <a:off x="4855294" y="1053504"/>
            <a:ext cx="2813050" cy="931863"/>
            <a:chOff x="6362700" y="1308100"/>
            <a:chExt cx="3751263" cy="1241425"/>
          </a:xfrm>
        </p:grpSpPr>
        <p:sp>
          <p:nvSpPr>
            <p:cNvPr id="55" name="椭圆 54"/>
            <p:cNvSpPr/>
            <p:nvPr/>
          </p:nvSpPr>
          <p:spPr>
            <a:xfrm>
              <a:off x="6604034" y="1350397"/>
              <a:ext cx="791745" cy="79307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56" name="Freeform 342"/>
            <p:cNvSpPr/>
            <p:nvPr/>
          </p:nvSpPr>
          <p:spPr bwMode="auto">
            <a:xfrm>
              <a:off x="6797675" y="1544638"/>
              <a:ext cx="336550" cy="403225"/>
            </a:xfrm>
            <a:custGeom>
              <a:avLst/>
              <a:gdLst>
                <a:gd name="T0" fmla="*/ 2147483647 w 13526"/>
                <a:gd name="T1" fmla="*/ 2147483647 h 16157"/>
                <a:gd name="T2" fmla="*/ 2147483647 w 13526"/>
                <a:gd name="T3" fmla="*/ 2147483647 h 16157"/>
                <a:gd name="T4" fmla="*/ 2147483647 w 13526"/>
                <a:gd name="T5" fmla="*/ 2147483647 h 16157"/>
                <a:gd name="T6" fmla="*/ 2147483647 w 13526"/>
                <a:gd name="T7" fmla="*/ 2147483647 h 16157"/>
                <a:gd name="T8" fmla="*/ 2147483647 w 13526"/>
                <a:gd name="T9" fmla="*/ 2147483647 h 16157"/>
                <a:gd name="T10" fmla="*/ 2147483647 w 13526"/>
                <a:gd name="T11" fmla="*/ 2147483647 h 16157"/>
                <a:gd name="T12" fmla="*/ 2147483647 w 13526"/>
                <a:gd name="T13" fmla="*/ 2147483647 h 16157"/>
                <a:gd name="T14" fmla="*/ 2147483647 w 13526"/>
                <a:gd name="T15" fmla="*/ 2147483647 h 16157"/>
                <a:gd name="T16" fmla="*/ 2147483647 w 13526"/>
                <a:gd name="T17" fmla="*/ 2147483647 h 16157"/>
                <a:gd name="T18" fmla="*/ 2147483647 w 13526"/>
                <a:gd name="T19" fmla="*/ 2147483647 h 16157"/>
                <a:gd name="T20" fmla="*/ 2147483647 w 13526"/>
                <a:gd name="T21" fmla="*/ 2147483647 h 16157"/>
                <a:gd name="T22" fmla="*/ 2147483647 w 13526"/>
                <a:gd name="T23" fmla="*/ 2147483647 h 16157"/>
                <a:gd name="T24" fmla="*/ 2147483647 w 13526"/>
                <a:gd name="T25" fmla="*/ 2147483647 h 16157"/>
                <a:gd name="T26" fmla="*/ 2147483647 w 13526"/>
                <a:gd name="T27" fmla="*/ 2147483647 h 16157"/>
                <a:gd name="T28" fmla="*/ 2147483647 w 13526"/>
                <a:gd name="T29" fmla="*/ 2147483647 h 16157"/>
                <a:gd name="T30" fmla="*/ 2147483647 w 13526"/>
                <a:gd name="T31" fmla="*/ 2147483647 h 16157"/>
                <a:gd name="T32" fmla="*/ 2147483647 w 13526"/>
                <a:gd name="T33" fmla="*/ 2147483647 h 16157"/>
                <a:gd name="T34" fmla="*/ 2147483647 w 13526"/>
                <a:gd name="T35" fmla="*/ 2147483647 h 16157"/>
                <a:gd name="T36" fmla="*/ 2147483647 w 13526"/>
                <a:gd name="T37" fmla="*/ 2147483647 h 16157"/>
                <a:gd name="T38" fmla="*/ 2147483647 w 13526"/>
                <a:gd name="T39" fmla="*/ 2147483647 h 16157"/>
                <a:gd name="T40" fmla="*/ 2147483647 w 13526"/>
                <a:gd name="T41" fmla="*/ 2147483647 h 16157"/>
                <a:gd name="T42" fmla="*/ 2147483647 w 13526"/>
                <a:gd name="T43" fmla="*/ 2147483647 h 16157"/>
                <a:gd name="T44" fmla="*/ 2147483647 w 13526"/>
                <a:gd name="T45" fmla="*/ 2147483647 h 16157"/>
                <a:gd name="T46" fmla="*/ 2147483647 w 13526"/>
                <a:gd name="T47" fmla="*/ 2147483647 h 16157"/>
                <a:gd name="T48" fmla="*/ 2147483647 w 13526"/>
                <a:gd name="T49" fmla="*/ 2147483647 h 16157"/>
                <a:gd name="T50" fmla="*/ 2147483647 w 13526"/>
                <a:gd name="T51" fmla="*/ 2147483647 h 16157"/>
                <a:gd name="T52" fmla="*/ 2147483647 w 13526"/>
                <a:gd name="T53" fmla="*/ 2147483647 h 16157"/>
                <a:gd name="T54" fmla="*/ 2147483647 w 13526"/>
                <a:gd name="T55" fmla="*/ 2147483647 h 16157"/>
                <a:gd name="T56" fmla="*/ 2147483647 w 13526"/>
                <a:gd name="T57" fmla="*/ 2147483647 h 16157"/>
                <a:gd name="T58" fmla="*/ 2147483647 w 13526"/>
                <a:gd name="T59" fmla="*/ 2147483647 h 16157"/>
                <a:gd name="T60" fmla="*/ 2147483647 w 13526"/>
                <a:gd name="T61" fmla="*/ 2147483647 h 16157"/>
                <a:gd name="T62" fmla="*/ 2147483647 w 13526"/>
                <a:gd name="T63" fmla="*/ 2147483647 h 16157"/>
                <a:gd name="T64" fmla="*/ 2147483647 w 13526"/>
                <a:gd name="T65" fmla="*/ 2147483647 h 16157"/>
                <a:gd name="T66" fmla="*/ 2147483647 w 13526"/>
                <a:gd name="T67" fmla="*/ 2147483647 h 16157"/>
                <a:gd name="T68" fmla="*/ 2147483647 w 13526"/>
                <a:gd name="T69" fmla="*/ 2147483647 h 16157"/>
                <a:gd name="T70" fmla="*/ 2147483647 w 13526"/>
                <a:gd name="T71" fmla="*/ 2147483647 h 16157"/>
                <a:gd name="T72" fmla="*/ 2147483647 w 13526"/>
                <a:gd name="T73" fmla="*/ 2147483647 h 16157"/>
                <a:gd name="T74" fmla="*/ 2147483647 w 13526"/>
                <a:gd name="T75" fmla="*/ 2147483647 h 16157"/>
                <a:gd name="T76" fmla="*/ 2147483647 w 13526"/>
                <a:gd name="T77" fmla="*/ 2147483647 h 16157"/>
                <a:gd name="T78" fmla="*/ 2147483647 w 13526"/>
                <a:gd name="T79" fmla="*/ 2147483647 h 16157"/>
                <a:gd name="T80" fmla="*/ 2147483647 w 13526"/>
                <a:gd name="T81" fmla="*/ 2147483647 h 16157"/>
                <a:gd name="T82" fmla="*/ 2147483647 w 13526"/>
                <a:gd name="T83" fmla="*/ 2147483647 h 16157"/>
                <a:gd name="T84" fmla="*/ 2147483647 w 13526"/>
                <a:gd name="T85" fmla="*/ 2147483647 h 16157"/>
                <a:gd name="T86" fmla="*/ 2147483647 w 13526"/>
                <a:gd name="T87" fmla="*/ 2147483647 h 16157"/>
                <a:gd name="T88" fmla="*/ 2147483647 w 13526"/>
                <a:gd name="T89" fmla="*/ 2147483647 h 16157"/>
                <a:gd name="T90" fmla="*/ 2147483647 w 13526"/>
                <a:gd name="T91" fmla="*/ 2147483647 h 16157"/>
                <a:gd name="T92" fmla="*/ 2147483647 w 13526"/>
                <a:gd name="T93" fmla="*/ 2147483647 h 16157"/>
                <a:gd name="T94" fmla="*/ 2147483647 w 13526"/>
                <a:gd name="T95" fmla="*/ 2147483647 h 16157"/>
                <a:gd name="T96" fmla="*/ 2147483647 w 13526"/>
                <a:gd name="T97" fmla="*/ 2147483647 h 16157"/>
                <a:gd name="T98" fmla="*/ 0 w 13526"/>
                <a:gd name="T99" fmla="*/ 2147483647 h 16157"/>
                <a:gd name="T100" fmla="*/ 2147483647 w 13526"/>
                <a:gd name="T101" fmla="*/ 2147483647 h 16157"/>
                <a:gd name="T102" fmla="*/ 2147483647 w 13526"/>
                <a:gd name="T103" fmla="*/ 2147483647 h 16157"/>
                <a:gd name="T104" fmla="*/ 2147483647 w 13526"/>
                <a:gd name="T105" fmla="*/ 2147483647 h 16157"/>
                <a:gd name="T106" fmla="*/ 2147483647 w 13526"/>
                <a:gd name="T107" fmla="*/ 2147483647 h 16157"/>
                <a:gd name="T108" fmla="*/ 2147483647 w 13526"/>
                <a:gd name="T109" fmla="*/ 2147483647 h 16157"/>
                <a:gd name="T110" fmla="*/ 2147483647 w 13526"/>
                <a:gd name="T111" fmla="*/ 2147483647 h 16157"/>
                <a:gd name="T112" fmla="*/ 2147483647 w 13526"/>
                <a:gd name="T113" fmla="*/ 2147483647 h 16157"/>
                <a:gd name="T114" fmla="*/ 2147483647 w 13526"/>
                <a:gd name="T115" fmla="*/ 2147483647 h 16157"/>
                <a:gd name="T116" fmla="*/ 2147483647 w 13526"/>
                <a:gd name="T117" fmla="*/ 2147483647 h 16157"/>
                <a:gd name="T118" fmla="*/ 2147483647 w 13526"/>
                <a:gd name="T119" fmla="*/ 2147483647 h 16157"/>
                <a:gd name="T120" fmla="*/ 2147483647 w 13526"/>
                <a:gd name="T121" fmla="*/ 2147483647 h 1615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526" h="16157">
                  <a:moveTo>
                    <a:pt x="13526" y="9859"/>
                  </a:moveTo>
                  <a:lnTo>
                    <a:pt x="13525" y="9923"/>
                  </a:lnTo>
                  <a:lnTo>
                    <a:pt x="13521" y="9987"/>
                  </a:lnTo>
                  <a:lnTo>
                    <a:pt x="13515" y="10048"/>
                  </a:lnTo>
                  <a:lnTo>
                    <a:pt x="13507" y="10110"/>
                  </a:lnTo>
                  <a:lnTo>
                    <a:pt x="13495" y="10172"/>
                  </a:lnTo>
                  <a:lnTo>
                    <a:pt x="13482" y="10233"/>
                  </a:lnTo>
                  <a:lnTo>
                    <a:pt x="13467" y="10292"/>
                  </a:lnTo>
                  <a:lnTo>
                    <a:pt x="13449" y="10352"/>
                  </a:lnTo>
                  <a:lnTo>
                    <a:pt x="13429" y="10411"/>
                  </a:lnTo>
                  <a:lnTo>
                    <a:pt x="13405" y="10470"/>
                  </a:lnTo>
                  <a:lnTo>
                    <a:pt x="13380" y="10527"/>
                  </a:lnTo>
                  <a:lnTo>
                    <a:pt x="13353" y="10584"/>
                  </a:lnTo>
                  <a:lnTo>
                    <a:pt x="13323" y="10641"/>
                  </a:lnTo>
                  <a:lnTo>
                    <a:pt x="13291" y="10696"/>
                  </a:lnTo>
                  <a:lnTo>
                    <a:pt x="13255" y="10751"/>
                  </a:lnTo>
                  <a:lnTo>
                    <a:pt x="13219" y="10806"/>
                  </a:lnTo>
                  <a:lnTo>
                    <a:pt x="13179" y="10859"/>
                  </a:lnTo>
                  <a:lnTo>
                    <a:pt x="13137" y="10913"/>
                  </a:lnTo>
                  <a:lnTo>
                    <a:pt x="13093" y="10966"/>
                  </a:lnTo>
                  <a:lnTo>
                    <a:pt x="13047" y="11017"/>
                  </a:lnTo>
                  <a:lnTo>
                    <a:pt x="12997" y="11069"/>
                  </a:lnTo>
                  <a:lnTo>
                    <a:pt x="12945" y="11120"/>
                  </a:lnTo>
                  <a:lnTo>
                    <a:pt x="12891" y="11170"/>
                  </a:lnTo>
                  <a:lnTo>
                    <a:pt x="12836" y="11220"/>
                  </a:lnTo>
                  <a:lnTo>
                    <a:pt x="12777" y="11268"/>
                  </a:lnTo>
                  <a:lnTo>
                    <a:pt x="12716" y="11317"/>
                  </a:lnTo>
                  <a:lnTo>
                    <a:pt x="12652" y="11365"/>
                  </a:lnTo>
                  <a:lnTo>
                    <a:pt x="12587" y="11412"/>
                  </a:lnTo>
                  <a:lnTo>
                    <a:pt x="12519" y="11459"/>
                  </a:lnTo>
                  <a:lnTo>
                    <a:pt x="12449" y="11504"/>
                  </a:lnTo>
                  <a:lnTo>
                    <a:pt x="12376" y="11549"/>
                  </a:lnTo>
                  <a:lnTo>
                    <a:pt x="12301" y="11593"/>
                  </a:lnTo>
                  <a:lnTo>
                    <a:pt x="12234" y="11631"/>
                  </a:lnTo>
                  <a:lnTo>
                    <a:pt x="12166" y="11667"/>
                  </a:lnTo>
                  <a:lnTo>
                    <a:pt x="12099" y="11702"/>
                  </a:lnTo>
                  <a:lnTo>
                    <a:pt x="12032" y="11735"/>
                  </a:lnTo>
                  <a:lnTo>
                    <a:pt x="11964" y="11769"/>
                  </a:lnTo>
                  <a:lnTo>
                    <a:pt x="11898" y="11800"/>
                  </a:lnTo>
                  <a:lnTo>
                    <a:pt x="11830" y="11829"/>
                  </a:lnTo>
                  <a:lnTo>
                    <a:pt x="11763" y="11859"/>
                  </a:lnTo>
                  <a:lnTo>
                    <a:pt x="11695" y="11886"/>
                  </a:lnTo>
                  <a:lnTo>
                    <a:pt x="11627" y="11913"/>
                  </a:lnTo>
                  <a:lnTo>
                    <a:pt x="11559" y="11939"/>
                  </a:lnTo>
                  <a:lnTo>
                    <a:pt x="11492" y="11963"/>
                  </a:lnTo>
                  <a:lnTo>
                    <a:pt x="11423" y="11986"/>
                  </a:lnTo>
                  <a:lnTo>
                    <a:pt x="11355" y="12008"/>
                  </a:lnTo>
                  <a:lnTo>
                    <a:pt x="11288" y="12029"/>
                  </a:lnTo>
                  <a:lnTo>
                    <a:pt x="11220" y="12048"/>
                  </a:lnTo>
                  <a:lnTo>
                    <a:pt x="11151" y="12066"/>
                  </a:lnTo>
                  <a:lnTo>
                    <a:pt x="11083" y="12084"/>
                  </a:lnTo>
                  <a:lnTo>
                    <a:pt x="11014" y="12100"/>
                  </a:lnTo>
                  <a:lnTo>
                    <a:pt x="10946" y="12115"/>
                  </a:lnTo>
                  <a:lnTo>
                    <a:pt x="10877" y="12128"/>
                  </a:lnTo>
                  <a:lnTo>
                    <a:pt x="10808" y="12141"/>
                  </a:lnTo>
                  <a:lnTo>
                    <a:pt x="10739" y="12152"/>
                  </a:lnTo>
                  <a:lnTo>
                    <a:pt x="10671" y="12162"/>
                  </a:lnTo>
                  <a:lnTo>
                    <a:pt x="10602" y="12172"/>
                  </a:lnTo>
                  <a:lnTo>
                    <a:pt x="10533" y="12179"/>
                  </a:lnTo>
                  <a:lnTo>
                    <a:pt x="10464" y="12186"/>
                  </a:lnTo>
                  <a:lnTo>
                    <a:pt x="10394" y="12191"/>
                  </a:lnTo>
                  <a:lnTo>
                    <a:pt x="10325" y="12195"/>
                  </a:lnTo>
                  <a:lnTo>
                    <a:pt x="10255" y="12198"/>
                  </a:lnTo>
                  <a:lnTo>
                    <a:pt x="10185" y="12200"/>
                  </a:lnTo>
                  <a:lnTo>
                    <a:pt x="10115" y="12200"/>
                  </a:lnTo>
                  <a:lnTo>
                    <a:pt x="10061" y="12200"/>
                  </a:lnTo>
                  <a:lnTo>
                    <a:pt x="10006" y="12199"/>
                  </a:lnTo>
                  <a:lnTo>
                    <a:pt x="9951" y="12197"/>
                  </a:lnTo>
                  <a:lnTo>
                    <a:pt x="9897" y="12195"/>
                  </a:lnTo>
                  <a:lnTo>
                    <a:pt x="9844" y="12193"/>
                  </a:lnTo>
                  <a:lnTo>
                    <a:pt x="9790" y="12189"/>
                  </a:lnTo>
                  <a:lnTo>
                    <a:pt x="9737" y="12185"/>
                  </a:lnTo>
                  <a:lnTo>
                    <a:pt x="9685" y="12180"/>
                  </a:lnTo>
                  <a:lnTo>
                    <a:pt x="9633" y="12175"/>
                  </a:lnTo>
                  <a:lnTo>
                    <a:pt x="9581" y="12169"/>
                  </a:lnTo>
                  <a:lnTo>
                    <a:pt x="9531" y="12162"/>
                  </a:lnTo>
                  <a:lnTo>
                    <a:pt x="9480" y="12155"/>
                  </a:lnTo>
                  <a:lnTo>
                    <a:pt x="9429" y="12147"/>
                  </a:lnTo>
                  <a:lnTo>
                    <a:pt x="9380" y="12139"/>
                  </a:lnTo>
                  <a:lnTo>
                    <a:pt x="9330" y="12130"/>
                  </a:lnTo>
                  <a:lnTo>
                    <a:pt x="9280" y="12121"/>
                  </a:lnTo>
                  <a:lnTo>
                    <a:pt x="9232" y="12111"/>
                  </a:lnTo>
                  <a:lnTo>
                    <a:pt x="9184" y="12100"/>
                  </a:lnTo>
                  <a:lnTo>
                    <a:pt x="9135" y="12089"/>
                  </a:lnTo>
                  <a:lnTo>
                    <a:pt x="9089" y="12076"/>
                  </a:lnTo>
                  <a:lnTo>
                    <a:pt x="9041" y="12063"/>
                  </a:lnTo>
                  <a:lnTo>
                    <a:pt x="8995" y="12050"/>
                  </a:lnTo>
                  <a:lnTo>
                    <a:pt x="8949" y="12037"/>
                  </a:lnTo>
                  <a:lnTo>
                    <a:pt x="8903" y="12022"/>
                  </a:lnTo>
                  <a:lnTo>
                    <a:pt x="8858" y="12008"/>
                  </a:lnTo>
                  <a:lnTo>
                    <a:pt x="8813" y="11991"/>
                  </a:lnTo>
                  <a:lnTo>
                    <a:pt x="8769" y="11975"/>
                  </a:lnTo>
                  <a:lnTo>
                    <a:pt x="8724" y="11959"/>
                  </a:lnTo>
                  <a:lnTo>
                    <a:pt x="8681" y="11941"/>
                  </a:lnTo>
                  <a:lnTo>
                    <a:pt x="8638" y="11924"/>
                  </a:lnTo>
                  <a:lnTo>
                    <a:pt x="8594" y="11904"/>
                  </a:lnTo>
                  <a:lnTo>
                    <a:pt x="8553" y="11885"/>
                  </a:lnTo>
                  <a:lnTo>
                    <a:pt x="8498" y="11860"/>
                  </a:lnTo>
                  <a:lnTo>
                    <a:pt x="8446" y="11833"/>
                  </a:lnTo>
                  <a:lnTo>
                    <a:pt x="8396" y="11806"/>
                  </a:lnTo>
                  <a:lnTo>
                    <a:pt x="8347" y="11778"/>
                  </a:lnTo>
                  <a:lnTo>
                    <a:pt x="8300" y="11749"/>
                  </a:lnTo>
                  <a:lnTo>
                    <a:pt x="8255" y="11720"/>
                  </a:lnTo>
                  <a:lnTo>
                    <a:pt x="8210" y="11690"/>
                  </a:lnTo>
                  <a:lnTo>
                    <a:pt x="8169" y="11658"/>
                  </a:lnTo>
                  <a:lnTo>
                    <a:pt x="8128" y="11627"/>
                  </a:lnTo>
                  <a:lnTo>
                    <a:pt x="8090" y="11595"/>
                  </a:lnTo>
                  <a:lnTo>
                    <a:pt x="8053" y="11562"/>
                  </a:lnTo>
                  <a:lnTo>
                    <a:pt x="8018" y="11529"/>
                  </a:lnTo>
                  <a:lnTo>
                    <a:pt x="7984" y="11494"/>
                  </a:lnTo>
                  <a:lnTo>
                    <a:pt x="7952" y="11459"/>
                  </a:lnTo>
                  <a:lnTo>
                    <a:pt x="7923" y="11423"/>
                  </a:lnTo>
                  <a:lnTo>
                    <a:pt x="7894" y="11387"/>
                  </a:lnTo>
                  <a:lnTo>
                    <a:pt x="7867" y="11349"/>
                  </a:lnTo>
                  <a:lnTo>
                    <a:pt x="7843" y="11312"/>
                  </a:lnTo>
                  <a:lnTo>
                    <a:pt x="7819" y="11272"/>
                  </a:lnTo>
                  <a:lnTo>
                    <a:pt x="7797" y="11233"/>
                  </a:lnTo>
                  <a:lnTo>
                    <a:pt x="7778" y="11194"/>
                  </a:lnTo>
                  <a:lnTo>
                    <a:pt x="7760" y="11152"/>
                  </a:lnTo>
                  <a:lnTo>
                    <a:pt x="7743" y="11110"/>
                  </a:lnTo>
                  <a:lnTo>
                    <a:pt x="7728" y="11068"/>
                  </a:lnTo>
                  <a:lnTo>
                    <a:pt x="7716" y="11025"/>
                  </a:lnTo>
                  <a:lnTo>
                    <a:pt x="7704" y="10982"/>
                  </a:lnTo>
                  <a:lnTo>
                    <a:pt x="7695" y="10937"/>
                  </a:lnTo>
                  <a:lnTo>
                    <a:pt x="7687" y="10892"/>
                  </a:lnTo>
                  <a:lnTo>
                    <a:pt x="7680" y="10846"/>
                  </a:lnTo>
                  <a:lnTo>
                    <a:pt x="7676" y="10800"/>
                  </a:lnTo>
                  <a:lnTo>
                    <a:pt x="7674" y="10752"/>
                  </a:lnTo>
                  <a:lnTo>
                    <a:pt x="7673" y="10703"/>
                  </a:lnTo>
                  <a:lnTo>
                    <a:pt x="7674" y="10644"/>
                  </a:lnTo>
                  <a:lnTo>
                    <a:pt x="7678" y="10584"/>
                  </a:lnTo>
                  <a:lnTo>
                    <a:pt x="7685" y="10525"/>
                  </a:lnTo>
                  <a:lnTo>
                    <a:pt x="7694" y="10468"/>
                  </a:lnTo>
                  <a:lnTo>
                    <a:pt x="7706" y="10410"/>
                  </a:lnTo>
                  <a:lnTo>
                    <a:pt x="7720" y="10353"/>
                  </a:lnTo>
                  <a:lnTo>
                    <a:pt x="7736" y="10297"/>
                  </a:lnTo>
                  <a:lnTo>
                    <a:pt x="7755" y="10243"/>
                  </a:lnTo>
                  <a:lnTo>
                    <a:pt x="7778" y="10188"/>
                  </a:lnTo>
                  <a:lnTo>
                    <a:pt x="7802" y="10134"/>
                  </a:lnTo>
                  <a:lnTo>
                    <a:pt x="7829" y="10081"/>
                  </a:lnTo>
                  <a:lnTo>
                    <a:pt x="7859" y="10029"/>
                  </a:lnTo>
                  <a:lnTo>
                    <a:pt x="7891" y="9978"/>
                  </a:lnTo>
                  <a:lnTo>
                    <a:pt x="7926" y="9926"/>
                  </a:lnTo>
                  <a:lnTo>
                    <a:pt x="7963" y="9876"/>
                  </a:lnTo>
                  <a:lnTo>
                    <a:pt x="8004" y="9827"/>
                  </a:lnTo>
                  <a:lnTo>
                    <a:pt x="8046" y="9777"/>
                  </a:lnTo>
                  <a:lnTo>
                    <a:pt x="8091" y="9729"/>
                  </a:lnTo>
                  <a:lnTo>
                    <a:pt x="8138" y="9682"/>
                  </a:lnTo>
                  <a:lnTo>
                    <a:pt x="8189" y="9635"/>
                  </a:lnTo>
                  <a:lnTo>
                    <a:pt x="8242" y="9589"/>
                  </a:lnTo>
                  <a:lnTo>
                    <a:pt x="8297" y="9544"/>
                  </a:lnTo>
                  <a:lnTo>
                    <a:pt x="8354" y="9500"/>
                  </a:lnTo>
                  <a:lnTo>
                    <a:pt x="8415" y="9455"/>
                  </a:lnTo>
                  <a:lnTo>
                    <a:pt x="8478" y="9413"/>
                  </a:lnTo>
                  <a:lnTo>
                    <a:pt x="8544" y="9370"/>
                  </a:lnTo>
                  <a:lnTo>
                    <a:pt x="8612" y="9328"/>
                  </a:lnTo>
                  <a:lnTo>
                    <a:pt x="8683" y="9287"/>
                  </a:lnTo>
                  <a:lnTo>
                    <a:pt x="8756" y="9246"/>
                  </a:lnTo>
                  <a:lnTo>
                    <a:pt x="8832" y="9207"/>
                  </a:lnTo>
                  <a:lnTo>
                    <a:pt x="8910" y="9169"/>
                  </a:lnTo>
                  <a:lnTo>
                    <a:pt x="8991" y="9130"/>
                  </a:lnTo>
                  <a:lnTo>
                    <a:pt x="9056" y="9100"/>
                  </a:lnTo>
                  <a:lnTo>
                    <a:pt x="9123" y="9070"/>
                  </a:lnTo>
                  <a:lnTo>
                    <a:pt x="9189" y="9042"/>
                  </a:lnTo>
                  <a:lnTo>
                    <a:pt x="9256" y="9014"/>
                  </a:lnTo>
                  <a:lnTo>
                    <a:pt x="9322" y="8987"/>
                  </a:lnTo>
                  <a:lnTo>
                    <a:pt x="9389" y="8962"/>
                  </a:lnTo>
                  <a:lnTo>
                    <a:pt x="9456" y="8938"/>
                  </a:lnTo>
                  <a:lnTo>
                    <a:pt x="9522" y="8913"/>
                  </a:lnTo>
                  <a:lnTo>
                    <a:pt x="9588" y="8891"/>
                  </a:lnTo>
                  <a:lnTo>
                    <a:pt x="9655" y="8869"/>
                  </a:lnTo>
                  <a:lnTo>
                    <a:pt x="9722" y="8849"/>
                  </a:lnTo>
                  <a:lnTo>
                    <a:pt x="9789" y="8828"/>
                  </a:lnTo>
                  <a:lnTo>
                    <a:pt x="9856" y="8810"/>
                  </a:lnTo>
                  <a:lnTo>
                    <a:pt x="9923" y="8792"/>
                  </a:lnTo>
                  <a:lnTo>
                    <a:pt x="9990" y="8775"/>
                  </a:lnTo>
                  <a:lnTo>
                    <a:pt x="10056" y="8758"/>
                  </a:lnTo>
                  <a:lnTo>
                    <a:pt x="10124" y="8744"/>
                  </a:lnTo>
                  <a:lnTo>
                    <a:pt x="10191" y="8730"/>
                  </a:lnTo>
                  <a:lnTo>
                    <a:pt x="10258" y="8717"/>
                  </a:lnTo>
                  <a:lnTo>
                    <a:pt x="10326" y="8705"/>
                  </a:lnTo>
                  <a:lnTo>
                    <a:pt x="10394" y="8694"/>
                  </a:lnTo>
                  <a:lnTo>
                    <a:pt x="10461" y="8684"/>
                  </a:lnTo>
                  <a:lnTo>
                    <a:pt x="10529" y="8674"/>
                  </a:lnTo>
                  <a:lnTo>
                    <a:pt x="10597" y="8666"/>
                  </a:lnTo>
                  <a:lnTo>
                    <a:pt x="10664" y="8659"/>
                  </a:lnTo>
                  <a:lnTo>
                    <a:pt x="10732" y="8652"/>
                  </a:lnTo>
                  <a:lnTo>
                    <a:pt x="10800" y="8647"/>
                  </a:lnTo>
                  <a:lnTo>
                    <a:pt x="10868" y="8643"/>
                  </a:lnTo>
                  <a:lnTo>
                    <a:pt x="10936" y="8639"/>
                  </a:lnTo>
                  <a:lnTo>
                    <a:pt x="11004" y="8637"/>
                  </a:lnTo>
                  <a:lnTo>
                    <a:pt x="11073" y="8636"/>
                  </a:lnTo>
                  <a:lnTo>
                    <a:pt x="11141" y="8635"/>
                  </a:lnTo>
                  <a:lnTo>
                    <a:pt x="11237" y="8636"/>
                  </a:lnTo>
                  <a:lnTo>
                    <a:pt x="11332" y="8639"/>
                  </a:lnTo>
                  <a:lnTo>
                    <a:pt x="11426" y="8644"/>
                  </a:lnTo>
                  <a:lnTo>
                    <a:pt x="11519" y="8650"/>
                  </a:lnTo>
                  <a:lnTo>
                    <a:pt x="11564" y="8654"/>
                  </a:lnTo>
                  <a:lnTo>
                    <a:pt x="11609" y="8658"/>
                  </a:lnTo>
                  <a:lnTo>
                    <a:pt x="11653" y="8663"/>
                  </a:lnTo>
                  <a:lnTo>
                    <a:pt x="11698" y="8669"/>
                  </a:lnTo>
                  <a:lnTo>
                    <a:pt x="11786" y="8682"/>
                  </a:lnTo>
                  <a:lnTo>
                    <a:pt x="11872" y="8695"/>
                  </a:lnTo>
                  <a:lnTo>
                    <a:pt x="11915" y="8703"/>
                  </a:lnTo>
                  <a:lnTo>
                    <a:pt x="11957" y="8711"/>
                  </a:lnTo>
                  <a:lnTo>
                    <a:pt x="11999" y="8720"/>
                  </a:lnTo>
                  <a:lnTo>
                    <a:pt x="12041" y="8729"/>
                  </a:lnTo>
                  <a:lnTo>
                    <a:pt x="12082" y="8738"/>
                  </a:lnTo>
                  <a:lnTo>
                    <a:pt x="12122" y="8748"/>
                  </a:lnTo>
                  <a:lnTo>
                    <a:pt x="12163" y="8758"/>
                  </a:lnTo>
                  <a:lnTo>
                    <a:pt x="12204" y="8770"/>
                  </a:lnTo>
                  <a:lnTo>
                    <a:pt x="12243" y="8781"/>
                  </a:lnTo>
                  <a:lnTo>
                    <a:pt x="12283" y="8793"/>
                  </a:lnTo>
                  <a:lnTo>
                    <a:pt x="12322" y="8805"/>
                  </a:lnTo>
                  <a:lnTo>
                    <a:pt x="12361" y="8817"/>
                  </a:lnTo>
                  <a:lnTo>
                    <a:pt x="12399" y="8830"/>
                  </a:lnTo>
                  <a:lnTo>
                    <a:pt x="12437" y="8845"/>
                  </a:lnTo>
                  <a:lnTo>
                    <a:pt x="12474" y="8859"/>
                  </a:lnTo>
                  <a:lnTo>
                    <a:pt x="12512" y="8873"/>
                  </a:lnTo>
                  <a:lnTo>
                    <a:pt x="12512" y="3835"/>
                  </a:lnTo>
                  <a:lnTo>
                    <a:pt x="5784" y="6812"/>
                  </a:lnTo>
                  <a:lnTo>
                    <a:pt x="5784" y="13773"/>
                  </a:lnTo>
                  <a:lnTo>
                    <a:pt x="5783" y="13837"/>
                  </a:lnTo>
                  <a:lnTo>
                    <a:pt x="5779" y="13899"/>
                  </a:lnTo>
                  <a:lnTo>
                    <a:pt x="5774" y="13961"/>
                  </a:lnTo>
                  <a:lnTo>
                    <a:pt x="5764" y="14022"/>
                  </a:lnTo>
                  <a:lnTo>
                    <a:pt x="5754" y="14083"/>
                  </a:lnTo>
                  <a:lnTo>
                    <a:pt x="5741" y="14144"/>
                  </a:lnTo>
                  <a:lnTo>
                    <a:pt x="5726" y="14204"/>
                  </a:lnTo>
                  <a:lnTo>
                    <a:pt x="5709" y="14262"/>
                  </a:lnTo>
                  <a:lnTo>
                    <a:pt x="5688" y="14321"/>
                  </a:lnTo>
                  <a:lnTo>
                    <a:pt x="5666" y="14379"/>
                  </a:lnTo>
                  <a:lnTo>
                    <a:pt x="5642" y="14437"/>
                  </a:lnTo>
                  <a:lnTo>
                    <a:pt x="5615" y="14493"/>
                  </a:lnTo>
                  <a:lnTo>
                    <a:pt x="5586" y="14550"/>
                  </a:lnTo>
                  <a:lnTo>
                    <a:pt x="5554" y="14606"/>
                  </a:lnTo>
                  <a:lnTo>
                    <a:pt x="5520" y="14660"/>
                  </a:lnTo>
                  <a:lnTo>
                    <a:pt x="5484" y="14715"/>
                  </a:lnTo>
                  <a:lnTo>
                    <a:pt x="5445" y="14770"/>
                  </a:lnTo>
                  <a:lnTo>
                    <a:pt x="5404" y="14823"/>
                  </a:lnTo>
                  <a:lnTo>
                    <a:pt x="5360" y="14876"/>
                  </a:lnTo>
                  <a:lnTo>
                    <a:pt x="5315" y="14929"/>
                  </a:lnTo>
                  <a:lnTo>
                    <a:pt x="5267" y="14980"/>
                  </a:lnTo>
                  <a:lnTo>
                    <a:pt x="5216" y="15032"/>
                  </a:lnTo>
                  <a:lnTo>
                    <a:pt x="5164" y="15083"/>
                  </a:lnTo>
                  <a:lnTo>
                    <a:pt x="5108" y="15133"/>
                  </a:lnTo>
                  <a:lnTo>
                    <a:pt x="5050" y="15183"/>
                  </a:lnTo>
                  <a:lnTo>
                    <a:pt x="4990" y="15232"/>
                  </a:lnTo>
                  <a:lnTo>
                    <a:pt x="4929" y="15281"/>
                  </a:lnTo>
                  <a:lnTo>
                    <a:pt x="4864" y="15329"/>
                  </a:lnTo>
                  <a:lnTo>
                    <a:pt x="4797" y="15376"/>
                  </a:lnTo>
                  <a:lnTo>
                    <a:pt x="4728" y="15424"/>
                  </a:lnTo>
                  <a:lnTo>
                    <a:pt x="4656" y="15470"/>
                  </a:lnTo>
                  <a:lnTo>
                    <a:pt x="4582" y="15516"/>
                  </a:lnTo>
                  <a:lnTo>
                    <a:pt x="4515" y="15555"/>
                  </a:lnTo>
                  <a:lnTo>
                    <a:pt x="4449" y="15593"/>
                  </a:lnTo>
                  <a:lnTo>
                    <a:pt x="4382" y="15630"/>
                  </a:lnTo>
                  <a:lnTo>
                    <a:pt x="4317" y="15666"/>
                  </a:lnTo>
                  <a:lnTo>
                    <a:pt x="4250" y="15700"/>
                  </a:lnTo>
                  <a:lnTo>
                    <a:pt x="4184" y="15734"/>
                  </a:lnTo>
                  <a:lnTo>
                    <a:pt x="4117" y="15765"/>
                  </a:lnTo>
                  <a:lnTo>
                    <a:pt x="4050" y="15795"/>
                  </a:lnTo>
                  <a:lnTo>
                    <a:pt x="3983" y="15826"/>
                  </a:lnTo>
                  <a:lnTo>
                    <a:pt x="3916" y="15853"/>
                  </a:lnTo>
                  <a:lnTo>
                    <a:pt x="3849" y="15880"/>
                  </a:lnTo>
                  <a:lnTo>
                    <a:pt x="3783" y="15906"/>
                  </a:lnTo>
                  <a:lnTo>
                    <a:pt x="3716" y="15930"/>
                  </a:lnTo>
                  <a:lnTo>
                    <a:pt x="3649" y="15953"/>
                  </a:lnTo>
                  <a:lnTo>
                    <a:pt x="3582" y="15976"/>
                  </a:lnTo>
                  <a:lnTo>
                    <a:pt x="3515" y="15996"/>
                  </a:lnTo>
                  <a:lnTo>
                    <a:pt x="3448" y="16015"/>
                  </a:lnTo>
                  <a:lnTo>
                    <a:pt x="3380" y="16033"/>
                  </a:lnTo>
                  <a:lnTo>
                    <a:pt x="3313" y="16050"/>
                  </a:lnTo>
                  <a:lnTo>
                    <a:pt x="3246" y="16067"/>
                  </a:lnTo>
                  <a:lnTo>
                    <a:pt x="3179" y="16081"/>
                  </a:lnTo>
                  <a:lnTo>
                    <a:pt x="3111" y="16094"/>
                  </a:lnTo>
                  <a:lnTo>
                    <a:pt x="3043" y="16106"/>
                  </a:lnTo>
                  <a:lnTo>
                    <a:pt x="2976" y="16116"/>
                  </a:lnTo>
                  <a:lnTo>
                    <a:pt x="2908" y="16126"/>
                  </a:lnTo>
                  <a:lnTo>
                    <a:pt x="2840" y="16135"/>
                  </a:lnTo>
                  <a:lnTo>
                    <a:pt x="2772" y="16141"/>
                  </a:lnTo>
                  <a:lnTo>
                    <a:pt x="2704" y="16147"/>
                  </a:lnTo>
                  <a:lnTo>
                    <a:pt x="2636" y="16151"/>
                  </a:lnTo>
                  <a:lnTo>
                    <a:pt x="2568" y="16154"/>
                  </a:lnTo>
                  <a:lnTo>
                    <a:pt x="2500" y="16156"/>
                  </a:lnTo>
                  <a:lnTo>
                    <a:pt x="2431" y="16157"/>
                  </a:lnTo>
                  <a:lnTo>
                    <a:pt x="2376" y="16157"/>
                  </a:lnTo>
                  <a:lnTo>
                    <a:pt x="2323" y="16156"/>
                  </a:lnTo>
                  <a:lnTo>
                    <a:pt x="2269" y="16154"/>
                  </a:lnTo>
                  <a:lnTo>
                    <a:pt x="2215" y="16152"/>
                  </a:lnTo>
                  <a:lnTo>
                    <a:pt x="2162" y="16150"/>
                  </a:lnTo>
                  <a:lnTo>
                    <a:pt x="2110" y="16146"/>
                  </a:lnTo>
                  <a:lnTo>
                    <a:pt x="2057" y="16142"/>
                  </a:lnTo>
                  <a:lnTo>
                    <a:pt x="2005" y="16138"/>
                  </a:lnTo>
                  <a:lnTo>
                    <a:pt x="1954" y="16132"/>
                  </a:lnTo>
                  <a:lnTo>
                    <a:pt x="1903" y="16126"/>
                  </a:lnTo>
                  <a:lnTo>
                    <a:pt x="1852" y="16120"/>
                  </a:lnTo>
                  <a:lnTo>
                    <a:pt x="1802" y="16113"/>
                  </a:lnTo>
                  <a:lnTo>
                    <a:pt x="1752" y="16105"/>
                  </a:lnTo>
                  <a:lnTo>
                    <a:pt x="1702" y="16097"/>
                  </a:lnTo>
                  <a:lnTo>
                    <a:pt x="1654" y="16088"/>
                  </a:lnTo>
                  <a:lnTo>
                    <a:pt x="1605" y="16079"/>
                  </a:lnTo>
                  <a:lnTo>
                    <a:pt x="1557" y="16069"/>
                  </a:lnTo>
                  <a:lnTo>
                    <a:pt x="1509" y="16058"/>
                  </a:lnTo>
                  <a:lnTo>
                    <a:pt x="1461" y="16046"/>
                  </a:lnTo>
                  <a:lnTo>
                    <a:pt x="1414" y="16034"/>
                  </a:lnTo>
                  <a:lnTo>
                    <a:pt x="1367" y="16022"/>
                  </a:lnTo>
                  <a:lnTo>
                    <a:pt x="1321" y="16009"/>
                  </a:lnTo>
                  <a:lnTo>
                    <a:pt x="1275" y="15995"/>
                  </a:lnTo>
                  <a:lnTo>
                    <a:pt x="1229" y="15981"/>
                  </a:lnTo>
                  <a:lnTo>
                    <a:pt x="1185" y="15965"/>
                  </a:lnTo>
                  <a:lnTo>
                    <a:pt x="1140" y="15949"/>
                  </a:lnTo>
                  <a:lnTo>
                    <a:pt x="1096" y="15933"/>
                  </a:lnTo>
                  <a:lnTo>
                    <a:pt x="1051" y="15916"/>
                  </a:lnTo>
                  <a:lnTo>
                    <a:pt x="1007" y="15899"/>
                  </a:lnTo>
                  <a:lnTo>
                    <a:pt x="965" y="15880"/>
                  </a:lnTo>
                  <a:lnTo>
                    <a:pt x="922" y="15861"/>
                  </a:lnTo>
                  <a:lnTo>
                    <a:pt x="880" y="15842"/>
                  </a:lnTo>
                  <a:lnTo>
                    <a:pt x="826" y="15818"/>
                  </a:lnTo>
                  <a:lnTo>
                    <a:pt x="773" y="15791"/>
                  </a:lnTo>
                  <a:lnTo>
                    <a:pt x="723" y="15765"/>
                  </a:lnTo>
                  <a:lnTo>
                    <a:pt x="674" y="15738"/>
                  </a:lnTo>
                  <a:lnTo>
                    <a:pt x="627" y="15710"/>
                  </a:lnTo>
                  <a:lnTo>
                    <a:pt x="582" y="15681"/>
                  </a:lnTo>
                  <a:lnTo>
                    <a:pt x="538" y="15652"/>
                  </a:lnTo>
                  <a:lnTo>
                    <a:pt x="496" y="15621"/>
                  </a:lnTo>
                  <a:lnTo>
                    <a:pt x="455" y="15590"/>
                  </a:lnTo>
                  <a:lnTo>
                    <a:pt x="417" y="15558"/>
                  </a:lnTo>
                  <a:lnTo>
                    <a:pt x="380" y="15526"/>
                  </a:lnTo>
                  <a:lnTo>
                    <a:pt x="345" y="15493"/>
                  </a:lnTo>
                  <a:lnTo>
                    <a:pt x="311" y="15458"/>
                  </a:lnTo>
                  <a:lnTo>
                    <a:pt x="280" y="15423"/>
                  </a:lnTo>
                  <a:lnTo>
                    <a:pt x="249" y="15387"/>
                  </a:lnTo>
                  <a:lnTo>
                    <a:pt x="221" y="15351"/>
                  </a:lnTo>
                  <a:lnTo>
                    <a:pt x="195" y="15313"/>
                  </a:lnTo>
                  <a:lnTo>
                    <a:pt x="169" y="15275"/>
                  </a:lnTo>
                  <a:lnTo>
                    <a:pt x="146" y="15236"/>
                  </a:lnTo>
                  <a:lnTo>
                    <a:pt x="125" y="15196"/>
                  </a:lnTo>
                  <a:lnTo>
                    <a:pt x="105" y="15156"/>
                  </a:lnTo>
                  <a:lnTo>
                    <a:pt x="86" y="15115"/>
                  </a:lnTo>
                  <a:lnTo>
                    <a:pt x="70" y="15072"/>
                  </a:lnTo>
                  <a:lnTo>
                    <a:pt x="56" y="15030"/>
                  </a:lnTo>
                  <a:lnTo>
                    <a:pt x="43" y="14986"/>
                  </a:lnTo>
                  <a:lnTo>
                    <a:pt x="32" y="14942"/>
                  </a:lnTo>
                  <a:lnTo>
                    <a:pt x="22" y="14897"/>
                  </a:lnTo>
                  <a:lnTo>
                    <a:pt x="14" y="14851"/>
                  </a:lnTo>
                  <a:lnTo>
                    <a:pt x="8" y="14804"/>
                  </a:lnTo>
                  <a:lnTo>
                    <a:pt x="3" y="14758"/>
                  </a:lnTo>
                  <a:lnTo>
                    <a:pt x="1" y="14709"/>
                  </a:lnTo>
                  <a:lnTo>
                    <a:pt x="0" y="14660"/>
                  </a:lnTo>
                  <a:lnTo>
                    <a:pt x="1" y="14601"/>
                  </a:lnTo>
                  <a:lnTo>
                    <a:pt x="5" y="14542"/>
                  </a:lnTo>
                  <a:lnTo>
                    <a:pt x="11" y="14484"/>
                  </a:lnTo>
                  <a:lnTo>
                    <a:pt x="20" y="14426"/>
                  </a:lnTo>
                  <a:lnTo>
                    <a:pt x="33" y="14370"/>
                  </a:lnTo>
                  <a:lnTo>
                    <a:pt x="46" y="14314"/>
                  </a:lnTo>
                  <a:lnTo>
                    <a:pt x="63" y="14258"/>
                  </a:lnTo>
                  <a:lnTo>
                    <a:pt x="82" y="14204"/>
                  </a:lnTo>
                  <a:lnTo>
                    <a:pt x="104" y="14150"/>
                  </a:lnTo>
                  <a:lnTo>
                    <a:pt x="128" y="14096"/>
                  </a:lnTo>
                  <a:lnTo>
                    <a:pt x="155" y="14044"/>
                  </a:lnTo>
                  <a:lnTo>
                    <a:pt x="185" y="13992"/>
                  </a:lnTo>
                  <a:lnTo>
                    <a:pt x="216" y="13940"/>
                  </a:lnTo>
                  <a:lnTo>
                    <a:pt x="250" y="13890"/>
                  </a:lnTo>
                  <a:lnTo>
                    <a:pt x="288" y="13839"/>
                  </a:lnTo>
                  <a:lnTo>
                    <a:pt x="327" y="13790"/>
                  </a:lnTo>
                  <a:lnTo>
                    <a:pt x="370" y="13741"/>
                  </a:lnTo>
                  <a:lnTo>
                    <a:pt x="415" y="13693"/>
                  </a:lnTo>
                  <a:lnTo>
                    <a:pt x="461" y="13646"/>
                  </a:lnTo>
                  <a:lnTo>
                    <a:pt x="511" y="13599"/>
                  </a:lnTo>
                  <a:lnTo>
                    <a:pt x="564" y="13553"/>
                  </a:lnTo>
                  <a:lnTo>
                    <a:pt x="618" y="13507"/>
                  </a:lnTo>
                  <a:lnTo>
                    <a:pt x="676" y="13463"/>
                  </a:lnTo>
                  <a:lnTo>
                    <a:pt x="736" y="13418"/>
                  </a:lnTo>
                  <a:lnTo>
                    <a:pt x="799" y="13374"/>
                  </a:lnTo>
                  <a:lnTo>
                    <a:pt x="863" y="13331"/>
                  </a:lnTo>
                  <a:lnTo>
                    <a:pt x="930" y="13289"/>
                  </a:lnTo>
                  <a:lnTo>
                    <a:pt x="1000" y="13247"/>
                  </a:lnTo>
                  <a:lnTo>
                    <a:pt x="1073" y="13206"/>
                  </a:lnTo>
                  <a:lnTo>
                    <a:pt x="1148" y="13166"/>
                  </a:lnTo>
                  <a:lnTo>
                    <a:pt x="1226" y="13126"/>
                  </a:lnTo>
                  <a:lnTo>
                    <a:pt x="1306" y="13087"/>
                  </a:lnTo>
                  <a:lnTo>
                    <a:pt x="1372" y="13057"/>
                  </a:lnTo>
                  <a:lnTo>
                    <a:pt x="1438" y="13027"/>
                  </a:lnTo>
                  <a:lnTo>
                    <a:pt x="1505" y="12998"/>
                  </a:lnTo>
                  <a:lnTo>
                    <a:pt x="1572" y="12970"/>
                  </a:lnTo>
                  <a:lnTo>
                    <a:pt x="1638" y="12944"/>
                  </a:lnTo>
                  <a:lnTo>
                    <a:pt x="1704" y="12919"/>
                  </a:lnTo>
                  <a:lnTo>
                    <a:pt x="1770" y="12894"/>
                  </a:lnTo>
                  <a:lnTo>
                    <a:pt x="1837" y="12870"/>
                  </a:lnTo>
                  <a:lnTo>
                    <a:pt x="1904" y="12848"/>
                  </a:lnTo>
                  <a:lnTo>
                    <a:pt x="1971" y="12826"/>
                  </a:lnTo>
                  <a:lnTo>
                    <a:pt x="2038" y="12805"/>
                  </a:lnTo>
                  <a:lnTo>
                    <a:pt x="2105" y="12785"/>
                  </a:lnTo>
                  <a:lnTo>
                    <a:pt x="2172" y="12766"/>
                  </a:lnTo>
                  <a:lnTo>
                    <a:pt x="2238" y="12749"/>
                  </a:lnTo>
                  <a:lnTo>
                    <a:pt x="2305" y="12732"/>
                  </a:lnTo>
                  <a:lnTo>
                    <a:pt x="2372" y="12715"/>
                  </a:lnTo>
                  <a:lnTo>
                    <a:pt x="2440" y="12700"/>
                  </a:lnTo>
                  <a:lnTo>
                    <a:pt x="2507" y="12687"/>
                  </a:lnTo>
                  <a:lnTo>
                    <a:pt x="2574" y="12674"/>
                  </a:lnTo>
                  <a:lnTo>
                    <a:pt x="2642" y="12662"/>
                  </a:lnTo>
                  <a:lnTo>
                    <a:pt x="2709" y="12651"/>
                  </a:lnTo>
                  <a:lnTo>
                    <a:pt x="2776" y="12640"/>
                  </a:lnTo>
                  <a:lnTo>
                    <a:pt x="2844" y="12631"/>
                  </a:lnTo>
                  <a:lnTo>
                    <a:pt x="2912" y="12622"/>
                  </a:lnTo>
                  <a:lnTo>
                    <a:pt x="2980" y="12615"/>
                  </a:lnTo>
                  <a:lnTo>
                    <a:pt x="3048" y="12609"/>
                  </a:lnTo>
                  <a:lnTo>
                    <a:pt x="3116" y="12604"/>
                  </a:lnTo>
                  <a:lnTo>
                    <a:pt x="3184" y="12599"/>
                  </a:lnTo>
                  <a:lnTo>
                    <a:pt x="3252" y="12596"/>
                  </a:lnTo>
                  <a:lnTo>
                    <a:pt x="3320" y="12594"/>
                  </a:lnTo>
                  <a:lnTo>
                    <a:pt x="3388" y="12592"/>
                  </a:lnTo>
                  <a:lnTo>
                    <a:pt x="3456" y="12592"/>
                  </a:lnTo>
                  <a:lnTo>
                    <a:pt x="3549" y="12593"/>
                  </a:lnTo>
                  <a:lnTo>
                    <a:pt x="3640" y="12595"/>
                  </a:lnTo>
                  <a:lnTo>
                    <a:pt x="3730" y="12600"/>
                  </a:lnTo>
                  <a:lnTo>
                    <a:pt x="3818" y="12606"/>
                  </a:lnTo>
                  <a:lnTo>
                    <a:pt x="3905" y="12614"/>
                  </a:lnTo>
                  <a:lnTo>
                    <a:pt x="3991" y="12624"/>
                  </a:lnTo>
                  <a:lnTo>
                    <a:pt x="4076" y="12635"/>
                  </a:lnTo>
                  <a:lnTo>
                    <a:pt x="4160" y="12648"/>
                  </a:lnTo>
                  <a:lnTo>
                    <a:pt x="4242" y="12664"/>
                  </a:lnTo>
                  <a:lnTo>
                    <a:pt x="4324" y="12681"/>
                  </a:lnTo>
                  <a:lnTo>
                    <a:pt x="4403" y="12699"/>
                  </a:lnTo>
                  <a:lnTo>
                    <a:pt x="4482" y="12719"/>
                  </a:lnTo>
                  <a:lnTo>
                    <a:pt x="4560" y="12742"/>
                  </a:lnTo>
                  <a:lnTo>
                    <a:pt x="4636" y="12765"/>
                  </a:lnTo>
                  <a:lnTo>
                    <a:pt x="4711" y="12791"/>
                  </a:lnTo>
                  <a:lnTo>
                    <a:pt x="4786" y="12818"/>
                  </a:lnTo>
                  <a:lnTo>
                    <a:pt x="4786" y="3846"/>
                  </a:lnTo>
                  <a:lnTo>
                    <a:pt x="13526" y="0"/>
                  </a:lnTo>
                  <a:lnTo>
                    <a:pt x="13526" y="9859"/>
                  </a:ln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rgbClr val="000000"/>
                </a:solidFill>
                <a:ea typeface="微软雅黑" panose="020B0503020204020204" pitchFamily="34" charset="-122"/>
              </a:endParaRPr>
            </a:p>
          </p:txBody>
        </p:sp>
        <p:cxnSp>
          <p:nvCxnSpPr>
            <p:cNvPr id="65" name="直接连接符 64"/>
            <p:cNvCxnSpPr/>
            <p:nvPr/>
          </p:nvCxnSpPr>
          <p:spPr>
            <a:xfrm flipV="1">
              <a:off x="6362700" y="2547409"/>
              <a:ext cx="3751263" cy="211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6" name="文本框 104"/>
            <p:cNvSpPr txBox="1">
              <a:spLocks noChangeArrowheads="1"/>
            </p:cNvSpPr>
            <p:nvPr/>
          </p:nvSpPr>
          <p:spPr bwMode="auto">
            <a:xfrm>
              <a:off x="7364413" y="1308100"/>
              <a:ext cx="15843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200">
                  <a:solidFill>
                    <a:srgbClr val="000000"/>
                  </a:solidFill>
                  <a:latin typeface="Impact" panose="020B0806030902050204" pitchFamily="34" charset="0"/>
                  <a:ea typeface="微软雅黑" panose="020B0503020204020204" pitchFamily="34" charset="-122"/>
                </a:rPr>
                <a:t>标题文字内容</a:t>
              </a:r>
              <a:endParaRPr lang="zh-CN" altLang="en-US" sz="1200">
                <a:solidFill>
                  <a:srgbClr val="000000"/>
                </a:solidFill>
                <a:latin typeface="Impact" panose="020B0806030902050204" pitchFamily="34" charset="0"/>
                <a:ea typeface="微软雅黑" panose="020B0503020204020204" pitchFamily="34" charset="-122"/>
              </a:endParaRPr>
            </a:p>
          </p:txBody>
        </p:sp>
        <p:sp>
          <p:nvSpPr>
            <p:cNvPr id="67" name="文本框 105"/>
            <p:cNvSpPr txBox="1">
              <a:spLocks noChangeArrowheads="1"/>
            </p:cNvSpPr>
            <p:nvPr/>
          </p:nvSpPr>
          <p:spPr bwMode="auto">
            <a:xfrm>
              <a:off x="7461249" y="1539875"/>
              <a:ext cx="2251075"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800">
                  <a:solidFill>
                    <a:srgbClr val="000000"/>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单击此处添加段落文本单击此处添加段落文本单击此处添加段落文本</a:t>
              </a:r>
              <a:endParaRPr lang="zh-CN" altLang="en-US" sz="80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p:txBody>
        </p:sp>
      </p:grpSp>
      <p:grpSp>
        <p:nvGrpSpPr>
          <p:cNvPr id="68" name="组合 67"/>
          <p:cNvGrpSpPr/>
          <p:nvPr/>
        </p:nvGrpSpPr>
        <p:grpSpPr bwMode="auto">
          <a:xfrm>
            <a:off x="4855294" y="2161579"/>
            <a:ext cx="2813050" cy="989013"/>
            <a:chOff x="6362700" y="2786063"/>
            <a:chExt cx="3751263" cy="1319212"/>
          </a:xfrm>
        </p:grpSpPr>
        <p:sp>
          <p:nvSpPr>
            <p:cNvPr id="69" name="椭圆 68"/>
            <p:cNvSpPr/>
            <p:nvPr/>
          </p:nvSpPr>
          <p:spPr>
            <a:xfrm>
              <a:off x="6599800" y="2913114"/>
              <a:ext cx="793863" cy="79195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70" name="Freeform 466"/>
            <p:cNvSpPr/>
            <p:nvPr/>
          </p:nvSpPr>
          <p:spPr bwMode="auto">
            <a:xfrm>
              <a:off x="6875463" y="2981325"/>
              <a:ext cx="242887" cy="673100"/>
            </a:xfrm>
            <a:custGeom>
              <a:avLst/>
              <a:gdLst>
                <a:gd name="T0" fmla="*/ 2147483647 w 6132"/>
                <a:gd name="T1" fmla="*/ 2147483647 h 16980"/>
                <a:gd name="T2" fmla="*/ 2147483647 w 6132"/>
                <a:gd name="T3" fmla="*/ 2147483647 h 16980"/>
                <a:gd name="T4" fmla="*/ 2147483647 w 6132"/>
                <a:gd name="T5" fmla="*/ 2147483647 h 16980"/>
                <a:gd name="T6" fmla="*/ 2147483647 w 6132"/>
                <a:gd name="T7" fmla="*/ 2147483647 h 16980"/>
                <a:gd name="T8" fmla="*/ 2147483647 w 6132"/>
                <a:gd name="T9" fmla="*/ 2147483647 h 16980"/>
                <a:gd name="T10" fmla="*/ 2147483647 w 6132"/>
                <a:gd name="T11" fmla="*/ 2147483647 h 16980"/>
                <a:gd name="T12" fmla="*/ 2147483647 w 6132"/>
                <a:gd name="T13" fmla="*/ 2147483647 h 16980"/>
                <a:gd name="T14" fmla="*/ 2147483647 w 6132"/>
                <a:gd name="T15" fmla="*/ 2147483647 h 16980"/>
                <a:gd name="T16" fmla="*/ 2147483647 w 6132"/>
                <a:gd name="T17" fmla="*/ 2147483647 h 16980"/>
                <a:gd name="T18" fmla="*/ 2147483647 w 6132"/>
                <a:gd name="T19" fmla="*/ 2147483647 h 16980"/>
                <a:gd name="T20" fmla="*/ 2147483647 w 6132"/>
                <a:gd name="T21" fmla="*/ 2147483647 h 16980"/>
                <a:gd name="T22" fmla="*/ 2147483647 w 6132"/>
                <a:gd name="T23" fmla="*/ 2147483647 h 16980"/>
                <a:gd name="T24" fmla="*/ 2147483647 w 6132"/>
                <a:gd name="T25" fmla="*/ 2147483647 h 16980"/>
                <a:gd name="T26" fmla="*/ 2147483647 w 6132"/>
                <a:gd name="T27" fmla="*/ 2147483647 h 16980"/>
                <a:gd name="T28" fmla="*/ 2147483647 w 6132"/>
                <a:gd name="T29" fmla="*/ 2147483647 h 16980"/>
                <a:gd name="T30" fmla="*/ 2147483647 w 6132"/>
                <a:gd name="T31" fmla="*/ 2147483647 h 16980"/>
                <a:gd name="T32" fmla="*/ 2147483647 w 6132"/>
                <a:gd name="T33" fmla="*/ 2147483647 h 16980"/>
                <a:gd name="T34" fmla="*/ 2147483647 w 6132"/>
                <a:gd name="T35" fmla="*/ 2147483647 h 16980"/>
                <a:gd name="T36" fmla="*/ 2147483647 w 6132"/>
                <a:gd name="T37" fmla="*/ 2147483647 h 16980"/>
                <a:gd name="T38" fmla="*/ 2147483647 w 6132"/>
                <a:gd name="T39" fmla="*/ 2147483647 h 16980"/>
                <a:gd name="T40" fmla="*/ 2147483647 w 6132"/>
                <a:gd name="T41" fmla="*/ 2147483647 h 16980"/>
                <a:gd name="T42" fmla="*/ 2147483647 w 6132"/>
                <a:gd name="T43" fmla="*/ 2147483647 h 16980"/>
                <a:gd name="T44" fmla="*/ 2147483647 w 6132"/>
                <a:gd name="T45" fmla="*/ 2147483647 h 16980"/>
                <a:gd name="T46" fmla="*/ 2147483647 w 6132"/>
                <a:gd name="T47" fmla="*/ 2147483647 h 16980"/>
                <a:gd name="T48" fmla="*/ 2147483647 w 6132"/>
                <a:gd name="T49" fmla="*/ 2147483647 h 16980"/>
                <a:gd name="T50" fmla="*/ 2147483647 w 6132"/>
                <a:gd name="T51" fmla="*/ 2147483647 h 16980"/>
                <a:gd name="T52" fmla="*/ 2147483647 w 6132"/>
                <a:gd name="T53" fmla="*/ 2147483647 h 16980"/>
                <a:gd name="T54" fmla="*/ 2147483647 w 6132"/>
                <a:gd name="T55" fmla="*/ 2147483647 h 16980"/>
                <a:gd name="T56" fmla="*/ 2147483647 w 6132"/>
                <a:gd name="T57" fmla="*/ 2147483647 h 16980"/>
                <a:gd name="T58" fmla="*/ 2147483647 w 6132"/>
                <a:gd name="T59" fmla="*/ 2147483647 h 16980"/>
                <a:gd name="T60" fmla="*/ 2147483647 w 6132"/>
                <a:gd name="T61" fmla="*/ 2147483647 h 16980"/>
                <a:gd name="T62" fmla="*/ 2147483647 w 6132"/>
                <a:gd name="T63" fmla="*/ 2147483647 h 16980"/>
                <a:gd name="T64" fmla="*/ 2147483647 w 6132"/>
                <a:gd name="T65" fmla="*/ 2147483647 h 16980"/>
                <a:gd name="T66" fmla="*/ 2147483647 w 6132"/>
                <a:gd name="T67" fmla="*/ 2147483647 h 16980"/>
                <a:gd name="T68" fmla="*/ 2147483647 w 6132"/>
                <a:gd name="T69" fmla="*/ 2147483647 h 16980"/>
                <a:gd name="T70" fmla="*/ 2147483647 w 6132"/>
                <a:gd name="T71" fmla="*/ 2147483647 h 16980"/>
                <a:gd name="T72" fmla="*/ 2147483647 w 6132"/>
                <a:gd name="T73" fmla="*/ 2147483647 h 16980"/>
                <a:gd name="T74" fmla="*/ 2147483647 w 6132"/>
                <a:gd name="T75" fmla="*/ 2147483647 h 16980"/>
                <a:gd name="T76" fmla="*/ 2147483647 w 6132"/>
                <a:gd name="T77" fmla="*/ 2147483647 h 16980"/>
                <a:gd name="T78" fmla="*/ 2147483647 w 6132"/>
                <a:gd name="T79" fmla="*/ 2147483647 h 16980"/>
                <a:gd name="T80" fmla="*/ 2147483647 w 6132"/>
                <a:gd name="T81" fmla="*/ 2147483647 h 16980"/>
                <a:gd name="T82" fmla="*/ 2147483647 w 6132"/>
                <a:gd name="T83" fmla="*/ 2147483647 h 16980"/>
                <a:gd name="T84" fmla="*/ 2147483647 w 6132"/>
                <a:gd name="T85" fmla="*/ 2147483647 h 16980"/>
                <a:gd name="T86" fmla="*/ 2147483647 w 6132"/>
                <a:gd name="T87" fmla="*/ 2147483647 h 16980"/>
                <a:gd name="T88" fmla="*/ 2147483647 w 6132"/>
                <a:gd name="T89" fmla="*/ 2147483647 h 16980"/>
                <a:gd name="T90" fmla="*/ 2147483647 w 6132"/>
                <a:gd name="T91" fmla="*/ 2147483647 h 16980"/>
                <a:gd name="T92" fmla="*/ 2147483647 w 6132"/>
                <a:gd name="T93" fmla="*/ 2147483647 h 16980"/>
                <a:gd name="T94" fmla="*/ 2147483647 w 6132"/>
                <a:gd name="T95" fmla="*/ 2147483647 h 16980"/>
                <a:gd name="T96" fmla="*/ 2147483647 w 6132"/>
                <a:gd name="T97" fmla="*/ 2147483647 h 16980"/>
                <a:gd name="T98" fmla="*/ 2147483647 w 6132"/>
                <a:gd name="T99" fmla="*/ 2147483647 h 16980"/>
                <a:gd name="T100" fmla="*/ 2147483647 w 6132"/>
                <a:gd name="T101" fmla="*/ 2147483647 h 16980"/>
                <a:gd name="T102" fmla="*/ 2147483647 w 6132"/>
                <a:gd name="T103" fmla="*/ 2147483647 h 16980"/>
                <a:gd name="T104" fmla="*/ 2147483647 w 6132"/>
                <a:gd name="T105" fmla="*/ 2147483647 h 16980"/>
                <a:gd name="T106" fmla="*/ 2147483647 w 6132"/>
                <a:gd name="T107" fmla="*/ 2147483647 h 16980"/>
                <a:gd name="T108" fmla="*/ 2147483647 w 6132"/>
                <a:gd name="T109" fmla="*/ 2147483647 h 16980"/>
                <a:gd name="T110" fmla="*/ 2147483647 w 6132"/>
                <a:gd name="T111" fmla="*/ 2147483647 h 16980"/>
                <a:gd name="T112" fmla="*/ 2147483647 w 6132"/>
                <a:gd name="T113" fmla="*/ 2147483647 h 16980"/>
                <a:gd name="T114" fmla="*/ 2147483647 w 6132"/>
                <a:gd name="T115" fmla="*/ 2147483647 h 16980"/>
                <a:gd name="T116" fmla="*/ 2147483647 w 6132"/>
                <a:gd name="T117" fmla="*/ 2147483647 h 16980"/>
                <a:gd name="T118" fmla="*/ 2147483647 w 6132"/>
                <a:gd name="T119" fmla="*/ 2147483647 h 16980"/>
                <a:gd name="T120" fmla="*/ 2147483647 w 6132"/>
                <a:gd name="T121" fmla="*/ 2147483647 h 169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132" h="16980">
                  <a:moveTo>
                    <a:pt x="3480" y="3522"/>
                  </a:moveTo>
                  <a:lnTo>
                    <a:pt x="4254" y="3522"/>
                  </a:lnTo>
                  <a:lnTo>
                    <a:pt x="4298" y="3522"/>
                  </a:lnTo>
                  <a:lnTo>
                    <a:pt x="4342" y="3524"/>
                  </a:lnTo>
                  <a:lnTo>
                    <a:pt x="4386" y="3527"/>
                  </a:lnTo>
                  <a:lnTo>
                    <a:pt x="4429" y="3531"/>
                  </a:lnTo>
                  <a:lnTo>
                    <a:pt x="4473" y="3536"/>
                  </a:lnTo>
                  <a:lnTo>
                    <a:pt x="4515" y="3543"/>
                  </a:lnTo>
                  <a:lnTo>
                    <a:pt x="4558" y="3551"/>
                  </a:lnTo>
                  <a:lnTo>
                    <a:pt x="4601" y="3560"/>
                  </a:lnTo>
                  <a:lnTo>
                    <a:pt x="4643" y="3570"/>
                  </a:lnTo>
                  <a:lnTo>
                    <a:pt x="4685" y="3582"/>
                  </a:lnTo>
                  <a:lnTo>
                    <a:pt x="4727" y="3595"/>
                  </a:lnTo>
                  <a:lnTo>
                    <a:pt x="4769" y="3609"/>
                  </a:lnTo>
                  <a:lnTo>
                    <a:pt x="4809" y="3624"/>
                  </a:lnTo>
                  <a:lnTo>
                    <a:pt x="4851" y="3640"/>
                  </a:lnTo>
                  <a:lnTo>
                    <a:pt x="4892" y="3658"/>
                  </a:lnTo>
                  <a:lnTo>
                    <a:pt x="4932" y="3676"/>
                  </a:lnTo>
                  <a:lnTo>
                    <a:pt x="4973" y="3696"/>
                  </a:lnTo>
                  <a:lnTo>
                    <a:pt x="5013" y="3717"/>
                  </a:lnTo>
                  <a:lnTo>
                    <a:pt x="5052" y="3739"/>
                  </a:lnTo>
                  <a:lnTo>
                    <a:pt x="5093" y="3763"/>
                  </a:lnTo>
                  <a:lnTo>
                    <a:pt x="5132" y="3788"/>
                  </a:lnTo>
                  <a:lnTo>
                    <a:pt x="5171" y="3814"/>
                  </a:lnTo>
                  <a:lnTo>
                    <a:pt x="5210" y="3842"/>
                  </a:lnTo>
                  <a:lnTo>
                    <a:pt x="5249" y="3870"/>
                  </a:lnTo>
                  <a:lnTo>
                    <a:pt x="5287" y="3900"/>
                  </a:lnTo>
                  <a:lnTo>
                    <a:pt x="5325" y="3931"/>
                  </a:lnTo>
                  <a:lnTo>
                    <a:pt x="5364" y="3963"/>
                  </a:lnTo>
                  <a:lnTo>
                    <a:pt x="5401" y="3997"/>
                  </a:lnTo>
                  <a:lnTo>
                    <a:pt x="5438" y="4031"/>
                  </a:lnTo>
                  <a:lnTo>
                    <a:pt x="5475" y="4067"/>
                  </a:lnTo>
                  <a:lnTo>
                    <a:pt x="5512" y="4104"/>
                  </a:lnTo>
                  <a:lnTo>
                    <a:pt x="5549" y="4142"/>
                  </a:lnTo>
                  <a:lnTo>
                    <a:pt x="5584" y="4181"/>
                  </a:lnTo>
                  <a:lnTo>
                    <a:pt x="5619" y="4220"/>
                  </a:lnTo>
                  <a:lnTo>
                    <a:pt x="5652" y="4260"/>
                  </a:lnTo>
                  <a:lnTo>
                    <a:pt x="5685" y="4300"/>
                  </a:lnTo>
                  <a:lnTo>
                    <a:pt x="5716" y="4339"/>
                  </a:lnTo>
                  <a:lnTo>
                    <a:pt x="5747" y="4379"/>
                  </a:lnTo>
                  <a:lnTo>
                    <a:pt x="5775" y="4420"/>
                  </a:lnTo>
                  <a:lnTo>
                    <a:pt x="5803" y="4460"/>
                  </a:lnTo>
                  <a:lnTo>
                    <a:pt x="5830" y="4502"/>
                  </a:lnTo>
                  <a:lnTo>
                    <a:pt x="5855" y="4543"/>
                  </a:lnTo>
                  <a:lnTo>
                    <a:pt x="5880" y="4585"/>
                  </a:lnTo>
                  <a:lnTo>
                    <a:pt x="5904" y="4626"/>
                  </a:lnTo>
                  <a:lnTo>
                    <a:pt x="5925" y="4667"/>
                  </a:lnTo>
                  <a:lnTo>
                    <a:pt x="5946" y="4710"/>
                  </a:lnTo>
                  <a:lnTo>
                    <a:pt x="5967" y="4752"/>
                  </a:lnTo>
                  <a:lnTo>
                    <a:pt x="5986" y="4795"/>
                  </a:lnTo>
                  <a:lnTo>
                    <a:pt x="6004" y="4838"/>
                  </a:lnTo>
                  <a:lnTo>
                    <a:pt x="6020" y="4880"/>
                  </a:lnTo>
                  <a:lnTo>
                    <a:pt x="6036" y="4924"/>
                  </a:lnTo>
                  <a:lnTo>
                    <a:pt x="6049" y="4967"/>
                  </a:lnTo>
                  <a:lnTo>
                    <a:pt x="6063" y="5011"/>
                  </a:lnTo>
                  <a:lnTo>
                    <a:pt x="6075" y="5055"/>
                  </a:lnTo>
                  <a:lnTo>
                    <a:pt x="6085" y="5100"/>
                  </a:lnTo>
                  <a:lnTo>
                    <a:pt x="6095" y="5144"/>
                  </a:lnTo>
                  <a:lnTo>
                    <a:pt x="6104" y="5189"/>
                  </a:lnTo>
                  <a:lnTo>
                    <a:pt x="6111" y="5234"/>
                  </a:lnTo>
                  <a:lnTo>
                    <a:pt x="6117" y="5280"/>
                  </a:lnTo>
                  <a:lnTo>
                    <a:pt x="6123" y="5324"/>
                  </a:lnTo>
                  <a:lnTo>
                    <a:pt x="6127" y="5370"/>
                  </a:lnTo>
                  <a:lnTo>
                    <a:pt x="6130" y="5417"/>
                  </a:lnTo>
                  <a:lnTo>
                    <a:pt x="6131" y="5463"/>
                  </a:lnTo>
                  <a:lnTo>
                    <a:pt x="6132" y="5509"/>
                  </a:lnTo>
                  <a:lnTo>
                    <a:pt x="6132" y="9605"/>
                  </a:lnTo>
                  <a:lnTo>
                    <a:pt x="6132" y="9643"/>
                  </a:lnTo>
                  <a:lnTo>
                    <a:pt x="6130" y="9682"/>
                  </a:lnTo>
                  <a:lnTo>
                    <a:pt x="6129" y="9719"/>
                  </a:lnTo>
                  <a:lnTo>
                    <a:pt x="6126" y="9756"/>
                  </a:lnTo>
                  <a:lnTo>
                    <a:pt x="6122" y="9793"/>
                  </a:lnTo>
                  <a:lnTo>
                    <a:pt x="6117" y="9829"/>
                  </a:lnTo>
                  <a:lnTo>
                    <a:pt x="6112" y="9866"/>
                  </a:lnTo>
                  <a:lnTo>
                    <a:pt x="6107" y="9901"/>
                  </a:lnTo>
                  <a:lnTo>
                    <a:pt x="6099" y="9937"/>
                  </a:lnTo>
                  <a:lnTo>
                    <a:pt x="6092" y="9972"/>
                  </a:lnTo>
                  <a:lnTo>
                    <a:pt x="6083" y="10007"/>
                  </a:lnTo>
                  <a:lnTo>
                    <a:pt x="6074" y="10041"/>
                  </a:lnTo>
                  <a:lnTo>
                    <a:pt x="6063" y="10075"/>
                  </a:lnTo>
                  <a:lnTo>
                    <a:pt x="6053" y="10109"/>
                  </a:lnTo>
                  <a:lnTo>
                    <a:pt x="6041" y="10142"/>
                  </a:lnTo>
                  <a:lnTo>
                    <a:pt x="6028" y="10175"/>
                  </a:lnTo>
                  <a:lnTo>
                    <a:pt x="6014" y="10208"/>
                  </a:lnTo>
                  <a:lnTo>
                    <a:pt x="6001" y="10241"/>
                  </a:lnTo>
                  <a:lnTo>
                    <a:pt x="5986" y="10273"/>
                  </a:lnTo>
                  <a:lnTo>
                    <a:pt x="5970" y="10305"/>
                  </a:lnTo>
                  <a:lnTo>
                    <a:pt x="5953" y="10335"/>
                  </a:lnTo>
                  <a:lnTo>
                    <a:pt x="5935" y="10366"/>
                  </a:lnTo>
                  <a:lnTo>
                    <a:pt x="5917" y="10397"/>
                  </a:lnTo>
                  <a:lnTo>
                    <a:pt x="5898" y="10428"/>
                  </a:lnTo>
                  <a:lnTo>
                    <a:pt x="5877" y="10458"/>
                  </a:lnTo>
                  <a:lnTo>
                    <a:pt x="5857" y="10487"/>
                  </a:lnTo>
                  <a:lnTo>
                    <a:pt x="5835" y="10517"/>
                  </a:lnTo>
                  <a:lnTo>
                    <a:pt x="5813" y="10546"/>
                  </a:lnTo>
                  <a:lnTo>
                    <a:pt x="5789" y="10575"/>
                  </a:lnTo>
                  <a:lnTo>
                    <a:pt x="5766" y="10603"/>
                  </a:lnTo>
                  <a:lnTo>
                    <a:pt x="5740" y="10632"/>
                  </a:lnTo>
                  <a:lnTo>
                    <a:pt x="5715" y="10660"/>
                  </a:lnTo>
                  <a:lnTo>
                    <a:pt x="5688" y="10687"/>
                  </a:lnTo>
                  <a:lnTo>
                    <a:pt x="5661" y="10714"/>
                  </a:lnTo>
                  <a:lnTo>
                    <a:pt x="5633" y="10739"/>
                  </a:lnTo>
                  <a:lnTo>
                    <a:pt x="5606" y="10765"/>
                  </a:lnTo>
                  <a:lnTo>
                    <a:pt x="5576" y="10790"/>
                  </a:lnTo>
                  <a:lnTo>
                    <a:pt x="5546" y="10814"/>
                  </a:lnTo>
                  <a:lnTo>
                    <a:pt x="5516" y="10838"/>
                  </a:lnTo>
                  <a:lnTo>
                    <a:pt x="5486" y="10860"/>
                  </a:lnTo>
                  <a:lnTo>
                    <a:pt x="5455" y="10883"/>
                  </a:lnTo>
                  <a:lnTo>
                    <a:pt x="5422" y="10905"/>
                  </a:lnTo>
                  <a:lnTo>
                    <a:pt x="5390" y="10925"/>
                  </a:lnTo>
                  <a:lnTo>
                    <a:pt x="5357" y="10947"/>
                  </a:lnTo>
                  <a:lnTo>
                    <a:pt x="5323" y="10966"/>
                  </a:lnTo>
                  <a:lnTo>
                    <a:pt x="5288" y="10985"/>
                  </a:lnTo>
                  <a:lnTo>
                    <a:pt x="5253" y="11004"/>
                  </a:lnTo>
                  <a:lnTo>
                    <a:pt x="5218" y="11022"/>
                  </a:lnTo>
                  <a:lnTo>
                    <a:pt x="5182" y="11039"/>
                  </a:lnTo>
                  <a:lnTo>
                    <a:pt x="5145" y="11056"/>
                  </a:lnTo>
                  <a:lnTo>
                    <a:pt x="5108" y="11072"/>
                  </a:lnTo>
                  <a:lnTo>
                    <a:pt x="5069" y="11087"/>
                  </a:lnTo>
                  <a:lnTo>
                    <a:pt x="5031" y="11102"/>
                  </a:lnTo>
                  <a:lnTo>
                    <a:pt x="4992" y="11117"/>
                  </a:lnTo>
                  <a:lnTo>
                    <a:pt x="4952" y="11130"/>
                  </a:lnTo>
                  <a:lnTo>
                    <a:pt x="4911" y="11143"/>
                  </a:lnTo>
                  <a:lnTo>
                    <a:pt x="4871" y="11155"/>
                  </a:lnTo>
                  <a:lnTo>
                    <a:pt x="4828" y="11167"/>
                  </a:lnTo>
                  <a:lnTo>
                    <a:pt x="4787" y="11178"/>
                  </a:lnTo>
                  <a:lnTo>
                    <a:pt x="4743" y="11189"/>
                  </a:lnTo>
                  <a:lnTo>
                    <a:pt x="4701" y="11199"/>
                  </a:lnTo>
                  <a:lnTo>
                    <a:pt x="4656" y="11208"/>
                  </a:lnTo>
                  <a:lnTo>
                    <a:pt x="4612" y="11217"/>
                  </a:lnTo>
                  <a:lnTo>
                    <a:pt x="4567" y="11225"/>
                  </a:lnTo>
                  <a:lnTo>
                    <a:pt x="4567" y="16980"/>
                  </a:lnTo>
                  <a:lnTo>
                    <a:pt x="1510" y="16980"/>
                  </a:lnTo>
                  <a:lnTo>
                    <a:pt x="1510" y="11225"/>
                  </a:lnTo>
                  <a:lnTo>
                    <a:pt x="1424" y="11201"/>
                  </a:lnTo>
                  <a:lnTo>
                    <a:pt x="1340" y="11175"/>
                  </a:lnTo>
                  <a:lnTo>
                    <a:pt x="1298" y="11161"/>
                  </a:lnTo>
                  <a:lnTo>
                    <a:pt x="1258" y="11148"/>
                  </a:lnTo>
                  <a:lnTo>
                    <a:pt x="1218" y="11134"/>
                  </a:lnTo>
                  <a:lnTo>
                    <a:pt x="1178" y="11120"/>
                  </a:lnTo>
                  <a:lnTo>
                    <a:pt x="1139" y="11105"/>
                  </a:lnTo>
                  <a:lnTo>
                    <a:pt x="1101" y="11089"/>
                  </a:lnTo>
                  <a:lnTo>
                    <a:pt x="1064" y="11074"/>
                  </a:lnTo>
                  <a:lnTo>
                    <a:pt x="1026" y="11058"/>
                  </a:lnTo>
                  <a:lnTo>
                    <a:pt x="990" y="11042"/>
                  </a:lnTo>
                  <a:lnTo>
                    <a:pt x="954" y="11025"/>
                  </a:lnTo>
                  <a:lnTo>
                    <a:pt x="918" y="11009"/>
                  </a:lnTo>
                  <a:lnTo>
                    <a:pt x="884" y="10991"/>
                  </a:lnTo>
                  <a:lnTo>
                    <a:pt x="849" y="10974"/>
                  </a:lnTo>
                  <a:lnTo>
                    <a:pt x="816" y="10956"/>
                  </a:lnTo>
                  <a:lnTo>
                    <a:pt x="782" y="10938"/>
                  </a:lnTo>
                  <a:lnTo>
                    <a:pt x="750" y="10920"/>
                  </a:lnTo>
                  <a:lnTo>
                    <a:pt x="719" y="10901"/>
                  </a:lnTo>
                  <a:lnTo>
                    <a:pt x="687" y="10882"/>
                  </a:lnTo>
                  <a:lnTo>
                    <a:pt x="656" y="10862"/>
                  </a:lnTo>
                  <a:lnTo>
                    <a:pt x="626" y="10841"/>
                  </a:lnTo>
                  <a:lnTo>
                    <a:pt x="596" y="10821"/>
                  </a:lnTo>
                  <a:lnTo>
                    <a:pt x="567" y="10801"/>
                  </a:lnTo>
                  <a:lnTo>
                    <a:pt x="539" y="10780"/>
                  </a:lnTo>
                  <a:lnTo>
                    <a:pt x="510" y="10758"/>
                  </a:lnTo>
                  <a:lnTo>
                    <a:pt x="484" y="10736"/>
                  </a:lnTo>
                  <a:lnTo>
                    <a:pt x="456" y="10714"/>
                  </a:lnTo>
                  <a:lnTo>
                    <a:pt x="431" y="10691"/>
                  </a:lnTo>
                  <a:lnTo>
                    <a:pt x="405" y="10668"/>
                  </a:lnTo>
                  <a:lnTo>
                    <a:pt x="380" y="10646"/>
                  </a:lnTo>
                  <a:lnTo>
                    <a:pt x="355" y="10622"/>
                  </a:lnTo>
                  <a:lnTo>
                    <a:pt x="332" y="10599"/>
                  </a:lnTo>
                  <a:lnTo>
                    <a:pt x="310" y="10576"/>
                  </a:lnTo>
                  <a:lnTo>
                    <a:pt x="289" y="10551"/>
                  </a:lnTo>
                  <a:lnTo>
                    <a:pt x="267" y="10528"/>
                  </a:lnTo>
                  <a:lnTo>
                    <a:pt x="247" y="10503"/>
                  </a:lnTo>
                  <a:lnTo>
                    <a:pt x="228" y="10480"/>
                  </a:lnTo>
                  <a:lnTo>
                    <a:pt x="209" y="10455"/>
                  </a:lnTo>
                  <a:lnTo>
                    <a:pt x="191" y="10431"/>
                  </a:lnTo>
                  <a:lnTo>
                    <a:pt x="174" y="10407"/>
                  </a:lnTo>
                  <a:lnTo>
                    <a:pt x="158" y="10382"/>
                  </a:lnTo>
                  <a:lnTo>
                    <a:pt x="142" y="10357"/>
                  </a:lnTo>
                  <a:lnTo>
                    <a:pt x="128" y="10332"/>
                  </a:lnTo>
                  <a:lnTo>
                    <a:pt x="114" y="10307"/>
                  </a:lnTo>
                  <a:lnTo>
                    <a:pt x="101" y="10281"/>
                  </a:lnTo>
                  <a:lnTo>
                    <a:pt x="89" y="10256"/>
                  </a:lnTo>
                  <a:lnTo>
                    <a:pt x="77" y="10230"/>
                  </a:lnTo>
                  <a:lnTo>
                    <a:pt x="67" y="10205"/>
                  </a:lnTo>
                  <a:lnTo>
                    <a:pt x="57" y="10179"/>
                  </a:lnTo>
                  <a:lnTo>
                    <a:pt x="48" y="10153"/>
                  </a:lnTo>
                  <a:lnTo>
                    <a:pt x="39" y="10127"/>
                  </a:lnTo>
                  <a:lnTo>
                    <a:pt x="32" y="10100"/>
                  </a:lnTo>
                  <a:lnTo>
                    <a:pt x="25" y="10074"/>
                  </a:lnTo>
                  <a:lnTo>
                    <a:pt x="19" y="10047"/>
                  </a:lnTo>
                  <a:lnTo>
                    <a:pt x="14" y="10021"/>
                  </a:lnTo>
                  <a:lnTo>
                    <a:pt x="9" y="9994"/>
                  </a:lnTo>
                  <a:lnTo>
                    <a:pt x="6" y="9967"/>
                  </a:lnTo>
                  <a:lnTo>
                    <a:pt x="3" y="9940"/>
                  </a:lnTo>
                  <a:lnTo>
                    <a:pt x="1" y="9912"/>
                  </a:lnTo>
                  <a:lnTo>
                    <a:pt x="0" y="9885"/>
                  </a:lnTo>
                  <a:lnTo>
                    <a:pt x="0" y="9857"/>
                  </a:lnTo>
                  <a:lnTo>
                    <a:pt x="0" y="5509"/>
                  </a:lnTo>
                  <a:lnTo>
                    <a:pt x="1" y="5453"/>
                  </a:lnTo>
                  <a:lnTo>
                    <a:pt x="2" y="5398"/>
                  </a:lnTo>
                  <a:lnTo>
                    <a:pt x="5" y="5342"/>
                  </a:lnTo>
                  <a:lnTo>
                    <a:pt x="9" y="5288"/>
                  </a:lnTo>
                  <a:lnTo>
                    <a:pt x="15" y="5235"/>
                  </a:lnTo>
                  <a:lnTo>
                    <a:pt x="21" y="5182"/>
                  </a:lnTo>
                  <a:lnTo>
                    <a:pt x="28" y="5130"/>
                  </a:lnTo>
                  <a:lnTo>
                    <a:pt x="37" y="5079"/>
                  </a:lnTo>
                  <a:lnTo>
                    <a:pt x="47" y="5028"/>
                  </a:lnTo>
                  <a:lnTo>
                    <a:pt x="57" y="4978"/>
                  </a:lnTo>
                  <a:lnTo>
                    <a:pt x="70" y="4929"/>
                  </a:lnTo>
                  <a:lnTo>
                    <a:pt x="83" y="4880"/>
                  </a:lnTo>
                  <a:lnTo>
                    <a:pt x="97" y="4832"/>
                  </a:lnTo>
                  <a:lnTo>
                    <a:pt x="112" y="4785"/>
                  </a:lnTo>
                  <a:lnTo>
                    <a:pt x="129" y="4739"/>
                  </a:lnTo>
                  <a:lnTo>
                    <a:pt x="147" y="4693"/>
                  </a:lnTo>
                  <a:lnTo>
                    <a:pt x="166" y="4648"/>
                  </a:lnTo>
                  <a:lnTo>
                    <a:pt x="187" y="4604"/>
                  </a:lnTo>
                  <a:lnTo>
                    <a:pt x="208" y="4560"/>
                  </a:lnTo>
                  <a:lnTo>
                    <a:pt x="230" y="4518"/>
                  </a:lnTo>
                  <a:lnTo>
                    <a:pt x="255" y="4476"/>
                  </a:lnTo>
                  <a:lnTo>
                    <a:pt x="279" y="4435"/>
                  </a:lnTo>
                  <a:lnTo>
                    <a:pt x="306" y="4393"/>
                  </a:lnTo>
                  <a:lnTo>
                    <a:pt x="332" y="4354"/>
                  </a:lnTo>
                  <a:lnTo>
                    <a:pt x="361" y="4315"/>
                  </a:lnTo>
                  <a:lnTo>
                    <a:pt x="391" y="4275"/>
                  </a:lnTo>
                  <a:lnTo>
                    <a:pt x="421" y="4238"/>
                  </a:lnTo>
                  <a:lnTo>
                    <a:pt x="453" y="4201"/>
                  </a:lnTo>
                  <a:lnTo>
                    <a:pt x="486" y="4165"/>
                  </a:lnTo>
                  <a:lnTo>
                    <a:pt x="520" y="4129"/>
                  </a:lnTo>
                  <a:lnTo>
                    <a:pt x="556" y="4093"/>
                  </a:lnTo>
                  <a:lnTo>
                    <a:pt x="592" y="4059"/>
                  </a:lnTo>
                  <a:lnTo>
                    <a:pt x="629" y="4025"/>
                  </a:lnTo>
                  <a:lnTo>
                    <a:pt x="668" y="3994"/>
                  </a:lnTo>
                  <a:lnTo>
                    <a:pt x="707" y="3963"/>
                  </a:lnTo>
                  <a:lnTo>
                    <a:pt x="747" y="3933"/>
                  </a:lnTo>
                  <a:lnTo>
                    <a:pt x="789" y="3904"/>
                  </a:lnTo>
                  <a:lnTo>
                    <a:pt x="830" y="3876"/>
                  </a:lnTo>
                  <a:lnTo>
                    <a:pt x="873" y="3849"/>
                  </a:lnTo>
                  <a:lnTo>
                    <a:pt x="916" y="3823"/>
                  </a:lnTo>
                  <a:lnTo>
                    <a:pt x="961" y="3799"/>
                  </a:lnTo>
                  <a:lnTo>
                    <a:pt x="1005" y="3775"/>
                  </a:lnTo>
                  <a:lnTo>
                    <a:pt x="1052" y="3752"/>
                  </a:lnTo>
                  <a:lnTo>
                    <a:pt x="1099" y="3731"/>
                  </a:lnTo>
                  <a:lnTo>
                    <a:pt x="1146" y="3711"/>
                  </a:lnTo>
                  <a:lnTo>
                    <a:pt x="1194" y="3691"/>
                  </a:lnTo>
                  <a:lnTo>
                    <a:pt x="1244" y="3672"/>
                  </a:lnTo>
                  <a:lnTo>
                    <a:pt x="1294" y="3655"/>
                  </a:lnTo>
                  <a:lnTo>
                    <a:pt x="1345" y="3640"/>
                  </a:lnTo>
                  <a:lnTo>
                    <a:pt x="1397" y="3624"/>
                  </a:lnTo>
                  <a:lnTo>
                    <a:pt x="1450" y="3610"/>
                  </a:lnTo>
                  <a:lnTo>
                    <a:pt x="1503" y="3597"/>
                  </a:lnTo>
                  <a:lnTo>
                    <a:pt x="1558" y="3584"/>
                  </a:lnTo>
                  <a:lnTo>
                    <a:pt x="1614" y="3574"/>
                  </a:lnTo>
                  <a:lnTo>
                    <a:pt x="1670" y="3564"/>
                  </a:lnTo>
                  <a:lnTo>
                    <a:pt x="1726" y="3554"/>
                  </a:lnTo>
                  <a:lnTo>
                    <a:pt x="1785" y="3547"/>
                  </a:lnTo>
                  <a:lnTo>
                    <a:pt x="1843" y="3540"/>
                  </a:lnTo>
                  <a:lnTo>
                    <a:pt x="1902" y="3534"/>
                  </a:lnTo>
                  <a:lnTo>
                    <a:pt x="1963" y="3530"/>
                  </a:lnTo>
                  <a:lnTo>
                    <a:pt x="2024" y="3526"/>
                  </a:lnTo>
                  <a:lnTo>
                    <a:pt x="2086" y="3524"/>
                  </a:lnTo>
                  <a:lnTo>
                    <a:pt x="2149" y="3522"/>
                  </a:lnTo>
                  <a:lnTo>
                    <a:pt x="2212" y="3522"/>
                  </a:lnTo>
                  <a:lnTo>
                    <a:pt x="2218" y="3517"/>
                  </a:lnTo>
                  <a:lnTo>
                    <a:pt x="2224" y="3514"/>
                  </a:lnTo>
                  <a:lnTo>
                    <a:pt x="2230" y="3513"/>
                  </a:lnTo>
                  <a:lnTo>
                    <a:pt x="2237" y="3512"/>
                  </a:lnTo>
                  <a:lnTo>
                    <a:pt x="2243" y="3512"/>
                  </a:lnTo>
                  <a:lnTo>
                    <a:pt x="2251" y="3512"/>
                  </a:lnTo>
                  <a:lnTo>
                    <a:pt x="2261" y="3512"/>
                  </a:lnTo>
                  <a:lnTo>
                    <a:pt x="2274" y="3512"/>
                  </a:lnTo>
                  <a:lnTo>
                    <a:pt x="2312" y="3514"/>
                  </a:lnTo>
                  <a:lnTo>
                    <a:pt x="2353" y="3516"/>
                  </a:lnTo>
                  <a:lnTo>
                    <a:pt x="2393" y="3517"/>
                  </a:lnTo>
                  <a:lnTo>
                    <a:pt x="2435" y="3519"/>
                  </a:lnTo>
                  <a:lnTo>
                    <a:pt x="2479" y="3520"/>
                  </a:lnTo>
                  <a:lnTo>
                    <a:pt x="2522" y="3520"/>
                  </a:lnTo>
                  <a:lnTo>
                    <a:pt x="2568" y="3522"/>
                  </a:lnTo>
                  <a:lnTo>
                    <a:pt x="2615" y="3522"/>
                  </a:lnTo>
                  <a:lnTo>
                    <a:pt x="2616" y="3516"/>
                  </a:lnTo>
                  <a:lnTo>
                    <a:pt x="2617" y="3511"/>
                  </a:lnTo>
                  <a:lnTo>
                    <a:pt x="2620" y="3505"/>
                  </a:lnTo>
                  <a:lnTo>
                    <a:pt x="2623" y="3498"/>
                  </a:lnTo>
                  <a:lnTo>
                    <a:pt x="2634" y="3483"/>
                  </a:lnTo>
                  <a:lnTo>
                    <a:pt x="2649" y="3466"/>
                  </a:lnTo>
                  <a:lnTo>
                    <a:pt x="2663" y="3450"/>
                  </a:lnTo>
                  <a:lnTo>
                    <a:pt x="2674" y="3439"/>
                  </a:lnTo>
                  <a:lnTo>
                    <a:pt x="2678" y="3434"/>
                  </a:lnTo>
                  <a:lnTo>
                    <a:pt x="2683" y="3431"/>
                  </a:lnTo>
                  <a:lnTo>
                    <a:pt x="2686" y="3430"/>
                  </a:lnTo>
                  <a:lnTo>
                    <a:pt x="2688" y="3429"/>
                  </a:lnTo>
                  <a:lnTo>
                    <a:pt x="2651" y="3417"/>
                  </a:lnTo>
                  <a:lnTo>
                    <a:pt x="2614" y="3406"/>
                  </a:lnTo>
                  <a:lnTo>
                    <a:pt x="2578" y="3393"/>
                  </a:lnTo>
                  <a:lnTo>
                    <a:pt x="2542" y="3380"/>
                  </a:lnTo>
                  <a:lnTo>
                    <a:pt x="2506" y="3366"/>
                  </a:lnTo>
                  <a:lnTo>
                    <a:pt x="2471" y="3351"/>
                  </a:lnTo>
                  <a:lnTo>
                    <a:pt x="2436" y="3337"/>
                  </a:lnTo>
                  <a:lnTo>
                    <a:pt x="2402" y="3322"/>
                  </a:lnTo>
                  <a:lnTo>
                    <a:pt x="2368" y="3306"/>
                  </a:lnTo>
                  <a:lnTo>
                    <a:pt x="2336" y="3289"/>
                  </a:lnTo>
                  <a:lnTo>
                    <a:pt x="2303" y="3272"/>
                  </a:lnTo>
                  <a:lnTo>
                    <a:pt x="2271" y="3255"/>
                  </a:lnTo>
                  <a:lnTo>
                    <a:pt x="2239" y="3237"/>
                  </a:lnTo>
                  <a:lnTo>
                    <a:pt x="2208" y="3218"/>
                  </a:lnTo>
                  <a:lnTo>
                    <a:pt x="2177" y="3198"/>
                  </a:lnTo>
                  <a:lnTo>
                    <a:pt x="2147" y="3178"/>
                  </a:lnTo>
                  <a:lnTo>
                    <a:pt x="2117" y="3158"/>
                  </a:lnTo>
                  <a:lnTo>
                    <a:pt x="2087" y="3137"/>
                  </a:lnTo>
                  <a:lnTo>
                    <a:pt x="2058" y="3115"/>
                  </a:lnTo>
                  <a:lnTo>
                    <a:pt x="2030" y="3093"/>
                  </a:lnTo>
                  <a:lnTo>
                    <a:pt x="2002" y="3071"/>
                  </a:lnTo>
                  <a:lnTo>
                    <a:pt x="1975" y="3047"/>
                  </a:lnTo>
                  <a:lnTo>
                    <a:pt x="1948" y="3024"/>
                  </a:lnTo>
                  <a:lnTo>
                    <a:pt x="1921" y="3000"/>
                  </a:lnTo>
                  <a:lnTo>
                    <a:pt x="1895" y="2975"/>
                  </a:lnTo>
                  <a:lnTo>
                    <a:pt x="1869" y="2950"/>
                  </a:lnTo>
                  <a:lnTo>
                    <a:pt x="1844" y="2924"/>
                  </a:lnTo>
                  <a:lnTo>
                    <a:pt x="1820" y="2898"/>
                  </a:lnTo>
                  <a:lnTo>
                    <a:pt x="1795" y="2871"/>
                  </a:lnTo>
                  <a:lnTo>
                    <a:pt x="1771" y="2843"/>
                  </a:lnTo>
                  <a:lnTo>
                    <a:pt x="1747" y="2816"/>
                  </a:lnTo>
                  <a:lnTo>
                    <a:pt x="1725" y="2787"/>
                  </a:lnTo>
                  <a:lnTo>
                    <a:pt x="1703" y="2757"/>
                  </a:lnTo>
                  <a:lnTo>
                    <a:pt x="1682" y="2729"/>
                  </a:lnTo>
                  <a:lnTo>
                    <a:pt x="1660" y="2699"/>
                  </a:lnTo>
                  <a:lnTo>
                    <a:pt x="1640" y="2669"/>
                  </a:lnTo>
                  <a:lnTo>
                    <a:pt x="1621" y="2638"/>
                  </a:lnTo>
                  <a:lnTo>
                    <a:pt x="1603" y="2608"/>
                  </a:lnTo>
                  <a:lnTo>
                    <a:pt x="1585" y="2578"/>
                  </a:lnTo>
                  <a:lnTo>
                    <a:pt x="1568" y="2547"/>
                  </a:lnTo>
                  <a:lnTo>
                    <a:pt x="1551" y="2516"/>
                  </a:lnTo>
                  <a:lnTo>
                    <a:pt x="1535" y="2484"/>
                  </a:lnTo>
                  <a:lnTo>
                    <a:pt x="1520" y="2452"/>
                  </a:lnTo>
                  <a:lnTo>
                    <a:pt x="1506" y="2420"/>
                  </a:lnTo>
                  <a:lnTo>
                    <a:pt x="1493" y="2388"/>
                  </a:lnTo>
                  <a:lnTo>
                    <a:pt x="1479" y="2356"/>
                  </a:lnTo>
                  <a:lnTo>
                    <a:pt x="1467" y="2324"/>
                  </a:lnTo>
                  <a:lnTo>
                    <a:pt x="1455" y="2291"/>
                  </a:lnTo>
                  <a:lnTo>
                    <a:pt x="1445" y="2258"/>
                  </a:lnTo>
                  <a:lnTo>
                    <a:pt x="1434" y="2225"/>
                  </a:lnTo>
                  <a:lnTo>
                    <a:pt x="1425" y="2191"/>
                  </a:lnTo>
                  <a:lnTo>
                    <a:pt x="1416" y="2157"/>
                  </a:lnTo>
                  <a:lnTo>
                    <a:pt x="1408" y="2123"/>
                  </a:lnTo>
                  <a:lnTo>
                    <a:pt x="1400" y="2089"/>
                  </a:lnTo>
                  <a:lnTo>
                    <a:pt x="1394" y="2054"/>
                  </a:lnTo>
                  <a:lnTo>
                    <a:pt x="1389" y="2018"/>
                  </a:lnTo>
                  <a:lnTo>
                    <a:pt x="1383" y="1983"/>
                  </a:lnTo>
                  <a:lnTo>
                    <a:pt x="1378" y="1948"/>
                  </a:lnTo>
                  <a:lnTo>
                    <a:pt x="1375" y="1912"/>
                  </a:lnTo>
                  <a:lnTo>
                    <a:pt x="1372" y="1876"/>
                  </a:lnTo>
                  <a:lnTo>
                    <a:pt x="1368" y="1840"/>
                  </a:lnTo>
                  <a:lnTo>
                    <a:pt x="1367" y="1804"/>
                  </a:lnTo>
                  <a:lnTo>
                    <a:pt x="1366" y="1767"/>
                  </a:lnTo>
                  <a:lnTo>
                    <a:pt x="1365" y="1729"/>
                  </a:lnTo>
                  <a:lnTo>
                    <a:pt x="1366" y="1686"/>
                  </a:lnTo>
                  <a:lnTo>
                    <a:pt x="1367" y="1641"/>
                  </a:lnTo>
                  <a:lnTo>
                    <a:pt x="1370" y="1598"/>
                  </a:lnTo>
                  <a:lnTo>
                    <a:pt x="1374" y="1555"/>
                  </a:lnTo>
                  <a:lnTo>
                    <a:pt x="1378" y="1511"/>
                  </a:lnTo>
                  <a:lnTo>
                    <a:pt x="1383" y="1469"/>
                  </a:lnTo>
                  <a:lnTo>
                    <a:pt x="1390" y="1427"/>
                  </a:lnTo>
                  <a:lnTo>
                    <a:pt x="1397" y="1386"/>
                  </a:lnTo>
                  <a:lnTo>
                    <a:pt x="1405" y="1345"/>
                  </a:lnTo>
                  <a:lnTo>
                    <a:pt x="1415" y="1304"/>
                  </a:lnTo>
                  <a:lnTo>
                    <a:pt x="1426" y="1264"/>
                  </a:lnTo>
                  <a:lnTo>
                    <a:pt x="1437" y="1223"/>
                  </a:lnTo>
                  <a:lnTo>
                    <a:pt x="1449" y="1184"/>
                  </a:lnTo>
                  <a:lnTo>
                    <a:pt x="1463" y="1145"/>
                  </a:lnTo>
                  <a:lnTo>
                    <a:pt x="1477" y="1106"/>
                  </a:lnTo>
                  <a:lnTo>
                    <a:pt x="1493" y="1068"/>
                  </a:lnTo>
                  <a:lnTo>
                    <a:pt x="1508" y="1030"/>
                  </a:lnTo>
                  <a:lnTo>
                    <a:pt x="1527" y="993"/>
                  </a:lnTo>
                  <a:lnTo>
                    <a:pt x="1545" y="955"/>
                  </a:lnTo>
                  <a:lnTo>
                    <a:pt x="1564" y="919"/>
                  </a:lnTo>
                  <a:lnTo>
                    <a:pt x="1585" y="883"/>
                  </a:lnTo>
                  <a:lnTo>
                    <a:pt x="1606" y="847"/>
                  </a:lnTo>
                  <a:lnTo>
                    <a:pt x="1628" y="811"/>
                  </a:lnTo>
                  <a:lnTo>
                    <a:pt x="1652" y="776"/>
                  </a:lnTo>
                  <a:lnTo>
                    <a:pt x="1676" y="742"/>
                  </a:lnTo>
                  <a:lnTo>
                    <a:pt x="1702" y="708"/>
                  </a:lnTo>
                  <a:lnTo>
                    <a:pt x="1728" y="674"/>
                  </a:lnTo>
                  <a:lnTo>
                    <a:pt x="1756" y="640"/>
                  </a:lnTo>
                  <a:lnTo>
                    <a:pt x="1783" y="607"/>
                  </a:lnTo>
                  <a:lnTo>
                    <a:pt x="1813" y="574"/>
                  </a:lnTo>
                  <a:lnTo>
                    <a:pt x="1844" y="542"/>
                  </a:lnTo>
                  <a:lnTo>
                    <a:pt x="1875" y="510"/>
                  </a:lnTo>
                  <a:lnTo>
                    <a:pt x="1907" y="478"/>
                  </a:lnTo>
                  <a:lnTo>
                    <a:pt x="1940" y="448"/>
                  </a:lnTo>
                  <a:lnTo>
                    <a:pt x="1971" y="419"/>
                  </a:lnTo>
                  <a:lnTo>
                    <a:pt x="2005" y="390"/>
                  </a:lnTo>
                  <a:lnTo>
                    <a:pt x="2038" y="362"/>
                  </a:lnTo>
                  <a:lnTo>
                    <a:pt x="2072" y="336"/>
                  </a:lnTo>
                  <a:lnTo>
                    <a:pt x="2106" y="311"/>
                  </a:lnTo>
                  <a:lnTo>
                    <a:pt x="2141" y="287"/>
                  </a:lnTo>
                  <a:lnTo>
                    <a:pt x="2176" y="263"/>
                  </a:lnTo>
                  <a:lnTo>
                    <a:pt x="2211" y="240"/>
                  </a:lnTo>
                  <a:lnTo>
                    <a:pt x="2247" y="219"/>
                  </a:lnTo>
                  <a:lnTo>
                    <a:pt x="2284" y="199"/>
                  </a:lnTo>
                  <a:lnTo>
                    <a:pt x="2320" y="179"/>
                  </a:lnTo>
                  <a:lnTo>
                    <a:pt x="2357" y="160"/>
                  </a:lnTo>
                  <a:lnTo>
                    <a:pt x="2395" y="143"/>
                  </a:lnTo>
                  <a:lnTo>
                    <a:pt x="2432" y="127"/>
                  </a:lnTo>
                  <a:lnTo>
                    <a:pt x="2470" y="111"/>
                  </a:lnTo>
                  <a:lnTo>
                    <a:pt x="2510" y="98"/>
                  </a:lnTo>
                  <a:lnTo>
                    <a:pt x="2549" y="84"/>
                  </a:lnTo>
                  <a:lnTo>
                    <a:pt x="2588" y="71"/>
                  </a:lnTo>
                  <a:lnTo>
                    <a:pt x="2628" y="60"/>
                  </a:lnTo>
                  <a:lnTo>
                    <a:pt x="2668" y="50"/>
                  </a:lnTo>
                  <a:lnTo>
                    <a:pt x="2709" y="40"/>
                  </a:lnTo>
                  <a:lnTo>
                    <a:pt x="2750" y="32"/>
                  </a:lnTo>
                  <a:lnTo>
                    <a:pt x="2791" y="24"/>
                  </a:lnTo>
                  <a:lnTo>
                    <a:pt x="2833" y="18"/>
                  </a:lnTo>
                  <a:lnTo>
                    <a:pt x="2876" y="13"/>
                  </a:lnTo>
                  <a:lnTo>
                    <a:pt x="2918" y="7"/>
                  </a:lnTo>
                  <a:lnTo>
                    <a:pt x="2962" y="4"/>
                  </a:lnTo>
                  <a:lnTo>
                    <a:pt x="3005" y="2"/>
                  </a:lnTo>
                  <a:lnTo>
                    <a:pt x="3049" y="1"/>
                  </a:lnTo>
                  <a:lnTo>
                    <a:pt x="3094" y="0"/>
                  </a:lnTo>
                  <a:lnTo>
                    <a:pt x="3138" y="1"/>
                  </a:lnTo>
                  <a:lnTo>
                    <a:pt x="3183" y="2"/>
                  </a:lnTo>
                  <a:lnTo>
                    <a:pt x="3226" y="4"/>
                  </a:lnTo>
                  <a:lnTo>
                    <a:pt x="3270" y="7"/>
                  </a:lnTo>
                  <a:lnTo>
                    <a:pt x="3312" y="13"/>
                  </a:lnTo>
                  <a:lnTo>
                    <a:pt x="3356" y="18"/>
                  </a:lnTo>
                  <a:lnTo>
                    <a:pt x="3397" y="24"/>
                  </a:lnTo>
                  <a:lnTo>
                    <a:pt x="3440" y="32"/>
                  </a:lnTo>
                  <a:lnTo>
                    <a:pt x="3481" y="40"/>
                  </a:lnTo>
                  <a:lnTo>
                    <a:pt x="3521" y="50"/>
                  </a:lnTo>
                  <a:lnTo>
                    <a:pt x="3563" y="60"/>
                  </a:lnTo>
                  <a:lnTo>
                    <a:pt x="3602" y="71"/>
                  </a:lnTo>
                  <a:lnTo>
                    <a:pt x="3643" y="84"/>
                  </a:lnTo>
                  <a:lnTo>
                    <a:pt x="3682" y="98"/>
                  </a:lnTo>
                  <a:lnTo>
                    <a:pt x="3721" y="111"/>
                  </a:lnTo>
                  <a:lnTo>
                    <a:pt x="3759" y="127"/>
                  </a:lnTo>
                  <a:lnTo>
                    <a:pt x="3798" y="143"/>
                  </a:lnTo>
                  <a:lnTo>
                    <a:pt x="3835" y="160"/>
                  </a:lnTo>
                  <a:lnTo>
                    <a:pt x="3873" y="179"/>
                  </a:lnTo>
                  <a:lnTo>
                    <a:pt x="3909" y="199"/>
                  </a:lnTo>
                  <a:lnTo>
                    <a:pt x="3946" y="219"/>
                  </a:lnTo>
                  <a:lnTo>
                    <a:pt x="3982" y="240"/>
                  </a:lnTo>
                  <a:lnTo>
                    <a:pt x="4017" y="263"/>
                  </a:lnTo>
                  <a:lnTo>
                    <a:pt x="4053" y="287"/>
                  </a:lnTo>
                  <a:lnTo>
                    <a:pt x="4088" y="311"/>
                  </a:lnTo>
                  <a:lnTo>
                    <a:pt x="4122" y="336"/>
                  </a:lnTo>
                  <a:lnTo>
                    <a:pt x="4156" y="362"/>
                  </a:lnTo>
                  <a:lnTo>
                    <a:pt x="4190" y="390"/>
                  </a:lnTo>
                  <a:lnTo>
                    <a:pt x="4223" y="419"/>
                  </a:lnTo>
                  <a:lnTo>
                    <a:pt x="4256" y="448"/>
                  </a:lnTo>
                  <a:lnTo>
                    <a:pt x="4289" y="478"/>
                  </a:lnTo>
                  <a:lnTo>
                    <a:pt x="4321" y="510"/>
                  </a:lnTo>
                  <a:lnTo>
                    <a:pt x="4353" y="542"/>
                  </a:lnTo>
                  <a:lnTo>
                    <a:pt x="4383" y="574"/>
                  </a:lnTo>
                  <a:lnTo>
                    <a:pt x="4412" y="607"/>
                  </a:lnTo>
                  <a:lnTo>
                    <a:pt x="4440" y="640"/>
                  </a:lnTo>
                  <a:lnTo>
                    <a:pt x="4467" y="674"/>
                  </a:lnTo>
                  <a:lnTo>
                    <a:pt x="4493" y="708"/>
                  </a:lnTo>
                  <a:lnTo>
                    <a:pt x="4518" y="742"/>
                  </a:lnTo>
                  <a:lnTo>
                    <a:pt x="4543" y="776"/>
                  </a:lnTo>
                  <a:lnTo>
                    <a:pt x="4566" y="811"/>
                  </a:lnTo>
                  <a:lnTo>
                    <a:pt x="4588" y="847"/>
                  </a:lnTo>
                  <a:lnTo>
                    <a:pt x="4610" y="883"/>
                  </a:lnTo>
                  <a:lnTo>
                    <a:pt x="4630" y="919"/>
                  </a:lnTo>
                  <a:lnTo>
                    <a:pt x="4649" y="955"/>
                  </a:lnTo>
                  <a:lnTo>
                    <a:pt x="4667" y="993"/>
                  </a:lnTo>
                  <a:lnTo>
                    <a:pt x="4685" y="1030"/>
                  </a:lnTo>
                  <a:lnTo>
                    <a:pt x="4701" y="1068"/>
                  </a:lnTo>
                  <a:lnTo>
                    <a:pt x="4716" y="1106"/>
                  </a:lnTo>
                  <a:lnTo>
                    <a:pt x="4731" y="1145"/>
                  </a:lnTo>
                  <a:lnTo>
                    <a:pt x="4745" y="1184"/>
                  </a:lnTo>
                  <a:lnTo>
                    <a:pt x="4756" y="1223"/>
                  </a:lnTo>
                  <a:lnTo>
                    <a:pt x="4768" y="1264"/>
                  </a:lnTo>
                  <a:lnTo>
                    <a:pt x="4779" y="1304"/>
                  </a:lnTo>
                  <a:lnTo>
                    <a:pt x="4788" y="1345"/>
                  </a:lnTo>
                  <a:lnTo>
                    <a:pt x="4797" y="1386"/>
                  </a:lnTo>
                  <a:lnTo>
                    <a:pt x="4803" y="1427"/>
                  </a:lnTo>
                  <a:lnTo>
                    <a:pt x="4810" y="1469"/>
                  </a:lnTo>
                  <a:lnTo>
                    <a:pt x="4816" y="1511"/>
                  </a:lnTo>
                  <a:lnTo>
                    <a:pt x="4820" y="1555"/>
                  </a:lnTo>
                  <a:lnTo>
                    <a:pt x="4823" y="1598"/>
                  </a:lnTo>
                  <a:lnTo>
                    <a:pt x="4825" y="1641"/>
                  </a:lnTo>
                  <a:lnTo>
                    <a:pt x="4827" y="1686"/>
                  </a:lnTo>
                  <a:lnTo>
                    <a:pt x="4827" y="1729"/>
                  </a:lnTo>
                  <a:lnTo>
                    <a:pt x="4827" y="1768"/>
                  </a:lnTo>
                  <a:lnTo>
                    <a:pt x="4826" y="1806"/>
                  </a:lnTo>
                  <a:lnTo>
                    <a:pt x="4824" y="1843"/>
                  </a:lnTo>
                  <a:lnTo>
                    <a:pt x="4822" y="1880"/>
                  </a:lnTo>
                  <a:lnTo>
                    <a:pt x="4818" y="1917"/>
                  </a:lnTo>
                  <a:lnTo>
                    <a:pt x="4814" y="1954"/>
                  </a:lnTo>
                  <a:lnTo>
                    <a:pt x="4808" y="1990"/>
                  </a:lnTo>
                  <a:lnTo>
                    <a:pt x="4803" y="2027"/>
                  </a:lnTo>
                  <a:lnTo>
                    <a:pt x="4797" y="2062"/>
                  </a:lnTo>
                  <a:lnTo>
                    <a:pt x="4789" y="2098"/>
                  </a:lnTo>
                  <a:lnTo>
                    <a:pt x="4781" y="2134"/>
                  </a:lnTo>
                  <a:lnTo>
                    <a:pt x="4772" y="2169"/>
                  </a:lnTo>
                  <a:lnTo>
                    <a:pt x="4763" y="2204"/>
                  </a:lnTo>
                  <a:lnTo>
                    <a:pt x="4752" y="2240"/>
                  </a:lnTo>
                  <a:lnTo>
                    <a:pt x="4740" y="2274"/>
                  </a:lnTo>
                  <a:lnTo>
                    <a:pt x="4729" y="2308"/>
                  </a:lnTo>
                  <a:lnTo>
                    <a:pt x="4716" y="2342"/>
                  </a:lnTo>
                  <a:lnTo>
                    <a:pt x="4702" y="2376"/>
                  </a:lnTo>
                  <a:lnTo>
                    <a:pt x="4688" y="2410"/>
                  </a:lnTo>
                  <a:lnTo>
                    <a:pt x="4673" y="2443"/>
                  </a:lnTo>
                  <a:lnTo>
                    <a:pt x="4657" y="2476"/>
                  </a:lnTo>
                  <a:lnTo>
                    <a:pt x="4641" y="2508"/>
                  </a:lnTo>
                  <a:lnTo>
                    <a:pt x="4624" y="2541"/>
                  </a:lnTo>
                  <a:lnTo>
                    <a:pt x="4605" y="2573"/>
                  </a:lnTo>
                  <a:lnTo>
                    <a:pt x="4586" y="2606"/>
                  </a:lnTo>
                  <a:lnTo>
                    <a:pt x="4566" y="2638"/>
                  </a:lnTo>
                  <a:lnTo>
                    <a:pt x="4546" y="2669"/>
                  </a:lnTo>
                  <a:lnTo>
                    <a:pt x="4525" y="2701"/>
                  </a:lnTo>
                  <a:lnTo>
                    <a:pt x="4502" y="2732"/>
                  </a:lnTo>
                  <a:lnTo>
                    <a:pt x="4480" y="2763"/>
                  </a:lnTo>
                  <a:lnTo>
                    <a:pt x="4456" y="2793"/>
                  </a:lnTo>
                  <a:lnTo>
                    <a:pt x="4431" y="2824"/>
                  </a:lnTo>
                  <a:lnTo>
                    <a:pt x="4407" y="2853"/>
                  </a:lnTo>
                  <a:lnTo>
                    <a:pt x="4381" y="2883"/>
                  </a:lnTo>
                  <a:lnTo>
                    <a:pt x="4356" y="2910"/>
                  </a:lnTo>
                  <a:lnTo>
                    <a:pt x="4329" y="2938"/>
                  </a:lnTo>
                  <a:lnTo>
                    <a:pt x="4303" y="2965"/>
                  </a:lnTo>
                  <a:lnTo>
                    <a:pt x="4276" y="2991"/>
                  </a:lnTo>
                  <a:lnTo>
                    <a:pt x="4249" y="3017"/>
                  </a:lnTo>
                  <a:lnTo>
                    <a:pt x="4220" y="3041"/>
                  </a:lnTo>
                  <a:lnTo>
                    <a:pt x="4192" y="3066"/>
                  </a:lnTo>
                  <a:lnTo>
                    <a:pt x="4164" y="3089"/>
                  </a:lnTo>
                  <a:lnTo>
                    <a:pt x="4134" y="3112"/>
                  </a:lnTo>
                  <a:lnTo>
                    <a:pt x="4105" y="3134"/>
                  </a:lnTo>
                  <a:lnTo>
                    <a:pt x="4075" y="3155"/>
                  </a:lnTo>
                  <a:lnTo>
                    <a:pt x="4045" y="3176"/>
                  </a:lnTo>
                  <a:lnTo>
                    <a:pt x="4014" y="3196"/>
                  </a:lnTo>
                  <a:lnTo>
                    <a:pt x="3982" y="3215"/>
                  </a:lnTo>
                  <a:lnTo>
                    <a:pt x="3950" y="3233"/>
                  </a:lnTo>
                  <a:lnTo>
                    <a:pt x="3919" y="3252"/>
                  </a:lnTo>
                  <a:lnTo>
                    <a:pt x="3887" y="3269"/>
                  </a:lnTo>
                  <a:lnTo>
                    <a:pt x="3854" y="3286"/>
                  </a:lnTo>
                  <a:lnTo>
                    <a:pt x="3820" y="3301"/>
                  </a:lnTo>
                  <a:lnTo>
                    <a:pt x="3786" y="3316"/>
                  </a:lnTo>
                  <a:lnTo>
                    <a:pt x="3752" y="3331"/>
                  </a:lnTo>
                  <a:lnTo>
                    <a:pt x="3718" y="3344"/>
                  </a:lnTo>
                  <a:lnTo>
                    <a:pt x="3683" y="3358"/>
                  </a:lnTo>
                  <a:lnTo>
                    <a:pt x="3647" y="3370"/>
                  </a:lnTo>
                  <a:lnTo>
                    <a:pt x="3611" y="3381"/>
                  </a:lnTo>
                  <a:lnTo>
                    <a:pt x="3575" y="3393"/>
                  </a:lnTo>
                  <a:lnTo>
                    <a:pt x="3538" y="3402"/>
                  </a:lnTo>
                  <a:lnTo>
                    <a:pt x="3500" y="3412"/>
                  </a:lnTo>
                  <a:lnTo>
                    <a:pt x="3463" y="3421"/>
                  </a:lnTo>
                  <a:lnTo>
                    <a:pt x="3425" y="3429"/>
                  </a:lnTo>
                  <a:lnTo>
                    <a:pt x="3438" y="3443"/>
                  </a:lnTo>
                  <a:lnTo>
                    <a:pt x="3449" y="3456"/>
                  </a:lnTo>
                  <a:lnTo>
                    <a:pt x="3459" y="3468"/>
                  </a:lnTo>
                  <a:lnTo>
                    <a:pt x="3466" y="3480"/>
                  </a:lnTo>
                  <a:lnTo>
                    <a:pt x="3473" y="3491"/>
                  </a:lnTo>
                  <a:lnTo>
                    <a:pt x="3477" y="3501"/>
                  </a:lnTo>
                  <a:lnTo>
                    <a:pt x="3479" y="3512"/>
                  </a:lnTo>
                  <a:lnTo>
                    <a:pt x="3480" y="352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rgbClr val="000000"/>
                </a:solidFill>
                <a:ea typeface="微软雅黑" panose="020B0503020204020204" pitchFamily="34" charset="-122"/>
              </a:endParaRPr>
            </a:p>
          </p:txBody>
        </p:sp>
        <p:cxnSp>
          <p:nvCxnSpPr>
            <p:cNvPr id="71" name="直接连接符 70"/>
            <p:cNvCxnSpPr/>
            <p:nvPr/>
          </p:nvCxnSpPr>
          <p:spPr>
            <a:xfrm flipV="1">
              <a:off x="6362700" y="4103157"/>
              <a:ext cx="3751263" cy="2118"/>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72" name="文本框 106"/>
            <p:cNvSpPr txBox="1">
              <a:spLocks noChangeArrowheads="1"/>
            </p:cNvSpPr>
            <p:nvPr/>
          </p:nvSpPr>
          <p:spPr bwMode="auto">
            <a:xfrm>
              <a:off x="7364413" y="2786063"/>
              <a:ext cx="15843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200">
                  <a:solidFill>
                    <a:srgbClr val="000000"/>
                  </a:solidFill>
                  <a:latin typeface="Impact" panose="020B0806030902050204" pitchFamily="34" charset="0"/>
                  <a:ea typeface="微软雅黑" panose="020B0503020204020204" pitchFamily="34" charset="-122"/>
                </a:rPr>
                <a:t>标题文字内容</a:t>
              </a:r>
              <a:endParaRPr lang="zh-CN" altLang="en-US" sz="1200">
                <a:solidFill>
                  <a:srgbClr val="000000"/>
                </a:solidFill>
                <a:latin typeface="Impact" panose="020B0806030902050204" pitchFamily="34" charset="0"/>
                <a:ea typeface="微软雅黑" panose="020B0503020204020204" pitchFamily="34" charset="-122"/>
              </a:endParaRPr>
            </a:p>
          </p:txBody>
        </p:sp>
        <p:sp>
          <p:nvSpPr>
            <p:cNvPr id="73" name="文本框 107"/>
            <p:cNvSpPr txBox="1">
              <a:spLocks noChangeArrowheads="1"/>
            </p:cNvSpPr>
            <p:nvPr/>
          </p:nvSpPr>
          <p:spPr bwMode="auto">
            <a:xfrm>
              <a:off x="7461249" y="3017838"/>
              <a:ext cx="2251075" cy="86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800">
                  <a:solidFill>
                    <a:srgbClr val="000000"/>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单击此处添加段落文本单击此处添加段落文本单击此处添加段落文本</a:t>
              </a:r>
              <a:endParaRPr lang="zh-CN" altLang="en-US" sz="80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p:txBody>
        </p:sp>
      </p:grpSp>
      <p:grpSp>
        <p:nvGrpSpPr>
          <p:cNvPr id="74" name="组合 73"/>
          <p:cNvGrpSpPr/>
          <p:nvPr/>
        </p:nvGrpSpPr>
        <p:grpSpPr bwMode="auto">
          <a:xfrm>
            <a:off x="4855294" y="3333154"/>
            <a:ext cx="2813050" cy="912813"/>
            <a:chOff x="6362700" y="4348163"/>
            <a:chExt cx="3751263" cy="1216025"/>
          </a:xfrm>
        </p:grpSpPr>
        <p:sp>
          <p:nvSpPr>
            <p:cNvPr id="75" name="椭圆 74"/>
            <p:cNvSpPr/>
            <p:nvPr/>
          </p:nvSpPr>
          <p:spPr>
            <a:xfrm>
              <a:off x="6599800" y="4475052"/>
              <a:ext cx="793863" cy="7930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000000"/>
                </a:solidFill>
                <a:latin typeface="微软雅黑" panose="020B0503020204020204" pitchFamily="34" charset="-122"/>
                <a:ea typeface="微软雅黑" panose="020B0503020204020204" pitchFamily="34" charset="-122"/>
              </a:endParaRPr>
            </a:p>
          </p:txBody>
        </p:sp>
        <p:grpSp>
          <p:nvGrpSpPr>
            <p:cNvPr id="76" name="Group 666"/>
            <p:cNvGrpSpPr/>
            <p:nvPr/>
          </p:nvGrpSpPr>
          <p:grpSpPr bwMode="auto">
            <a:xfrm>
              <a:off x="6816725" y="4691063"/>
              <a:ext cx="360363" cy="360362"/>
              <a:chOff x="4807" y="2702"/>
              <a:chExt cx="1062" cy="1067"/>
            </a:xfrm>
          </p:grpSpPr>
          <p:sp>
            <p:nvSpPr>
              <p:cNvPr id="80" name="Freeform 667"/>
              <p:cNvSpPr/>
              <p:nvPr/>
            </p:nvSpPr>
            <p:spPr bwMode="auto">
              <a:xfrm>
                <a:off x="5187" y="2703"/>
                <a:ext cx="520" cy="303"/>
              </a:xfrm>
              <a:custGeom>
                <a:avLst/>
                <a:gdLst>
                  <a:gd name="T0" fmla="*/ 1 w 1039"/>
                  <a:gd name="T1" fmla="*/ 1 h 606"/>
                  <a:gd name="T2" fmla="*/ 1 w 1039"/>
                  <a:gd name="T3" fmla="*/ 1 h 606"/>
                  <a:gd name="T4" fmla="*/ 1 w 1039"/>
                  <a:gd name="T5" fmla="*/ 1 h 606"/>
                  <a:gd name="T6" fmla="*/ 1 w 1039"/>
                  <a:gd name="T7" fmla="*/ 1 h 606"/>
                  <a:gd name="T8" fmla="*/ 1 w 1039"/>
                  <a:gd name="T9" fmla="*/ 1 h 606"/>
                  <a:gd name="T10" fmla="*/ 1 w 1039"/>
                  <a:gd name="T11" fmla="*/ 1 h 606"/>
                  <a:gd name="T12" fmla="*/ 1 w 1039"/>
                  <a:gd name="T13" fmla="*/ 1 h 606"/>
                  <a:gd name="T14" fmla="*/ 1 w 1039"/>
                  <a:gd name="T15" fmla="*/ 1 h 606"/>
                  <a:gd name="T16" fmla="*/ 1 w 1039"/>
                  <a:gd name="T17" fmla="*/ 1 h 606"/>
                  <a:gd name="T18" fmla="*/ 1 w 1039"/>
                  <a:gd name="T19" fmla="*/ 1 h 606"/>
                  <a:gd name="T20" fmla="*/ 1 w 1039"/>
                  <a:gd name="T21" fmla="*/ 1 h 606"/>
                  <a:gd name="T22" fmla="*/ 1 w 1039"/>
                  <a:gd name="T23" fmla="*/ 1 h 606"/>
                  <a:gd name="T24" fmla="*/ 1 w 1039"/>
                  <a:gd name="T25" fmla="*/ 1 h 606"/>
                  <a:gd name="T26" fmla="*/ 1 w 1039"/>
                  <a:gd name="T27" fmla="*/ 1 h 606"/>
                  <a:gd name="T28" fmla="*/ 1 w 1039"/>
                  <a:gd name="T29" fmla="*/ 1 h 606"/>
                  <a:gd name="T30" fmla="*/ 1 w 1039"/>
                  <a:gd name="T31" fmla="*/ 1 h 606"/>
                  <a:gd name="T32" fmla="*/ 1 w 1039"/>
                  <a:gd name="T33" fmla="*/ 1 h 606"/>
                  <a:gd name="T34" fmla="*/ 1 w 1039"/>
                  <a:gd name="T35" fmla="*/ 1 h 606"/>
                  <a:gd name="T36" fmla="*/ 1 w 1039"/>
                  <a:gd name="T37" fmla="*/ 1 h 606"/>
                  <a:gd name="T38" fmla="*/ 1 w 1039"/>
                  <a:gd name="T39" fmla="*/ 1 h 606"/>
                  <a:gd name="T40" fmla="*/ 0 w 1039"/>
                  <a:gd name="T41" fmla="*/ 1 h 606"/>
                  <a:gd name="T42" fmla="*/ 1 w 1039"/>
                  <a:gd name="T43" fmla="*/ 1 h 606"/>
                  <a:gd name="T44" fmla="*/ 1 w 1039"/>
                  <a:gd name="T45" fmla="*/ 1 h 606"/>
                  <a:gd name="T46" fmla="*/ 1 w 1039"/>
                  <a:gd name="T47" fmla="*/ 1 h 606"/>
                  <a:gd name="T48" fmla="*/ 1 w 1039"/>
                  <a:gd name="T49" fmla="*/ 1 h 606"/>
                  <a:gd name="T50" fmla="*/ 1 w 1039"/>
                  <a:gd name="T51" fmla="*/ 1 h 606"/>
                  <a:gd name="T52" fmla="*/ 1 w 1039"/>
                  <a:gd name="T53" fmla="*/ 1 h 606"/>
                  <a:gd name="T54" fmla="*/ 1 w 1039"/>
                  <a:gd name="T55" fmla="*/ 1 h 606"/>
                  <a:gd name="T56" fmla="*/ 1 w 1039"/>
                  <a:gd name="T57" fmla="*/ 1 h 606"/>
                  <a:gd name="T58" fmla="*/ 1 w 1039"/>
                  <a:gd name="T59" fmla="*/ 1 h 606"/>
                  <a:gd name="T60" fmla="*/ 1 w 1039"/>
                  <a:gd name="T61" fmla="*/ 0 h 606"/>
                  <a:gd name="T62" fmla="*/ 1 w 1039"/>
                  <a:gd name="T63" fmla="*/ 1 h 606"/>
                  <a:gd name="T64" fmla="*/ 1 w 1039"/>
                  <a:gd name="T65" fmla="*/ 1 h 606"/>
                  <a:gd name="T66" fmla="*/ 1 w 1039"/>
                  <a:gd name="T67" fmla="*/ 1 h 606"/>
                  <a:gd name="T68" fmla="*/ 1 w 1039"/>
                  <a:gd name="T69" fmla="*/ 1 h 606"/>
                  <a:gd name="T70" fmla="*/ 1 w 1039"/>
                  <a:gd name="T71" fmla="*/ 1 h 606"/>
                  <a:gd name="T72" fmla="*/ 1 w 1039"/>
                  <a:gd name="T73" fmla="*/ 1 h 606"/>
                  <a:gd name="T74" fmla="*/ 1 w 1039"/>
                  <a:gd name="T75" fmla="*/ 1 h 606"/>
                  <a:gd name="T76" fmla="*/ 1 w 1039"/>
                  <a:gd name="T77" fmla="*/ 1 h 606"/>
                  <a:gd name="T78" fmla="*/ 1 w 1039"/>
                  <a:gd name="T79" fmla="*/ 1 h 606"/>
                  <a:gd name="T80" fmla="*/ 1 w 1039"/>
                  <a:gd name="T81" fmla="*/ 1 h 606"/>
                  <a:gd name="T82" fmla="*/ 1 w 1039"/>
                  <a:gd name="T83" fmla="*/ 1 h 606"/>
                  <a:gd name="T84" fmla="*/ 1 w 1039"/>
                  <a:gd name="T85" fmla="*/ 1 h 606"/>
                  <a:gd name="T86" fmla="*/ 1 w 1039"/>
                  <a:gd name="T87" fmla="*/ 1 h 606"/>
                  <a:gd name="T88" fmla="*/ 1 w 1039"/>
                  <a:gd name="T89" fmla="*/ 1 h 60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039" h="606">
                    <a:moveTo>
                      <a:pt x="1034" y="450"/>
                    </a:moveTo>
                    <a:lnTo>
                      <a:pt x="1034" y="450"/>
                    </a:lnTo>
                    <a:lnTo>
                      <a:pt x="1029" y="464"/>
                    </a:lnTo>
                    <a:lnTo>
                      <a:pt x="1024" y="476"/>
                    </a:lnTo>
                    <a:lnTo>
                      <a:pt x="1016" y="489"/>
                    </a:lnTo>
                    <a:lnTo>
                      <a:pt x="1009" y="501"/>
                    </a:lnTo>
                    <a:lnTo>
                      <a:pt x="999" y="511"/>
                    </a:lnTo>
                    <a:lnTo>
                      <a:pt x="988" y="523"/>
                    </a:lnTo>
                    <a:lnTo>
                      <a:pt x="976" y="532"/>
                    </a:lnTo>
                    <a:lnTo>
                      <a:pt x="965" y="542"/>
                    </a:lnTo>
                    <a:lnTo>
                      <a:pt x="951" y="550"/>
                    </a:lnTo>
                    <a:lnTo>
                      <a:pt x="936" y="559"/>
                    </a:lnTo>
                    <a:lnTo>
                      <a:pt x="903" y="574"/>
                    </a:lnTo>
                    <a:lnTo>
                      <a:pt x="868" y="586"/>
                    </a:lnTo>
                    <a:lnTo>
                      <a:pt x="830" y="594"/>
                    </a:lnTo>
                    <a:lnTo>
                      <a:pt x="788" y="601"/>
                    </a:lnTo>
                    <a:lnTo>
                      <a:pt x="744" y="606"/>
                    </a:lnTo>
                    <a:lnTo>
                      <a:pt x="698" y="606"/>
                    </a:lnTo>
                    <a:lnTo>
                      <a:pt x="650" y="605"/>
                    </a:lnTo>
                    <a:lnTo>
                      <a:pt x="599" y="601"/>
                    </a:lnTo>
                    <a:lnTo>
                      <a:pt x="548" y="593"/>
                    </a:lnTo>
                    <a:lnTo>
                      <a:pt x="497" y="583"/>
                    </a:lnTo>
                    <a:lnTo>
                      <a:pt x="445" y="569"/>
                    </a:lnTo>
                    <a:lnTo>
                      <a:pt x="392" y="552"/>
                    </a:lnTo>
                    <a:lnTo>
                      <a:pt x="341" y="533"/>
                    </a:lnTo>
                    <a:lnTo>
                      <a:pt x="295" y="513"/>
                    </a:lnTo>
                    <a:lnTo>
                      <a:pt x="249" y="491"/>
                    </a:lnTo>
                    <a:lnTo>
                      <a:pt x="209" y="467"/>
                    </a:lnTo>
                    <a:lnTo>
                      <a:pt x="169" y="442"/>
                    </a:lnTo>
                    <a:lnTo>
                      <a:pt x="134" y="414"/>
                    </a:lnTo>
                    <a:lnTo>
                      <a:pt x="103" y="387"/>
                    </a:lnTo>
                    <a:lnTo>
                      <a:pt x="74" y="358"/>
                    </a:lnTo>
                    <a:lnTo>
                      <a:pt x="51" y="329"/>
                    </a:lnTo>
                    <a:lnTo>
                      <a:pt x="32" y="301"/>
                    </a:lnTo>
                    <a:lnTo>
                      <a:pt x="23" y="285"/>
                    </a:lnTo>
                    <a:lnTo>
                      <a:pt x="17" y="272"/>
                    </a:lnTo>
                    <a:lnTo>
                      <a:pt x="11" y="256"/>
                    </a:lnTo>
                    <a:lnTo>
                      <a:pt x="6" y="243"/>
                    </a:lnTo>
                    <a:lnTo>
                      <a:pt x="3" y="228"/>
                    </a:lnTo>
                    <a:lnTo>
                      <a:pt x="1" y="212"/>
                    </a:lnTo>
                    <a:lnTo>
                      <a:pt x="0" y="199"/>
                    </a:lnTo>
                    <a:lnTo>
                      <a:pt x="1" y="185"/>
                    </a:lnTo>
                    <a:lnTo>
                      <a:pt x="3" y="170"/>
                    </a:lnTo>
                    <a:lnTo>
                      <a:pt x="6" y="156"/>
                    </a:lnTo>
                    <a:lnTo>
                      <a:pt x="10" y="143"/>
                    </a:lnTo>
                    <a:lnTo>
                      <a:pt x="17" y="131"/>
                    </a:lnTo>
                    <a:lnTo>
                      <a:pt x="23" y="117"/>
                    </a:lnTo>
                    <a:lnTo>
                      <a:pt x="32" y="105"/>
                    </a:lnTo>
                    <a:lnTo>
                      <a:pt x="40" y="95"/>
                    </a:lnTo>
                    <a:lnTo>
                      <a:pt x="51" y="85"/>
                    </a:lnTo>
                    <a:lnTo>
                      <a:pt x="62" y="75"/>
                    </a:lnTo>
                    <a:lnTo>
                      <a:pt x="76" y="64"/>
                    </a:lnTo>
                    <a:lnTo>
                      <a:pt x="90" y="56"/>
                    </a:lnTo>
                    <a:lnTo>
                      <a:pt x="103" y="47"/>
                    </a:lnTo>
                    <a:lnTo>
                      <a:pt x="136" y="32"/>
                    </a:lnTo>
                    <a:lnTo>
                      <a:pt x="171" y="20"/>
                    </a:lnTo>
                    <a:lnTo>
                      <a:pt x="210" y="12"/>
                    </a:lnTo>
                    <a:lnTo>
                      <a:pt x="251" y="5"/>
                    </a:lnTo>
                    <a:lnTo>
                      <a:pt x="295" y="2"/>
                    </a:lnTo>
                    <a:lnTo>
                      <a:pt x="341" y="0"/>
                    </a:lnTo>
                    <a:lnTo>
                      <a:pt x="390" y="2"/>
                    </a:lnTo>
                    <a:lnTo>
                      <a:pt x="440" y="5"/>
                    </a:lnTo>
                    <a:lnTo>
                      <a:pt x="491" y="13"/>
                    </a:lnTo>
                    <a:lnTo>
                      <a:pt x="543" y="24"/>
                    </a:lnTo>
                    <a:lnTo>
                      <a:pt x="596" y="37"/>
                    </a:lnTo>
                    <a:lnTo>
                      <a:pt x="649" y="54"/>
                    </a:lnTo>
                    <a:lnTo>
                      <a:pt x="698" y="73"/>
                    </a:lnTo>
                    <a:lnTo>
                      <a:pt x="745" y="93"/>
                    </a:lnTo>
                    <a:lnTo>
                      <a:pt x="790" y="115"/>
                    </a:lnTo>
                    <a:lnTo>
                      <a:pt x="832" y="139"/>
                    </a:lnTo>
                    <a:lnTo>
                      <a:pt x="869" y="165"/>
                    </a:lnTo>
                    <a:lnTo>
                      <a:pt x="905" y="192"/>
                    </a:lnTo>
                    <a:lnTo>
                      <a:pt x="937" y="219"/>
                    </a:lnTo>
                    <a:lnTo>
                      <a:pt x="965" y="248"/>
                    </a:lnTo>
                    <a:lnTo>
                      <a:pt x="988" y="277"/>
                    </a:lnTo>
                    <a:lnTo>
                      <a:pt x="1009" y="306"/>
                    </a:lnTo>
                    <a:lnTo>
                      <a:pt x="1016" y="321"/>
                    </a:lnTo>
                    <a:lnTo>
                      <a:pt x="1022" y="335"/>
                    </a:lnTo>
                    <a:lnTo>
                      <a:pt x="1029" y="350"/>
                    </a:lnTo>
                    <a:lnTo>
                      <a:pt x="1033" y="365"/>
                    </a:lnTo>
                    <a:lnTo>
                      <a:pt x="1036" y="379"/>
                    </a:lnTo>
                    <a:lnTo>
                      <a:pt x="1039" y="394"/>
                    </a:lnTo>
                    <a:lnTo>
                      <a:pt x="1039" y="408"/>
                    </a:lnTo>
                    <a:lnTo>
                      <a:pt x="1039" y="423"/>
                    </a:lnTo>
                    <a:lnTo>
                      <a:pt x="1038" y="436"/>
                    </a:lnTo>
                    <a:lnTo>
                      <a:pt x="1034" y="450"/>
                    </a:lnTo>
                    <a:close/>
                  </a:path>
                </a:pathLst>
              </a:custGeom>
              <a:noFill/>
              <a:ln w="3175" cmpd="sng">
                <a:solidFill>
                  <a:srgbClr val="F5F4DD"/>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solidFill>
                    <a:srgbClr val="000000"/>
                  </a:solidFill>
                  <a:ea typeface="微软雅黑" panose="020B0503020204020204" pitchFamily="34" charset="-122"/>
                </a:endParaRPr>
              </a:p>
            </p:txBody>
          </p:sp>
          <p:sp>
            <p:nvSpPr>
              <p:cNvPr id="81" name="Freeform 668"/>
              <p:cNvSpPr/>
              <p:nvPr/>
            </p:nvSpPr>
            <p:spPr bwMode="auto">
              <a:xfrm>
                <a:off x="4954" y="2862"/>
                <a:ext cx="375" cy="374"/>
              </a:xfrm>
              <a:custGeom>
                <a:avLst/>
                <a:gdLst>
                  <a:gd name="T0" fmla="*/ 1 w 749"/>
                  <a:gd name="T1" fmla="*/ 0 h 747"/>
                  <a:gd name="T2" fmla="*/ 1 w 749"/>
                  <a:gd name="T3" fmla="*/ 0 h 747"/>
                  <a:gd name="T4" fmla="*/ 1 w 749"/>
                  <a:gd name="T5" fmla="*/ 1 h 747"/>
                  <a:gd name="T6" fmla="*/ 1 w 749"/>
                  <a:gd name="T7" fmla="*/ 1 h 747"/>
                  <a:gd name="T8" fmla="*/ 0 w 749"/>
                  <a:gd name="T9" fmla="*/ 1 h 747"/>
                  <a:gd name="T10" fmla="*/ 0 w 749"/>
                  <a:gd name="T11" fmla="*/ 1 h 747"/>
                  <a:gd name="T12" fmla="*/ 1 w 749"/>
                  <a:gd name="T13" fmla="*/ 1 h 747"/>
                  <a:gd name="T14" fmla="*/ 1 w 749"/>
                  <a:gd name="T15" fmla="*/ 1 h 747"/>
                  <a:gd name="T16" fmla="*/ 1 w 749"/>
                  <a:gd name="T17" fmla="*/ 1 h 747"/>
                  <a:gd name="T18" fmla="*/ 1 w 749"/>
                  <a:gd name="T19" fmla="*/ 1 h 747"/>
                  <a:gd name="T20" fmla="*/ 1 w 749"/>
                  <a:gd name="T21" fmla="*/ 1 h 747"/>
                  <a:gd name="T22" fmla="*/ 1 w 749"/>
                  <a:gd name="T23" fmla="*/ 1 h 747"/>
                  <a:gd name="T24" fmla="*/ 1 w 749"/>
                  <a:gd name="T25" fmla="*/ 1 h 747"/>
                  <a:gd name="T26" fmla="*/ 1 w 749"/>
                  <a:gd name="T27" fmla="*/ 1 h 747"/>
                  <a:gd name="T28" fmla="*/ 1 w 749"/>
                  <a:gd name="T29" fmla="*/ 1 h 747"/>
                  <a:gd name="T30" fmla="*/ 1 w 749"/>
                  <a:gd name="T31" fmla="*/ 1 h 747"/>
                  <a:gd name="T32" fmla="*/ 1 w 749"/>
                  <a:gd name="T33" fmla="*/ 1 h 747"/>
                  <a:gd name="T34" fmla="*/ 1 w 749"/>
                  <a:gd name="T35" fmla="*/ 1 h 747"/>
                  <a:gd name="T36" fmla="*/ 1 w 749"/>
                  <a:gd name="T37" fmla="*/ 1 h 747"/>
                  <a:gd name="T38" fmla="*/ 1 w 749"/>
                  <a:gd name="T39" fmla="*/ 1 h 747"/>
                  <a:gd name="T40" fmla="*/ 1 w 749"/>
                  <a:gd name="T41" fmla="*/ 1 h 747"/>
                  <a:gd name="T42" fmla="*/ 1 w 749"/>
                  <a:gd name="T43" fmla="*/ 1 h 747"/>
                  <a:gd name="T44" fmla="*/ 1 w 749"/>
                  <a:gd name="T45" fmla="*/ 1 h 747"/>
                  <a:gd name="T46" fmla="*/ 1 w 749"/>
                  <a:gd name="T47" fmla="*/ 1 h 747"/>
                  <a:gd name="T48" fmla="*/ 1 w 749"/>
                  <a:gd name="T49" fmla="*/ 1 h 747"/>
                  <a:gd name="T50" fmla="*/ 1 w 749"/>
                  <a:gd name="T51" fmla="*/ 1 h 747"/>
                  <a:gd name="T52" fmla="*/ 1 w 749"/>
                  <a:gd name="T53" fmla="*/ 1 h 747"/>
                  <a:gd name="T54" fmla="*/ 1 w 749"/>
                  <a:gd name="T55" fmla="*/ 1 h 747"/>
                  <a:gd name="T56" fmla="*/ 1 w 749"/>
                  <a:gd name="T57" fmla="*/ 1 h 747"/>
                  <a:gd name="T58" fmla="*/ 1 w 749"/>
                  <a:gd name="T59" fmla="*/ 1 h 747"/>
                  <a:gd name="T60" fmla="*/ 1 w 749"/>
                  <a:gd name="T61" fmla="*/ 1 h 747"/>
                  <a:gd name="T62" fmla="*/ 1 w 749"/>
                  <a:gd name="T63" fmla="*/ 1 h 747"/>
                  <a:gd name="T64" fmla="*/ 1 w 749"/>
                  <a:gd name="T65" fmla="*/ 1 h 747"/>
                  <a:gd name="T66" fmla="*/ 1 w 749"/>
                  <a:gd name="T67" fmla="*/ 1 h 74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749" h="747">
                    <a:moveTo>
                      <a:pt x="12" y="0"/>
                    </a:moveTo>
                    <a:lnTo>
                      <a:pt x="12" y="0"/>
                    </a:lnTo>
                    <a:lnTo>
                      <a:pt x="5" y="25"/>
                    </a:lnTo>
                    <a:lnTo>
                      <a:pt x="2" y="51"/>
                    </a:lnTo>
                    <a:lnTo>
                      <a:pt x="0" y="78"/>
                    </a:lnTo>
                    <a:lnTo>
                      <a:pt x="0" y="105"/>
                    </a:lnTo>
                    <a:lnTo>
                      <a:pt x="3" y="130"/>
                    </a:lnTo>
                    <a:lnTo>
                      <a:pt x="9" y="158"/>
                    </a:lnTo>
                    <a:lnTo>
                      <a:pt x="15" y="185"/>
                    </a:lnTo>
                    <a:lnTo>
                      <a:pt x="26" y="212"/>
                    </a:lnTo>
                    <a:lnTo>
                      <a:pt x="36" y="239"/>
                    </a:lnTo>
                    <a:lnTo>
                      <a:pt x="49" y="266"/>
                    </a:lnTo>
                    <a:lnTo>
                      <a:pt x="65" y="293"/>
                    </a:lnTo>
                    <a:lnTo>
                      <a:pt x="82" y="319"/>
                    </a:lnTo>
                    <a:lnTo>
                      <a:pt x="100" y="346"/>
                    </a:lnTo>
                    <a:lnTo>
                      <a:pt x="122" y="372"/>
                    </a:lnTo>
                    <a:lnTo>
                      <a:pt x="145" y="399"/>
                    </a:lnTo>
                    <a:lnTo>
                      <a:pt x="168" y="424"/>
                    </a:lnTo>
                    <a:lnTo>
                      <a:pt x="194" y="450"/>
                    </a:lnTo>
                    <a:lnTo>
                      <a:pt x="223" y="474"/>
                    </a:lnTo>
                    <a:lnTo>
                      <a:pt x="252" y="497"/>
                    </a:lnTo>
                    <a:lnTo>
                      <a:pt x="282" y="521"/>
                    </a:lnTo>
                    <a:lnTo>
                      <a:pt x="313" y="545"/>
                    </a:lnTo>
                    <a:lnTo>
                      <a:pt x="347" y="567"/>
                    </a:lnTo>
                    <a:lnTo>
                      <a:pt x="382" y="589"/>
                    </a:lnTo>
                    <a:lnTo>
                      <a:pt x="418" y="609"/>
                    </a:lnTo>
                    <a:lnTo>
                      <a:pt x="455" y="630"/>
                    </a:lnTo>
                    <a:lnTo>
                      <a:pt x="494" y="650"/>
                    </a:lnTo>
                    <a:lnTo>
                      <a:pt x="534" y="669"/>
                    </a:lnTo>
                    <a:lnTo>
                      <a:pt x="574" y="686"/>
                    </a:lnTo>
                    <a:lnTo>
                      <a:pt x="617" y="703"/>
                    </a:lnTo>
                    <a:lnTo>
                      <a:pt x="659" y="718"/>
                    </a:lnTo>
                    <a:lnTo>
                      <a:pt x="703" y="733"/>
                    </a:lnTo>
                    <a:lnTo>
                      <a:pt x="749" y="747"/>
                    </a:lnTo>
                  </a:path>
                </a:pathLst>
              </a:custGeom>
              <a:noFill/>
              <a:ln w="3175" cmpd="sng">
                <a:solidFill>
                  <a:srgbClr val="F5F4DD"/>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solidFill>
                    <a:srgbClr val="000000"/>
                  </a:solidFill>
                  <a:ea typeface="微软雅黑" panose="020B0503020204020204" pitchFamily="34" charset="-122"/>
                </a:endParaRPr>
              </a:p>
            </p:txBody>
          </p:sp>
          <p:sp>
            <p:nvSpPr>
              <p:cNvPr id="82" name="Freeform 669"/>
              <p:cNvSpPr/>
              <p:nvPr/>
            </p:nvSpPr>
            <p:spPr bwMode="auto">
              <a:xfrm>
                <a:off x="5329" y="3096"/>
                <a:ext cx="518" cy="168"/>
              </a:xfrm>
              <a:custGeom>
                <a:avLst/>
                <a:gdLst>
                  <a:gd name="T0" fmla="*/ 0 w 1037"/>
                  <a:gd name="T1" fmla="*/ 0 h 337"/>
                  <a:gd name="T2" fmla="*/ 0 w 1037"/>
                  <a:gd name="T3" fmla="*/ 0 h 337"/>
                  <a:gd name="T4" fmla="*/ 0 w 1037"/>
                  <a:gd name="T5" fmla="*/ 0 h 337"/>
                  <a:gd name="T6" fmla="*/ 0 w 1037"/>
                  <a:gd name="T7" fmla="*/ 0 h 337"/>
                  <a:gd name="T8" fmla="*/ 0 w 1037"/>
                  <a:gd name="T9" fmla="*/ 0 h 337"/>
                  <a:gd name="T10" fmla="*/ 0 w 1037"/>
                  <a:gd name="T11" fmla="*/ 0 h 337"/>
                  <a:gd name="T12" fmla="*/ 0 w 1037"/>
                  <a:gd name="T13" fmla="*/ 0 h 337"/>
                  <a:gd name="T14" fmla="*/ 0 w 1037"/>
                  <a:gd name="T15" fmla="*/ 0 h 337"/>
                  <a:gd name="T16" fmla="*/ 0 w 1037"/>
                  <a:gd name="T17" fmla="*/ 0 h 337"/>
                  <a:gd name="T18" fmla="*/ 0 w 1037"/>
                  <a:gd name="T19" fmla="*/ 0 h 337"/>
                  <a:gd name="T20" fmla="*/ 0 w 1037"/>
                  <a:gd name="T21" fmla="*/ 0 h 337"/>
                  <a:gd name="T22" fmla="*/ 0 w 1037"/>
                  <a:gd name="T23" fmla="*/ 0 h 337"/>
                  <a:gd name="T24" fmla="*/ 0 w 1037"/>
                  <a:gd name="T25" fmla="*/ 0 h 337"/>
                  <a:gd name="T26" fmla="*/ 0 w 1037"/>
                  <a:gd name="T27" fmla="*/ 0 h 337"/>
                  <a:gd name="T28" fmla="*/ 0 w 1037"/>
                  <a:gd name="T29" fmla="*/ 0 h 337"/>
                  <a:gd name="T30" fmla="*/ 0 w 1037"/>
                  <a:gd name="T31" fmla="*/ 0 h 337"/>
                  <a:gd name="T32" fmla="*/ 0 w 1037"/>
                  <a:gd name="T33" fmla="*/ 0 h 337"/>
                  <a:gd name="T34" fmla="*/ 0 w 1037"/>
                  <a:gd name="T35" fmla="*/ 0 h 337"/>
                  <a:gd name="T36" fmla="*/ 0 w 1037"/>
                  <a:gd name="T37" fmla="*/ 0 h 337"/>
                  <a:gd name="T38" fmla="*/ 0 w 1037"/>
                  <a:gd name="T39" fmla="*/ 0 h 337"/>
                  <a:gd name="T40" fmla="*/ 0 w 1037"/>
                  <a:gd name="T41" fmla="*/ 0 h 337"/>
                  <a:gd name="T42" fmla="*/ 0 w 1037"/>
                  <a:gd name="T43" fmla="*/ 0 h 337"/>
                  <a:gd name="T44" fmla="*/ 0 w 1037"/>
                  <a:gd name="T45" fmla="*/ 0 h 337"/>
                  <a:gd name="T46" fmla="*/ 0 w 1037"/>
                  <a:gd name="T47" fmla="*/ 0 h 337"/>
                  <a:gd name="T48" fmla="*/ 0 w 1037"/>
                  <a:gd name="T49" fmla="*/ 0 h 337"/>
                  <a:gd name="T50" fmla="*/ 0 w 1037"/>
                  <a:gd name="T51" fmla="*/ 0 h 337"/>
                  <a:gd name="T52" fmla="*/ 0 w 1037"/>
                  <a:gd name="T53" fmla="*/ 0 h 337"/>
                  <a:gd name="T54" fmla="*/ 0 w 1037"/>
                  <a:gd name="T55" fmla="*/ 0 h 337"/>
                  <a:gd name="T56" fmla="*/ 0 w 1037"/>
                  <a:gd name="T57" fmla="*/ 0 h 337"/>
                  <a:gd name="T58" fmla="*/ 0 w 1037"/>
                  <a:gd name="T59" fmla="*/ 0 h 337"/>
                  <a:gd name="T60" fmla="*/ 0 w 1037"/>
                  <a:gd name="T61" fmla="*/ 0 h 337"/>
                  <a:gd name="T62" fmla="*/ 0 w 1037"/>
                  <a:gd name="T63" fmla="*/ 0 h 337"/>
                  <a:gd name="T64" fmla="*/ 0 w 1037"/>
                  <a:gd name="T65" fmla="*/ 0 h 337"/>
                  <a:gd name="T66" fmla="*/ 0 w 1037"/>
                  <a:gd name="T67" fmla="*/ 0 h 33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37" h="337">
                    <a:moveTo>
                      <a:pt x="1037" y="0"/>
                    </a:moveTo>
                    <a:lnTo>
                      <a:pt x="1037" y="0"/>
                    </a:lnTo>
                    <a:lnTo>
                      <a:pt x="1028" y="28"/>
                    </a:lnTo>
                    <a:lnTo>
                      <a:pt x="1016" y="53"/>
                    </a:lnTo>
                    <a:lnTo>
                      <a:pt x="1003" y="79"/>
                    </a:lnTo>
                    <a:lnTo>
                      <a:pt x="987" y="102"/>
                    </a:lnTo>
                    <a:lnTo>
                      <a:pt x="970" y="124"/>
                    </a:lnTo>
                    <a:lnTo>
                      <a:pt x="952" y="146"/>
                    </a:lnTo>
                    <a:lnTo>
                      <a:pt x="931" y="167"/>
                    </a:lnTo>
                    <a:lnTo>
                      <a:pt x="908" y="187"/>
                    </a:lnTo>
                    <a:lnTo>
                      <a:pt x="884" y="206"/>
                    </a:lnTo>
                    <a:lnTo>
                      <a:pt x="858" y="223"/>
                    </a:lnTo>
                    <a:lnTo>
                      <a:pt x="829" y="238"/>
                    </a:lnTo>
                    <a:lnTo>
                      <a:pt x="800" y="254"/>
                    </a:lnTo>
                    <a:lnTo>
                      <a:pt x="770" y="267"/>
                    </a:lnTo>
                    <a:lnTo>
                      <a:pt x="738" y="281"/>
                    </a:lnTo>
                    <a:lnTo>
                      <a:pt x="705" y="293"/>
                    </a:lnTo>
                    <a:lnTo>
                      <a:pt x="670" y="301"/>
                    </a:lnTo>
                    <a:lnTo>
                      <a:pt x="634" y="311"/>
                    </a:lnTo>
                    <a:lnTo>
                      <a:pt x="598" y="318"/>
                    </a:lnTo>
                    <a:lnTo>
                      <a:pt x="559" y="325"/>
                    </a:lnTo>
                    <a:lnTo>
                      <a:pt x="520" y="330"/>
                    </a:lnTo>
                    <a:lnTo>
                      <a:pt x="481" y="333"/>
                    </a:lnTo>
                    <a:lnTo>
                      <a:pt x="440" y="335"/>
                    </a:lnTo>
                    <a:lnTo>
                      <a:pt x="400" y="337"/>
                    </a:lnTo>
                    <a:lnTo>
                      <a:pt x="357" y="335"/>
                    </a:lnTo>
                    <a:lnTo>
                      <a:pt x="315" y="333"/>
                    </a:lnTo>
                    <a:lnTo>
                      <a:pt x="270" y="330"/>
                    </a:lnTo>
                    <a:lnTo>
                      <a:pt x="226" y="325"/>
                    </a:lnTo>
                    <a:lnTo>
                      <a:pt x="182" y="320"/>
                    </a:lnTo>
                    <a:lnTo>
                      <a:pt x="136" y="311"/>
                    </a:lnTo>
                    <a:lnTo>
                      <a:pt x="92" y="303"/>
                    </a:lnTo>
                    <a:lnTo>
                      <a:pt x="46" y="291"/>
                    </a:lnTo>
                    <a:lnTo>
                      <a:pt x="0" y="279"/>
                    </a:lnTo>
                  </a:path>
                </a:pathLst>
              </a:custGeom>
              <a:noFill/>
              <a:ln w="3175" cmpd="sng">
                <a:solidFill>
                  <a:srgbClr val="F5F4DD"/>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solidFill>
                    <a:srgbClr val="000000"/>
                  </a:solidFill>
                  <a:ea typeface="微软雅黑" panose="020B0503020204020204" pitchFamily="34" charset="-122"/>
                </a:endParaRPr>
              </a:p>
            </p:txBody>
          </p:sp>
          <p:sp>
            <p:nvSpPr>
              <p:cNvPr id="83" name="Freeform 670"/>
              <p:cNvSpPr/>
              <p:nvPr/>
            </p:nvSpPr>
            <p:spPr bwMode="auto">
              <a:xfrm>
                <a:off x="4814" y="3138"/>
                <a:ext cx="448" cy="355"/>
              </a:xfrm>
              <a:custGeom>
                <a:avLst/>
                <a:gdLst>
                  <a:gd name="T0" fmla="*/ 0 w 897"/>
                  <a:gd name="T1" fmla="*/ 0 h 710"/>
                  <a:gd name="T2" fmla="*/ 0 w 897"/>
                  <a:gd name="T3" fmla="*/ 0 h 710"/>
                  <a:gd name="T4" fmla="*/ 0 w 897"/>
                  <a:gd name="T5" fmla="*/ 1 h 710"/>
                  <a:gd name="T6" fmla="*/ 0 w 897"/>
                  <a:gd name="T7" fmla="*/ 1 h 710"/>
                  <a:gd name="T8" fmla="*/ 0 w 897"/>
                  <a:gd name="T9" fmla="*/ 1 h 710"/>
                  <a:gd name="T10" fmla="*/ 0 w 897"/>
                  <a:gd name="T11" fmla="*/ 1 h 710"/>
                  <a:gd name="T12" fmla="*/ 0 w 897"/>
                  <a:gd name="T13" fmla="*/ 1 h 710"/>
                  <a:gd name="T14" fmla="*/ 0 w 897"/>
                  <a:gd name="T15" fmla="*/ 1 h 710"/>
                  <a:gd name="T16" fmla="*/ 0 w 897"/>
                  <a:gd name="T17" fmla="*/ 1 h 710"/>
                  <a:gd name="T18" fmla="*/ 0 w 897"/>
                  <a:gd name="T19" fmla="*/ 1 h 710"/>
                  <a:gd name="T20" fmla="*/ 0 w 897"/>
                  <a:gd name="T21" fmla="*/ 1 h 710"/>
                  <a:gd name="T22" fmla="*/ 0 w 897"/>
                  <a:gd name="T23" fmla="*/ 1 h 710"/>
                  <a:gd name="T24" fmla="*/ 0 w 897"/>
                  <a:gd name="T25" fmla="*/ 1 h 710"/>
                  <a:gd name="T26" fmla="*/ 0 w 897"/>
                  <a:gd name="T27" fmla="*/ 1 h 710"/>
                  <a:gd name="T28" fmla="*/ 0 w 897"/>
                  <a:gd name="T29" fmla="*/ 1 h 710"/>
                  <a:gd name="T30" fmla="*/ 0 w 897"/>
                  <a:gd name="T31" fmla="*/ 1 h 710"/>
                  <a:gd name="T32" fmla="*/ 0 w 897"/>
                  <a:gd name="T33" fmla="*/ 1 h 710"/>
                  <a:gd name="T34" fmla="*/ 0 w 897"/>
                  <a:gd name="T35" fmla="*/ 1 h 710"/>
                  <a:gd name="T36" fmla="*/ 0 w 897"/>
                  <a:gd name="T37" fmla="*/ 1 h 710"/>
                  <a:gd name="T38" fmla="*/ 0 w 897"/>
                  <a:gd name="T39" fmla="*/ 1 h 710"/>
                  <a:gd name="T40" fmla="*/ 0 w 897"/>
                  <a:gd name="T41" fmla="*/ 1 h 710"/>
                  <a:gd name="T42" fmla="*/ 0 w 897"/>
                  <a:gd name="T43" fmla="*/ 1 h 710"/>
                  <a:gd name="T44" fmla="*/ 0 w 897"/>
                  <a:gd name="T45" fmla="*/ 1 h 710"/>
                  <a:gd name="T46" fmla="*/ 0 w 897"/>
                  <a:gd name="T47" fmla="*/ 1 h 710"/>
                  <a:gd name="T48" fmla="*/ 0 w 897"/>
                  <a:gd name="T49" fmla="*/ 1 h 710"/>
                  <a:gd name="T50" fmla="*/ 0 w 897"/>
                  <a:gd name="T51" fmla="*/ 1 h 710"/>
                  <a:gd name="T52" fmla="*/ 0 w 897"/>
                  <a:gd name="T53" fmla="*/ 1 h 710"/>
                  <a:gd name="T54" fmla="*/ 0 w 897"/>
                  <a:gd name="T55" fmla="*/ 1 h 710"/>
                  <a:gd name="T56" fmla="*/ 0 w 897"/>
                  <a:gd name="T57" fmla="*/ 1 h 710"/>
                  <a:gd name="T58" fmla="*/ 0 w 897"/>
                  <a:gd name="T59" fmla="*/ 1 h 710"/>
                  <a:gd name="T60" fmla="*/ 0 w 897"/>
                  <a:gd name="T61" fmla="*/ 1 h 710"/>
                  <a:gd name="T62" fmla="*/ 0 w 897"/>
                  <a:gd name="T63" fmla="*/ 1 h 710"/>
                  <a:gd name="T64" fmla="*/ 0 w 897"/>
                  <a:gd name="T65" fmla="*/ 1 h 710"/>
                  <a:gd name="T66" fmla="*/ 0 w 897"/>
                  <a:gd name="T67" fmla="*/ 1 h 71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897" h="710">
                    <a:moveTo>
                      <a:pt x="7" y="0"/>
                    </a:moveTo>
                    <a:lnTo>
                      <a:pt x="7" y="0"/>
                    </a:lnTo>
                    <a:lnTo>
                      <a:pt x="1" y="22"/>
                    </a:lnTo>
                    <a:lnTo>
                      <a:pt x="0" y="44"/>
                    </a:lnTo>
                    <a:lnTo>
                      <a:pt x="0" y="68"/>
                    </a:lnTo>
                    <a:lnTo>
                      <a:pt x="3" y="90"/>
                    </a:lnTo>
                    <a:lnTo>
                      <a:pt x="8" y="113"/>
                    </a:lnTo>
                    <a:lnTo>
                      <a:pt x="15" y="137"/>
                    </a:lnTo>
                    <a:lnTo>
                      <a:pt x="25" y="163"/>
                    </a:lnTo>
                    <a:lnTo>
                      <a:pt x="39" y="187"/>
                    </a:lnTo>
                    <a:lnTo>
                      <a:pt x="54" y="210"/>
                    </a:lnTo>
                    <a:lnTo>
                      <a:pt x="71" y="236"/>
                    </a:lnTo>
                    <a:lnTo>
                      <a:pt x="90" y="260"/>
                    </a:lnTo>
                    <a:lnTo>
                      <a:pt x="112" y="285"/>
                    </a:lnTo>
                    <a:lnTo>
                      <a:pt x="134" y="309"/>
                    </a:lnTo>
                    <a:lnTo>
                      <a:pt x="159" y="334"/>
                    </a:lnTo>
                    <a:lnTo>
                      <a:pt x="188" y="358"/>
                    </a:lnTo>
                    <a:lnTo>
                      <a:pt x="217" y="382"/>
                    </a:lnTo>
                    <a:lnTo>
                      <a:pt x="248" y="407"/>
                    </a:lnTo>
                    <a:lnTo>
                      <a:pt x="280" y="431"/>
                    </a:lnTo>
                    <a:lnTo>
                      <a:pt x="316" y="453"/>
                    </a:lnTo>
                    <a:lnTo>
                      <a:pt x="351" y="477"/>
                    </a:lnTo>
                    <a:lnTo>
                      <a:pt x="389" y="499"/>
                    </a:lnTo>
                    <a:lnTo>
                      <a:pt x="430" y="521"/>
                    </a:lnTo>
                    <a:lnTo>
                      <a:pt x="470" y="543"/>
                    </a:lnTo>
                    <a:lnTo>
                      <a:pt x="513" y="565"/>
                    </a:lnTo>
                    <a:lnTo>
                      <a:pt x="555" y="586"/>
                    </a:lnTo>
                    <a:lnTo>
                      <a:pt x="601" y="606"/>
                    </a:lnTo>
                    <a:lnTo>
                      <a:pt x="647" y="625"/>
                    </a:lnTo>
                    <a:lnTo>
                      <a:pt x="695" y="643"/>
                    </a:lnTo>
                    <a:lnTo>
                      <a:pt x="744" y="662"/>
                    </a:lnTo>
                    <a:lnTo>
                      <a:pt x="793" y="679"/>
                    </a:lnTo>
                    <a:lnTo>
                      <a:pt x="844" y="694"/>
                    </a:lnTo>
                    <a:lnTo>
                      <a:pt x="897" y="710"/>
                    </a:lnTo>
                  </a:path>
                </a:pathLst>
              </a:custGeom>
              <a:noFill/>
              <a:ln w="3175" cmpd="sng">
                <a:solidFill>
                  <a:srgbClr val="F5F4DD"/>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solidFill>
                    <a:srgbClr val="000000"/>
                  </a:solidFill>
                  <a:ea typeface="微软雅黑" panose="020B0503020204020204" pitchFamily="34" charset="-122"/>
                </a:endParaRPr>
              </a:p>
            </p:txBody>
          </p:sp>
          <p:sp>
            <p:nvSpPr>
              <p:cNvPr id="84" name="Freeform 671"/>
              <p:cNvSpPr/>
              <p:nvPr/>
            </p:nvSpPr>
            <p:spPr bwMode="auto">
              <a:xfrm>
                <a:off x="5264" y="3427"/>
                <a:ext cx="566" cy="112"/>
              </a:xfrm>
              <a:custGeom>
                <a:avLst/>
                <a:gdLst>
                  <a:gd name="T0" fmla="*/ 1 w 1132"/>
                  <a:gd name="T1" fmla="*/ 0 h 224"/>
                  <a:gd name="T2" fmla="*/ 1 w 1132"/>
                  <a:gd name="T3" fmla="*/ 0 h 224"/>
                  <a:gd name="T4" fmla="*/ 1 w 1132"/>
                  <a:gd name="T5" fmla="*/ 1 h 224"/>
                  <a:gd name="T6" fmla="*/ 1 w 1132"/>
                  <a:gd name="T7" fmla="*/ 1 h 224"/>
                  <a:gd name="T8" fmla="*/ 1 w 1132"/>
                  <a:gd name="T9" fmla="*/ 1 h 224"/>
                  <a:gd name="T10" fmla="*/ 1 w 1132"/>
                  <a:gd name="T11" fmla="*/ 1 h 224"/>
                  <a:gd name="T12" fmla="*/ 1 w 1132"/>
                  <a:gd name="T13" fmla="*/ 1 h 224"/>
                  <a:gd name="T14" fmla="*/ 1 w 1132"/>
                  <a:gd name="T15" fmla="*/ 1 h 224"/>
                  <a:gd name="T16" fmla="*/ 1 w 1132"/>
                  <a:gd name="T17" fmla="*/ 1 h 224"/>
                  <a:gd name="T18" fmla="*/ 1 w 1132"/>
                  <a:gd name="T19" fmla="*/ 1 h 224"/>
                  <a:gd name="T20" fmla="*/ 1 w 1132"/>
                  <a:gd name="T21" fmla="*/ 1 h 224"/>
                  <a:gd name="T22" fmla="*/ 1 w 1132"/>
                  <a:gd name="T23" fmla="*/ 1 h 224"/>
                  <a:gd name="T24" fmla="*/ 1 w 1132"/>
                  <a:gd name="T25" fmla="*/ 1 h 224"/>
                  <a:gd name="T26" fmla="*/ 1 w 1132"/>
                  <a:gd name="T27" fmla="*/ 1 h 224"/>
                  <a:gd name="T28" fmla="*/ 1 w 1132"/>
                  <a:gd name="T29" fmla="*/ 1 h 224"/>
                  <a:gd name="T30" fmla="*/ 1 w 1132"/>
                  <a:gd name="T31" fmla="*/ 1 h 224"/>
                  <a:gd name="T32" fmla="*/ 1 w 1132"/>
                  <a:gd name="T33" fmla="*/ 1 h 224"/>
                  <a:gd name="T34" fmla="*/ 1 w 1132"/>
                  <a:gd name="T35" fmla="*/ 1 h 224"/>
                  <a:gd name="T36" fmla="*/ 1 w 1132"/>
                  <a:gd name="T37" fmla="*/ 1 h 224"/>
                  <a:gd name="T38" fmla="*/ 1 w 1132"/>
                  <a:gd name="T39" fmla="*/ 1 h 224"/>
                  <a:gd name="T40" fmla="*/ 1 w 1132"/>
                  <a:gd name="T41" fmla="*/ 1 h 224"/>
                  <a:gd name="T42" fmla="*/ 1 w 1132"/>
                  <a:gd name="T43" fmla="*/ 1 h 224"/>
                  <a:gd name="T44" fmla="*/ 1 w 1132"/>
                  <a:gd name="T45" fmla="*/ 1 h 224"/>
                  <a:gd name="T46" fmla="*/ 1 w 1132"/>
                  <a:gd name="T47" fmla="*/ 1 h 224"/>
                  <a:gd name="T48" fmla="*/ 1 w 1132"/>
                  <a:gd name="T49" fmla="*/ 1 h 224"/>
                  <a:gd name="T50" fmla="*/ 1 w 1132"/>
                  <a:gd name="T51" fmla="*/ 1 h 224"/>
                  <a:gd name="T52" fmla="*/ 1 w 1132"/>
                  <a:gd name="T53" fmla="*/ 1 h 224"/>
                  <a:gd name="T54" fmla="*/ 1 w 1132"/>
                  <a:gd name="T55" fmla="*/ 1 h 224"/>
                  <a:gd name="T56" fmla="*/ 1 w 1132"/>
                  <a:gd name="T57" fmla="*/ 1 h 224"/>
                  <a:gd name="T58" fmla="*/ 1 w 1132"/>
                  <a:gd name="T59" fmla="*/ 1 h 224"/>
                  <a:gd name="T60" fmla="*/ 1 w 1132"/>
                  <a:gd name="T61" fmla="*/ 1 h 224"/>
                  <a:gd name="T62" fmla="*/ 1 w 1132"/>
                  <a:gd name="T63" fmla="*/ 1 h 224"/>
                  <a:gd name="T64" fmla="*/ 1 w 1132"/>
                  <a:gd name="T65" fmla="*/ 1 h 224"/>
                  <a:gd name="T66" fmla="*/ 0 w 1132"/>
                  <a:gd name="T67" fmla="*/ 1 h 22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132" h="224">
                    <a:moveTo>
                      <a:pt x="1132" y="0"/>
                    </a:moveTo>
                    <a:lnTo>
                      <a:pt x="1132" y="0"/>
                    </a:lnTo>
                    <a:lnTo>
                      <a:pt x="1125" y="22"/>
                    </a:lnTo>
                    <a:lnTo>
                      <a:pt x="1115" y="43"/>
                    </a:lnTo>
                    <a:lnTo>
                      <a:pt x="1103" y="61"/>
                    </a:lnTo>
                    <a:lnTo>
                      <a:pt x="1087" y="80"/>
                    </a:lnTo>
                    <a:lnTo>
                      <a:pt x="1070" y="97"/>
                    </a:lnTo>
                    <a:lnTo>
                      <a:pt x="1050" y="114"/>
                    </a:lnTo>
                    <a:lnTo>
                      <a:pt x="1030" y="129"/>
                    </a:lnTo>
                    <a:lnTo>
                      <a:pt x="1006" y="143"/>
                    </a:lnTo>
                    <a:lnTo>
                      <a:pt x="980" y="155"/>
                    </a:lnTo>
                    <a:lnTo>
                      <a:pt x="953" y="167"/>
                    </a:lnTo>
                    <a:lnTo>
                      <a:pt x="923" y="179"/>
                    </a:lnTo>
                    <a:lnTo>
                      <a:pt x="892" y="187"/>
                    </a:lnTo>
                    <a:lnTo>
                      <a:pt x="860" y="196"/>
                    </a:lnTo>
                    <a:lnTo>
                      <a:pt x="824" y="204"/>
                    </a:lnTo>
                    <a:lnTo>
                      <a:pt x="788" y="209"/>
                    </a:lnTo>
                    <a:lnTo>
                      <a:pt x="751" y="214"/>
                    </a:lnTo>
                    <a:lnTo>
                      <a:pt x="712" y="219"/>
                    </a:lnTo>
                    <a:lnTo>
                      <a:pt x="671" y="221"/>
                    </a:lnTo>
                    <a:lnTo>
                      <a:pt x="629" y="223"/>
                    </a:lnTo>
                    <a:lnTo>
                      <a:pt x="586" y="224"/>
                    </a:lnTo>
                    <a:lnTo>
                      <a:pt x="542" y="223"/>
                    </a:lnTo>
                    <a:lnTo>
                      <a:pt x="498" y="221"/>
                    </a:lnTo>
                    <a:lnTo>
                      <a:pt x="450" y="218"/>
                    </a:lnTo>
                    <a:lnTo>
                      <a:pt x="405" y="214"/>
                    </a:lnTo>
                    <a:lnTo>
                      <a:pt x="355" y="207"/>
                    </a:lnTo>
                    <a:lnTo>
                      <a:pt x="306" y="202"/>
                    </a:lnTo>
                    <a:lnTo>
                      <a:pt x="257" y="194"/>
                    </a:lnTo>
                    <a:lnTo>
                      <a:pt x="207" y="184"/>
                    </a:lnTo>
                    <a:lnTo>
                      <a:pt x="156" y="173"/>
                    </a:lnTo>
                    <a:lnTo>
                      <a:pt x="106" y="162"/>
                    </a:lnTo>
                    <a:lnTo>
                      <a:pt x="53" y="150"/>
                    </a:lnTo>
                    <a:lnTo>
                      <a:pt x="0" y="134"/>
                    </a:lnTo>
                  </a:path>
                </a:pathLst>
              </a:custGeom>
              <a:noFill/>
              <a:ln w="3175" cmpd="sng">
                <a:solidFill>
                  <a:srgbClr val="F5F4DD"/>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solidFill>
                    <a:srgbClr val="000000"/>
                  </a:solidFill>
                  <a:ea typeface="微软雅黑" panose="020B0503020204020204" pitchFamily="34" charset="-122"/>
                </a:endParaRPr>
              </a:p>
            </p:txBody>
          </p:sp>
          <p:sp>
            <p:nvSpPr>
              <p:cNvPr id="85" name="Freeform 672"/>
              <p:cNvSpPr/>
              <p:nvPr/>
            </p:nvSpPr>
            <p:spPr bwMode="auto">
              <a:xfrm>
                <a:off x="4867" y="3454"/>
                <a:ext cx="344" cy="225"/>
              </a:xfrm>
              <a:custGeom>
                <a:avLst/>
                <a:gdLst>
                  <a:gd name="T0" fmla="*/ 1 w 688"/>
                  <a:gd name="T1" fmla="*/ 0 h 450"/>
                  <a:gd name="T2" fmla="*/ 1 w 688"/>
                  <a:gd name="T3" fmla="*/ 0 h 450"/>
                  <a:gd name="T4" fmla="*/ 1 w 688"/>
                  <a:gd name="T5" fmla="*/ 1 h 450"/>
                  <a:gd name="T6" fmla="*/ 0 w 688"/>
                  <a:gd name="T7" fmla="*/ 1 h 450"/>
                  <a:gd name="T8" fmla="*/ 1 w 688"/>
                  <a:gd name="T9" fmla="*/ 1 h 450"/>
                  <a:gd name="T10" fmla="*/ 1 w 688"/>
                  <a:gd name="T11" fmla="*/ 1 h 450"/>
                  <a:gd name="T12" fmla="*/ 1 w 688"/>
                  <a:gd name="T13" fmla="*/ 1 h 450"/>
                  <a:gd name="T14" fmla="*/ 1 w 688"/>
                  <a:gd name="T15" fmla="*/ 1 h 450"/>
                  <a:gd name="T16" fmla="*/ 1 w 688"/>
                  <a:gd name="T17" fmla="*/ 1 h 450"/>
                  <a:gd name="T18" fmla="*/ 1 w 688"/>
                  <a:gd name="T19" fmla="*/ 1 h 450"/>
                  <a:gd name="T20" fmla="*/ 1 w 688"/>
                  <a:gd name="T21" fmla="*/ 1 h 450"/>
                  <a:gd name="T22" fmla="*/ 1 w 688"/>
                  <a:gd name="T23" fmla="*/ 1 h 450"/>
                  <a:gd name="T24" fmla="*/ 1 w 688"/>
                  <a:gd name="T25" fmla="*/ 1 h 450"/>
                  <a:gd name="T26" fmla="*/ 1 w 688"/>
                  <a:gd name="T27" fmla="*/ 1 h 450"/>
                  <a:gd name="T28" fmla="*/ 1 w 688"/>
                  <a:gd name="T29" fmla="*/ 1 h 450"/>
                  <a:gd name="T30" fmla="*/ 1 w 688"/>
                  <a:gd name="T31" fmla="*/ 1 h 450"/>
                  <a:gd name="T32" fmla="*/ 1 w 688"/>
                  <a:gd name="T33" fmla="*/ 1 h 450"/>
                  <a:gd name="T34" fmla="*/ 1 w 688"/>
                  <a:gd name="T35" fmla="*/ 1 h 450"/>
                  <a:gd name="T36" fmla="*/ 1 w 688"/>
                  <a:gd name="T37" fmla="*/ 1 h 450"/>
                  <a:gd name="T38" fmla="*/ 1 w 688"/>
                  <a:gd name="T39" fmla="*/ 1 h 450"/>
                  <a:gd name="T40" fmla="*/ 1 w 688"/>
                  <a:gd name="T41" fmla="*/ 1 h 450"/>
                  <a:gd name="T42" fmla="*/ 1 w 688"/>
                  <a:gd name="T43" fmla="*/ 1 h 450"/>
                  <a:gd name="T44" fmla="*/ 1 w 688"/>
                  <a:gd name="T45" fmla="*/ 1 h 45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88" h="450">
                    <a:moveTo>
                      <a:pt x="4" y="0"/>
                    </a:moveTo>
                    <a:lnTo>
                      <a:pt x="4" y="0"/>
                    </a:lnTo>
                    <a:lnTo>
                      <a:pt x="2" y="11"/>
                    </a:lnTo>
                    <a:lnTo>
                      <a:pt x="0" y="25"/>
                    </a:lnTo>
                    <a:lnTo>
                      <a:pt x="2" y="39"/>
                    </a:lnTo>
                    <a:lnTo>
                      <a:pt x="5" y="51"/>
                    </a:lnTo>
                    <a:lnTo>
                      <a:pt x="10" y="66"/>
                    </a:lnTo>
                    <a:lnTo>
                      <a:pt x="17" y="79"/>
                    </a:lnTo>
                    <a:lnTo>
                      <a:pt x="26" y="93"/>
                    </a:lnTo>
                    <a:lnTo>
                      <a:pt x="36" y="108"/>
                    </a:lnTo>
                    <a:lnTo>
                      <a:pt x="48" y="122"/>
                    </a:lnTo>
                    <a:lnTo>
                      <a:pt x="61" y="137"/>
                    </a:lnTo>
                    <a:lnTo>
                      <a:pt x="94" y="168"/>
                    </a:lnTo>
                    <a:lnTo>
                      <a:pt x="133" y="198"/>
                    </a:lnTo>
                    <a:lnTo>
                      <a:pt x="175" y="229"/>
                    </a:lnTo>
                    <a:lnTo>
                      <a:pt x="224" y="259"/>
                    </a:lnTo>
                    <a:lnTo>
                      <a:pt x="279" y="288"/>
                    </a:lnTo>
                    <a:lnTo>
                      <a:pt x="338" y="319"/>
                    </a:lnTo>
                    <a:lnTo>
                      <a:pt x="401" y="348"/>
                    </a:lnTo>
                    <a:lnTo>
                      <a:pt x="467" y="375"/>
                    </a:lnTo>
                    <a:lnTo>
                      <a:pt x="537" y="400"/>
                    </a:lnTo>
                    <a:lnTo>
                      <a:pt x="612" y="426"/>
                    </a:lnTo>
                    <a:lnTo>
                      <a:pt x="688" y="450"/>
                    </a:lnTo>
                  </a:path>
                </a:pathLst>
              </a:custGeom>
              <a:noFill/>
              <a:ln w="3175" cmpd="sng">
                <a:solidFill>
                  <a:srgbClr val="F5F4DD"/>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solidFill>
                    <a:srgbClr val="000000"/>
                  </a:solidFill>
                  <a:ea typeface="微软雅黑" panose="020B0503020204020204" pitchFamily="34" charset="-122"/>
                </a:endParaRPr>
              </a:p>
            </p:txBody>
          </p:sp>
          <p:sp>
            <p:nvSpPr>
              <p:cNvPr id="86" name="Freeform 673"/>
              <p:cNvSpPr/>
              <p:nvPr/>
            </p:nvSpPr>
            <p:spPr bwMode="auto">
              <a:xfrm>
                <a:off x="5208" y="3678"/>
                <a:ext cx="353" cy="54"/>
              </a:xfrm>
              <a:custGeom>
                <a:avLst/>
                <a:gdLst>
                  <a:gd name="T0" fmla="*/ 0 w 707"/>
                  <a:gd name="T1" fmla="*/ 1 h 107"/>
                  <a:gd name="T2" fmla="*/ 0 w 707"/>
                  <a:gd name="T3" fmla="*/ 1 h 107"/>
                  <a:gd name="T4" fmla="*/ 0 w 707"/>
                  <a:gd name="T5" fmla="*/ 1 h 107"/>
                  <a:gd name="T6" fmla="*/ 0 w 707"/>
                  <a:gd name="T7" fmla="*/ 1 h 107"/>
                  <a:gd name="T8" fmla="*/ 0 w 707"/>
                  <a:gd name="T9" fmla="*/ 1 h 107"/>
                  <a:gd name="T10" fmla="*/ 0 w 707"/>
                  <a:gd name="T11" fmla="*/ 1 h 107"/>
                  <a:gd name="T12" fmla="*/ 0 w 707"/>
                  <a:gd name="T13" fmla="*/ 1 h 107"/>
                  <a:gd name="T14" fmla="*/ 0 w 707"/>
                  <a:gd name="T15" fmla="*/ 1 h 107"/>
                  <a:gd name="T16" fmla="*/ 0 w 707"/>
                  <a:gd name="T17" fmla="*/ 1 h 107"/>
                  <a:gd name="T18" fmla="*/ 0 w 707"/>
                  <a:gd name="T19" fmla="*/ 1 h 107"/>
                  <a:gd name="T20" fmla="*/ 0 w 707"/>
                  <a:gd name="T21" fmla="*/ 1 h 107"/>
                  <a:gd name="T22" fmla="*/ 0 w 707"/>
                  <a:gd name="T23" fmla="*/ 1 h 107"/>
                  <a:gd name="T24" fmla="*/ 0 w 707"/>
                  <a:gd name="T25" fmla="*/ 1 h 107"/>
                  <a:gd name="T26" fmla="*/ 0 w 707"/>
                  <a:gd name="T27" fmla="*/ 1 h 107"/>
                  <a:gd name="T28" fmla="*/ 0 w 707"/>
                  <a:gd name="T29" fmla="*/ 1 h 107"/>
                  <a:gd name="T30" fmla="*/ 0 w 707"/>
                  <a:gd name="T31" fmla="*/ 1 h 107"/>
                  <a:gd name="T32" fmla="*/ 0 w 707"/>
                  <a:gd name="T33" fmla="*/ 1 h 107"/>
                  <a:gd name="T34" fmla="*/ 0 w 707"/>
                  <a:gd name="T35" fmla="*/ 1 h 107"/>
                  <a:gd name="T36" fmla="*/ 0 w 707"/>
                  <a:gd name="T37" fmla="*/ 1 h 107"/>
                  <a:gd name="T38" fmla="*/ 0 w 707"/>
                  <a:gd name="T39" fmla="*/ 1 h 107"/>
                  <a:gd name="T40" fmla="*/ 0 w 707"/>
                  <a:gd name="T41" fmla="*/ 0 h 10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707" h="107">
                    <a:moveTo>
                      <a:pt x="707" y="73"/>
                    </a:moveTo>
                    <a:lnTo>
                      <a:pt x="707" y="73"/>
                    </a:lnTo>
                    <a:lnTo>
                      <a:pt x="705" y="78"/>
                    </a:lnTo>
                    <a:lnTo>
                      <a:pt x="700" y="83"/>
                    </a:lnTo>
                    <a:lnTo>
                      <a:pt x="695" y="88"/>
                    </a:lnTo>
                    <a:lnTo>
                      <a:pt x="686" y="93"/>
                    </a:lnTo>
                    <a:lnTo>
                      <a:pt x="678" y="97"/>
                    </a:lnTo>
                    <a:lnTo>
                      <a:pt x="668" y="100"/>
                    </a:lnTo>
                    <a:lnTo>
                      <a:pt x="642" y="104"/>
                    </a:lnTo>
                    <a:lnTo>
                      <a:pt x="610" y="107"/>
                    </a:lnTo>
                    <a:lnTo>
                      <a:pt x="574" y="107"/>
                    </a:lnTo>
                    <a:lnTo>
                      <a:pt x="532" y="105"/>
                    </a:lnTo>
                    <a:lnTo>
                      <a:pt x="486" y="100"/>
                    </a:lnTo>
                    <a:lnTo>
                      <a:pt x="437" y="95"/>
                    </a:lnTo>
                    <a:lnTo>
                      <a:pt x="382" y="87"/>
                    </a:lnTo>
                    <a:lnTo>
                      <a:pt x="326" y="76"/>
                    </a:lnTo>
                    <a:lnTo>
                      <a:pt x="265" y="66"/>
                    </a:lnTo>
                    <a:lnTo>
                      <a:pt x="202" y="51"/>
                    </a:lnTo>
                    <a:lnTo>
                      <a:pt x="136" y="36"/>
                    </a:lnTo>
                    <a:lnTo>
                      <a:pt x="70" y="19"/>
                    </a:lnTo>
                    <a:lnTo>
                      <a:pt x="0" y="0"/>
                    </a:lnTo>
                  </a:path>
                </a:pathLst>
              </a:custGeom>
              <a:noFill/>
              <a:ln w="3175" cmpd="sng">
                <a:solidFill>
                  <a:srgbClr val="F5F4DD"/>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solidFill>
                    <a:srgbClr val="000000"/>
                  </a:solidFill>
                  <a:ea typeface="微软雅黑" panose="020B0503020204020204" pitchFamily="34" charset="-122"/>
                </a:endParaRPr>
              </a:p>
            </p:txBody>
          </p:sp>
          <p:sp>
            <p:nvSpPr>
              <p:cNvPr id="87" name="Line 674"/>
              <p:cNvSpPr>
                <a:spLocks noChangeShapeType="1"/>
              </p:cNvSpPr>
              <p:nvPr/>
            </p:nvSpPr>
            <p:spPr bwMode="auto">
              <a:xfrm flipH="1">
                <a:off x="5195" y="2724"/>
                <a:ext cx="294" cy="1030"/>
              </a:xfrm>
              <a:prstGeom prst="line">
                <a:avLst/>
              </a:prstGeom>
              <a:noFill/>
              <a:ln w="3175">
                <a:solidFill>
                  <a:srgbClr val="F5F4DD"/>
                </a:solidFill>
                <a:round/>
              </a:ln>
              <a:extLst>
                <a:ext uri="{909E8E84-426E-40DD-AFC4-6F175D3DCCD1}">
                  <a14:hiddenFill xmlns:a14="http://schemas.microsoft.com/office/drawing/2010/main">
                    <a:noFill/>
                  </a14:hiddenFill>
                </a:ext>
              </a:extLst>
            </p:spPr>
            <p:txBody>
              <a:bodyPr/>
              <a:lstStyle/>
              <a:p>
                <a:endParaRPr lang="zh-CN" altLang="en-US">
                  <a:solidFill>
                    <a:srgbClr val="000000"/>
                  </a:solidFill>
                </a:endParaRPr>
              </a:p>
            </p:txBody>
          </p:sp>
          <p:sp>
            <p:nvSpPr>
              <p:cNvPr id="88" name="Freeform 675"/>
              <p:cNvSpPr/>
              <p:nvPr/>
            </p:nvSpPr>
            <p:spPr bwMode="auto">
              <a:xfrm>
                <a:off x="4807" y="2702"/>
                <a:ext cx="1059" cy="1066"/>
              </a:xfrm>
              <a:custGeom>
                <a:avLst/>
                <a:gdLst>
                  <a:gd name="T0" fmla="*/ 1 w 2117"/>
                  <a:gd name="T1" fmla="*/ 1 h 2132"/>
                  <a:gd name="T2" fmla="*/ 1 w 2117"/>
                  <a:gd name="T3" fmla="*/ 1 h 2132"/>
                  <a:gd name="T4" fmla="*/ 1 w 2117"/>
                  <a:gd name="T5" fmla="*/ 1 h 2132"/>
                  <a:gd name="T6" fmla="*/ 1 w 2117"/>
                  <a:gd name="T7" fmla="*/ 1 h 2132"/>
                  <a:gd name="T8" fmla="*/ 1 w 2117"/>
                  <a:gd name="T9" fmla="*/ 1 h 2132"/>
                  <a:gd name="T10" fmla="*/ 1 w 2117"/>
                  <a:gd name="T11" fmla="*/ 1 h 2132"/>
                  <a:gd name="T12" fmla="*/ 1 w 2117"/>
                  <a:gd name="T13" fmla="*/ 1 h 2132"/>
                  <a:gd name="T14" fmla="*/ 1 w 2117"/>
                  <a:gd name="T15" fmla="*/ 1 h 2132"/>
                  <a:gd name="T16" fmla="*/ 1 w 2117"/>
                  <a:gd name="T17" fmla="*/ 1 h 2132"/>
                  <a:gd name="T18" fmla="*/ 1 w 2117"/>
                  <a:gd name="T19" fmla="*/ 1 h 2132"/>
                  <a:gd name="T20" fmla="*/ 1 w 2117"/>
                  <a:gd name="T21" fmla="*/ 1 h 2132"/>
                  <a:gd name="T22" fmla="*/ 1 w 2117"/>
                  <a:gd name="T23" fmla="*/ 1 h 2132"/>
                  <a:gd name="T24" fmla="*/ 1 w 2117"/>
                  <a:gd name="T25" fmla="*/ 1 h 2132"/>
                  <a:gd name="T26" fmla="*/ 1 w 2117"/>
                  <a:gd name="T27" fmla="*/ 1 h 2132"/>
                  <a:gd name="T28" fmla="*/ 1 w 2117"/>
                  <a:gd name="T29" fmla="*/ 1 h 2132"/>
                  <a:gd name="T30" fmla="*/ 1 w 2117"/>
                  <a:gd name="T31" fmla="*/ 1 h 2132"/>
                  <a:gd name="T32" fmla="*/ 1 w 2117"/>
                  <a:gd name="T33" fmla="*/ 1 h 2132"/>
                  <a:gd name="T34" fmla="*/ 1 w 2117"/>
                  <a:gd name="T35" fmla="*/ 1 h 2132"/>
                  <a:gd name="T36" fmla="*/ 1 w 2117"/>
                  <a:gd name="T37" fmla="*/ 1 h 2132"/>
                  <a:gd name="T38" fmla="*/ 1 w 2117"/>
                  <a:gd name="T39" fmla="*/ 1 h 2132"/>
                  <a:gd name="T40" fmla="*/ 1 w 2117"/>
                  <a:gd name="T41" fmla="*/ 1 h 2132"/>
                  <a:gd name="T42" fmla="*/ 1 w 2117"/>
                  <a:gd name="T43" fmla="*/ 1 h 2132"/>
                  <a:gd name="T44" fmla="*/ 1 w 2117"/>
                  <a:gd name="T45" fmla="*/ 1 h 2132"/>
                  <a:gd name="T46" fmla="*/ 1 w 2117"/>
                  <a:gd name="T47" fmla="*/ 1 h 2132"/>
                  <a:gd name="T48" fmla="*/ 1 w 2117"/>
                  <a:gd name="T49" fmla="*/ 1 h 2132"/>
                  <a:gd name="T50" fmla="*/ 1 w 2117"/>
                  <a:gd name="T51" fmla="*/ 1 h 2132"/>
                  <a:gd name="T52" fmla="*/ 1 w 2117"/>
                  <a:gd name="T53" fmla="*/ 1 h 2132"/>
                  <a:gd name="T54" fmla="*/ 1 w 2117"/>
                  <a:gd name="T55" fmla="*/ 1 h 2132"/>
                  <a:gd name="T56" fmla="*/ 1 w 2117"/>
                  <a:gd name="T57" fmla="*/ 1 h 2132"/>
                  <a:gd name="T58" fmla="*/ 1 w 2117"/>
                  <a:gd name="T59" fmla="*/ 1 h 2132"/>
                  <a:gd name="T60" fmla="*/ 1 w 2117"/>
                  <a:gd name="T61" fmla="*/ 1 h 2132"/>
                  <a:gd name="T62" fmla="*/ 1 w 2117"/>
                  <a:gd name="T63" fmla="*/ 1 h 2132"/>
                  <a:gd name="T64" fmla="*/ 1 w 2117"/>
                  <a:gd name="T65" fmla="*/ 1 h 2132"/>
                  <a:gd name="T66" fmla="*/ 1 w 2117"/>
                  <a:gd name="T67" fmla="*/ 1 h 2132"/>
                  <a:gd name="T68" fmla="*/ 1 w 2117"/>
                  <a:gd name="T69" fmla="*/ 1 h 2132"/>
                  <a:gd name="T70" fmla="*/ 1 w 2117"/>
                  <a:gd name="T71" fmla="*/ 1 h 2132"/>
                  <a:gd name="T72" fmla="*/ 1 w 2117"/>
                  <a:gd name="T73" fmla="*/ 1 h 2132"/>
                  <a:gd name="T74" fmla="*/ 1 w 2117"/>
                  <a:gd name="T75" fmla="*/ 1 h 2132"/>
                  <a:gd name="T76" fmla="*/ 1 w 2117"/>
                  <a:gd name="T77" fmla="*/ 1 h 2132"/>
                  <a:gd name="T78" fmla="*/ 1 w 2117"/>
                  <a:gd name="T79" fmla="*/ 1 h 2132"/>
                  <a:gd name="T80" fmla="*/ 1 w 2117"/>
                  <a:gd name="T81" fmla="*/ 1 h 2132"/>
                  <a:gd name="T82" fmla="*/ 1 w 2117"/>
                  <a:gd name="T83" fmla="*/ 1 h 2132"/>
                  <a:gd name="T84" fmla="*/ 1 w 2117"/>
                  <a:gd name="T85" fmla="*/ 1 h 2132"/>
                  <a:gd name="T86" fmla="*/ 1 w 2117"/>
                  <a:gd name="T87" fmla="*/ 1 h 213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117" h="2132">
                    <a:moveTo>
                      <a:pt x="2076" y="1357"/>
                    </a:moveTo>
                    <a:lnTo>
                      <a:pt x="2076" y="1357"/>
                    </a:lnTo>
                    <a:lnTo>
                      <a:pt x="2059" y="1410"/>
                    </a:lnTo>
                    <a:lnTo>
                      <a:pt x="2041" y="1461"/>
                    </a:lnTo>
                    <a:lnTo>
                      <a:pt x="2020" y="1510"/>
                    </a:lnTo>
                    <a:lnTo>
                      <a:pt x="1996" y="1558"/>
                    </a:lnTo>
                    <a:lnTo>
                      <a:pt x="1971" y="1604"/>
                    </a:lnTo>
                    <a:lnTo>
                      <a:pt x="1944" y="1650"/>
                    </a:lnTo>
                    <a:lnTo>
                      <a:pt x="1913" y="1692"/>
                    </a:lnTo>
                    <a:lnTo>
                      <a:pt x="1883" y="1733"/>
                    </a:lnTo>
                    <a:lnTo>
                      <a:pt x="1849" y="1774"/>
                    </a:lnTo>
                    <a:lnTo>
                      <a:pt x="1813" y="1811"/>
                    </a:lnTo>
                    <a:lnTo>
                      <a:pt x="1777" y="1847"/>
                    </a:lnTo>
                    <a:lnTo>
                      <a:pt x="1738" y="1881"/>
                    </a:lnTo>
                    <a:lnTo>
                      <a:pt x="1699" y="1913"/>
                    </a:lnTo>
                    <a:lnTo>
                      <a:pt x="1657" y="1944"/>
                    </a:lnTo>
                    <a:lnTo>
                      <a:pt x="1614" y="1971"/>
                    </a:lnTo>
                    <a:lnTo>
                      <a:pt x="1572" y="1998"/>
                    </a:lnTo>
                    <a:lnTo>
                      <a:pt x="1526" y="2022"/>
                    </a:lnTo>
                    <a:lnTo>
                      <a:pt x="1480" y="2042"/>
                    </a:lnTo>
                    <a:lnTo>
                      <a:pt x="1432" y="2062"/>
                    </a:lnTo>
                    <a:lnTo>
                      <a:pt x="1385" y="2079"/>
                    </a:lnTo>
                    <a:lnTo>
                      <a:pt x="1336" y="2095"/>
                    </a:lnTo>
                    <a:lnTo>
                      <a:pt x="1286" y="2107"/>
                    </a:lnTo>
                    <a:lnTo>
                      <a:pt x="1235" y="2117"/>
                    </a:lnTo>
                    <a:lnTo>
                      <a:pt x="1184" y="2125"/>
                    </a:lnTo>
                    <a:lnTo>
                      <a:pt x="1133" y="2130"/>
                    </a:lnTo>
                    <a:lnTo>
                      <a:pt x="1081" y="2132"/>
                    </a:lnTo>
                    <a:lnTo>
                      <a:pt x="1030" y="2132"/>
                    </a:lnTo>
                    <a:lnTo>
                      <a:pt x="977" y="2130"/>
                    </a:lnTo>
                    <a:lnTo>
                      <a:pt x="924" y="2125"/>
                    </a:lnTo>
                    <a:lnTo>
                      <a:pt x="872" y="2117"/>
                    </a:lnTo>
                    <a:lnTo>
                      <a:pt x="819" y="2107"/>
                    </a:lnTo>
                    <a:lnTo>
                      <a:pt x="766" y="2093"/>
                    </a:lnTo>
                    <a:lnTo>
                      <a:pt x="714" y="2076"/>
                    </a:lnTo>
                    <a:lnTo>
                      <a:pt x="663" y="2057"/>
                    </a:lnTo>
                    <a:lnTo>
                      <a:pt x="613" y="2037"/>
                    </a:lnTo>
                    <a:lnTo>
                      <a:pt x="568" y="2013"/>
                    </a:lnTo>
                    <a:lnTo>
                      <a:pt x="520" y="1988"/>
                    </a:lnTo>
                    <a:lnTo>
                      <a:pt x="476" y="1961"/>
                    </a:lnTo>
                    <a:lnTo>
                      <a:pt x="433" y="1930"/>
                    </a:lnTo>
                    <a:lnTo>
                      <a:pt x="393" y="1899"/>
                    </a:lnTo>
                    <a:lnTo>
                      <a:pt x="354" y="1865"/>
                    </a:lnTo>
                    <a:lnTo>
                      <a:pt x="316" y="1830"/>
                    </a:lnTo>
                    <a:lnTo>
                      <a:pt x="281" y="1794"/>
                    </a:lnTo>
                    <a:lnTo>
                      <a:pt x="247" y="1755"/>
                    </a:lnTo>
                    <a:lnTo>
                      <a:pt x="216" y="1714"/>
                    </a:lnTo>
                    <a:lnTo>
                      <a:pt x="185" y="1673"/>
                    </a:lnTo>
                    <a:lnTo>
                      <a:pt x="158" y="1631"/>
                    </a:lnTo>
                    <a:lnTo>
                      <a:pt x="133" y="1587"/>
                    </a:lnTo>
                    <a:lnTo>
                      <a:pt x="109" y="1541"/>
                    </a:lnTo>
                    <a:lnTo>
                      <a:pt x="87" y="1495"/>
                    </a:lnTo>
                    <a:lnTo>
                      <a:pt x="68" y="1448"/>
                    </a:lnTo>
                    <a:lnTo>
                      <a:pt x="51" y="1400"/>
                    </a:lnTo>
                    <a:lnTo>
                      <a:pt x="38" y="1351"/>
                    </a:lnTo>
                    <a:lnTo>
                      <a:pt x="24" y="1300"/>
                    </a:lnTo>
                    <a:lnTo>
                      <a:pt x="15" y="1249"/>
                    </a:lnTo>
                    <a:lnTo>
                      <a:pt x="7" y="1198"/>
                    </a:lnTo>
                    <a:lnTo>
                      <a:pt x="2" y="1147"/>
                    </a:lnTo>
                    <a:lnTo>
                      <a:pt x="0" y="1094"/>
                    </a:lnTo>
                    <a:lnTo>
                      <a:pt x="0" y="1042"/>
                    </a:lnTo>
                    <a:lnTo>
                      <a:pt x="4" y="989"/>
                    </a:lnTo>
                    <a:lnTo>
                      <a:pt x="9" y="936"/>
                    </a:lnTo>
                    <a:lnTo>
                      <a:pt x="17" y="882"/>
                    </a:lnTo>
                    <a:lnTo>
                      <a:pt x="27" y="829"/>
                    </a:lnTo>
                    <a:lnTo>
                      <a:pt x="41" y="777"/>
                    </a:lnTo>
                    <a:lnTo>
                      <a:pt x="58" y="724"/>
                    </a:lnTo>
                    <a:lnTo>
                      <a:pt x="77" y="673"/>
                    </a:lnTo>
                    <a:lnTo>
                      <a:pt x="99" y="624"/>
                    </a:lnTo>
                    <a:lnTo>
                      <a:pt x="121" y="576"/>
                    </a:lnTo>
                    <a:lnTo>
                      <a:pt x="146" y="529"/>
                    </a:lnTo>
                    <a:lnTo>
                      <a:pt x="175" y="484"/>
                    </a:lnTo>
                    <a:lnTo>
                      <a:pt x="204" y="442"/>
                    </a:lnTo>
                    <a:lnTo>
                      <a:pt x="236" y="399"/>
                    </a:lnTo>
                    <a:lnTo>
                      <a:pt x="269" y="360"/>
                    </a:lnTo>
                    <a:lnTo>
                      <a:pt x="304" y="323"/>
                    </a:lnTo>
                    <a:lnTo>
                      <a:pt x="340" y="286"/>
                    </a:lnTo>
                    <a:lnTo>
                      <a:pt x="379" y="252"/>
                    </a:lnTo>
                    <a:lnTo>
                      <a:pt x="418" y="219"/>
                    </a:lnTo>
                    <a:lnTo>
                      <a:pt x="461" y="190"/>
                    </a:lnTo>
                    <a:lnTo>
                      <a:pt x="503" y="162"/>
                    </a:lnTo>
                    <a:lnTo>
                      <a:pt x="547" y="136"/>
                    </a:lnTo>
                    <a:lnTo>
                      <a:pt x="591" y="112"/>
                    </a:lnTo>
                    <a:lnTo>
                      <a:pt x="637" y="90"/>
                    </a:lnTo>
                    <a:lnTo>
                      <a:pt x="685" y="72"/>
                    </a:lnTo>
                    <a:lnTo>
                      <a:pt x="732" y="53"/>
                    </a:lnTo>
                    <a:lnTo>
                      <a:pt x="782" y="39"/>
                    </a:lnTo>
                    <a:lnTo>
                      <a:pt x="831" y="26"/>
                    </a:lnTo>
                    <a:lnTo>
                      <a:pt x="882" y="15"/>
                    </a:lnTo>
                    <a:lnTo>
                      <a:pt x="933" y="9"/>
                    </a:lnTo>
                    <a:lnTo>
                      <a:pt x="984" y="4"/>
                    </a:lnTo>
                    <a:lnTo>
                      <a:pt x="1037" y="0"/>
                    </a:lnTo>
                    <a:lnTo>
                      <a:pt x="1087" y="0"/>
                    </a:lnTo>
                    <a:lnTo>
                      <a:pt x="1140" y="4"/>
                    </a:lnTo>
                    <a:lnTo>
                      <a:pt x="1193" y="9"/>
                    </a:lnTo>
                    <a:lnTo>
                      <a:pt x="1245" y="17"/>
                    </a:lnTo>
                    <a:lnTo>
                      <a:pt x="1300" y="27"/>
                    </a:lnTo>
                    <a:lnTo>
                      <a:pt x="1353" y="41"/>
                    </a:lnTo>
                    <a:lnTo>
                      <a:pt x="1403" y="56"/>
                    </a:lnTo>
                    <a:lnTo>
                      <a:pt x="1454" y="75"/>
                    </a:lnTo>
                    <a:lnTo>
                      <a:pt x="1504" y="97"/>
                    </a:lnTo>
                    <a:lnTo>
                      <a:pt x="1551" y="121"/>
                    </a:lnTo>
                    <a:lnTo>
                      <a:pt x="1597" y="146"/>
                    </a:lnTo>
                    <a:lnTo>
                      <a:pt x="1641" y="173"/>
                    </a:lnTo>
                    <a:lnTo>
                      <a:pt x="1684" y="202"/>
                    </a:lnTo>
                    <a:lnTo>
                      <a:pt x="1725" y="235"/>
                    </a:lnTo>
                    <a:lnTo>
                      <a:pt x="1764" y="269"/>
                    </a:lnTo>
                    <a:lnTo>
                      <a:pt x="1801" y="303"/>
                    </a:lnTo>
                    <a:lnTo>
                      <a:pt x="1837" y="340"/>
                    </a:lnTo>
                    <a:lnTo>
                      <a:pt x="1871" y="379"/>
                    </a:lnTo>
                    <a:lnTo>
                      <a:pt x="1903" y="418"/>
                    </a:lnTo>
                    <a:lnTo>
                      <a:pt x="1932" y="461"/>
                    </a:lnTo>
                    <a:lnTo>
                      <a:pt x="1959" y="503"/>
                    </a:lnTo>
                    <a:lnTo>
                      <a:pt x="1984" y="547"/>
                    </a:lnTo>
                    <a:lnTo>
                      <a:pt x="2008" y="591"/>
                    </a:lnTo>
                    <a:lnTo>
                      <a:pt x="2030" y="639"/>
                    </a:lnTo>
                    <a:lnTo>
                      <a:pt x="2049" y="685"/>
                    </a:lnTo>
                    <a:lnTo>
                      <a:pt x="2066" y="734"/>
                    </a:lnTo>
                    <a:lnTo>
                      <a:pt x="2081" y="783"/>
                    </a:lnTo>
                    <a:lnTo>
                      <a:pt x="2093" y="833"/>
                    </a:lnTo>
                    <a:lnTo>
                      <a:pt x="2103" y="884"/>
                    </a:lnTo>
                    <a:lnTo>
                      <a:pt x="2110" y="934"/>
                    </a:lnTo>
                    <a:lnTo>
                      <a:pt x="2115" y="987"/>
                    </a:lnTo>
                    <a:lnTo>
                      <a:pt x="2117" y="1038"/>
                    </a:lnTo>
                    <a:lnTo>
                      <a:pt x="2117" y="1091"/>
                    </a:lnTo>
                    <a:lnTo>
                      <a:pt x="2114" y="1145"/>
                    </a:lnTo>
                    <a:lnTo>
                      <a:pt x="2109" y="1198"/>
                    </a:lnTo>
                    <a:lnTo>
                      <a:pt x="2100" y="1250"/>
                    </a:lnTo>
                    <a:lnTo>
                      <a:pt x="2090" y="1303"/>
                    </a:lnTo>
                    <a:lnTo>
                      <a:pt x="2076" y="1357"/>
                    </a:lnTo>
                    <a:close/>
                  </a:path>
                </a:pathLst>
              </a:custGeom>
              <a:noFill/>
              <a:ln w="3175" cmpd="sng">
                <a:solidFill>
                  <a:srgbClr val="F5F4DD"/>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solidFill>
                    <a:srgbClr val="000000"/>
                  </a:solidFill>
                  <a:ea typeface="微软雅黑" panose="020B0503020204020204" pitchFamily="34" charset="-122"/>
                </a:endParaRPr>
              </a:p>
            </p:txBody>
          </p:sp>
          <p:sp>
            <p:nvSpPr>
              <p:cNvPr id="89" name="Freeform 676"/>
              <p:cNvSpPr/>
              <p:nvPr/>
            </p:nvSpPr>
            <p:spPr bwMode="auto">
              <a:xfrm>
                <a:off x="4810" y="2703"/>
                <a:ext cx="1059" cy="1066"/>
              </a:xfrm>
              <a:custGeom>
                <a:avLst/>
                <a:gdLst>
                  <a:gd name="T0" fmla="*/ 1 w 2117"/>
                  <a:gd name="T1" fmla="*/ 1 h 2132"/>
                  <a:gd name="T2" fmla="*/ 1 w 2117"/>
                  <a:gd name="T3" fmla="*/ 1 h 2132"/>
                  <a:gd name="T4" fmla="*/ 1 w 2117"/>
                  <a:gd name="T5" fmla="*/ 1 h 2132"/>
                  <a:gd name="T6" fmla="*/ 1 w 2117"/>
                  <a:gd name="T7" fmla="*/ 1 h 2132"/>
                  <a:gd name="T8" fmla="*/ 1 w 2117"/>
                  <a:gd name="T9" fmla="*/ 1 h 2132"/>
                  <a:gd name="T10" fmla="*/ 1 w 2117"/>
                  <a:gd name="T11" fmla="*/ 1 h 2132"/>
                  <a:gd name="T12" fmla="*/ 1 w 2117"/>
                  <a:gd name="T13" fmla="*/ 1 h 2132"/>
                  <a:gd name="T14" fmla="*/ 1 w 2117"/>
                  <a:gd name="T15" fmla="*/ 1 h 2132"/>
                  <a:gd name="T16" fmla="*/ 1 w 2117"/>
                  <a:gd name="T17" fmla="*/ 1 h 2132"/>
                  <a:gd name="T18" fmla="*/ 1 w 2117"/>
                  <a:gd name="T19" fmla="*/ 1 h 2132"/>
                  <a:gd name="T20" fmla="*/ 1 w 2117"/>
                  <a:gd name="T21" fmla="*/ 1 h 2132"/>
                  <a:gd name="T22" fmla="*/ 1 w 2117"/>
                  <a:gd name="T23" fmla="*/ 1 h 2132"/>
                  <a:gd name="T24" fmla="*/ 1 w 2117"/>
                  <a:gd name="T25" fmla="*/ 1 h 2132"/>
                  <a:gd name="T26" fmla="*/ 1 w 2117"/>
                  <a:gd name="T27" fmla="*/ 1 h 2132"/>
                  <a:gd name="T28" fmla="*/ 1 w 2117"/>
                  <a:gd name="T29" fmla="*/ 1 h 2132"/>
                  <a:gd name="T30" fmla="*/ 1 w 2117"/>
                  <a:gd name="T31" fmla="*/ 1 h 2132"/>
                  <a:gd name="T32" fmla="*/ 1 w 2117"/>
                  <a:gd name="T33" fmla="*/ 1 h 2132"/>
                  <a:gd name="T34" fmla="*/ 1 w 2117"/>
                  <a:gd name="T35" fmla="*/ 1 h 2132"/>
                  <a:gd name="T36" fmla="*/ 1 w 2117"/>
                  <a:gd name="T37" fmla="*/ 1 h 2132"/>
                  <a:gd name="T38" fmla="*/ 1 w 2117"/>
                  <a:gd name="T39" fmla="*/ 1 h 2132"/>
                  <a:gd name="T40" fmla="*/ 1 w 2117"/>
                  <a:gd name="T41" fmla="*/ 1 h 2132"/>
                  <a:gd name="T42" fmla="*/ 1 w 2117"/>
                  <a:gd name="T43" fmla="*/ 1 h 2132"/>
                  <a:gd name="T44" fmla="*/ 1 w 2117"/>
                  <a:gd name="T45" fmla="*/ 1 h 2132"/>
                  <a:gd name="T46" fmla="*/ 1 w 2117"/>
                  <a:gd name="T47" fmla="*/ 1 h 2132"/>
                  <a:gd name="T48" fmla="*/ 1 w 2117"/>
                  <a:gd name="T49" fmla="*/ 1 h 2132"/>
                  <a:gd name="T50" fmla="*/ 1 w 2117"/>
                  <a:gd name="T51" fmla="*/ 1 h 2132"/>
                  <a:gd name="T52" fmla="*/ 1 w 2117"/>
                  <a:gd name="T53" fmla="*/ 1 h 2132"/>
                  <a:gd name="T54" fmla="*/ 1 w 2117"/>
                  <a:gd name="T55" fmla="*/ 1 h 2132"/>
                  <a:gd name="T56" fmla="*/ 1 w 2117"/>
                  <a:gd name="T57" fmla="*/ 1 h 2132"/>
                  <a:gd name="T58" fmla="*/ 1 w 2117"/>
                  <a:gd name="T59" fmla="*/ 1 h 2132"/>
                  <a:gd name="T60" fmla="*/ 1 w 2117"/>
                  <a:gd name="T61" fmla="*/ 1 h 2132"/>
                  <a:gd name="T62" fmla="*/ 1 w 2117"/>
                  <a:gd name="T63" fmla="*/ 1 h 2132"/>
                  <a:gd name="T64" fmla="*/ 1 w 2117"/>
                  <a:gd name="T65" fmla="*/ 1 h 2132"/>
                  <a:gd name="T66" fmla="*/ 1 w 2117"/>
                  <a:gd name="T67" fmla="*/ 1 h 2132"/>
                  <a:gd name="T68" fmla="*/ 1 w 2117"/>
                  <a:gd name="T69" fmla="*/ 1 h 2132"/>
                  <a:gd name="T70" fmla="*/ 1 w 2117"/>
                  <a:gd name="T71" fmla="*/ 1 h 2132"/>
                  <a:gd name="T72" fmla="*/ 1 w 2117"/>
                  <a:gd name="T73" fmla="*/ 1 h 2132"/>
                  <a:gd name="T74" fmla="*/ 1 w 2117"/>
                  <a:gd name="T75" fmla="*/ 1 h 2132"/>
                  <a:gd name="T76" fmla="*/ 1 w 2117"/>
                  <a:gd name="T77" fmla="*/ 1 h 2132"/>
                  <a:gd name="T78" fmla="*/ 1 w 2117"/>
                  <a:gd name="T79" fmla="*/ 1 h 2132"/>
                  <a:gd name="T80" fmla="*/ 1 w 2117"/>
                  <a:gd name="T81" fmla="*/ 1 h 2132"/>
                  <a:gd name="T82" fmla="*/ 1 w 2117"/>
                  <a:gd name="T83" fmla="*/ 1 h 2132"/>
                  <a:gd name="T84" fmla="*/ 1 w 2117"/>
                  <a:gd name="T85" fmla="*/ 1 h 2132"/>
                  <a:gd name="T86" fmla="*/ 1 w 2117"/>
                  <a:gd name="T87" fmla="*/ 1 h 213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117" h="2132">
                    <a:moveTo>
                      <a:pt x="2076" y="1357"/>
                    </a:moveTo>
                    <a:lnTo>
                      <a:pt x="2076" y="1357"/>
                    </a:lnTo>
                    <a:lnTo>
                      <a:pt x="2059" y="1408"/>
                    </a:lnTo>
                    <a:lnTo>
                      <a:pt x="2040" y="1459"/>
                    </a:lnTo>
                    <a:lnTo>
                      <a:pt x="2020" y="1510"/>
                    </a:lnTo>
                    <a:lnTo>
                      <a:pt x="1996" y="1558"/>
                    </a:lnTo>
                    <a:lnTo>
                      <a:pt x="1971" y="1604"/>
                    </a:lnTo>
                    <a:lnTo>
                      <a:pt x="1944" y="1648"/>
                    </a:lnTo>
                    <a:lnTo>
                      <a:pt x="1913" y="1692"/>
                    </a:lnTo>
                    <a:lnTo>
                      <a:pt x="1882" y="1733"/>
                    </a:lnTo>
                    <a:lnTo>
                      <a:pt x="1848" y="1773"/>
                    </a:lnTo>
                    <a:lnTo>
                      <a:pt x="1813" y="1811"/>
                    </a:lnTo>
                    <a:lnTo>
                      <a:pt x="1777" y="1846"/>
                    </a:lnTo>
                    <a:lnTo>
                      <a:pt x="1738" y="1880"/>
                    </a:lnTo>
                    <a:lnTo>
                      <a:pt x="1699" y="1913"/>
                    </a:lnTo>
                    <a:lnTo>
                      <a:pt x="1656" y="1943"/>
                    </a:lnTo>
                    <a:lnTo>
                      <a:pt x="1614" y="1970"/>
                    </a:lnTo>
                    <a:lnTo>
                      <a:pt x="1570" y="1998"/>
                    </a:lnTo>
                    <a:lnTo>
                      <a:pt x="1526" y="2021"/>
                    </a:lnTo>
                    <a:lnTo>
                      <a:pt x="1480" y="2042"/>
                    </a:lnTo>
                    <a:lnTo>
                      <a:pt x="1432" y="2062"/>
                    </a:lnTo>
                    <a:lnTo>
                      <a:pt x="1385" y="2079"/>
                    </a:lnTo>
                    <a:lnTo>
                      <a:pt x="1335" y="2094"/>
                    </a:lnTo>
                    <a:lnTo>
                      <a:pt x="1286" y="2106"/>
                    </a:lnTo>
                    <a:lnTo>
                      <a:pt x="1235" y="2117"/>
                    </a:lnTo>
                    <a:lnTo>
                      <a:pt x="1184" y="2125"/>
                    </a:lnTo>
                    <a:lnTo>
                      <a:pt x="1133" y="2130"/>
                    </a:lnTo>
                    <a:lnTo>
                      <a:pt x="1080" y="2132"/>
                    </a:lnTo>
                    <a:lnTo>
                      <a:pt x="1030" y="2132"/>
                    </a:lnTo>
                    <a:lnTo>
                      <a:pt x="977" y="2130"/>
                    </a:lnTo>
                    <a:lnTo>
                      <a:pt x="924" y="2125"/>
                    </a:lnTo>
                    <a:lnTo>
                      <a:pt x="872" y="2117"/>
                    </a:lnTo>
                    <a:lnTo>
                      <a:pt x="819" y="2105"/>
                    </a:lnTo>
                    <a:lnTo>
                      <a:pt x="766" y="2091"/>
                    </a:lnTo>
                    <a:lnTo>
                      <a:pt x="714" y="2076"/>
                    </a:lnTo>
                    <a:lnTo>
                      <a:pt x="663" y="2057"/>
                    </a:lnTo>
                    <a:lnTo>
                      <a:pt x="613" y="2035"/>
                    </a:lnTo>
                    <a:lnTo>
                      <a:pt x="566" y="2013"/>
                    </a:lnTo>
                    <a:lnTo>
                      <a:pt x="520" y="1987"/>
                    </a:lnTo>
                    <a:lnTo>
                      <a:pt x="476" y="1959"/>
                    </a:lnTo>
                    <a:lnTo>
                      <a:pt x="433" y="1930"/>
                    </a:lnTo>
                    <a:lnTo>
                      <a:pt x="392" y="1897"/>
                    </a:lnTo>
                    <a:lnTo>
                      <a:pt x="353" y="1865"/>
                    </a:lnTo>
                    <a:lnTo>
                      <a:pt x="316" y="1829"/>
                    </a:lnTo>
                    <a:lnTo>
                      <a:pt x="280" y="1792"/>
                    </a:lnTo>
                    <a:lnTo>
                      <a:pt x="246" y="1755"/>
                    </a:lnTo>
                    <a:lnTo>
                      <a:pt x="216" y="1714"/>
                    </a:lnTo>
                    <a:lnTo>
                      <a:pt x="185" y="1673"/>
                    </a:lnTo>
                    <a:lnTo>
                      <a:pt x="158" y="1631"/>
                    </a:lnTo>
                    <a:lnTo>
                      <a:pt x="133" y="1587"/>
                    </a:lnTo>
                    <a:lnTo>
                      <a:pt x="109" y="1541"/>
                    </a:lnTo>
                    <a:lnTo>
                      <a:pt x="87" y="1495"/>
                    </a:lnTo>
                    <a:lnTo>
                      <a:pt x="68" y="1447"/>
                    </a:lnTo>
                    <a:lnTo>
                      <a:pt x="51" y="1398"/>
                    </a:lnTo>
                    <a:lnTo>
                      <a:pt x="37" y="1350"/>
                    </a:lnTo>
                    <a:lnTo>
                      <a:pt x="24" y="1299"/>
                    </a:lnTo>
                    <a:lnTo>
                      <a:pt x="15" y="1248"/>
                    </a:lnTo>
                    <a:lnTo>
                      <a:pt x="7" y="1198"/>
                    </a:lnTo>
                    <a:lnTo>
                      <a:pt x="2" y="1147"/>
                    </a:lnTo>
                    <a:lnTo>
                      <a:pt x="0" y="1094"/>
                    </a:lnTo>
                    <a:lnTo>
                      <a:pt x="0" y="1041"/>
                    </a:lnTo>
                    <a:lnTo>
                      <a:pt x="3" y="989"/>
                    </a:lnTo>
                    <a:lnTo>
                      <a:pt x="8" y="936"/>
                    </a:lnTo>
                    <a:lnTo>
                      <a:pt x="17" y="882"/>
                    </a:lnTo>
                    <a:lnTo>
                      <a:pt x="27" y="829"/>
                    </a:lnTo>
                    <a:lnTo>
                      <a:pt x="41" y="776"/>
                    </a:lnTo>
                    <a:lnTo>
                      <a:pt x="58" y="724"/>
                    </a:lnTo>
                    <a:lnTo>
                      <a:pt x="76" y="673"/>
                    </a:lnTo>
                    <a:lnTo>
                      <a:pt x="97" y="623"/>
                    </a:lnTo>
                    <a:lnTo>
                      <a:pt x="121" y="574"/>
                    </a:lnTo>
                    <a:lnTo>
                      <a:pt x="146" y="528"/>
                    </a:lnTo>
                    <a:lnTo>
                      <a:pt x="173" y="484"/>
                    </a:lnTo>
                    <a:lnTo>
                      <a:pt x="204" y="440"/>
                    </a:lnTo>
                    <a:lnTo>
                      <a:pt x="234" y="399"/>
                    </a:lnTo>
                    <a:lnTo>
                      <a:pt x="268" y="360"/>
                    </a:lnTo>
                    <a:lnTo>
                      <a:pt x="304" y="321"/>
                    </a:lnTo>
                    <a:lnTo>
                      <a:pt x="340" y="285"/>
                    </a:lnTo>
                    <a:lnTo>
                      <a:pt x="379" y="251"/>
                    </a:lnTo>
                    <a:lnTo>
                      <a:pt x="418" y="219"/>
                    </a:lnTo>
                    <a:lnTo>
                      <a:pt x="460" y="190"/>
                    </a:lnTo>
                    <a:lnTo>
                      <a:pt x="503" y="161"/>
                    </a:lnTo>
                    <a:lnTo>
                      <a:pt x="547" y="136"/>
                    </a:lnTo>
                    <a:lnTo>
                      <a:pt x="591" y="112"/>
                    </a:lnTo>
                    <a:lnTo>
                      <a:pt x="637" y="90"/>
                    </a:lnTo>
                    <a:lnTo>
                      <a:pt x="685" y="70"/>
                    </a:lnTo>
                    <a:lnTo>
                      <a:pt x="732" y="53"/>
                    </a:lnTo>
                    <a:lnTo>
                      <a:pt x="781" y="39"/>
                    </a:lnTo>
                    <a:lnTo>
                      <a:pt x="831" y="25"/>
                    </a:lnTo>
                    <a:lnTo>
                      <a:pt x="882" y="15"/>
                    </a:lnTo>
                    <a:lnTo>
                      <a:pt x="933" y="8"/>
                    </a:lnTo>
                    <a:lnTo>
                      <a:pt x="984" y="3"/>
                    </a:lnTo>
                    <a:lnTo>
                      <a:pt x="1036" y="0"/>
                    </a:lnTo>
                    <a:lnTo>
                      <a:pt x="1087" y="0"/>
                    </a:lnTo>
                    <a:lnTo>
                      <a:pt x="1140" y="3"/>
                    </a:lnTo>
                    <a:lnTo>
                      <a:pt x="1193" y="8"/>
                    </a:lnTo>
                    <a:lnTo>
                      <a:pt x="1245" y="15"/>
                    </a:lnTo>
                    <a:lnTo>
                      <a:pt x="1298" y="27"/>
                    </a:lnTo>
                    <a:lnTo>
                      <a:pt x="1351" y="41"/>
                    </a:lnTo>
                    <a:lnTo>
                      <a:pt x="1403" y="56"/>
                    </a:lnTo>
                    <a:lnTo>
                      <a:pt x="1454" y="75"/>
                    </a:lnTo>
                    <a:lnTo>
                      <a:pt x="1504" y="97"/>
                    </a:lnTo>
                    <a:lnTo>
                      <a:pt x="1551" y="119"/>
                    </a:lnTo>
                    <a:lnTo>
                      <a:pt x="1597" y="144"/>
                    </a:lnTo>
                    <a:lnTo>
                      <a:pt x="1641" y="173"/>
                    </a:lnTo>
                    <a:lnTo>
                      <a:pt x="1684" y="202"/>
                    </a:lnTo>
                    <a:lnTo>
                      <a:pt x="1724" y="234"/>
                    </a:lnTo>
                    <a:lnTo>
                      <a:pt x="1763" y="267"/>
                    </a:lnTo>
                    <a:lnTo>
                      <a:pt x="1801" y="302"/>
                    </a:lnTo>
                    <a:lnTo>
                      <a:pt x="1836" y="340"/>
                    </a:lnTo>
                    <a:lnTo>
                      <a:pt x="1870" y="377"/>
                    </a:lnTo>
                    <a:lnTo>
                      <a:pt x="1901" y="418"/>
                    </a:lnTo>
                    <a:lnTo>
                      <a:pt x="1932" y="459"/>
                    </a:lnTo>
                    <a:lnTo>
                      <a:pt x="1959" y="503"/>
                    </a:lnTo>
                    <a:lnTo>
                      <a:pt x="1984" y="547"/>
                    </a:lnTo>
                    <a:lnTo>
                      <a:pt x="2008" y="591"/>
                    </a:lnTo>
                    <a:lnTo>
                      <a:pt x="2030" y="637"/>
                    </a:lnTo>
                    <a:lnTo>
                      <a:pt x="2049" y="684"/>
                    </a:lnTo>
                    <a:lnTo>
                      <a:pt x="2066" y="734"/>
                    </a:lnTo>
                    <a:lnTo>
                      <a:pt x="2079" y="783"/>
                    </a:lnTo>
                    <a:lnTo>
                      <a:pt x="2093" y="832"/>
                    </a:lnTo>
                    <a:lnTo>
                      <a:pt x="2102" y="883"/>
                    </a:lnTo>
                    <a:lnTo>
                      <a:pt x="2110" y="934"/>
                    </a:lnTo>
                    <a:lnTo>
                      <a:pt x="2115" y="987"/>
                    </a:lnTo>
                    <a:lnTo>
                      <a:pt x="2117" y="1038"/>
                    </a:lnTo>
                    <a:lnTo>
                      <a:pt x="2117" y="1090"/>
                    </a:lnTo>
                    <a:lnTo>
                      <a:pt x="2113" y="1143"/>
                    </a:lnTo>
                    <a:lnTo>
                      <a:pt x="2108" y="1198"/>
                    </a:lnTo>
                    <a:lnTo>
                      <a:pt x="2100" y="1250"/>
                    </a:lnTo>
                    <a:lnTo>
                      <a:pt x="2090" y="1303"/>
                    </a:lnTo>
                    <a:lnTo>
                      <a:pt x="2076" y="1357"/>
                    </a:lnTo>
                    <a:close/>
                  </a:path>
                </a:pathLst>
              </a:custGeom>
              <a:noFill/>
              <a:ln w="3175" cmpd="sng">
                <a:solidFill>
                  <a:srgbClr val="F5F4DD"/>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solidFill>
                    <a:srgbClr val="000000"/>
                  </a:solidFill>
                  <a:ea typeface="微软雅黑" panose="020B0503020204020204" pitchFamily="34" charset="-122"/>
                </a:endParaRPr>
              </a:p>
            </p:txBody>
          </p:sp>
          <p:sp>
            <p:nvSpPr>
              <p:cNvPr id="90" name="Freeform 677"/>
              <p:cNvSpPr/>
              <p:nvPr/>
            </p:nvSpPr>
            <p:spPr bwMode="auto">
              <a:xfrm>
                <a:off x="4867" y="2805"/>
                <a:ext cx="804" cy="663"/>
              </a:xfrm>
              <a:custGeom>
                <a:avLst/>
                <a:gdLst>
                  <a:gd name="T0" fmla="*/ 0 w 1609"/>
                  <a:gd name="T1" fmla="*/ 1 h 1326"/>
                  <a:gd name="T2" fmla="*/ 0 w 1609"/>
                  <a:gd name="T3" fmla="*/ 1 h 1326"/>
                  <a:gd name="T4" fmla="*/ 0 w 1609"/>
                  <a:gd name="T5" fmla="*/ 1 h 1326"/>
                  <a:gd name="T6" fmla="*/ 0 w 1609"/>
                  <a:gd name="T7" fmla="*/ 1 h 1326"/>
                  <a:gd name="T8" fmla="*/ 0 w 1609"/>
                  <a:gd name="T9" fmla="*/ 1 h 1326"/>
                  <a:gd name="T10" fmla="*/ 0 w 1609"/>
                  <a:gd name="T11" fmla="*/ 1 h 1326"/>
                  <a:gd name="T12" fmla="*/ 0 w 1609"/>
                  <a:gd name="T13" fmla="*/ 1 h 1326"/>
                  <a:gd name="T14" fmla="*/ 0 w 1609"/>
                  <a:gd name="T15" fmla="*/ 1 h 1326"/>
                  <a:gd name="T16" fmla="*/ 0 w 1609"/>
                  <a:gd name="T17" fmla="*/ 1 h 1326"/>
                  <a:gd name="T18" fmla="*/ 0 w 1609"/>
                  <a:gd name="T19" fmla="*/ 1 h 1326"/>
                  <a:gd name="T20" fmla="*/ 0 w 1609"/>
                  <a:gd name="T21" fmla="*/ 1 h 1326"/>
                  <a:gd name="T22" fmla="*/ 0 w 1609"/>
                  <a:gd name="T23" fmla="*/ 1 h 1326"/>
                  <a:gd name="T24" fmla="*/ 0 w 1609"/>
                  <a:gd name="T25" fmla="*/ 1 h 1326"/>
                  <a:gd name="T26" fmla="*/ 0 w 1609"/>
                  <a:gd name="T27" fmla="*/ 1 h 1326"/>
                  <a:gd name="T28" fmla="*/ 0 w 1609"/>
                  <a:gd name="T29" fmla="*/ 1 h 1326"/>
                  <a:gd name="T30" fmla="*/ 0 w 1609"/>
                  <a:gd name="T31" fmla="*/ 1 h 1326"/>
                  <a:gd name="T32" fmla="*/ 0 w 1609"/>
                  <a:gd name="T33" fmla="*/ 1 h 1326"/>
                  <a:gd name="T34" fmla="*/ 0 w 1609"/>
                  <a:gd name="T35" fmla="*/ 1 h 1326"/>
                  <a:gd name="T36" fmla="*/ 0 w 1609"/>
                  <a:gd name="T37" fmla="*/ 1 h 1326"/>
                  <a:gd name="T38" fmla="*/ 0 w 1609"/>
                  <a:gd name="T39" fmla="*/ 1 h 1326"/>
                  <a:gd name="T40" fmla="*/ 0 w 1609"/>
                  <a:gd name="T41" fmla="*/ 1 h 1326"/>
                  <a:gd name="T42" fmla="*/ 0 w 1609"/>
                  <a:gd name="T43" fmla="*/ 1 h 1326"/>
                  <a:gd name="T44" fmla="*/ 0 w 1609"/>
                  <a:gd name="T45" fmla="*/ 1 h 1326"/>
                  <a:gd name="T46" fmla="*/ 0 w 1609"/>
                  <a:gd name="T47" fmla="*/ 1 h 1326"/>
                  <a:gd name="T48" fmla="*/ 0 w 1609"/>
                  <a:gd name="T49" fmla="*/ 1 h 1326"/>
                  <a:gd name="T50" fmla="*/ 0 w 1609"/>
                  <a:gd name="T51" fmla="*/ 1 h 1326"/>
                  <a:gd name="T52" fmla="*/ 0 w 1609"/>
                  <a:gd name="T53" fmla="*/ 1 h 1326"/>
                  <a:gd name="T54" fmla="*/ 0 w 1609"/>
                  <a:gd name="T55" fmla="*/ 1 h 1326"/>
                  <a:gd name="T56" fmla="*/ 0 w 1609"/>
                  <a:gd name="T57" fmla="*/ 1 h 1326"/>
                  <a:gd name="T58" fmla="*/ 0 w 1609"/>
                  <a:gd name="T59" fmla="*/ 0 h 1326"/>
                  <a:gd name="T60" fmla="*/ 0 w 1609"/>
                  <a:gd name="T61" fmla="*/ 0 h 1326"/>
                  <a:gd name="T62" fmla="*/ 0 w 1609"/>
                  <a:gd name="T63" fmla="*/ 0 h 1326"/>
                  <a:gd name="T64" fmla="*/ 0 w 1609"/>
                  <a:gd name="T65" fmla="*/ 1 h 1326"/>
                  <a:gd name="T66" fmla="*/ 0 w 1609"/>
                  <a:gd name="T67" fmla="*/ 1 h 1326"/>
                  <a:gd name="T68" fmla="*/ 0 w 1609"/>
                  <a:gd name="T69" fmla="*/ 1 h 1326"/>
                  <a:gd name="T70" fmla="*/ 0 w 1609"/>
                  <a:gd name="T71" fmla="*/ 1 h 1326"/>
                  <a:gd name="T72" fmla="*/ 0 w 1609"/>
                  <a:gd name="T73" fmla="*/ 1 h 1326"/>
                  <a:gd name="T74" fmla="*/ 0 w 1609"/>
                  <a:gd name="T75" fmla="*/ 1 h 1326"/>
                  <a:gd name="T76" fmla="*/ 0 w 1609"/>
                  <a:gd name="T77" fmla="*/ 1 h 132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609" h="1326">
                    <a:moveTo>
                      <a:pt x="0" y="1326"/>
                    </a:moveTo>
                    <a:lnTo>
                      <a:pt x="0" y="1326"/>
                    </a:lnTo>
                    <a:lnTo>
                      <a:pt x="26" y="1243"/>
                    </a:lnTo>
                    <a:lnTo>
                      <a:pt x="53" y="1162"/>
                    </a:lnTo>
                    <a:lnTo>
                      <a:pt x="83" y="1082"/>
                    </a:lnTo>
                    <a:lnTo>
                      <a:pt x="116" y="1005"/>
                    </a:lnTo>
                    <a:lnTo>
                      <a:pt x="151" y="931"/>
                    </a:lnTo>
                    <a:lnTo>
                      <a:pt x="189" y="858"/>
                    </a:lnTo>
                    <a:lnTo>
                      <a:pt x="228" y="786"/>
                    </a:lnTo>
                    <a:lnTo>
                      <a:pt x="269" y="718"/>
                    </a:lnTo>
                    <a:lnTo>
                      <a:pt x="311" y="654"/>
                    </a:lnTo>
                    <a:lnTo>
                      <a:pt x="357" y="591"/>
                    </a:lnTo>
                    <a:lnTo>
                      <a:pt x="403" y="531"/>
                    </a:lnTo>
                    <a:lnTo>
                      <a:pt x="452" y="474"/>
                    </a:lnTo>
                    <a:lnTo>
                      <a:pt x="501" y="419"/>
                    </a:lnTo>
                    <a:lnTo>
                      <a:pt x="552" y="367"/>
                    </a:lnTo>
                    <a:lnTo>
                      <a:pt x="605" y="319"/>
                    </a:lnTo>
                    <a:lnTo>
                      <a:pt x="658" y="273"/>
                    </a:lnTo>
                    <a:lnTo>
                      <a:pt x="714" y="231"/>
                    </a:lnTo>
                    <a:lnTo>
                      <a:pt x="768" y="192"/>
                    </a:lnTo>
                    <a:lnTo>
                      <a:pt x="826" y="156"/>
                    </a:lnTo>
                    <a:lnTo>
                      <a:pt x="884" y="124"/>
                    </a:lnTo>
                    <a:lnTo>
                      <a:pt x="941" y="97"/>
                    </a:lnTo>
                    <a:lnTo>
                      <a:pt x="1001" y="71"/>
                    </a:lnTo>
                    <a:lnTo>
                      <a:pt x="1060" y="49"/>
                    </a:lnTo>
                    <a:lnTo>
                      <a:pt x="1120" y="32"/>
                    </a:lnTo>
                    <a:lnTo>
                      <a:pt x="1181" y="17"/>
                    </a:lnTo>
                    <a:lnTo>
                      <a:pt x="1242" y="8"/>
                    </a:lnTo>
                    <a:lnTo>
                      <a:pt x="1303" y="1"/>
                    </a:lnTo>
                    <a:lnTo>
                      <a:pt x="1334" y="0"/>
                    </a:lnTo>
                    <a:lnTo>
                      <a:pt x="1364" y="0"/>
                    </a:lnTo>
                    <a:lnTo>
                      <a:pt x="1395" y="0"/>
                    </a:lnTo>
                    <a:lnTo>
                      <a:pt x="1425" y="1"/>
                    </a:lnTo>
                    <a:lnTo>
                      <a:pt x="1456" y="5"/>
                    </a:lnTo>
                    <a:lnTo>
                      <a:pt x="1487" y="8"/>
                    </a:lnTo>
                    <a:lnTo>
                      <a:pt x="1517" y="13"/>
                    </a:lnTo>
                    <a:lnTo>
                      <a:pt x="1548" y="18"/>
                    </a:lnTo>
                    <a:lnTo>
                      <a:pt x="1578" y="25"/>
                    </a:lnTo>
                    <a:lnTo>
                      <a:pt x="1609" y="34"/>
                    </a:lnTo>
                  </a:path>
                </a:pathLst>
              </a:custGeom>
              <a:noFill/>
              <a:ln w="3175" cmpd="sng">
                <a:solidFill>
                  <a:srgbClr val="F5F4DD"/>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solidFill>
                    <a:srgbClr val="000000"/>
                  </a:solidFill>
                  <a:ea typeface="微软雅黑" panose="020B0503020204020204" pitchFamily="34" charset="-122"/>
                </a:endParaRPr>
              </a:p>
            </p:txBody>
          </p:sp>
          <p:sp>
            <p:nvSpPr>
              <p:cNvPr id="91" name="Freeform 678"/>
              <p:cNvSpPr/>
              <p:nvPr/>
            </p:nvSpPr>
            <p:spPr bwMode="auto">
              <a:xfrm>
                <a:off x="5277" y="2707"/>
                <a:ext cx="408" cy="964"/>
              </a:xfrm>
              <a:custGeom>
                <a:avLst/>
                <a:gdLst>
                  <a:gd name="T0" fmla="*/ 0 w 817"/>
                  <a:gd name="T1" fmla="*/ 1 h 1928"/>
                  <a:gd name="T2" fmla="*/ 0 w 817"/>
                  <a:gd name="T3" fmla="*/ 1 h 1928"/>
                  <a:gd name="T4" fmla="*/ 0 w 817"/>
                  <a:gd name="T5" fmla="*/ 1 h 1928"/>
                  <a:gd name="T6" fmla="*/ 0 w 817"/>
                  <a:gd name="T7" fmla="*/ 1 h 1928"/>
                  <a:gd name="T8" fmla="*/ 0 w 817"/>
                  <a:gd name="T9" fmla="*/ 1 h 1928"/>
                  <a:gd name="T10" fmla="*/ 0 w 817"/>
                  <a:gd name="T11" fmla="*/ 1 h 1928"/>
                  <a:gd name="T12" fmla="*/ 0 w 817"/>
                  <a:gd name="T13" fmla="*/ 1 h 1928"/>
                  <a:gd name="T14" fmla="*/ 0 w 817"/>
                  <a:gd name="T15" fmla="*/ 1 h 1928"/>
                  <a:gd name="T16" fmla="*/ 0 w 817"/>
                  <a:gd name="T17" fmla="*/ 1 h 1928"/>
                  <a:gd name="T18" fmla="*/ 0 w 817"/>
                  <a:gd name="T19" fmla="*/ 1 h 1928"/>
                  <a:gd name="T20" fmla="*/ 0 w 817"/>
                  <a:gd name="T21" fmla="*/ 1 h 1928"/>
                  <a:gd name="T22" fmla="*/ 0 w 817"/>
                  <a:gd name="T23" fmla="*/ 1 h 1928"/>
                  <a:gd name="T24" fmla="*/ 0 w 817"/>
                  <a:gd name="T25" fmla="*/ 1 h 1928"/>
                  <a:gd name="T26" fmla="*/ 0 w 817"/>
                  <a:gd name="T27" fmla="*/ 1 h 1928"/>
                  <a:gd name="T28" fmla="*/ 0 w 817"/>
                  <a:gd name="T29" fmla="*/ 1 h 1928"/>
                  <a:gd name="T30" fmla="*/ 0 w 817"/>
                  <a:gd name="T31" fmla="*/ 1 h 1928"/>
                  <a:gd name="T32" fmla="*/ 0 w 817"/>
                  <a:gd name="T33" fmla="*/ 1 h 1928"/>
                  <a:gd name="T34" fmla="*/ 0 w 817"/>
                  <a:gd name="T35" fmla="*/ 1 h 1928"/>
                  <a:gd name="T36" fmla="*/ 0 w 817"/>
                  <a:gd name="T37" fmla="*/ 1 h 1928"/>
                  <a:gd name="T38" fmla="*/ 0 w 817"/>
                  <a:gd name="T39" fmla="*/ 1 h 1928"/>
                  <a:gd name="T40" fmla="*/ 0 w 817"/>
                  <a:gd name="T41" fmla="*/ 1 h 1928"/>
                  <a:gd name="T42" fmla="*/ 0 w 817"/>
                  <a:gd name="T43" fmla="*/ 1 h 1928"/>
                  <a:gd name="T44" fmla="*/ 0 w 817"/>
                  <a:gd name="T45" fmla="*/ 1 h 1928"/>
                  <a:gd name="T46" fmla="*/ 0 w 817"/>
                  <a:gd name="T47" fmla="*/ 1 h 1928"/>
                  <a:gd name="T48" fmla="*/ 0 w 817"/>
                  <a:gd name="T49" fmla="*/ 1 h 1928"/>
                  <a:gd name="T50" fmla="*/ 0 w 817"/>
                  <a:gd name="T51" fmla="*/ 1 h 1928"/>
                  <a:gd name="T52" fmla="*/ 0 w 817"/>
                  <a:gd name="T53" fmla="*/ 1 h 1928"/>
                  <a:gd name="T54" fmla="*/ 0 w 817"/>
                  <a:gd name="T55" fmla="*/ 1 h 1928"/>
                  <a:gd name="T56" fmla="*/ 0 w 817"/>
                  <a:gd name="T57" fmla="*/ 1 h 1928"/>
                  <a:gd name="T58" fmla="*/ 0 w 817"/>
                  <a:gd name="T59" fmla="*/ 1 h 1928"/>
                  <a:gd name="T60" fmla="*/ 0 w 817"/>
                  <a:gd name="T61" fmla="*/ 1 h 1928"/>
                  <a:gd name="T62" fmla="*/ 0 w 817"/>
                  <a:gd name="T63" fmla="*/ 1 h 1928"/>
                  <a:gd name="T64" fmla="*/ 0 w 817"/>
                  <a:gd name="T65" fmla="*/ 1 h 1928"/>
                  <a:gd name="T66" fmla="*/ 0 w 817"/>
                  <a:gd name="T67" fmla="*/ 1 h 1928"/>
                  <a:gd name="T68" fmla="*/ 0 w 817"/>
                  <a:gd name="T69" fmla="*/ 1 h 1928"/>
                  <a:gd name="T70" fmla="*/ 0 w 817"/>
                  <a:gd name="T71" fmla="*/ 1 h 1928"/>
                  <a:gd name="T72" fmla="*/ 0 w 817"/>
                  <a:gd name="T73" fmla="*/ 0 h 192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817" h="1928">
                    <a:moveTo>
                      <a:pt x="730" y="1928"/>
                    </a:moveTo>
                    <a:lnTo>
                      <a:pt x="730" y="1928"/>
                    </a:lnTo>
                    <a:lnTo>
                      <a:pt x="752" y="1845"/>
                    </a:lnTo>
                    <a:lnTo>
                      <a:pt x="771" y="1762"/>
                    </a:lnTo>
                    <a:lnTo>
                      <a:pt x="786" y="1680"/>
                    </a:lnTo>
                    <a:lnTo>
                      <a:pt x="800" y="1599"/>
                    </a:lnTo>
                    <a:lnTo>
                      <a:pt x="808" y="1517"/>
                    </a:lnTo>
                    <a:lnTo>
                      <a:pt x="813" y="1436"/>
                    </a:lnTo>
                    <a:lnTo>
                      <a:pt x="817" y="1358"/>
                    </a:lnTo>
                    <a:lnTo>
                      <a:pt x="815" y="1278"/>
                    </a:lnTo>
                    <a:lnTo>
                      <a:pt x="812" y="1201"/>
                    </a:lnTo>
                    <a:lnTo>
                      <a:pt x="805" y="1125"/>
                    </a:lnTo>
                    <a:lnTo>
                      <a:pt x="796" y="1050"/>
                    </a:lnTo>
                    <a:lnTo>
                      <a:pt x="783" y="977"/>
                    </a:lnTo>
                    <a:lnTo>
                      <a:pt x="768" y="906"/>
                    </a:lnTo>
                    <a:lnTo>
                      <a:pt x="751" y="836"/>
                    </a:lnTo>
                    <a:lnTo>
                      <a:pt x="729" y="767"/>
                    </a:lnTo>
                    <a:lnTo>
                      <a:pt x="706" y="702"/>
                    </a:lnTo>
                    <a:lnTo>
                      <a:pt x="679" y="637"/>
                    </a:lnTo>
                    <a:lnTo>
                      <a:pt x="650" y="575"/>
                    </a:lnTo>
                    <a:lnTo>
                      <a:pt x="620" y="515"/>
                    </a:lnTo>
                    <a:lnTo>
                      <a:pt x="586" y="457"/>
                    </a:lnTo>
                    <a:lnTo>
                      <a:pt x="548" y="403"/>
                    </a:lnTo>
                    <a:lnTo>
                      <a:pt x="511" y="352"/>
                    </a:lnTo>
                    <a:lnTo>
                      <a:pt x="469" y="301"/>
                    </a:lnTo>
                    <a:lnTo>
                      <a:pt x="426" y="255"/>
                    </a:lnTo>
                    <a:lnTo>
                      <a:pt x="380" y="211"/>
                    </a:lnTo>
                    <a:lnTo>
                      <a:pt x="333" y="172"/>
                    </a:lnTo>
                    <a:lnTo>
                      <a:pt x="282" y="135"/>
                    </a:lnTo>
                    <a:lnTo>
                      <a:pt x="229" y="101"/>
                    </a:lnTo>
                    <a:lnTo>
                      <a:pt x="175" y="70"/>
                    </a:lnTo>
                    <a:lnTo>
                      <a:pt x="147" y="56"/>
                    </a:lnTo>
                    <a:lnTo>
                      <a:pt x="119" y="43"/>
                    </a:lnTo>
                    <a:lnTo>
                      <a:pt x="90" y="31"/>
                    </a:lnTo>
                    <a:lnTo>
                      <a:pt x="61" y="19"/>
                    </a:lnTo>
                    <a:lnTo>
                      <a:pt x="30" y="9"/>
                    </a:lnTo>
                    <a:lnTo>
                      <a:pt x="0" y="0"/>
                    </a:lnTo>
                  </a:path>
                </a:pathLst>
              </a:custGeom>
              <a:noFill/>
              <a:ln w="3175" cmpd="sng">
                <a:solidFill>
                  <a:srgbClr val="F5F4DD"/>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solidFill>
                    <a:srgbClr val="000000"/>
                  </a:solidFill>
                  <a:ea typeface="微软雅黑" panose="020B0503020204020204" pitchFamily="34" charset="-122"/>
                </a:endParaRPr>
              </a:p>
            </p:txBody>
          </p:sp>
        </p:grpSp>
        <p:cxnSp>
          <p:nvCxnSpPr>
            <p:cNvPr id="77" name="直接连接符 76"/>
            <p:cNvCxnSpPr/>
            <p:nvPr/>
          </p:nvCxnSpPr>
          <p:spPr>
            <a:xfrm flipV="1">
              <a:off x="6362700" y="5562073"/>
              <a:ext cx="3751263" cy="211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8" name="文本框 108"/>
            <p:cNvSpPr txBox="1">
              <a:spLocks noChangeArrowheads="1"/>
            </p:cNvSpPr>
            <p:nvPr/>
          </p:nvSpPr>
          <p:spPr bwMode="auto">
            <a:xfrm>
              <a:off x="7364413" y="4348163"/>
              <a:ext cx="15843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200">
                  <a:solidFill>
                    <a:srgbClr val="000000"/>
                  </a:solidFill>
                  <a:latin typeface="Impact" panose="020B0806030902050204" pitchFamily="34" charset="0"/>
                  <a:ea typeface="微软雅黑" panose="020B0503020204020204" pitchFamily="34" charset="-122"/>
                </a:rPr>
                <a:t>标题文字内容</a:t>
              </a:r>
              <a:endParaRPr lang="zh-CN" altLang="en-US" sz="1200">
                <a:solidFill>
                  <a:srgbClr val="000000"/>
                </a:solidFill>
                <a:latin typeface="Impact" panose="020B0806030902050204" pitchFamily="34" charset="0"/>
                <a:ea typeface="微软雅黑" panose="020B0503020204020204" pitchFamily="34" charset="-122"/>
              </a:endParaRPr>
            </a:p>
          </p:txBody>
        </p:sp>
        <p:sp>
          <p:nvSpPr>
            <p:cNvPr id="79" name="文本框 109"/>
            <p:cNvSpPr txBox="1">
              <a:spLocks noChangeArrowheads="1"/>
            </p:cNvSpPr>
            <p:nvPr/>
          </p:nvSpPr>
          <p:spPr bwMode="auto">
            <a:xfrm>
              <a:off x="7461249" y="4579938"/>
              <a:ext cx="2251075"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800">
                  <a:solidFill>
                    <a:srgbClr val="000000"/>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单击此处添加段落文本单击此处添加段落文本单击此处添加段落文本</a:t>
              </a:r>
              <a:endParaRPr lang="zh-CN" altLang="en-US" sz="80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p:txBody>
        </p:sp>
      </p:grpSp>
      <p:grpSp>
        <p:nvGrpSpPr>
          <p:cNvPr id="92" name="组合 91"/>
          <p:cNvGrpSpPr/>
          <p:nvPr/>
        </p:nvGrpSpPr>
        <p:grpSpPr bwMode="auto">
          <a:xfrm>
            <a:off x="1019894" y="3333154"/>
            <a:ext cx="2813050" cy="966788"/>
            <a:chOff x="1249363" y="4348163"/>
            <a:chExt cx="3749675" cy="1289050"/>
          </a:xfrm>
        </p:grpSpPr>
        <p:sp>
          <p:nvSpPr>
            <p:cNvPr id="93" name="椭圆 92"/>
            <p:cNvSpPr/>
            <p:nvPr/>
          </p:nvSpPr>
          <p:spPr>
            <a:xfrm>
              <a:off x="1488480" y="4515380"/>
              <a:ext cx="791410" cy="7916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000000"/>
                </a:solidFill>
                <a:latin typeface="微软雅黑" panose="020B0503020204020204" pitchFamily="34" charset="-122"/>
                <a:ea typeface="微软雅黑" panose="020B0503020204020204" pitchFamily="34" charset="-122"/>
              </a:endParaRPr>
            </a:p>
          </p:txBody>
        </p:sp>
        <p:grpSp>
          <p:nvGrpSpPr>
            <p:cNvPr id="94" name="Group 666"/>
            <p:cNvGrpSpPr/>
            <p:nvPr/>
          </p:nvGrpSpPr>
          <p:grpSpPr bwMode="auto">
            <a:xfrm>
              <a:off x="1703388" y="4730750"/>
              <a:ext cx="360362" cy="358775"/>
              <a:chOff x="4807" y="2702"/>
              <a:chExt cx="1062" cy="1067"/>
            </a:xfrm>
          </p:grpSpPr>
          <p:sp>
            <p:nvSpPr>
              <p:cNvPr id="98" name="Freeform 667"/>
              <p:cNvSpPr/>
              <p:nvPr/>
            </p:nvSpPr>
            <p:spPr bwMode="auto">
              <a:xfrm>
                <a:off x="5187" y="2703"/>
                <a:ext cx="520" cy="303"/>
              </a:xfrm>
              <a:custGeom>
                <a:avLst/>
                <a:gdLst>
                  <a:gd name="T0" fmla="*/ 1 w 1039"/>
                  <a:gd name="T1" fmla="*/ 1 h 606"/>
                  <a:gd name="T2" fmla="*/ 1 w 1039"/>
                  <a:gd name="T3" fmla="*/ 1 h 606"/>
                  <a:gd name="T4" fmla="*/ 1 w 1039"/>
                  <a:gd name="T5" fmla="*/ 1 h 606"/>
                  <a:gd name="T6" fmla="*/ 1 w 1039"/>
                  <a:gd name="T7" fmla="*/ 1 h 606"/>
                  <a:gd name="T8" fmla="*/ 1 w 1039"/>
                  <a:gd name="T9" fmla="*/ 1 h 606"/>
                  <a:gd name="T10" fmla="*/ 1 w 1039"/>
                  <a:gd name="T11" fmla="*/ 1 h 606"/>
                  <a:gd name="T12" fmla="*/ 1 w 1039"/>
                  <a:gd name="T13" fmla="*/ 1 h 606"/>
                  <a:gd name="T14" fmla="*/ 1 w 1039"/>
                  <a:gd name="T15" fmla="*/ 1 h 606"/>
                  <a:gd name="T16" fmla="*/ 1 w 1039"/>
                  <a:gd name="T17" fmla="*/ 1 h 606"/>
                  <a:gd name="T18" fmla="*/ 1 w 1039"/>
                  <a:gd name="T19" fmla="*/ 1 h 606"/>
                  <a:gd name="T20" fmla="*/ 1 w 1039"/>
                  <a:gd name="T21" fmla="*/ 1 h 606"/>
                  <a:gd name="T22" fmla="*/ 1 w 1039"/>
                  <a:gd name="T23" fmla="*/ 1 h 606"/>
                  <a:gd name="T24" fmla="*/ 1 w 1039"/>
                  <a:gd name="T25" fmla="*/ 1 h 606"/>
                  <a:gd name="T26" fmla="*/ 1 w 1039"/>
                  <a:gd name="T27" fmla="*/ 1 h 606"/>
                  <a:gd name="T28" fmla="*/ 1 w 1039"/>
                  <a:gd name="T29" fmla="*/ 1 h 606"/>
                  <a:gd name="T30" fmla="*/ 1 w 1039"/>
                  <a:gd name="T31" fmla="*/ 1 h 606"/>
                  <a:gd name="T32" fmla="*/ 1 w 1039"/>
                  <a:gd name="T33" fmla="*/ 1 h 606"/>
                  <a:gd name="T34" fmla="*/ 1 w 1039"/>
                  <a:gd name="T35" fmla="*/ 1 h 606"/>
                  <a:gd name="T36" fmla="*/ 1 w 1039"/>
                  <a:gd name="T37" fmla="*/ 1 h 606"/>
                  <a:gd name="T38" fmla="*/ 1 w 1039"/>
                  <a:gd name="T39" fmla="*/ 1 h 606"/>
                  <a:gd name="T40" fmla="*/ 0 w 1039"/>
                  <a:gd name="T41" fmla="*/ 1 h 606"/>
                  <a:gd name="T42" fmla="*/ 1 w 1039"/>
                  <a:gd name="T43" fmla="*/ 1 h 606"/>
                  <a:gd name="T44" fmla="*/ 1 w 1039"/>
                  <a:gd name="T45" fmla="*/ 1 h 606"/>
                  <a:gd name="T46" fmla="*/ 1 w 1039"/>
                  <a:gd name="T47" fmla="*/ 1 h 606"/>
                  <a:gd name="T48" fmla="*/ 1 w 1039"/>
                  <a:gd name="T49" fmla="*/ 1 h 606"/>
                  <a:gd name="T50" fmla="*/ 1 w 1039"/>
                  <a:gd name="T51" fmla="*/ 1 h 606"/>
                  <a:gd name="T52" fmla="*/ 1 w 1039"/>
                  <a:gd name="T53" fmla="*/ 1 h 606"/>
                  <a:gd name="T54" fmla="*/ 1 w 1039"/>
                  <a:gd name="T55" fmla="*/ 1 h 606"/>
                  <a:gd name="T56" fmla="*/ 1 w 1039"/>
                  <a:gd name="T57" fmla="*/ 1 h 606"/>
                  <a:gd name="T58" fmla="*/ 1 w 1039"/>
                  <a:gd name="T59" fmla="*/ 1 h 606"/>
                  <a:gd name="T60" fmla="*/ 1 w 1039"/>
                  <a:gd name="T61" fmla="*/ 0 h 606"/>
                  <a:gd name="T62" fmla="*/ 1 w 1039"/>
                  <a:gd name="T63" fmla="*/ 1 h 606"/>
                  <a:gd name="T64" fmla="*/ 1 w 1039"/>
                  <a:gd name="T65" fmla="*/ 1 h 606"/>
                  <a:gd name="T66" fmla="*/ 1 w 1039"/>
                  <a:gd name="T67" fmla="*/ 1 h 606"/>
                  <a:gd name="T68" fmla="*/ 1 w 1039"/>
                  <a:gd name="T69" fmla="*/ 1 h 606"/>
                  <a:gd name="T70" fmla="*/ 1 w 1039"/>
                  <a:gd name="T71" fmla="*/ 1 h 606"/>
                  <a:gd name="T72" fmla="*/ 1 w 1039"/>
                  <a:gd name="T73" fmla="*/ 1 h 606"/>
                  <a:gd name="T74" fmla="*/ 1 w 1039"/>
                  <a:gd name="T75" fmla="*/ 1 h 606"/>
                  <a:gd name="T76" fmla="*/ 1 w 1039"/>
                  <a:gd name="T77" fmla="*/ 1 h 606"/>
                  <a:gd name="T78" fmla="*/ 1 w 1039"/>
                  <a:gd name="T79" fmla="*/ 1 h 606"/>
                  <a:gd name="T80" fmla="*/ 1 w 1039"/>
                  <a:gd name="T81" fmla="*/ 1 h 606"/>
                  <a:gd name="T82" fmla="*/ 1 w 1039"/>
                  <a:gd name="T83" fmla="*/ 1 h 606"/>
                  <a:gd name="T84" fmla="*/ 1 w 1039"/>
                  <a:gd name="T85" fmla="*/ 1 h 606"/>
                  <a:gd name="T86" fmla="*/ 1 w 1039"/>
                  <a:gd name="T87" fmla="*/ 1 h 606"/>
                  <a:gd name="T88" fmla="*/ 1 w 1039"/>
                  <a:gd name="T89" fmla="*/ 1 h 60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039" h="606">
                    <a:moveTo>
                      <a:pt x="1034" y="450"/>
                    </a:moveTo>
                    <a:lnTo>
                      <a:pt x="1034" y="450"/>
                    </a:lnTo>
                    <a:lnTo>
                      <a:pt x="1029" y="464"/>
                    </a:lnTo>
                    <a:lnTo>
                      <a:pt x="1024" y="476"/>
                    </a:lnTo>
                    <a:lnTo>
                      <a:pt x="1016" y="489"/>
                    </a:lnTo>
                    <a:lnTo>
                      <a:pt x="1009" y="501"/>
                    </a:lnTo>
                    <a:lnTo>
                      <a:pt x="999" y="511"/>
                    </a:lnTo>
                    <a:lnTo>
                      <a:pt x="988" y="523"/>
                    </a:lnTo>
                    <a:lnTo>
                      <a:pt x="976" y="532"/>
                    </a:lnTo>
                    <a:lnTo>
                      <a:pt x="965" y="542"/>
                    </a:lnTo>
                    <a:lnTo>
                      <a:pt x="951" y="550"/>
                    </a:lnTo>
                    <a:lnTo>
                      <a:pt x="936" y="559"/>
                    </a:lnTo>
                    <a:lnTo>
                      <a:pt x="903" y="574"/>
                    </a:lnTo>
                    <a:lnTo>
                      <a:pt x="868" y="586"/>
                    </a:lnTo>
                    <a:lnTo>
                      <a:pt x="830" y="594"/>
                    </a:lnTo>
                    <a:lnTo>
                      <a:pt x="788" y="601"/>
                    </a:lnTo>
                    <a:lnTo>
                      <a:pt x="744" y="606"/>
                    </a:lnTo>
                    <a:lnTo>
                      <a:pt x="698" y="606"/>
                    </a:lnTo>
                    <a:lnTo>
                      <a:pt x="650" y="605"/>
                    </a:lnTo>
                    <a:lnTo>
                      <a:pt x="599" y="601"/>
                    </a:lnTo>
                    <a:lnTo>
                      <a:pt x="548" y="593"/>
                    </a:lnTo>
                    <a:lnTo>
                      <a:pt x="497" y="583"/>
                    </a:lnTo>
                    <a:lnTo>
                      <a:pt x="445" y="569"/>
                    </a:lnTo>
                    <a:lnTo>
                      <a:pt x="392" y="552"/>
                    </a:lnTo>
                    <a:lnTo>
                      <a:pt x="341" y="533"/>
                    </a:lnTo>
                    <a:lnTo>
                      <a:pt x="295" y="513"/>
                    </a:lnTo>
                    <a:lnTo>
                      <a:pt x="249" y="491"/>
                    </a:lnTo>
                    <a:lnTo>
                      <a:pt x="209" y="467"/>
                    </a:lnTo>
                    <a:lnTo>
                      <a:pt x="169" y="442"/>
                    </a:lnTo>
                    <a:lnTo>
                      <a:pt x="134" y="414"/>
                    </a:lnTo>
                    <a:lnTo>
                      <a:pt x="103" y="387"/>
                    </a:lnTo>
                    <a:lnTo>
                      <a:pt x="74" y="358"/>
                    </a:lnTo>
                    <a:lnTo>
                      <a:pt x="51" y="329"/>
                    </a:lnTo>
                    <a:lnTo>
                      <a:pt x="32" y="301"/>
                    </a:lnTo>
                    <a:lnTo>
                      <a:pt x="23" y="285"/>
                    </a:lnTo>
                    <a:lnTo>
                      <a:pt x="17" y="272"/>
                    </a:lnTo>
                    <a:lnTo>
                      <a:pt x="11" y="256"/>
                    </a:lnTo>
                    <a:lnTo>
                      <a:pt x="6" y="243"/>
                    </a:lnTo>
                    <a:lnTo>
                      <a:pt x="3" y="228"/>
                    </a:lnTo>
                    <a:lnTo>
                      <a:pt x="1" y="212"/>
                    </a:lnTo>
                    <a:lnTo>
                      <a:pt x="0" y="199"/>
                    </a:lnTo>
                    <a:lnTo>
                      <a:pt x="1" y="185"/>
                    </a:lnTo>
                    <a:lnTo>
                      <a:pt x="3" y="170"/>
                    </a:lnTo>
                    <a:lnTo>
                      <a:pt x="6" y="156"/>
                    </a:lnTo>
                    <a:lnTo>
                      <a:pt x="10" y="143"/>
                    </a:lnTo>
                    <a:lnTo>
                      <a:pt x="17" y="131"/>
                    </a:lnTo>
                    <a:lnTo>
                      <a:pt x="23" y="117"/>
                    </a:lnTo>
                    <a:lnTo>
                      <a:pt x="32" y="105"/>
                    </a:lnTo>
                    <a:lnTo>
                      <a:pt x="40" y="95"/>
                    </a:lnTo>
                    <a:lnTo>
                      <a:pt x="51" y="85"/>
                    </a:lnTo>
                    <a:lnTo>
                      <a:pt x="62" y="75"/>
                    </a:lnTo>
                    <a:lnTo>
                      <a:pt x="76" y="64"/>
                    </a:lnTo>
                    <a:lnTo>
                      <a:pt x="90" y="56"/>
                    </a:lnTo>
                    <a:lnTo>
                      <a:pt x="103" y="47"/>
                    </a:lnTo>
                    <a:lnTo>
                      <a:pt x="136" y="32"/>
                    </a:lnTo>
                    <a:lnTo>
                      <a:pt x="171" y="20"/>
                    </a:lnTo>
                    <a:lnTo>
                      <a:pt x="210" y="12"/>
                    </a:lnTo>
                    <a:lnTo>
                      <a:pt x="251" y="5"/>
                    </a:lnTo>
                    <a:lnTo>
                      <a:pt x="295" y="2"/>
                    </a:lnTo>
                    <a:lnTo>
                      <a:pt x="341" y="0"/>
                    </a:lnTo>
                    <a:lnTo>
                      <a:pt x="390" y="2"/>
                    </a:lnTo>
                    <a:lnTo>
                      <a:pt x="440" y="5"/>
                    </a:lnTo>
                    <a:lnTo>
                      <a:pt x="491" y="13"/>
                    </a:lnTo>
                    <a:lnTo>
                      <a:pt x="543" y="24"/>
                    </a:lnTo>
                    <a:lnTo>
                      <a:pt x="596" y="37"/>
                    </a:lnTo>
                    <a:lnTo>
                      <a:pt x="649" y="54"/>
                    </a:lnTo>
                    <a:lnTo>
                      <a:pt x="698" y="73"/>
                    </a:lnTo>
                    <a:lnTo>
                      <a:pt x="745" y="93"/>
                    </a:lnTo>
                    <a:lnTo>
                      <a:pt x="790" y="115"/>
                    </a:lnTo>
                    <a:lnTo>
                      <a:pt x="832" y="139"/>
                    </a:lnTo>
                    <a:lnTo>
                      <a:pt x="869" y="165"/>
                    </a:lnTo>
                    <a:lnTo>
                      <a:pt x="905" y="192"/>
                    </a:lnTo>
                    <a:lnTo>
                      <a:pt x="937" y="219"/>
                    </a:lnTo>
                    <a:lnTo>
                      <a:pt x="965" y="248"/>
                    </a:lnTo>
                    <a:lnTo>
                      <a:pt x="988" y="277"/>
                    </a:lnTo>
                    <a:lnTo>
                      <a:pt x="1009" y="306"/>
                    </a:lnTo>
                    <a:lnTo>
                      <a:pt x="1016" y="321"/>
                    </a:lnTo>
                    <a:lnTo>
                      <a:pt x="1022" y="335"/>
                    </a:lnTo>
                    <a:lnTo>
                      <a:pt x="1029" y="350"/>
                    </a:lnTo>
                    <a:lnTo>
                      <a:pt x="1033" y="365"/>
                    </a:lnTo>
                    <a:lnTo>
                      <a:pt x="1036" y="379"/>
                    </a:lnTo>
                    <a:lnTo>
                      <a:pt x="1039" y="394"/>
                    </a:lnTo>
                    <a:lnTo>
                      <a:pt x="1039" y="408"/>
                    </a:lnTo>
                    <a:lnTo>
                      <a:pt x="1039" y="423"/>
                    </a:lnTo>
                    <a:lnTo>
                      <a:pt x="1038" y="436"/>
                    </a:lnTo>
                    <a:lnTo>
                      <a:pt x="1034" y="450"/>
                    </a:lnTo>
                    <a:close/>
                  </a:path>
                </a:pathLst>
              </a:custGeom>
              <a:noFill/>
              <a:ln w="3175" cmpd="sng">
                <a:solidFill>
                  <a:srgbClr val="F5F4DD"/>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solidFill>
                    <a:srgbClr val="000000"/>
                  </a:solidFill>
                  <a:ea typeface="微软雅黑" panose="020B0503020204020204" pitchFamily="34" charset="-122"/>
                </a:endParaRPr>
              </a:p>
            </p:txBody>
          </p:sp>
          <p:sp>
            <p:nvSpPr>
              <p:cNvPr id="99" name="Freeform 668"/>
              <p:cNvSpPr/>
              <p:nvPr/>
            </p:nvSpPr>
            <p:spPr bwMode="auto">
              <a:xfrm>
                <a:off x="4954" y="2862"/>
                <a:ext cx="375" cy="374"/>
              </a:xfrm>
              <a:custGeom>
                <a:avLst/>
                <a:gdLst>
                  <a:gd name="T0" fmla="*/ 1 w 749"/>
                  <a:gd name="T1" fmla="*/ 0 h 747"/>
                  <a:gd name="T2" fmla="*/ 1 w 749"/>
                  <a:gd name="T3" fmla="*/ 0 h 747"/>
                  <a:gd name="T4" fmla="*/ 1 w 749"/>
                  <a:gd name="T5" fmla="*/ 1 h 747"/>
                  <a:gd name="T6" fmla="*/ 1 w 749"/>
                  <a:gd name="T7" fmla="*/ 1 h 747"/>
                  <a:gd name="T8" fmla="*/ 0 w 749"/>
                  <a:gd name="T9" fmla="*/ 1 h 747"/>
                  <a:gd name="T10" fmla="*/ 0 w 749"/>
                  <a:gd name="T11" fmla="*/ 1 h 747"/>
                  <a:gd name="T12" fmla="*/ 1 w 749"/>
                  <a:gd name="T13" fmla="*/ 1 h 747"/>
                  <a:gd name="T14" fmla="*/ 1 w 749"/>
                  <a:gd name="T15" fmla="*/ 1 h 747"/>
                  <a:gd name="T16" fmla="*/ 1 w 749"/>
                  <a:gd name="T17" fmla="*/ 1 h 747"/>
                  <a:gd name="T18" fmla="*/ 1 w 749"/>
                  <a:gd name="T19" fmla="*/ 1 h 747"/>
                  <a:gd name="T20" fmla="*/ 1 w 749"/>
                  <a:gd name="T21" fmla="*/ 1 h 747"/>
                  <a:gd name="T22" fmla="*/ 1 w 749"/>
                  <a:gd name="T23" fmla="*/ 1 h 747"/>
                  <a:gd name="T24" fmla="*/ 1 w 749"/>
                  <a:gd name="T25" fmla="*/ 1 h 747"/>
                  <a:gd name="T26" fmla="*/ 1 w 749"/>
                  <a:gd name="T27" fmla="*/ 1 h 747"/>
                  <a:gd name="T28" fmla="*/ 1 w 749"/>
                  <a:gd name="T29" fmla="*/ 1 h 747"/>
                  <a:gd name="T30" fmla="*/ 1 w 749"/>
                  <a:gd name="T31" fmla="*/ 1 h 747"/>
                  <a:gd name="T32" fmla="*/ 1 w 749"/>
                  <a:gd name="T33" fmla="*/ 1 h 747"/>
                  <a:gd name="T34" fmla="*/ 1 w 749"/>
                  <a:gd name="T35" fmla="*/ 1 h 747"/>
                  <a:gd name="T36" fmla="*/ 1 w 749"/>
                  <a:gd name="T37" fmla="*/ 1 h 747"/>
                  <a:gd name="T38" fmla="*/ 1 w 749"/>
                  <a:gd name="T39" fmla="*/ 1 h 747"/>
                  <a:gd name="T40" fmla="*/ 1 w 749"/>
                  <a:gd name="T41" fmla="*/ 1 h 747"/>
                  <a:gd name="T42" fmla="*/ 1 w 749"/>
                  <a:gd name="T43" fmla="*/ 1 h 747"/>
                  <a:gd name="T44" fmla="*/ 1 w 749"/>
                  <a:gd name="T45" fmla="*/ 1 h 747"/>
                  <a:gd name="T46" fmla="*/ 1 w 749"/>
                  <a:gd name="T47" fmla="*/ 1 h 747"/>
                  <a:gd name="T48" fmla="*/ 1 w 749"/>
                  <a:gd name="T49" fmla="*/ 1 h 747"/>
                  <a:gd name="T50" fmla="*/ 1 w 749"/>
                  <a:gd name="T51" fmla="*/ 1 h 747"/>
                  <a:gd name="T52" fmla="*/ 1 w 749"/>
                  <a:gd name="T53" fmla="*/ 1 h 747"/>
                  <a:gd name="T54" fmla="*/ 1 w 749"/>
                  <a:gd name="T55" fmla="*/ 1 h 747"/>
                  <a:gd name="T56" fmla="*/ 1 w 749"/>
                  <a:gd name="T57" fmla="*/ 1 h 747"/>
                  <a:gd name="T58" fmla="*/ 1 w 749"/>
                  <a:gd name="T59" fmla="*/ 1 h 747"/>
                  <a:gd name="T60" fmla="*/ 1 w 749"/>
                  <a:gd name="T61" fmla="*/ 1 h 747"/>
                  <a:gd name="T62" fmla="*/ 1 w 749"/>
                  <a:gd name="T63" fmla="*/ 1 h 747"/>
                  <a:gd name="T64" fmla="*/ 1 w 749"/>
                  <a:gd name="T65" fmla="*/ 1 h 747"/>
                  <a:gd name="T66" fmla="*/ 1 w 749"/>
                  <a:gd name="T67" fmla="*/ 1 h 74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749" h="747">
                    <a:moveTo>
                      <a:pt x="12" y="0"/>
                    </a:moveTo>
                    <a:lnTo>
                      <a:pt x="12" y="0"/>
                    </a:lnTo>
                    <a:lnTo>
                      <a:pt x="5" y="25"/>
                    </a:lnTo>
                    <a:lnTo>
                      <a:pt x="2" y="51"/>
                    </a:lnTo>
                    <a:lnTo>
                      <a:pt x="0" y="78"/>
                    </a:lnTo>
                    <a:lnTo>
                      <a:pt x="0" y="105"/>
                    </a:lnTo>
                    <a:lnTo>
                      <a:pt x="3" y="130"/>
                    </a:lnTo>
                    <a:lnTo>
                      <a:pt x="9" y="158"/>
                    </a:lnTo>
                    <a:lnTo>
                      <a:pt x="15" y="185"/>
                    </a:lnTo>
                    <a:lnTo>
                      <a:pt x="26" y="212"/>
                    </a:lnTo>
                    <a:lnTo>
                      <a:pt x="36" y="239"/>
                    </a:lnTo>
                    <a:lnTo>
                      <a:pt x="49" y="266"/>
                    </a:lnTo>
                    <a:lnTo>
                      <a:pt x="65" y="293"/>
                    </a:lnTo>
                    <a:lnTo>
                      <a:pt x="82" y="319"/>
                    </a:lnTo>
                    <a:lnTo>
                      <a:pt x="100" y="346"/>
                    </a:lnTo>
                    <a:lnTo>
                      <a:pt x="122" y="372"/>
                    </a:lnTo>
                    <a:lnTo>
                      <a:pt x="145" y="399"/>
                    </a:lnTo>
                    <a:lnTo>
                      <a:pt x="168" y="424"/>
                    </a:lnTo>
                    <a:lnTo>
                      <a:pt x="194" y="450"/>
                    </a:lnTo>
                    <a:lnTo>
                      <a:pt x="223" y="474"/>
                    </a:lnTo>
                    <a:lnTo>
                      <a:pt x="252" y="497"/>
                    </a:lnTo>
                    <a:lnTo>
                      <a:pt x="282" y="521"/>
                    </a:lnTo>
                    <a:lnTo>
                      <a:pt x="313" y="545"/>
                    </a:lnTo>
                    <a:lnTo>
                      <a:pt x="347" y="567"/>
                    </a:lnTo>
                    <a:lnTo>
                      <a:pt x="382" y="589"/>
                    </a:lnTo>
                    <a:lnTo>
                      <a:pt x="418" y="609"/>
                    </a:lnTo>
                    <a:lnTo>
                      <a:pt x="455" y="630"/>
                    </a:lnTo>
                    <a:lnTo>
                      <a:pt x="494" y="650"/>
                    </a:lnTo>
                    <a:lnTo>
                      <a:pt x="534" y="669"/>
                    </a:lnTo>
                    <a:lnTo>
                      <a:pt x="574" y="686"/>
                    </a:lnTo>
                    <a:lnTo>
                      <a:pt x="617" y="703"/>
                    </a:lnTo>
                    <a:lnTo>
                      <a:pt x="659" y="718"/>
                    </a:lnTo>
                    <a:lnTo>
                      <a:pt x="703" y="733"/>
                    </a:lnTo>
                    <a:lnTo>
                      <a:pt x="749" y="747"/>
                    </a:lnTo>
                  </a:path>
                </a:pathLst>
              </a:custGeom>
              <a:noFill/>
              <a:ln w="3175" cmpd="sng">
                <a:solidFill>
                  <a:srgbClr val="F5F4DD"/>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solidFill>
                    <a:srgbClr val="000000"/>
                  </a:solidFill>
                  <a:ea typeface="微软雅黑" panose="020B0503020204020204" pitchFamily="34" charset="-122"/>
                </a:endParaRPr>
              </a:p>
            </p:txBody>
          </p:sp>
          <p:sp>
            <p:nvSpPr>
              <p:cNvPr id="100" name="Freeform 669"/>
              <p:cNvSpPr/>
              <p:nvPr/>
            </p:nvSpPr>
            <p:spPr bwMode="auto">
              <a:xfrm>
                <a:off x="5329" y="3096"/>
                <a:ext cx="518" cy="168"/>
              </a:xfrm>
              <a:custGeom>
                <a:avLst/>
                <a:gdLst>
                  <a:gd name="T0" fmla="*/ 0 w 1037"/>
                  <a:gd name="T1" fmla="*/ 0 h 337"/>
                  <a:gd name="T2" fmla="*/ 0 w 1037"/>
                  <a:gd name="T3" fmla="*/ 0 h 337"/>
                  <a:gd name="T4" fmla="*/ 0 w 1037"/>
                  <a:gd name="T5" fmla="*/ 0 h 337"/>
                  <a:gd name="T6" fmla="*/ 0 w 1037"/>
                  <a:gd name="T7" fmla="*/ 0 h 337"/>
                  <a:gd name="T8" fmla="*/ 0 w 1037"/>
                  <a:gd name="T9" fmla="*/ 0 h 337"/>
                  <a:gd name="T10" fmla="*/ 0 w 1037"/>
                  <a:gd name="T11" fmla="*/ 0 h 337"/>
                  <a:gd name="T12" fmla="*/ 0 w 1037"/>
                  <a:gd name="T13" fmla="*/ 0 h 337"/>
                  <a:gd name="T14" fmla="*/ 0 w 1037"/>
                  <a:gd name="T15" fmla="*/ 0 h 337"/>
                  <a:gd name="T16" fmla="*/ 0 w 1037"/>
                  <a:gd name="T17" fmla="*/ 0 h 337"/>
                  <a:gd name="T18" fmla="*/ 0 w 1037"/>
                  <a:gd name="T19" fmla="*/ 0 h 337"/>
                  <a:gd name="T20" fmla="*/ 0 w 1037"/>
                  <a:gd name="T21" fmla="*/ 0 h 337"/>
                  <a:gd name="T22" fmla="*/ 0 w 1037"/>
                  <a:gd name="T23" fmla="*/ 0 h 337"/>
                  <a:gd name="T24" fmla="*/ 0 w 1037"/>
                  <a:gd name="T25" fmla="*/ 0 h 337"/>
                  <a:gd name="T26" fmla="*/ 0 w 1037"/>
                  <a:gd name="T27" fmla="*/ 0 h 337"/>
                  <a:gd name="T28" fmla="*/ 0 w 1037"/>
                  <a:gd name="T29" fmla="*/ 0 h 337"/>
                  <a:gd name="T30" fmla="*/ 0 w 1037"/>
                  <a:gd name="T31" fmla="*/ 0 h 337"/>
                  <a:gd name="T32" fmla="*/ 0 w 1037"/>
                  <a:gd name="T33" fmla="*/ 0 h 337"/>
                  <a:gd name="T34" fmla="*/ 0 w 1037"/>
                  <a:gd name="T35" fmla="*/ 0 h 337"/>
                  <a:gd name="T36" fmla="*/ 0 w 1037"/>
                  <a:gd name="T37" fmla="*/ 0 h 337"/>
                  <a:gd name="T38" fmla="*/ 0 w 1037"/>
                  <a:gd name="T39" fmla="*/ 0 h 337"/>
                  <a:gd name="T40" fmla="*/ 0 w 1037"/>
                  <a:gd name="T41" fmla="*/ 0 h 337"/>
                  <a:gd name="T42" fmla="*/ 0 w 1037"/>
                  <a:gd name="T43" fmla="*/ 0 h 337"/>
                  <a:gd name="T44" fmla="*/ 0 w 1037"/>
                  <a:gd name="T45" fmla="*/ 0 h 337"/>
                  <a:gd name="T46" fmla="*/ 0 w 1037"/>
                  <a:gd name="T47" fmla="*/ 0 h 337"/>
                  <a:gd name="T48" fmla="*/ 0 w 1037"/>
                  <a:gd name="T49" fmla="*/ 0 h 337"/>
                  <a:gd name="T50" fmla="*/ 0 w 1037"/>
                  <a:gd name="T51" fmla="*/ 0 h 337"/>
                  <a:gd name="T52" fmla="*/ 0 w 1037"/>
                  <a:gd name="T53" fmla="*/ 0 h 337"/>
                  <a:gd name="T54" fmla="*/ 0 w 1037"/>
                  <a:gd name="T55" fmla="*/ 0 h 337"/>
                  <a:gd name="T56" fmla="*/ 0 w 1037"/>
                  <a:gd name="T57" fmla="*/ 0 h 337"/>
                  <a:gd name="T58" fmla="*/ 0 w 1037"/>
                  <a:gd name="T59" fmla="*/ 0 h 337"/>
                  <a:gd name="T60" fmla="*/ 0 w 1037"/>
                  <a:gd name="T61" fmla="*/ 0 h 337"/>
                  <a:gd name="T62" fmla="*/ 0 w 1037"/>
                  <a:gd name="T63" fmla="*/ 0 h 337"/>
                  <a:gd name="T64" fmla="*/ 0 w 1037"/>
                  <a:gd name="T65" fmla="*/ 0 h 337"/>
                  <a:gd name="T66" fmla="*/ 0 w 1037"/>
                  <a:gd name="T67" fmla="*/ 0 h 33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37" h="337">
                    <a:moveTo>
                      <a:pt x="1037" y="0"/>
                    </a:moveTo>
                    <a:lnTo>
                      <a:pt x="1037" y="0"/>
                    </a:lnTo>
                    <a:lnTo>
                      <a:pt x="1028" y="28"/>
                    </a:lnTo>
                    <a:lnTo>
                      <a:pt x="1016" y="53"/>
                    </a:lnTo>
                    <a:lnTo>
                      <a:pt x="1003" y="79"/>
                    </a:lnTo>
                    <a:lnTo>
                      <a:pt x="987" y="102"/>
                    </a:lnTo>
                    <a:lnTo>
                      <a:pt x="970" y="124"/>
                    </a:lnTo>
                    <a:lnTo>
                      <a:pt x="952" y="146"/>
                    </a:lnTo>
                    <a:lnTo>
                      <a:pt x="931" y="167"/>
                    </a:lnTo>
                    <a:lnTo>
                      <a:pt x="908" y="187"/>
                    </a:lnTo>
                    <a:lnTo>
                      <a:pt x="884" y="206"/>
                    </a:lnTo>
                    <a:lnTo>
                      <a:pt x="858" y="223"/>
                    </a:lnTo>
                    <a:lnTo>
                      <a:pt x="829" y="238"/>
                    </a:lnTo>
                    <a:lnTo>
                      <a:pt x="800" y="254"/>
                    </a:lnTo>
                    <a:lnTo>
                      <a:pt x="770" y="267"/>
                    </a:lnTo>
                    <a:lnTo>
                      <a:pt x="738" y="281"/>
                    </a:lnTo>
                    <a:lnTo>
                      <a:pt x="705" y="293"/>
                    </a:lnTo>
                    <a:lnTo>
                      <a:pt x="670" y="301"/>
                    </a:lnTo>
                    <a:lnTo>
                      <a:pt x="634" y="311"/>
                    </a:lnTo>
                    <a:lnTo>
                      <a:pt x="598" y="318"/>
                    </a:lnTo>
                    <a:lnTo>
                      <a:pt x="559" y="325"/>
                    </a:lnTo>
                    <a:lnTo>
                      <a:pt x="520" y="330"/>
                    </a:lnTo>
                    <a:lnTo>
                      <a:pt x="481" y="333"/>
                    </a:lnTo>
                    <a:lnTo>
                      <a:pt x="440" y="335"/>
                    </a:lnTo>
                    <a:lnTo>
                      <a:pt x="400" y="337"/>
                    </a:lnTo>
                    <a:lnTo>
                      <a:pt x="357" y="335"/>
                    </a:lnTo>
                    <a:lnTo>
                      <a:pt x="315" y="333"/>
                    </a:lnTo>
                    <a:lnTo>
                      <a:pt x="270" y="330"/>
                    </a:lnTo>
                    <a:lnTo>
                      <a:pt x="226" y="325"/>
                    </a:lnTo>
                    <a:lnTo>
                      <a:pt x="182" y="320"/>
                    </a:lnTo>
                    <a:lnTo>
                      <a:pt x="136" y="311"/>
                    </a:lnTo>
                    <a:lnTo>
                      <a:pt x="92" y="303"/>
                    </a:lnTo>
                    <a:lnTo>
                      <a:pt x="46" y="291"/>
                    </a:lnTo>
                    <a:lnTo>
                      <a:pt x="0" y="279"/>
                    </a:lnTo>
                  </a:path>
                </a:pathLst>
              </a:custGeom>
              <a:noFill/>
              <a:ln w="3175" cmpd="sng">
                <a:solidFill>
                  <a:srgbClr val="F5F4DD"/>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solidFill>
                    <a:srgbClr val="000000"/>
                  </a:solidFill>
                  <a:ea typeface="微软雅黑" panose="020B0503020204020204" pitchFamily="34" charset="-122"/>
                </a:endParaRPr>
              </a:p>
            </p:txBody>
          </p:sp>
          <p:sp>
            <p:nvSpPr>
              <p:cNvPr id="101" name="Freeform 670"/>
              <p:cNvSpPr/>
              <p:nvPr/>
            </p:nvSpPr>
            <p:spPr bwMode="auto">
              <a:xfrm>
                <a:off x="4814" y="3138"/>
                <a:ext cx="448" cy="355"/>
              </a:xfrm>
              <a:custGeom>
                <a:avLst/>
                <a:gdLst>
                  <a:gd name="T0" fmla="*/ 0 w 897"/>
                  <a:gd name="T1" fmla="*/ 0 h 710"/>
                  <a:gd name="T2" fmla="*/ 0 w 897"/>
                  <a:gd name="T3" fmla="*/ 0 h 710"/>
                  <a:gd name="T4" fmla="*/ 0 w 897"/>
                  <a:gd name="T5" fmla="*/ 1 h 710"/>
                  <a:gd name="T6" fmla="*/ 0 w 897"/>
                  <a:gd name="T7" fmla="*/ 1 h 710"/>
                  <a:gd name="T8" fmla="*/ 0 w 897"/>
                  <a:gd name="T9" fmla="*/ 1 h 710"/>
                  <a:gd name="T10" fmla="*/ 0 w 897"/>
                  <a:gd name="T11" fmla="*/ 1 h 710"/>
                  <a:gd name="T12" fmla="*/ 0 w 897"/>
                  <a:gd name="T13" fmla="*/ 1 h 710"/>
                  <a:gd name="T14" fmla="*/ 0 w 897"/>
                  <a:gd name="T15" fmla="*/ 1 h 710"/>
                  <a:gd name="T16" fmla="*/ 0 w 897"/>
                  <a:gd name="T17" fmla="*/ 1 h 710"/>
                  <a:gd name="T18" fmla="*/ 0 w 897"/>
                  <a:gd name="T19" fmla="*/ 1 h 710"/>
                  <a:gd name="T20" fmla="*/ 0 w 897"/>
                  <a:gd name="T21" fmla="*/ 1 h 710"/>
                  <a:gd name="T22" fmla="*/ 0 w 897"/>
                  <a:gd name="T23" fmla="*/ 1 h 710"/>
                  <a:gd name="T24" fmla="*/ 0 w 897"/>
                  <a:gd name="T25" fmla="*/ 1 h 710"/>
                  <a:gd name="T26" fmla="*/ 0 w 897"/>
                  <a:gd name="T27" fmla="*/ 1 h 710"/>
                  <a:gd name="T28" fmla="*/ 0 w 897"/>
                  <a:gd name="T29" fmla="*/ 1 h 710"/>
                  <a:gd name="T30" fmla="*/ 0 w 897"/>
                  <a:gd name="T31" fmla="*/ 1 h 710"/>
                  <a:gd name="T32" fmla="*/ 0 w 897"/>
                  <a:gd name="T33" fmla="*/ 1 h 710"/>
                  <a:gd name="T34" fmla="*/ 0 w 897"/>
                  <a:gd name="T35" fmla="*/ 1 h 710"/>
                  <a:gd name="T36" fmla="*/ 0 w 897"/>
                  <a:gd name="T37" fmla="*/ 1 h 710"/>
                  <a:gd name="T38" fmla="*/ 0 w 897"/>
                  <a:gd name="T39" fmla="*/ 1 h 710"/>
                  <a:gd name="T40" fmla="*/ 0 w 897"/>
                  <a:gd name="T41" fmla="*/ 1 h 710"/>
                  <a:gd name="T42" fmla="*/ 0 w 897"/>
                  <a:gd name="T43" fmla="*/ 1 h 710"/>
                  <a:gd name="T44" fmla="*/ 0 w 897"/>
                  <a:gd name="T45" fmla="*/ 1 h 710"/>
                  <a:gd name="T46" fmla="*/ 0 w 897"/>
                  <a:gd name="T47" fmla="*/ 1 h 710"/>
                  <a:gd name="T48" fmla="*/ 0 w 897"/>
                  <a:gd name="T49" fmla="*/ 1 h 710"/>
                  <a:gd name="T50" fmla="*/ 0 w 897"/>
                  <a:gd name="T51" fmla="*/ 1 h 710"/>
                  <a:gd name="T52" fmla="*/ 0 w 897"/>
                  <a:gd name="T53" fmla="*/ 1 h 710"/>
                  <a:gd name="T54" fmla="*/ 0 w 897"/>
                  <a:gd name="T55" fmla="*/ 1 h 710"/>
                  <a:gd name="T56" fmla="*/ 0 w 897"/>
                  <a:gd name="T57" fmla="*/ 1 h 710"/>
                  <a:gd name="T58" fmla="*/ 0 w 897"/>
                  <a:gd name="T59" fmla="*/ 1 h 710"/>
                  <a:gd name="T60" fmla="*/ 0 w 897"/>
                  <a:gd name="T61" fmla="*/ 1 h 710"/>
                  <a:gd name="T62" fmla="*/ 0 w 897"/>
                  <a:gd name="T63" fmla="*/ 1 h 710"/>
                  <a:gd name="T64" fmla="*/ 0 w 897"/>
                  <a:gd name="T65" fmla="*/ 1 h 710"/>
                  <a:gd name="T66" fmla="*/ 0 w 897"/>
                  <a:gd name="T67" fmla="*/ 1 h 71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897" h="710">
                    <a:moveTo>
                      <a:pt x="7" y="0"/>
                    </a:moveTo>
                    <a:lnTo>
                      <a:pt x="7" y="0"/>
                    </a:lnTo>
                    <a:lnTo>
                      <a:pt x="1" y="22"/>
                    </a:lnTo>
                    <a:lnTo>
                      <a:pt x="0" y="44"/>
                    </a:lnTo>
                    <a:lnTo>
                      <a:pt x="0" y="68"/>
                    </a:lnTo>
                    <a:lnTo>
                      <a:pt x="3" y="90"/>
                    </a:lnTo>
                    <a:lnTo>
                      <a:pt x="8" y="113"/>
                    </a:lnTo>
                    <a:lnTo>
                      <a:pt x="15" y="137"/>
                    </a:lnTo>
                    <a:lnTo>
                      <a:pt x="25" y="163"/>
                    </a:lnTo>
                    <a:lnTo>
                      <a:pt x="39" y="187"/>
                    </a:lnTo>
                    <a:lnTo>
                      <a:pt x="54" y="210"/>
                    </a:lnTo>
                    <a:lnTo>
                      <a:pt x="71" y="236"/>
                    </a:lnTo>
                    <a:lnTo>
                      <a:pt x="90" y="260"/>
                    </a:lnTo>
                    <a:lnTo>
                      <a:pt x="112" y="285"/>
                    </a:lnTo>
                    <a:lnTo>
                      <a:pt x="134" y="309"/>
                    </a:lnTo>
                    <a:lnTo>
                      <a:pt x="159" y="334"/>
                    </a:lnTo>
                    <a:lnTo>
                      <a:pt x="188" y="358"/>
                    </a:lnTo>
                    <a:lnTo>
                      <a:pt x="217" y="382"/>
                    </a:lnTo>
                    <a:lnTo>
                      <a:pt x="248" y="407"/>
                    </a:lnTo>
                    <a:lnTo>
                      <a:pt x="280" y="431"/>
                    </a:lnTo>
                    <a:lnTo>
                      <a:pt x="316" y="453"/>
                    </a:lnTo>
                    <a:lnTo>
                      <a:pt x="351" y="477"/>
                    </a:lnTo>
                    <a:lnTo>
                      <a:pt x="389" y="499"/>
                    </a:lnTo>
                    <a:lnTo>
                      <a:pt x="430" y="521"/>
                    </a:lnTo>
                    <a:lnTo>
                      <a:pt x="470" y="543"/>
                    </a:lnTo>
                    <a:lnTo>
                      <a:pt x="513" y="565"/>
                    </a:lnTo>
                    <a:lnTo>
                      <a:pt x="555" y="586"/>
                    </a:lnTo>
                    <a:lnTo>
                      <a:pt x="601" y="606"/>
                    </a:lnTo>
                    <a:lnTo>
                      <a:pt x="647" y="625"/>
                    </a:lnTo>
                    <a:lnTo>
                      <a:pt x="695" y="643"/>
                    </a:lnTo>
                    <a:lnTo>
                      <a:pt x="744" y="662"/>
                    </a:lnTo>
                    <a:lnTo>
                      <a:pt x="793" y="679"/>
                    </a:lnTo>
                    <a:lnTo>
                      <a:pt x="844" y="694"/>
                    </a:lnTo>
                    <a:lnTo>
                      <a:pt x="897" y="710"/>
                    </a:lnTo>
                  </a:path>
                </a:pathLst>
              </a:custGeom>
              <a:noFill/>
              <a:ln w="3175" cmpd="sng">
                <a:solidFill>
                  <a:srgbClr val="F5F4DD"/>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solidFill>
                    <a:srgbClr val="000000"/>
                  </a:solidFill>
                  <a:ea typeface="微软雅黑" panose="020B0503020204020204" pitchFamily="34" charset="-122"/>
                </a:endParaRPr>
              </a:p>
            </p:txBody>
          </p:sp>
          <p:sp>
            <p:nvSpPr>
              <p:cNvPr id="102" name="Freeform 671"/>
              <p:cNvSpPr/>
              <p:nvPr/>
            </p:nvSpPr>
            <p:spPr bwMode="auto">
              <a:xfrm>
                <a:off x="5264" y="3427"/>
                <a:ext cx="566" cy="112"/>
              </a:xfrm>
              <a:custGeom>
                <a:avLst/>
                <a:gdLst>
                  <a:gd name="T0" fmla="*/ 1 w 1132"/>
                  <a:gd name="T1" fmla="*/ 0 h 224"/>
                  <a:gd name="T2" fmla="*/ 1 w 1132"/>
                  <a:gd name="T3" fmla="*/ 0 h 224"/>
                  <a:gd name="T4" fmla="*/ 1 w 1132"/>
                  <a:gd name="T5" fmla="*/ 1 h 224"/>
                  <a:gd name="T6" fmla="*/ 1 w 1132"/>
                  <a:gd name="T7" fmla="*/ 1 h 224"/>
                  <a:gd name="T8" fmla="*/ 1 w 1132"/>
                  <a:gd name="T9" fmla="*/ 1 h 224"/>
                  <a:gd name="T10" fmla="*/ 1 w 1132"/>
                  <a:gd name="T11" fmla="*/ 1 h 224"/>
                  <a:gd name="T12" fmla="*/ 1 w 1132"/>
                  <a:gd name="T13" fmla="*/ 1 h 224"/>
                  <a:gd name="T14" fmla="*/ 1 w 1132"/>
                  <a:gd name="T15" fmla="*/ 1 h 224"/>
                  <a:gd name="T16" fmla="*/ 1 w 1132"/>
                  <a:gd name="T17" fmla="*/ 1 h 224"/>
                  <a:gd name="T18" fmla="*/ 1 w 1132"/>
                  <a:gd name="T19" fmla="*/ 1 h 224"/>
                  <a:gd name="T20" fmla="*/ 1 w 1132"/>
                  <a:gd name="T21" fmla="*/ 1 h 224"/>
                  <a:gd name="T22" fmla="*/ 1 w 1132"/>
                  <a:gd name="T23" fmla="*/ 1 h 224"/>
                  <a:gd name="T24" fmla="*/ 1 w 1132"/>
                  <a:gd name="T25" fmla="*/ 1 h 224"/>
                  <a:gd name="T26" fmla="*/ 1 w 1132"/>
                  <a:gd name="T27" fmla="*/ 1 h 224"/>
                  <a:gd name="T28" fmla="*/ 1 w 1132"/>
                  <a:gd name="T29" fmla="*/ 1 h 224"/>
                  <a:gd name="T30" fmla="*/ 1 w 1132"/>
                  <a:gd name="T31" fmla="*/ 1 h 224"/>
                  <a:gd name="T32" fmla="*/ 1 w 1132"/>
                  <a:gd name="T33" fmla="*/ 1 h 224"/>
                  <a:gd name="T34" fmla="*/ 1 w 1132"/>
                  <a:gd name="T35" fmla="*/ 1 h 224"/>
                  <a:gd name="T36" fmla="*/ 1 w 1132"/>
                  <a:gd name="T37" fmla="*/ 1 h 224"/>
                  <a:gd name="T38" fmla="*/ 1 w 1132"/>
                  <a:gd name="T39" fmla="*/ 1 h 224"/>
                  <a:gd name="T40" fmla="*/ 1 w 1132"/>
                  <a:gd name="T41" fmla="*/ 1 h 224"/>
                  <a:gd name="T42" fmla="*/ 1 w 1132"/>
                  <a:gd name="T43" fmla="*/ 1 h 224"/>
                  <a:gd name="T44" fmla="*/ 1 w 1132"/>
                  <a:gd name="T45" fmla="*/ 1 h 224"/>
                  <a:gd name="T46" fmla="*/ 1 w 1132"/>
                  <a:gd name="T47" fmla="*/ 1 h 224"/>
                  <a:gd name="T48" fmla="*/ 1 w 1132"/>
                  <a:gd name="T49" fmla="*/ 1 h 224"/>
                  <a:gd name="T50" fmla="*/ 1 w 1132"/>
                  <a:gd name="T51" fmla="*/ 1 h 224"/>
                  <a:gd name="T52" fmla="*/ 1 w 1132"/>
                  <a:gd name="T53" fmla="*/ 1 h 224"/>
                  <a:gd name="T54" fmla="*/ 1 w 1132"/>
                  <a:gd name="T55" fmla="*/ 1 h 224"/>
                  <a:gd name="T56" fmla="*/ 1 w 1132"/>
                  <a:gd name="T57" fmla="*/ 1 h 224"/>
                  <a:gd name="T58" fmla="*/ 1 w 1132"/>
                  <a:gd name="T59" fmla="*/ 1 h 224"/>
                  <a:gd name="T60" fmla="*/ 1 w 1132"/>
                  <a:gd name="T61" fmla="*/ 1 h 224"/>
                  <a:gd name="T62" fmla="*/ 1 w 1132"/>
                  <a:gd name="T63" fmla="*/ 1 h 224"/>
                  <a:gd name="T64" fmla="*/ 1 w 1132"/>
                  <a:gd name="T65" fmla="*/ 1 h 224"/>
                  <a:gd name="T66" fmla="*/ 0 w 1132"/>
                  <a:gd name="T67" fmla="*/ 1 h 22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132" h="224">
                    <a:moveTo>
                      <a:pt x="1132" y="0"/>
                    </a:moveTo>
                    <a:lnTo>
                      <a:pt x="1132" y="0"/>
                    </a:lnTo>
                    <a:lnTo>
                      <a:pt x="1125" y="22"/>
                    </a:lnTo>
                    <a:lnTo>
                      <a:pt x="1115" y="43"/>
                    </a:lnTo>
                    <a:lnTo>
                      <a:pt x="1103" y="61"/>
                    </a:lnTo>
                    <a:lnTo>
                      <a:pt x="1087" y="80"/>
                    </a:lnTo>
                    <a:lnTo>
                      <a:pt x="1070" y="97"/>
                    </a:lnTo>
                    <a:lnTo>
                      <a:pt x="1050" y="114"/>
                    </a:lnTo>
                    <a:lnTo>
                      <a:pt x="1030" y="129"/>
                    </a:lnTo>
                    <a:lnTo>
                      <a:pt x="1006" y="143"/>
                    </a:lnTo>
                    <a:lnTo>
                      <a:pt x="980" y="155"/>
                    </a:lnTo>
                    <a:lnTo>
                      <a:pt x="953" y="167"/>
                    </a:lnTo>
                    <a:lnTo>
                      <a:pt x="923" y="179"/>
                    </a:lnTo>
                    <a:lnTo>
                      <a:pt x="892" y="187"/>
                    </a:lnTo>
                    <a:lnTo>
                      <a:pt x="860" y="196"/>
                    </a:lnTo>
                    <a:lnTo>
                      <a:pt x="824" y="204"/>
                    </a:lnTo>
                    <a:lnTo>
                      <a:pt x="788" y="209"/>
                    </a:lnTo>
                    <a:lnTo>
                      <a:pt x="751" y="214"/>
                    </a:lnTo>
                    <a:lnTo>
                      <a:pt x="712" y="219"/>
                    </a:lnTo>
                    <a:lnTo>
                      <a:pt x="671" y="221"/>
                    </a:lnTo>
                    <a:lnTo>
                      <a:pt x="629" y="223"/>
                    </a:lnTo>
                    <a:lnTo>
                      <a:pt x="586" y="224"/>
                    </a:lnTo>
                    <a:lnTo>
                      <a:pt x="542" y="223"/>
                    </a:lnTo>
                    <a:lnTo>
                      <a:pt x="498" y="221"/>
                    </a:lnTo>
                    <a:lnTo>
                      <a:pt x="450" y="218"/>
                    </a:lnTo>
                    <a:lnTo>
                      <a:pt x="405" y="214"/>
                    </a:lnTo>
                    <a:lnTo>
                      <a:pt x="355" y="207"/>
                    </a:lnTo>
                    <a:lnTo>
                      <a:pt x="306" y="202"/>
                    </a:lnTo>
                    <a:lnTo>
                      <a:pt x="257" y="194"/>
                    </a:lnTo>
                    <a:lnTo>
                      <a:pt x="207" y="184"/>
                    </a:lnTo>
                    <a:lnTo>
                      <a:pt x="156" y="173"/>
                    </a:lnTo>
                    <a:lnTo>
                      <a:pt x="106" y="162"/>
                    </a:lnTo>
                    <a:lnTo>
                      <a:pt x="53" y="150"/>
                    </a:lnTo>
                    <a:lnTo>
                      <a:pt x="0" y="134"/>
                    </a:lnTo>
                  </a:path>
                </a:pathLst>
              </a:custGeom>
              <a:noFill/>
              <a:ln w="3175" cmpd="sng">
                <a:solidFill>
                  <a:srgbClr val="F5F4DD"/>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solidFill>
                    <a:srgbClr val="000000"/>
                  </a:solidFill>
                  <a:ea typeface="微软雅黑" panose="020B0503020204020204" pitchFamily="34" charset="-122"/>
                </a:endParaRPr>
              </a:p>
            </p:txBody>
          </p:sp>
          <p:sp>
            <p:nvSpPr>
              <p:cNvPr id="103" name="Freeform 672"/>
              <p:cNvSpPr/>
              <p:nvPr/>
            </p:nvSpPr>
            <p:spPr bwMode="auto">
              <a:xfrm>
                <a:off x="4867" y="3454"/>
                <a:ext cx="344" cy="225"/>
              </a:xfrm>
              <a:custGeom>
                <a:avLst/>
                <a:gdLst>
                  <a:gd name="T0" fmla="*/ 1 w 688"/>
                  <a:gd name="T1" fmla="*/ 0 h 450"/>
                  <a:gd name="T2" fmla="*/ 1 w 688"/>
                  <a:gd name="T3" fmla="*/ 0 h 450"/>
                  <a:gd name="T4" fmla="*/ 1 w 688"/>
                  <a:gd name="T5" fmla="*/ 1 h 450"/>
                  <a:gd name="T6" fmla="*/ 0 w 688"/>
                  <a:gd name="T7" fmla="*/ 1 h 450"/>
                  <a:gd name="T8" fmla="*/ 1 w 688"/>
                  <a:gd name="T9" fmla="*/ 1 h 450"/>
                  <a:gd name="T10" fmla="*/ 1 w 688"/>
                  <a:gd name="T11" fmla="*/ 1 h 450"/>
                  <a:gd name="T12" fmla="*/ 1 w 688"/>
                  <a:gd name="T13" fmla="*/ 1 h 450"/>
                  <a:gd name="T14" fmla="*/ 1 w 688"/>
                  <a:gd name="T15" fmla="*/ 1 h 450"/>
                  <a:gd name="T16" fmla="*/ 1 w 688"/>
                  <a:gd name="T17" fmla="*/ 1 h 450"/>
                  <a:gd name="T18" fmla="*/ 1 w 688"/>
                  <a:gd name="T19" fmla="*/ 1 h 450"/>
                  <a:gd name="T20" fmla="*/ 1 w 688"/>
                  <a:gd name="T21" fmla="*/ 1 h 450"/>
                  <a:gd name="T22" fmla="*/ 1 w 688"/>
                  <a:gd name="T23" fmla="*/ 1 h 450"/>
                  <a:gd name="T24" fmla="*/ 1 w 688"/>
                  <a:gd name="T25" fmla="*/ 1 h 450"/>
                  <a:gd name="T26" fmla="*/ 1 w 688"/>
                  <a:gd name="T27" fmla="*/ 1 h 450"/>
                  <a:gd name="T28" fmla="*/ 1 w 688"/>
                  <a:gd name="T29" fmla="*/ 1 h 450"/>
                  <a:gd name="T30" fmla="*/ 1 w 688"/>
                  <a:gd name="T31" fmla="*/ 1 h 450"/>
                  <a:gd name="T32" fmla="*/ 1 w 688"/>
                  <a:gd name="T33" fmla="*/ 1 h 450"/>
                  <a:gd name="T34" fmla="*/ 1 w 688"/>
                  <a:gd name="T35" fmla="*/ 1 h 450"/>
                  <a:gd name="T36" fmla="*/ 1 w 688"/>
                  <a:gd name="T37" fmla="*/ 1 h 450"/>
                  <a:gd name="T38" fmla="*/ 1 w 688"/>
                  <a:gd name="T39" fmla="*/ 1 h 450"/>
                  <a:gd name="T40" fmla="*/ 1 w 688"/>
                  <a:gd name="T41" fmla="*/ 1 h 450"/>
                  <a:gd name="T42" fmla="*/ 1 w 688"/>
                  <a:gd name="T43" fmla="*/ 1 h 450"/>
                  <a:gd name="T44" fmla="*/ 1 w 688"/>
                  <a:gd name="T45" fmla="*/ 1 h 45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88" h="450">
                    <a:moveTo>
                      <a:pt x="4" y="0"/>
                    </a:moveTo>
                    <a:lnTo>
                      <a:pt x="4" y="0"/>
                    </a:lnTo>
                    <a:lnTo>
                      <a:pt x="2" y="11"/>
                    </a:lnTo>
                    <a:lnTo>
                      <a:pt x="0" y="25"/>
                    </a:lnTo>
                    <a:lnTo>
                      <a:pt x="2" y="39"/>
                    </a:lnTo>
                    <a:lnTo>
                      <a:pt x="5" y="51"/>
                    </a:lnTo>
                    <a:lnTo>
                      <a:pt x="10" y="66"/>
                    </a:lnTo>
                    <a:lnTo>
                      <a:pt x="17" y="79"/>
                    </a:lnTo>
                    <a:lnTo>
                      <a:pt x="26" y="93"/>
                    </a:lnTo>
                    <a:lnTo>
                      <a:pt x="36" y="108"/>
                    </a:lnTo>
                    <a:lnTo>
                      <a:pt x="48" y="122"/>
                    </a:lnTo>
                    <a:lnTo>
                      <a:pt x="61" y="137"/>
                    </a:lnTo>
                    <a:lnTo>
                      <a:pt x="94" y="168"/>
                    </a:lnTo>
                    <a:lnTo>
                      <a:pt x="133" y="198"/>
                    </a:lnTo>
                    <a:lnTo>
                      <a:pt x="175" y="229"/>
                    </a:lnTo>
                    <a:lnTo>
                      <a:pt x="224" y="259"/>
                    </a:lnTo>
                    <a:lnTo>
                      <a:pt x="279" y="288"/>
                    </a:lnTo>
                    <a:lnTo>
                      <a:pt x="338" y="319"/>
                    </a:lnTo>
                    <a:lnTo>
                      <a:pt x="401" y="348"/>
                    </a:lnTo>
                    <a:lnTo>
                      <a:pt x="467" y="375"/>
                    </a:lnTo>
                    <a:lnTo>
                      <a:pt x="537" y="400"/>
                    </a:lnTo>
                    <a:lnTo>
                      <a:pt x="612" y="426"/>
                    </a:lnTo>
                    <a:lnTo>
                      <a:pt x="688" y="450"/>
                    </a:lnTo>
                  </a:path>
                </a:pathLst>
              </a:custGeom>
              <a:noFill/>
              <a:ln w="3175" cmpd="sng">
                <a:solidFill>
                  <a:srgbClr val="F5F4DD"/>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solidFill>
                    <a:srgbClr val="000000"/>
                  </a:solidFill>
                  <a:ea typeface="微软雅黑" panose="020B0503020204020204" pitchFamily="34" charset="-122"/>
                </a:endParaRPr>
              </a:p>
            </p:txBody>
          </p:sp>
          <p:sp>
            <p:nvSpPr>
              <p:cNvPr id="104" name="Freeform 673"/>
              <p:cNvSpPr/>
              <p:nvPr/>
            </p:nvSpPr>
            <p:spPr bwMode="auto">
              <a:xfrm>
                <a:off x="5208" y="3678"/>
                <a:ext cx="353" cy="54"/>
              </a:xfrm>
              <a:custGeom>
                <a:avLst/>
                <a:gdLst>
                  <a:gd name="T0" fmla="*/ 0 w 707"/>
                  <a:gd name="T1" fmla="*/ 1 h 107"/>
                  <a:gd name="T2" fmla="*/ 0 w 707"/>
                  <a:gd name="T3" fmla="*/ 1 h 107"/>
                  <a:gd name="T4" fmla="*/ 0 w 707"/>
                  <a:gd name="T5" fmla="*/ 1 h 107"/>
                  <a:gd name="T6" fmla="*/ 0 w 707"/>
                  <a:gd name="T7" fmla="*/ 1 h 107"/>
                  <a:gd name="T8" fmla="*/ 0 w 707"/>
                  <a:gd name="T9" fmla="*/ 1 h 107"/>
                  <a:gd name="T10" fmla="*/ 0 w 707"/>
                  <a:gd name="T11" fmla="*/ 1 h 107"/>
                  <a:gd name="T12" fmla="*/ 0 w 707"/>
                  <a:gd name="T13" fmla="*/ 1 h 107"/>
                  <a:gd name="T14" fmla="*/ 0 w 707"/>
                  <a:gd name="T15" fmla="*/ 1 h 107"/>
                  <a:gd name="T16" fmla="*/ 0 w 707"/>
                  <a:gd name="T17" fmla="*/ 1 h 107"/>
                  <a:gd name="T18" fmla="*/ 0 w 707"/>
                  <a:gd name="T19" fmla="*/ 1 h 107"/>
                  <a:gd name="T20" fmla="*/ 0 w 707"/>
                  <a:gd name="T21" fmla="*/ 1 h 107"/>
                  <a:gd name="T22" fmla="*/ 0 w 707"/>
                  <a:gd name="T23" fmla="*/ 1 h 107"/>
                  <a:gd name="T24" fmla="*/ 0 w 707"/>
                  <a:gd name="T25" fmla="*/ 1 h 107"/>
                  <a:gd name="T26" fmla="*/ 0 w 707"/>
                  <a:gd name="T27" fmla="*/ 1 h 107"/>
                  <a:gd name="T28" fmla="*/ 0 w 707"/>
                  <a:gd name="T29" fmla="*/ 1 h 107"/>
                  <a:gd name="T30" fmla="*/ 0 w 707"/>
                  <a:gd name="T31" fmla="*/ 1 h 107"/>
                  <a:gd name="T32" fmla="*/ 0 w 707"/>
                  <a:gd name="T33" fmla="*/ 1 h 107"/>
                  <a:gd name="T34" fmla="*/ 0 w 707"/>
                  <a:gd name="T35" fmla="*/ 1 h 107"/>
                  <a:gd name="T36" fmla="*/ 0 w 707"/>
                  <a:gd name="T37" fmla="*/ 1 h 107"/>
                  <a:gd name="T38" fmla="*/ 0 w 707"/>
                  <a:gd name="T39" fmla="*/ 1 h 107"/>
                  <a:gd name="T40" fmla="*/ 0 w 707"/>
                  <a:gd name="T41" fmla="*/ 0 h 10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707" h="107">
                    <a:moveTo>
                      <a:pt x="707" y="73"/>
                    </a:moveTo>
                    <a:lnTo>
                      <a:pt x="707" y="73"/>
                    </a:lnTo>
                    <a:lnTo>
                      <a:pt x="705" y="78"/>
                    </a:lnTo>
                    <a:lnTo>
                      <a:pt x="700" y="83"/>
                    </a:lnTo>
                    <a:lnTo>
                      <a:pt x="695" y="88"/>
                    </a:lnTo>
                    <a:lnTo>
                      <a:pt x="686" y="93"/>
                    </a:lnTo>
                    <a:lnTo>
                      <a:pt x="678" y="97"/>
                    </a:lnTo>
                    <a:lnTo>
                      <a:pt x="668" y="100"/>
                    </a:lnTo>
                    <a:lnTo>
                      <a:pt x="642" y="104"/>
                    </a:lnTo>
                    <a:lnTo>
                      <a:pt x="610" y="107"/>
                    </a:lnTo>
                    <a:lnTo>
                      <a:pt x="574" y="107"/>
                    </a:lnTo>
                    <a:lnTo>
                      <a:pt x="532" y="105"/>
                    </a:lnTo>
                    <a:lnTo>
                      <a:pt x="486" y="100"/>
                    </a:lnTo>
                    <a:lnTo>
                      <a:pt x="437" y="95"/>
                    </a:lnTo>
                    <a:lnTo>
                      <a:pt x="382" y="87"/>
                    </a:lnTo>
                    <a:lnTo>
                      <a:pt x="326" y="76"/>
                    </a:lnTo>
                    <a:lnTo>
                      <a:pt x="265" y="66"/>
                    </a:lnTo>
                    <a:lnTo>
                      <a:pt x="202" y="51"/>
                    </a:lnTo>
                    <a:lnTo>
                      <a:pt x="136" y="36"/>
                    </a:lnTo>
                    <a:lnTo>
                      <a:pt x="70" y="19"/>
                    </a:lnTo>
                    <a:lnTo>
                      <a:pt x="0" y="0"/>
                    </a:lnTo>
                  </a:path>
                </a:pathLst>
              </a:custGeom>
              <a:noFill/>
              <a:ln w="3175" cmpd="sng">
                <a:solidFill>
                  <a:srgbClr val="F5F4DD"/>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solidFill>
                    <a:srgbClr val="000000"/>
                  </a:solidFill>
                  <a:ea typeface="微软雅黑" panose="020B0503020204020204" pitchFamily="34" charset="-122"/>
                </a:endParaRPr>
              </a:p>
            </p:txBody>
          </p:sp>
          <p:sp>
            <p:nvSpPr>
              <p:cNvPr id="105" name="Line 674"/>
              <p:cNvSpPr>
                <a:spLocks noChangeShapeType="1"/>
              </p:cNvSpPr>
              <p:nvPr/>
            </p:nvSpPr>
            <p:spPr bwMode="auto">
              <a:xfrm flipH="1">
                <a:off x="5195" y="2724"/>
                <a:ext cx="294" cy="1030"/>
              </a:xfrm>
              <a:prstGeom prst="line">
                <a:avLst/>
              </a:prstGeom>
              <a:noFill/>
              <a:ln w="3175">
                <a:solidFill>
                  <a:srgbClr val="F5F4DD"/>
                </a:solidFill>
                <a:round/>
              </a:ln>
              <a:extLst>
                <a:ext uri="{909E8E84-426E-40DD-AFC4-6F175D3DCCD1}">
                  <a14:hiddenFill xmlns:a14="http://schemas.microsoft.com/office/drawing/2010/main">
                    <a:noFill/>
                  </a14:hiddenFill>
                </a:ext>
              </a:extLst>
            </p:spPr>
            <p:txBody>
              <a:bodyPr/>
              <a:lstStyle/>
              <a:p>
                <a:endParaRPr lang="zh-CN" altLang="en-US">
                  <a:solidFill>
                    <a:srgbClr val="000000"/>
                  </a:solidFill>
                </a:endParaRPr>
              </a:p>
            </p:txBody>
          </p:sp>
          <p:sp>
            <p:nvSpPr>
              <p:cNvPr id="106" name="Freeform 675"/>
              <p:cNvSpPr/>
              <p:nvPr/>
            </p:nvSpPr>
            <p:spPr bwMode="auto">
              <a:xfrm>
                <a:off x="4807" y="2702"/>
                <a:ext cx="1059" cy="1066"/>
              </a:xfrm>
              <a:custGeom>
                <a:avLst/>
                <a:gdLst>
                  <a:gd name="T0" fmla="*/ 1 w 2117"/>
                  <a:gd name="T1" fmla="*/ 1 h 2132"/>
                  <a:gd name="T2" fmla="*/ 1 w 2117"/>
                  <a:gd name="T3" fmla="*/ 1 h 2132"/>
                  <a:gd name="T4" fmla="*/ 1 w 2117"/>
                  <a:gd name="T5" fmla="*/ 1 h 2132"/>
                  <a:gd name="T6" fmla="*/ 1 w 2117"/>
                  <a:gd name="T7" fmla="*/ 1 h 2132"/>
                  <a:gd name="T8" fmla="*/ 1 w 2117"/>
                  <a:gd name="T9" fmla="*/ 1 h 2132"/>
                  <a:gd name="T10" fmla="*/ 1 w 2117"/>
                  <a:gd name="T11" fmla="*/ 1 h 2132"/>
                  <a:gd name="T12" fmla="*/ 1 w 2117"/>
                  <a:gd name="T13" fmla="*/ 1 h 2132"/>
                  <a:gd name="T14" fmla="*/ 1 w 2117"/>
                  <a:gd name="T15" fmla="*/ 1 h 2132"/>
                  <a:gd name="T16" fmla="*/ 1 w 2117"/>
                  <a:gd name="T17" fmla="*/ 1 h 2132"/>
                  <a:gd name="T18" fmla="*/ 1 w 2117"/>
                  <a:gd name="T19" fmla="*/ 1 h 2132"/>
                  <a:gd name="T20" fmla="*/ 1 w 2117"/>
                  <a:gd name="T21" fmla="*/ 1 h 2132"/>
                  <a:gd name="T22" fmla="*/ 1 w 2117"/>
                  <a:gd name="T23" fmla="*/ 1 h 2132"/>
                  <a:gd name="T24" fmla="*/ 1 w 2117"/>
                  <a:gd name="T25" fmla="*/ 1 h 2132"/>
                  <a:gd name="T26" fmla="*/ 1 w 2117"/>
                  <a:gd name="T27" fmla="*/ 1 h 2132"/>
                  <a:gd name="T28" fmla="*/ 1 w 2117"/>
                  <a:gd name="T29" fmla="*/ 1 h 2132"/>
                  <a:gd name="T30" fmla="*/ 1 w 2117"/>
                  <a:gd name="T31" fmla="*/ 1 h 2132"/>
                  <a:gd name="T32" fmla="*/ 1 w 2117"/>
                  <a:gd name="T33" fmla="*/ 1 h 2132"/>
                  <a:gd name="T34" fmla="*/ 1 w 2117"/>
                  <a:gd name="T35" fmla="*/ 1 h 2132"/>
                  <a:gd name="T36" fmla="*/ 1 w 2117"/>
                  <a:gd name="T37" fmla="*/ 1 h 2132"/>
                  <a:gd name="T38" fmla="*/ 1 w 2117"/>
                  <a:gd name="T39" fmla="*/ 1 h 2132"/>
                  <a:gd name="T40" fmla="*/ 1 w 2117"/>
                  <a:gd name="T41" fmla="*/ 1 h 2132"/>
                  <a:gd name="T42" fmla="*/ 1 w 2117"/>
                  <a:gd name="T43" fmla="*/ 1 h 2132"/>
                  <a:gd name="T44" fmla="*/ 1 w 2117"/>
                  <a:gd name="T45" fmla="*/ 1 h 2132"/>
                  <a:gd name="T46" fmla="*/ 1 w 2117"/>
                  <a:gd name="T47" fmla="*/ 1 h 2132"/>
                  <a:gd name="T48" fmla="*/ 1 w 2117"/>
                  <a:gd name="T49" fmla="*/ 1 h 2132"/>
                  <a:gd name="T50" fmla="*/ 1 w 2117"/>
                  <a:gd name="T51" fmla="*/ 1 h 2132"/>
                  <a:gd name="T52" fmla="*/ 1 w 2117"/>
                  <a:gd name="T53" fmla="*/ 1 h 2132"/>
                  <a:gd name="T54" fmla="*/ 1 w 2117"/>
                  <a:gd name="T55" fmla="*/ 1 h 2132"/>
                  <a:gd name="T56" fmla="*/ 1 w 2117"/>
                  <a:gd name="T57" fmla="*/ 1 h 2132"/>
                  <a:gd name="T58" fmla="*/ 1 w 2117"/>
                  <a:gd name="T59" fmla="*/ 1 h 2132"/>
                  <a:gd name="T60" fmla="*/ 1 w 2117"/>
                  <a:gd name="T61" fmla="*/ 1 h 2132"/>
                  <a:gd name="T62" fmla="*/ 1 w 2117"/>
                  <a:gd name="T63" fmla="*/ 1 h 2132"/>
                  <a:gd name="T64" fmla="*/ 1 w 2117"/>
                  <a:gd name="T65" fmla="*/ 1 h 2132"/>
                  <a:gd name="T66" fmla="*/ 1 w 2117"/>
                  <a:gd name="T67" fmla="*/ 1 h 2132"/>
                  <a:gd name="T68" fmla="*/ 1 w 2117"/>
                  <a:gd name="T69" fmla="*/ 1 h 2132"/>
                  <a:gd name="T70" fmla="*/ 1 w 2117"/>
                  <a:gd name="T71" fmla="*/ 1 h 2132"/>
                  <a:gd name="T72" fmla="*/ 1 w 2117"/>
                  <a:gd name="T73" fmla="*/ 1 h 2132"/>
                  <a:gd name="T74" fmla="*/ 1 w 2117"/>
                  <a:gd name="T75" fmla="*/ 1 h 2132"/>
                  <a:gd name="T76" fmla="*/ 1 w 2117"/>
                  <a:gd name="T77" fmla="*/ 1 h 2132"/>
                  <a:gd name="T78" fmla="*/ 1 w 2117"/>
                  <a:gd name="T79" fmla="*/ 1 h 2132"/>
                  <a:gd name="T80" fmla="*/ 1 w 2117"/>
                  <a:gd name="T81" fmla="*/ 1 h 2132"/>
                  <a:gd name="T82" fmla="*/ 1 w 2117"/>
                  <a:gd name="T83" fmla="*/ 1 h 2132"/>
                  <a:gd name="T84" fmla="*/ 1 w 2117"/>
                  <a:gd name="T85" fmla="*/ 1 h 2132"/>
                  <a:gd name="T86" fmla="*/ 1 w 2117"/>
                  <a:gd name="T87" fmla="*/ 1 h 213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117" h="2132">
                    <a:moveTo>
                      <a:pt x="2076" y="1357"/>
                    </a:moveTo>
                    <a:lnTo>
                      <a:pt x="2076" y="1357"/>
                    </a:lnTo>
                    <a:lnTo>
                      <a:pt x="2059" y="1410"/>
                    </a:lnTo>
                    <a:lnTo>
                      <a:pt x="2041" y="1461"/>
                    </a:lnTo>
                    <a:lnTo>
                      <a:pt x="2020" y="1510"/>
                    </a:lnTo>
                    <a:lnTo>
                      <a:pt x="1996" y="1558"/>
                    </a:lnTo>
                    <a:lnTo>
                      <a:pt x="1971" y="1604"/>
                    </a:lnTo>
                    <a:lnTo>
                      <a:pt x="1944" y="1650"/>
                    </a:lnTo>
                    <a:lnTo>
                      <a:pt x="1913" y="1692"/>
                    </a:lnTo>
                    <a:lnTo>
                      <a:pt x="1883" y="1733"/>
                    </a:lnTo>
                    <a:lnTo>
                      <a:pt x="1849" y="1774"/>
                    </a:lnTo>
                    <a:lnTo>
                      <a:pt x="1813" y="1811"/>
                    </a:lnTo>
                    <a:lnTo>
                      <a:pt x="1777" y="1847"/>
                    </a:lnTo>
                    <a:lnTo>
                      <a:pt x="1738" y="1881"/>
                    </a:lnTo>
                    <a:lnTo>
                      <a:pt x="1699" y="1913"/>
                    </a:lnTo>
                    <a:lnTo>
                      <a:pt x="1657" y="1944"/>
                    </a:lnTo>
                    <a:lnTo>
                      <a:pt x="1614" y="1971"/>
                    </a:lnTo>
                    <a:lnTo>
                      <a:pt x="1572" y="1998"/>
                    </a:lnTo>
                    <a:lnTo>
                      <a:pt x="1526" y="2022"/>
                    </a:lnTo>
                    <a:lnTo>
                      <a:pt x="1480" y="2042"/>
                    </a:lnTo>
                    <a:lnTo>
                      <a:pt x="1432" y="2062"/>
                    </a:lnTo>
                    <a:lnTo>
                      <a:pt x="1385" y="2079"/>
                    </a:lnTo>
                    <a:lnTo>
                      <a:pt x="1336" y="2095"/>
                    </a:lnTo>
                    <a:lnTo>
                      <a:pt x="1286" y="2107"/>
                    </a:lnTo>
                    <a:lnTo>
                      <a:pt x="1235" y="2117"/>
                    </a:lnTo>
                    <a:lnTo>
                      <a:pt x="1184" y="2125"/>
                    </a:lnTo>
                    <a:lnTo>
                      <a:pt x="1133" y="2130"/>
                    </a:lnTo>
                    <a:lnTo>
                      <a:pt x="1081" y="2132"/>
                    </a:lnTo>
                    <a:lnTo>
                      <a:pt x="1030" y="2132"/>
                    </a:lnTo>
                    <a:lnTo>
                      <a:pt x="977" y="2130"/>
                    </a:lnTo>
                    <a:lnTo>
                      <a:pt x="924" y="2125"/>
                    </a:lnTo>
                    <a:lnTo>
                      <a:pt x="872" y="2117"/>
                    </a:lnTo>
                    <a:lnTo>
                      <a:pt x="819" y="2107"/>
                    </a:lnTo>
                    <a:lnTo>
                      <a:pt x="766" y="2093"/>
                    </a:lnTo>
                    <a:lnTo>
                      <a:pt x="714" y="2076"/>
                    </a:lnTo>
                    <a:lnTo>
                      <a:pt x="663" y="2057"/>
                    </a:lnTo>
                    <a:lnTo>
                      <a:pt x="613" y="2037"/>
                    </a:lnTo>
                    <a:lnTo>
                      <a:pt x="568" y="2013"/>
                    </a:lnTo>
                    <a:lnTo>
                      <a:pt x="520" y="1988"/>
                    </a:lnTo>
                    <a:lnTo>
                      <a:pt x="476" y="1961"/>
                    </a:lnTo>
                    <a:lnTo>
                      <a:pt x="433" y="1930"/>
                    </a:lnTo>
                    <a:lnTo>
                      <a:pt x="393" y="1899"/>
                    </a:lnTo>
                    <a:lnTo>
                      <a:pt x="354" y="1865"/>
                    </a:lnTo>
                    <a:lnTo>
                      <a:pt x="316" y="1830"/>
                    </a:lnTo>
                    <a:lnTo>
                      <a:pt x="281" y="1794"/>
                    </a:lnTo>
                    <a:lnTo>
                      <a:pt x="247" y="1755"/>
                    </a:lnTo>
                    <a:lnTo>
                      <a:pt x="216" y="1714"/>
                    </a:lnTo>
                    <a:lnTo>
                      <a:pt x="185" y="1673"/>
                    </a:lnTo>
                    <a:lnTo>
                      <a:pt x="158" y="1631"/>
                    </a:lnTo>
                    <a:lnTo>
                      <a:pt x="133" y="1587"/>
                    </a:lnTo>
                    <a:lnTo>
                      <a:pt x="109" y="1541"/>
                    </a:lnTo>
                    <a:lnTo>
                      <a:pt x="87" y="1495"/>
                    </a:lnTo>
                    <a:lnTo>
                      <a:pt x="68" y="1448"/>
                    </a:lnTo>
                    <a:lnTo>
                      <a:pt x="51" y="1400"/>
                    </a:lnTo>
                    <a:lnTo>
                      <a:pt x="38" y="1351"/>
                    </a:lnTo>
                    <a:lnTo>
                      <a:pt x="24" y="1300"/>
                    </a:lnTo>
                    <a:lnTo>
                      <a:pt x="15" y="1249"/>
                    </a:lnTo>
                    <a:lnTo>
                      <a:pt x="7" y="1198"/>
                    </a:lnTo>
                    <a:lnTo>
                      <a:pt x="2" y="1147"/>
                    </a:lnTo>
                    <a:lnTo>
                      <a:pt x="0" y="1094"/>
                    </a:lnTo>
                    <a:lnTo>
                      <a:pt x="0" y="1042"/>
                    </a:lnTo>
                    <a:lnTo>
                      <a:pt x="4" y="989"/>
                    </a:lnTo>
                    <a:lnTo>
                      <a:pt x="9" y="936"/>
                    </a:lnTo>
                    <a:lnTo>
                      <a:pt x="17" y="882"/>
                    </a:lnTo>
                    <a:lnTo>
                      <a:pt x="27" y="829"/>
                    </a:lnTo>
                    <a:lnTo>
                      <a:pt x="41" y="777"/>
                    </a:lnTo>
                    <a:lnTo>
                      <a:pt x="58" y="724"/>
                    </a:lnTo>
                    <a:lnTo>
                      <a:pt x="77" y="673"/>
                    </a:lnTo>
                    <a:lnTo>
                      <a:pt x="99" y="624"/>
                    </a:lnTo>
                    <a:lnTo>
                      <a:pt x="121" y="576"/>
                    </a:lnTo>
                    <a:lnTo>
                      <a:pt x="146" y="529"/>
                    </a:lnTo>
                    <a:lnTo>
                      <a:pt x="175" y="484"/>
                    </a:lnTo>
                    <a:lnTo>
                      <a:pt x="204" y="442"/>
                    </a:lnTo>
                    <a:lnTo>
                      <a:pt x="236" y="399"/>
                    </a:lnTo>
                    <a:lnTo>
                      <a:pt x="269" y="360"/>
                    </a:lnTo>
                    <a:lnTo>
                      <a:pt x="304" y="323"/>
                    </a:lnTo>
                    <a:lnTo>
                      <a:pt x="340" y="286"/>
                    </a:lnTo>
                    <a:lnTo>
                      <a:pt x="379" y="252"/>
                    </a:lnTo>
                    <a:lnTo>
                      <a:pt x="418" y="219"/>
                    </a:lnTo>
                    <a:lnTo>
                      <a:pt x="461" y="190"/>
                    </a:lnTo>
                    <a:lnTo>
                      <a:pt x="503" y="162"/>
                    </a:lnTo>
                    <a:lnTo>
                      <a:pt x="547" y="136"/>
                    </a:lnTo>
                    <a:lnTo>
                      <a:pt x="591" y="112"/>
                    </a:lnTo>
                    <a:lnTo>
                      <a:pt x="637" y="90"/>
                    </a:lnTo>
                    <a:lnTo>
                      <a:pt x="685" y="72"/>
                    </a:lnTo>
                    <a:lnTo>
                      <a:pt x="732" y="53"/>
                    </a:lnTo>
                    <a:lnTo>
                      <a:pt x="782" y="39"/>
                    </a:lnTo>
                    <a:lnTo>
                      <a:pt x="831" y="26"/>
                    </a:lnTo>
                    <a:lnTo>
                      <a:pt x="882" y="15"/>
                    </a:lnTo>
                    <a:lnTo>
                      <a:pt x="933" y="9"/>
                    </a:lnTo>
                    <a:lnTo>
                      <a:pt x="984" y="4"/>
                    </a:lnTo>
                    <a:lnTo>
                      <a:pt x="1037" y="0"/>
                    </a:lnTo>
                    <a:lnTo>
                      <a:pt x="1087" y="0"/>
                    </a:lnTo>
                    <a:lnTo>
                      <a:pt x="1140" y="4"/>
                    </a:lnTo>
                    <a:lnTo>
                      <a:pt x="1193" y="9"/>
                    </a:lnTo>
                    <a:lnTo>
                      <a:pt x="1245" y="17"/>
                    </a:lnTo>
                    <a:lnTo>
                      <a:pt x="1300" y="27"/>
                    </a:lnTo>
                    <a:lnTo>
                      <a:pt x="1353" y="41"/>
                    </a:lnTo>
                    <a:lnTo>
                      <a:pt x="1403" y="56"/>
                    </a:lnTo>
                    <a:lnTo>
                      <a:pt x="1454" y="75"/>
                    </a:lnTo>
                    <a:lnTo>
                      <a:pt x="1504" y="97"/>
                    </a:lnTo>
                    <a:lnTo>
                      <a:pt x="1551" y="121"/>
                    </a:lnTo>
                    <a:lnTo>
                      <a:pt x="1597" y="146"/>
                    </a:lnTo>
                    <a:lnTo>
                      <a:pt x="1641" y="173"/>
                    </a:lnTo>
                    <a:lnTo>
                      <a:pt x="1684" y="202"/>
                    </a:lnTo>
                    <a:lnTo>
                      <a:pt x="1725" y="235"/>
                    </a:lnTo>
                    <a:lnTo>
                      <a:pt x="1764" y="269"/>
                    </a:lnTo>
                    <a:lnTo>
                      <a:pt x="1801" y="303"/>
                    </a:lnTo>
                    <a:lnTo>
                      <a:pt x="1837" y="340"/>
                    </a:lnTo>
                    <a:lnTo>
                      <a:pt x="1871" y="379"/>
                    </a:lnTo>
                    <a:lnTo>
                      <a:pt x="1903" y="418"/>
                    </a:lnTo>
                    <a:lnTo>
                      <a:pt x="1932" y="461"/>
                    </a:lnTo>
                    <a:lnTo>
                      <a:pt x="1959" y="503"/>
                    </a:lnTo>
                    <a:lnTo>
                      <a:pt x="1984" y="547"/>
                    </a:lnTo>
                    <a:lnTo>
                      <a:pt x="2008" y="591"/>
                    </a:lnTo>
                    <a:lnTo>
                      <a:pt x="2030" y="639"/>
                    </a:lnTo>
                    <a:lnTo>
                      <a:pt x="2049" y="685"/>
                    </a:lnTo>
                    <a:lnTo>
                      <a:pt x="2066" y="734"/>
                    </a:lnTo>
                    <a:lnTo>
                      <a:pt x="2081" y="783"/>
                    </a:lnTo>
                    <a:lnTo>
                      <a:pt x="2093" y="833"/>
                    </a:lnTo>
                    <a:lnTo>
                      <a:pt x="2103" y="884"/>
                    </a:lnTo>
                    <a:lnTo>
                      <a:pt x="2110" y="934"/>
                    </a:lnTo>
                    <a:lnTo>
                      <a:pt x="2115" y="987"/>
                    </a:lnTo>
                    <a:lnTo>
                      <a:pt x="2117" y="1038"/>
                    </a:lnTo>
                    <a:lnTo>
                      <a:pt x="2117" y="1091"/>
                    </a:lnTo>
                    <a:lnTo>
                      <a:pt x="2114" y="1145"/>
                    </a:lnTo>
                    <a:lnTo>
                      <a:pt x="2109" y="1198"/>
                    </a:lnTo>
                    <a:lnTo>
                      <a:pt x="2100" y="1250"/>
                    </a:lnTo>
                    <a:lnTo>
                      <a:pt x="2090" y="1303"/>
                    </a:lnTo>
                    <a:lnTo>
                      <a:pt x="2076" y="1357"/>
                    </a:lnTo>
                    <a:close/>
                  </a:path>
                </a:pathLst>
              </a:custGeom>
              <a:noFill/>
              <a:ln w="3175" cmpd="sng">
                <a:solidFill>
                  <a:srgbClr val="F5F4DD"/>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solidFill>
                    <a:srgbClr val="000000"/>
                  </a:solidFill>
                  <a:ea typeface="微软雅黑" panose="020B0503020204020204" pitchFamily="34" charset="-122"/>
                </a:endParaRPr>
              </a:p>
            </p:txBody>
          </p:sp>
          <p:sp>
            <p:nvSpPr>
              <p:cNvPr id="107" name="Freeform 676"/>
              <p:cNvSpPr/>
              <p:nvPr/>
            </p:nvSpPr>
            <p:spPr bwMode="auto">
              <a:xfrm>
                <a:off x="4810" y="2703"/>
                <a:ext cx="1059" cy="1066"/>
              </a:xfrm>
              <a:custGeom>
                <a:avLst/>
                <a:gdLst>
                  <a:gd name="T0" fmla="*/ 1 w 2117"/>
                  <a:gd name="T1" fmla="*/ 1 h 2132"/>
                  <a:gd name="T2" fmla="*/ 1 w 2117"/>
                  <a:gd name="T3" fmla="*/ 1 h 2132"/>
                  <a:gd name="T4" fmla="*/ 1 w 2117"/>
                  <a:gd name="T5" fmla="*/ 1 h 2132"/>
                  <a:gd name="T6" fmla="*/ 1 w 2117"/>
                  <a:gd name="T7" fmla="*/ 1 h 2132"/>
                  <a:gd name="T8" fmla="*/ 1 w 2117"/>
                  <a:gd name="T9" fmla="*/ 1 h 2132"/>
                  <a:gd name="T10" fmla="*/ 1 w 2117"/>
                  <a:gd name="T11" fmla="*/ 1 h 2132"/>
                  <a:gd name="T12" fmla="*/ 1 w 2117"/>
                  <a:gd name="T13" fmla="*/ 1 h 2132"/>
                  <a:gd name="T14" fmla="*/ 1 w 2117"/>
                  <a:gd name="T15" fmla="*/ 1 h 2132"/>
                  <a:gd name="T16" fmla="*/ 1 w 2117"/>
                  <a:gd name="T17" fmla="*/ 1 h 2132"/>
                  <a:gd name="T18" fmla="*/ 1 w 2117"/>
                  <a:gd name="T19" fmla="*/ 1 h 2132"/>
                  <a:gd name="T20" fmla="*/ 1 w 2117"/>
                  <a:gd name="T21" fmla="*/ 1 h 2132"/>
                  <a:gd name="T22" fmla="*/ 1 w 2117"/>
                  <a:gd name="T23" fmla="*/ 1 h 2132"/>
                  <a:gd name="T24" fmla="*/ 1 w 2117"/>
                  <a:gd name="T25" fmla="*/ 1 h 2132"/>
                  <a:gd name="T26" fmla="*/ 1 w 2117"/>
                  <a:gd name="T27" fmla="*/ 1 h 2132"/>
                  <a:gd name="T28" fmla="*/ 1 w 2117"/>
                  <a:gd name="T29" fmla="*/ 1 h 2132"/>
                  <a:gd name="T30" fmla="*/ 1 w 2117"/>
                  <a:gd name="T31" fmla="*/ 1 h 2132"/>
                  <a:gd name="T32" fmla="*/ 1 w 2117"/>
                  <a:gd name="T33" fmla="*/ 1 h 2132"/>
                  <a:gd name="T34" fmla="*/ 1 w 2117"/>
                  <a:gd name="T35" fmla="*/ 1 h 2132"/>
                  <a:gd name="T36" fmla="*/ 1 w 2117"/>
                  <a:gd name="T37" fmla="*/ 1 h 2132"/>
                  <a:gd name="T38" fmla="*/ 1 w 2117"/>
                  <a:gd name="T39" fmla="*/ 1 h 2132"/>
                  <a:gd name="T40" fmla="*/ 1 w 2117"/>
                  <a:gd name="T41" fmla="*/ 1 h 2132"/>
                  <a:gd name="T42" fmla="*/ 1 w 2117"/>
                  <a:gd name="T43" fmla="*/ 1 h 2132"/>
                  <a:gd name="T44" fmla="*/ 1 w 2117"/>
                  <a:gd name="T45" fmla="*/ 1 h 2132"/>
                  <a:gd name="T46" fmla="*/ 1 w 2117"/>
                  <a:gd name="T47" fmla="*/ 1 h 2132"/>
                  <a:gd name="T48" fmla="*/ 1 w 2117"/>
                  <a:gd name="T49" fmla="*/ 1 h 2132"/>
                  <a:gd name="T50" fmla="*/ 1 w 2117"/>
                  <a:gd name="T51" fmla="*/ 1 h 2132"/>
                  <a:gd name="T52" fmla="*/ 1 w 2117"/>
                  <a:gd name="T53" fmla="*/ 1 h 2132"/>
                  <a:gd name="T54" fmla="*/ 1 w 2117"/>
                  <a:gd name="T55" fmla="*/ 1 h 2132"/>
                  <a:gd name="T56" fmla="*/ 1 w 2117"/>
                  <a:gd name="T57" fmla="*/ 1 h 2132"/>
                  <a:gd name="T58" fmla="*/ 1 w 2117"/>
                  <a:gd name="T59" fmla="*/ 1 h 2132"/>
                  <a:gd name="T60" fmla="*/ 1 w 2117"/>
                  <a:gd name="T61" fmla="*/ 1 h 2132"/>
                  <a:gd name="T62" fmla="*/ 1 w 2117"/>
                  <a:gd name="T63" fmla="*/ 1 h 2132"/>
                  <a:gd name="T64" fmla="*/ 1 w 2117"/>
                  <a:gd name="T65" fmla="*/ 1 h 2132"/>
                  <a:gd name="T66" fmla="*/ 1 w 2117"/>
                  <a:gd name="T67" fmla="*/ 1 h 2132"/>
                  <a:gd name="T68" fmla="*/ 1 w 2117"/>
                  <a:gd name="T69" fmla="*/ 1 h 2132"/>
                  <a:gd name="T70" fmla="*/ 1 w 2117"/>
                  <a:gd name="T71" fmla="*/ 1 h 2132"/>
                  <a:gd name="T72" fmla="*/ 1 w 2117"/>
                  <a:gd name="T73" fmla="*/ 1 h 2132"/>
                  <a:gd name="T74" fmla="*/ 1 w 2117"/>
                  <a:gd name="T75" fmla="*/ 1 h 2132"/>
                  <a:gd name="T76" fmla="*/ 1 w 2117"/>
                  <a:gd name="T77" fmla="*/ 1 h 2132"/>
                  <a:gd name="T78" fmla="*/ 1 w 2117"/>
                  <a:gd name="T79" fmla="*/ 1 h 2132"/>
                  <a:gd name="T80" fmla="*/ 1 w 2117"/>
                  <a:gd name="T81" fmla="*/ 1 h 2132"/>
                  <a:gd name="T82" fmla="*/ 1 w 2117"/>
                  <a:gd name="T83" fmla="*/ 1 h 2132"/>
                  <a:gd name="T84" fmla="*/ 1 w 2117"/>
                  <a:gd name="T85" fmla="*/ 1 h 2132"/>
                  <a:gd name="T86" fmla="*/ 1 w 2117"/>
                  <a:gd name="T87" fmla="*/ 1 h 213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117" h="2132">
                    <a:moveTo>
                      <a:pt x="2076" y="1357"/>
                    </a:moveTo>
                    <a:lnTo>
                      <a:pt x="2076" y="1357"/>
                    </a:lnTo>
                    <a:lnTo>
                      <a:pt x="2059" y="1408"/>
                    </a:lnTo>
                    <a:lnTo>
                      <a:pt x="2040" y="1459"/>
                    </a:lnTo>
                    <a:lnTo>
                      <a:pt x="2020" y="1510"/>
                    </a:lnTo>
                    <a:lnTo>
                      <a:pt x="1996" y="1558"/>
                    </a:lnTo>
                    <a:lnTo>
                      <a:pt x="1971" y="1604"/>
                    </a:lnTo>
                    <a:lnTo>
                      <a:pt x="1944" y="1648"/>
                    </a:lnTo>
                    <a:lnTo>
                      <a:pt x="1913" y="1692"/>
                    </a:lnTo>
                    <a:lnTo>
                      <a:pt x="1882" y="1733"/>
                    </a:lnTo>
                    <a:lnTo>
                      <a:pt x="1848" y="1773"/>
                    </a:lnTo>
                    <a:lnTo>
                      <a:pt x="1813" y="1811"/>
                    </a:lnTo>
                    <a:lnTo>
                      <a:pt x="1777" y="1846"/>
                    </a:lnTo>
                    <a:lnTo>
                      <a:pt x="1738" y="1880"/>
                    </a:lnTo>
                    <a:lnTo>
                      <a:pt x="1699" y="1913"/>
                    </a:lnTo>
                    <a:lnTo>
                      <a:pt x="1656" y="1943"/>
                    </a:lnTo>
                    <a:lnTo>
                      <a:pt x="1614" y="1970"/>
                    </a:lnTo>
                    <a:lnTo>
                      <a:pt x="1570" y="1998"/>
                    </a:lnTo>
                    <a:lnTo>
                      <a:pt x="1526" y="2021"/>
                    </a:lnTo>
                    <a:lnTo>
                      <a:pt x="1480" y="2042"/>
                    </a:lnTo>
                    <a:lnTo>
                      <a:pt x="1432" y="2062"/>
                    </a:lnTo>
                    <a:lnTo>
                      <a:pt x="1385" y="2079"/>
                    </a:lnTo>
                    <a:lnTo>
                      <a:pt x="1335" y="2094"/>
                    </a:lnTo>
                    <a:lnTo>
                      <a:pt x="1286" y="2106"/>
                    </a:lnTo>
                    <a:lnTo>
                      <a:pt x="1235" y="2117"/>
                    </a:lnTo>
                    <a:lnTo>
                      <a:pt x="1184" y="2125"/>
                    </a:lnTo>
                    <a:lnTo>
                      <a:pt x="1133" y="2130"/>
                    </a:lnTo>
                    <a:lnTo>
                      <a:pt x="1080" y="2132"/>
                    </a:lnTo>
                    <a:lnTo>
                      <a:pt x="1030" y="2132"/>
                    </a:lnTo>
                    <a:lnTo>
                      <a:pt x="977" y="2130"/>
                    </a:lnTo>
                    <a:lnTo>
                      <a:pt x="924" y="2125"/>
                    </a:lnTo>
                    <a:lnTo>
                      <a:pt x="872" y="2117"/>
                    </a:lnTo>
                    <a:lnTo>
                      <a:pt x="819" y="2105"/>
                    </a:lnTo>
                    <a:lnTo>
                      <a:pt x="766" y="2091"/>
                    </a:lnTo>
                    <a:lnTo>
                      <a:pt x="714" y="2076"/>
                    </a:lnTo>
                    <a:lnTo>
                      <a:pt x="663" y="2057"/>
                    </a:lnTo>
                    <a:lnTo>
                      <a:pt x="613" y="2035"/>
                    </a:lnTo>
                    <a:lnTo>
                      <a:pt x="566" y="2013"/>
                    </a:lnTo>
                    <a:lnTo>
                      <a:pt x="520" y="1987"/>
                    </a:lnTo>
                    <a:lnTo>
                      <a:pt x="476" y="1959"/>
                    </a:lnTo>
                    <a:lnTo>
                      <a:pt x="433" y="1930"/>
                    </a:lnTo>
                    <a:lnTo>
                      <a:pt x="392" y="1897"/>
                    </a:lnTo>
                    <a:lnTo>
                      <a:pt x="353" y="1865"/>
                    </a:lnTo>
                    <a:lnTo>
                      <a:pt x="316" y="1829"/>
                    </a:lnTo>
                    <a:lnTo>
                      <a:pt x="280" y="1792"/>
                    </a:lnTo>
                    <a:lnTo>
                      <a:pt x="246" y="1755"/>
                    </a:lnTo>
                    <a:lnTo>
                      <a:pt x="216" y="1714"/>
                    </a:lnTo>
                    <a:lnTo>
                      <a:pt x="185" y="1673"/>
                    </a:lnTo>
                    <a:lnTo>
                      <a:pt x="158" y="1631"/>
                    </a:lnTo>
                    <a:lnTo>
                      <a:pt x="133" y="1587"/>
                    </a:lnTo>
                    <a:lnTo>
                      <a:pt x="109" y="1541"/>
                    </a:lnTo>
                    <a:lnTo>
                      <a:pt x="87" y="1495"/>
                    </a:lnTo>
                    <a:lnTo>
                      <a:pt x="68" y="1447"/>
                    </a:lnTo>
                    <a:lnTo>
                      <a:pt x="51" y="1398"/>
                    </a:lnTo>
                    <a:lnTo>
                      <a:pt x="37" y="1350"/>
                    </a:lnTo>
                    <a:lnTo>
                      <a:pt x="24" y="1299"/>
                    </a:lnTo>
                    <a:lnTo>
                      <a:pt x="15" y="1248"/>
                    </a:lnTo>
                    <a:lnTo>
                      <a:pt x="7" y="1198"/>
                    </a:lnTo>
                    <a:lnTo>
                      <a:pt x="2" y="1147"/>
                    </a:lnTo>
                    <a:lnTo>
                      <a:pt x="0" y="1094"/>
                    </a:lnTo>
                    <a:lnTo>
                      <a:pt x="0" y="1041"/>
                    </a:lnTo>
                    <a:lnTo>
                      <a:pt x="3" y="989"/>
                    </a:lnTo>
                    <a:lnTo>
                      <a:pt x="8" y="936"/>
                    </a:lnTo>
                    <a:lnTo>
                      <a:pt x="17" y="882"/>
                    </a:lnTo>
                    <a:lnTo>
                      <a:pt x="27" y="829"/>
                    </a:lnTo>
                    <a:lnTo>
                      <a:pt x="41" y="776"/>
                    </a:lnTo>
                    <a:lnTo>
                      <a:pt x="58" y="724"/>
                    </a:lnTo>
                    <a:lnTo>
                      <a:pt x="76" y="673"/>
                    </a:lnTo>
                    <a:lnTo>
                      <a:pt x="97" y="623"/>
                    </a:lnTo>
                    <a:lnTo>
                      <a:pt x="121" y="574"/>
                    </a:lnTo>
                    <a:lnTo>
                      <a:pt x="146" y="528"/>
                    </a:lnTo>
                    <a:lnTo>
                      <a:pt x="173" y="484"/>
                    </a:lnTo>
                    <a:lnTo>
                      <a:pt x="204" y="440"/>
                    </a:lnTo>
                    <a:lnTo>
                      <a:pt x="234" y="399"/>
                    </a:lnTo>
                    <a:lnTo>
                      <a:pt x="268" y="360"/>
                    </a:lnTo>
                    <a:lnTo>
                      <a:pt x="304" y="321"/>
                    </a:lnTo>
                    <a:lnTo>
                      <a:pt x="340" y="285"/>
                    </a:lnTo>
                    <a:lnTo>
                      <a:pt x="379" y="251"/>
                    </a:lnTo>
                    <a:lnTo>
                      <a:pt x="418" y="219"/>
                    </a:lnTo>
                    <a:lnTo>
                      <a:pt x="460" y="190"/>
                    </a:lnTo>
                    <a:lnTo>
                      <a:pt x="503" y="161"/>
                    </a:lnTo>
                    <a:lnTo>
                      <a:pt x="547" y="136"/>
                    </a:lnTo>
                    <a:lnTo>
                      <a:pt x="591" y="112"/>
                    </a:lnTo>
                    <a:lnTo>
                      <a:pt x="637" y="90"/>
                    </a:lnTo>
                    <a:lnTo>
                      <a:pt x="685" y="70"/>
                    </a:lnTo>
                    <a:lnTo>
                      <a:pt x="732" y="53"/>
                    </a:lnTo>
                    <a:lnTo>
                      <a:pt x="781" y="39"/>
                    </a:lnTo>
                    <a:lnTo>
                      <a:pt x="831" y="25"/>
                    </a:lnTo>
                    <a:lnTo>
                      <a:pt x="882" y="15"/>
                    </a:lnTo>
                    <a:lnTo>
                      <a:pt x="933" y="8"/>
                    </a:lnTo>
                    <a:lnTo>
                      <a:pt x="984" y="3"/>
                    </a:lnTo>
                    <a:lnTo>
                      <a:pt x="1036" y="0"/>
                    </a:lnTo>
                    <a:lnTo>
                      <a:pt x="1087" y="0"/>
                    </a:lnTo>
                    <a:lnTo>
                      <a:pt x="1140" y="3"/>
                    </a:lnTo>
                    <a:lnTo>
                      <a:pt x="1193" y="8"/>
                    </a:lnTo>
                    <a:lnTo>
                      <a:pt x="1245" y="15"/>
                    </a:lnTo>
                    <a:lnTo>
                      <a:pt x="1298" y="27"/>
                    </a:lnTo>
                    <a:lnTo>
                      <a:pt x="1351" y="41"/>
                    </a:lnTo>
                    <a:lnTo>
                      <a:pt x="1403" y="56"/>
                    </a:lnTo>
                    <a:lnTo>
                      <a:pt x="1454" y="75"/>
                    </a:lnTo>
                    <a:lnTo>
                      <a:pt x="1504" y="97"/>
                    </a:lnTo>
                    <a:lnTo>
                      <a:pt x="1551" y="119"/>
                    </a:lnTo>
                    <a:lnTo>
                      <a:pt x="1597" y="144"/>
                    </a:lnTo>
                    <a:lnTo>
                      <a:pt x="1641" y="173"/>
                    </a:lnTo>
                    <a:lnTo>
                      <a:pt x="1684" y="202"/>
                    </a:lnTo>
                    <a:lnTo>
                      <a:pt x="1724" y="234"/>
                    </a:lnTo>
                    <a:lnTo>
                      <a:pt x="1763" y="267"/>
                    </a:lnTo>
                    <a:lnTo>
                      <a:pt x="1801" y="302"/>
                    </a:lnTo>
                    <a:lnTo>
                      <a:pt x="1836" y="340"/>
                    </a:lnTo>
                    <a:lnTo>
                      <a:pt x="1870" y="377"/>
                    </a:lnTo>
                    <a:lnTo>
                      <a:pt x="1901" y="418"/>
                    </a:lnTo>
                    <a:lnTo>
                      <a:pt x="1932" y="459"/>
                    </a:lnTo>
                    <a:lnTo>
                      <a:pt x="1959" y="503"/>
                    </a:lnTo>
                    <a:lnTo>
                      <a:pt x="1984" y="547"/>
                    </a:lnTo>
                    <a:lnTo>
                      <a:pt x="2008" y="591"/>
                    </a:lnTo>
                    <a:lnTo>
                      <a:pt x="2030" y="637"/>
                    </a:lnTo>
                    <a:lnTo>
                      <a:pt x="2049" y="684"/>
                    </a:lnTo>
                    <a:lnTo>
                      <a:pt x="2066" y="734"/>
                    </a:lnTo>
                    <a:lnTo>
                      <a:pt x="2079" y="783"/>
                    </a:lnTo>
                    <a:lnTo>
                      <a:pt x="2093" y="832"/>
                    </a:lnTo>
                    <a:lnTo>
                      <a:pt x="2102" y="883"/>
                    </a:lnTo>
                    <a:lnTo>
                      <a:pt x="2110" y="934"/>
                    </a:lnTo>
                    <a:lnTo>
                      <a:pt x="2115" y="987"/>
                    </a:lnTo>
                    <a:lnTo>
                      <a:pt x="2117" y="1038"/>
                    </a:lnTo>
                    <a:lnTo>
                      <a:pt x="2117" y="1090"/>
                    </a:lnTo>
                    <a:lnTo>
                      <a:pt x="2113" y="1143"/>
                    </a:lnTo>
                    <a:lnTo>
                      <a:pt x="2108" y="1198"/>
                    </a:lnTo>
                    <a:lnTo>
                      <a:pt x="2100" y="1250"/>
                    </a:lnTo>
                    <a:lnTo>
                      <a:pt x="2090" y="1303"/>
                    </a:lnTo>
                    <a:lnTo>
                      <a:pt x="2076" y="1357"/>
                    </a:lnTo>
                    <a:close/>
                  </a:path>
                </a:pathLst>
              </a:custGeom>
              <a:noFill/>
              <a:ln w="3175" cmpd="sng">
                <a:solidFill>
                  <a:srgbClr val="F5F4DD"/>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solidFill>
                    <a:srgbClr val="000000"/>
                  </a:solidFill>
                  <a:ea typeface="微软雅黑" panose="020B0503020204020204" pitchFamily="34" charset="-122"/>
                </a:endParaRPr>
              </a:p>
            </p:txBody>
          </p:sp>
          <p:sp>
            <p:nvSpPr>
              <p:cNvPr id="108" name="Freeform 677"/>
              <p:cNvSpPr/>
              <p:nvPr/>
            </p:nvSpPr>
            <p:spPr bwMode="auto">
              <a:xfrm>
                <a:off x="4867" y="2805"/>
                <a:ext cx="804" cy="663"/>
              </a:xfrm>
              <a:custGeom>
                <a:avLst/>
                <a:gdLst>
                  <a:gd name="T0" fmla="*/ 0 w 1609"/>
                  <a:gd name="T1" fmla="*/ 1 h 1326"/>
                  <a:gd name="T2" fmla="*/ 0 w 1609"/>
                  <a:gd name="T3" fmla="*/ 1 h 1326"/>
                  <a:gd name="T4" fmla="*/ 0 w 1609"/>
                  <a:gd name="T5" fmla="*/ 1 h 1326"/>
                  <a:gd name="T6" fmla="*/ 0 w 1609"/>
                  <a:gd name="T7" fmla="*/ 1 h 1326"/>
                  <a:gd name="T8" fmla="*/ 0 w 1609"/>
                  <a:gd name="T9" fmla="*/ 1 h 1326"/>
                  <a:gd name="T10" fmla="*/ 0 w 1609"/>
                  <a:gd name="T11" fmla="*/ 1 h 1326"/>
                  <a:gd name="T12" fmla="*/ 0 w 1609"/>
                  <a:gd name="T13" fmla="*/ 1 h 1326"/>
                  <a:gd name="T14" fmla="*/ 0 w 1609"/>
                  <a:gd name="T15" fmla="*/ 1 h 1326"/>
                  <a:gd name="T16" fmla="*/ 0 w 1609"/>
                  <a:gd name="T17" fmla="*/ 1 h 1326"/>
                  <a:gd name="T18" fmla="*/ 0 w 1609"/>
                  <a:gd name="T19" fmla="*/ 1 h 1326"/>
                  <a:gd name="T20" fmla="*/ 0 w 1609"/>
                  <a:gd name="T21" fmla="*/ 1 h 1326"/>
                  <a:gd name="T22" fmla="*/ 0 w 1609"/>
                  <a:gd name="T23" fmla="*/ 1 h 1326"/>
                  <a:gd name="T24" fmla="*/ 0 w 1609"/>
                  <a:gd name="T25" fmla="*/ 1 h 1326"/>
                  <a:gd name="T26" fmla="*/ 0 w 1609"/>
                  <a:gd name="T27" fmla="*/ 1 h 1326"/>
                  <a:gd name="T28" fmla="*/ 0 w 1609"/>
                  <a:gd name="T29" fmla="*/ 1 h 1326"/>
                  <a:gd name="T30" fmla="*/ 0 w 1609"/>
                  <a:gd name="T31" fmla="*/ 1 h 1326"/>
                  <a:gd name="T32" fmla="*/ 0 w 1609"/>
                  <a:gd name="T33" fmla="*/ 1 h 1326"/>
                  <a:gd name="T34" fmla="*/ 0 w 1609"/>
                  <a:gd name="T35" fmla="*/ 1 h 1326"/>
                  <a:gd name="T36" fmla="*/ 0 w 1609"/>
                  <a:gd name="T37" fmla="*/ 1 h 1326"/>
                  <a:gd name="T38" fmla="*/ 0 w 1609"/>
                  <a:gd name="T39" fmla="*/ 1 h 1326"/>
                  <a:gd name="T40" fmla="*/ 0 w 1609"/>
                  <a:gd name="T41" fmla="*/ 1 h 1326"/>
                  <a:gd name="T42" fmla="*/ 0 w 1609"/>
                  <a:gd name="T43" fmla="*/ 1 h 1326"/>
                  <a:gd name="T44" fmla="*/ 0 w 1609"/>
                  <a:gd name="T45" fmla="*/ 1 h 1326"/>
                  <a:gd name="T46" fmla="*/ 0 w 1609"/>
                  <a:gd name="T47" fmla="*/ 1 h 1326"/>
                  <a:gd name="T48" fmla="*/ 0 w 1609"/>
                  <a:gd name="T49" fmla="*/ 1 h 1326"/>
                  <a:gd name="T50" fmla="*/ 0 w 1609"/>
                  <a:gd name="T51" fmla="*/ 1 h 1326"/>
                  <a:gd name="T52" fmla="*/ 0 w 1609"/>
                  <a:gd name="T53" fmla="*/ 1 h 1326"/>
                  <a:gd name="T54" fmla="*/ 0 w 1609"/>
                  <a:gd name="T55" fmla="*/ 1 h 1326"/>
                  <a:gd name="T56" fmla="*/ 0 w 1609"/>
                  <a:gd name="T57" fmla="*/ 1 h 1326"/>
                  <a:gd name="T58" fmla="*/ 0 w 1609"/>
                  <a:gd name="T59" fmla="*/ 0 h 1326"/>
                  <a:gd name="T60" fmla="*/ 0 w 1609"/>
                  <a:gd name="T61" fmla="*/ 0 h 1326"/>
                  <a:gd name="T62" fmla="*/ 0 w 1609"/>
                  <a:gd name="T63" fmla="*/ 0 h 1326"/>
                  <a:gd name="T64" fmla="*/ 0 w 1609"/>
                  <a:gd name="T65" fmla="*/ 1 h 1326"/>
                  <a:gd name="T66" fmla="*/ 0 w 1609"/>
                  <a:gd name="T67" fmla="*/ 1 h 1326"/>
                  <a:gd name="T68" fmla="*/ 0 w 1609"/>
                  <a:gd name="T69" fmla="*/ 1 h 1326"/>
                  <a:gd name="T70" fmla="*/ 0 w 1609"/>
                  <a:gd name="T71" fmla="*/ 1 h 1326"/>
                  <a:gd name="T72" fmla="*/ 0 w 1609"/>
                  <a:gd name="T73" fmla="*/ 1 h 1326"/>
                  <a:gd name="T74" fmla="*/ 0 w 1609"/>
                  <a:gd name="T75" fmla="*/ 1 h 1326"/>
                  <a:gd name="T76" fmla="*/ 0 w 1609"/>
                  <a:gd name="T77" fmla="*/ 1 h 132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609" h="1326">
                    <a:moveTo>
                      <a:pt x="0" y="1326"/>
                    </a:moveTo>
                    <a:lnTo>
                      <a:pt x="0" y="1326"/>
                    </a:lnTo>
                    <a:lnTo>
                      <a:pt x="26" y="1243"/>
                    </a:lnTo>
                    <a:lnTo>
                      <a:pt x="53" y="1162"/>
                    </a:lnTo>
                    <a:lnTo>
                      <a:pt x="83" y="1082"/>
                    </a:lnTo>
                    <a:lnTo>
                      <a:pt x="116" y="1005"/>
                    </a:lnTo>
                    <a:lnTo>
                      <a:pt x="151" y="931"/>
                    </a:lnTo>
                    <a:lnTo>
                      <a:pt x="189" y="858"/>
                    </a:lnTo>
                    <a:lnTo>
                      <a:pt x="228" y="786"/>
                    </a:lnTo>
                    <a:lnTo>
                      <a:pt x="269" y="718"/>
                    </a:lnTo>
                    <a:lnTo>
                      <a:pt x="311" y="654"/>
                    </a:lnTo>
                    <a:lnTo>
                      <a:pt x="357" y="591"/>
                    </a:lnTo>
                    <a:lnTo>
                      <a:pt x="403" y="531"/>
                    </a:lnTo>
                    <a:lnTo>
                      <a:pt x="452" y="474"/>
                    </a:lnTo>
                    <a:lnTo>
                      <a:pt x="501" y="419"/>
                    </a:lnTo>
                    <a:lnTo>
                      <a:pt x="552" y="367"/>
                    </a:lnTo>
                    <a:lnTo>
                      <a:pt x="605" y="319"/>
                    </a:lnTo>
                    <a:lnTo>
                      <a:pt x="658" y="273"/>
                    </a:lnTo>
                    <a:lnTo>
                      <a:pt x="714" y="231"/>
                    </a:lnTo>
                    <a:lnTo>
                      <a:pt x="768" y="192"/>
                    </a:lnTo>
                    <a:lnTo>
                      <a:pt x="826" y="156"/>
                    </a:lnTo>
                    <a:lnTo>
                      <a:pt x="884" y="124"/>
                    </a:lnTo>
                    <a:lnTo>
                      <a:pt x="941" y="97"/>
                    </a:lnTo>
                    <a:lnTo>
                      <a:pt x="1001" y="71"/>
                    </a:lnTo>
                    <a:lnTo>
                      <a:pt x="1060" y="49"/>
                    </a:lnTo>
                    <a:lnTo>
                      <a:pt x="1120" y="32"/>
                    </a:lnTo>
                    <a:lnTo>
                      <a:pt x="1181" y="17"/>
                    </a:lnTo>
                    <a:lnTo>
                      <a:pt x="1242" y="8"/>
                    </a:lnTo>
                    <a:lnTo>
                      <a:pt x="1303" y="1"/>
                    </a:lnTo>
                    <a:lnTo>
                      <a:pt x="1334" y="0"/>
                    </a:lnTo>
                    <a:lnTo>
                      <a:pt x="1364" y="0"/>
                    </a:lnTo>
                    <a:lnTo>
                      <a:pt x="1395" y="0"/>
                    </a:lnTo>
                    <a:lnTo>
                      <a:pt x="1425" y="1"/>
                    </a:lnTo>
                    <a:lnTo>
                      <a:pt x="1456" y="5"/>
                    </a:lnTo>
                    <a:lnTo>
                      <a:pt x="1487" y="8"/>
                    </a:lnTo>
                    <a:lnTo>
                      <a:pt x="1517" y="13"/>
                    </a:lnTo>
                    <a:lnTo>
                      <a:pt x="1548" y="18"/>
                    </a:lnTo>
                    <a:lnTo>
                      <a:pt x="1578" y="25"/>
                    </a:lnTo>
                    <a:lnTo>
                      <a:pt x="1609" y="34"/>
                    </a:lnTo>
                  </a:path>
                </a:pathLst>
              </a:custGeom>
              <a:noFill/>
              <a:ln w="3175" cmpd="sng">
                <a:solidFill>
                  <a:srgbClr val="F5F4DD"/>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solidFill>
                    <a:srgbClr val="000000"/>
                  </a:solidFill>
                  <a:ea typeface="微软雅黑" panose="020B0503020204020204" pitchFamily="34" charset="-122"/>
                </a:endParaRPr>
              </a:p>
            </p:txBody>
          </p:sp>
          <p:sp>
            <p:nvSpPr>
              <p:cNvPr id="109" name="Freeform 678"/>
              <p:cNvSpPr/>
              <p:nvPr/>
            </p:nvSpPr>
            <p:spPr bwMode="auto">
              <a:xfrm>
                <a:off x="5277" y="2707"/>
                <a:ext cx="408" cy="964"/>
              </a:xfrm>
              <a:custGeom>
                <a:avLst/>
                <a:gdLst>
                  <a:gd name="T0" fmla="*/ 0 w 817"/>
                  <a:gd name="T1" fmla="*/ 1 h 1928"/>
                  <a:gd name="T2" fmla="*/ 0 w 817"/>
                  <a:gd name="T3" fmla="*/ 1 h 1928"/>
                  <a:gd name="T4" fmla="*/ 0 w 817"/>
                  <a:gd name="T5" fmla="*/ 1 h 1928"/>
                  <a:gd name="T6" fmla="*/ 0 w 817"/>
                  <a:gd name="T7" fmla="*/ 1 h 1928"/>
                  <a:gd name="T8" fmla="*/ 0 w 817"/>
                  <a:gd name="T9" fmla="*/ 1 h 1928"/>
                  <a:gd name="T10" fmla="*/ 0 w 817"/>
                  <a:gd name="T11" fmla="*/ 1 h 1928"/>
                  <a:gd name="T12" fmla="*/ 0 w 817"/>
                  <a:gd name="T13" fmla="*/ 1 h 1928"/>
                  <a:gd name="T14" fmla="*/ 0 w 817"/>
                  <a:gd name="T15" fmla="*/ 1 h 1928"/>
                  <a:gd name="T16" fmla="*/ 0 w 817"/>
                  <a:gd name="T17" fmla="*/ 1 h 1928"/>
                  <a:gd name="T18" fmla="*/ 0 w 817"/>
                  <a:gd name="T19" fmla="*/ 1 h 1928"/>
                  <a:gd name="T20" fmla="*/ 0 w 817"/>
                  <a:gd name="T21" fmla="*/ 1 h 1928"/>
                  <a:gd name="T22" fmla="*/ 0 w 817"/>
                  <a:gd name="T23" fmla="*/ 1 h 1928"/>
                  <a:gd name="T24" fmla="*/ 0 w 817"/>
                  <a:gd name="T25" fmla="*/ 1 h 1928"/>
                  <a:gd name="T26" fmla="*/ 0 w 817"/>
                  <a:gd name="T27" fmla="*/ 1 h 1928"/>
                  <a:gd name="T28" fmla="*/ 0 w 817"/>
                  <a:gd name="T29" fmla="*/ 1 h 1928"/>
                  <a:gd name="T30" fmla="*/ 0 w 817"/>
                  <a:gd name="T31" fmla="*/ 1 h 1928"/>
                  <a:gd name="T32" fmla="*/ 0 w 817"/>
                  <a:gd name="T33" fmla="*/ 1 h 1928"/>
                  <a:gd name="T34" fmla="*/ 0 w 817"/>
                  <a:gd name="T35" fmla="*/ 1 h 1928"/>
                  <a:gd name="T36" fmla="*/ 0 w 817"/>
                  <a:gd name="T37" fmla="*/ 1 h 1928"/>
                  <a:gd name="T38" fmla="*/ 0 w 817"/>
                  <a:gd name="T39" fmla="*/ 1 h 1928"/>
                  <a:gd name="T40" fmla="*/ 0 w 817"/>
                  <a:gd name="T41" fmla="*/ 1 h 1928"/>
                  <a:gd name="T42" fmla="*/ 0 w 817"/>
                  <a:gd name="T43" fmla="*/ 1 h 1928"/>
                  <a:gd name="T44" fmla="*/ 0 w 817"/>
                  <a:gd name="T45" fmla="*/ 1 h 1928"/>
                  <a:gd name="T46" fmla="*/ 0 w 817"/>
                  <a:gd name="T47" fmla="*/ 1 h 1928"/>
                  <a:gd name="T48" fmla="*/ 0 w 817"/>
                  <a:gd name="T49" fmla="*/ 1 h 1928"/>
                  <a:gd name="T50" fmla="*/ 0 w 817"/>
                  <a:gd name="T51" fmla="*/ 1 h 1928"/>
                  <a:gd name="T52" fmla="*/ 0 w 817"/>
                  <a:gd name="T53" fmla="*/ 1 h 1928"/>
                  <a:gd name="T54" fmla="*/ 0 w 817"/>
                  <a:gd name="T55" fmla="*/ 1 h 1928"/>
                  <a:gd name="T56" fmla="*/ 0 w 817"/>
                  <a:gd name="T57" fmla="*/ 1 h 1928"/>
                  <a:gd name="T58" fmla="*/ 0 w 817"/>
                  <a:gd name="T59" fmla="*/ 1 h 1928"/>
                  <a:gd name="T60" fmla="*/ 0 w 817"/>
                  <a:gd name="T61" fmla="*/ 1 h 1928"/>
                  <a:gd name="T62" fmla="*/ 0 w 817"/>
                  <a:gd name="T63" fmla="*/ 1 h 1928"/>
                  <a:gd name="T64" fmla="*/ 0 w 817"/>
                  <a:gd name="T65" fmla="*/ 1 h 1928"/>
                  <a:gd name="T66" fmla="*/ 0 w 817"/>
                  <a:gd name="T67" fmla="*/ 1 h 1928"/>
                  <a:gd name="T68" fmla="*/ 0 w 817"/>
                  <a:gd name="T69" fmla="*/ 1 h 1928"/>
                  <a:gd name="T70" fmla="*/ 0 w 817"/>
                  <a:gd name="T71" fmla="*/ 1 h 1928"/>
                  <a:gd name="T72" fmla="*/ 0 w 817"/>
                  <a:gd name="T73" fmla="*/ 0 h 192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817" h="1928">
                    <a:moveTo>
                      <a:pt x="730" y="1928"/>
                    </a:moveTo>
                    <a:lnTo>
                      <a:pt x="730" y="1928"/>
                    </a:lnTo>
                    <a:lnTo>
                      <a:pt x="752" y="1845"/>
                    </a:lnTo>
                    <a:lnTo>
                      <a:pt x="771" y="1762"/>
                    </a:lnTo>
                    <a:lnTo>
                      <a:pt x="786" y="1680"/>
                    </a:lnTo>
                    <a:lnTo>
                      <a:pt x="800" y="1599"/>
                    </a:lnTo>
                    <a:lnTo>
                      <a:pt x="808" y="1517"/>
                    </a:lnTo>
                    <a:lnTo>
                      <a:pt x="813" y="1436"/>
                    </a:lnTo>
                    <a:lnTo>
                      <a:pt x="817" y="1358"/>
                    </a:lnTo>
                    <a:lnTo>
                      <a:pt x="815" y="1278"/>
                    </a:lnTo>
                    <a:lnTo>
                      <a:pt x="812" y="1201"/>
                    </a:lnTo>
                    <a:lnTo>
                      <a:pt x="805" y="1125"/>
                    </a:lnTo>
                    <a:lnTo>
                      <a:pt x="796" y="1050"/>
                    </a:lnTo>
                    <a:lnTo>
                      <a:pt x="783" y="977"/>
                    </a:lnTo>
                    <a:lnTo>
                      <a:pt x="768" y="906"/>
                    </a:lnTo>
                    <a:lnTo>
                      <a:pt x="751" y="836"/>
                    </a:lnTo>
                    <a:lnTo>
                      <a:pt x="729" y="767"/>
                    </a:lnTo>
                    <a:lnTo>
                      <a:pt x="706" y="702"/>
                    </a:lnTo>
                    <a:lnTo>
                      <a:pt x="679" y="637"/>
                    </a:lnTo>
                    <a:lnTo>
                      <a:pt x="650" y="575"/>
                    </a:lnTo>
                    <a:lnTo>
                      <a:pt x="620" y="515"/>
                    </a:lnTo>
                    <a:lnTo>
                      <a:pt x="586" y="457"/>
                    </a:lnTo>
                    <a:lnTo>
                      <a:pt x="548" y="403"/>
                    </a:lnTo>
                    <a:lnTo>
                      <a:pt x="511" y="352"/>
                    </a:lnTo>
                    <a:lnTo>
                      <a:pt x="469" y="301"/>
                    </a:lnTo>
                    <a:lnTo>
                      <a:pt x="426" y="255"/>
                    </a:lnTo>
                    <a:lnTo>
                      <a:pt x="380" y="211"/>
                    </a:lnTo>
                    <a:lnTo>
                      <a:pt x="333" y="172"/>
                    </a:lnTo>
                    <a:lnTo>
                      <a:pt x="282" y="135"/>
                    </a:lnTo>
                    <a:lnTo>
                      <a:pt x="229" y="101"/>
                    </a:lnTo>
                    <a:lnTo>
                      <a:pt x="175" y="70"/>
                    </a:lnTo>
                    <a:lnTo>
                      <a:pt x="147" y="56"/>
                    </a:lnTo>
                    <a:lnTo>
                      <a:pt x="119" y="43"/>
                    </a:lnTo>
                    <a:lnTo>
                      <a:pt x="90" y="31"/>
                    </a:lnTo>
                    <a:lnTo>
                      <a:pt x="61" y="19"/>
                    </a:lnTo>
                    <a:lnTo>
                      <a:pt x="30" y="9"/>
                    </a:lnTo>
                    <a:lnTo>
                      <a:pt x="0" y="0"/>
                    </a:lnTo>
                  </a:path>
                </a:pathLst>
              </a:custGeom>
              <a:noFill/>
              <a:ln w="3175" cmpd="sng">
                <a:solidFill>
                  <a:srgbClr val="F5F4DD"/>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solidFill>
                    <a:srgbClr val="000000"/>
                  </a:solidFill>
                  <a:ea typeface="微软雅黑" panose="020B0503020204020204" pitchFamily="34" charset="-122"/>
                </a:endParaRPr>
              </a:p>
            </p:txBody>
          </p:sp>
        </p:grpSp>
        <p:cxnSp>
          <p:nvCxnSpPr>
            <p:cNvPr id="95" name="直接连接符 94"/>
            <p:cNvCxnSpPr/>
            <p:nvPr/>
          </p:nvCxnSpPr>
          <p:spPr>
            <a:xfrm flipV="1">
              <a:off x="1249363" y="5635096"/>
              <a:ext cx="3749675" cy="211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6" name="文本框 110"/>
            <p:cNvSpPr txBox="1">
              <a:spLocks noChangeArrowheads="1"/>
            </p:cNvSpPr>
            <p:nvPr/>
          </p:nvSpPr>
          <p:spPr bwMode="auto">
            <a:xfrm>
              <a:off x="2282824" y="4348163"/>
              <a:ext cx="15843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200">
                  <a:solidFill>
                    <a:srgbClr val="000000"/>
                  </a:solidFill>
                  <a:latin typeface="Impact" panose="020B0806030902050204" pitchFamily="34" charset="0"/>
                  <a:ea typeface="微软雅黑" panose="020B0503020204020204" pitchFamily="34" charset="-122"/>
                </a:rPr>
                <a:t>标题文字内容</a:t>
              </a:r>
              <a:endParaRPr lang="zh-CN" altLang="en-US" sz="1200">
                <a:solidFill>
                  <a:srgbClr val="000000"/>
                </a:solidFill>
                <a:latin typeface="Impact" panose="020B0806030902050204" pitchFamily="34" charset="0"/>
                <a:ea typeface="微软雅黑" panose="020B0503020204020204" pitchFamily="34" charset="-122"/>
              </a:endParaRPr>
            </a:p>
          </p:txBody>
        </p:sp>
        <p:sp>
          <p:nvSpPr>
            <p:cNvPr id="97" name="文本框 111"/>
            <p:cNvSpPr txBox="1">
              <a:spLocks noChangeArrowheads="1"/>
            </p:cNvSpPr>
            <p:nvPr/>
          </p:nvSpPr>
          <p:spPr bwMode="auto">
            <a:xfrm>
              <a:off x="2379663" y="4579938"/>
              <a:ext cx="2252662"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800">
                  <a:solidFill>
                    <a:srgbClr val="000000"/>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单击此处添加段落文本单击此处添加段落文本单击此处添加段落文本</a:t>
              </a:r>
              <a:endParaRPr lang="zh-CN" altLang="en-US" sz="80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p:txBody>
        </p:sp>
      </p:grpSp>
      <p:grpSp>
        <p:nvGrpSpPr>
          <p:cNvPr id="110" name="组合 109"/>
          <p:cNvGrpSpPr/>
          <p:nvPr/>
        </p:nvGrpSpPr>
        <p:grpSpPr bwMode="auto">
          <a:xfrm>
            <a:off x="1019894" y="2204442"/>
            <a:ext cx="2813050" cy="949325"/>
            <a:chOff x="1249363" y="2841625"/>
            <a:chExt cx="3749675" cy="1266825"/>
          </a:xfrm>
        </p:grpSpPr>
        <p:sp>
          <p:nvSpPr>
            <p:cNvPr id="111" name="椭圆 110"/>
            <p:cNvSpPr/>
            <p:nvPr/>
          </p:nvSpPr>
          <p:spPr>
            <a:xfrm>
              <a:off x="1488480" y="2951784"/>
              <a:ext cx="791410" cy="79229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112" name="Freeform 466"/>
            <p:cNvSpPr/>
            <p:nvPr/>
          </p:nvSpPr>
          <p:spPr bwMode="auto">
            <a:xfrm>
              <a:off x="1762125" y="3019425"/>
              <a:ext cx="242888" cy="674688"/>
            </a:xfrm>
            <a:custGeom>
              <a:avLst/>
              <a:gdLst>
                <a:gd name="T0" fmla="*/ 2147483647 w 6132"/>
                <a:gd name="T1" fmla="*/ 2147483647 h 16980"/>
                <a:gd name="T2" fmla="*/ 2147483647 w 6132"/>
                <a:gd name="T3" fmla="*/ 2147483647 h 16980"/>
                <a:gd name="T4" fmla="*/ 2147483647 w 6132"/>
                <a:gd name="T5" fmla="*/ 2147483647 h 16980"/>
                <a:gd name="T6" fmla="*/ 2147483647 w 6132"/>
                <a:gd name="T7" fmla="*/ 2147483647 h 16980"/>
                <a:gd name="T8" fmla="*/ 2147483647 w 6132"/>
                <a:gd name="T9" fmla="*/ 2147483647 h 16980"/>
                <a:gd name="T10" fmla="*/ 2147483647 w 6132"/>
                <a:gd name="T11" fmla="*/ 2147483647 h 16980"/>
                <a:gd name="T12" fmla="*/ 2147483647 w 6132"/>
                <a:gd name="T13" fmla="*/ 2147483647 h 16980"/>
                <a:gd name="T14" fmla="*/ 2147483647 w 6132"/>
                <a:gd name="T15" fmla="*/ 2147483647 h 16980"/>
                <a:gd name="T16" fmla="*/ 2147483647 w 6132"/>
                <a:gd name="T17" fmla="*/ 2147483647 h 16980"/>
                <a:gd name="T18" fmla="*/ 2147483647 w 6132"/>
                <a:gd name="T19" fmla="*/ 2147483647 h 16980"/>
                <a:gd name="T20" fmla="*/ 2147483647 w 6132"/>
                <a:gd name="T21" fmla="*/ 2147483647 h 16980"/>
                <a:gd name="T22" fmla="*/ 2147483647 w 6132"/>
                <a:gd name="T23" fmla="*/ 2147483647 h 16980"/>
                <a:gd name="T24" fmla="*/ 2147483647 w 6132"/>
                <a:gd name="T25" fmla="*/ 2147483647 h 16980"/>
                <a:gd name="T26" fmla="*/ 2147483647 w 6132"/>
                <a:gd name="T27" fmla="*/ 2147483647 h 16980"/>
                <a:gd name="T28" fmla="*/ 2147483647 w 6132"/>
                <a:gd name="T29" fmla="*/ 2147483647 h 16980"/>
                <a:gd name="T30" fmla="*/ 2147483647 w 6132"/>
                <a:gd name="T31" fmla="*/ 2147483647 h 16980"/>
                <a:gd name="T32" fmla="*/ 2147483647 w 6132"/>
                <a:gd name="T33" fmla="*/ 2147483647 h 16980"/>
                <a:gd name="T34" fmla="*/ 2147483647 w 6132"/>
                <a:gd name="T35" fmla="*/ 2147483647 h 16980"/>
                <a:gd name="T36" fmla="*/ 2147483647 w 6132"/>
                <a:gd name="T37" fmla="*/ 2147483647 h 16980"/>
                <a:gd name="T38" fmla="*/ 2147483647 w 6132"/>
                <a:gd name="T39" fmla="*/ 2147483647 h 16980"/>
                <a:gd name="T40" fmla="*/ 2147483647 w 6132"/>
                <a:gd name="T41" fmla="*/ 2147483647 h 16980"/>
                <a:gd name="T42" fmla="*/ 2147483647 w 6132"/>
                <a:gd name="T43" fmla="*/ 2147483647 h 16980"/>
                <a:gd name="T44" fmla="*/ 2147483647 w 6132"/>
                <a:gd name="T45" fmla="*/ 2147483647 h 16980"/>
                <a:gd name="T46" fmla="*/ 2147483647 w 6132"/>
                <a:gd name="T47" fmla="*/ 2147483647 h 16980"/>
                <a:gd name="T48" fmla="*/ 2147483647 w 6132"/>
                <a:gd name="T49" fmla="*/ 2147483647 h 16980"/>
                <a:gd name="T50" fmla="*/ 2147483647 w 6132"/>
                <a:gd name="T51" fmla="*/ 2147483647 h 16980"/>
                <a:gd name="T52" fmla="*/ 2147483647 w 6132"/>
                <a:gd name="T53" fmla="*/ 2147483647 h 16980"/>
                <a:gd name="T54" fmla="*/ 2147483647 w 6132"/>
                <a:gd name="T55" fmla="*/ 2147483647 h 16980"/>
                <a:gd name="T56" fmla="*/ 2147483647 w 6132"/>
                <a:gd name="T57" fmla="*/ 2147483647 h 16980"/>
                <a:gd name="T58" fmla="*/ 2147483647 w 6132"/>
                <a:gd name="T59" fmla="*/ 2147483647 h 16980"/>
                <a:gd name="T60" fmla="*/ 2147483647 w 6132"/>
                <a:gd name="T61" fmla="*/ 2147483647 h 16980"/>
                <a:gd name="T62" fmla="*/ 2147483647 w 6132"/>
                <a:gd name="T63" fmla="*/ 2147483647 h 16980"/>
                <a:gd name="T64" fmla="*/ 2147483647 w 6132"/>
                <a:gd name="T65" fmla="*/ 2147483647 h 16980"/>
                <a:gd name="T66" fmla="*/ 2147483647 w 6132"/>
                <a:gd name="T67" fmla="*/ 2147483647 h 16980"/>
                <a:gd name="T68" fmla="*/ 2147483647 w 6132"/>
                <a:gd name="T69" fmla="*/ 2147483647 h 16980"/>
                <a:gd name="T70" fmla="*/ 2147483647 w 6132"/>
                <a:gd name="T71" fmla="*/ 2147483647 h 16980"/>
                <a:gd name="T72" fmla="*/ 2147483647 w 6132"/>
                <a:gd name="T73" fmla="*/ 2147483647 h 16980"/>
                <a:gd name="T74" fmla="*/ 2147483647 w 6132"/>
                <a:gd name="T75" fmla="*/ 2147483647 h 16980"/>
                <a:gd name="T76" fmla="*/ 2147483647 w 6132"/>
                <a:gd name="T77" fmla="*/ 2147483647 h 16980"/>
                <a:gd name="T78" fmla="*/ 2147483647 w 6132"/>
                <a:gd name="T79" fmla="*/ 2147483647 h 16980"/>
                <a:gd name="T80" fmla="*/ 2147483647 w 6132"/>
                <a:gd name="T81" fmla="*/ 2147483647 h 16980"/>
                <a:gd name="T82" fmla="*/ 2147483647 w 6132"/>
                <a:gd name="T83" fmla="*/ 2147483647 h 16980"/>
                <a:gd name="T84" fmla="*/ 2147483647 w 6132"/>
                <a:gd name="T85" fmla="*/ 2147483647 h 16980"/>
                <a:gd name="T86" fmla="*/ 2147483647 w 6132"/>
                <a:gd name="T87" fmla="*/ 2147483647 h 16980"/>
                <a:gd name="T88" fmla="*/ 2147483647 w 6132"/>
                <a:gd name="T89" fmla="*/ 2147483647 h 16980"/>
                <a:gd name="T90" fmla="*/ 2147483647 w 6132"/>
                <a:gd name="T91" fmla="*/ 2147483647 h 16980"/>
                <a:gd name="T92" fmla="*/ 2147483647 w 6132"/>
                <a:gd name="T93" fmla="*/ 2147483647 h 16980"/>
                <a:gd name="T94" fmla="*/ 2147483647 w 6132"/>
                <a:gd name="T95" fmla="*/ 2147483647 h 16980"/>
                <a:gd name="T96" fmla="*/ 2147483647 w 6132"/>
                <a:gd name="T97" fmla="*/ 2147483647 h 16980"/>
                <a:gd name="T98" fmla="*/ 2147483647 w 6132"/>
                <a:gd name="T99" fmla="*/ 2147483647 h 16980"/>
                <a:gd name="T100" fmla="*/ 2147483647 w 6132"/>
                <a:gd name="T101" fmla="*/ 2147483647 h 16980"/>
                <a:gd name="T102" fmla="*/ 2147483647 w 6132"/>
                <a:gd name="T103" fmla="*/ 2147483647 h 16980"/>
                <a:gd name="T104" fmla="*/ 2147483647 w 6132"/>
                <a:gd name="T105" fmla="*/ 2147483647 h 16980"/>
                <a:gd name="T106" fmla="*/ 2147483647 w 6132"/>
                <a:gd name="T107" fmla="*/ 2147483647 h 16980"/>
                <a:gd name="T108" fmla="*/ 2147483647 w 6132"/>
                <a:gd name="T109" fmla="*/ 2147483647 h 16980"/>
                <a:gd name="T110" fmla="*/ 2147483647 w 6132"/>
                <a:gd name="T111" fmla="*/ 2147483647 h 16980"/>
                <a:gd name="T112" fmla="*/ 2147483647 w 6132"/>
                <a:gd name="T113" fmla="*/ 2147483647 h 16980"/>
                <a:gd name="T114" fmla="*/ 2147483647 w 6132"/>
                <a:gd name="T115" fmla="*/ 2147483647 h 16980"/>
                <a:gd name="T116" fmla="*/ 2147483647 w 6132"/>
                <a:gd name="T117" fmla="*/ 2147483647 h 16980"/>
                <a:gd name="T118" fmla="*/ 2147483647 w 6132"/>
                <a:gd name="T119" fmla="*/ 2147483647 h 16980"/>
                <a:gd name="T120" fmla="*/ 2147483647 w 6132"/>
                <a:gd name="T121" fmla="*/ 2147483647 h 169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132" h="16980">
                  <a:moveTo>
                    <a:pt x="3480" y="3522"/>
                  </a:moveTo>
                  <a:lnTo>
                    <a:pt x="4254" y="3522"/>
                  </a:lnTo>
                  <a:lnTo>
                    <a:pt x="4298" y="3522"/>
                  </a:lnTo>
                  <a:lnTo>
                    <a:pt x="4342" y="3524"/>
                  </a:lnTo>
                  <a:lnTo>
                    <a:pt x="4386" y="3527"/>
                  </a:lnTo>
                  <a:lnTo>
                    <a:pt x="4429" y="3531"/>
                  </a:lnTo>
                  <a:lnTo>
                    <a:pt x="4473" y="3536"/>
                  </a:lnTo>
                  <a:lnTo>
                    <a:pt x="4515" y="3543"/>
                  </a:lnTo>
                  <a:lnTo>
                    <a:pt x="4558" y="3551"/>
                  </a:lnTo>
                  <a:lnTo>
                    <a:pt x="4601" y="3560"/>
                  </a:lnTo>
                  <a:lnTo>
                    <a:pt x="4643" y="3570"/>
                  </a:lnTo>
                  <a:lnTo>
                    <a:pt x="4685" y="3582"/>
                  </a:lnTo>
                  <a:lnTo>
                    <a:pt x="4727" y="3595"/>
                  </a:lnTo>
                  <a:lnTo>
                    <a:pt x="4769" y="3609"/>
                  </a:lnTo>
                  <a:lnTo>
                    <a:pt x="4809" y="3624"/>
                  </a:lnTo>
                  <a:lnTo>
                    <a:pt x="4851" y="3640"/>
                  </a:lnTo>
                  <a:lnTo>
                    <a:pt x="4892" y="3658"/>
                  </a:lnTo>
                  <a:lnTo>
                    <a:pt x="4932" y="3676"/>
                  </a:lnTo>
                  <a:lnTo>
                    <a:pt x="4973" y="3696"/>
                  </a:lnTo>
                  <a:lnTo>
                    <a:pt x="5013" y="3717"/>
                  </a:lnTo>
                  <a:lnTo>
                    <a:pt x="5052" y="3739"/>
                  </a:lnTo>
                  <a:lnTo>
                    <a:pt x="5093" y="3763"/>
                  </a:lnTo>
                  <a:lnTo>
                    <a:pt x="5132" y="3788"/>
                  </a:lnTo>
                  <a:lnTo>
                    <a:pt x="5171" y="3814"/>
                  </a:lnTo>
                  <a:lnTo>
                    <a:pt x="5210" y="3842"/>
                  </a:lnTo>
                  <a:lnTo>
                    <a:pt x="5249" y="3870"/>
                  </a:lnTo>
                  <a:lnTo>
                    <a:pt x="5287" y="3900"/>
                  </a:lnTo>
                  <a:lnTo>
                    <a:pt x="5325" y="3931"/>
                  </a:lnTo>
                  <a:lnTo>
                    <a:pt x="5364" y="3963"/>
                  </a:lnTo>
                  <a:lnTo>
                    <a:pt x="5401" y="3997"/>
                  </a:lnTo>
                  <a:lnTo>
                    <a:pt x="5438" y="4031"/>
                  </a:lnTo>
                  <a:lnTo>
                    <a:pt x="5475" y="4067"/>
                  </a:lnTo>
                  <a:lnTo>
                    <a:pt x="5512" y="4104"/>
                  </a:lnTo>
                  <a:lnTo>
                    <a:pt x="5549" y="4142"/>
                  </a:lnTo>
                  <a:lnTo>
                    <a:pt x="5584" y="4181"/>
                  </a:lnTo>
                  <a:lnTo>
                    <a:pt x="5619" y="4220"/>
                  </a:lnTo>
                  <a:lnTo>
                    <a:pt x="5652" y="4260"/>
                  </a:lnTo>
                  <a:lnTo>
                    <a:pt x="5685" y="4300"/>
                  </a:lnTo>
                  <a:lnTo>
                    <a:pt x="5716" y="4339"/>
                  </a:lnTo>
                  <a:lnTo>
                    <a:pt x="5747" y="4379"/>
                  </a:lnTo>
                  <a:lnTo>
                    <a:pt x="5775" y="4420"/>
                  </a:lnTo>
                  <a:lnTo>
                    <a:pt x="5803" y="4460"/>
                  </a:lnTo>
                  <a:lnTo>
                    <a:pt x="5830" y="4502"/>
                  </a:lnTo>
                  <a:lnTo>
                    <a:pt x="5855" y="4543"/>
                  </a:lnTo>
                  <a:lnTo>
                    <a:pt x="5880" y="4585"/>
                  </a:lnTo>
                  <a:lnTo>
                    <a:pt x="5904" y="4626"/>
                  </a:lnTo>
                  <a:lnTo>
                    <a:pt x="5925" y="4667"/>
                  </a:lnTo>
                  <a:lnTo>
                    <a:pt x="5946" y="4710"/>
                  </a:lnTo>
                  <a:lnTo>
                    <a:pt x="5967" y="4752"/>
                  </a:lnTo>
                  <a:lnTo>
                    <a:pt x="5986" y="4795"/>
                  </a:lnTo>
                  <a:lnTo>
                    <a:pt x="6004" y="4838"/>
                  </a:lnTo>
                  <a:lnTo>
                    <a:pt x="6020" y="4880"/>
                  </a:lnTo>
                  <a:lnTo>
                    <a:pt x="6036" y="4924"/>
                  </a:lnTo>
                  <a:lnTo>
                    <a:pt x="6049" y="4967"/>
                  </a:lnTo>
                  <a:lnTo>
                    <a:pt x="6063" y="5011"/>
                  </a:lnTo>
                  <a:lnTo>
                    <a:pt x="6075" y="5055"/>
                  </a:lnTo>
                  <a:lnTo>
                    <a:pt x="6085" y="5100"/>
                  </a:lnTo>
                  <a:lnTo>
                    <a:pt x="6095" y="5144"/>
                  </a:lnTo>
                  <a:lnTo>
                    <a:pt x="6104" y="5189"/>
                  </a:lnTo>
                  <a:lnTo>
                    <a:pt x="6111" y="5234"/>
                  </a:lnTo>
                  <a:lnTo>
                    <a:pt x="6117" y="5280"/>
                  </a:lnTo>
                  <a:lnTo>
                    <a:pt x="6123" y="5324"/>
                  </a:lnTo>
                  <a:lnTo>
                    <a:pt x="6127" y="5370"/>
                  </a:lnTo>
                  <a:lnTo>
                    <a:pt x="6130" y="5417"/>
                  </a:lnTo>
                  <a:lnTo>
                    <a:pt x="6131" y="5463"/>
                  </a:lnTo>
                  <a:lnTo>
                    <a:pt x="6132" y="5509"/>
                  </a:lnTo>
                  <a:lnTo>
                    <a:pt x="6132" y="9605"/>
                  </a:lnTo>
                  <a:lnTo>
                    <a:pt x="6132" y="9643"/>
                  </a:lnTo>
                  <a:lnTo>
                    <a:pt x="6130" y="9682"/>
                  </a:lnTo>
                  <a:lnTo>
                    <a:pt x="6129" y="9719"/>
                  </a:lnTo>
                  <a:lnTo>
                    <a:pt x="6126" y="9756"/>
                  </a:lnTo>
                  <a:lnTo>
                    <a:pt x="6122" y="9793"/>
                  </a:lnTo>
                  <a:lnTo>
                    <a:pt x="6117" y="9829"/>
                  </a:lnTo>
                  <a:lnTo>
                    <a:pt x="6112" y="9866"/>
                  </a:lnTo>
                  <a:lnTo>
                    <a:pt x="6107" y="9901"/>
                  </a:lnTo>
                  <a:lnTo>
                    <a:pt x="6099" y="9937"/>
                  </a:lnTo>
                  <a:lnTo>
                    <a:pt x="6092" y="9972"/>
                  </a:lnTo>
                  <a:lnTo>
                    <a:pt x="6083" y="10007"/>
                  </a:lnTo>
                  <a:lnTo>
                    <a:pt x="6074" y="10041"/>
                  </a:lnTo>
                  <a:lnTo>
                    <a:pt x="6063" y="10075"/>
                  </a:lnTo>
                  <a:lnTo>
                    <a:pt x="6053" y="10109"/>
                  </a:lnTo>
                  <a:lnTo>
                    <a:pt x="6041" y="10142"/>
                  </a:lnTo>
                  <a:lnTo>
                    <a:pt x="6028" y="10175"/>
                  </a:lnTo>
                  <a:lnTo>
                    <a:pt x="6014" y="10208"/>
                  </a:lnTo>
                  <a:lnTo>
                    <a:pt x="6001" y="10241"/>
                  </a:lnTo>
                  <a:lnTo>
                    <a:pt x="5986" y="10273"/>
                  </a:lnTo>
                  <a:lnTo>
                    <a:pt x="5970" y="10305"/>
                  </a:lnTo>
                  <a:lnTo>
                    <a:pt x="5953" y="10335"/>
                  </a:lnTo>
                  <a:lnTo>
                    <a:pt x="5935" y="10366"/>
                  </a:lnTo>
                  <a:lnTo>
                    <a:pt x="5917" y="10397"/>
                  </a:lnTo>
                  <a:lnTo>
                    <a:pt x="5898" y="10428"/>
                  </a:lnTo>
                  <a:lnTo>
                    <a:pt x="5877" y="10458"/>
                  </a:lnTo>
                  <a:lnTo>
                    <a:pt x="5857" y="10487"/>
                  </a:lnTo>
                  <a:lnTo>
                    <a:pt x="5835" y="10517"/>
                  </a:lnTo>
                  <a:lnTo>
                    <a:pt x="5813" y="10546"/>
                  </a:lnTo>
                  <a:lnTo>
                    <a:pt x="5789" y="10575"/>
                  </a:lnTo>
                  <a:lnTo>
                    <a:pt x="5766" y="10603"/>
                  </a:lnTo>
                  <a:lnTo>
                    <a:pt x="5740" y="10632"/>
                  </a:lnTo>
                  <a:lnTo>
                    <a:pt x="5715" y="10660"/>
                  </a:lnTo>
                  <a:lnTo>
                    <a:pt x="5688" y="10687"/>
                  </a:lnTo>
                  <a:lnTo>
                    <a:pt x="5661" y="10714"/>
                  </a:lnTo>
                  <a:lnTo>
                    <a:pt x="5633" y="10739"/>
                  </a:lnTo>
                  <a:lnTo>
                    <a:pt x="5606" y="10765"/>
                  </a:lnTo>
                  <a:lnTo>
                    <a:pt x="5576" y="10790"/>
                  </a:lnTo>
                  <a:lnTo>
                    <a:pt x="5546" y="10814"/>
                  </a:lnTo>
                  <a:lnTo>
                    <a:pt x="5516" y="10838"/>
                  </a:lnTo>
                  <a:lnTo>
                    <a:pt x="5486" y="10860"/>
                  </a:lnTo>
                  <a:lnTo>
                    <a:pt x="5455" y="10883"/>
                  </a:lnTo>
                  <a:lnTo>
                    <a:pt x="5422" y="10905"/>
                  </a:lnTo>
                  <a:lnTo>
                    <a:pt x="5390" y="10925"/>
                  </a:lnTo>
                  <a:lnTo>
                    <a:pt x="5357" y="10947"/>
                  </a:lnTo>
                  <a:lnTo>
                    <a:pt x="5323" y="10966"/>
                  </a:lnTo>
                  <a:lnTo>
                    <a:pt x="5288" y="10985"/>
                  </a:lnTo>
                  <a:lnTo>
                    <a:pt x="5253" y="11004"/>
                  </a:lnTo>
                  <a:lnTo>
                    <a:pt x="5218" y="11022"/>
                  </a:lnTo>
                  <a:lnTo>
                    <a:pt x="5182" y="11039"/>
                  </a:lnTo>
                  <a:lnTo>
                    <a:pt x="5145" y="11056"/>
                  </a:lnTo>
                  <a:lnTo>
                    <a:pt x="5108" y="11072"/>
                  </a:lnTo>
                  <a:lnTo>
                    <a:pt x="5069" y="11087"/>
                  </a:lnTo>
                  <a:lnTo>
                    <a:pt x="5031" y="11102"/>
                  </a:lnTo>
                  <a:lnTo>
                    <a:pt x="4992" y="11117"/>
                  </a:lnTo>
                  <a:lnTo>
                    <a:pt x="4952" y="11130"/>
                  </a:lnTo>
                  <a:lnTo>
                    <a:pt x="4911" y="11143"/>
                  </a:lnTo>
                  <a:lnTo>
                    <a:pt x="4871" y="11155"/>
                  </a:lnTo>
                  <a:lnTo>
                    <a:pt x="4828" y="11167"/>
                  </a:lnTo>
                  <a:lnTo>
                    <a:pt x="4787" y="11178"/>
                  </a:lnTo>
                  <a:lnTo>
                    <a:pt x="4743" y="11189"/>
                  </a:lnTo>
                  <a:lnTo>
                    <a:pt x="4701" y="11199"/>
                  </a:lnTo>
                  <a:lnTo>
                    <a:pt x="4656" y="11208"/>
                  </a:lnTo>
                  <a:lnTo>
                    <a:pt x="4612" y="11217"/>
                  </a:lnTo>
                  <a:lnTo>
                    <a:pt x="4567" y="11225"/>
                  </a:lnTo>
                  <a:lnTo>
                    <a:pt x="4567" y="16980"/>
                  </a:lnTo>
                  <a:lnTo>
                    <a:pt x="1510" y="16980"/>
                  </a:lnTo>
                  <a:lnTo>
                    <a:pt x="1510" y="11225"/>
                  </a:lnTo>
                  <a:lnTo>
                    <a:pt x="1424" y="11201"/>
                  </a:lnTo>
                  <a:lnTo>
                    <a:pt x="1340" y="11175"/>
                  </a:lnTo>
                  <a:lnTo>
                    <a:pt x="1298" y="11161"/>
                  </a:lnTo>
                  <a:lnTo>
                    <a:pt x="1258" y="11148"/>
                  </a:lnTo>
                  <a:lnTo>
                    <a:pt x="1218" y="11134"/>
                  </a:lnTo>
                  <a:lnTo>
                    <a:pt x="1178" y="11120"/>
                  </a:lnTo>
                  <a:lnTo>
                    <a:pt x="1139" y="11105"/>
                  </a:lnTo>
                  <a:lnTo>
                    <a:pt x="1101" y="11089"/>
                  </a:lnTo>
                  <a:lnTo>
                    <a:pt x="1064" y="11074"/>
                  </a:lnTo>
                  <a:lnTo>
                    <a:pt x="1026" y="11058"/>
                  </a:lnTo>
                  <a:lnTo>
                    <a:pt x="990" y="11042"/>
                  </a:lnTo>
                  <a:lnTo>
                    <a:pt x="954" y="11025"/>
                  </a:lnTo>
                  <a:lnTo>
                    <a:pt x="918" y="11009"/>
                  </a:lnTo>
                  <a:lnTo>
                    <a:pt x="884" y="10991"/>
                  </a:lnTo>
                  <a:lnTo>
                    <a:pt x="849" y="10974"/>
                  </a:lnTo>
                  <a:lnTo>
                    <a:pt x="816" y="10956"/>
                  </a:lnTo>
                  <a:lnTo>
                    <a:pt x="782" y="10938"/>
                  </a:lnTo>
                  <a:lnTo>
                    <a:pt x="750" y="10920"/>
                  </a:lnTo>
                  <a:lnTo>
                    <a:pt x="719" y="10901"/>
                  </a:lnTo>
                  <a:lnTo>
                    <a:pt x="687" y="10882"/>
                  </a:lnTo>
                  <a:lnTo>
                    <a:pt x="656" y="10862"/>
                  </a:lnTo>
                  <a:lnTo>
                    <a:pt x="626" y="10841"/>
                  </a:lnTo>
                  <a:lnTo>
                    <a:pt x="596" y="10821"/>
                  </a:lnTo>
                  <a:lnTo>
                    <a:pt x="567" y="10801"/>
                  </a:lnTo>
                  <a:lnTo>
                    <a:pt x="539" y="10780"/>
                  </a:lnTo>
                  <a:lnTo>
                    <a:pt x="510" y="10758"/>
                  </a:lnTo>
                  <a:lnTo>
                    <a:pt x="484" y="10736"/>
                  </a:lnTo>
                  <a:lnTo>
                    <a:pt x="456" y="10714"/>
                  </a:lnTo>
                  <a:lnTo>
                    <a:pt x="431" y="10691"/>
                  </a:lnTo>
                  <a:lnTo>
                    <a:pt x="405" y="10668"/>
                  </a:lnTo>
                  <a:lnTo>
                    <a:pt x="380" y="10646"/>
                  </a:lnTo>
                  <a:lnTo>
                    <a:pt x="355" y="10622"/>
                  </a:lnTo>
                  <a:lnTo>
                    <a:pt x="332" y="10599"/>
                  </a:lnTo>
                  <a:lnTo>
                    <a:pt x="310" y="10576"/>
                  </a:lnTo>
                  <a:lnTo>
                    <a:pt x="289" y="10551"/>
                  </a:lnTo>
                  <a:lnTo>
                    <a:pt x="267" y="10528"/>
                  </a:lnTo>
                  <a:lnTo>
                    <a:pt x="247" y="10503"/>
                  </a:lnTo>
                  <a:lnTo>
                    <a:pt x="228" y="10480"/>
                  </a:lnTo>
                  <a:lnTo>
                    <a:pt x="209" y="10455"/>
                  </a:lnTo>
                  <a:lnTo>
                    <a:pt x="191" y="10431"/>
                  </a:lnTo>
                  <a:lnTo>
                    <a:pt x="174" y="10407"/>
                  </a:lnTo>
                  <a:lnTo>
                    <a:pt x="158" y="10382"/>
                  </a:lnTo>
                  <a:lnTo>
                    <a:pt x="142" y="10357"/>
                  </a:lnTo>
                  <a:lnTo>
                    <a:pt x="128" y="10332"/>
                  </a:lnTo>
                  <a:lnTo>
                    <a:pt x="114" y="10307"/>
                  </a:lnTo>
                  <a:lnTo>
                    <a:pt x="101" y="10281"/>
                  </a:lnTo>
                  <a:lnTo>
                    <a:pt x="89" y="10256"/>
                  </a:lnTo>
                  <a:lnTo>
                    <a:pt x="77" y="10230"/>
                  </a:lnTo>
                  <a:lnTo>
                    <a:pt x="67" y="10205"/>
                  </a:lnTo>
                  <a:lnTo>
                    <a:pt x="57" y="10179"/>
                  </a:lnTo>
                  <a:lnTo>
                    <a:pt x="48" y="10153"/>
                  </a:lnTo>
                  <a:lnTo>
                    <a:pt x="39" y="10127"/>
                  </a:lnTo>
                  <a:lnTo>
                    <a:pt x="32" y="10100"/>
                  </a:lnTo>
                  <a:lnTo>
                    <a:pt x="25" y="10074"/>
                  </a:lnTo>
                  <a:lnTo>
                    <a:pt x="19" y="10047"/>
                  </a:lnTo>
                  <a:lnTo>
                    <a:pt x="14" y="10021"/>
                  </a:lnTo>
                  <a:lnTo>
                    <a:pt x="9" y="9994"/>
                  </a:lnTo>
                  <a:lnTo>
                    <a:pt x="6" y="9967"/>
                  </a:lnTo>
                  <a:lnTo>
                    <a:pt x="3" y="9940"/>
                  </a:lnTo>
                  <a:lnTo>
                    <a:pt x="1" y="9912"/>
                  </a:lnTo>
                  <a:lnTo>
                    <a:pt x="0" y="9885"/>
                  </a:lnTo>
                  <a:lnTo>
                    <a:pt x="0" y="9857"/>
                  </a:lnTo>
                  <a:lnTo>
                    <a:pt x="0" y="5509"/>
                  </a:lnTo>
                  <a:lnTo>
                    <a:pt x="1" y="5453"/>
                  </a:lnTo>
                  <a:lnTo>
                    <a:pt x="2" y="5398"/>
                  </a:lnTo>
                  <a:lnTo>
                    <a:pt x="5" y="5342"/>
                  </a:lnTo>
                  <a:lnTo>
                    <a:pt x="9" y="5288"/>
                  </a:lnTo>
                  <a:lnTo>
                    <a:pt x="15" y="5235"/>
                  </a:lnTo>
                  <a:lnTo>
                    <a:pt x="21" y="5182"/>
                  </a:lnTo>
                  <a:lnTo>
                    <a:pt x="28" y="5130"/>
                  </a:lnTo>
                  <a:lnTo>
                    <a:pt x="37" y="5079"/>
                  </a:lnTo>
                  <a:lnTo>
                    <a:pt x="47" y="5028"/>
                  </a:lnTo>
                  <a:lnTo>
                    <a:pt x="57" y="4978"/>
                  </a:lnTo>
                  <a:lnTo>
                    <a:pt x="70" y="4929"/>
                  </a:lnTo>
                  <a:lnTo>
                    <a:pt x="83" y="4880"/>
                  </a:lnTo>
                  <a:lnTo>
                    <a:pt x="97" y="4832"/>
                  </a:lnTo>
                  <a:lnTo>
                    <a:pt x="112" y="4785"/>
                  </a:lnTo>
                  <a:lnTo>
                    <a:pt x="129" y="4739"/>
                  </a:lnTo>
                  <a:lnTo>
                    <a:pt x="147" y="4693"/>
                  </a:lnTo>
                  <a:lnTo>
                    <a:pt x="166" y="4648"/>
                  </a:lnTo>
                  <a:lnTo>
                    <a:pt x="187" y="4604"/>
                  </a:lnTo>
                  <a:lnTo>
                    <a:pt x="208" y="4560"/>
                  </a:lnTo>
                  <a:lnTo>
                    <a:pt x="230" y="4518"/>
                  </a:lnTo>
                  <a:lnTo>
                    <a:pt x="255" y="4476"/>
                  </a:lnTo>
                  <a:lnTo>
                    <a:pt x="279" y="4435"/>
                  </a:lnTo>
                  <a:lnTo>
                    <a:pt x="306" y="4393"/>
                  </a:lnTo>
                  <a:lnTo>
                    <a:pt x="332" y="4354"/>
                  </a:lnTo>
                  <a:lnTo>
                    <a:pt x="361" y="4315"/>
                  </a:lnTo>
                  <a:lnTo>
                    <a:pt x="391" y="4275"/>
                  </a:lnTo>
                  <a:lnTo>
                    <a:pt x="421" y="4238"/>
                  </a:lnTo>
                  <a:lnTo>
                    <a:pt x="453" y="4201"/>
                  </a:lnTo>
                  <a:lnTo>
                    <a:pt x="486" y="4165"/>
                  </a:lnTo>
                  <a:lnTo>
                    <a:pt x="520" y="4129"/>
                  </a:lnTo>
                  <a:lnTo>
                    <a:pt x="556" y="4093"/>
                  </a:lnTo>
                  <a:lnTo>
                    <a:pt x="592" y="4059"/>
                  </a:lnTo>
                  <a:lnTo>
                    <a:pt x="629" y="4025"/>
                  </a:lnTo>
                  <a:lnTo>
                    <a:pt x="668" y="3994"/>
                  </a:lnTo>
                  <a:lnTo>
                    <a:pt x="707" y="3963"/>
                  </a:lnTo>
                  <a:lnTo>
                    <a:pt x="747" y="3933"/>
                  </a:lnTo>
                  <a:lnTo>
                    <a:pt x="789" y="3904"/>
                  </a:lnTo>
                  <a:lnTo>
                    <a:pt x="830" y="3876"/>
                  </a:lnTo>
                  <a:lnTo>
                    <a:pt x="873" y="3849"/>
                  </a:lnTo>
                  <a:lnTo>
                    <a:pt x="916" y="3823"/>
                  </a:lnTo>
                  <a:lnTo>
                    <a:pt x="961" y="3799"/>
                  </a:lnTo>
                  <a:lnTo>
                    <a:pt x="1005" y="3775"/>
                  </a:lnTo>
                  <a:lnTo>
                    <a:pt x="1052" y="3752"/>
                  </a:lnTo>
                  <a:lnTo>
                    <a:pt x="1099" y="3731"/>
                  </a:lnTo>
                  <a:lnTo>
                    <a:pt x="1146" y="3711"/>
                  </a:lnTo>
                  <a:lnTo>
                    <a:pt x="1194" y="3691"/>
                  </a:lnTo>
                  <a:lnTo>
                    <a:pt x="1244" y="3672"/>
                  </a:lnTo>
                  <a:lnTo>
                    <a:pt x="1294" y="3655"/>
                  </a:lnTo>
                  <a:lnTo>
                    <a:pt x="1345" y="3640"/>
                  </a:lnTo>
                  <a:lnTo>
                    <a:pt x="1397" y="3624"/>
                  </a:lnTo>
                  <a:lnTo>
                    <a:pt x="1450" y="3610"/>
                  </a:lnTo>
                  <a:lnTo>
                    <a:pt x="1503" y="3597"/>
                  </a:lnTo>
                  <a:lnTo>
                    <a:pt x="1558" y="3584"/>
                  </a:lnTo>
                  <a:lnTo>
                    <a:pt x="1614" y="3574"/>
                  </a:lnTo>
                  <a:lnTo>
                    <a:pt x="1670" y="3564"/>
                  </a:lnTo>
                  <a:lnTo>
                    <a:pt x="1726" y="3554"/>
                  </a:lnTo>
                  <a:lnTo>
                    <a:pt x="1785" y="3547"/>
                  </a:lnTo>
                  <a:lnTo>
                    <a:pt x="1843" y="3540"/>
                  </a:lnTo>
                  <a:lnTo>
                    <a:pt x="1902" y="3534"/>
                  </a:lnTo>
                  <a:lnTo>
                    <a:pt x="1963" y="3530"/>
                  </a:lnTo>
                  <a:lnTo>
                    <a:pt x="2024" y="3526"/>
                  </a:lnTo>
                  <a:lnTo>
                    <a:pt x="2086" y="3524"/>
                  </a:lnTo>
                  <a:lnTo>
                    <a:pt x="2149" y="3522"/>
                  </a:lnTo>
                  <a:lnTo>
                    <a:pt x="2212" y="3522"/>
                  </a:lnTo>
                  <a:lnTo>
                    <a:pt x="2218" y="3517"/>
                  </a:lnTo>
                  <a:lnTo>
                    <a:pt x="2224" y="3514"/>
                  </a:lnTo>
                  <a:lnTo>
                    <a:pt x="2230" y="3513"/>
                  </a:lnTo>
                  <a:lnTo>
                    <a:pt x="2237" y="3512"/>
                  </a:lnTo>
                  <a:lnTo>
                    <a:pt x="2243" y="3512"/>
                  </a:lnTo>
                  <a:lnTo>
                    <a:pt x="2251" y="3512"/>
                  </a:lnTo>
                  <a:lnTo>
                    <a:pt x="2261" y="3512"/>
                  </a:lnTo>
                  <a:lnTo>
                    <a:pt x="2274" y="3512"/>
                  </a:lnTo>
                  <a:lnTo>
                    <a:pt x="2312" y="3514"/>
                  </a:lnTo>
                  <a:lnTo>
                    <a:pt x="2353" y="3516"/>
                  </a:lnTo>
                  <a:lnTo>
                    <a:pt x="2393" y="3517"/>
                  </a:lnTo>
                  <a:lnTo>
                    <a:pt x="2435" y="3519"/>
                  </a:lnTo>
                  <a:lnTo>
                    <a:pt x="2479" y="3520"/>
                  </a:lnTo>
                  <a:lnTo>
                    <a:pt x="2522" y="3520"/>
                  </a:lnTo>
                  <a:lnTo>
                    <a:pt x="2568" y="3522"/>
                  </a:lnTo>
                  <a:lnTo>
                    <a:pt x="2615" y="3522"/>
                  </a:lnTo>
                  <a:lnTo>
                    <a:pt x="2616" y="3516"/>
                  </a:lnTo>
                  <a:lnTo>
                    <a:pt x="2617" y="3511"/>
                  </a:lnTo>
                  <a:lnTo>
                    <a:pt x="2620" y="3505"/>
                  </a:lnTo>
                  <a:lnTo>
                    <a:pt x="2623" y="3498"/>
                  </a:lnTo>
                  <a:lnTo>
                    <a:pt x="2634" y="3483"/>
                  </a:lnTo>
                  <a:lnTo>
                    <a:pt x="2649" y="3466"/>
                  </a:lnTo>
                  <a:lnTo>
                    <a:pt x="2663" y="3450"/>
                  </a:lnTo>
                  <a:lnTo>
                    <a:pt x="2674" y="3439"/>
                  </a:lnTo>
                  <a:lnTo>
                    <a:pt x="2678" y="3434"/>
                  </a:lnTo>
                  <a:lnTo>
                    <a:pt x="2683" y="3431"/>
                  </a:lnTo>
                  <a:lnTo>
                    <a:pt x="2686" y="3430"/>
                  </a:lnTo>
                  <a:lnTo>
                    <a:pt x="2688" y="3429"/>
                  </a:lnTo>
                  <a:lnTo>
                    <a:pt x="2651" y="3417"/>
                  </a:lnTo>
                  <a:lnTo>
                    <a:pt x="2614" y="3406"/>
                  </a:lnTo>
                  <a:lnTo>
                    <a:pt x="2578" y="3393"/>
                  </a:lnTo>
                  <a:lnTo>
                    <a:pt x="2542" y="3380"/>
                  </a:lnTo>
                  <a:lnTo>
                    <a:pt x="2506" y="3366"/>
                  </a:lnTo>
                  <a:lnTo>
                    <a:pt x="2471" y="3351"/>
                  </a:lnTo>
                  <a:lnTo>
                    <a:pt x="2436" y="3337"/>
                  </a:lnTo>
                  <a:lnTo>
                    <a:pt x="2402" y="3322"/>
                  </a:lnTo>
                  <a:lnTo>
                    <a:pt x="2368" y="3306"/>
                  </a:lnTo>
                  <a:lnTo>
                    <a:pt x="2336" y="3289"/>
                  </a:lnTo>
                  <a:lnTo>
                    <a:pt x="2303" y="3272"/>
                  </a:lnTo>
                  <a:lnTo>
                    <a:pt x="2271" y="3255"/>
                  </a:lnTo>
                  <a:lnTo>
                    <a:pt x="2239" y="3237"/>
                  </a:lnTo>
                  <a:lnTo>
                    <a:pt x="2208" y="3218"/>
                  </a:lnTo>
                  <a:lnTo>
                    <a:pt x="2177" y="3198"/>
                  </a:lnTo>
                  <a:lnTo>
                    <a:pt x="2147" y="3178"/>
                  </a:lnTo>
                  <a:lnTo>
                    <a:pt x="2117" y="3158"/>
                  </a:lnTo>
                  <a:lnTo>
                    <a:pt x="2087" y="3137"/>
                  </a:lnTo>
                  <a:lnTo>
                    <a:pt x="2058" y="3115"/>
                  </a:lnTo>
                  <a:lnTo>
                    <a:pt x="2030" y="3093"/>
                  </a:lnTo>
                  <a:lnTo>
                    <a:pt x="2002" y="3071"/>
                  </a:lnTo>
                  <a:lnTo>
                    <a:pt x="1975" y="3047"/>
                  </a:lnTo>
                  <a:lnTo>
                    <a:pt x="1948" y="3024"/>
                  </a:lnTo>
                  <a:lnTo>
                    <a:pt x="1921" y="3000"/>
                  </a:lnTo>
                  <a:lnTo>
                    <a:pt x="1895" y="2975"/>
                  </a:lnTo>
                  <a:lnTo>
                    <a:pt x="1869" y="2950"/>
                  </a:lnTo>
                  <a:lnTo>
                    <a:pt x="1844" y="2924"/>
                  </a:lnTo>
                  <a:lnTo>
                    <a:pt x="1820" y="2898"/>
                  </a:lnTo>
                  <a:lnTo>
                    <a:pt x="1795" y="2871"/>
                  </a:lnTo>
                  <a:lnTo>
                    <a:pt x="1771" y="2843"/>
                  </a:lnTo>
                  <a:lnTo>
                    <a:pt x="1747" y="2816"/>
                  </a:lnTo>
                  <a:lnTo>
                    <a:pt x="1725" y="2787"/>
                  </a:lnTo>
                  <a:lnTo>
                    <a:pt x="1703" y="2757"/>
                  </a:lnTo>
                  <a:lnTo>
                    <a:pt x="1682" y="2729"/>
                  </a:lnTo>
                  <a:lnTo>
                    <a:pt x="1660" y="2699"/>
                  </a:lnTo>
                  <a:lnTo>
                    <a:pt x="1640" y="2669"/>
                  </a:lnTo>
                  <a:lnTo>
                    <a:pt x="1621" y="2638"/>
                  </a:lnTo>
                  <a:lnTo>
                    <a:pt x="1603" y="2608"/>
                  </a:lnTo>
                  <a:lnTo>
                    <a:pt x="1585" y="2578"/>
                  </a:lnTo>
                  <a:lnTo>
                    <a:pt x="1568" y="2547"/>
                  </a:lnTo>
                  <a:lnTo>
                    <a:pt x="1551" y="2516"/>
                  </a:lnTo>
                  <a:lnTo>
                    <a:pt x="1535" y="2484"/>
                  </a:lnTo>
                  <a:lnTo>
                    <a:pt x="1520" y="2452"/>
                  </a:lnTo>
                  <a:lnTo>
                    <a:pt x="1506" y="2420"/>
                  </a:lnTo>
                  <a:lnTo>
                    <a:pt x="1493" y="2388"/>
                  </a:lnTo>
                  <a:lnTo>
                    <a:pt x="1479" y="2356"/>
                  </a:lnTo>
                  <a:lnTo>
                    <a:pt x="1467" y="2324"/>
                  </a:lnTo>
                  <a:lnTo>
                    <a:pt x="1455" y="2291"/>
                  </a:lnTo>
                  <a:lnTo>
                    <a:pt x="1445" y="2258"/>
                  </a:lnTo>
                  <a:lnTo>
                    <a:pt x="1434" y="2225"/>
                  </a:lnTo>
                  <a:lnTo>
                    <a:pt x="1425" y="2191"/>
                  </a:lnTo>
                  <a:lnTo>
                    <a:pt x="1416" y="2157"/>
                  </a:lnTo>
                  <a:lnTo>
                    <a:pt x="1408" y="2123"/>
                  </a:lnTo>
                  <a:lnTo>
                    <a:pt x="1400" y="2089"/>
                  </a:lnTo>
                  <a:lnTo>
                    <a:pt x="1394" y="2054"/>
                  </a:lnTo>
                  <a:lnTo>
                    <a:pt x="1389" y="2018"/>
                  </a:lnTo>
                  <a:lnTo>
                    <a:pt x="1383" y="1983"/>
                  </a:lnTo>
                  <a:lnTo>
                    <a:pt x="1378" y="1948"/>
                  </a:lnTo>
                  <a:lnTo>
                    <a:pt x="1375" y="1912"/>
                  </a:lnTo>
                  <a:lnTo>
                    <a:pt x="1372" y="1876"/>
                  </a:lnTo>
                  <a:lnTo>
                    <a:pt x="1368" y="1840"/>
                  </a:lnTo>
                  <a:lnTo>
                    <a:pt x="1367" y="1804"/>
                  </a:lnTo>
                  <a:lnTo>
                    <a:pt x="1366" y="1767"/>
                  </a:lnTo>
                  <a:lnTo>
                    <a:pt x="1365" y="1729"/>
                  </a:lnTo>
                  <a:lnTo>
                    <a:pt x="1366" y="1686"/>
                  </a:lnTo>
                  <a:lnTo>
                    <a:pt x="1367" y="1641"/>
                  </a:lnTo>
                  <a:lnTo>
                    <a:pt x="1370" y="1598"/>
                  </a:lnTo>
                  <a:lnTo>
                    <a:pt x="1374" y="1555"/>
                  </a:lnTo>
                  <a:lnTo>
                    <a:pt x="1378" y="1511"/>
                  </a:lnTo>
                  <a:lnTo>
                    <a:pt x="1383" y="1469"/>
                  </a:lnTo>
                  <a:lnTo>
                    <a:pt x="1390" y="1427"/>
                  </a:lnTo>
                  <a:lnTo>
                    <a:pt x="1397" y="1386"/>
                  </a:lnTo>
                  <a:lnTo>
                    <a:pt x="1405" y="1345"/>
                  </a:lnTo>
                  <a:lnTo>
                    <a:pt x="1415" y="1304"/>
                  </a:lnTo>
                  <a:lnTo>
                    <a:pt x="1426" y="1264"/>
                  </a:lnTo>
                  <a:lnTo>
                    <a:pt x="1437" y="1223"/>
                  </a:lnTo>
                  <a:lnTo>
                    <a:pt x="1449" y="1184"/>
                  </a:lnTo>
                  <a:lnTo>
                    <a:pt x="1463" y="1145"/>
                  </a:lnTo>
                  <a:lnTo>
                    <a:pt x="1477" y="1106"/>
                  </a:lnTo>
                  <a:lnTo>
                    <a:pt x="1493" y="1068"/>
                  </a:lnTo>
                  <a:lnTo>
                    <a:pt x="1508" y="1030"/>
                  </a:lnTo>
                  <a:lnTo>
                    <a:pt x="1527" y="993"/>
                  </a:lnTo>
                  <a:lnTo>
                    <a:pt x="1545" y="955"/>
                  </a:lnTo>
                  <a:lnTo>
                    <a:pt x="1564" y="919"/>
                  </a:lnTo>
                  <a:lnTo>
                    <a:pt x="1585" y="883"/>
                  </a:lnTo>
                  <a:lnTo>
                    <a:pt x="1606" y="847"/>
                  </a:lnTo>
                  <a:lnTo>
                    <a:pt x="1628" y="811"/>
                  </a:lnTo>
                  <a:lnTo>
                    <a:pt x="1652" y="776"/>
                  </a:lnTo>
                  <a:lnTo>
                    <a:pt x="1676" y="742"/>
                  </a:lnTo>
                  <a:lnTo>
                    <a:pt x="1702" y="708"/>
                  </a:lnTo>
                  <a:lnTo>
                    <a:pt x="1728" y="674"/>
                  </a:lnTo>
                  <a:lnTo>
                    <a:pt x="1756" y="640"/>
                  </a:lnTo>
                  <a:lnTo>
                    <a:pt x="1783" y="607"/>
                  </a:lnTo>
                  <a:lnTo>
                    <a:pt x="1813" y="574"/>
                  </a:lnTo>
                  <a:lnTo>
                    <a:pt x="1844" y="542"/>
                  </a:lnTo>
                  <a:lnTo>
                    <a:pt x="1875" y="510"/>
                  </a:lnTo>
                  <a:lnTo>
                    <a:pt x="1907" y="478"/>
                  </a:lnTo>
                  <a:lnTo>
                    <a:pt x="1940" y="448"/>
                  </a:lnTo>
                  <a:lnTo>
                    <a:pt x="1971" y="419"/>
                  </a:lnTo>
                  <a:lnTo>
                    <a:pt x="2005" y="390"/>
                  </a:lnTo>
                  <a:lnTo>
                    <a:pt x="2038" y="362"/>
                  </a:lnTo>
                  <a:lnTo>
                    <a:pt x="2072" y="336"/>
                  </a:lnTo>
                  <a:lnTo>
                    <a:pt x="2106" y="311"/>
                  </a:lnTo>
                  <a:lnTo>
                    <a:pt x="2141" y="287"/>
                  </a:lnTo>
                  <a:lnTo>
                    <a:pt x="2176" y="263"/>
                  </a:lnTo>
                  <a:lnTo>
                    <a:pt x="2211" y="240"/>
                  </a:lnTo>
                  <a:lnTo>
                    <a:pt x="2247" y="219"/>
                  </a:lnTo>
                  <a:lnTo>
                    <a:pt x="2284" y="199"/>
                  </a:lnTo>
                  <a:lnTo>
                    <a:pt x="2320" y="179"/>
                  </a:lnTo>
                  <a:lnTo>
                    <a:pt x="2357" y="160"/>
                  </a:lnTo>
                  <a:lnTo>
                    <a:pt x="2395" y="143"/>
                  </a:lnTo>
                  <a:lnTo>
                    <a:pt x="2432" y="127"/>
                  </a:lnTo>
                  <a:lnTo>
                    <a:pt x="2470" y="111"/>
                  </a:lnTo>
                  <a:lnTo>
                    <a:pt x="2510" y="98"/>
                  </a:lnTo>
                  <a:lnTo>
                    <a:pt x="2549" y="84"/>
                  </a:lnTo>
                  <a:lnTo>
                    <a:pt x="2588" y="71"/>
                  </a:lnTo>
                  <a:lnTo>
                    <a:pt x="2628" y="60"/>
                  </a:lnTo>
                  <a:lnTo>
                    <a:pt x="2668" y="50"/>
                  </a:lnTo>
                  <a:lnTo>
                    <a:pt x="2709" y="40"/>
                  </a:lnTo>
                  <a:lnTo>
                    <a:pt x="2750" y="32"/>
                  </a:lnTo>
                  <a:lnTo>
                    <a:pt x="2791" y="24"/>
                  </a:lnTo>
                  <a:lnTo>
                    <a:pt x="2833" y="18"/>
                  </a:lnTo>
                  <a:lnTo>
                    <a:pt x="2876" y="13"/>
                  </a:lnTo>
                  <a:lnTo>
                    <a:pt x="2918" y="7"/>
                  </a:lnTo>
                  <a:lnTo>
                    <a:pt x="2962" y="4"/>
                  </a:lnTo>
                  <a:lnTo>
                    <a:pt x="3005" y="2"/>
                  </a:lnTo>
                  <a:lnTo>
                    <a:pt x="3049" y="1"/>
                  </a:lnTo>
                  <a:lnTo>
                    <a:pt x="3094" y="0"/>
                  </a:lnTo>
                  <a:lnTo>
                    <a:pt x="3138" y="1"/>
                  </a:lnTo>
                  <a:lnTo>
                    <a:pt x="3183" y="2"/>
                  </a:lnTo>
                  <a:lnTo>
                    <a:pt x="3226" y="4"/>
                  </a:lnTo>
                  <a:lnTo>
                    <a:pt x="3270" y="7"/>
                  </a:lnTo>
                  <a:lnTo>
                    <a:pt x="3312" y="13"/>
                  </a:lnTo>
                  <a:lnTo>
                    <a:pt x="3356" y="18"/>
                  </a:lnTo>
                  <a:lnTo>
                    <a:pt x="3397" y="24"/>
                  </a:lnTo>
                  <a:lnTo>
                    <a:pt x="3440" y="32"/>
                  </a:lnTo>
                  <a:lnTo>
                    <a:pt x="3481" y="40"/>
                  </a:lnTo>
                  <a:lnTo>
                    <a:pt x="3521" y="50"/>
                  </a:lnTo>
                  <a:lnTo>
                    <a:pt x="3563" y="60"/>
                  </a:lnTo>
                  <a:lnTo>
                    <a:pt x="3602" y="71"/>
                  </a:lnTo>
                  <a:lnTo>
                    <a:pt x="3643" y="84"/>
                  </a:lnTo>
                  <a:lnTo>
                    <a:pt x="3682" y="98"/>
                  </a:lnTo>
                  <a:lnTo>
                    <a:pt x="3721" y="111"/>
                  </a:lnTo>
                  <a:lnTo>
                    <a:pt x="3759" y="127"/>
                  </a:lnTo>
                  <a:lnTo>
                    <a:pt x="3798" y="143"/>
                  </a:lnTo>
                  <a:lnTo>
                    <a:pt x="3835" y="160"/>
                  </a:lnTo>
                  <a:lnTo>
                    <a:pt x="3873" y="179"/>
                  </a:lnTo>
                  <a:lnTo>
                    <a:pt x="3909" y="199"/>
                  </a:lnTo>
                  <a:lnTo>
                    <a:pt x="3946" y="219"/>
                  </a:lnTo>
                  <a:lnTo>
                    <a:pt x="3982" y="240"/>
                  </a:lnTo>
                  <a:lnTo>
                    <a:pt x="4017" y="263"/>
                  </a:lnTo>
                  <a:lnTo>
                    <a:pt x="4053" y="287"/>
                  </a:lnTo>
                  <a:lnTo>
                    <a:pt x="4088" y="311"/>
                  </a:lnTo>
                  <a:lnTo>
                    <a:pt x="4122" y="336"/>
                  </a:lnTo>
                  <a:lnTo>
                    <a:pt x="4156" y="362"/>
                  </a:lnTo>
                  <a:lnTo>
                    <a:pt x="4190" y="390"/>
                  </a:lnTo>
                  <a:lnTo>
                    <a:pt x="4223" y="419"/>
                  </a:lnTo>
                  <a:lnTo>
                    <a:pt x="4256" y="448"/>
                  </a:lnTo>
                  <a:lnTo>
                    <a:pt x="4289" y="478"/>
                  </a:lnTo>
                  <a:lnTo>
                    <a:pt x="4321" y="510"/>
                  </a:lnTo>
                  <a:lnTo>
                    <a:pt x="4353" y="542"/>
                  </a:lnTo>
                  <a:lnTo>
                    <a:pt x="4383" y="574"/>
                  </a:lnTo>
                  <a:lnTo>
                    <a:pt x="4412" y="607"/>
                  </a:lnTo>
                  <a:lnTo>
                    <a:pt x="4440" y="640"/>
                  </a:lnTo>
                  <a:lnTo>
                    <a:pt x="4467" y="674"/>
                  </a:lnTo>
                  <a:lnTo>
                    <a:pt x="4493" y="708"/>
                  </a:lnTo>
                  <a:lnTo>
                    <a:pt x="4518" y="742"/>
                  </a:lnTo>
                  <a:lnTo>
                    <a:pt x="4543" y="776"/>
                  </a:lnTo>
                  <a:lnTo>
                    <a:pt x="4566" y="811"/>
                  </a:lnTo>
                  <a:lnTo>
                    <a:pt x="4588" y="847"/>
                  </a:lnTo>
                  <a:lnTo>
                    <a:pt x="4610" y="883"/>
                  </a:lnTo>
                  <a:lnTo>
                    <a:pt x="4630" y="919"/>
                  </a:lnTo>
                  <a:lnTo>
                    <a:pt x="4649" y="955"/>
                  </a:lnTo>
                  <a:lnTo>
                    <a:pt x="4667" y="993"/>
                  </a:lnTo>
                  <a:lnTo>
                    <a:pt x="4685" y="1030"/>
                  </a:lnTo>
                  <a:lnTo>
                    <a:pt x="4701" y="1068"/>
                  </a:lnTo>
                  <a:lnTo>
                    <a:pt x="4716" y="1106"/>
                  </a:lnTo>
                  <a:lnTo>
                    <a:pt x="4731" y="1145"/>
                  </a:lnTo>
                  <a:lnTo>
                    <a:pt x="4745" y="1184"/>
                  </a:lnTo>
                  <a:lnTo>
                    <a:pt x="4756" y="1223"/>
                  </a:lnTo>
                  <a:lnTo>
                    <a:pt x="4768" y="1264"/>
                  </a:lnTo>
                  <a:lnTo>
                    <a:pt x="4779" y="1304"/>
                  </a:lnTo>
                  <a:lnTo>
                    <a:pt x="4788" y="1345"/>
                  </a:lnTo>
                  <a:lnTo>
                    <a:pt x="4797" y="1386"/>
                  </a:lnTo>
                  <a:lnTo>
                    <a:pt x="4803" y="1427"/>
                  </a:lnTo>
                  <a:lnTo>
                    <a:pt x="4810" y="1469"/>
                  </a:lnTo>
                  <a:lnTo>
                    <a:pt x="4816" y="1511"/>
                  </a:lnTo>
                  <a:lnTo>
                    <a:pt x="4820" y="1555"/>
                  </a:lnTo>
                  <a:lnTo>
                    <a:pt x="4823" y="1598"/>
                  </a:lnTo>
                  <a:lnTo>
                    <a:pt x="4825" y="1641"/>
                  </a:lnTo>
                  <a:lnTo>
                    <a:pt x="4827" y="1686"/>
                  </a:lnTo>
                  <a:lnTo>
                    <a:pt x="4827" y="1729"/>
                  </a:lnTo>
                  <a:lnTo>
                    <a:pt x="4827" y="1768"/>
                  </a:lnTo>
                  <a:lnTo>
                    <a:pt x="4826" y="1806"/>
                  </a:lnTo>
                  <a:lnTo>
                    <a:pt x="4824" y="1843"/>
                  </a:lnTo>
                  <a:lnTo>
                    <a:pt x="4822" y="1880"/>
                  </a:lnTo>
                  <a:lnTo>
                    <a:pt x="4818" y="1917"/>
                  </a:lnTo>
                  <a:lnTo>
                    <a:pt x="4814" y="1954"/>
                  </a:lnTo>
                  <a:lnTo>
                    <a:pt x="4808" y="1990"/>
                  </a:lnTo>
                  <a:lnTo>
                    <a:pt x="4803" y="2027"/>
                  </a:lnTo>
                  <a:lnTo>
                    <a:pt x="4797" y="2062"/>
                  </a:lnTo>
                  <a:lnTo>
                    <a:pt x="4789" y="2098"/>
                  </a:lnTo>
                  <a:lnTo>
                    <a:pt x="4781" y="2134"/>
                  </a:lnTo>
                  <a:lnTo>
                    <a:pt x="4772" y="2169"/>
                  </a:lnTo>
                  <a:lnTo>
                    <a:pt x="4763" y="2204"/>
                  </a:lnTo>
                  <a:lnTo>
                    <a:pt x="4752" y="2240"/>
                  </a:lnTo>
                  <a:lnTo>
                    <a:pt x="4740" y="2274"/>
                  </a:lnTo>
                  <a:lnTo>
                    <a:pt x="4729" y="2308"/>
                  </a:lnTo>
                  <a:lnTo>
                    <a:pt x="4716" y="2342"/>
                  </a:lnTo>
                  <a:lnTo>
                    <a:pt x="4702" y="2376"/>
                  </a:lnTo>
                  <a:lnTo>
                    <a:pt x="4688" y="2410"/>
                  </a:lnTo>
                  <a:lnTo>
                    <a:pt x="4673" y="2443"/>
                  </a:lnTo>
                  <a:lnTo>
                    <a:pt x="4657" y="2476"/>
                  </a:lnTo>
                  <a:lnTo>
                    <a:pt x="4641" y="2508"/>
                  </a:lnTo>
                  <a:lnTo>
                    <a:pt x="4624" y="2541"/>
                  </a:lnTo>
                  <a:lnTo>
                    <a:pt x="4605" y="2573"/>
                  </a:lnTo>
                  <a:lnTo>
                    <a:pt x="4586" y="2606"/>
                  </a:lnTo>
                  <a:lnTo>
                    <a:pt x="4566" y="2638"/>
                  </a:lnTo>
                  <a:lnTo>
                    <a:pt x="4546" y="2669"/>
                  </a:lnTo>
                  <a:lnTo>
                    <a:pt x="4525" y="2701"/>
                  </a:lnTo>
                  <a:lnTo>
                    <a:pt x="4502" y="2732"/>
                  </a:lnTo>
                  <a:lnTo>
                    <a:pt x="4480" y="2763"/>
                  </a:lnTo>
                  <a:lnTo>
                    <a:pt x="4456" y="2793"/>
                  </a:lnTo>
                  <a:lnTo>
                    <a:pt x="4431" y="2824"/>
                  </a:lnTo>
                  <a:lnTo>
                    <a:pt x="4407" y="2853"/>
                  </a:lnTo>
                  <a:lnTo>
                    <a:pt x="4381" y="2883"/>
                  </a:lnTo>
                  <a:lnTo>
                    <a:pt x="4356" y="2910"/>
                  </a:lnTo>
                  <a:lnTo>
                    <a:pt x="4329" y="2938"/>
                  </a:lnTo>
                  <a:lnTo>
                    <a:pt x="4303" y="2965"/>
                  </a:lnTo>
                  <a:lnTo>
                    <a:pt x="4276" y="2991"/>
                  </a:lnTo>
                  <a:lnTo>
                    <a:pt x="4249" y="3017"/>
                  </a:lnTo>
                  <a:lnTo>
                    <a:pt x="4220" y="3041"/>
                  </a:lnTo>
                  <a:lnTo>
                    <a:pt x="4192" y="3066"/>
                  </a:lnTo>
                  <a:lnTo>
                    <a:pt x="4164" y="3089"/>
                  </a:lnTo>
                  <a:lnTo>
                    <a:pt x="4134" y="3112"/>
                  </a:lnTo>
                  <a:lnTo>
                    <a:pt x="4105" y="3134"/>
                  </a:lnTo>
                  <a:lnTo>
                    <a:pt x="4075" y="3155"/>
                  </a:lnTo>
                  <a:lnTo>
                    <a:pt x="4045" y="3176"/>
                  </a:lnTo>
                  <a:lnTo>
                    <a:pt x="4014" y="3196"/>
                  </a:lnTo>
                  <a:lnTo>
                    <a:pt x="3982" y="3215"/>
                  </a:lnTo>
                  <a:lnTo>
                    <a:pt x="3950" y="3233"/>
                  </a:lnTo>
                  <a:lnTo>
                    <a:pt x="3919" y="3252"/>
                  </a:lnTo>
                  <a:lnTo>
                    <a:pt x="3887" y="3269"/>
                  </a:lnTo>
                  <a:lnTo>
                    <a:pt x="3854" y="3286"/>
                  </a:lnTo>
                  <a:lnTo>
                    <a:pt x="3820" y="3301"/>
                  </a:lnTo>
                  <a:lnTo>
                    <a:pt x="3786" y="3316"/>
                  </a:lnTo>
                  <a:lnTo>
                    <a:pt x="3752" y="3331"/>
                  </a:lnTo>
                  <a:lnTo>
                    <a:pt x="3718" y="3344"/>
                  </a:lnTo>
                  <a:lnTo>
                    <a:pt x="3683" y="3358"/>
                  </a:lnTo>
                  <a:lnTo>
                    <a:pt x="3647" y="3370"/>
                  </a:lnTo>
                  <a:lnTo>
                    <a:pt x="3611" y="3381"/>
                  </a:lnTo>
                  <a:lnTo>
                    <a:pt x="3575" y="3393"/>
                  </a:lnTo>
                  <a:lnTo>
                    <a:pt x="3538" y="3402"/>
                  </a:lnTo>
                  <a:lnTo>
                    <a:pt x="3500" y="3412"/>
                  </a:lnTo>
                  <a:lnTo>
                    <a:pt x="3463" y="3421"/>
                  </a:lnTo>
                  <a:lnTo>
                    <a:pt x="3425" y="3429"/>
                  </a:lnTo>
                  <a:lnTo>
                    <a:pt x="3438" y="3443"/>
                  </a:lnTo>
                  <a:lnTo>
                    <a:pt x="3449" y="3456"/>
                  </a:lnTo>
                  <a:lnTo>
                    <a:pt x="3459" y="3468"/>
                  </a:lnTo>
                  <a:lnTo>
                    <a:pt x="3466" y="3480"/>
                  </a:lnTo>
                  <a:lnTo>
                    <a:pt x="3473" y="3491"/>
                  </a:lnTo>
                  <a:lnTo>
                    <a:pt x="3477" y="3501"/>
                  </a:lnTo>
                  <a:lnTo>
                    <a:pt x="3479" y="3512"/>
                  </a:lnTo>
                  <a:lnTo>
                    <a:pt x="3480" y="352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rgbClr val="000000"/>
                </a:solidFill>
                <a:ea typeface="微软雅黑" panose="020B0503020204020204" pitchFamily="34" charset="-122"/>
              </a:endParaRPr>
            </a:p>
          </p:txBody>
        </p:sp>
        <p:cxnSp>
          <p:nvCxnSpPr>
            <p:cNvPr id="113" name="直接连接符 112"/>
            <p:cNvCxnSpPr/>
            <p:nvPr/>
          </p:nvCxnSpPr>
          <p:spPr>
            <a:xfrm flipV="1">
              <a:off x="1249363" y="4106331"/>
              <a:ext cx="3749675" cy="2119"/>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sp>
          <p:nvSpPr>
            <p:cNvPr id="114" name="文本框 112"/>
            <p:cNvSpPr txBox="1">
              <a:spLocks noChangeArrowheads="1"/>
            </p:cNvSpPr>
            <p:nvPr/>
          </p:nvSpPr>
          <p:spPr bwMode="auto">
            <a:xfrm>
              <a:off x="2282824" y="2841625"/>
              <a:ext cx="15843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200">
                  <a:solidFill>
                    <a:srgbClr val="000000"/>
                  </a:solidFill>
                  <a:latin typeface="Impact" panose="020B0806030902050204" pitchFamily="34" charset="0"/>
                  <a:ea typeface="微软雅黑" panose="020B0503020204020204" pitchFamily="34" charset="-122"/>
                </a:rPr>
                <a:t>标题文字内容</a:t>
              </a:r>
              <a:endParaRPr lang="zh-CN" altLang="en-US" sz="1200">
                <a:solidFill>
                  <a:srgbClr val="000000"/>
                </a:solidFill>
                <a:latin typeface="Impact" panose="020B0806030902050204" pitchFamily="34" charset="0"/>
                <a:ea typeface="微软雅黑" panose="020B0503020204020204" pitchFamily="34" charset="-122"/>
              </a:endParaRPr>
            </a:p>
          </p:txBody>
        </p:sp>
        <p:sp>
          <p:nvSpPr>
            <p:cNvPr id="115" name="文本框 113"/>
            <p:cNvSpPr txBox="1">
              <a:spLocks noChangeArrowheads="1"/>
            </p:cNvSpPr>
            <p:nvPr/>
          </p:nvSpPr>
          <p:spPr bwMode="auto">
            <a:xfrm>
              <a:off x="2379663" y="3073400"/>
              <a:ext cx="2252662"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800">
                  <a:solidFill>
                    <a:srgbClr val="000000"/>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单击此处添加段落文本单击此处添加段落文本单击此处添加段落文本</a:t>
              </a:r>
              <a:endParaRPr lang="zh-CN" altLang="en-US" sz="80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p:txBody>
        </p:sp>
      </p:grpSp>
      <p:grpSp>
        <p:nvGrpSpPr>
          <p:cNvPr id="116" name="组合 115"/>
          <p:cNvGrpSpPr/>
          <p:nvPr/>
        </p:nvGrpSpPr>
        <p:grpSpPr>
          <a:xfrm>
            <a:off x="1698246" y="-5298"/>
            <a:ext cx="1805717" cy="324036"/>
            <a:chOff x="1698246" y="-5298"/>
            <a:chExt cx="1805717" cy="324036"/>
          </a:xfrm>
        </p:grpSpPr>
        <p:sp>
          <p:nvSpPr>
            <p:cNvPr id="119" name="平行四边形 118"/>
            <p:cNvSpPr/>
            <p:nvPr/>
          </p:nvSpPr>
          <p:spPr>
            <a:xfrm>
              <a:off x="1698246" y="-5298"/>
              <a:ext cx="1805717" cy="324036"/>
            </a:xfrm>
            <a:prstGeom prst="parallelogram">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panose="020B0503020204020204" pitchFamily="34" charset="-122"/>
              </a:endParaRPr>
            </a:p>
          </p:txBody>
        </p:sp>
        <p:sp>
          <p:nvSpPr>
            <p:cNvPr id="120" name="TextBox 37"/>
            <p:cNvSpPr>
              <a:spLocks noChangeArrowheads="1"/>
            </p:cNvSpPr>
            <p:nvPr/>
          </p:nvSpPr>
          <p:spPr bwMode="auto">
            <a:xfrm>
              <a:off x="2065961" y="48998"/>
              <a:ext cx="99194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1400" b="1" dirty="0">
                  <a:solidFill>
                    <a:schemeClr val="accent2"/>
                  </a:solidFill>
                  <a:latin typeface="微软雅黑" panose="020B0503020204020204" pitchFamily="34" charset="-122"/>
                  <a:ea typeface="微软雅黑" panose="020B0503020204020204" pitchFamily="34" charset="-122"/>
                </a:rPr>
                <a:t>重大贡献</a:t>
              </a:r>
              <a:endParaRPr lang="zh-CN" altLang="en-US" sz="1400" b="1" dirty="0">
                <a:solidFill>
                  <a:schemeClr val="accent2"/>
                </a:solidFill>
                <a:latin typeface="微软雅黑" panose="020B0503020204020204" pitchFamily="34" charset="-122"/>
                <a:ea typeface="微软雅黑" panose="020B0503020204020204" pitchFamily="34" charset="-122"/>
              </a:endParaRPr>
            </a:p>
          </p:txBody>
        </p:sp>
      </p:grpSp>
      <p:grpSp>
        <p:nvGrpSpPr>
          <p:cNvPr id="121" name="组合 120"/>
          <p:cNvGrpSpPr/>
          <p:nvPr/>
        </p:nvGrpSpPr>
        <p:grpSpPr>
          <a:xfrm>
            <a:off x="3470062" y="-5298"/>
            <a:ext cx="1805717" cy="324036"/>
            <a:chOff x="3470062" y="-5298"/>
            <a:chExt cx="1805717" cy="324036"/>
          </a:xfrm>
        </p:grpSpPr>
        <p:sp>
          <p:nvSpPr>
            <p:cNvPr id="122" name="平行四边形 121"/>
            <p:cNvSpPr/>
            <p:nvPr/>
          </p:nvSpPr>
          <p:spPr>
            <a:xfrm>
              <a:off x="3470062" y="-5298"/>
              <a:ext cx="1805717" cy="324036"/>
            </a:xfrm>
            <a:prstGeom prst="parallelogram">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panose="020B0503020204020204" pitchFamily="34" charset="-122"/>
              </a:endParaRPr>
            </a:p>
          </p:txBody>
        </p:sp>
        <p:sp>
          <p:nvSpPr>
            <p:cNvPr id="123" name="TextBox 38"/>
            <p:cNvSpPr>
              <a:spLocks noChangeArrowheads="1"/>
            </p:cNvSpPr>
            <p:nvPr/>
          </p:nvSpPr>
          <p:spPr bwMode="auto">
            <a:xfrm>
              <a:off x="3534969" y="48998"/>
              <a:ext cx="133214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1400" b="1" dirty="0">
                  <a:solidFill>
                    <a:schemeClr val="accent2"/>
                  </a:solidFill>
                  <a:latin typeface="微软雅黑" panose="020B0503020204020204" pitchFamily="34" charset="-122"/>
                  <a:ea typeface="微软雅黑" panose="020B0503020204020204" pitchFamily="34" charset="-122"/>
                </a:rPr>
                <a:t>取得效益</a:t>
              </a:r>
              <a:endParaRPr lang="zh-CN" altLang="en-US" sz="1400" b="1" dirty="0">
                <a:solidFill>
                  <a:schemeClr val="accent2"/>
                </a:solidFill>
                <a:latin typeface="微软雅黑" panose="020B0503020204020204" pitchFamily="34" charset="-122"/>
                <a:ea typeface="微软雅黑" panose="020B0503020204020204" pitchFamily="34" charset="-122"/>
              </a:endParaRPr>
            </a:p>
          </p:txBody>
        </p:sp>
      </p:grpSp>
      <p:grpSp>
        <p:nvGrpSpPr>
          <p:cNvPr id="124" name="组合 123"/>
          <p:cNvGrpSpPr/>
          <p:nvPr/>
        </p:nvGrpSpPr>
        <p:grpSpPr>
          <a:xfrm>
            <a:off x="-72516" y="-5298"/>
            <a:ext cx="1805717" cy="324036"/>
            <a:chOff x="-72516" y="-5298"/>
            <a:chExt cx="1805717" cy="324036"/>
          </a:xfrm>
        </p:grpSpPr>
        <p:sp>
          <p:nvSpPr>
            <p:cNvPr id="125" name="平行四边形 124"/>
            <p:cNvSpPr/>
            <p:nvPr/>
          </p:nvSpPr>
          <p:spPr>
            <a:xfrm>
              <a:off x="-72516" y="-5298"/>
              <a:ext cx="1805717" cy="324036"/>
            </a:xfrm>
            <a:prstGeom prst="parallelogram">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panose="020B0503020204020204" pitchFamily="34" charset="-122"/>
              </a:endParaRPr>
            </a:p>
          </p:txBody>
        </p:sp>
        <p:sp>
          <p:nvSpPr>
            <p:cNvPr id="126" name="TextBox 33"/>
            <p:cNvSpPr>
              <a:spLocks noChangeArrowheads="1"/>
            </p:cNvSpPr>
            <p:nvPr/>
          </p:nvSpPr>
          <p:spPr bwMode="auto">
            <a:xfrm>
              <a:off x="361869" y="48998"/>
              <a:ext cx="112443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1400" b="1" dirty="0">
                  <a:solidFill>
                    <a:schemeClr val="accent2"/>
                  </a:solidFill>
                  <a:latin typeface="微软雅黑" panose="020B0503020204020204" pitchFamily="34" charset="-122"/>
                  <a:ea typeface="微软雅黑" panose="020B0503020204020204" pitchFamily="34" charset="-122"/>
                </a:rPr>
                <a:t>工作成绩</a:t>
              </a:r>
              <a:endParaRPr lang="zh-CN" altLang="en-US" sz="1400" b="1" dirty="0">
                <a:solidFill>
                  <a:schemeClr val="accent2"/>
                </a:solidFill>
                <a:latin typeface="微软雅黑" panose="020B0503020204020204" pitchFamily="34" charset="-122"/>
                <a:ea typeface="微软雅黑" panose="020B0503020204020204" pitchFamily="34" charset="-122"/>
              </a:endParaRPr>
            </a:p>
          </p:txBody>
        </p:sp>
      </p:grpSp>
      <p:sp>
        <p:nvSpPr>
          <p:cNvPr id="127" name="流程图: 延期 3"/>
          <p:cNvSpPr/>
          <p:nvPr/>
        </p:nvSpPr>
        <p:spPr>
          <a:xfrm rot="16200000">
            <a:off x="4477625" y="412984"/>
            <a:ext cx="176691" cy="9360537"/>
          </a:xfrm>
          <a:custGeom>
            <a:avLst/>
            <a:gdLst>
              <a:gd name="connsiteX0" fmla="*/ 0 w 2160242"/>
              <a:gd name="connsiteY0" fmla="*/ 0 h 10045117"/>
              <a:gd name="connsiteX1" fmla="*/ 1080121 w 2160242"/>
              <a:gd name="connsiteY1" fmla="*/ 0 h 10045117"/>
              <a:gd name="connsiteX2" fmla="*/ 2160242 w 2160242"/>
              <a:gd name="connsiteY2" fmla="*/ 5022559 h 10045117"/>
              <a:gd name="connsiteX3" fmla="*/ 1080121 w 2160242"/>
              <a:gd name="connsiteY3" fmla="*/ 10045118 h 10045117"/>
              <a:gd name="connsiteX4" fmla="*/ 0 w 2160242"/>
              <a:gd name="connsiteY4" fmla="*/ 10045117 h 10045117"/>
              <a:gd name="connsiteX5" fmla="*/ 0 w 2160242"/>
              <a:gd name="connsiteY5" fmla="*/ 0 h 10045117"/>
              <a:gd name="connsiteX0-1" fmla="*/ 1054100 w 2160242"/>
              <a:gd name="connsiteY0-2" fmla="*/ 0 h 10045118"/>
              <a:gd name="connsiteX1-3" fmla="*/ 1080121 w 2160242"/>
              <a:gd name="connsiteY1-4" fmla="*/ 0 h 10045118"/>
              <a:gd name="connsiteX2-5" fmla="*/ 2160242 w 2160242"/>
              <a:gd name="connsiteY2-6" fmla="*/ 5022559 h 10045118"/>
              <a:gd name="connsiteX3-7" fmla="*/ 1080121 w 2160242"/>
              <a:gd name="connsiteY3-8" fmla="*/ 10045118 h 10045118"/>
              <a:gd name="connsiteX4-9" fmla="*/ 0 w 2160242"/>
              <a:gd name="connsiteY4-10" fmla="*/ 10045117 h 10045118"/>
              <a:gd name="connsiteX5-11" fmla="*/ 1054100 w 2160242"/>
              <a:gd name="connsiteY5-12" fmla="*/ 0 h 10045118"/>
              <a:gd name="connsiteX0-13" fmla="*/ 1054100 w 2160242"/>
              <a:gd name="connsiteY0-14" fmla="*/ 0 h 10045118"/>
              <a:gd name="connsiteX1-15" fmla="*/ 1080121 w 2160242"/>
              <a:gd name="connsiteY1-16" fmla="*/ 0 h 10045118"/>
              <a:gd name="connsiteX2-17" fmla="*/ 2160242 w 2160242"/>
              <a:gd name="connsiteY2-18" fmla="*/ 5022559 h 10045118"/>
              <a:gd name="connsiteX3-19" fmla="*/ 1080121 w 2160242"/>
              <a:gd name="connsiteY3-20" fmla="*/ 10045118 h 10045118"/>
              <a:gd name="connsiteX4-21" fmla="*/ 0 w 2160242"/>
              <a:gd name="connsiteY4-22" fmla="*/ 10045117 h 10045118"/>
              <a:gd name="connsiteX5-23" fmla="*/ 1071189 w 2160242"/>
              <a:gd name="connsiteY5-24" fmla="*/ 10023149 h 10045118"/>
              <a:gd name="connsiteX6" fmla="*/ 1054100 w 2160242"/>
              <a:gd name="connsiteY6" fmla="*/ 0 h 10045118"/>
              <a:gd name="connsiteX0-25" fmla="*/ 0 w 1106142"/>
              <a:gd name="connsiteY0-26" fmla="*/ 0 h 10057817"/>
              <a:gd name="connsiteX1-27" fmla="*/ 26021 w 1106142"/>
              <a:gd name="connsiteY1-28" fmla="*/ 0 h 10057817"/>
              <a:gd name="connsiteX2-29" fmla="*/ 1106142 w 1106142"/>
              <a:gd name="connsiteY2-30" fmla="*/ 5022559 h 10057817"/>
              <a:gd name="connsiteX3-31" fmla="*/ 26021 w 1106142"/>
              <a:gd name="connsiteY3-32" fmla="*/ 10045118 h 10057817"/>
              <a:gd name="connsiteX4-33" fmla="*/ 12700 w 1106142"/>
              <a:gd name="connsiteY4-34" fmla="*/ 10057817 h 10057817"/>
              <a:gd name="connsiteX5-35" fmla="*/ 17089 w 1106142"/>
              <a:gd name="connsiteY5-36" fmla="*/ 10023149 h 10057817"/>
              <a:gd name="connsiteX6-37" fmla="*/ 0 w 1106142"/>
              <a:gd name="connsiteY6-38" fmla="*/ 0 h 1005781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37" y="connsiteY6-38"/>
              </a:cxn>
            </a:cxnLst>
            <a:rect l="l" t="t" r="r" b="b"/>
            <a:pathLst>
              <a:path w="1106142" h="10057817">
                <a:moveTo>
                  <a:pt x="0" y="0"/>
                </a:moveTo>
                <a:lnTo>
                  <a:pt x="26021" y="0"/>
                </a:lnTo>
                <a:cubicBezTo>
                  <a:pt x="622555" y="0"/>
                  <a:pt x="1106142" y="2248676"/>
                  <a:pt x="1106142" y="5022559"/>
                </a:cubicBezTo>
                <a:cubicBezTo>
                  <a:pt x="1106142" y="7796442"/>
                  <a:pt x="622555" y="10045118"/>
                  <a:pt x="26021" y="10045118"/>
                </a:cubicBezTo>
                <a:lnTo>
                  <a:pt x="12700" y="10057817"/>
                </a:lnTo>
                <a:cubicBezTo>
                  <a:pt x="22630" y="10037794"/>
                  <a:pt x="7159" y="10043172"/>
                  <a:pt x="17089" y="10023149"/>
                </a:cubicBezTo>
                <a:cubicBezTo>
                  <a:pt x="11393" y="6682099"/>
                  <a:pt x="5696" y="3341050"/>
                  <a:pt x="0"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900" advClick="0" advTm="0">
        <p14:warp dir="in"/>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500"/>
                                        <p:tgtEl>
                                          <p:spTgt spid="5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10"/>
                                        </p:tgtEl>
                                        <p:attrNameLst>
                                          <p:attrName>style.visibility</p:attrName>
                                        </p:attrNameLst>
                                      </p:cBhvr>
                                      <p:to>
                                        <p:strVal val="visible"/>
                                      </p:to>
                                    </p:set>
                                    <p:animEffect transition="in" filter="fade">
                                      <p:cBhvr>
                                        <p:cTn id="15" dur="500"/>
                                        <p:tgtEl>
                                          <p:spTgt spid="11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68"/>
                                        </p:tgtEl>
                                        <p:attrNameLst>
                                          <p:attrName>style.visibility</p:attrName>
                                        </p:attrNameLst>
                                      </p:cBhvr>
                                      <p:to>
                                        <p:strVal val="visible"/>
                                      </p:to>
                                    </p:set>
                                    <p:animEffect transition="in" filter="fade">
                                      <p:cBhvr>
                                        <p:cTn id="19" dur="500"/>
                                        <p:tgtEl>
                                          <p:spTgt spid="68"/>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92"/>
                                        </p:tgtEl>
                                        <p:attrNameLst>
                                          <p:attrName>style.visibility</p:attrName>
                                        </p:attrNameLst>
                                      </p:cBhvr>
                                      <p:to>
                                        <p:strVal val="visible"/>
                                      </p:to>
                                    </p:set>
                                    <p:animEffect transition="in" filter="fade">
                                      <p:cBhvr>
                                        <p:cTn id="23" dur="500"/>
                                        <p:tgtEl>
                                          <p:spTgt spid="92"/>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fade">
                                      <p:cBhvr>
                                        <p:cTn id="27" dur="500"/>
                                        <p:tgtEl>
                                          <p:spTgt spid="74"/>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116"/>
                                        </p:tgtEl>
                                        <p:attrNameLst>
                                          <p:attrName>style.visibility</p:attrName>
                                        </p:attrNameLst>
                                      </p:cBhvr>
                                      <p:to>
                                        <p:strVal val="visible"/>
                                      </p:to>
                                    </p:set>
                                    <p:anim calcmode="lin" valueType="num">
                                      <p:cBhvr additive="base">
                                        <p:cTn id="32" dur="500" fill="hold"/>
                                        <p:tgtEl>
                                          <p:spTgt spid="116"/>
                                        </p:tgtEl>
                                        <p:attrNameLst>
                                          <p:attrName>ppt_x</p:attrName>
                                        </p:attrNameLst>
                                      </p:cBhvr>
                                      <p:tavLst>
                                        <p:tav tm="0">
                                          <p:val>
                                            <p:strVal val="0-#ppt_w/2"/>
                                          </p:val>
                                        </p:tav>
                                        <p:tav tm="100000">
                                          <p:val>
                                            <p:strVal val="#ppt_x"/>
                                          </p:val>
                                        </p:tav>
                                      </p:tavLst>
                                    </p:anim>
                                    <p:anim calcmode="lin" valueType="num">
                                      <p:cBhvr additive="base">
                                        <p:cTn id="33" dur="500" fill="hold"/>
                                        <p:tgtEl>
                                          <p:spTgt spid="116"/>
                                        </p:tgtEl>
                                        <p:attrNameLst>
                                          <p:attrName>ppt_y</p:attrName>
                                        </p:attrNameLst>
                                      </p:cBhvr>
                                      <p:tavLst>
                                        <p:tav tm="0">
                                          <p:val>
                                            <p:strVal val="#ppt_y"/>
                                          </p:val>
                                        </p:tav>
                                        <p:tav tm="100000">
                                          <p:val>
                                            <p:strVal val="#ppt_y"/>
                                          </p:val>
                                        </p:tav>
                                      </p:tavLst>
                                    </p:anim>
                                  </p:childTnLst>
                                </p:cTn>
                              </p:par>
                              <p:par>
                                <p:cTn id="34" presetID="2" presetClass="entr" presetSubtype="8" fill="hold" nodeType="withEffect">
                                  <p:stCondLst>
                                    <p:cond delay="0"/>
                                  </p:stCondLst>
                                  <p:childTnLst>
                                    <p:set>
                                      <p:cBhvr>
                                        <p:cTn id="35" dur="1" fill="hold">
                                          <p:stCondLst>
                                            <p:cond delay="0"/>
                                          </p:stCondLst>
                                        </p:cTn>
                                        <p:tgtEl>
                                          <p:spTgt spid="121"/>
                                        </p:tgtEl>
                                        <p:attrNameLst>
                                          <p:attrName>style.visibility</p:attrName>
                                        </p:attrNameLst>
                                      </p:cBhvr>
                                      <p:to>
                                        <p:strVal val="visible"/>
                                      </p:to>
                                    </p:set>
                                    <p:anim calcmode="lin" valueType="num">
                                      <p:cBhvr additive="base">
                                        <p:cTn id="36" dur="500" fill="hold"/>
                                        <p:tgtEl>
                                          <p:spTgt spid="121"/>
                                        </p:tgtEl>
                                        <p:attrNameLst>
                                          <p:attrName>ppt_x</p:attrName>
                                        </p:attrNameLst>
                                      </p:cBhvr>
                                      <p:tavLst>
                                        <p:tav tm="0">
                                          <p:val>
                                            <p:strVal val="0-#ppt_w/2"/>
                                          </p:val>
                                        </p:tav>
                                        <p:tav tm="100000">
                                          <p:val>
                                            <p:strVal val="#ppt_x"/>
                                          </p:val>
                                        </p:tav>
                                      </p:tavLst>
                                    </p:anim>
                                    <p:anim calcmode="lin" valueType="num">
                                      <p:cBhvr additive="base">
                                        <p:cTn id="37" dur="500" fill="hold"/>
                                        <p:tgtEl>
                                          <p:spTgt spid="121"/>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124"/>
                                        </p:tgtEl>
                                        <p:attrNameLst>
                                          <p:attrName>style.visibility</p:attrName>
                                        </p:attrNameLst>
                                      </p:cBhvr>
                                      <p:to>
                                        <p:strVal val="visible"/>
                                      </p:to>
                                    </p:set>
                                    <p:anim calcmode="lin" valueType="num">
                                      <p:cBhvr additive="base">
                                        <p:cTn id="40" dur="500" fill="hold"/>
                                        <p:tgtEl>
                                          <p:spTgt spid="124"/>
                                        </p:tgtEl>
                                        <p:attrNameLst>
                                          <p:attrName>ppt_x</p:attrName>
                                        </p:attrNameLst>
                                      </p:cBhvr>
                                      <p:tavLst>
                                        <p:tav tm="0">
                                          <p:val>
                                            <p:strVal val="0-#ppt_w/2"/>
                                          </p:val>
                                        </p:tav>
                                        <p:tav tm="100000">
                                          <p:val>
                                            <p:strVal val="#ppt_x"/>
                                          </p:val>
                                        </p:tav>
                                      </p:tavLst>
                                    </p:anim>
                                    <p:anim calcmode="lin" valueType="num">
                                      <p:cBhvr additive="base">
                                        <p:cTn id="41" dur="500" fill="hold"/>
                                        <p:tgtEl>
                                          <p:spTgt spid="124"/>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6" presetClass="emph" presetSubtype="0" fill="hold" nodeType="clickEffect">
                                  <p:stCondLst>
                                    <p:cond delay="0"/>
                                  </p:stCondLst>
                                  <p:childTnLst>
                                    <p:animEffect transition="out" filter="fade">
                                      <p:cBhvr>
                                        <p:cTn id="45" dur="500" tmFilter="0, 0; .2, .5; .8, .5; 1, 0"/>
                                        <p:tgtEl>
                                          <p:spTgt spid="116"/>
                                        </p:tgtEl>
                                      </p:cBhvr>
                                    </p:animEffect>
                                    <p:animScale>
                                      <p:cBhvr>
                                        <p:cTn id="46" dur="250" autoRev="1" fill="hold"/>
                                        <p:tgtEl>
                                          <p:spTgt spid="11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6" name="直接连接符 115"/>
          <p:cNvCxnSpPr/>
          <p:nvPr/>
        </p:nvCxnSpPr>
        <p:spPr>
          <a:xfrm>
            <a:off x="2170113" y="3663913"/>
            <a:ext cx="4481512" cy="0"/>
          </a:xfrm>
          <a:prstGeom prst="line">
            <a:avLst/>
          </a:prstGeom>
          <a:ln w="9525">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117" name="组合 116"/>
          <p:cNvGrpSpPr/>
          <p:nvPr/>
        </p:nvGrpSpPr>
        <p:grpSpPr bwMode="auto">
          <a:xfrm>
            <a:off x="1655763" y="2754275"/>
            <a:ext cx="1025525" cy="1397000"/>
            <a:chOff x="2208213" y="3624263"/>
            <a:chExt cx="1366837" cy="1861344"/>
          </a:xfrm>
        </p:grpSpPr>
        <p:sp>
          <p:nvSpPr>
            <p:cNvPr id="118" name="椭圆 117"/>
            <p:cNvSpPr>
              <a:spLocks noChangeAspect="1"/>
            </p:cNvSpPr>
            <p:nvPr/>
          </p:nvSpPr>
          <p:spPr>
            <a:xfrm>
              <a:off x="2826040" y="4772798"/>
              <a:ext cx="131182" cy="129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a:solidFill>
                  <a:srgbClr val="000000"/>
                </a:solidFill>
                <a:latin typeface="微软雅黑" panose="020B0503020204020204" pitchFamily="34" charset="-122"/>
                <a:ea typeface="微软雅黑" panose="020B0503020204020204" pitchFamily="34" charset="-122"/>
              </a:endParaRPr>
            </a:p>
          </p:txBody>
        </p:sp>
        <p:sp>
          <p:nvSpPr>
            <p:cNvPr id="120" name="饼形 3"/>
            <p:cNvSpPr/>
            <p:nvPr/>
          </p:nvSpPr>
          <p:spPr>
            <a:xfrm rot="10800000">
              <a:off x="2267457" y="4229200"/>
              <a:ext cx="1248350" cy="357463"/>
            </a:xfrm>
            <a:custGeom>
              <a:avLst/>
              <a:gdLst/>
              <a:ahLst/>
              <a:cxnLst/>
              <a:rect l="l" t="t" r="r" b="b"/>
              <a:pathLst>
                <a:path w="939558" h="2732921">
                  <a:moveTo>
                    <a:pt x="469574" y="2732900"/>
                  </a:moveTo>
                  <a:cubicBezTo>
                    <a:pt x="366411" y="2728370"/>
                    <a:pt x="263486" y="2011705"/>
                    <a:pt x="238155" y="586285"/>
                  </a:cubicBezTo>
                  <a:lnTo>
                    <a:pt x="238030" y="586285"/>
                  </a:lnTo>
                  <a:lnTo>
                    <a:pt x="237908" y="586285"/>
                  </a:lnTo>
                  <a:lnTo>
                    <a:pt x="237908" y="583478"/>
                  </a:lnTo>
                  <a:cubicBezTo>
                    <a:pt x="236491" y="260766"/>
                    <a:pt x="130614" y="401"/>
                    <a:pt x="243" y="401"/>
                  </a:cubicBezTo>
                  <a:lnTo>
                    <a:pt x="0" y="461"/>
                  </a:lnTo>
                  <a:lnTo>
                    <a:pt x="0" y="0"/>
                  </a:lnTo>
                  <a:lnTo>
                    <a:pt x="237908" y="0"/>
                  </a:lnTo>
                  <a:lnTo>
                    <a:pt x="472303" y="0"/>
                  </a:lnTo>
                  <a:lnTo>
                    <a:pt x="475816" y="0"/>
                  </a:lnTo>
                  <a:lnTo>
                    <a:pt x="475816" y="227"/>
                  </a:lnTo>
                  <a:lnTo>
                    <a:pt x="701650" y="227"/>
                  </a:lnTo>
                  <a:lnTo>
                    <a:pt x="939558" y="227"/>
                  </a:lnTo>
                  <a:lnTo>
                    <a:pt x="939558" y="689"/>
                  </a:lnTo>
                  <a:lnTo>
                    <a:pt x="939315" y="628"/>
                  </a:lnTo>
                  <a:cubicBezTo>
                    <a:pt x="814690" y="628"/>
                    <a:pt x="712449" y="238872"/>
                    <a:pt x="703543" y="542189"/>
                  </a:cubicBezTo>
                  <a:cubicBezTo>
                    <a:pt x="679240" y="2008441"/>
                    <a:pt x="574285" y="2737497"/>
                    <a:pt x="469574" y="273290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a:solidFill>
                  <a:srgbClr val="000000"/>
                </a:solidFill>
                <a:latin typeface="微软雅黑" panose="020B0503020204020204" pitchFamily="34" charset="-122"/>
                <a:ea typeface="微软雅黑" panose="020B0503020204020204" pitchFamily="34" charset="-122"/>
              </a:endParaRPr>
            </a:p>
          </p:txBody>
        </p:sp>
        <p:sp>
          <p:nvSpPr>
            <p:cNvPr id="121" name="三十二角星 120"/>
            <p:cNvSpPr/>
            <p:nvPr/>
          </p:nvSpPr>
          <p:spPr>
            <a:xfrm>
              <a:off x="2608107" y="3624263"/>
              <a:ext cx="488761" cy="486488"/>
            </a:xfrm>
            <a:prstGeom prst="star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dirty="0">
                <a:solidFill>
                  <a:srgbClr val="000000"/>
                </a:solidFill>
                <a:latin typeface="微软雅黑" panose="020B0503020204020204" pitchFamily="34" charset="-122"/>
                <a:ea typeface="微软雅黑" panose="020B0503020204020204" pitchFamily="34" charset="-122"/>
              </a:endParaRPr>
            </a:p>
          </p:txBody>
        </p:sp>
        <p:sp>
          <p:nvSpPr>
            <p:cNvPr id="122" name="文本框 30"/>
            <p:cNvSpPr txBox="1">
              <a:spLocks noChangeArrowheads="1"/>
            </p:cNvSpPr>
            <p:nvPr/>
          </p:nvSpPr>
          <p:spPr bwMode="auto">
            <a:xfrm>
              <a:off x="2208213" y="5075238"/>
              <a:ext cx="1366837" cy="410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400">
                  <a:solidFill>
                    <a:srgbClr val="000000"/>
                  </a:solidFill>
                  <a:latin typeface="微软雅黑" panose="020B0503020204020204" pitchFamily="34" charset="-122"/>
                  <a:ea typeface="微软雅黑" panose="020B0503020204020204" pitchFamily="34" charset="-122"/>
                </a:rPr>
                <a:t>标题文字</a:t>
              </a:r>
              <a:endParaRPr lang="zh-CN" altLang="en-US" sz="1400">
                <a:solidFill>
                  <a:srgbClr val="000000"/>
                </a:solidFill>
                <a:latin typeface="微软雅黑" panose="020B0503020204020204" pitchFamily="34" charset="-122"/>
                <a:ea typeface="微软雅黑" panose="020B0503020204020204" pitchFamily="34" charset="-122"/>
              </a:endParaRPr>
            </a:p>
          </p:txBody>
        </p:sp>
      </p:grpSp>
      <p:grpSp>
        <p:nvGrpSpPr>
          <p:cNvPr id="123" name="组合 122"/>
          <p:cNvGrpSpPr/>
          <p:nvPr/>
        </p:nvGrpSpPr>
        <p:grpSpPr bwMode="auto">
          <a:xfrm>
            <a:off x="2554288" y="2889213"/>
            <a:ext cx="1025525" cy="1262062"/>
            <a:chOff x="3406775" y="3803650"/>
            <a:chExt cx="1366838" cy="1681957"/>
          </a:xfrm>
        </p:grpSpPr>
        <p:sp>
          <p:nvSpPr>
            <p:cNvPr id="124" name="椭圆 123"/>
            <p:cNvSpPr>
              <a:spLocks noChangeAspect="1"/>
            </p:cNvSpPr>
            <p:nvPr/>
          </p:nvSpPr>
          <p:spPr>
            <a:xfrm>
              <a:off x="4024603" y="4757817"/>
              <a:ext cx="131183" cy="1311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a:solidFill>
                  <a:srgbClr val="000000"/>
                </a:solidFill>
                <a:latin typeface="微软雅黑" panose="020B0503020204020204" pitchFamily="34" charset="-122"/>
                <a:ea typeface="微软雅黑" panose="020B0503020204020204" pitchFamily="34" charset="-122"/>
              </a:endParaRPr>
            </a:p>
          </p:txBody>
        </p:sp>
        <p:sp>
          <p:nvSpPr>
            <p:cNvPr id="126" name="饼形 3"/>
            <p:cNvSpPr/>
            <p:nvPr/>
          </p:nvSpPr>
          <p:spPr>
            <a:xfrm rot="10800000">
              <a:off x="3466019" y="3803650"/>
              <a:ext cx="1248350" cy="782798"/>
            </a:xfrm>
            <a:custGeom>
              <a:avLst/>
              <a:gdLst/>
              <a:ahLst/>
              <a:cxnLst/>
              <a:rect l="l" t="t" r="r" b="b"/>
              <a:pathLst>
                <a:path w="939558" h="2732921">
                  <a:moveTo>
                    <a:pt x="469574" y="2732900"/>
                  </a:moveTo>
                  <a:cubicBezTo>
                    <a:pt x="366411" y="2728370"/>
                    <a:pt x="263486" y="2011705"/>
                    <a:pt x="238155" y="586285"/>
                  </a:cubicBezTo>
                  <a:lnTo>
                    <a:pt x="238030" y="586285"/>
                  </a:lnTo>
                  <a:lnTo>
                    <a:pt x="237908" y="586285"/>
                  </a:lnTo>
                  <a:lnTo>
                    <a:pt x="237908" y="583478"/>
                  </a:lnTo>
                  <a:cubicBezTo>
                    <a:pt x="236491" y="260766"/>
                    <a:pt x="130614" y="401"/>
                    <a:pt x="243" y="401"/>
                  </a:cubicBezTo>
                  <a:lnTo>
                    <a:pt x="0" y="461"/>
                  </a:lnTo>
                  <a:lnTo>
                    <a:pt x="0" y="0"/>
                  </a:lnTo>
                  <a:lnTo>
                    <a:pt x="237908" y="0"/>
                  </a:lnTo>
                  <a:lnTo>
                    <a:pt x="472303" y="0"/>
                  </a:lnTo>
                  <a:lnTo>
                    <a:pt x="475816" y="0"/>
                  </a:lnTo>
                  <a:lnTo>
                    <a:pt x="475816" y="227"/>
                  </a:lnTo>
                  <a:lnTo>
                    <a:pt x="701650" y="227"/>
                  </a:lnTo>
                  <a:lnTo>
                    <a:pt x="939558" y="227"/>
                  </a:lnTo>
                  <a:lnTo>
                    <a:pt x="939558" y="689"/>
                  </a:lnTo>
                  <a:lnTo>
                    <a:pt x="939315" y="628"/>
                  </a:lnTo>
                  <a:cubicBezTo>
                    <a:pt x="814690" y="628"/>
                    <a:pt x="712449" y="238872"/>
                    <a:pt x="703543" y="542189"/>
                  </a:cubicBezTo>
                  <a:cubicBezTo>
                    <a:pt x="679240" y="2008441"/>
                    <a:pt x="574285" y="2737497"/>
                    <a:pt x="469574" y="273290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a:solidFill>
                  <a:srgbClr val="000000"/>
                </a:solidFill>
                <a:latin typeface="微软雅黑" panose="020B0503020204020204" pitchFamily="34" charset="-122"/>
                <a:ea typeface="微软雅黑" panose="020B0503020204020204" pitchFamily="34" charset="-122"/>
              </a:endParaRPr>
            </a:p>
          </p:txBody>
        </p:sp>
        <p:sp>
          <p:nvSpPr>
            <p:cNvPr id="127" name="文本框 31"/>
            <p:cNvSpPr txBox="1">
              <a:spLocks noChangeArrowheads="1"/>
            </p:cNvSpPr>
            <p:nvPr/>
          </p:nvSpPr>
          <p:spPr bwMode="auto">
            <a:xfrm>
              <a:off x="3406775" y="5075238"/>
              <a:ext cx="1366838" cy="410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400">
                  <a:solidFill>
                    <a:srgbClr val="000000"/>
                  </a:solidFill>
                  <a:latin typeface="微软雅黑" panose="020B0503020204020204" pitchFamily="34" charset="-122"/>
                  <a:ea typeface="微软雅黑" panose="020B0503020204020204" pitchFamily="34" charset="-122"/>
                </a:rPr>
                <a:t>标题文字</a:t>
              </a:r>
              <a:endParaRPr lang="zh-CN" altLang="en-US" sz="1400">
                <a:solidFill>
                  <a:srgbClr val="000000"/>
                </a:solidFill>
                <a:latin typeface="微软雅黑" panose="020B0503020204020204" pitchFamily="34" charset="-122"/>
                <a:ea typeface="微软雅黑" panose="020B0503020204020204" pitchFamily="34" charset="-122"/>
              </a:endParaRPr>
            </a:p>
          </p:txBody>
        </p:sp>
      </p:grpSp>
      <p:grpSp>
        <p:nvGrpSpPr>
          <p:cNvPr id="128" name="组合 127"/>
          <p:cNvGrpSpPr/>
          <p:nvPr/>
        </p:nvGrpSpPr>
        <p:grpSpPr bwMode="auto">
          <a:xfrm>
            <a:off x="3452813" y="2514563"/>
            <a:ext cx="1027112" cy="1636712"/>
            <a:chOff x="4603750" y="3303588"/>
            <a:chExt cx="1368425" cy="2182019"/>
          </a:xfrm>
        </p:grpSpPr>
        <p:sp>
          <p:nvSpPr>
            <p:cNvPr id="129" name="椭圆 128"/>
            <p:cNvSpPr>
              <a:spLocks noChangeAspect="1"/>
            </p:cNvSpPr>
            <p:nvPr/>
          </p:nvSpPr>
          <p:spPr>
            <a:xfrm>
              <a:off x="5223454" y="4757562"/>
              <a:ext cx="129018" cy="131217"/>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a:solidFill>
                  <a:srgbClr val="000000"/>
                </a:solidFill>
                <a:latin typeface="微软雅黑" panose="020B0503020204020204" pitchFamily="34" charset="-122"/>
                <a:ea typeface="微软雅黑" panose="020B0503020204020204" pitchFamily="34" charset="-122"/>
              </a:endParaRPr>
            </a:p>
          </p:txBody>
        </p:sp>
        <p:sp>
          <p:nvSpPr>
            <p:cNvPr id="131" name="饼形 3"/>
            <p:cNvSpPr/>
            <p:nvPr/>
          </p:nvSpPr>
          <p:spPr>
            <a:xfrm rot="10800000">
              <a:off x="4665085" y="3303588"/>
              <a:ext cx="1247869" cy="1282545"/>
            </a:xfrm>
            <a:custGeom>
              <a:avLst/>
              <a:gdLst/>
              <a:ahLst/>
              <a:cxnLst/>
              <a:rect l="l" t="t" r="r" b="b"/>
              <a:pathLst>
                <a:path w="939558" h="2732921">
                  <a:moveTo>
                    <a:pt x="469574" y="2732900"/>
                  </a:moveTo>
                  <a:cubicBezTo>
                    <a:pt x="366411" y="2728370"/>
                    <a:pt x="263486" y="2011705"/>
                    <a:pt x="238155" y="586285"/>
                  </a:cubicBezTo>
                  <a:lnTo>
                    <a:pt x="238030" y="586285"/>
                  </a:lnTo>
                  <a:lnTo>
                    <a:pt x="237908" y="586285"/>
                  </a:lnTo>
                  <a:lnTo>
                    <a:pt x="237908" y="583478"/>
                  </a:lnTo>
                  <a:cubicBezTo>
                    <a:pt x="236491" y="260766"/>
                    <a:pt x="130614" y="401"/>
                    <a:pt x="243" y="401"/>
                  </a:cubicBezTo>
                  <a:lnTo>
                    <a:pt x="0" y="461"/>
                  </a:lnTo>
                  <a:lnTo>
                    <a:pt x="0" y="0"/>
                  </a:lnTo>
                  <a:lnTo>
                    <a:pt x="237908" y="0"/>
                  </a:lnTo>
                  <a:lnTo>
                    <a:pt x="472303" y="0"/>
                  </a:lnTo>
                  <a:lnTo>
                    <a:pt x="475816" y="0"/>
                  </a:lnTo>
                  <a:lnTo>
                    <a:pt x="475816" y="227"/>
                  </a:lnTo>
                  <a:lnTo>
                    <a:pt x="701650" y="227"/>
                  </a:lnTo>
                  <a:lnTo>
                    <a:pt x="939558" y="227"/>
                  </a:lnTo>
                  <a:lnTo>
                    <a:pt x="939558" y="689"/>
                  </a:lnTo>
                  <a:lnTo>
                    <a:pt x="939315" y="628"/>
                  </a:lnTo>
                  <a:cubicBezTo>
                    <a:pt x="814690" y="628"/>
                    <a:pt x="712449" y="238872"/>
                    <a:pt x="703543" y="542189"/>
                  </a:cubicBezTo>
                  <a:cubicBezTo>
                    <a:pt x="679240" y="2008441"/>
                    <a:pt x="574285" y="2737497"/>
                    <a:pt x="469574" y="273290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a:solidFill>
                  <a:srgbClr val="000000"/>
                </a:solidFill>
                <a:latin typeface="微软雅黑" panose="020B0503020204020204" pitchFamily="34" charset="-122"/>
                <a:ea typeface="微软雅黑" panose="020B0503020204020204" pitchFamily="34" charset="-122"/>
              </a:endParaRPr>
            </a:p>
          </p:txBody>
        </p:sp>
        <p:sp>
          <p:nvSpPr>
            <p:cNvPr id="132" name="文本框 32"/>
            <p:cNvSpPr txBox="1">
              <a:spLocks noChangeArrowheads="1"/>
            </p:cNvSpPr>
            <p:nvPr/>
          </p:nvSpPr>
          <p:spPr bwMode="auto">
            <a:xfrm>
              <a:off x="4603750" y="5075238"/>
              <a:ext cx="1368425" cy="410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400">
                  <a:solidFill>
                    <a:srgbClr val="000000"/>
                  </a:solidFill>
                  <a:latin typeface="微软雅黑" panose="020B0503020204020204" pitchFamily="34" charset="-122"/>
                  <a:ea typeface="微软雅黑" panose="020B0503020204020204" pitchFamily="34" charset="-122"/>
                </a:rPr>
                <a:t>标题文字</a:t>
              </a:r>
              <a:endParaRPr lang="zh-CN" altLang="en-US" sz="1400">
                <a:solidFill>
                  <a:srgbClr val="000000"/>
                </a:solidFill>
                <a:latin typeface="微软雅黑" panose="020B0503020204020204" pitchFamily="34" charset="-122"/>
                <a:ea typeface="微软雅黑" panose="020B0503020204020204" pitchFamily="34" charset="-122"/>
              </a:endParaRPr>
            </a:p>
          </p:txBody>
        </p:sp>
      </p:grpSp>
      <p:grpSp>
        <p:nvGrpSpPr>
          <p:cNvPr id="133" name="组合 132"/>
          <p:cNvGrpSpPr/>
          <p:nvPr/>
        </p:nvGrpSpPr>
        <p:grpSpPr bwMode="auto">
          <a:xfrm>
            <a:off x="4351338" y="2031963"/>
            <a:ext cx="1027112" cy="2119312"/>
            <a:chOff x="5802313" y="2660650"/>
            <a:chExt cx="1368425" cy="2824957"/>
          </a:xfrm>
        </p:grpSpPr>
        <p:sp>
          <p:nvSpPr>
            <p:cNvPr id="134" name="椭圆 133"/>
            <p:cNvSpPr>
              <a:spLocks noChangeAspect="1"/>
            </p:cNvSpPr>
            <p:nvPr/>
          </p:nvSpPr>
          <p:spPr>
            <a:xfrm>
              <a:off x="6422017" y="4766142"/>
              <a:ext cx="129018" cy="12908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a:solidFill>
                  <a:srgbClr val="000000"/>
                </a:solidFill>
                <a:latin typeface="微软雅黑" panose="020B0503020204020204" pitchFamily="34" charset="-122"/>
                <a:ea typeface="微软雅黑" panose="020B0503020204020204" pitchFamily="34" charset="-122"/>
              </a:endParaRPr>
            </a:p>
          </p:txBody>
        </p:sp>
        <p:sp>
          <p:nvSpPr>
            <p:cNvPr id="136" name="饼形 3"/>
            <p:cNvSpPr/>
            <p:nvPr/>
          </p:nvSpPr>
          <p:spPr>
            <a:xfrm rot="10800000">
              <a:off x="5863648" y="2660650"/>
              <a:ext cx="1247869" cy="1925627"/>
            </a:xfrm>
            <a:custGeom>
              <a:avLst/>
              <a:gdLst/>
              <a:ahLst/>
              <a:cxnLst/>
              <a:rect l="l" t="t" r="r" b="b"/>
              <a:pathLst>
                <a:path w="939558" h="2732921">
                  <a:moveTo>
                    <a:pt x="469574" y="2732900"/>
                  </a:moveTo>
                  <a:cubicBezTo>
                    <a:pt x="366411" y="2728370"/>
                    <a:pt x="263486" y="2011705"/>
                    <a:pt x="238155" y="586285"/>
                  </a:cubicBezTo>
                  <a:lnTo>
                    <a:pt x="238030" y="586285"/>
                  </a:lnTo>
                  <a:lnTo>
                    <a:pt x="237908" y="586285"/>
                  </a:lnTo>
                  <a:lnTo>
                    <a:pt x="237908" y="583478"/>
                  </a:lnTo>
                  <a:cubicBezTo>
                    <a:pt x="236491" y="260766"/>
                    <a:pt x="130614" y="401"/>
                    <a:pt x="243" y="401"/>
                  </a:cubicBezTo>
                  <a:lnTo>
                    <a:pt x="0" y="461"/>
                  </a:lnTo>
                  <a:lnTo>
                    <a:pt x="0" y="0"/>
                  </a:lnTo>
                  <a:lnTo>
                    <a:pt x="237908" y="0"/>
                  </a:lnTo>
                  <a:lnTo>
                    <a:pt x="472303" y="0"/>
                  </a:lnTo>
                  <a:lnTo>
                    <a:pt x="475816" y="0"/>
                  </a:lnTo>
                  <a:lnTo>
                    <a:pt x="475816" y="227"/>
                  </a:lnTo>
                  <a:lnTo>
                    <a:pt x="701650" y="227"/>
                  </a:lnTo>
                  <a:lnTo>
                    <a:pt x="939558" y="227"/>
                  </a:lnTo>
                  <a:lnTo>
                    <a:pt x="939558" y="689"/>
                  </a:lnTo>
                  <a:lnTo>
                    <a:pt x="939315" y="628"/>
                  </a:lnTo>
                  <a:cubicBezTo>
                    <a:pt x="814690" y="628"/>
                    <a:pt x="712449" y="238872"/>
                    <a:pt x="703543" y="542189"/>
                  </a:cubicBezTo>
                  <a:cubicBezTo>
                    <a:pt x="679240" y="2008441"/>
                    <a:pt x="574285" y="2737497"/>
                    <a:pt x="469574" y="273290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a:solidFill>
                  <a:srgbClr val="000000"/>
                </a:solidFill>
                <a:latin typeface="微软雅黑" panose="020B0503020204020204" pitchFamily="34" charset="-122"/>
                <a:ea typeface="微软雅黑" panose="020B0503020204020204" pitchFamily="34" charset="-122"/>
              </a:endParaRPr>
            </a:p>
          </p:txBody>
        </p:sp>
        <p:sp>
          <p:nvSpPr>
            <p:cNvPr id="137" name="文本框 33"/>
            <p:cNvSpPr txBox="1">
              <a:spLocks noChangeArrowheads="1"/>
            </p:cNvSpPr>
            <p:nvPr/>
          </p:nvSpPr>
          <p:spPr bwMode="auto">
            <a:xfrm>
              <a:off x="5802313" y="5075238"/>
              <a:ext cx="1368425" cy="410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400">
                  <a:solidFill>
                    <a:srgbClr val="000000"/>
                  </a:solidFill>
                  <a:latin typeface="微软雅黑" panose="020B0503020204020204" pitchFamily="34" charset="-122"/>
                  <a:ea typeface="微软雅黑" panose="020B0503020204020204" pitchFamily="34" charset="-122"/>
                </a:rPr>
                <a:t>标题文字</a:t>
              </a:r>
              <a:endParaRPr lang="zh-CN" altLang="en-US" sz="1400">
                <a:solidFill>
                  <a:srgbClr val="000000"/>
                </a:solidFill>
                <a:latin typeface="微软雅黑" panose="020B0503020204020204" pitchFamily="34" charset="-122"/>
                <a:ea typeface="微软雅黑" panose="020B0503020204020204" pitchFamily="34" charset="-122"/>
              </a:endParaRPr>
            </a:p>
          </p:txBody>
        </p:sp>
      </p:grpSp>
      <p:grpSp>
        <p:nvGrpSpPr>
          <p:cNvPr id="138" name="组合 137"/>
          <p:cNvGrpSpPr/>
          <p:nvPr/>
        </p:nvGrpSpPr>
        <p:grpSpPr bwMode="auto">
          <a:xfrm>
            <a:off x="5251450" y="1765263"/>
            <a:ext cx="1025525" cy="2386012"/>
            <a:chOff x="7000875" y="2305050"/>
            <a:chExt cx="1368425" cy="3180557"/>
          </a:xfrm>
        </p:grpSpPr>
        <p:sp>
          <p:nvSpPr>
            <p:cNvPr id="139" name="椭圆 138"/>
            <p:cNvSpPr>
              <a:spLocks noChangeAspect="1"/>
            </p:cNvSpPr>
            <p:nvPr/>
          </p:nvSpPr>
          <p:spPr>
            <a:xfrm>
              <a:off x="7619420" y="4772469"/>
              <a:ext cx="131335" cy="129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a:solidFill>
                  <a:srgbClr val="000000"/>
                </a:solidFill>
                <a:latin typeface="微软雅黑" panose="020B0503020204020204" pitchFamily="34" charset="-122"/>
                <a:ea typeface="微软雅黑" panose="020B0503020204020204" pitchFamily="34" charset="-122"/>
              </a:endParaRPr>
            </a:p>
          </p:txBody>
        </p:sp>
        <p:sp>
          <p:nvSpPr>
            <p:cNvPr id="141" name="饼形 3"/>
            <p:cNvSpPr/>
            <p:nvPr/>
          </p:nvSpPr>
          <p:spPr>
            <a:xfrm rot="10800000">
              <a:off x="7060188" y="2305050"/>
              <a:ext cx="1249800" cy="2281198"/>
            </a:xfrm>
            <a:custGeom>
              <a:avLst/>
              <a:gdLst/>
              <a:ahLst/>
              <a:cxnLst/>
              <a:rect l="l" t="t" r="r" b="b"/>
              <a:pathLst>
                <a:path w="939558" h="2732921">
                  <a:moveTo>
                    <a:pt x="469574" y="2732900"/>
                  </a:moveTo>
                  <a:cubicBezTo>
                    <a:pt x="366411" y="2728370"/>
                    <a:pt x="263486" y="2011705"/>
                    <a:pt x="238155" y="586285"/>
                  </a:cubicBezTo>
                  <a:lnTo>
                    <a:pt x="238030" y="586285"/>
                  </a:lnTo>
                  <a:lnTo>
                    <a:pt x="237908" y="586285"/>
                  </a:lnTo>
                  <a:lnTo>
                    <a:pt x="237908" y="583478"/>
                  </a:lnTo>
                  <a:cubicBezTo>
                    <a:pt x="236491" y="260766"/>
                    <a:pt x="130614" y="401"/>
                    <a:pt x="243" y="401"/>
                  </a:cubicBezTo>
                  <a:lnTo>
                    <a:pt x="0" y="461"/>
                  </a:lnTo>
                  <a:lnTo>
                    <a:pt x="0" y="0"/>
                  </a:lnTo>
                  <a:lnTo>
                    <a:pt x="237908" y="0"/>
                  </a:lnTo>
                  <a:lnTo>
                    <a:pt x="472303" y="0"/>
                  </a:lnTo>
                  <a:lnTo>
                    <a:pt x="475816" y="0"/>
                  </a:lnTo>
                  <a:lnTo>
                    <a:pt x="475816" y="227"/>
                  </a:lnTo>
                  <a:lnTo>
                    <a:pt x="701650" y="227"/>
                  </a:lnTo>
                  <a:lnTo>
                    <a:pt x="939558" y="227"/>
                  </a:lnTo>
                  <a:lnTo>
                    <a:pt x="939558" y="689"/>
                  </a:lnTo>
                  <a:lnTo>
                    <a:pt x="939315" y="628"/>
                  </a:lnTo>
                  <a:cubicBezTo>
                    <a:pt x="814690" y="628"/>
                    <a:pt x="712449" y="238872"/>
                    <a:pt x="703543" y="542189"/>
                  </a:cubicBezTo>
                  <a:cubicBezTo>
                    <a:pt x="679240" y="2008441"/>
                    <a:pt x="574285" y="2737497"/>
                    <a:pt x="469574" y="273290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a:solidFill>
                  <a:srgbClr val="000000"/>
                </a:solidFill>
                <a:latin typeface="微软雅黑" panose="020B0503020204020204" pitchFamily="34" charset="-122"/>
                <a:ea typeface="微软雅黑" panose="020B0503020204020204" pitchFamily="34" charset="-122"/>
              </a:endParaRPr>
            </a:p>
          </p:txBody>
        </p:sp>
        <p:sp>
          <p:nvSpPr>
            <p:cNvPr id="142" name="文本框 34"/>
            <p:cNvSpPr txBox="1">
              <a:spLocks noChangeArrowheads="1"/>
            </p:cNvSpPr>
            <p:nvPr/>
          </p:nvSpPr>
          <p:spPr bwMode="auto">
            <a:xfrm>
              <a:off x="7000875" y="5075238"/>
              <a:ext cx="1368425" cy="410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400">
                  <a:solidFill>
                    <a:srgbClr val="000000"/>
                  </a:solidFill>
                  <a:latin typeface="微软雅黑" panose="020B0503020204020204" pitchFamily="34" charset="-122"/>
                  <a:ea typeface="微软雅黑" panose="020B0503020204020204" pitchFamily="34" charset="-122"/>
                </a:rPr>
                <a:t>标题文字</a:t>
              </a:r>
              <a:endParaRPr lang="zh-CN" altLang="en-US" sz="1400">
                <a:solidFill>
                  <a:srgbClr val="000000"/>
                </a:solidFill>
                <a:latin typeface="微软雅黑" panose="020B0503020204020204" pitchFamily="34" charset="-122"/>
                <a:ea typeface="微软雅黑" panose="020B0503020204020204" pitchFamily="34" charset="-122"/>
              </a:endParaRPr>
            </a:p>
          </p:txBody>
        </p:sp>
      </p:grpSp>
      <p:grpSp>
        <p:nvGrpSpPr>
          <p:cNvPr id="143" name="组合 142"/>
          <p:cNvGrpSpPr/>
          <p:nvPr/>
        </p:nvGrpSpPr>
        <p:grpSpPr bwMode="auto">
          <a:xfrm>
            <a:off x="6138863" y="663538"/>
            <a:ext cx="1025525" cy="3487737"/>
            <a:chOff x="8185150" y="836613"/>
            <a:chExt cx="1366838" cy="4648994"/>
          </a:xfrm>
        </p:grpSpPr>
        <p:sp>
          <p:nvSpPr>
            <p:cNvPr id="144" name="椭圆 143"/>
            <p:cNvSpPr>
              <a:spLocks noChangeAspect="1"/>
            </p:cNvSpPr>
            <p:nvPr/>
          </p:nvSpPr>
          <p:spPr>
            <a:xfrm>
              <a:off x="8802978" y="4766145"/>
              <a:ext cx="131183" cy="1290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a:solidFill>
                  <a:srgbClr val="000000"/>
                </a:solidFill>
                <a:latin typeface="微软雅黑" panose="020B0503020204020204" pitchFamily="34" charset="-122"/>
                <a:ea typeface="微软雅黑" panose="020B0503020204020204" pitchFamily="34" charset="-122"/>
              </a:endParaRPr>
            </a:p>
          </p:txBody>
        </p:sp>
        <p:sp>
          <p:nvSpPr>
            <p:cNvPr id="146" name="饼形 3"/>
            <p:cNvSpPr/>
            <p:nvPr/>
          </p:nvSpPr>
          <p:spPr>
            <a:xfrm rot="10800000">
              <a:off x="8244394" y="1376209"/>
              <a:ext cx="1248350" cy="3212187"/>
            </a:xfrm>
            <a:custGeom>
              <a:avLst/>
              <a:gdLst/>
              <a:ahLst/>
              <a:cxnLst/>
              <a:rect l="l" t="t" r="r" b="b"/>
              <a:pathLst>
                <a:path w="939558" h="2732921">
                  <a:moveTo>
                    <a:pt x="469574" y="2732900"/>
                  </a:moveTo>
                  <a:cubicBezTo>
                    <a:pt x="366411" y="2728370"/>
                    <a:pt x="263486" y="2011705"/>
                    <a:pt x="238155" y="586285"/>
                  </a:cubicBezTo>
                  <a:lnTo>
                    <a:pt x="238030" y="586285"/>
                  </a:lnTo>
                  <a:lnTo>
                    <a:pt x="237908" y="586285"/>
                  </a:lnTo>
                  <a:lnTo>
                    <a:pt x="237908" y="583478"/>
                  </a:lnTo>
                  <a:cubicBezTo>
                    <a:pt x="236491" y="260766"/>
                    <a:pt x="130614" y="401"/>
                    <a:pt x="243" y="401"/>
                  </a:cubicBezTo>
                  <a:lnTo>
                    <a:pt x="0" y="461"/>
                  </a:lnTo>
                  <a:lnTo>
                    <a:pt x="0" y="0"/>
                  </a:lnTo>
                  <a:lnTo>
                    <a:pt x="237908" y="0"/>
                  </a:lnTo>
                  <a:lnTo>
                    <a:pt x="472303" y="0"/>
                  </a:lnTo>
                  <a:lnTo>
                    <a:pt x="475816" y="0"/>
                  </a:lnTo>
                  <a:lnTo>
                    <a:pt x="475816" y="227"/>
                  </a:lnTo>
                  <a:lnTo>
                    <a:pt x="701650" y="227"/>
                  </a:lnTo>
                  <a:lnTo>
                    <a:pt x="939558" y="227"/>
                  </a:lnTo>
                  <a:lnTo>
                    <a:pt x="939558" y="689"/>
                  </a:lnTo>
                  <a:lnTo>
                    <a:pt x="939315" y="628"/>
                  </a:lnTo>
                  <a:cubicBezTo>
                    <a:pt x="814690" y="628"/>
                    <a:pt x="712449" y="238872"/>
                    <a:pt x="703543" y="542189"/>
                  </a:cubicBezTo>
                  <a:cubicBezTo>
                    <a:pt x="679240" y="2008441"/>
                    <a:pt x="574285" y="2737497"/>
                    <a:pt x="469574" y="273290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a:solidFill>
                  <a:srgbClr val="000000"/>
                </a:solidFill>
                <a:latin typeface="微软雅黑" panose="020B0503020204020204" pitchFamily="34" charset="-122"/>
                <a:ea typeface="微软雅黑" panose="020B0503020204020204" pitchFamily="34" charset="-122"/>
              </a:endParaRPr>
            </a:p>
          </p:txBody>
        </p:sp>
        <p:sp>
          <p:nvSpPr>
            <p:cNvPr id="147" name="三十二角星 146"/>
            <p:cNvSpPr/>
            <p:nvPr/>
          </p:nvSpPr>
          <p:spPr>
            <a:xfrm>
              <a:off x="8625246" y="836613"/>
              <a:ext cx="486645" cy="488810"/>
            </a:xfrm>
            <a:prstGeom prst="star32">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dirty="0">
                <a:solidFill>
                  <a:srgbClr val="000000"/>
                </a:solidFill>
                <a:latin typeface="微软雅黑" panose="020B0503020204020204" pitchFamily="34" charset="-122"/>
                <a:ea typeface="微软雅黑" panose="020B0503020204020204" pitchFamily="34" charset="-122"/>
              </a:endParaRPr>
            </a:p>
          </p:txBody>
        </p:sp>
        <p:sp>
          <p:nvSpPr>
            <p:cNvPr id="148" name="文本框 35"/>
            <p:cNvSpPr txBox="1">
              <a:spLocks noChangeArrowheads="1"/>
            </p:cNvSpPr>
            <p:nvPr/>
          </p:nvSpPr>
          <p:spPr bwMode="auto">
            <a:xfrm>
              <a:off x="8185150" y="5075238"/>
              <a:ext cx="1366838" cy="410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400">
                  <a:solidFill>
                    <a:srgbClr val="000000"/>
                  </a:solidFill>
                  <a:latin typeface="微软雅黑" panose="020B0503020204020204" pitchFamily="34" charset="-122"/>
                  <a:ea typeface="微软雅黑" panose="020B0503020204020204" pitchFamily="34" charset="-122"/>
                </a:rPr>
                <a:t>标题文字</a:t>
              </a:r>
              <a:endParaRPr lang="zh-CN" altLang="en-US" sz="1400">
                <a:solidFill>
                  <a:srgbClr val="000000"/>
                </a:solidFill>
                <a:latin typeface="微软雅黑" panose="020B0503020204020204" pitchFamily="34" charset="-122"/>
                <a:ea typeface="微软雅黑" panose="020B0503020204020204" pitchFamily="34" charset="-122"/>
              </a:endParaRPr>
            </a:p>
          </p:txBody>
        </p:sp>
      </p:grpSp>
      <p:grpSp>
        <p:nvGrpSpPr>
          <p:cNvPr id="40" name="组合 39"/>
          <p:cNvGrpSpPr/>
          <p:nvPr/>
        </p:nvGrpSpPr>
        <p:grpSpPr>
          <a:xfrm>
            <a:off x="1698246" y="-5298"/>
            <a:ext cx="1805717" cy="324036"/>
            <a:chOff x="1698246" y="-5298"/>
            <a:chExt cx="1805717" cy="324036"/>
          </a:xfrm>
        </p:grpSpPr>
        <p:sp>
          <p:nvSpPr>
            <p:cNvPr id="52" name="平行四边形 51"/>
            <p:cNvSpPr/>
            <p:nvPr/>
          </p:nvSpPr>
          <p:spPr>
            <a:xfrm>
              <a:off x="1698246" y="-5298"/>
              <a:ext cx="1805717" cy="324036"/>
            </a:xfrm>
            <a:prstGeom prst="parallelogram">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panose="020B0503020204020204" pitchFamily="34" charset="-122"/>
              </a:endParaRPr>
            </a:p>
          </p:txBody>
        </p:sp>
        <p:sp>
          <p:nvSpPr>
            <p:cNvPr id="53" name="TextBox 37"/>
            <p:cNvSpPr>
              <a:spLocks noChangeArrowheads="1"/>
            </p:cNvSpPr>
            <p:nvPr/>
          </p:nvSpPr>
          <p:spPr bwMode="auto">
            <a:xfrm>
              <a:off x="2065961" y="48998"/>
              <a:ext cx="99194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1400" b="1" dirty="0">
                  <a:solidFill>
                    <a:schemeClr val="accent2"/>
                  </a:solidFill>
                  <a:latin typeface="微软雅黑" panose="020B0503020204020204" pitchFamily="34" charset="-122"/>
                  <a:ea typeface="微软雅黑" panose="020B0503020204020204" pitchFamily="34" charset="-122"/>
                </a:rPr>
                <a:t>重大贡献</a:t>
              </a:r>
              <a:endParaRPr lang="zh-CN" altLang="en-US" sz="1400" b="1" dirty="0">
                <a:solidFill>
                  <a:schemeClr val="accent2"/>
                </a:solidFill>
                <a:latin typeface="微软雅黑" panose="020B0503020204020204" pitchFamily="34" charset="-122"/>
                <a:ea typeface="微软雅黑" panose="020B0503020204020204" pitchFamily="34" charset="-122"/>
              </a:endParaRPr>
            </a:p>
          </p:txBody>
        </p:sp>
      </p:grpSp>
      <p:grpSp>
        <p:nvGrpSpPr>
          <p:cNvPr id="54" name="组合 53"/>
          <p:cNvGrpSpPr/>
          <p:nvPr/>
        </p:nvGrpSpPr>
        <p:grpSpPr>
          <a:xfrm>
            <a:off x="3470062" y="-5298"/>
            <a:ext cx="1805717" cy="324036"/>
            <a:chOff x="3470062" y="-5298"/>
            <a:chExt cx="1805717" cy="324036"/>
          </a:xfrm>
        </p:grpSpPr>
        <p:sp>
          <p:nvSpPr>
            <p:cNvPr id="55" name="平行四边形 54"/>
            <p:cNvSpPr/>
            <p:nvPr/>
          </p:nvSpPr>
          <p:spPr>
            <a:xfrm>
              <a:off x="3470062" y="-5298"/>
              <a:ext cx="1805717" cy="324036"/>
            </a:xfrm>
            <a:prstGeom prst="parallelogram">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panose="020B0503020204020204" pitchFamily="34" charset="-122"/>
              </a:endParaRPr>
            </a:p>
          </p:txBody>
        </p:sp>
        <p:sp>
          <p:nvSpPr>
            <p:cNvPr id="56" name="TextBox 38"/>
            <p:cNvSpPr>
              <a:spLocks noChangeArrowheads="1"/>
            </p:cNvSpPr>
            <p:nvPr/>
          </p:nvSpPr>
          <p:spPr bwMode="auto">
            <a:xfrm>
              <a:off x="3534969" y="48998"/>
              <a:ext cx="133214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1400" b="1" dirty="0">
                  <a:solidFill>
                    <a:schemeClr val="accent2"/>
                  </a:solidFill>
                  <a:latin typeface="微软雅黑" panose="020B0503020204020204" pitchFamily="34" charset="-122"/>
                  <a:ea typeface="微软雅黑" panose="020B0503020204020204" pitchFamily="34" charset="-122"/>
                </a:rPr>
                <a:t>取得效益</a:t>
              </a:r>
              <a:endParaRPr lang="zh-CN" altLang="en-US" sz="1400" b="1" dirty="0">
                <a:solidFill>
                  <a:schemeClr val="accent2"/>
                </a:solidFill>
                <a:latin typeface="微软雅黑" panose="020B0503020204020204" pitchFamily="34" charset="-122"/>
                <a:ea typeface="微软雅黑" panose="020B0503020204020204" pitchFamily="34" charset="-122"/>
              </a:endParaRPr>
            </a:p>
          </p:txBody>
        </p:sp>
      </p:grpSp>
      <p:grpSp>
        <p:nvGrpSpPr>
          <p:cNvPr id="57" name="组合 56"/>
          <p:cNvGrpSpPr/>
          <p:nvPr/>
        </p:nvGrpSpPr>
        <p:grpSpPr>
          <a:xfrm>
            <a:off x="-72516" y="-5298"/>
            <a:ext cx="1805717" cy="324036"/>
            <a:chOff x="-72516" y="-5298"/>
            <a:chExt cx="1805717" cy="324036"/>
          </a:xfrm>
        </p:grpSpPr>
        <p:sp>
          <p:nvSpPr>
            <p:cNvPr id="58" name="平行四边形 57"/>
            <p:cNvSpPr/>
            <p:nvPr/>
          </p:nvSpPr>
          <p:spPr>
            <a:xfrm>
              <a:off x="-72516" y="-5298"/>
              <a:ext cx="1805717" cy="324036"/>
            </a:xfrm>
            <a:prstGeom prst="parallelogram">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panose="020B0503020204020204" pitchFamily="34" charset="-122"/>
              </a:endParaRPr>
            </a:p>
          </p:txBody>
        </p:sp>
        <p:sp>
          <p:nvSpPr>
            <p:cNvPr id="59" name="TextBox 33"/>
            <p:cNvSpPr>
              <a:spLocks noChangeArrowheads="1"/>
            </p:cNvSpPr>
            <p:nvPr/>
          </p:nvSpPr>
          <p:spPr bwMode="auto">
            <a:xfrm>
              <a:off x="361869" y="48998"/>
              <a:ext cx="112443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1400" b="1" dirty="0">
                  <a:solidFill>
                    <a:schemeClr val="accent2"/>
                  </a:solidFill>
                  <a:latin typeface="微软雅黑" panose="020B0503020204020204" pitchFamily="34" charset="-122"/>
                  <a:ea typeface="微软雅黑" panose="020B0503020204020204" pitchFamily="34" charset="-122"/>
                </a:rPr>
                <a:t>工作成绩</a:t>
              </a:r>
              <a:endParaRPr lang="zh-CN" altLang="en-US" sz="1400" b="1" dirty="0">
                <a:solidFill>
                  <a:schemeClr val="accent2"/>
                </a:solidFill>
                <a:latin typeface="微软雅黑" panose="020B0503020204020204" pitchFamily="34" charset="-122"/>
                <a:ea typeface="微软雅黑" panose="020B0503020204020204" pitchFamily="34" charset="-122"/>
              </a:endParaRPr>
            </a:p>
          </p:txBody>
        </p:sp>
      </p:grpSp>
      <p:sp>
        <p:nvSpPr>
          <p:cNvPr id="60" name="流程图: 延期 3"/>
          <p:cNvSpPr/>
          <p:nvPr/>
        </p:nvSpPr>
        <p:spPr>
          <a:xfrm rot="16200000">
            <a:off x="4477625" y="412984"/>
            <a:ext cx="176691" cy="9360537"/>
          </a:xfrm>
          <a:custGeom>
            <a:avLst/>
            <a:gdLst>
              <a:gd name="connsiteX0" fmla="*/ 0 w 2160242"/>
              <a:gd name="connsiteY0" fmla="*/ 0 h 10045117"/>
              <a:gd name="connsiteX1" fmla="*/ 1080121 w 2160242"/>
              <a:gd name="connsiteY1" fmla="*/ 0 h 10045117"/>
              <a:gd name="connsiteX2" fmla="*/ 2160242 w 2160242"/>
              <a:gd name="connsiteY2" fmla="*/ 5022559 h 10045117"/>
              <a:gd name="connsiteX3" fmla="*/ 1080121 w 2160242"/>
              <a:gd name="connsiteY3" fmla="*/ 10045118 h 10045117"/>
              <a:gd name="connsiteX4" fmla="*/ 0 w 2160242"/>
              <a:gd name="connsiteY4" fmla="*/ 10045117 h 10045117"/>
              <a:gd name="connsiteX5" fmla="*/ 0 w 2160242"/>
              <a:gd name="connsiteY5" fmla="*/ 0 h 10045117"/>
              <a:gd name="connsiteX0-1" fmla="*/ 1054100 w 2160242"/>
              <a:gd name="connsiteY0-2" fmla="*/ 0 h 10045118"/>
              <a:gd name="connsiteX1-3" fmla="*/ 1080121 w 2160242"/>
              <a:gd name="connsiteY1-4" fmla="*/ 0 h 10045118"/>
              <a:gd name="connsiteX2-5" fmla="*/ 2160242 w 2160242"/>
              <a:gd name="connsiteY2-6" fmla="*/ 5022559 h 10045118"/>
              <a:gd name="connsiteX3-7" fmla="*/ 1080121 w 2160242"/>
              <a:gd name="connsiteY3-8" fmla="*/ 10045118 h 10045118"/>
              <a:gd name="connsiteX4-9" fmla="*/ 0 w 2160242"/>
              <a:gd name="connsiteY4-10" fmla="*/ 10045117 h 10045118"/>
              <a:gd name="connsiteX5-11" fmla="*/ 1054100 w 2160242"/>
              <a:gd name="connsiteY5-12" fmla="*/ 0 h 10045118"/>
              <a:gd name="connsiteX0-13" fmla="*/ 1054100 w 2160242"/>
              <a:gd name="connsiteY0-14" fmla="*/ 0 h 10045118"/>
              <a:gd name="connsiteX1-15" fmla="*/ 1080121 w 2160242"/>
              <a:gd name="connsiteY1-16" fmla="*/ 0 h 10045118"/>
              <a:gd name="connsiteX2-17" fmla="*/ 2160242 w 2160242"/>
              <a:gd name="connsiteY2-18" fmla="*/ 5022559 h 10045118"/>
              <a:gd name="connsiteX3-19" fmla="*/ 1080121 w 2160242"/>
              <a:gd name="connsiteY3-20" fmla="*/ 10045118 h 10045118"/>
              <a:gd name="connsiteX4-21" fmla="*/ 0 w 2160242"/>
              <a:gd name="connsiteY4-22" fmla="*/ 10045117 h 10045118"/>
              <a:gd name="connsiteX5-23" fmla="*/ 1071189 w 2160242"/>
              <a:gd name="connsiteY5-24" fmla="*/ 10023149 h 10045118"/>
              <a:gd name="connsiteX6" fmla="*/ 1054100 w 2160242"/>
              <a:gd name="connsiteY6" fmla="*/ 0 h 10045118"/>
              <a:gd name="connsiteX0-25" fmla="*/ 0 w 1106142"/>
              <a:gd name="connsiteY0-26" fmla="*/ 0 h 10057817"/>
              <a:gd name="connsiteX1-27" fmla="*/ 26021 w 1106142"/>
              <a:gd name="connsiteY1-28" fmla="*/ 0 h 10057817"/>
              <a:gd name="connsiteX2-29" fmla="*/ 1106142 w 1106142"/>
              <a:gd name="connsiteY2-30" fmla="*/ 5022559 h 10057817"/>
              <a:gd name="connsiteX3-31" fmla="*/ 26021 w 1106142"/>
              <a:gd name="connsiteY3-32" fmla="*/ 10045118 h 10057817"/>
              <a:gd name="connsiteX4-33" fmla="*/ 12700 w 1106142"/>
              <a:gd name="connsiteY4-34" fmla="*/ 10057817 h 10057817"/>
              <a:gd name="connsiteX5-35" fmla="*/ 17089 w 1106142"/>
              <a:gd name="connsiteY5-36" fmla="*/ 10023149 h 10057817"/>
              <a:gd name="connsiteX6-37" fmla="*/ 0 w 1106142"/>
              <a:gd name="connsiteY6-38" fmla="*/ 0 h 1005781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37" y="connsiteY6-38"/>
              </a:cxn>
            </a:cxnLst>
            <a:rect l="l" t="t" r="r" b="b"/>
            <a:pathLst>
              <a:path w="1106142" h="10057817">
                <a:moveTo>
                  <a:pt x="0" y="0"/>
                </a:moveTo>
                <a:lnTo>
                  <a:pt x="26021" y="0"/>
                </a:lnTo>
                <a:cubicBezTo>
                  <a:pt x="622555" y="0"/>
                  <a:pt x="1106142" y="2248676"/>
                  <a:pt x="1106142" y="5022559"/>
                </a:cubicBezTo>
                <a:cubicBezTo>
                  <a:pt x="1106142" y="7796442"/>
                  <a:pt x="622555" y="10045118"/>
                  <a:pt x="26021" y="10045118"/>
                </a:cubicBezTo>
                <a:lnTo>
                  <a:pt x="12700" y="10057817"/>
                </a:lnTo>
                <a:cubicBezTo>
                  <a:pt x="22630" y="10037794"/>
                  <a:pt x="7159" y="10043172"/>
                  <a:pt x="17089" y="10023149"/>
                </a:cubicBezTo>
                <a:cubicBezTo>
                  <a:pt x="11393" y="6682099"/>
                  <a:pt x="5696" y="3341050"/>
                  <a:pt x="0"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900" advClick="0" advTm="0">
        <p14:warp dir="in"/>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6"/>
                                        </p:tgtEl>
                                        <p:attrNameLst>
                                          <p:attrName>style.visibility</p:attrName>
                                        </p:attrNameLst>
                                      </p:cBhvr>
                                      <p:to>
                                        <p:strVal val="visible"/>
                                      </p:to>
                                    </p:set>
                                    <p:animEffect transition="in" filter="fade">
                                      <p:cBhvr>
                                        <p:cTn id="7" dur="1000"/>
                                        <p:tgtEl>
                                          <p:spTgt spid="116"/>
                                        </p:tgtEl>
                                      </p:cBhvr>
                                    </p:animEffect>
                                    <p:anim calcmode="lin" valueType="num">
                                      <p:cBhvr>
                                        <p:cTn id="8" dur="1000" fill="hold"/>
                                        <p:tgtEl>
                                          <p:spTgt spid="116"/>
                                        </p:tgtEl>
                                        <p:attrNameLst>
                                          <p:attrName>ppt_x</p:attrName>
                                        </p:attrNameLst>
                                      </p:cBhvr>
                                      <p:tavLst>
                                        <p:tav tm="0">
                                          <p:val>
                                            <p:strVal val="#ppt_x"/>
                                          </p:val>
                                        </p:tav>
                                        <p:tav tm="100000">
                                          <p:val>
                                            <p:strVal val="#ppt_x"/>
                                          </p:val>
                                        </p:tav>
                                      </p:tavLst>
                                    </p:anim>
                                    <p:anim calcmode="lin" valueType="num">
                                      <p:cBhvr>
                                        <p:cTn id="9" dur="1000" fill="hold"/>
                                        <p:tgtEl>
                                          <p:spTgt spid="11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17"/>
                                        </p:tgtEl>
                                        <p:attrNameLst>
                                          <p:attrName>style.visibility</p:attrName>
                                        </p:attrNameLst>
                                      </p:cBhvr>
                                      <p:to>
                                        <p:strVal val="visible"/>
                                      </p:to>
                                    </p:set>
                                    <p:animEffect transition="in" filter="fade">
                                      <p:cBhvr>
                                        <p:cTn id="13" dur="1000"/>
                                        <p:tgtEl>
                                          <p:spTgt spid="117"/>
                                        </p:tgtEl>
                                      </p:cBhvr>
                                    </p:animEffect>
                                    <p:anim calcmode="lin" valueType="num">
                                      <p:cBhvr>
                                        <p:cTn id="14" dur="1000" fill="hold"/>
                                        <p:tgtEl>
                                          <p:spTgt spid="117"/>
                                        </p:tgtEl>
                                        <p:attrNameLst>
                                          <p:attrName>ppt_x</p:attrName>
                                        </p:attrNameLst>
                                      </p:cBhvr>
                                      <p:tavLst>
                                        <p:tav tm="0">
                                          <p:val>
                                            <p:strVal val="#ppt_x"/>
                                          </p:val>
                                        </p:tav>
                                        <p:tav tm="100000">
                                          <p:val>
                                            <p:strVal val="#ppt_x"/>
                                          </p:val>
                                        </p:tav>
                                      </p:tavLst>
                                    </p:anim>
                                    <p:anim calcmode="lin" valueType="num">
                                      <p:cBhvr>
                                        <p:cTn id="15" dur="1000" fill="hold"/>
                                        <p:tgtEl>
                                          <p:spTgt spid="117"/>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123"/>
                                        </p:tgtEl>
                                        <p:attrNameLst>
                                          <p:attrName>style.visibility</p:attrName>
                                        </p:attrNameLst>
                                      </p:cBhvr>
                                      <p:to>
                                        <p:strVal val="visible"/>
                                      </p:to>
                                    </p:set>
                                    <p:animEffect transition="in" filter="fade">
                                      <p:cBhvr>
                                        <p:cTn id="19" dur="1000"/>
                                        <p:tgtEl>
                                          <p:spTgt spid="123"/>
                                        </p:tgtEl>
                                      </p:cBhvr>
                                    </p:animEffect>
                                    <p:anim calcmode="lin" valueType="num">
                                      <p:cBhvr>
                                        <p:cTn id="20" dur="1000" fill="hold"/>
                                        <p:tgtEl>
                                          <p:spTgt spid="123"/>
                                        </p:tgtEl>
                                        <p:attrNameLst>
                                          <p:attrName>ppt_x</p:attrName>
                                        </p:attrNameLst>
                                      </p:cBhvr>
                                      <p:tavLst>
                                        <p:tav tm="0">
                                          <p:val>
                                            <p:strVal val="#ppt_x"/>
                                          </p:val>
                                        </p:tav>
                                        <p:tav tm="100000">
                                          <p:val>
                                            <p:strVal val="#ppt_x"/>
                                          </p:val>
                                        </p:tav>
                                      </p:tavLst>
                                    </p:anim>
                                    <p:anim calcmode="lin" valueType="num">
                                      <p:cBhvr>
                                        <p:cTn id="21" dur="1000" fill="hold"/>
                                        <p:tgtEl>
                                          <p:spTgt spid="123"/>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128"/>
                                        </p:tgtEl>
                                        <p:attrNameLst>
                                          <p:attrName>style.visibility</p:attrName>
                                        </p:attrNameLst>
                                      </p:cBhvr>
                                      <p:to>
                                        <p:strVal val="visible"/>
                                      </p:to>
                                    </p:set>
                                    <p:animEffect transition="in" filter="fade">
                                      <p:cBhvr>
                                        <p:cTn id="25" dur="1000"/>
                                        <p:tgtEl>
                                          <p:spTgt spid="128"/>
                                        </p:tgtEl>
                                      </p:cBhvr>
                                    </p:animEffect>
                                    <p:anim calcmode="lin" valueType="num">
                                      <p:cBhvr>
                                        <p:cTn id="26" dur="1000" fill="hold"/>
                                        <p:tgtEl>
                                          <p:spTgt spid="128"/>
                                        </p:tgtEl>
                                        <p:attrNameLst>
                                          <p:attrName>ppt_x</p:attrName>
                                        </p:attrNameLst>
                                      </p:cBhvr>
                                      <p:tavLst>
                                        <p:tav tm="0">
                                          <p:val>
                                            <p:strVal val="#ppt_x"/>
                                          </p:val>
                                        </p:tav>
                                        <p:tav tm="100000">
                                          <p:val>
                                            <p:strVal val="#ppt_x"/>
                                          </p:val>
                                        </p:tav>
                                      </p:tavLst>
                                    </p:anim>
                                    <p:anim calcmode="lin" valueType="num">
                                      <p:cBhvr>
                                        <p:cTn id="27" dur="1000" fill="hold"/>
                                        <p:tgtEl>
                                          <p:spTgt spid="128"/>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133"/>
                                        </p:tgtEl>
                                        <p:attrNameLst>
                                          <p:attrName>style.visibility</p:attrName>
                                        </p:attrNameLst>
                                      </p:cBhvr>
                                      <p:to>
                                        <p:strVal val="visible"/>
                                      </p:to>
                                    </p:set>
                                    <p:animEffect transition="in" filter="fade">
                                      <p:cBhvr>
                                        <p:cTn id="31" dur="1000"/>
                                        <p:tgtEl>
                                          <p:spTgt spid="133"/>
                                        </p:tgtEl>
                                      </p:cBhvr>
                                    </p:animEffect>
                                    <p:anim calcmode="lin" valueType="num">
                                      <p:cBhvr>
                                        <p:cTn id="32" dur="1000" fill="hold"/>
                                        <p:tgtEl>
                                          <p:spTgt spid="133"/>
                                        </p:tgtEl>
                                        <p:attrNameLst>
                                          <p:attrName>ppt_x</p:attrName>
                                        </p:attrNameLst>
                                      </p:cBhvr>
                                      <p:tavLst>
                                        <p:tav tm="0">
                                          <p:val>
                                            <p:strVal val="#ppt_x"/>
                                          </p:val>
                                        </p:tav>
                                        <p:tav tm="100000">
                                          <p:val>
                                            <p:strVal val="#ppt_x"/>
                                          </p:val>
                                        </p:tav>
                                      </p:tavLst>
                                    </p:anim>
                                    <p:anim calcmode="lin" valueType="num">
                                      <p:cBhvr>
                                        <p:cTn id="33" dur="1000" fill="hold"/>
                                        <p:tgtEl>
                                          <p:spTgt spid="133"/>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fade">
                                      <p:cBhvr>
                                        <p:cTn id="37" dur="1000"/>
                                        <p:tgtEl>
                                          <p:spTgt spid="138"/>
                                        </p:tgtEl>
                                      </p:cBhvr>
                                    </p:animEffect>
                                    <p:anim calcmode="lin" valueType="num">
                                      <p:cBhvr>
                                        <p:cTn id="38" dur="1000" fill="hold"/>
                                        <p:tgtEl>
                                          <p:spTgt spid="138"/>
                                        </p:tgtEl>
                                        <p:attrNameLst>
                                          <p:attrName>ppt_x</p:attrName>
                                        </p:attrNameLst>
                                      </p:cBhvr>
                                      <p:tavLst>
                                        <p:tav tm="0">
                                          <p:val>
                                            <p:strVal val="#ppt_x"/>
                                          </p:val>
                                        </p:tav>
                                        <p:tav tm="100000">
                                          <p:val>
                                            <p:strVal val="#ppt_x"/>
                                          </p:val>
                                        </p:tav>
                                      </p:tavLst>
                                    </p:anim>
                                    <p:anim calcmode="lin" valueType="num">
                                      <p:cBhvr>
                                        <p:cTn id="39" dur="1000" fill="hold"/>
                                        <p:tgtEl>
                                          <p:spTgt spid="138"/>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nodeType="afterEffect">
                                  <p:stCondLst>
                                    <p:cond delay="0"/>
                                  </p:stCondLst>
                                  <p:childTnLst>
                                    <p:set>
                                      <p:cBhvr>
                                        <p:cTn id="42" dur="1" fill="hold">
                                          <p:stCondLst>
                                            <p:cond delay="0"/>
                                          </p:stCondLst>
                                        </p:cTn>
                                        <p:tgtEl>
                                          <p:spTgt spid="143"/>
                                        </p:tgtEl>
                                        <p:attrNameLst>
                                          <p:attrName>style.visibility</p:attrName>
                                        </p:attrNameLst>
                                      </p:cBhvr>
                                      <p:to>
                                        <p:strVal val="visible"/>
                                      </p:to>
                                    </p:set>
                                    <p:animEffect transition="in" filter="fade">
                                      <p:cBhvr>
                                        <p:cTn id="43" dur="1000"/>
                                        <p:tgtEl>
                                          <p:spTgt spid="143"/>
                                        </p:tgtEl>
                                      </p:cBhvr>
                                    </p:animEffect>
                                    <p:anim calcmode="lin" valueType="num">
                                      <p:cBhvr>
                                        <p:cTn id="44" dur="1000" fill="hold"/>
                                        <p:tgtEl>
                                          <p:spTgt spid="143"/>
                                        </p:tgtEl>
                                        <p:attrNameLst>
                                          <p:attrName>ppt_x</p:attrName>
                                        </p:attrNameLst>
                                      </p:cBhvr>
                                      <p:tavLst>
                                        <p:tav tm="0">
                                          <p:val>
                                            <p:strVal val="#ppt_x"/>
                                          </p:val>
                                        </p:tav>
                                        <p:tav tm="100000">
                                          <p:val>
                                            <p:strVal val="#ppt_x"/>
                                          </p:val>
                                        </p:tav>
                                      </p:tavLst>
                                    </p:anim>
                                    <p:anim calcmode="lin" valueType="num">
                                      <p:cBhvr>
                                        <p:cTn id="45" dur="1000" fill="hold"/>
                                        <p:tgtEl>
                                          <p:spTgt spid="143"/>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8" fill="hold" nodeType="clickEffect">
                                  <p:stCondLst>
                                    <p:cond delay="0"/>
                                  </p:stCondLst>
                                  <p:childTnLst>
                                    <p:set>
                                      <p:cBhvr>
                                        <p:cTn id="49" dur="1" fill="hold">
                                          <p:stCondLst>
                                            <p:cond delay="0"/>
                                          </p:stCondLst>
                                        </p:cTn>
                                        <p:tgtEl>
                                          <p:spTgt spid="40"/>
                                        </p:tgtEl>
                                        <p:attrNameLst>
                                          <p:attrName>style.visibility</p:attrName>
                                        </p:attrNameLst>
                                      </p:cBhvr>
                                      <p:to>
                                        <p:strVal val="visible"/>
                                      </p:to>
                                    </p:set>
                                    <p:anim calcmode="lin" valueType="num">
                                      <p:cBhvr additive="base">
                                        <p:cTn id="50" dur="500" fill="hold"/>
                                        <p:tgtEl>
                                          <p:spTgt spid="40"/>
                                        </p:tgtEl>
                                        <p:attrNameLst>
                                          <p:attrName>ppt_x</p:attrName>
                                        </p:attrNameLst>
                                      </p:cBhvr>
                                      <p:tavLst>
                                        <p:tav tm="0">
                                          <p:val>
                                            <p:strVal val="0-#ppt_w/2"/>
                                          </p:val>
                                        </p:tav>
                                        <p:tav tm="100000">
                                          <p:val>
                                            <p:strVal val="#ppt_x"/>
                                          </p:val>
                                        </p:tav>
                                      </p:tavLst>
                                    </p:anim>
                                    <p:anim calcmode="lin" valueType="num">
                                      <p:cBhvr additive="base">
                                        <p:cTn id="51" dur="500" fill="hold"/>
                                        <p:tgtEl>
                                          <p:spTgt spid="40"/>
                                        </p:tgtEl>
                                        <p:attrNameLst>
                                          <p:attrName>ppt_y</p:attrName>
                                        </p:attrNameLst>
                                      </p:cBhvr>
                                      <p:tavLst>
                                        <p:tav tm="0">
                                          <p:val>
                                            <p:strVal val="#ppt_y"/>
                                          </p:val>
                                        </p:tav>
                                        <p:tav tm="100000">
                                          <p:val>
                                            <p:strVal val="#ppt_y"/>
                                          </p:val>
                                        </p:tav>
                                      </p:tavLst>
                                    </p:anim>
                                  </p:childTnLst>
                                </p:cTn>
                              </p:par>
                              <p:par>
                                <p:cTn id="52" presetID="2" presetClass="entr" presetSubtype="8" fill="hold" nodeType="withEffect">
                                  <p:stCondLst>
                                    <p:cond delay="0"/>
                                  </p:stCondLst>
                                  <p:childTnLst>
                                    <p:set>
                                      <p:cBhvr>
                                        <p:cTn id="53" dur="1" fill="hold">
                                          <p:stCondLst>
                                            <p:cond delay="0"/>
                                          </p:stCondLst>
                                        </p:cTn>
                                        <p:tgtEl>
                                          <p:spTgt spid="54"/>
                                        </p:tgtEl>
                                        <p:attrNameLst>
                                          <p:attrName>style.visibility</p:attrName>
                                        </p:attrNameLst>
                                      </p:cBhvr>
                                      <p:to>
                                        <p:strVal val="visible"/>
                                      </p:to>
                                    </p:set>
                                    <p:anim calcmode="lin" valueType="num">
                                      <p:cBhvr additive="base">
                                        <p:cTn id="54" dur="500" fill="hold"/>
                                        <p:tgtEl>
                                          <p:spTgt spid="54"/>
                                        </p:tgtEl>
                                        <p:attrNameLst>
                                          <p:attrName>ppt_x</p:attrName>
                                        </p:attrNameLst>
                                      </p:cBhvr>
                                      <p:tavLst>
                                        <p:tav tm="0">
                                          <p:val>
                                            <p:strVal val="0-#ppt_w/2"/>
                                          </p:val>
                                        </p:tav>
                                        <p:tav tm="100000">
                                          <p:val>
                                            <p:strVal val="#ppt_x"/>
                                          </p:val>
                                        </p:tav>
                                      </p:tavLst>
                                    </p:anim>
                                    <p:anim calcmode="lin" valueType="num">
                                      <p:cBhvr additive="base">
                                        <p:cTn id="55" dur="500" fill="hold"/>
                                        <p:tgtEl>
                                          <p:spTgt spid="54"/>
                                        </p:tgtEl>
                                        <p:attrNameLst>
                                          <p:attrName>ppt_y</p:attrName>
                                        </p:attrNameLst>
                                      </p:cBhvr>
                                      <p:tavLst>
                                        <p:tav tm="0">
                                          <p:val>
                                            <p:strVal val="#ppt_y"/>
                                          </p:val>
                                        </p:tav>
                                        <p:tav tm="100000">
                                          <p:val>
                                            <p:strVal val="#ppt_y"/>
                                          </p:val>
                                        </p:tav>
                                      </p:tavLst>
                                    </p:anim>
                                  </p:childTnLst>
                                </p:cTn>
                              </p:par>
                              <p:par>
                                <p:cTn id="56" presetID="2" presetClass="entr" presetSubtype="8" fill="hold" nodeType="withEffect">
                                  <p:stCondLst>
                                    <p:cond delay="0"/>
                                  </p:stCondLst>
                                  <p:childTnLst>
                                    <p:set>
                                      <p:cBhvr>
                                        <p:cTn id="57" dur="1" fill="hold">
                                          <p:stCondLst>
                                            <p:cond delay="0"/>
                                          </p:stCondLst>
                                        </p:cTn>
                                        <p:tgtEl>
                                          <p:spTgt spid="57"/>
                                        </p:tgtEl>
                                        <p:attrNameLst>
                                          <p:attrName>style.visibility</p:attrName>
                                        </p:attrNameLst>
                                      </p:cBhvr>
                                      <p:to>
                                        <p:strVal val="visible"/>
                                      </p:to>
                                    </p:set>
                                    <p:anim calcmode="lin" valueType="num">
                                      <p:cBhvr additive="base">
                                        <p:cTn id="58" dur="500" fill="hold"/>
                                        <p:tgtEl>
                                          <p:spTgt spid="57"/>
                                        </p:tgtEl>
                                        <p:attrNameLst>
                                          <p:attrName>ppt_x</p:attrName>
                                        </p:attrNameLst>
                                      </p:cBhvr>
                                      <p:tavLst>
                                        <p:tav tm="0">
                                          <p:val>
                                            <p:strVal val="0-#ppt_w/2"/>
                                          </p:val>
                                        </p:tav>
                                        <p:tav tm="100000">
                                          <p:val>
                                            <p:strVal val="#ppt_x"/>
                                          </p:val>
                                        </p:tav>
                                      </p:tavLst>
                                    </p:anim>
                                    <p:anim calcmode="lin" valueType="num">
                                      <p:cBhvr additive="base">
                                        <p:cTn id="59" dur="500" fill="hold"/>
                                        <p:tgtEl>
                                          <p:spTgt spid="57"/>
                                        </p:tgtEl>
                                        <p:attrNameLst>
                                          <p:attrName>ppt_y</p:attrName>
                                        </p:attrNameLst>
                                      </p:cBhvr>
                                      <p:tavLst>
                                        <p:tav tm="0">
                                          <p:val>
                                            <p:strVal val="#ppt_y"/>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6" presetClass="emph" presetSubtype="0" fill="hold" nodeType="clickEffect">
                                  <p:stCondLst>
                                    <p:cond delay="0"/>
                                  </p:stCondLst>
                                  <p:childTnLst>
                                    <p:animEffect transition="out" filter="fade">
                                      <p:cBhvr>
                                        <p:cTn id="63" dur="500" tmFilter="0, 0; .2, .5; .8, .5; 1, 0"/>
                                        <p:tgtEl>
                                          <p:spTgt spid="40"/>
                                        </p:tgtEl>
                                      </p:cBhvr>
                                    </p:animEffect>
                                    <p:animScale>
                                      <p:cBhvr>
                                        <p:cTn id="64" dur="250" autoRev="1" fill="hold"/>
                                        <p:tgtEl>
                                          <p:spTgt spid="4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组合 38"/>
          <p:cNvGrpSpPr/>
          <p:nvPr/>
        </p:nvGrpSpPr>
        <p:grpSpPr>
          <a:xfrm>
            <a:off x="1698246" y="-5298"/>
            <a:ext cx="1805717" cy="324036"/>
            <a:chOff x="1698246" y="-5298"/>
            <a:chExt cx="1805717" cy="324036"/>
          </a:xfrm>
        </p:grpSpPr>
        <p:sp>
          <p:nvSpPr>
            <p:cNvPr id="52" name="平行四边形 51"/>
            <p:cNvSpPr/>
            <p:nvPr/>
          </p:nvSpPr>
          <p:spPr>
            <a:xfrm>
              <a:off x="1698246" y="-5298"/>
              <a:ext cx="1805717" cy="324036"/>
            </a:xfrm>
            <a:prstGeom prst="parallelogram">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panose="020B0503020204020204" pitchFamily="34" charset="-122"/>
              </a:endParaRPr>
            </a:p>
          </p:txBody>
        </p:sp>
        <p:sp>
          <p:nvSpPr>
            <p:cNvPr id="53" name="TextBox 37"/>
            <p:cNvSpPr>
              <a:spLocks noChangeArrowheads="1"/>
            </p:cNvSpPr>
            <p:nvPr/>
          </p:nvSpPr>
          <p:spPr bwMode="auto">
            <a:xfrm>
              <a:off x="2065961" y="48998"/>
              <a:ext cx="99194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1400" b="1" dirty="0">
                  <a:solidFill>
                    <a:schemeClr val="accent2"/>
                  </a:solidFill>
                  <a:latin typeface="微软雅黑" panose="020B0503020204020204" pitchFamily="34" charset="-122"/>
                  <a:ea typeface="微软雅黑" panose="020B0503020204020204" pitchFamily="34" charset="-122"/>
                </a:rPr>
                <a:t>重大贡献</a:t>
              </a:r>
              <a:endParaRPr lang="zh-CN" altLang="en-US" sz="1400" b="1" dirty="0">
                <a:solidFill>
                  <a:schemeClr val="accent2"/>
                </a:solidFill>
                <a:latin typeface="微软雅黑" panose="020B0503020204020204" pitchFamily="34" charset="-122"/>
                <a:ea typeface="微软雅黑" panose="020B0503020204020204" pitchFamily="34" charset="-122"/>
              </a:endParaRPr>
            </a:p>
          </p:txBody>
        </p:sp>
      </p:grpSp>
      <p:grpSp>
        <p:nvGrpSpPr>
          <p:cNvPr id="79" name="组合 78"/>
          <p:cNvGrpSpPr/>
          <p:nvPr/>
        </p:nvGrpSpPr>
        <p:grpSpPr>
          <a:xfrm>
            <a:off x="3470062" y="-5298"/>
            <a:ext cx="1805717" cy="324036"/>
            <a:chOff x="3470062" y="-5298"/>
            <a:chExt cx="1805717" cy="324036"/>
          </a:xfrm>
        </p:grpSpPr>
        <p:sp>
          <p:nvSpPr>
            <p:cNvPr id="80" name="平行四边形 79"/>
            <p:cNvSpPr/>
            <p:nvPr/>
          </p:nvSpPr>
          <p:spPr>
            <a:xfrm>
              <a:off x="3470062" y="-5298"/>
              <a:ext cx="1805717" cy="324036"/>
            </a:xfrm>
            <a:prstGeom prst="parallelogram">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panose="020B0503020204020204" pitchFamily="34" charset="-122"/>
              </a:endParaRPr>
            </a:p>
          </p:txBody>
        </p:sp>
        <p:sp>
          <p:nvSpPr>
            <p:cNvPr id="81" name="TextBox 38"/>
            <p:cNvSpPr>
              <a:spLocks noChangeArrowheads="1"/>
            </p:cNvSpPr>
            <p:nvPr/>
          </p:nvSpPr>
          <p:spPr bwMode="auto">
            <a:xfrm>
              <a:off x="3534969" y="48998"/>
              <a:ext cx="133214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1400" b="1" dirty="0">
                  <a:solidFill>
                    <a:schemeClr val="accent2"/>
                  </a:solidFill>
                  <a:latin typeface="微软雅黑" panose="020B0503020204020204" pitchFamily="34" charset="-122"/>
                  <a:ea typeface="微软雅黑" panose="020B0503020204020204" pitchFamily="34" charset="-122"/>
                </a:rPr>
                <a:t>取得效益</a:t>
              </a:r>
              <a:endParaRPr lang="zh-CN" altLang="en-US" sz="1400" b="1" dirty="0">
                <a:solidFill>
                  <a:schemeClr val="accent2"/>
                </a:solidFill>
                <a:latin typeface="微软雅黑" panose="020B0503020204020204" pitchFamily="34" charset="-122"/>
                <a:ea typeface="微软雅黑" panose="020B0503020204020204" pitchFamily="34" charset="-122"/>
              </a:endParaRPr>
            </a:p>
          </p:txBody>
        </p:sp>
      </p:grpSp>
      <p:grpSp>
        <p:nvGrpSpPr>
          <p:cNvPr id="82" name="组合 81"/>
          <p:cNvGrpSpPr/>
          <p:nvPr/>
        </p:nvGrpSpPr>
        <p:grpSpPr>
          <a:xfrm>
            <a:off x="-72516" y="-5298"/>
            <a:ext cx="1805717" cy="324036"/>
            <a:chOff x="-72516" y="-5298"/>
            <a:chExt cx="1805717" cy="324036"/>
          </a:xfrm>
        </p:grpSpPr>
        <p:sp>
          <p:nvSpPr>
            <p:cNvPr id="83" name="平行四边形 82"/>
            <p:cNvSpPr/>
            <p:nvPr/>
          </p:nvSpPr>
          <p:spPr>
            <a:xfrm>
              <a:off x="-72516" y="-5298"/>
              <a:ext cx="1805717" cy="324036"/>
            </a:xfrm>
            <a:prstGeom prst="parallelogram">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panose="020B0503020204020204" pitchFamily="34" charset="-122"/>
              </a:endParaRPr>
            </a:p>
          </p:txBody>
        </p:sp>
        <p:sp>
          <p:nvSpPr>
            <p:cNvPr id="84" name="TextBox 33"/>
            <p:cNvSpPr>
              <a:spLocks noChangeArrowheads="1"/>
            </p:cNvSpPr>
            <p:nvPr/>
          </p:nvSpPr>
          <p:spPr bwMode="auto">
            <a:xfrm>
              <a:off x="361869" y="48998"/>
              <a:ext cx="112443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1400" b="1" dirty="0">
                  <a:solidFill>
                    <a:schemeClr val="accent2"/>
                  </a:solidFill>
                  <a:latin typeface="微软雅黑" panose="020B0503020204020204" pitchFamily="34" charset="-122"/>
                  <a:ea typeface="微软雅黑" panose="020B0503020204020204" pitchFamily="34" charset="-122"/>
                </a:rPr>
                <a:t>工作成绩</a:t>
              </a:r>
              <a:endParaRPr lang="zh-CN" altLang="en-US" sz="1400" b="1" dirty="0">
                <a:solidFill>
                  <a:schemeClr val="accent2"/>
                </a:solidFill>
                <a:latin typeface="微软雅黑" panose="020B0503020204020204" pitchFamily="34" charset="-122"/>
                <a:ea typeface="微软雅黑" panose="020B0503020204020204" pitchFamily="34" charset="-122"/>
              </a:endParaRPr>
            </a:p>
          </p:txBody>
        </p:sp>
      </p:grpSp>
      <p:sp>
        <p:nvSpPr>
          <p:cNvPr id="85" name="流程图: 延期 3"/>
          <p:cNvSpPr/>
          <p:nvPr/>
        </p:nvSpPr>
        <p:spPr>
          <a:xfrm rot="16200000">
            <a:off x="4477625" y="412984"/>
            <a:ext cx="176691" cy="9360537"/>
          </a:xfrm>
          <a:custGeom>
            <a:avLst/>
            <a:gdLst>
              <a:gd name="connsiteX0" fmla="*/ 0 w 2160242"/>
              <a:gd name="connsiteY0" fmla="*/ 0 h 10045117"/>
              <a:gd name="connsiteX1" fmla="*/ 1080121 w 2160242"/>
              <a:gd name="connsiteY1" fmla="*/ 0 h 10045117"/>
              <a:gd name="connsiteX2" fmla="*/ 2160242 w 2160242"/>
              <a:gd name="connsiteY2" fmla="*/ 5022559 h 10045117"/>
              <a:gd name="connsiteX3" fmla="*/ 1080121 w 2160242"/>
              <a:gd name="connsiteY3" fmla="*/ 10045118 h 10045117"/>
              <a:gd name="connsiteX4" fmla="*/ 0 w 2160242"/>
              <a:gd name="connsiteY4" fmla="*/ 10045117 h 10045117"/>
              <a:gd name="connsiteX5" fmla="*/ 0 w 2160242"/>
              <a:gd name="connsiteY5" fmla="*/ 0 h 10045117"/>
              <a:gd name="connsiteX0-1" fmla="*/ 1054100 w 2160242"/>
              <a:gd name="connsiteY0-2" fmla="*/ 0 h 10045118"/>
              <a:gd name="connsiteX1-3" fmla="*/ 1080121 w 2160242"/>
              <a:gd name="connsiteY1-4" fmla="*/ 0 h 10045118"/>
              <a:gd name="connsiteX2-5" fmla="*/ 2160242 w 2160242"/>
              <a:gd name="connsiteY2-6" fmla="*/ 5022559 h 10045118"/>
              <a:gd name="connsiteX3-7" fmla="*/ 1080121 w 2160242"/>
              <a:gd name="connsiteY3-8" fmla="*/ 10045118 h 10045118"/>
              <a:gd name="connsiteX4-9" fmla="*/ 0 w 2160242"/>
              <a:gd name="connsiteY4-10" fmla="*/ 10045117 h 10045118"/>
              <a:gd name="connsiteX5-11" fmla="*/ 1054100 w 2160242"/>
              <a:gd name="connsiteY5-12" fmla="*/ 0 h 10045118"/>
              <a:gd name="connsiteX0-13" fmla="*/ 1054100 w 2160242"/>
              <a:gd name="connsiteY0-14" fmla="*/ 0 h 10045118"/>
              <a:gd name="connsiteX1-15" fmla="*/ 1080121 w 2160242"/>
              <a:gd name="connsiteY1-16" fmla="*/ 0 h 10045118"/>
              <a:gd name="connsiteX2-17" fmla="*/ 2160242 w 2160242"/>
              <a:gd name="connsiteY2-18" fmla="*/ 5022559 h 10045118"/>
              <a:gd name="connsiteX3-19" fmla="*/ 1080121 w 2160242"/>
              <a:gd name="connsiteY3-20" fmla="*/ 10045118 h 10045118"/>
              <a:gd name="connsiteX4-21" fmla="*/ 0 w 2160242"/>
              <a:gd name="connsiteY4-22" fmla="*/ 10045117 h 10045118"/>
              <a:gd name="connsiteX5-23" fmla="*/ 1071189 w 2160242"/>
              <a:gd name="connsiteY5-24" fmla="*/ 10023149 h 10045118"/>
              <a:gd name="connsiteX6" fmla="*/ 1054100 w 2160242"/>
              <a:gd name="connsiteY6" fmla="*/ 0 h 10045118"/>
              <a:gd name="connsiteX0-25" fmla="*/ 0 w 1106142"/>
              <a:gd name="connsiteY0-26" fmla="*/ 0 h 10057817"/>
              <a:gd name="connsiteX1-27" fmla="*/ 26021 w 1106142"/>
              <a:gd name="connsiteY1-28" fmla="*/ 0 h 10057817"/>
              <a:gd name="connsiteX2-29" fmla="*/ 1106142 w 1106142"/>
              <a:gd name="connsiteY2-30" fmla="*/ 5022559 h 10057817"/>
              <a:gd name="connsiteX3-31" fmla="*/ 26021 w 1106142"/>
              <a:gd name="connsiteY3-32" fmla="*/ 10045118 h 10057817"/>
              <a:gd name="connsiteX4-33" fmla="*/ 12700 w 1106142"/>
              <a:gd name="connsiteY4-34" fmla="*/ 10057817 h 10057817"/>
              <a:gd name="connsiteX5-35" fmla="*/ 17089 w 1106142"/>
              <a:gd name="connsiteY5-36" fmla="*/ 10023149 h 10057817"/>
              <a:gd name="connsiteX6-37" fmla="*/ 0 w 1106142"/>
              <a:gd name="connsiteY6-38" fmla="*/ 0 h 1005781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37" y="connsiteY6-38"/>
              </a:cxn>
            </a:cxnLst>
            <a:rect l="l" t="t" r="r" b="b"/>
            <a:pathLst>
              <a:path w="1106142" h="10057817">
                <a:moveTo>
                  <a:pt x="0" y="0"/>
                </a:moveTo>
                <a:lnTo>
                  <a:pt x="26021" y="0"/>
                </a:lnTo>
                <a:cubicBezTo>
                  <a:pt x="622555" y="0"/>
                  <a:pt x="1106142" y="2248676"/>
                  <a:pt x="1106142" y="5022559"/>
                </a:cubicBezTo>
                <a:cubicBezTo>
                  <a:pt x="1106142" y="7796442"/>
                  <a:pt x="622555" y="10045118"/>
                  <a:pt x="26021" y="10045118"/>
                </a:cubicBezTo>
                <a:lnTo>
                  <a:pt x="12700" y="10057817"/>
                </a:lnTo>
                <a:cubicBezTo>
                  <a:pt x="22630" y="10037794"/>
                  <a:pt x="7159" y="10043172"/>
                  <a:pt x="17089" y="10023149"/>
                </a:cubicBezTo>
                <a:cubicBezTo>
                  <a:pt x="11393" y="6682099"/>
                  <a:pt x="5696" y="3341050"/>
                  <a:pt x="0"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nvGrpSpPr>
          <p:cNvPr id="206" name="Group 2"/>
          <p:cNvGrpSpPr/>
          <p:nvPr/>
        </p:nvGrpSpPr>
        <p:grpSpPr bwMode="auto">
          <a:xfrm rot="-1142007">
            <a:off x="1134728" y="1682818"/>
            <a:ext cx="1718368" cy="1718864"/>
            <a:chOff x="0" y="0"/>
            <a:chExt cx="1200" cy="1200"/>
          </a:xfrm>
          <a:solidFill>
            <a:schemeClr val="accent2">
              <a:lumMod val="50000"/>
            </a:schemeClr>
          </a:solidFill>
        </p:grpSpPr>
        <p:sp>
          <p:nvSpPr>
            <p:cNvPr id="207" name="AutoShape 32"/>
            <p:cNvSpPr/>
            <p:nvPr/>
          </p:nvSpPr>
          <p:spPr bwMode="auto">
            <a:xfrm>
              <a:off x="96" y="96"/>
              <a:ext cx="1007" cy="1007"/>
            </a:xfrm>
            <a:custGeom>
              <a:avLst/>
              <a:gdLst>
                <a:gd name="T0" fmla="*/ 0 w 21600"/>
                <a:gd name="T1" fmla="*/ 23 h 21600"/>
                <a:gd name="T2" fmla="*/ 23 w 21600"/>
                <a:gd name="T3" fmla="*/ 0 h 21600"/>
                <a:gd name="T4" fmla="*/ 47 w 21600"/>
                <a:gd name="T5" fmla="*/ 23 h 21600"/>
                <a:gd name="T6" fmla="*/ 23 w 21600"/>
                <a:gd name="T7" fmla="*/ 47 h 21600"/>
                <a:gd name="T8" fmla="*/ 0 w 21600"/>
                <a:gd name="T9" fmla="*/ 23 h 21600"/>
                <a:gd name="T10" fmla="*/ 7 w 21600"/>
                <a:gd name="T11" fmla="*/ 23 h 21600"/>
                <a:gd name="T12" fmla="*/ 23 w 21600"/>
                <a:gd name="T13" fmla="*/ 40 h 21600"/>
                <a:gd name="T14" fmla="*/ 40 w 21600"/>
                <a:gd name="T15" fmla="*/ 23 h 21600"/>
                <a:gd name="T16" fmla="*/ 23 w 21600"/>
                <a:gd name="T17" fmla="*/ 7 h 21600"/>
                <a:gd name="T18" fmla="*/ 7 w 21600"/>
                <a:gd name="T19" fmla="*/ 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53 w 21600"/>
                <a:gd name="T31" fmla="*/ 3153 h 21600"/>
                <a:gd name="T32" fmla="*/ 18447 w 21600"/>
                <a:gd name="T33" fmla="*/ 184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208" name="Group 4"/>
            <p:cNvGrpSpPr/>
            <p:nvPr/>
          </p:nvGrpSpPr>
          <p:grpSpPr bwMode="auto">
            <a:xfrm>
              <a:off x="456" y="0"/>
              <a:ext cx="288" cy="1200"/>
              <a:chOff x="0" y="0"/>
              <a:chExt cx="288" cy="1200"/>
            </a:xfrm>
            <a:grpFill/>
          </p:grpSpPr>
          <p:sp>
            <p:nvSpPr>
              <p:cNvPr id="218" name="AutoShape 34"/>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19" name="AutoShape 35"/>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209" name="Group 7"/>
            <p:cNvGrpSpPr/>
            <p:nvPr/>
          </p:nvGrpSpPr>
          <p:grpSpPr bwMode="auto">
            <a:xfrm rot="-5400000">
              <a:off x="456" y="0"/>
              <a:ext cx="288" cy="1200"/>
              <a:chOff x="0" y="0"/>
              <a:chExt cx="288" cy="1200"/>
            </a:xfrm>
            <a:grpFill/>
          </p:grpSpPr>
          <p:sp>
            <p:nvSpPr>
              <p:cNvPr id="216" name="AutoShape 37"/>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17" name="AutoShape 38"/>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210" name="Group 10"/>
            <p:cNvGrpSpPr/>
            <p:nvPr/>
          </p:nvGrpSpPr>
          <p:grpSpPr bwMode="auto">
            <a:xfrm rot="-2700000">
              <a:off x="456" y="0"/>
              <a:ext cx="288" cy="1200"/>
              <a:chOff x="0" y="0"/>
              <a:chExt cx="288" cy="1200"/>
            </a:xfrm>
            <a:grpFill/>
          </p:grpSpPr>
          <p:sp>
            <p:nvSpPr>
              <p:cNvPr id="214" name="AutoShape 40"/>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15" name="AutoShape 41"/>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211" name="Group 13"/>
            <p:cNvGrpSpPr/>
            <p:nvPr/>
          </p:nvGrpSpPr>
          <p:grpSpPr bwMode="auto">
            <a:xfrm rot="2700000" flipH="1">
              <a:off x="457" y="0"/>
              <a:ext cx="288" cy="1200"/>
              <a:chOff x="0" y="0"/>
              <a:chExt cx="288" cy="1200"/>
            </a:xfrm>
            <a:grpFill/>
          </p:grpSpPr>
          <p:sp>
            <p:nvSpPr>
              <p:cNvPr id="212" name="AutoShape 43"/>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13" name="AutoShape 44"/>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grpSp>
        <p:nvGrpSpPr>
          <p:cNvPr id="220" name="Group 16"/>
          <p:cNvGrpSpPr/>
          <p:nvPr/>
        </p:nvGrpSpPr>
        <p:grpSpPr bwMode="auto">
          <a:xfrm rot="-1142007">
            <a:off x="1134728" y="1682818"/>
            <a:ext cx="1718368" cy="1718864"/>
            <a:chOff x="0" y="0"/>
            <a:chExt cx="1200" cy="1200"/>
          </a:xfrm>
          <a:solidFill>
            <a:schemeClr val="accent2">
              <a:lumMod val="50000"/>
            </a:schemeClr>
          </a:solidFill>
        </p:grpSpPr>
        <p:sp>
          <p:nvSpPr>
            <p:cNvPr id="221" name="AutoShape 46"/>
            <p:cNvSpPr/>
            <p:nvPr/>
          </p:nvSpPr>
          <p:spPr bwMode="auto">
            <a:xfrm>
              <a:off x="96" y="96"/>
              <a:ext cx="1007" cy="1007"/>
            </a:xfrm>
            <a:custGeom>
              <a:avLst/>
              <a:gdLst>
                <a:gd name="T0" fmla="*/ 0 w 21600"/>
                <a:gd name="T1" fmla="*/ 23 h 21600"/>
                <a:gd name="T2" fmla="*/ 23 w 21600"/>
                <a:gd name="T3" fmla="*/ 0 h 21600"/>
                <a:gd name="T4" fmla="*/ 47 w 21600"/>
                <a:gd name="T5" fmla="*/ 23 h 21600"/>
                <a:gd name="T6" fmla="*/ 23 w 21600"/>
                <a:gd name="T7" fmla="*/ 47 h 21600"/>
                <a:gd name="T8" fmla="*/ 0 w 21600"/>
                <a:gd name="T9" fmla="*/ 23 h 21600"/>
                <a:gd name="T10" fmla="*/ 7 w 21600"/>
                <a:gd name="T11" fmla="*/ 23 h 21600"/>
                <a:gd name="T12" fmla="*/ 23 w 21600"/>
                <a:gd name="T13" fmla="*/ 40 h 21600"/>
                <a:gd name="T14" fmla="*/ 40 w 21600"/>
                <a:gd name="T15" fmla="*/ 23 h 21600"/>
                <a:gd name="T16" fmla="*/ 23 w 21600"/>
                <a:gd name="T17" fmla="*/ 7 h 21600"/>
                <a:gd name="T18" fmla="*/ 7 w 21600"/>
                <a:gd name="T19" fmla="*/ 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53 w 21600"/>
                <a:gd name="T31" fmla="*/ 3153 h 21600"/>
                <a:gd name="T32" fmla="*/ 18447 w 21600"/>
                <a:gd name="T33" fmla="*/ 184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222" name="Group 18"/>
            <p:cNvGrpSpPr/>
            <p:nvPr/>
          </p:nvGrpSpPr>
          <p:grpSpPr bwMode="auto">
            <a:xfrm>
              <a:off x="456" y="0"/>
              <a:ext cx="288" cy="1200"/>
              <a:chOff x="0" y="0"/>
              <a:chExt cx="288" cy="1200"/>
            </a:xfrm>
            <a:grpFill/>
          </p:grpSpPr>
          <p:sp>
            <p:nvSpPr>
              <p:cNvPr id="232" name="AutoShape 48"/>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33" name="AutoShape 49"/>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223" name="Group 21"/>
            <p:cNvGrpSpPr/>
            <p:nvPr/>
          </p:nvGrpSpPr>
          <p:grpSpPr bwMode="auto">
            <a:xfrm rot="-5400000">
              <a:off x="456" y="0"/>
              <a:ext cx="288" cy="1200"/>
              <a:chOff x="0" y="0"/>
              <a:chExt cx="288" cy="1200"/>
            </a:xfrm>
            <a:grpFill/>
          </p:grpSpPr>
          <p:sp>
            <p:nvSpPr>
              <p:cNvPr id="230" name="AutoShape 51"/>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31" name="AutoShape 52"/>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224" name="Group 24"/>
            <p:cNvGrpSpPr/>
            <p:nvPr/>
          </p:nvGrpSpPr>
          <p:grpSpPr bwMode="auto">
            <a:xfrm rot="-2700000">
              <a:off x="456" y="0"/>
              <a:ext cx="288" cy="1200"/>
              <a:chOff x="0" y="0"/>
              <a:chExt cx="288" cy="1200"/>
            </a:xfrm>
            <a:grpFill/>
          </p:grpSpPr>
          <p:sp>
            <p:nvSpPr>
              <p:cNvPr id="228" name="AutoShape 54"/>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29" name="AutoShape 55"/>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225" name="Group 27"/>
            <p:cNvGrpSpPr/>
            <p:nvPr/>
          </p:nvGrpSpPr>
          <p:grpSpPr bwMode="auto">
            <a:xfrm rot="2700000" flipH="1">
              <a:off x="457" y="0"/>
              <a:ext cx="288" cy="1200"/>
              <a:chOff x="0" y="0"/>
              <a:chExt cx="288" cy="1200"/>
            </a:xfrm>
            <a:grpFill/>
          </p:grpSpPr>
          <p:sp>
            <p:nvSpPr>
              <p:cNvPr id="226" name="AutoShape 57"/>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27" name="AutoShape 58"/>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grpSp>
        <p:nvGrpSpPr>
          <p:cNvPr id="234" name="Group 30"/>
          <p:cNvGrpSpPr/>
          <p:nvPr/>
        </p:nvGrpSpPr>
        <p:grpSpPr bwMode="auto">
          <a:xfrm>
            <a:off x="2575825" y="2122058"/>
            <a:ext cx="2359780" cy="2360462"/>
            <a:chOff x="0" y="0"/>
            <a:chExt cx="1200" cy="1200"/>
          </a:xfrm>
          <a:solidFill>
            <a:srgbClr val="C00000"/>
          </a:solidFill>
        </p:grpSpPr>
        <p:sp>
          <p:nvSpPr>
            <p:cNvPr id="235" name="AutoShape 60"/>
            <p:cNvSpPr/>
            <p:nvPr/>
          </p:nvSpPr>
          <p:spPr bwMode="auto">
            <a:xfrm>
              <a:off x="96" y="96"/>
              <a:ext cx="1007" cy="1007"/>
            </a:xfrm>
            <a:custGeom>
              <a:avLst/>
              <a:gdLst>
                <a:gd name="T0" fmla="*/ 0 w 21600"/>
                <a:gd name="T1" fmla="*/ 23 h 21600"/>
                <a:gd name="T2" fmla="*/ 23 w 21600"/>
                <a:gd name="T3" fmla="*/ 0 h 21600"/>
                <a:gd name="T4" fmla="*/ 47 w 21600"/>
                <a:gd name="T5" fmla="*/ 23 h 21600"/>
                <a:gd name="T6" fmla="*/ 23 w 21600"/>
                <a:gd name="T7" fmla="*/ 47 h 21600"/>
                <a:gd name="T8" fmla="*/ 0 w 21600"/>
                <a:gd name="T9" fmla="*/ 23 h 21600"/>
                <a:gd name="T10" fmla="*/ 7 w 21600"/>
                <a:gd name="T11" fmla="*/ 23 h 21600"/>
                <a:gd name="T12" fmla="*/ 23 w 21600"/>
                <a:gd name="T13" fmla="*/ 40 h 21600"/>
                <a:gd name="T14" fmla="*/ 40 w 21600"/>
                <a:gd name="T15" fmla="*/ 23 h 21600"/>
                <a:gd name="T16" fmla="*/ 23 w 21600"/>
                <a:gd name="T17" fmla="*/ 7 h 21600"/>
                <a:gd name="T18" fmla="*/ 7 w 21600"/>
                <a:gd name="T19" fmla="*/ 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53 w 21600"/>
                <a:gd name="T31" fmla="*/ 3153 h 21600"/>
                <a:gd name="T32" fmla="*/ 18447 w 21600"/>
                <a:gd name="T33" fmla="*/ 184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236" name="Group 32"/>
            <p:cNvGrpSpPr/>
            <p:nvPr/>
          </p:nvGrpSpPr>
          <p:grpSpPr bwMode="auto">
            <a:xfrm>
              <a:off x="456" y="0"/>
              <a:ext cx="288" cy="1200"/>
              <a:chOff x="0" y="0"/>
              <a:chExt cx="288" cy="1200"/>
            </a:xfrm>
            <a:grpFill/>
          </p:grpSpPr>
          <p:sp>
            <p:nvSpPr>
              <p:cNvPr id="246" name="AutoShape 62"/>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47" name="AutoShape 63"/>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237" name="Group 35"/>
            <p:cNvGrpSpPr/>
            <p:nvPr/>
          </p:nvGrpSpPr>
          <p:grpSpPr bwMode="auto">
            <a:xfrm rot="-5400000">
              <a:off x="456" y="0"/>
              <a:ext cx="288" cy="1200"/>
              <a:chOff x="0" y="0"/>
              <a:chExt cx="288" cy="1200"/>
            </a:xfrm>
            <a:grpFill/>
          </p:grpSpPr>
          <p:sp>
            <p:nvSpPr>
              <p:cNvPr id="244" name="AutoShape 65"/>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45" name="AutoShape 66"/>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238" name="Group 38"/>
            <p:cNvGrpSpPr/>
            <p:nvPr/>
          </p:nvGrpSpPr>
          <p:grpSpPr bwMode="auto">
            <a:xfrm rot="-2700000">
              <a:off x="456" y="0"/>
              <a:ext cx="288" cy="1200"/>
              <a:chOff x="0" y="0"/>
              <a:chExt cx="288" cy="1200"/>
            </a:xfrm>
            <a:grpFill/>
          </p:grpSpPr>
          <p:sp>
            <p:nvSpPr>
              <p:cNvPr id="242" name="AutoShape 68"/>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43" name="AutoShape 69"/>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239" name="Group 41"/>
            <p:cNvGrpSpPr/>
            <p:nvPr/>
          </p:nvGrpSpPr>
          <p:grpSpPr bwMode="auto">
            <a:xfrm rot="2700000" flipH="1">
              <a:off x="457" y="0"/>
              <a:ext cx="288" cy="1200"/>
              <a:chOff x="0" y="0"/>
              <a:chExt cx="288" cy="1200"/>
            </a:xfrm>
            <a:grpFill/>
          </p:grpSpPr>
          <p:sp>
            <p:nvSpPr>
              <p:cNvPr id="240" name="AutoShape 71"/>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41" name="AutoShape 72"/>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grpSp>
        <p:nvGrpSpPr>
          <p:cNvPr id="248" name="Group 44"/>
          <p:cNvGrpSpPr/>
          <p:nvPr/>
        </p:nvGrpSpPr>
        <p:grpSpPr bwMode="auto">
          <a:xfrm>
            <a:off x="2571065" y="2123247"/>
            <a:ext cx="2365730" cy="2366415"/>
            <a:chOff x="0" y="0"/>
            <a:chExt cx="1200" cy="1200"/>
          </a:xfrm>
          <a:solidFill>
            <a:srgbClr val="C00000"/>
          </a:solidFill>
        </p:grpSpPr>
        <p:sp>
          <p:nvSpPr>
            <p:cNvPr id="249" name="AutoShape 74"/>
            <p:cNvSpPr/>
            <p:nvPr/>
          </p:nvSpPr>
          <p:spPr bwMode="auto">
            <a:xfrm>
              <a:off x="96" y="96"/>
              <a:ext cx="1007" cy="1007"/>
            </a:xfrm>
            <a:custGeom>
              <a:avLst/>
              <a:gdLst>
                <a:gd name="T0" fmla="*/ 0 w 21600"/>
                <a:gd name="T1" fmla="*/ 23 h 21600"/>
                <a:gd name="T2" fmla="*/ 23 w 21600"/>
                <a:gd name="T3" fmla="*/ 0 h 21600"/>
                <a:gd name="T4" fmla="*/ 47 w 21600"/>
                <a:gd name="T5" fmla="*/ 23 h 21600"/>
                <a:gd name="T6" fmla="*/ 23 w 21600"/>
                <a:gd name="T7" fmla="*/ 47 h 21600"/>
                <a:gd name="T8" fmla="*/ 0 w 21600"/>
                <a:gd name="T9" fmla="*/ 23 h 21600"/>
                <a:gd name="T10" fmla="*/ 7 w 21600"/>
                <a:gd name="T11" fmla="*/ 23 h 21600"/>
                <a:gd name="T12" fmla="*/ 23 w 21600"/>
                <a:gd name="T13" fmla="*/ 40 h 21600"/>
                <a:gd name="T14" fmla="*/ 40 w 21600"/>
                <a:gd name="T15" fmla="*/ 23 h 21600"/>
                <a:gd name="T16" fmla="*/ 23 w 21600"/>
                <a:gd name="T17" fmla="*/ 7 h 21600"/>
                <a:gd name="T18" fmla="*/ 7 w 21600"/>
                <a:gd name="T19" fmla="*/ 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53 w 21600"/>
                <a:gd name="T31" fmla="*/ 3153 h 21600"/>
                <a:gd name="T32" fmla="*/ 18447 w 21600"/>
                <a:gd name="T33" fmla="*/ 184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250" name="Group 46"/>
            <p:cNvGrpSpPr/>
            <p:nvPr/>
          </p:nvGrpSpPr>
          <p:grpSpPr bwMode="auto">
            <a:xfrm>
              <a:off x="456" y="0"/>
              <a:ext cx="288" cy="1200"/>
              <a:chOff x="0" y="0"/>
              <a:chExt cx="288" cy="1200"/>
            </a:xfrm>
            <a:grpFill/>
          </p:grpSpPr>
          <p:sp>
            <p:nvSpPr>
              <p:cNvPr id="260" name="AutoShape 76"/>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61" name="AutoShape 77"/>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251" name="Group 49"/>
            <p:cNvGrpSpPr/>
            <p:nvPr/>
          </p:nvGrpSpPr>
          <p:grpSpPr bwMode="auto">
            <a:xfrm rot="-5400000">
              <a:off x="456" y="0"/>
              <a:ext cx="288" cy="1200"/>
              <a:chOff x="0" y="0"/>
              <a:chExt cx="288" cy="1200"/>
            </a:xfrm>
            <a:grpFill/>
          </p:grpSpPr>
          <p:sp>
            <p:nvSpPr>
              <p:cNvPr id="258" name="AutoShape 79"/>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59" name="AutoShape 80"/>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252" name="Group 52"/>
            <p:cNvGrpSpPr/>
            <p:nvPr/>
          </p:nvGrpSpPr>
          <p:grpSpPr bwMode="auto">
            <a:xfrm rot="-2700000">
              <a:off x="456" y="0"/>
              <a:ext cx="288" cy="1200"/>
              <a:chOff x="0" y="0"/>
              <a:chExt cx="288" cy="1200"/>
            </a:xfrm>
            <a:grpFill/>
          </p:grpSpPr>
          <p:sp>
            <p:nvSpPr>
              <p:cNvPr id="256" name="AutoShape 82"/>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57" name="AutoShape 83"/>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253" name="Group 55"/>
            <p:cNvGrpSpPr/>
            <p:nvPr/>
          </p:nvGrpSpPr>
          <p:grpSpPr bwMode="auto">
            <a:xfrm rot="2700000" flipH="1">
              <a:off x="457" y="0"/>
              <a:ext cx="288" cy="1200"/>
              <a:chOff x="0" y="0"/>
              <a:chExt cx="288" cy="1200"/>
            </a:xfrm>
            <a:grpFill/>
          </p:grpSpPr>
          <p:sp>
            <p:nvSpPr>
              <p:cNvPr id="254" name="AutoShape 85"/>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55" name="AutoShape 86"/>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grpSp>
        <p:nvGrpSpPr>
          <p:cNvPr id="262" name="Group 58"/>
          <p:cNvGrpSpPr/>
          <p:nvPr/>
        </p:nvGrpSpPr>
        <p:grpSpPr bwMode="auto">
          <a:xfrm rot="1282349">
            <a:off x="4642863" y="1424513"/>
            <a:ext cx="2100360" cy="2100966"/>
            <a:chOff x="0" y="0"/>
            <a:chExt cx="1200" cy="1200"/>
          </a:xfrm>
          <a:solidFill>
            <a:schemeClr val="accent2">
              <a:lumMod val="50000"/>
            </a:schemeClr>
          </a:solidFill>
        </p:grpSpPr>
        <p:sp>
          <p:nvSpPr>
            <p:cNvPr id="263" name="AutoShape 88"/>
            <p:cNvSpPr/>
            <p:nvPr/>
          </p:nvSpPr>
          <p:spPr bwMode="auto">
            <a:xfrm>
              <a:off x="96" y="96"/>
              <a:ext cx="1007" cy="1007"/>
            </a:xfrm>
            <a:custGeom>
              <a:avLst/>
              <a:gdLst>
                <a:gd name="T0" fmla="*/ 0 w 21600"/>
                <a:gd name="T1" fmla="*/ 23 h 21600"/>
                <a:gd name="T2" fmla="*/ 23 w 21600"/>
                <a:gd name="T3" fmla="*/ 0 h 21600"/>
                <a:gd name="T4" fmla="*/ 47 w 21600"/>
                <a:gd name="T5" fmla="*/ 23 h 21600"/>
                <a:gd name="T6" fmla="*/ 23 w 21600"/>
                <a:gd name="T7" fmla="*/ 47 h 21600"/>
                <a:gd name="T8" fmla="*/ 0 w 21600"/>
                <a:gd name="T9" fmla="*/ 23 h 21600"/>
                <a:gd name="T10" fmla="*/ 7 w 21600"/>
                <a:gd name="T11" fmla="*/ 23 h 21600"/>
                <a:gd name="T12" fmla="*/ 23 w 21600"/>
                <a:gd name="T13" fmla="*/ 40 h 21600"/>
                <a:gd name="T14" fmla="*/ 40 w 21600"/>
                <a:gd name="T15" fmla="*/ 23 h 21600"/>
                <a:gd name="T16" fmla="*/ 23 w 21600"/>
                <a:gd name="T17" fmla="*/ 7 h 21600"/>
                <a:gd name="T18" fmla="*/ 7 w 21600"/>
                <a:gd name="T19" fmla="*/ 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53 w 21600"/>
                <a:gd name="T31" fmla="*/ 3153 h 21600"/>
                <a:gd name="T32" fmla="*/ 18447 w 21600"/>
                <a:gd name="T33" fmla="*/ 184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264" name="Group 60"/>
            <p:cNvGrpSpPr/>
            <p:nvPr/>
          </p:nvGrpSpPr>
          <p:grpSpPr bwMode="auto">
            <a:xfrm>
              <a:off x="456" y="0"/>
              <a:ext cx="288" cy="1200"/>
              <a:chOff x="0" y="0"/>
              <a:chExt cx="288" cy="1200"/>
            </a:xfrm>
            <a:grpFill/>
          </p:grpSpPr>
          <p:sp>
            <p:nvSpPr>
              <p:cNvPr id="274" name="AutoShape 90"/>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75" name="AutoShape 91"/>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265" name="Group 63"/>
            <p:cNvGrpSpPr/>
            <p:nvPr/>
          </p:nvGrpSpPr>
          <p:grpSpPr bwMode="auto">
            <a:xfrm rot="-5400000">
              <a:off x="456" y="0"/>
              <a:ext cx="288" cy="1200"/>
              <a:chOff x="0" y="0"/>
              <a:chExt cx="288" cy="1200"/>
            </a:xfrm>
            <a:grpFill/>
          </p:grpSpPr>
          <p:sp>
            <p:nvSpPr>
              <p:cNvPr id="272" name="AutoShape 93"/>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73" name="AutoShape 94"/>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266" name="Group 66"/>
            <p:cNvGrpSpPr/>
            <p:nvPr/>
          </p:nvGrpSpPr>
          <p:grpSpPr bwMode="auto">
            <a:xfrm rot="-2700000">
              <a:off x="456" y="0"/>
              <a:ext cx="288" cy="1200"/>
              <a:chOff x="0" y="0"/>
              <a:chExt cx="288" cy="1200"/>
            </a:xfrm>
            <a:grpFill/>
          </p:grpSpPr>
          <p:sp>
            <p:nvSpPr>
              <p:cNvPr id="270" name="AutoShape 96"/>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71" name="AutoShape 97"/>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267" name="Group 69"/>
            <p:cNvGrpSpPr/>
            <p:nvPr/>
          </p:nvGrpSpPr>
          <p:grpSpPr bwMode="auto">
            <a:xfrm rot="2700000" flipH="1">
              <a:off x="457" y="0"/>
              <a:ext cx="288" cy="1200"/>
              <a:chOff x="0" y="0"/>
              <a:chExt cx="288" cy="1200"/>
            </a:xfrm>
            <a:grpFill/>
          </p:grpSpPr>
          <p:sp>
            <p:nvSpPr>
              <p:cNvPr id="268" name="AutoShape 99"/>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69" name="AutoShape 100"/>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grpSp>
        <p:nvGrpSpPr>
          <p:cNvPr id="276" name="Group 72"/>
          <p:cNvGrpSpPr/>
          <p:nvPr/>
        </p:nvGrpSpPr>
        <p:grpSpPr bwMode="auto">
          <a:xfrm rot="1283135">
            <a:off x="4638103" y="1425703"/>
            <a:ext cx="2105120" cy="2105728"/>
            <a:chOff x="0" y="0"/>
            <a:chExt cx="1200" cy="1200"/>
          </a:xfrm>
          <a:solidFill>
            <a:schemeClr val="accent2">
              <a:lumMod val="50000"/>
            </a:schemeClr>
          </a:solidFill>
        </p:grpSpPr>
        <p:sp>
          <p:nvSpPr>
            <p:cNvPr id="277" name="AutoShape 102"/>
            <p:cNvSpPr/>
            <p:nvPr/>
          </p:nvSpPr>
          <p:spPr bwMode="auto">
            <a:xfrm>
              <a:off x="96" y="96"/>
              <a:ext cx="1007" cy="1007"/>
            </a:xfrm>
            <a:custGeom>
              <a:avLst/>
              <a:gdLst>
                <a:gd name="T0" fmla="*/ 0 w 21600"/>
                <a:gd name="T1" fmla="*/ 23 h 21600"/>
                <a:gd name="T2" fmla="*/ 23 w 21600"/>
                <a:gd name="T3" fmla="*/ 0 h 21600"/>
                <a:gd name="T4" fmla="*/ 47 w 21600"/>
                <a:gd name="T5" fmla="*/ 23 h 21600"/>
                <a:gd name="T6" fmla="*/ 23 w 21600"/>
                <a:gd name="T7" fmla="*/ 47 h 21600"/>
                <a:gd name="T8" fmla="*/ 0 w 21600"/>
                <a:gd name="T9" fmla="*/ 23 h 21600"/>
                <a:gd name="T10" fmla="*/ 7 w 21600"/>
                <a:gd name="T11" fmla="*/ 23 h 21600"/>
                <a:gd name="T12" fmla="*/ 23 w 21600"/>
                <a:gd name="T13" fmla="*/ 40 h 21600"/>
                <a:gd name="T14" fmla="*/ 40 w 21600"/>
                <a:gd name="T15" fmla="*/ 23 h 21600"/>
                <a:gd name="T16" fmla="*/ 23 w 21600"/>
                <a:gd name="T17" fmla="*/ 7 h 21600"/>
                <a:gd name="T18" fmla="*/ 7 w 21600"/>
                <a:gd name="T19" fmla="*/ 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53 w 21600"/>
                <a:gd name="T31" fmla="*/ 3153 h 21600"/>
                <a:gd name="T32" fmla="*/ 18447 w 21600"/>
                <a:gd name="T33" fmla="*/ 184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278" name="Group 74"/>
            <p:cNvGrpSpPr/>
            <p:nvPr/>
          </p:nvGrpSpPr>
          <p:grpSpPr bwMode="auto">
            <a:xfrm>
              <a:off x="456" y="0"/>
              <a:ext cx="288" cy="1200"/>
              <a:chOff x="0" y="0"/>
              <a:chExt cx="288" cy="1200"/>
            </a:xfrm>
            <a:grpFill/>
          </p:grpSpPr>
          <p:sp>
            <p:nvSpPr>
              <p:cNvPr id="288" name="AutoShape 104"/>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89" name="AutoShape 105"/>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279" name="Group 77"/>
            <p:cNvGrpSpPr/>
            <p:nvPr/>
          </p:nvGrpSpPr>
          <p:grpSpPr bwMode="auto">
            <a:xfrm rot="-5400000">
              <a:off x="456" y="0"/>
              <a:ext cx="288" cy="1200"/>
              <a:chOff x="0" y="0"/>
              <a:chExt cx="288" cy="1200"/>
            </a:xfrm>
            <a:grpFill/>
          </p:grpSpPr>
          <p:sp>
            <p:nvSpPr>
              <p:cNvPr id="286" name="AutoShape 107"/>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87" name="AutoShape 108"/>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280" name="Group 80"/>
            <p:cNvGrpSpPr/>
            <p:nvPr/>
          </p:nvGrpSpPr>
          <p:grpSpPr bwMode="auto">
            <a:xfrm rot="-2700000">
              <a:off x="456" y="0"/>
              <a:ext cx="288" cy="1200"/>
              <a:chOff x="0" y="0"/>
              <a:chExt cx="288" cy="1200"/>
            </a:xfrm>
            <a:grpFill/>
          </p:grpSpPr>
          <p:sp>
            <p:nvSpPr>
              <p:cNvPr id="284" name="AutoShape 110"/>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85" name="AutoShape 111"/>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281" name="Group 83"/>
            <p:cNvGrpSpPr/>
            <p:nvPr/>
          </p:nvGrpSpPr>
          <p:grpSpPr bwMode="auto">
            <a:xfrm rot="2700000" flipH="1">
              <a:off x="457" y="0"/>
              <a:ext cx="288" cy="1200"/>
              <a:chOff x="0" y="0"/>
              <a:chExt cx="288" cy="1200"/>
            </a:xfrm>
            <a:grpFill/>
          </p:grpSpPr>
          <p:sp>
            <p:nvSpPr>
              <p:cNvPr id="282" name="AutoShape 113"/>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83" name="AutoShape 114"/>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grpSp>
        <p:nvGrpSpPr>
          <p:cNvPr id="290" name="Group 86"/>
          <p:cNvGrpSpPr/>
          <p:nvPr/>
        </p:nvGrpSpPr>
        <p:grpSpPr bwMode="auto">
          <a:xfrm>
            <a:off x="6537352" y="2329178"/>
            <a:ext cx="1669578" cy="1670060"/>
            <a:chOff x="0" y="0"/>
            <a:chExt cx="1200" cy="1200"/>
          </a:xfrm>
          <a:solidFill>
            <a:srgbClr val="C00000"/>
          </a:solidFill>
        </p:grpSpPr>
        <p:sp>
          <p:nvSpPr>
            <p:cNvPr id="291" name="AutoShape 116"/>
            <p:cNvSpPr/>
            <p:nvPr/>
          </p:nvSpPr>
          <p:spPr bwMode="auto">
            <a:xfrm>
              <a:off x="96" y="96"/>
              <a:ext cx="1007" cy="1007"/>
            </a:xfrm>
            <a:custGeom>
              <a:avLst/>
              <a:gdLst>
                <a:gd name="T0" fmla="*/ 0 w 21600"/>
                <a:gd name="T1" fmla="*/ 23 h 21600"/>
                <a:gd name="T2" fmla="*/ 23 w 21600"/>
                <a:gd name="T3" fmla="*/ 0 h 21600"/>
                <a:gd name="T4" fmla="*/ 47 w 21600"/>
                <a:gd name="T5" fmla="*/ 23 h 21600"/>
                <a:gd name="T6" fmla="*/ 23 w 21600"/>
                <a:gd name="T7" fmla="*/ 47 h 21600"/>
                <a:gd name="T8" fmla="*/ 0 w 21600"/>
                <a:gd name="T9" fmla="*/ 23 h 21600"/>
                <a:gd name="T10" fmla="*/ 7 w 21600"/>
                <a:gd name="T11" fmla="*/ 23 h 21600"/>
                <a:gd name="T12" fmla="*/ 23 w 21600"/>
                <a:gd name="T13" fmla="*/ 40 h 21600"/>
                <a:gd name="T14" fmla="*/ 40 w 21600"/>
                <a:gd name="T15" fmla="*/ 23 h 21600"/>
                <a:gd name="T16" fmla="*/ 23 w 21600"/>
                <a:gd name="T17" fmla="*/ 7 h 21600"/>
                <a:gd name="T18" fmla="*/ 7 w 21600"/>
                <a:gd name="T19" fmla="*/ 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53 w 21600"/>
                <a:gd name="T31" fmla="*/ 3153 h 21600"/>
                <a:gd name="T32" fmla="*/ 18447 w 21600"/>
                <a:gd name="T33" fmla="*/ 184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292" name="Group 88"/>
            <p:cNvGrpSpPr/>
            <p:nvPr/>
          </p:nvGrpSpPr>
          <p:grpSpPr bwMode="auto">
            <a:xfrm>
              <a:off x="456" y="0"/>
              <a:ext cx="288" cy="1200"/>
              <a:chOff x="0" y="0"/>
              <a:chExt cx="288" cy="1200"/>
            </a:xfrm>
            <a:grpFill/>
          </p:grpSpPr>
          <p:sp>
            <p:nvSpPr>
              <p:cNvPr id="302" name="AutoShape 118"/>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03" name="AutoShape 119"/>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293" name="Group 91"/>
            <p:cNvGrpSpPr/>
            <p:nvPr/>
          </p:nvGrpSpPr>
          <p:grpSpPr bwMode="auto">
            <a:xfrm rot="-5400000">
              <a:off x="456" y="0"/>
              <a:ext cx="288" cy="1200"/>
              <a:chOff x="0" y="0"/>
              <a:chExt cx="288" cy="1200"/>
            </a:xfrm>
            <a:grpFill/>
          </p:grpSpPr>
          <p:sp>
            <p:nvSpPr>
              <p:cNvPr id="300" name="AutoShape 121"/>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01" name="AutoShape 122"/>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294" name="Group 94"/>
            <p:cNvGrpSpPr/>
            <p:nvPr/>
          </p:nvGrpSpPr>
          <p:grpSpPr bwMode="auto">
            <a:xfrm rot="-2700000">
              <a:off x="456" y="0"/>
              <a:ext cx="288" cy="1200"/>
              <a:chOff x="0" y="0"/>
              <a:chExt cx="288" cy="1200"/>
            </a:xfrm>
            <a:grpFill/>
          </p:grpSpPr>
          <p:sp>
            <p:nvSpPr>
              <p:cNvPr id="298" name="AutoShape 124"/>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99" name="AutoShape 125"/>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295" name="Group 97"/>
            <p:cNvGrpSpPr/>
            <p:nvPr/>
          </p:nvGrpSpPr>
          <p:grpSpPr bwMode="auto">
            <a:xfrm rot="2700000" flipH="1">
              <a:off x="457" y="0"/>
              <a:ext cx="288" cy="1200"/>
              <a:chOff x="0" y="0"/>
              <a:chExt cx="288" cy="1200"/>
            </a:xfrm>
            <a:grpFill/>
          </p:grpSpPr>
          <p:sp>
            <p:nvSpPr>
              <p:cNvPr id="296" name="AutoShape 127"/>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97" name="AutoShape 128"/>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grpSp>
        <p:nvGrpSpPr>
          <p:cNvPr id="304" name="Group 100"/>
          <p:cNvGrpSpPr/>
          <p:nvPr/>
        </p:nvGrpSpPr>
        <p:grpSpPr bwMode="auto">
          <a:xfrm>
            <a:off x="6532592" y="2330368"/>
            <a:ext cx="1674338" cy="1674822"/>
            <a:chOff x="0" y="0"/>
            <a:chExt cx="1200" cy="1200"/>
          </a:xfrm>
          <a:solidFill>
            <a:srgbClr val="C00000"/>
          </a:solidFill>
        </p:grpSpPr>
        <p:sp>
          <p:nvSpPr>
            <p:cNvPr id="305" name="AutoShape 130"/>
            <p:cNvSpPr/>
            <p:nvPr/>
          </p:nvSpPr>
          <p:spPr bwMode="auto">
            <a:xfrm>
              <a:off x="96" y="96"/>
              <a:ext cx="1007" cy="1007"/>
            </a:xfrm>
            <a:custGeom>
              <a:avLst/>
              <a:gdLst>
                <a:gd name="T0" fmla="*/ 0 w 21600"/>
                <a:gd name="T1" fmla="*/ 23 h 21600"/>
                <a:gd name="T2" fmla="*/ 23 w 21600"/>
                <a:gd name="T3" fmla="*/ 0 h 21600"/>
                <a:gd name="T4" fmla="*/ 47 w 21600"/>
                <a:gd name="T5" fmla="*/ 23 h 21600"/>
                <a:gd name="T6" fmla="*/ 23 w 21600"/>
                <a:gd name="T7" fmla="*/ 47 h 21600"/>
                <a:gd name="T8" fmla="*/ 0 w 21600"/>
                <a:gd name="T9" fmla="*/ 23 h 21600"/>
                <a:gd name="T10" fmla="*/ 7 w 21600"/>
                <a:gd name="T11" fmla="*/ 23 h 21600"/>
                <a:gd name="T12" fmla="*/ 23 w 21600"/>
                <a:gd name="T13" fmla="*/ 40 h 21600"/>
                <a:gd name="T14" fmla="*/ 40 w 21600"/>
                <a:gd name="T15" fmla="*/ 23 h 21600"/>
                <a:gd name="T16" fmla="*/ 23 w 21600"/>
                <a:gd name="T17" fmla="*/ 7 h 21600"/>
                <a:gd name="T18" fmla="*/ 7 w 21600"/>
                <a:gd name="T19" fmla="*/ 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53 w 21600"/>
                <a:gd name="T31" fmla="*/ 3153 h 21600"/>
                <a:gd name="T32" fmla="*/ 18447 w 21600"/>
                <a:gd name="T33" fmla="*/ 184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306" name="Group 102"/>
            <p:cNvGrpSpPr/>
            <p:nvPr/>
          </p:nvGrpSpPr>
          <p:grpSpPr bwMode="auto">
            <a:xfrm>
              <a:off x="456" y="0"/>
              <a:ext cx="288" cy="1200"/>
              <a:chOff x="0" y="0"/>
              <a:chExt cx="288" cy="1200"/>
            </a:xfrm>
            <a:grpFill/>
          </p:grpSpPr>
          <p:sp>
            <p:nvSpPr>
              <p:cNvPr id="316" name="AutoShape 132"/>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17" name="AutoShape 133"/>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307" name="Group 105"/>
            <p:cNvGrpSpPr/>
            <p:nvPr/>
          </p:nvGrpSpPr>
          <p:grpSpPr bwMode="auto">
            <a:xfrm rot="-5400000">
              <a:off x="456" y="0"/>
              <a:ext cx="288" cy="1200"/>
              <a:chOff x="0" y="0"/>
              <a:chExt cx="288" cy="1200"/>
            </a:xfrm>
            <a:grpFill/>
          </p:grpSpPr>
          <p:sp>
            <p:nvSpPr>
              <p:cNvPr id="314" name="AutoShape 135"/>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15" name="AutoShape 136"/>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308" name="Group 108"/>
            <p:cNvGrpSpPr/>
            <p:nvPr/>
          </p:nvGrpSpPr>
          <p:grpSpPr bwMode="auto">
            <a:xfrm rot="-2700000">
              <a:off x="456" y="0"/>
              <a:ext cx="288" cy="1200"/>
              <a:chOff x="0" y="0"/>
              <a:chExt cx="288" cy="1200"/>
            </a:xfrm>
            <a:grpFill/>
          </p:grpSpPr>
          <p:sp>
            <p:nvSpPr>
              <p:cNvPr id="312" name="AutoShape 138"/>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13" name="AutoShape 139"/>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309" name="Group 111"/>
            <p:cNvGrpSpPr/>
            <p:nvPr/>
          </p:nvGrpSpPr>
          <p:grpSpPr bwMode="auto">
            <a:xfrm rot="2700000" flipH="1">
              <a:off x="457" y="0"/>
              <a:ext cx="288" cy="1200"/>
              <a:chOff x="0" y="0"/>
              <a:chExt cx="288" cy="1200"/>
            </a:xfrm>
            <a:grpFill/>
          </p:grpSpPr>
          <p:sp>
            <p:nvSpPr>
              <p:cNvPr id="310" name="AutoShape 141"/>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11" name="AutoShape 142"/>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sp>
        <p:nvSpPr>
          <p:cNvPr id="318" name="AutoShape 143"/>
          <p:cNvSpPr>
            <a:spLocks noChangeArrowheads="1"/>
          </p:cNvSpPr>
          <p:nvPr/>
        </p:nvSpPr>
        <p:spPr bwMode="auto">
          <a:xfrm>
            <a:off x="1296569" y="1263816"/>
            <a:ext cx="1542247" cy="430906"/>
          </a:xfrm>
          <a:prstGeom prst="roundRect">
            <a:avLst>
              <a:gd name="adj" fmla="val 50000"/>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63500" dir="3187806" algn="ctr" rotWithShape="0">
                    <a:srgbClr val="001D3A"/>
                  </a:outerShdw>
                </a:effectLst>
              </a14:hiddenEffects>
            </a:ext>
          </a:extLst>
        </p:spPr>
        <p:txBody>
          <a:bodyPr wrap="none" lIns="68543" tIns="34272" rIns="68543" bIns="34272" anchor="ct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algn="ctr"/>
            <a:r>
              <a:rPr lang="zh-CN" altLang="en-US" sz="1300" dirty="0">
                <a:solidFill>
                  <a:schemeClr val="bg1">
                    <a:lumMod val="50000"/>
                  </a:schemeClr>
                </a:solidFill>
                <a:ea typeface="黑体" panose="02010609060101010101" pitchFamily="49" charset="-122"/>
              </a:rPr>
              <a:t>添加段落文字</a:t>
            </a:r>
            <a:endParaRPr lang="zh-CN" altLang="en-US" sz="1300" dirty="0">
              <a:solidFill>
                <a:schemeClr val="bg1">
                  <a:lumMod val="50000"/>
                </a:schemeClr>
              </a:solidFill>
              <a:ea typeface="黑体" panose="02010609060101010101" pitchFamily="49" charset="-122"/>
            </a:endParaRPr>
          </a:p>
        </p:txBody>
      </p:sp>
      <p:sp>
        <p:nvSpPr>
          <p:cNvPr id="319" name="AutoShape 144"/>
          <p:cNvSpPr>
            <a:spLocks noChangeArrowheads="1"/>
          </p:cNvSpPr>
          <p:nvPr/>
        </p:nvSpPr>
        <p:spPr bwMode="auto">
          <a:xfrm>
            <a:off x="2993516" y="1606636"/>
            <a:ext cx="1542247" cy="430906"/>
          </a:xfrm>
          <a:prstGeom prst="roundRect">
            <a:avLst>
              <a:gd name="adj" fmla="val 50000"/>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63500" dir="3187806" algn="ctr" rotWithShape="0">
                    <a:srgbClr val="001D3A"/>
                  </a:outerShdw>
                </a:effectLst>
              </a14:hiddenEffects>
            </a:ext>
          </a:extLst>
        </p:spPr>
        <p:txBody>
          <a:bodyPr wrap="none" lIns="68543" tIns="34272" rIns="68543" bIns="34272" anchor="ct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algn="ctr"/>
            <a:r>
              <a:rPr lang="zh-CN" altLang="en-US" sz="1300">
                <a:solidFill>
                  <a:schemeClr val="bg1">
                    <a:lumMod val="50000"/>
                  </a:schemeClr>
                </a:solidFill>
                <a:ea typeface="黑体" panose="02010609060101010101" pitchFamily="49" charset="-122"/>
              </a:rPr>
              <a:t>添加段落文字</a:t>
            </a:r>
            <a:endParaRPr lang="zh-CN" altLang="en-US" sz="1300">
              <a:solidFill>
                <a:schemeClr val="bg1">
                  <a:lumMod val="50000"/>
                </a:schemeClr>
              </a:solidFill>
              <a:ea typeface="黑体" panose="02010609060101010101" pitchFamily="49" charset="-122"/>
            </a:endParaRPr>
          </a:p>
        </p:txBody>
      </p:sp>
      <p:sp>
        <p:nvSpPr>
          <p:cNvPr id="320" name="AutoShape 145"/>
          <p:cNvSpPr>
            <a:spLocks noChangeArrowheads="1"/>
          </p:cNvSpPr>
          <p:nvPr/>
        </p:nvSpPr>
        <p:spPr bwMode="auto">
          <a:xfrm>
            <a:off x="4948695" y="3656418"/>
            <a:ext cx="1542247" cy="430906"/>
          </a:xfrm>
          <a:prstGeom prst="roundRect">
            <a:avLst>
              <a:gd name="adj" fmla="val 50000"/>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63500" dir="3187806" algn="ctr" rotWithShape="0">
                    <a:srgbClr val="001D3A"/>
                  </a:outerShdw>
                </a:effectLst>
              </a14:hiddenEffects>
            </a:ext>
          </a:extLst>
        </p:spPr>
        <p:txBody>
          <a:bodyPr wrap="none" lIns="68543" tIns="34272" rIns="68543" bIns="34272" anchor="ct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algn="ctr"/>
            <a:r>
              <a:rPr lang="zh-CN" altLang="en-US" sz="1300">
                <a:solidFill>
                  <a:schemeClr val="bg1">
                    <a:lumMod val="50000"/>
                  </a:schemeClr>
                </a:solidFill>
                <a:ea typeface="黑体" panose="02010609060101010101" pitchFamily="49" charset="-122"/>
              </a:rPr>
              <a:t>添加段落文字</a:t>
            </a:r>
            <a:endParaRPr lang="zh-CN" altLang="en-US" sz="1300">
              <a:solidFill>
                <a:schemeClr val="bg1">
                  <a:lumMod val="50000"/>
                </a:schemeClr>
              </a:solidFill>
              <a:ea typeface="黑体" panose="02010609060101010101" pitchFamily="49" charset="-122"/>
            </a:endParaRPr>
          </a:p>
        </p:txBody>
      </p:sp>
      <p:sp>
        <p:nvSpPr>
          <p:cNvPr id="321" name="AutoShape 146"/>
          <p:cNvSpPr>
            <a:spLocks noChangeArrowheads="1"/>
          </p:cNvSpPr>
          <p:nvPr/>
        </p:nvSpPr>
        <p:spPr bwMode="auto">
          <a:xfrm>
            <a:off x="6579002" y="1707816"/>
            <a:ext cx="1542247" cy="430906"/>
          </a:xfrm>
          <a:prstGeom prst="roundRect">
            <a:avLst>
              <a:gd name="adj" fmla="val 50000"/>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63500" dir="3187806" algn="ctr" rotWithShape="0">
                    <a:srgbClr val="001D3A"/>
                  </a:outerShdw>
                </a:effectLst>
              </a14:hiddenEffects>
            </a:ext>
          </a:extLst>
        </p:spPr>
        <p:txBody>
          <a:bodyPr wrap="none" lIns="68543" tIns="34272" rIns="68543" bIns="34272" anchor="ct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algn="ctr"/>
            <a:r>
              <a:rPr lang="zh-CN" altLang="en-US" sz="1300" dirty="0">
                <a:solidFill>
                  <a:schemeClr val="bg1">
                    <a:lumMod val="50000"/>
                  </a:schemeClr>
                </a:solidFill>
                <a:ea typeface="黑体" panose="02010609060101010101" pitchFamily="49" charset="-122"/>
              </a:rPr>
              <a:t>添加段落文字</a:t>
            </a:r>
            <a:endParaRPr lang="zh-CN" altLang="en-US" sz="1300" dirty="0">
              <a:solidFill>
                <a:schemeClr val="bg1">
                  <a:lumMod val="50000"/>
                </a:schemeClr>
              </a:solidFill>
              <a:ea typeface="黑体" panose="02010609060101010101" pitchFamily="49" charset="-122"/>
            </a:endParaRPr>
          </a:p>
        </p:txBody>
      </p:sp>
      <p:sp>
        <p:nvSpPr>
          <p:cNvPr id="322" name="Rectangle 147"/>
          <p:cNvSpPr>
            <a:spLocks noChangeArrowheads="1"/>
          </p:cNvSpPr>
          <p:nvPr/>
        </p:nvSpPr>
        <p:spPr bwMode="auto">
          <a:xfrm>
            <a:off x="1434610" y="2108964"/>
            <a:ext cx="1092425" cy="84514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43" tIns="34272" rIns="68543" bIns="34272" anchor="ct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000" b="0" dirty="0">
                <a:solidFill>
                  <a:schemeClr val="bg1"/>
                </a:solidFill>
                <a:ea typeface="黑体" panose="02010609060101010101" pitchFamily="49" charset="-122"/>
              </a:rPr>
              <a:t>点击添加文本</a:t>
            </a:r>
            <a:endParaRPr lang="zh-CN" altLang="en-US" sz="1000" b="0" dirty="0">
              <a:solidFill>
                <a:schemeClr val="bg1"/>
              </a:solidFill>
              <a:ea typeface="黑体" panose="02010609060101010101" pitchFamily="49" charset="-122"/>
            </a:endParaRPr>
          </a:p>
          <a:p>
            <a:pPr algn="ctr" eaLnBrk="1" hangingPunct="1"/>
            <a:r>
              <a:rPr lang="zh-CN" altLang="en-US" sz="1000" b="0" dirty="0">
                <a:solidFill>
                  <a:schemeClr val="bg1"/>
                </a:solidFill>
                <a:ea typeface="黑体" panose="02010609060101010101" pitchFamily="49" charset="-122"/>
              </a:rPr>
              <a:t>点击添加文本</a:t>
            </a:r>
            <a:endParaRPr lang="zh-CN" altLang="en-US" sz="1000" b="0" dirty="0">
              <a:solidFill>
                <a:schemeClr val="bg1"/>
              </a:solidFill>
              <a:ea typeface="黑体" panose="02010609060101010101" pitchFamily="49" charset="-122"/>
            </a:endParaRPr>
          </a:p>
          <a:p>
            <a:pPr algn="ctr" eaLnBrk="1" hangingPunct="1"/>
            <a:r>
              <a:rPr lang="zh-CN" altLang="en-US" sz="1000" b="0" dirty="0">
                <a:solidFill>
                  <a:schemeClr val="bg1"/>
                </a:solidFill>
                <a:ea typeface="黑体" panose="02010609060101010101" pitchFamily="49" charset="-122"/>
              </a:rPr>
              <a:t>点击添加文本</a:t>
            </a:r>
            <a:endParaRPr lang="zh-CN" altLang="en-US" sz="1000" b="0" dirty="0">
              <a:solidFill>
                <a:schemeClr val="bg1"/>
              </a:solidFill>
              <a:ea typeface="黑体" panose="02010609060101010101" pitchFamily="49" charset="-122"/>
            </a:endParaRPr>
          </a:p>
        </p:txBody>
      </p:sp>
      <p:sp>
        <p:nvSpPr>
          <p:cNvPr id="323" name="Rectangle 148"/>
          <p:cNvSpPr>
            <a:spLocks noChangeArrowheads="1"/>
          </p:cNvSpPr>
          <p:nvPr/>
        </p:nvSpPr>
        <p:spPr bwMode="auto">
          <a:xfrm>
            <a:off x="3185108" y="2882691"/>
            <a:ext cx="1092425" cy="84514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43" tIns="34272" rIns="68543" bIns="34272" anchor="ct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300" b="0" dirty="0">
                <a:solidFill>
                  <a:schemeClr val="bg1"/>
                </a:solidFill>
                <a:ea typeface="黑体" panose="02010609060101010101" pitchFamily="49" charset="-122"/>
              </a:rPr>
              <a:t>点击添加文本</a:t>
            </a:r>
            <a:endParaRPr lang="zh-CN" altLang="en-US" sz="1300" b="0" dirty="0">
              <a:solidFill>
                <a:schemeClr val="bg1"/>
              </a:solidFill>
              <a:ea typeface="黑体" panose="02010609060101010101" pitchFamily="49" charset="-122"/>
            </a:endParaRPr>
          </a:p>
          <a:p>
            <a:pPr algn="ctr" eaLnBrk="1" hangingPunct="1"/>
            <a:r>
              <a:rPr lang="zh-CN" altLang="en-US" sz="1300" b="0" dirty="0">
                <a:solidFill>
                  <a:schemeClr val="bg1"/>
                </a:solidFill>
                <a:ea typeface="黑体" panose="02010609060101010101" pitchFamily="49" charset="-122"/>
              </a:rPr>
              <a:t>点击添加文本</a:t>
            </a:r>
            <a:endParaRPr lang="zh-CN" altLang="en-US" sz="1300" b="0" dirty="0">
              <a:solidFill>
                <a:schemeClr val="bg1"/>
              </a:solidFill>
              <a:ea typeface="黑体" panose="02010609060101010101" pitchFamily="49" charset="-122"/>
            </a:endParaRPr>
          </a:p>
          <a:p>
            <a:pPr algn="ctr" eaLnBrk="1" hangingPunct="1"/>
            <a:r>
              <a:rPr lang="zh-CN" altLang="en-US" sz="1300" b="0" dirty="0">
                <a:solidFill>
                  <a:schemeClr val="bg1"/>
                </a:solidFill>
                <a:ea typeface="黑体" panose="02010609060101010101" pitchFamily="49" charset="-122"/>
              </a:rPr>
              <a:t>点击添加文本</a:t>
            </a:r>
            <a:endParaRPr lang="zh-CN" altLang="en-US" sz="1300" b="0" dirty="0">
              <a:solidFill>
                <a:schemeClr val="bg1"/>
              </a:solidFill>
              <a:ea typeface="黑体" panose="02010609060101010101" pitchFamily="49" charset="-122"/>
            </a:endParaRPr>
          </a:p>
        </p:txBody>
      </p:sp>
      <p:sp>
        <p:nvSpPr>
          <p:cNvPr id="324" name="Rectangle 149"/>
          <p:cNvSpPr>
            <a:spLocks noChangeArrowheads="1"/>
          </p:cNvSpPr>
          <p:nvPr/>
        </p:nvSpPr>
        <p:spPr bwMode="auto">
          <a:xfrm>
            <a:off x="5122436" y="2042304"/>
            <a:ext cx="1092425" cy="84514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43" tIns="34272" rIns="68543" bIns="34272" anchor="ct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300" b="0" dirty="0">
                <a:solidFill>
                  <a:schemeClr val="bg1"/>
                </a:solidFill>
                <a:ea typeface="黑体" panose="02010609060101010101" pitchFamily="49" charset="-122"/>
              </a:rPr>
              <a:t>点击添加文本</a:t>
            </a:r>
            <a:endParaRPr lang="zh-CN" altLang="en-US" sz="1300" b="0" dirty="0">
              <a:solidFill>
                <a:schemeClr val="bg1"/>
              </a:solidFill>
              <a:ea typeface="黑体" panose="02010609060101010101" pitchFamily="49" charset="-122"/>
            </a:endParaRPr>
          </a:p>
          <a:p>
            <a:pPr algn="ctr" eaLnBrk="1" hangingPunct="1"/>
            <a:r>
              <a:rPr lang="zh-CN" altLang="en-US" sz="1300" b="0" dirty="0">
                <a:solidFill>
                  <a:schemeClr val="bg1"/>
                </a:solidFill>
                <a:ea typeface="黑体" panose="02010609060101010101" pitchFamily="49" charset="-122"/>
              </a:rPr>
              <a:t>点击添加文本</a:t>
            </a:r>
            <a:endParaRPr lang="zh-CN" altLang="en-US" sz="1300" b="0" dirty="0">
              <a:solidFill>
                <a:schemeClr val="bg1"/>
              </a:solidFill>
              <a:ea typeface="黑体" panose="02010609060101010101" pitchFamily="49" charset="-122"/>
            </a:endParaRPr>
          </a:p>
          <a:p>
            <a:pPr algn="ctr" eaLnBrk="1" hangingPunct="1"/>
            <a:r>
              <a:rPr lang="zh-CN" altLang="en-US" sz="1300" b="0" dirty="0">
                <a:solidFill>
                  <a:schemeClr val="bg1"/>
                </a:solidFill>
                <a:ea typeface="黑体" panose="02010609060101010101" pitchFamily="49" charset="-122"/>
              </a:rPr>
              <a:t>点击添加文本</a:t>
            </a:r>
            <a:endParaRPr lang="zh-CN" altLang="en-US" sz="1300" b="0" dirty="0">
              <a:solidFill>
                <a:schemeClr val="bg1"/>
              </a:solidFill>
              <a:ea typeface="黑体" panose="02010609060101010101" pitchFamily="49" charset="-122"/>
            </a:endParaRPr>
          </a:p>
        </p:txBody>
      </p:sp>
      <p:sp>
        <p:nvSpPr>
          <p:cNvPr id="325" name="Rectangle 150"/>
          <p:cNvSpPr>
            <a:spLocks noChangeArrowheads="1"/>
          </p:cNvSpPr>
          <p:nvPr/>
        </p:nvSpPr>
        <p:spPr bwMode="auto">
          <a:xfrm>
            <a:off x="6814624" y="2732707"/>
            <a:ext cx="1092425" cy="84514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43" tIns="34272" rIns="68543" bIns="34272" anchor="ct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000" b="0" dirty="0">
                <a:solidFill>
                  <a:schemeClr val="bg1"/>
                </a:solidFill>
                <a:ea typeface="黑体" panose="02010609060101010101" pitchFamily="49" charset="-122"/>
              </a:rPr>
              <a:t>点击添加文本</a:t>
            </a:r>
            <a:endParaRPr lang="zh-CN" altLang="en-US" sz="1000" b="0" dirty="0">
              <a:solidFill>
                <a:schemeClr val="bg1"/>
              </a:solidFill>
              <a:ea typeface="黑体" panose="02010609060101010101" pitchFamily="49" charset="-122"/>
            </a:endParaRPr>
          </a:p>
          <a:p>
            <a:pPr algn="ctr" eaLnBrk="1" hangingPunct="1"/>
            <a:r>
              <a:rPr lang="zh-CN" altLang="en-US" sz="1000" b="0" dirty="0">
                <a:solidFill>
                  <a:schemeClr val="bg1"/>
                </a:solidFill>
                <a:ea typeface="黑体" panose="02010609060101010101" pitchFamily="49" charset="-122"/>
              </a:rPr>
              <a:t>点击添加文本</a:t>
            </a:r>
            <a:endParaRPr lang="zh-CN" altLang="en-US" sz="1000" b="0" dirty="0">
              <a:solidFill>
                <a:schemeClr val="bg1"/>
              </a:solidFill>
              <a:ea typeface="黑体" panose="02010609060101010101" pitchFamily="49" charset="-122"/>
            </a:endParaRPr>
          </a:p>
          <a:p>
            <a:pPr algn="ctr" eaLnBrk="1" hangingPunct="1"/>
            <a:r>
              <a:rPr lang="zh-CN" altLang="en-US" sz="1000" b="0" dirty="0">
                <a:solidFill>
                  <a:schemeClr val="bg1"/>
                </a:solidFill>
                <a:ea typeface="黑体" panose="02010609060101010101" pitchFamily="49" charset="-122"/>
              </a:rPr>
              <a:t>点击添加文本</a:t>
            </a:r>
            <a:endParaRPr lang="zh-CN" altLang="en-US" sz="1000" b="0" dirty="0">
              <a:solidFill>
                <a:schemeClr val="bg1"/>
              </a:solidFill>
              <a:ea typeface="黑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900" advClick="0" advTm="0">
        <p14:warp dir="in"/>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0-#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0-#ppt_w/2"/>
                                          </p:val>
                                        </p:tav>
                                        <p:tav tm="100000">
                                          <p:val>
                                            <p:strVal val="#ppt_x"/>
                                          </p:val>
                                        </p:tav>
                                      </p:tavLst>
                                    </p:anim>
                                    <p:anim calcmode="lin" valueType="num">
                                      <p:cBhvr additive="base">
                                        <p:cTn id="12" dur="500" fill="hold"/>
                                        <p:tgtEl>
                                          <p:spTgt spid="79"/>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82"/>
                                        </p:tgtEl>
                                        <p:attrNameLst>
                                          <p:attrName>style.visibility</p:attrName>
                                        </p:attrNameLst>
                                      </p:cBhvr>
                                      <p:to>
                                        <p:strVal val="visible"/>
                                      </p:to>
                                    </p:set>
                                    <p:anim calcmode="lin" valueType="num">
                                      <p:cBhvr additive="base">
                                        <p:cTn id="15" dur="500" fill="hold"/>
                                        <p:tgtEl>
                                          <p:spTgt spid="82"/>
                                        </p:tgtEl>
                                        <p:attrNameLst>
                                          <p:attrName>ppt_x</p:attrName>
                                        </p:attrNameLst>
                                      </p:cBhvr>
                                      <p:tavLst>
                                        <p:tav tm="0">
                                          <p:val>
                                            <p:strVal val="0-#ppt_w/2"/>
                                          </p:val>
                                        </p:tav>
                                        <p:tav tm="100000">
                                          <p:val>
                                            <p:strVal val="#ppt_x"/>
                                          </p:val>
                                        </p:tav>
                                      </p:tavLst>
                                    </p:anim>
                                    <p:anim calcmode="lin" valueType="num">
                                      <p:cBhvr additive="base">
                                        <p:cTn id="16" dur="500" fill="hold"/>
                                        <p:tgtEl>
                                          <p:spTgt spid="82"/>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6" presetClass="emph" presetSubtype="0" fill="hold" nodeType="clickEffect">
                                  <p:stCondLst>
                                    <p:cond delay="0"/>
                                  </p:stCondLst>
                                  <p:childTnLst>
                                    <p:animEffect transition="out" filter="fade">
                                      <p:cBhvr>
                                        <p:cTn id="20" dur="500" tmFilter="0, 0; .2, .5; .8, .5; 1, 0"/>
                                        <p:tgtEl>
                                          <p:spTgt spid="39"/>
                                        </p:tgtEl>
                                      </p:cBhvr>
                                    </p:animEffect>
                                    <p:animScale>
                                      <p:cBhvr>
                                        <p:cTn id="21" dur="250" autoRev="1" fill="hold"/>
                                        <p:tgtEl>
                                          <p:spTgt spid="39"/>
                                        </p:tgtEl>
                                      </p:cBhvr>
                                      <p:by x="105000" y="105000"/>
                                    </p:animScale>
                                  </p:childTnLst>
                                </p:cTn>
                              </p:par>
                            </p:childTnLst>
                          </p:cTn>
                        </p:par>
                        <p:par>
                          <p:cTn id="22" fill="hold">
                            <p:stCondLst>
                              <p:cond delay="500"/>
                            </p:stCondLst>
                            <p:childTnLst>
                              <p:par>
                                <p:cTn id="23" presetID="23" presetClass="entr" presetSubtype="16" fill="hold" nodeType="afterEffect">
                                  <p:stCondLst>
                                    <p:cond delay="0"/>
                                  </p:stCondLst>
                                  <p:childTnLst>
                                    <p:set>
                                      <p:cBhvr>
                                        <p:cTn id="24" dur="1" fill="hold">
                                          <p:stCondLst>
                                            <p:cond delay="0"/>
                                          </p:stCondLst>
                                        </p:cTn>
                                        <p:tgtEl>
                                          <p:spTgt spid="206"/>
                                        </p:tgtEl>
                                        <p:attrNameLst>
                                          <p:attrName>style.visibility</p:attrName>
                                        </p:attrNameLst>
                                      </p:cBhvr>
                                      <p:to>
                                        <p:strVal val="visible"/>
                                      </p:to>
                                    </p:set>
                                    <p:anim calcmode="lin" valueType="num">
                                      <p:cBhvr>
                                        <p:cTn id="25" dur="300" fill="hold"/>
                                        <p:tgtEl>
                                          <p:spTgt spid="206"/>
                                        </p:tgtEl>
                                        <p:attrNameLst>
                                          <p:attrName>ppt_w</p:attrName>
                                        </p:attrNameLst>
                                      </p:cBhvr>
                                      <p:tavLst>
                                        <p:tav tm="0">
                                          <p:val>
                                            <p:fltVal val="0"/>
                                          </p:val>
                                        </p:tav>
                                        <p:tav tm="100000">
                                          <p:val>
                                            <p:strVal val="#ppt_w"/>
                                          </p:val>
                                        </p:tav>
                                      </p:tavLst>
                                    </p:anim>
                                    <p:anim calcmode="lin" valueType="num">
                                      <p:cBhvr>
                                        <p:cTn id="26" dur="300" fill="hold"/>
                                        <p:tgtEl>
                                          <p:spTgt spid="206"/>
                                        </p:tgtEl>
                                        <p:attrNameLst>
                                          <p:attrName>ppt_h</p:attrName>
                                        </p:attrNameLst>
                                      </p:cBhvr>
                                      <p:tavLst>
                                        <p:tav tm="0">
                                          <p:val>
                                            <p:fltVal val="0"/>
                                          </p:val>
                                        </p:tav>
                                        <p:tav tm="100000">
                                          <p:val>
                                            <p:strVal val="#ppt_h"/>
                                          </p:val>
                                        </p:tav>
                                      </p:tavLst>
                                    </p:anim>
                                  </p:childTnLst>
                                </p:cTn>
                              </p:par>
                              <p:par>
                                <p:cTn id="27" presetID="1" presetClass="entr" presetSubtype="0" fill="hold" nodeType="withEffect">
                                  <p:stCondLst>
                                    <p:cond delay="300"/>
                                  </p:stCondLst>
                                  <p:childTnLst>
                                    <p:set>
                                      <p:cBhvr>
                                        <p:cTn id="28" dur="1" fill="hold">
                                          <p:stCondLst>
                                            <p:cond delay="0"/>
                                          </p:stCondLst>
                                        </p:cTn>
                                        <p:tgtEl>
                                          <p:spTgt spid="220"/>
                                        </p:tgtEl>
                                        <p:attrNameLst>
                                          <p:attrName>style.visibility</p:attrName>
                                        </p:attrNameLst>
                                      </p:cBhvr>
                                      <p:to>
                                        <p:strVal val="visible"/>
                                      </p:to>
                                    </p:set>
                                  </p:childTnLst>
                                </p:cTn>
                              </p:par>
                              <p:par>
                                <p:cTn id="29" presetID="6" presetClass="emph" presetSubtype="0" fill="hold" nodeType="withEffect">
                                  <p:stCondLst>
                                    <p:cond delay="300"/>
                                  </p:stCondLst>
                                  <p:childTnLst>
                                    <p:animScale>
                                      <p:cBhvr>
                                        <p:cTn id="30" dur="200" fill="hold"/>
                                        <p:tgtEl>
                                          <p:spTgt spid="220"/>
                                        </p:tgtEl>
                                      </p:cBhvr>
                                      <p:by x="150000" y="150000"/>
                                    </p:animScale>
                                  </p:childTnLst>
                                </p:cTn>
                              </p:par>
                              <p:par>
                                <p:cTn id="31" presetID="10" presetClass="exit" presetSubtype="0" fill="hold" nodeType="withEffect">
                                  <p:stCondLst>
                                    <p:cond delay="300"/>
                                  </p:stCondLst>
                                  <p:childTnLst>
                                    <p:animEffect transition="out" filter="fade">
                                      <p:cBhvr>
                                        <p:cTn id="32" dur="200"/>
                                        <p:tgtEl>
                                          <p:spTgt spid="220"/>
                                        </p:tgtEl>
                                      </p:cBhvr>
                                    </p:animEffect>
                                    <p:set>
                                      <p:cBhvr>
                                        <p:cTn id="33" dur="1" fill="hold">
                                          <p:stCondLst>
                                            <p:cond delay="199"/>
                                          </p:stCondLst>
                                        </p:cTn>
                                        <p:tgtEl>
                                          <p:spTgt spid="220"/>
                                        </p:tgtEl>
                                        <p:attrNameLst>
                                          <p:attrName>style.visibility</p:attrName>
                                        </p:attrNameLst>
                                      </p:cBhvr>
                                      <p:to>
                                        <p:strVal val="hidden"/>
                                      </p:to>
                                    </p:set>
                                  </p:childTnLst>
                                </p:cTn>
                              </p:par>
                            </p:childTnLst>
                          </p:cTn>
                        </p:par>
                        <p:par>
                          <p:cTn id="34" fill="hold">
                            <p:stCondLst>
                              <p:cond delay="1000"/>
                            </p:stCondLst>
                            <p:childTnLst>
                              <p:par>
                                <p:cTn id="35" presetID="23" presetClass="entr" presetSubtype="16" fill="hold" nodeType="afterEffect">
                                  <p:stCondLst>
                                    <p:cond delay="0"/>
                                  </p:stCondLst>
                                  <p:childTnLst>
                                    <p:set>
                                      <p:cBhvr>
                                        <p:cTn id="36" dur="1" fill="hold">
                                          <p:stCondLst>
                                            <p:cond delay="0"/>
                                          </p:stCondLst>
                                        </p:cTn>
                                        <p:tgtEl>
                                          <p:spTgt spid="234"/>
                                        </p:tgtEl>
                                        <p:attrNameLst>
                                          <p:attrName>style.visibility</p:attrName>
                                        </p:attrNameLst>
                                      </p:cBhvr>
                                      <p:to>
                                        <p:strVal val="visible"/>
                                      </p:to>
                                    </p:set>
                                    <p:anim calcmode="lin" valueType="num">
                                      <p:cBhvr>
                                        <p:cTn id="37" dur="300" fill="hold"/>
                                        <p:tgtEl>
                                          <p:spTgt spid="234"/>
                                        </p:tgtEl>
                                        <p:attrNameLst>
                                          <p:attrName>ppt_w</p:attrName>
                                        </p:attrNameLst>
                                      </p:cBhvr>
                                      <p:tavLst>
                                        <p:tav tm="0">
                                          <p:val>
                                            <p:fltVal val="0"/>
                                          </p:val>
                                        </p:tav>
                                        <p:tav tm="100000">
                                          <p:val>
                                            <p:strVal val="#ppt_w"/>
                                          </p:val>
                                        </p:tav>
                                      </p:tavLst>
                                    </p:anim>
                                    <p:anim calcmode="lin" valueType="num">
                                      <p:cBhvr>
                                        <p:cTn id="38" dur="300" fill="hold"/>
                                        <p:tgtEl>
                                          <p:spTgt spid="234"/>
                                        </p:tgtEl>
                                        <p:attrNameLst>
                                          <p:attrName>ppt_h</p:attrName>
                                        </p:attrNameLst>
                                      </p:cBhvr>
                                      <p:tavLst>
                                        <p:tav tm="0">
                                          <p:val>
                                            <p:fltVal val="0"/>
                                          </p:val>
                                        </p:tav>
                                        <p:tav tm="100000">
                                          <p:val>
                                            <p:strVal val="#ppt_h"/>
                                          </p:val>
                                        </p:tav>
                                      </p:tavLst>
                                    </p:anim>
                                  </p:childTnLst>
                                </p:cTn>
                              </p:par>
                              <p:par>
                                <p:cTn id="39" presetID="1" presetClass="entr" presetSubtype="0" fill="hold" nodeType="withEffect">
                                  <p:stCondLst>
                                    <p:cond delay="300"/>
                                  </p:stCondLst>
                                  <p:childTnLst>
                                    <p:set>
                                      <p:cBhvr>
                                        <p:cTn id="40" dur="1" fill="hold">
                                          <p:stCondLst>
                                            <p:cond delay="0"/>
                                          </p:stCondLst>
                                        </p:cTn>
                                        <p:tgtEl>
                                          <p:spTgt spid="248"/>
                                        </p:tgtEl>
                                        <p:attrNameLst>
                                          <p:attrName>style.visibility</p:attrName>
                                        </p:attrNameLst>
                                      </p:cBhvr>
                                      <p:to>
                                        <p:strVal val="visible"/>
                                      </p:to>
                                    </p:set>
                                  </p:childTnLst>
                                </p:cTn>
                              </p:par>
                              <p:par>
                                <p:cTn id="41" presetID="6" presetClass="emph" presetSubtype="0" fill="hold" nodeType="withEffect">
                                  <p:stCondLst>
                                    <p:cond delay="300"/>
                                  </p:stCondLst>
                                  <p:childTnLst>
                                    <p:animScale>
                                      <p:cBhvr>
                                        <p:cTn id="42" dur="200" fill="hold"/>
                                        <p:tgtEl>
                                          <p:spTgt spid="248"/>
                                        </p:tgtEl>
                                      </p:cBhvr>
                                      <p:by x="150000" y="150000"/>
                                    </p:animScale>
                                  </p:childTnLst>
                                </p:cTn>
                              </p:par>
                              <p:par>
                                <p:cTn id="43" presetID="10" presetClass="exit" presetSubtype="0" fill="hold" nodeType="withEffect">
                                  <p:stCondLst>
                                    <p:cond delay="300"/>
                                  </p:stCondLst>
                                  <p:childTnLst>
                                    <p:animEffect transition="out" filter="fade">
                                      <p:cBhvr>
                                        <p:cTn id="44" dur="200"/>
                                        <p:tgtEl>
                                          <p:spTgt spid="248"/>
                                        </p:tgtEl>
                                      </p:cBhvr>
                                    </p:animEffect>
                                    <p:set>
                                      <p:cBhvr>
                                        <p:cTn id="45" dur="1" fill="hold">
                                          <p:stCondLst>
                                            <p:cond delay="199"/>
                                          </p:stCondLst>
                                        </p:cTn>
                                        <p:tgtEl>
                                          <p:spTgt spid="248"/>
                                        </p:tgtEl>
                                        <p:attrNameLst>
                                          <p:attrName>style.visibility</p:attrName>
                                        </p:attrNameLst>
                                      </p:cBhvr>
                                      <p:to>
                                        <p:strVal val="hidden"/>
                                      </p:to>
                                    </p:set>
                                  </p:childTnLst>
                                </p:cTn>
                              </p:par>
                            </p:childTnLst>
                          </p:cTn>
                        </p:par>
                        <p:par>
                          <p:cTn id="46" fill="hold">
                            <p:stCondLst>
                              <p:cond delay="1500"/>
                            </p:stCondLst>
                            <p:childTnLst>
                              <p:par>
                                <p:cTn id="47" presetID="23" presetClass="entr" presetSubtype="16" fill="hold" nodeType="afterEffect">
                                  <p:stCondLst>
                                    <p:cond delay="0"/>
                                  </p:stCondLst>
                                  <p:childTnLst>
                                    <p:set>
                                      <p:cBhvr>
                                        <p:cTn id="48" dur="1" fill="hold">
                                          <p:stCondLst>
                                            <p:cond delay="0"/>
                                          </p:stCondLst>
                                        </p:cTn>
                                        <p:tgtEl>
                                          <p:spTgt spid="262"/>
                                        </p:tgtEl>
                                        <p:attrNameLst>
                                          <p:attrName>style.visibility</p:attrName>
                                        </p:attrNameLst>
                                      </p:cBhvr>
                                      <p:to>
                                        <p:strVal val="visible"/>
                                      </p:to>
                                    </p:set>
                                    <p:anim calcmode="lin" valueType="num">
                                      <p:cBhvr>
                                        <p:cTn id="49" dur="300" fill="hold"/>
                                        <p:tgtEl>
                                          <p:spTgt spid="262"/>
                                        </p:tgtEl>
                                        <p:attrNameLst>
                                          <p:attrName>ppt_w</p:attrName>
                                        </p:attrNameLst>
                                      </p:cBhvr>
                                      <p:tavLst>
                                        <p:tav tm="0">
                                          <p:val>
                                            <p:fltVal val="0"/>
                                          </p:val>
                                        </p:tav>
                                        <p:tav tm="100000">
                                          <p:val>
                                            <p:strVal val="#ppt_w"/>
                                          </p:val>
                                        </p:tav>
                                      </p:tavLst>
                                    </p:anim>
                                    <p:anim calcmode="lin" valueType="num">
                                      <p:cBhvr>
                                        <p:cTn id="50" dur="300" fill="hold"/>
                                        <p:tgtEl>
                                          <p:spTgt spid="262"/>
                                        </p:tgtEl>
                                        <p:attrNameLst>
                                          <p:attrName>ppt_h</p:attrName>
                                        </p:attrNameLst>
                                      </p:cBhvr>
                                      <p:tavLst>
                                        <p:tav tm="0">
                                          <p:val>
                                            <p:fltVal val="0"/>
                                          </p:val>
                                        </p:tav>
                                        <p:tav tm="100000">
                                          <p:val>
                                            <p:strVal val="#ppt_h"/>
                                          </p:val>
                                        </p:tav>
                                      </p:tavLst>
                                    </p:anim>
                                  </p:childTnLst>
                                </p:cTn>
                              </p:par>
                              <p:par>
                                <p:cTn id="51" presetID="1" presetClass="entr" presetSubtype="0" fill="hold" nodeType="withEffect">
                                  <p:stCondLst>
                                    <p:cond delay="300"/>
                                  </p:stCondLst>
                                  <p:childTnLst>
                                    <p:set>
                                      <p:cBhvr>
                                        <p:cTn id="52" dur="1" fill="hold">
                                          <p:stCondLst>
                                            <p:cond delay="0"/>
                                          </p:stCondLst>
                                        </p:cTn>
                                        <p:tgtEl>
                                          <p:spTgt spid="276"/>
                                        </p:tgtEl>
                                        <p:attrNameLst>
                                          <p:attrName>style.visibility</p:attrName>
                                        </p:attrNameLst>
                                      </p:cBhvr>
                                      <p:to>
                                        <p:strVal val="visible"/>
                                      </p:to>
                                    </p:set>
                                  </p:childTnLst>
                                </p:cTn>
                              </p:par>
                              <p:par>
                                <p:cTn id="53" presetID="6" presetClass="emph" presetSubtype="0" fill="hold" nodeType="withEffect">
                                  <p:stCondLst>
                                    <p:cond delay="300"/>
                                  </p:stCondLst>
                                  <p:childTnLst>
                                    <p:animScale>
                                      <p:cBhvr>
                                        <p:cTn id="54" dur="200" fill="hold"/>
                                        <p:tgtEl>
                                          <p:spTgt spid="276"/>
                                        </p:tgtEl>
                                      </p:cBhvr>
                                      <p:by x="150000" y="150000"/>
                                    </p:animScale>
                                  </p:childTnLst>
                                </p:cTn>
                              </p:par>
                              <p:par>
                                <p:cTn id="55" presetID="10" presetClass="exit" presetSubtype="0" fill="hold" nodeType="withEffect">
                                  <p:stCondLst>
                                    <p:cond delay="300"/>
                                  </p:stCondLst>
                                  <p:childTnLst>
                                    <p:animEffect transition="out" filter="fade">
                                      <p:cBhvr>
                                        <p:cTn id="56" dur="200"/>
                                        <p:tgtEl>
                                          <p:spTgt spid="276"/>
                                        </p:tgtEl>
                                      </p:cBhvr>
                                    </p:animEffect>
                                    <p:set>
                                      <p:cBhvr>
                                        <p:cTn id="57" dur="1" fill="hold">
                                          <p:stCondLst>
                                            <p:cond delay="199"/>
                                          </p:stCondLst>
                                        </p:cTn>
                                        <p:tgtEl>
                                          <p:spTgt spid="276"/>
                                        </p:tgtEl>
                                        <p:attrNameLst>
                                          <p:attrName>style.visibility</p:attrName>
                                        </p:attrNameLst>
                                      </p:cBhvr>
                                      <p:to>
                                        <p:strVal val="hidden"/>
                                      </p:to>
                                    </p:set>
                                  </p:childTnLst>
                                </p:cTn>
                              </p:par>
                            </p:childTnLst>
                          </p:cTn>
                        </p:par>
                        <p:par>
                          <p:cTn id="58" fill="hold">
                            <p:stCondLst>
                              <p:cond delay="2000"/>
                            </p:stCondLst>
                            <p:childTnLst>
                              <p:par>
                                <p:cTn id="59" presetID="23" presetClass="entr" presetSubtype="16" fill="hold" nodeType="afterEffect">
                                  <p:stCondLst>
                                    <p:cond delay="0"/>
                                  </p:stCondLst>
                                  <p:childTnLst>
                                    <p:set>
                                      <p:cBhvr>
                                        <p:cTn id="60" dur="1" fill="hold">
                                          <p:stCondLst>
                                            <p:cond delay="0"/>
                                          </p:stCondLst>
                                        </p:cTn>
                                        <p:tgtEl>
                                          <p:spTgt spid="290"/>
                                        </p:tgtEl>
                                        <p:attrNameLst>
                                          <p:attrName>style.visibility</p:attrName>
                                        </p:attrNameLst>
                                      </p:cBhvr>
                                      <p:to>
                                        <p:strVal val="visible"/>
                                      </p:to>
                                    </p:set>
                                    <p:anim calcmode="lin" valueType="num">
                                      <p:cBhvr>
                                        <p:cTn id="61" dur="300" fill="hold"/>
                                        <p:tgtEl>
                                          <p:spTgt spid="290"/>
                                        </p:tgtEl>
                                        <p:attrNameLst>
                                          <p:attrName>ppt_w</p:attrName>
                                        </p:attrNameLst>
                                      </p:cBhvr>
                                      <p:tavLst>
                                        <p:tav tm="0">
                                          <p:val>
                                            <p:fltVal val="0"/>
                                          </p:val>
                                        </p:tav>
                                        <p:tav tm="100000">
                                          <p:val>
                                            <p:strVal val="#ppt_w"/>
                                          </p:val>
                                        </p:tav>
                                      </p:tavLst>
                                    </p:anim>
                                    <p:anim calcmode="lin" valueType="num">
                                      <p:cBhvr>
                                        <p:cTn id="62" dur="300" fill="hold"/>
                                        <p:tgtEl>
                                          <p:spTgt spid="290"/>
                                        </p:tgtEl>
                                        <p:attrNameLst>
                                          <p:attrName>ppt_h</p:attrName>
                                        </p:attrNameLst>
                                      </p:cBhvr>
                                      <p:tavLst>
                                        <p:tav tm="0">
                                          <p:val>
                                            <p:fltVal val="0"/>
                                          </p:val>
                                        </p:tav>
                                        <p:tav tm="100000">
                                          <p:val>
                                            <p:strVal val="#ppt_h"/>
                                          </p:val>
                                        </p:tav>
                                      </p:tavLst>
                                    </p:anim>
                                  </p:childTnLst>
                                </p:cTn>
                              </p:par>
                              <p:par>
                                <p:cTn id="63" presetID="1" presetClass="entr" presetSubtype="0" fill="hold" nodeType="withEffect">
                                  <p:stCondLst>
                                    <p:cond delay="300"/>
                                  </p:stCondLst>
                                  <p:childTnLst>
                                    <p:set>
                                      <p:cBhvr>
                                        <p:cTn id="64" dur="1" fill="hold">
                                          <p:stCondLst>
                                            <p:cond delay="0"/>
                                          </p:stCondLst>
                                        </p:cTn>
                                        <p:tgtEl>
                                          <p:spTgt spid="304"/>
                                        </p:tgtEl>
                                        <p:attrNameLst>
                                          <p:attrName>style.visibility</p:attrName>
                                        </p:attrNameLst>
                                      </p:cBhvr>
                                      <p:to>
                                        <p:strVal val="visible"/>
                                      </p:to>
                                    </p:set>
                                  </p:childTnLst>
                                </p:cTn>
                              </p:par>
                              <p:par>
                                <p:cTn id="65" presetID="6" presetClass="emph" presetSubtype="0" fill="hold" nodeType="withEffect">
                                  <p:stCondLst>
                                    <p:cond delay="300"/>
                                  </p:stCondLst>
                                  <p:childTnLst>
                                    <p:animScale>
                                      <p:cBhvr>
                                        <p:cTn id="66" dur="200" fill="hold"/>
                                        <p:tgtEl>
                                          <p:spTgt spid="304"/>
                                        </p:tgtEl>
                                      </p:cBhvr>
                                      <p:by x="150000" y="150000"/>
                                    </p:animScale>
                                  </p:childTnLst>
                                </p:cTn>
                              </p:par>
                              <p:par>
                                <p:cTn id="67" presetID="10" presetClass="exit" presetSubtype="0" fill="hold" nodeType="withEffect">
                                  <p:stCondLst>
                                    <p:cond delay="300"/>
                                  </p:stCondLst>
                                  <p:childTnLst>
                                    <p:animEffect transition="out" filter="fade">
                                      <p:cBhvr>
                                        <p:cTn id="68" dur="200"/>
                                        <p:tgtEl>
                                          <p:spTgt spid="304"/>
                                        </p:tgtEl>
                                      </p:cBhvr>
                                    </p:animEffect>
                                    <p:set>
                                      <p:cBhvr>
                                        <p:cTn id="69" dur="1" fill="hold">
                                          <p:stCondLst>
                                            <p:cond delay="199"/>
                                          </p:stCondLst>
                                        </p:cTn>
                                        <p:tgtEl>
                                          <p:spTgt spid="304"/>
                                        </p:tgtEl>
                                        <p:attrNameLst>
                                          <p:attrName>style.visibility</p:attrName>
                                        </p:attrNameLst>
                                      </p:cBhvr>
                                      <p:to>
                                        <p:strVal val="hidden"/>
                                      </p:to>
                                    </p:set>
                                  </p:childTnLst>
                                </p:cTn>
                              </p:par>
                            </p:childTnLst>
                          </p:cTn>
                        </p:par>
                        <p:par>
                          <p:cTn id="70" fill="hold">
                            <p:stCondLst>
                              <p:cond delay="2500"/>
                            </p:stCondLst>
                            <p:childTnLst>
                              <p:par>
                                <p:cTn id="71" presetID="8" presetClass="emph" presetSubtype="0" fill="hold" nodeType="afterEffect">
                                  <p:stCondLst>
                                    <p:cond delay="0"/>
                                  </p:stCondLst>
                                  <p:childTnLst>
                                    <p:animRot by="-43199940">
                                      <p:cBhvr>
                                        <p:cTn id="72" dur="2000" fill="hold"/>
                                        <p:tgtEl>
                                          <p:spTgt spid="206"/>
                                        </p:tgtEl>
                                        <p:attrNameLst>
                                          <p:attrName>r</p:attrName>
                                        </p:attrNameLst>
                                      </p:cBhvr>
                                    </p:animRot>
                                  </p:childTnLst>
                                </p:cTn>
                              </p:par>
                              <p:par>
                                <p:cTn id="73" presetID="8" presetClass="emph" presetSubtype="0" fill="hold" nodeType="withEffect">
                                  <p:stCondLst>
                                    <p:cond delay="0"/>
                                  </p:stCondLst>
                                  <p:childTnLst>
                                    <p:animRot by="-43199940">
                                      <p:cBhvr>
                                        <p:cTn id="74" dur="2000" fill="hold"/>
                                        <p:tgtEl>
                                          <p:spTgt spid="234"/>
                                        </p:tgtEl>
                                        <p:attrNameLst>
                                          <p:attrName>r</p:attrName>
                                        </p:attrNameLst>
                                      </p:cBhvr>
                                    </p:animRot>
                                  </p:childTnLst>
                                </p:cTn>
                              </p:par>
                              <p:par>
                                <p:cTn id="75" presetID="8" presetClass="emph" presetSubtype="0" fill="hold" nodeType="withEffect">
                                  <p:stCondLst>
                                    <p:cond delay="0"/>
                                  </p:stCondLst>
                                  <p:childTnLst>
                                    <p:animRot by="-43199940">
                                      <p:cBhvr>
                                        <p:cTn id="76" dur="2000" fill="hold"/>
                                        <p:tgtEl>
                                          <p:spTgt spid="262"/>
                                        </p:tgtEl>
                                        <p:attrNameLst>
                                          <p:attrName>r</p:attrName>
                                        </p:attrNameLst>
                                      </p:cBhvr>
                                    </p:animRot>
                                  </p:childTnLst>
                                </p:cTn>
                              </p:par>
                              <p:par>
                                <p:cTn id="77" presetID="8" presetClass="emph" presetSubtype="0" fill="hold" nodeType="withEffect">
                                  <p:stCondLst>
                                    <p:cond delay="0"/>
                                  </p:stCondLst>
                                  <p:childTnLst>
                                    <p:animRot by="-43199940">
                                      <p:cBhvr>
                                        <p:cTn id="78" dur="2000" fill="hold"/>
                                        <p:tgtEl>
                                          <p:spTgt spid="290"/>
                                        </p:tgtEl>
                                        <p:attrNameLst>
                                          <p:attrName>r</p:attrName>
                                        </p:attrNameLst>
                                      </p:cBhvr>
                                    </p:animRot>
                                  </p:childTnLst>
                                </p:cTn>
                              </p:par>
                              <p:par>
                                <p:cTn id="79" presetID="42" presetClass="entr" presetSubtype="0" fill="hold" grpId="0" nodeType="withEffect">
                                  <p:stCondLst>
                                    <p:cond delay="1000"/>
                                  </p:stCondLst>
                                  <p:childTnLst>
                                    <p:set>
                                      <p:cBhvr>
                                        <p:cTn id="80" dur="1" fill="hold">
                                          <p:stCondLst>
                                            <p:cond delay="0"/>
                                          </p:stCondLst>
                                        </p:cTn>
                                        <p:tgtEl>
                                          <p:spTgt spid="318"/>
                                        </p:tgtEl>
                                        <p:attrNameLst>
                                          <p:attrName>style.visibility</p:attrName>
                                        </p:attrNameLst>
                                      </p:cBhvr>
                                      <p:to>
                                        <p:strVal val="visible"/>
                                      </p:to>
                                    </p:set>
                                    <p:animEffect transition="in" filter="fade">
                                      <p:cBhvr>
                                        <p:cTn id="81" dur="1000"/>
                                        <p:tgtEl>
                                          <p:spTgt spid="318"/>
                                        </p:tgtEl>
                                      </p:cBhvr>
                                    </p:animEffect>
                                    <p:anim calcmode="lin" valueType="num">
                                      <p:cBhvr>
                                        <p:cTn id="82" dur="1000" fill="hold"/>
                                        <p:tgtEl>
                                          <p:spTgt spid="318"/>
                                        </p:tgtEl>
                                        <p:attrNameLst>
                                          <p:attrName>ppt_x</p:attrName>
                                        </p:attrNameLst>
                                      </p:cBhvr>
                                      <p:tavLst>
                                        <p:tav tm="0">
                                          <p:val>
                                            <p:strVal val="#ppt_x"/>
                                          </p:val>
                                        </p:tav>
                                        <p:tav tm="100000">
                                          <p:val>
                                            <p:strVal val="#ppt_x"/>
                                          </p:val>
                                        </p:tav>
                                      </p:tavLst>
                                    </p:anim>
                                    <p:anim calcmode="lin" valueType="num">
                                      <p:cBhvr>
                                        <p:cTn id="83" dur="1000" fill="hold"/>
                                        <p:tgtEl>
                                          <p:spTgt spid="318"/>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1000"/>
                                  </p:stCondLst>
                                  <p:childTnLst>
                                    <p:set>
                                      <p:cBhvr>
                                        <p:cTn id="85" dur="1" fill="hold">
                                          <p:stCondLst>
                                            <p:cond delay="0"/>
                                          </p:stCondLst>
                                        </p:cTn>
                                        <p:tgtEl>
                                          <p:spTgt spid="319"/>
                                        </p:tgtEl>
                                        <p:attrNameLst>
                                          <p:attrName>style.visibility</p:attrName>
                                        </p:attrNameLst>
                                      </p:cBhvr>
                                      <p:to>
                                        <p:strVal val="visible"/>
                                      </p:to>
                                    </p:set>
                                    <p:animEffect transition="in" filter="fade">
                                      <p:cBhvr>
                                        <p:cTn id="86" dur="1000"/>
                                        <p:tgtEl>
                                          <p:spTgt spid="319"/>
                                        </p:tgtEl>
                                      </p:cBhvr>
                                    </p:animEffect>
                                    <p:anim calcmode="lin" valueType="num">
                                      <p:cBhvr>
                                        <p:cTn id="87" dur="1000" fill="hold"/>
                                        <p:tgtEl>
                                          <p:spTgt spid="319"/>
                                        </p:tgtEl>
                                        <p:attrNameLst>
                                          <p:attrName>ppt_x</p:attrName>
                                        </p:attrNameLst>
                                      </p:cBhvr>
                                      <p:tavLst>
                                        <p:tav tm="0">
                                          <p:val>
                                            <p:strVal val="#ppt_x"/>
                                          </p:val>
                                        </p:tav>
                                        <p:tav tm="100000">
                                          <p:val>
                                            <p:strVal val="#ppt_x"/>
                                          </p:val>
                                        </p:tav>
                                      </p:tavLst>
                                    </p:anim>
                                    <p:anim calcmode="lin" valueType="num">
                                      <p:cBhvr>
                                        <p:cTn id="88" dur="1000" fill="hold"/>
                                        <p:tgtEl>
                                          <p:spTgt spid="319"/>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1000"/>
                                  </p:stCondLst>
                                  <p:childTnLst>
                                    <p:set>
                                      <p:cBhvr>
                                        <p:cTn id="90" dur="1" fill="hold">
                                          <p:stCondLst>
                                            <p:cond delay="0"/>
                                          </p:stCondLst>
                                        </p:cTn>
                                        <p:tgtEl>
                                          <p:spTgt spid="320"/>
                                        </p:tgtEl>
                                        <p:attrNameLst>
                                          <p:attrName>style.visibility</p:attrName>
                                        </p:attrNameLst>
                                      </p:cBhvr>
                                      <p:to>
                                        <p:strVal val="visible"/>
                                      </p:to>
                                    </p:set>
                                    <p:animEffect transition="in" filter="fade">
                                      <p:cBhvr>
                                        <p:cTn id="91" dur="1000"/>
                                        <p:tgtEl>
                                          <p:spTgt spid="320"/>
                                        </p:tgtEl>
                                      </p:cBhvr>
                                    </p:animEffect>
                                    <p:anim calcmode="lin" valueType="num">
                                      <p:cBhvr>
                                        <p:cTn id="92" dur="1000" fill="hold"/>
                                        <p:tgtEl>
                                          <p:spTgt spid="320"/>
                                        </p:tgtEl>
                                        <p:attrNameLst>
                                          <p:attrName>ppt_x</p:attrName>
                                        </p:attrNameLst>
                                      </p:cBhvr>
                                      <p:tavLst>
                                        <p:tav tm="0">
                                          <p:val>
                                            <p:strVal val="#ppt_x"/>
                                          </p:val>
                                        </p:tav>
                                        <p:tav tm="100000">
                                          <p:val>
                                            <p:strVal val="#ppt_x"/>
                                          </p:val>
                                        </p:tav>
                                      </p:tavLst>
                                    </p:anim>
                                    <p:anim calcmode="lin" valueType="num">
                                      <p:cBhvr>
                                        <p:cTn id="93" dur="1000" fill="hold"/>
                                        <p:tgtEl>
                                          <p:spTgt spid="320"/>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1000"/>
                                  </p:stCondLst>
                                  <p:childTnLst>
                                    <p:set>
                                      <p:cBhvr>
                                        <p:cTn id="95" dur="1" fill="hold">
                                          <p:stCondLst>
                                            <p:cond delay="0"/>
                                          </p:stCondLst>
                                        </p:cTn>
                                        <p:tgtEl>
                                          <p:spTgt spid="321"/>
                                        </p:tgtEl>
                                        <p:attrNameLst>
                                          <p:attrName>style.visibility</p:attrName>
                                        </p:attrNameLst>
                                      </p:cBhvr>
                                      <p:to>
                                        <p:strVal val="visible"/>
                                      </p:to>
                                    </p:set>
                                    <p:animEffect transition="in" filter="fade">
                                      <p:cBhvr>
                                        <p:cTn id="96" dur="1000"/>
                                        <p:tgtEl>
                                          <p:spTgt spid="321"/>
                                        </p:tgtEl>
                                      </p:cBhvr>
                                    </p:animEffect>
                                    <p:anim calcmode="lin" valueType="num">
                                      <p:cBhvr>
                                        <p:cTn id="97" dur="1000" fill="hold"/>
                                        <p:tgtEl>
                                          <p:spTgt spid="321"/>
                                        </p:tgtEl>
                                        <p:attrNameLst>
                                          <p:attrName>ppt_x</p:attrName>
                                        </p:attrNameLst>
                                      </p:cBhvr>
                                      <p:tavLst>
                                        <p:tav tm="0">
                                          <p:val>
                                            <p:strVal val="#ppt_x"/>
                                          </p:val>
                                        </p:tav>
                                        <p:tav tm="100000">
                                          <p:val>
                                            <p:strVal val="#ppt_x"/>
                                          </p:val>
                                        </p:tav>
                                      </p:tavLst>
                                    </p:anim>
                                    <p:anim calcmode="lin" valueType="num">
                                      <p:cBhvr>
                                        <p:cTn id="98" dur="1000" fill="hold"/>
                                        <p:tgtEl>
                                          <p:spTgt spid="321"/>
                                        </p:tgtEl>
                                        <p:attrNameLst>
                                          <p:attrName>ppt_y</p:attrName>
                                        </p:attrNameLst>
                                      </p:cBhvr>
                                      <p:tavLst>
                                        <p:tav tm="0">
                                          <p:val>
                                            <p:strVal val="#ppt_y+.1"/>
                                          </p:val>
                                        </p:tav>
                                        <p:tav tm="100000">
                                          <p:val>
                                            <p:strVal val="#ppt_y"/>
                                          </p:val>
                                        </p:tav>
                                      </p:tavLst>
                                    </p:anim>
                                  </p:childTnLst>
                                </p:cTn>
                              </p:par>
                              <p:par>
                                <p:cTn id="99" presetID="10" presetClass="entr" presetSubtype="0" fill="hold" grpId="0" nodeType="withEffect">
                                  <p:stCondLst>
                                    <p:cond delay="1500"/>
                                  </p:stCondLst>
                                  <p:childTnLst>
                                    <p:set>
                                      <p:cBhvr>
                                        <p:cTn id="100" dur="1" fill="hold">
                                          <p:stCondLst>
                                            <p:cond delay="0"/>
                                          </p:stCondLst>
                                        </p:cTn>
                                        <p:tgtEl>
                                          <p:spTgt spid="322"/>
                                        </p:tgtEl>
                                        <p:attrNameLst>
                                          <p:attrName>style.visibility</p:attrName>
                                        </p:attrNameLst>
                                      </p:cBhvr>
                                      <p:to>
                                        <p:strVal val="visible"/>
                                      </p:to>
                                    </p:set>
                                    <p:animEffect transition="in" filter="fade">
                                      <p:cBhvr>
                                        <p:cTn id="101" dur="800"/>
                                        <p:tgtEl>
                                          <p:spTgt spid="322"/>
                                        </p:tgtEl>
                                      </p:cBhvr>
                                    </p:animEffect>
                                  </p:childTnLst>
                                </p:cTn>
                              </p:par>
                              <p:par>
                                <p:cTn id="102" presetID="10" presetClass="entr" presetSubtype="0" fill="hold" grpId="0" nodeType="withEffect">
                                  <p:stCondLst>
                                    <p:cond delay="1500"/>
                                  </p:stCondLst>
                                  <p:childTnLst>
                                    <p:set>
                                      <p:cBhvr>
                                        <p:cTn id="103" dur="1" fill="hold">
                                          <p:stCondLst>
                                            <p:cond delay="0"/>
                                          </p:stCondLst>
                                        </p:cTn>
                                        <p:tgtEl>
                                          <p:spTgt spid="323"/>
                                        </p:tgtEl>
                                        <p:attrNameLst>
                                          <p:attrName>style.visibility</p:attrName>
                                        </p:attrNameLst>
                                      </p:cBhvr>
                                      <p:to>
                                        <p:strVal val="visible"/>
                                      </p:to>
                                    </p:set>
                                    <p:animEffect transition="in" filter="fade">
                                      <p:cBhvr>
                                        <p:cTn id="104" dur="800"/>
                                        <p:tgtEl>
                                          <p:spTgt spid="323"/>
                                        </p:tgtEl>
                                      </p:cBhvr>
                                    </p:animEffect>
                                  </p:childTnLst>
                                </p:cTn>
                              </p:par>
                              <p:par>
                                <p:cTn id="105" presetID="10" presetClass="entr" presetSubtype="0" fill="hold" grpId="0" nodeType="withEffect">
                                  <p:stCondLst>
                                    <p:cond delay="1500"/>
                                  </p:stCondLst>
                                  <p:childTnLst>
                                    <p:set>
                                      <p:cBhvr>
                                        <p:cTn id="106" dur="1" fill="hold">
                                          <p:stCondLst>
                                            <p:cond delay="0"/>
                                          </p:stCondLst>
                                        </p:cTn>
                                        <p:tgtEl>
                                          <p:spTgt spid="324"/>
                                        </p:tgtEl>
                                        <p:attrNameLst>
                                          <p:attrName>style.visibility</p:attrName>
                                        </p:attrNameLst>
                                      </p:cBhvr>
                                      <p:to>
                                        <p:strVal val="visible"/>
                                      </p:to>
                                    </p:set>
                                    <p:animEffect transition="in" filter="fade">
                                      <p:cBhvr>
                                        <p:cTn id="107" dur="800"/>
                                        <p:tgtEl>
                                          <p:spTgt spid="324"/>
                                        </p:tgtEl>
                                      </p:cBhvr>
                                    </p:animEffect>
                                  </p:childTnLst>
                                </p:cTn>
                              </p:par>
                              <p:par>
                                <p:cTn id="108" presetID="10" presetClass="entr" presetSubtype="0" fill="hold" grpId="0" nodeType="withEffect">
                                  <p:stCondLst>
                                    <p:cond delay="1500"/>
                                  </p:stCondLst>
                                  <p:childTnLst>
                                    <p:set>
                                      <p:cBhvr>
                                        <p:cTn id="109" dur="1" fill="hold">
                                          <p:stCondLst>
                                            <p:cond delay="0"/>
                                          </p:stCondLst>
                                        </p:cTn>
                                        <p:tgtEl>
                                          <p:spTgt spid="325"/>
                                        </p:tgtEl>
                                        <p:attrNameLst>
                                          <p:attrName>style.visibility</p:attrName>
                                        </p:attrNameLst>
                                      </p:cBhvr>
                                      <p:to>
                                        <p:strVal val="visible"/>
                                      </p:to>
                                    </p:set>
                                    <p:animEffect transition="in" filter="fade">
                                      <p:cBhvr>
                                        <p:cTn id="110" dur="800"/>
                                        <p:tgtEl>
                                          <p:spTgt spid="3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 grpId="0" autoUpdateAnimBg="0"/>
      <p:bldP spid="319" grpId="0" autoUpdateAnimBg="0"/>
      <p:bldP spid="320" grpId="0" autoUpdateAnimBg="0"/>
      <p:bldP spid="321" grpId="0" autoUpdateAnimBg="0"/>
      <p:bldP spid="322" grpId="0" autoUpdateAnimBg="0"/>
      <p:bldP spid="323" grpId="0" autoUpdateAnimBg="0"/>
      <p:bldP spid="324" grpId="0" autoUpdateAnimBg="0"/>
      <p:bldP spid="325"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1" cstate="print">
            <a:extLst>
              <a:ext uri="{BEBA8EAE-BF5A-486C-A8C5-ECC9F3942E4B}">
                <a14:imgProps xmlns:a14="http://schemas.microsoft.com/office/drawing/2010/main">
                  <a14:imgLayer r:embed="rId2">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1" y="0"/>
            <a:ext cx="9143999" cy="5143500"/>
          </a:xfrm>
          <a:prstGeom prst="rect">
            <a:avLst/>
          </a:prstGeom>
        </p:spPr>
      </p:pic>
      <p:sp>
        <p:nvSpPr>
          <p:cNvPr id="6146" name="AutoShape 2"/>
          <p:cNvSpPr>
            <a:spLocks noChangeArrowheads="1"/>
          </p:cNvSpPr>
          <p:nvPr/>
        </p:nvSpPr>
        <p:spPr bwMode="auto">
          <a:xfrm rot="1800000">
            <a:off x="2182842" y="1756847"/>
            <a:ext cx="1390514" cy="1191680"/>
          </a:xfrm>
          <a:prstGeom prst="hexagon">
            <a:avLst>
              <a:gd name="adj" fmla="val 29171"/>
              <a:gd name="vf" fmla="val 115470"/>
            </a:avLst>
          </a:prstGeom>
          <a:solidFill>
            <a:srgbClr val="9D9DA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nchor="ctr"/>
          <a:lstStyle>
            <a:lvl1pPr>
              <a:buFont typeface="Arial" panose="020B0604020202020204" pitchFamily="34" charset="0"/>
              <a:defRPr>
                <a:solidFill>
                  <a:schemeClr val="tx1"/>
                </a:solidFill>
                <a:latin typeface="Calibri" panose="020F0502020204030204" pitchFamily="34" charset="0"/>
              </a:defRPr>
            </a:lvl1pPr>
            <a:lvl2pPr marL="742950" indent="-285750">
              <a:buFont typeface="Arial" panose="020B0604020202020204" pitchFamily="34" charset="0"/>
              <a:defRPr>
                <a:solidFill>
                  <a:schemeClr val="tx1"/>
                </a:solidFill>
                <a:latin typeface="Calibri" panose="020F0502020204030204" pitchFamily="34" charset="0"/>
              </a:defRPr>
            </a:lvl2pPr>
            <a:lvl3pPr marL="1143000" indent="-228600">
              <a:buFont typeface="Arial" panose="020B0604020202020204" pitchFamily="34" charset="0"/>
              <a:defRPr>
                <a:solidFill>
                  <a:schemeClr val="tx1"/>
                </a:solidFill>
                <a:latin typeface="Calibri" panose="020F0502020204030204" pitchFamily="34" charset="0"/>
              </a:defRPr>
            </a:lvl3pPr>
            <a:lvl4pPr marL="1600200" indent="-228600">
              <a:buFont typeface="Arial" panose="020B0604020202020204" pitchFamily="34" charset="0"/>
              <a:defRPr>
                <a:solidFill>
                  <a:schemeClr val="tx1"/>
                </a:solidFill>
                <a:latin typeface="Calibri" panose="020F0502020204030204" pitchFamily="34" charset="0"/>
              </a:defRPr>
            </a:lvl4pPr>
            <a:lvl5pPr marL="2057400" indent="-228600">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9pPr>
          </a:lstStyle>
          <a:p>
            <a:endParaRPr lang="zh-CN" altLang="en-US">
              <a:ea typeface="微软雅黑" panose="020B0503020204020204" pitchFamily="34" charset="-122"/>
            </a:endParaRPr>
          </a:p>
        </p:txBody>
      </p:sp>
      <p:pic>
        <p:nvPicPr>
          <p:cNvPr id="6147"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4991" y="3230183"/>
            <a:ext cx="1344429" cy="1738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48" name="AutoShape 4"/>
          <p:cNvSpPr>
            <a:spLocks noChangeArrowheads="1"/>
          </p:cNvSpPr>
          <p:nvPr/>
        </p:nvSpPr>
        <p:spPr bwMode="auto">
          <a:xfrm rot="1800000">
            <a:off x="1508555" y="1967112"/>
            <a:ext cx="672871" cy="576747"/>
          </a:xfrm>
          <a:prstGeom prst="hexagon">
            <a:avLst>
              <a:gd name="adj" fmla="val 29167"/>
              <a:gd name="vf" fmla="val 115470"/>
            </a:avLst>
          </a:prstGeom>
          <a:solidFill>
            <a:schemeClr val="bg1">
              <a:lumMod val="60000"/>
              <a:lumOff val="40000"/>
            </a:schemeClr>
          </a:solidFill>
          <a:ln>
            <a:noFill/>
          </a:ln>
          <a:effectLst/>
        </p:spPr>
        <p:txBody>
          <a:bodyPr lIns="68580" tIns="34290" rIns="68580" bIns="34290" anchor="ctr"/>
          <a:lstStyle>
            <a:lvl1pPr>
              <a:buFont typeface="Arial" panose="020B0604020202020204" pitchFamily="34" charset="0"/>
              <a:defRPr>
                <a:solidFill>
                  <a:schemeClr val="tx1"/>
                </a:solidFill>
                <a:latin typeface="Calibri" panose="020F0502020204030204" pitchFamily="34" charset="0"/>
              </a:defRPr>
            </a:lvl1pPr>
            <a:lvl2pPr marL="742950" indent="-285750">
              <a:buFont typeface="Arial" panose="020B0604020202020204" pitchFamily="34" charset="0"/>
              <a:defRPr>
                <a:solidFill>
                  <a:schemeClr val="tx1"/>
                </a:solidFill>
                <a:latin typeface="Calibri" panose="020F0502020204030204" pitchFamily="34" charset="0"/>
              </a:defRPr>
            </a:lvl2pPr>
            <a:lvl3pPr marL="1143000" indent="-228600">
              <a:buFont typeface="Arial" panose="020B0604020202020204" pitchFamily="34" charset="0"/>
              <a:defRPr>
                <a:solidFill>
                  <a:schemeClr val="tx1"/>
                </a:solidFill>
                <a:latin typeface="Calibri" panose="020F0502020204030204" pitchFamily="34" charset="0"/>
              </a:defRPr>
            </a:lvl3pPr>
            <a:lvl4pPr marL="1600200" indent="-228600">
              <a:buFont typeface="Arial" panose="020B0604020202020204" pitchFamily="34" charset="0"/>
              <a:defRPr>
                <a:solidFill>
                  <a:schemeClr val="tx1"/>
                </a:solidFill>
                <a:latin typeface="Calibri" panose="020F0502020204030204" pitchFamily="34" charset="0"/>
              </a:defRPr>
            </a:lvl4pPr>
            <a:lvl5pPr marL="2057400" indent="-228600">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9pPr>
          </a:lstStyle>
          <a:p>
            <a:endParaRPr lang="zh-CN" altLang="en-US">
              <a:ea typeface="微软雅黑" panose="020B0503020204020204" pitchFamily="34" charset="-122"/>
            </a:endParaRPr>
          </a:p>
        </p:txBody>
      </p:sp>
      <p:sp>
        <p:nvSpPr>
          <p:cNvPr id="5125" name="Line 5"/>
          <p:cNvSpPr>
            <a:spLocks noChangeShapeType="1"/>
          </p:cNvSpPr>
          <p:nvPr/>
        </p:nvSpPr>
        <p:spPr bwMode="auto">
          <a:xfrm flipH="1">
            <a:off x="8335" y="-1191"/>
            <a:ext cx="1840706" cy="1804988"/>
          </a:xfrm>
          <a:prstGeom prst="line">
            <a:avLst/>
          </a:prstGeom>
          <a:noFill/>
          <a:ln w="28575">
            <a:solidFill>
              <a:srgbClr val="B2B2BE"/>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lstStyle/>
          <a:p>
            <a:endParaRPr lang="zh-CN" altLang="en-US"/>
          </a:p>
        </p:txBody>
      </p:sp>
      <p:sp>
        <p:nvSpPr>
          <p:cNvPr id="6150" name="AutoShape 6"/>
          <p:cNvSpPr>
            <a:spLocks noChangeArrowheads="1"/>
          </p:cNvSpPr>
          <p:nvPr/>
        </p:nvSpPr>
        <p:spPr bwMode="auto">
          <a:xfrm rot="1800000">
            <a:off x="1718423" y="1774132"/>
            <a:ext cx="1668353" cy="1430017"/>
          </a:xfrm>
          <a:prstGeom prst="hexagon">
            <a:avLst>
              <a:gd name="adj" fmla="val 29167"/>
              <a:gd name="vf" fmla="val 115470"/>
            </a:avLst>
          </a:prstGeom>
          <a:solidFill>
            <a:srgbClr val="C00000"/>
          </a:solidFill>
          <a:ln>
            <a:noFill/>
          </a:ln>
          <a:effectLst/>
        </p:spPr>
        <p:txBody>
          <a:bodyPr lIns="68580" tIns="34290" rIns="68580" bIns="34290" anchor="ctr"/>
          <a:lstStyle>
            <a:lvl1pPr>
              <a:buFont typeface="Arial" panose="020B0604020202020204" pitchFamily="34" charset="0"/>
              <a:defRPr>
                <a:solidFill>
                  <a:schemeClr val="tx1"/>
                </a:solidFill>
                <a:latin typeface="Calibri" panose="020F0502020204030204" pitchFamily="34" charset="0"/>
              </a:defRPr>
            </a:lvl1pPr>
            <a:lvl2pPr marL="742950" indent="-285750">
              <a:buFont typeface="Arial" panose="020B0604020202020204" pitchFamily="34" charset="0"/>
              <a:defRPr>
                <a:solidFill>
                  <a:schemeClr val="tx1"/>
                </a:solidFill>
                <a:latin typeface="Calibri" panose="020F0502020204030204" pitchFamily="34" charset="0"/>
              </a:defRPr>
            </a:lvl2pPr>
            <a:lvl3pPr marL="1143000" indent="-228600">
              <a:buFont typeface="Arial" panose="020B0604020202020204" pitchFamily="34" charset="0"/>
              <a:defRPr>
                <a:solidFill>
                  <a:schemeClr val="tx1"/>
                </a:solidFill>
                <a:latin typeface="Calibri" panose="020F0502020204030204" pitchFamily="34" charset="0"/>
              </a:defRPr>
            </a:lvl3pPr>
            <a:lvl4pPr marL="1600200" indent="-228600">
              <a:buFont typeface="Arial" panose="020B0604020202020204" pitchFamily="34" charset="0"/>
              <a:defRPr>
                <a:solidFill>
                  <a:schemeClr val="tx1"/>
                </a:solidFill>
                <a:latin typeface="Calibri" panose="020F0502020204030204" pitchFamily="34" charset="0"/>
              </a:defRPr>
            </a:lvl4pPr>
            <a:lvl5pPr marL="2057400" indent="-228600">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9pPr>
          </a:lstStyle>
          <a:p>
            <a:endParaRPr lang="zh-CN" altLang="en-US">
              <a:ea typeface="微软雅黑" panose="020B0503020204020204" pitchFamily="34" charset="-122"/>
            </a:endParaRPr>
          </a:p>
        </p:txBody>
      </p:sp>
      <p:sp>
        <p:nvSpPr>
          <p:cNvPr id="6151" name="Text Box 7"/>
          <p:cNvSpPr txBox="1">
            <a:spLocks noChangeArrowheads="1"/>
          </p:cNvSpPr>
          <p:nvPr/>
        </p:nvSpPr>
        <p:spPr bwMode="auto">
          <a:xfrm>
            <a:off x="4089533" y="2120503"/>
            <a:ext cx="4592240" cy="561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buFont typeface="Arial" panose="020B0604020202020204" pitchFamily="34" charset="0"/>
              <a:defRPr>
                <a:solidFill>
                  <a:schemeClr val="tx1"/>
                </a:solidFill>
                <a:latin typeface="Calibri" panose="020F0502020204030204" pitchFamily="34" charset="0"/>
              </a:defRPr>
            </a:lvl1pPr>
            <a:lvl2pPr marL="742950" indent="-285750">
              <a:buFont typeface="Arial" panose="020B0604020202020204" pitchFamily="34" charset="0"/>
              <a:defRPr>
                <a:solidFill>
                  <a:schemeClr val="tx1"/>
                </a:solidFill>
                <a:latin typeface="Calibri" panose="020F0502020204030204" pitchFamily="34" charset="0"/>
              </a:defRPr>
            </a:lvl2pPr>
            <a:lvl3pPr marL="1143000" indent="-228600">
              <a:buFont typeface="Arial" panose="020B0604020202020204" pitchFamily="34" charset="0"/>
              <a:defRPr>
                <a:solidFill>
                  <a:schemeClr val="tx1"/>
                </a:solidFill>
                <a:latin typeface="Calibri" panose="020F0502020204030204" pitchFamily="34" charset="0"/>
              </a:defRPr>
            </a:lvl3pPr>
            <a:lvl4pPr marL="1600200" indent="-228600">
              <a:buFont typeface="Arial" panose="020B0604020202020204" pitchFamily="34" charset="0"/>
              <a:defRPr>
                <a:solidFill>
                  <a:schemeClr val="tx1"/>
                </a:solidFill>
                <a:latin typeface="Calibri" panose="020F0502020204030204" pitchFamily="34" charset="0"/>
              </a:defRPr>
            </a:lvl4pPr>
            <a:lvl5pPr marL="2057400" indent="-228600">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9pPr>
          </a:lstStyle>
          <a:p>
            <a:r>
              <a:rPr lang="zh-CN" altLang="en-US" sz="3200" b="1" dirty="0">
                <a:solidFill>
                  <a:srgbClr val="C00000"/>
                </a:solidFill>
                <a:ea typeface="微软雅黑" panose="020B0503020204020204" pitchFamily="34" charset="-122"/>
              </a:rPr>
              <a:t>（三）工作不足与改善</a:t>
            </a:r>
            <a:endParaRPr lang="zh-CN" altLang="en-US" sz="3200" b="1" dirty="0">
              <a:solidFill>
                <a:srgbClr val="C00000"/>
              </a:solidFill>
              <a:ea typeface="微软雅黑" panose="020B0503020204020204" pitchFamily="34" charset="-122"/>
            </a:endParaRPr>
          </a:p>
        </p:txBody>
      </p:sp>
      <p:sp>
        <p:nvSpPr>
          <p:cNvPr id="6152" name="Text Box 8"/>
          <p:cNvSpPr txBox="1">
            <a:spLocks noChangeArrowheads="1"/>
          </p:cNvSpPr>
          <p:nvPr/>
        </p:nvSpPr>
        <p:spPr bwMode="auto">
          <a:xfrm>
            <a:off x="4095485" y="2601220"/>
            <a:ext cx="3677654"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buFont typeface="Arial" panose="020B0604020202020204" pitchFamily="34" charset="0"/>
              <a:defRPr>
                <a:solidFill>
                  <a:schemeClr val="tx1"/>
                </a:solidFill>
                <a:latin typeface="Calibri" panose="020F0502020204030204" pitchFamily="34" charset="0"/>
              </a:defRPr>
            </a:lvl1pPr>
            <a:lvl2pPr marL="742950" indent="-285750">
              <a:buFont typeface="Arial" panose="020B0604020202020204" pitchFamily="34" charset="0"/>
              <a:defRPr>
                <a:solidFill>
                  <a:schemeClr val="tx1"/>
                </a:solidFill>
                <a:latin typeface="Calibri" panose="020F0502020204030204" pitchFamily="34" charset="0"/>
              </a:defRPr>
            </a:lvl2pPr>
            <a:lvl3pPr marL="1143000" indent="-228600">
              <a:buFont typeface="Arial" panose="020B0604020202020204" pitchFamily="34" charset="0"/>
              <a:defRPr>
                <a:solidFill>
                  <a:schemeClr val="tx1"/>
                </a:solidFill>
                <a:latin typeface="Calibri" panose="020F0502020204030204" pitchFamily="34" charset="0"/>
              </a:defRPr>
            </a:lvl3pPr>
            <a:lvl4pPr marL="1600200" indent="-228600">
              <a:buFont typeface="Arial" panose="020B0604020202020204" pitchFamily="34" charset="0"/>
              <a:defRPr>
                <a:solidFill>
                  <a:schemeClr val="tx1"/>
                </a:solidFill>
                <a:latin typeface="Calibri" panose="020F0502020204030204" pitchFamily="34" charset="0"/>
              </a:defRPr>
            </a:lvl4pPr>
            <a:lvl5pPr marL="2057400" indent="-228600">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9pPr>
          </a:lstStyle>
          <a:p>
            <a:r>
              <a:rPr lang="zh-CN" altLang="en-US" sz="2400" b="1" dirty="0">
                <a:solidFill>
                  <a:schemeClr val="bg1">
                    <a:lumMod val="50000"/>
                  </a:schemeClr>
                </a:solidFill>
                <a:ea typeface="微软雅黑" panose="020B0503020204020204" pitchFamily="34" charset="-122"/>
              </a:rPr>
              <a:t>单击此处添加副标题</a:t>
            </a:r>
            <a:endParaRPr lang="zh-CN" altLang="en-US" sz="2400" b="1" dirty="0">
              <a:solidFill>
                <a:schemeClr val="bg1">
                  <a:lumMod val="50000"/>
                </a:schemeClr>
              </a:solidFill>
              <a:ea typeface="微软雅黑" panose="020B0503020204020204" pitchFamily="34" charset="-122"/>
            </a:endParaRPr>
          </a:p>
        </p:txBody>
      </p:sp>
      <p:grpSp>
        <p:nvGrpSpPr>
          <p:cNvPr id="6153" name="Group 9"/>
          <p:cNvGrpSpPr/>
          <p:nvPr/>
        </p:nvGrpSpPr>
        <p:grpSpPr bwMode="auto">
          <a:xfrm>
            <a:off x="2995179" y="2393990"/>
            <a:ext cx="672872" cy="575430"/>
            <a:chOff x="0" y="0"/>
            <a:chExt cx="1276" cy="1094"/>
          </a:xfrm>
        </p:grpSpPr>
        <p:sp>
          <p:nvSpPr>
            <p:cNvPr id="5131" name="AutoShape 10"/>
            <p:cNvSpPr>
              <a:spLocks noChangeArrowheads="1"/>
            </p:cNvSpPr>
            <p:nvPr/>
          </p:nvSpPr>
          <p:spPr bwMode="auto">
            <a:xfrm rot="1800000">
              <a:off x="0" y="0"/>
              <a:ext cx="1276" cy="1094"/>
            </a:xfrm>
            <a:prstGeom prst="hexagon">
              <a:avLst>
                <a:gd name="adj" fmla="val 29159"/>
                <a:gd name="vf" fmla="val 115470"/>
              </a:avLst>
            </a:prstGeom>
            <a:solidFill>
              <a:schemeClr val="bg1">
                <a:lumMod val="75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anose="020B0604020202020204" pitchFamily="34" charset="0"/>
                <a:defRPr>
                  <a:solidFill>
                    <a:schemeClr val="tx1"/>
                  </a:solidFill>
                  <a:latin typeface="Calibri" panose="020F0502020204030204" pitchFamily="34" charset="0"/>
                </a:defRPr>
              </a:lvl1pPr>
              <a:lvl2pPr marL="742950" indent="-285750">
                <a:buFont typeface="Arial" panose="020B0604020202020204" pitchFamily="34" charset="0"/>
                <a:defRPr>
                  <a:solidFill>
                    <a:schemeClr val="tx1"/>
                  </a:solidFill>
                  <a:latin typeface="Calibri" panose="020F0502020204030204" pitchFamily="34" charset="0"/>
                </a:defRPr>
              </a:lvl2pPr>
              <a:lvl3pPr marL="1143000" indent="-228600">
                <a:buFont typeface="Arial" panose="020B0604020202020204" pitchFamily="34" charset="0"/>
                <a:defRPr>
                  <a:solidFill>
                    <a:schemeClr val="tx1"/>
                  </a:solidFill>
                  <a:latin typeface="Calibri" panose="020F0502020204030204" pitchFamily="34" charset="0"/>
                </a:defRPr>
              </a:lvl3pPr>
              <a:lvl4pPr marL="1600200" indent="-228600">
                <a:buFont typeface="Arial" panose="020B0604020202020204" pitchFamily="34" charset="0"/>
                <a:defRPr>
                  <a:solidFill>
                    <a:schemeClr val="tx1"/>
                  </a:solidFill>
                  <a:latin typeface="Calibri" panose="020F0502020204030204" pitchFamily="34" charset="0"/>
                </a:defRPr>
              </a:lvl4pPr>
              <a:lvl5pPr marL="2057400" indent="-228600">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9pPr>
            </a:lstStyle>
            <a:p>
              <a:endParaRPr lang="zh-CN" altLang="en-US">
                <a:solidFill>
                  <a:schemeClr val="accent2"/>
                </a:solidFill>
                <a:ea typeface="微软雅黑" panose="020B0503020204020204" pitchFamily="34" charset="-122"/>
              </a:endParaRPr>
            </a:p>
          </p:txBody>
        </p:sp>
        <p:sp>
          <p:nvSpPr>
            <p:cNvPr id="5132" name="Text Box 11"/>
            <p:cNvSpPr txBox="1">
              <a:spLocks noChangeArrowheads="1"/>
            </p:cNvSpPr>
            <p:nvPr/>
          </p:nvSpPr>
          <p:spPr bwMode="auto">
            <a:xfrm>
              <a:off x="74" y="65"/>
              <a:ext cx="1111" cy="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buFont typeface="Arial" panose="020B0604020202020204" pitchFamily="34" charset="0"/>
                <a:defRPr>
                  <a:solidFill>
                    <a:schemeClr val="tx1"/>
                  </a:solidFill>
                  <a:latin typeface="Calibri" panose="020F0502020204030204" pitchFamily="34" charset="0"/>
                </a:defRPr>
              </a:lvl1pPr>
              <a:lvl2pPr marL="742950" indent="-285750">
                <a:buFont typeface="Arial" panose="020B0604020202020204" pitchFamily="34" charset="0"/>
                <a:defRPr>
                  <a:solidFill>
                    <a:schemeClr val="tx1"/>
                  </a:solidFill>
                  <a:latin typeface="Calibri" panose="020F0502020204030204" pitchFamily="34" charset="0"/>
                </a:defRPr>
              </a:lvl2pPr>
              <a:lvl3pPr marL="1143000" indent="-228600">
                <a:buFont typeface="Arial" panose="020B0604020202020204" pitchFamily="34" charset="0"/>
                <a:defRPr>
                  <a:solidFill>
                    <a:schemeClr val="tx1"/>
                  </a:solidFill>
                  <a:latin typeface="Calibri" panose="020F0502020204030204" pitchFamily="34" charset="0"/>
                </a:defRPr>
              </a:lvl3pPr>
              <a:lvl4pPr marL="1600200" indent="-228600">
                <a:buFont typeface="Arial" panose="020B0604020202020204" pitchFamily="34" charset="0"/>
                <a:defRPr>
                  <a:solidFill>
                    <a:schemeClr val="tx1"/>
                  </a:solidFill>
                  <a:latin typeface="Calibri" panose="020F0502020204030204" pitchFamily="34" charset="0"/>
                </a:defRPr>
              </a:lvl4pPr>
              <a:lvl5pPr marL="2057400" indent="-228600">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9pPr>
            </a:lstStyle>
            <a:p>
              <a:pPr algn="ctr"/>
              <a:r>
                <a:rPr lang="en-US" altLang="zh-CN" sz="2800" b="1" dirty="0">
                  <a:solidFill>
                    <a:schemeClr val="accent2"/>
                  </a:solidFill>
                  <a:ea typeface="微软雅黑" panose="020B0503020204020204" pitchFamily="34" charset="-122"/>
                  <a:sym typeface="微软雅黑" panose="020B0503020204020204" pitchFamily="34" charset="-122"/>
                </a:rPr>
                <a:t>03</a:t>
              </a:r>
              <a:endParaRPr lang="en-US" altLang="zh-CN" sz="2800" b="1" dirty="0">
                <a:solidFill>
                  <a:schemeClr val="accent2"/>
                </a:solidFill>
                <a:ea typeface="微软雅黑" panose="020B0503020204020204" pitchFamily="34" charset="-122"/>
                <a:sym typeface="微软雅黑" panose="020B0503020204020204" pitchFamily="34" charset="-122"/>
              </a:endParaRPr>
            </a:p>
          </p:txBody>
        </p:sp>
      </p:grpSp>
      <p:sp>
        <p:nvSpPr>
          <p:cNvPr id="6156" name="Freeform 13"/>
          <p:cNvSpPr>
            <a:spLocks noEditPoints="1"/>
          </p:cNvSpPr>
          <p:nvPr/>
        </p:nvSpPr>
        <p:spPr bwMode="auto">
          <a:xfrm>
            <a:off x="2364684" y="2299558"/>
            <a:ext cx="418734" cy="467455"/>
          </a:xfrm>
          <a:custGeom>
            <a:avLst/>
            <a:gdLst>
              <a:gd name="T0" fmla="*/ 0 w 86"/>
              <a:gd name="T1" fmla="*/ 240688 h 96"/>
              <a:gd name="T2" fmla="*/ 76311 w 86"/>
              <a:gd name="T3" fmla="*/ 363967 h 96"/>
              <a:gd name="T4" fmla="*/ 158492 w 86"/>
              <a:gd name="T5" fmla="*/ 299392 h 96"/>
              <a:gd name="T6" fmla="*/ 158492 w 86"/>
              <a:gd name="T7" fmla="*/ 299392 h 96"/>
              <a:gd name="T8" fmla="*/ 158492 w 86"/>
              <a:gd name="T9" fmla="*/ 299392 h 96"/>
              <a:gd name="T10" fmla="*/ 158492 w 86"/>
              <a:gd name="T11" fmla="*/ 299392 h 96"/>
              <a:gd name="T12" fmla="*/ 158492 w 86"/>
              <a:gd name="T13" fmla="*/ 299392 h 96"/>
              <a:gd name="T14" fmla="*/ 158492 w 86"/>
              <a:gd name="T15" fmla="*/ 299392 h 96"/>
              <a:gd name="T16" fmla="*/ 158492 w 86"/>
              <a:gd name="T17" fmla="*/ 299392 h 96"/>
              <a:gd name="T18" fmla="*/ 158492 w 86"/>
              <a:gd name="T19" fmla="*/ 299392 h 96"/>
              <a:gd name="T20" fmla="*/ 158492 w 86"/>
              <a:gd name="T21" fmla="*/ 299392 h 96"/>
              <a:gd name="T22" fmla="*/ 158492 w 86"/>
              <a:gd name="T23" fmla="*/ 293522 h 96"/>
              <a:gd name="T24" fmla="*/ 158492 w 86"/>
              <a:gd name="T25" fmla="*/ 293522 h 96"/>
              <a:gd name="T26" fmla="*/ 158492 w 86"/>
              <a:gd name="T27" fmla="*/ 293522 h 96"/>
              <a:gd name="T28" fmla="*/ 164362 w 86"/>
              <a:gd name="T29" fmla="*/ 293522 h 96"/>
              <a:gd name="T30" fmla="*/ 164362 w 86"/>
              <a:gd name="T31" fmla="*/ 293522 h 96"/>
              <a:gd name="T32" fmla="*/ 164362 w 86"/>
              <a:gd name="T33" fmla="*/ 293522 h 96"/>
              <a:gd name="T34" fmla="*/ 164362 w 86"/>
              <a:gd name="T35" fmla="*/ 293522 h 96"/>
              <a:gd name="T36" fmla="*/ 164362 w 86"/>
              <a:gd name="T37" fmla="*/ 293522 h 96"/>
              <a:gd name="T38" fmla="*/ 164362 w 86"/>
              <a:gd name="T39" fmla="*/ 293522 h 96"/>
              <a:gd name="T40" fmla="*/ 164362 w 86"/>
              <a:gd name="T41" fmla="*/ 293522 h 96"/>
              <a:gd name="T42" fmla="*/ 164362 w 86"/>
              <a:gd name="T43" fmla="*/ 293522 h 96"/>
              <a:gd name="T44" fmla="*/ 164362 w 86"/>
              <a:gd name="T45" fmla="*/ 293522 h 96"/>
              <a:gd name="T46" fmla="*/ 164362 w 86"/>
              <a:gd name="T47" fmla="*/ 293522 h 96"/>
              <a:gd name="T48" fmla="*/ 170232 w 86"/>
              <a:gd name="T49" fmla="*/ 293522 h 96"/>
              <a:gd name="T50" fmla="*/ 211322 w 86"/>
              <a:gd name="T51" fmla="*/ 187854 h 96"/>
              <a:gd name="T52" fmla="*/ 440254 w 86"/>
              <a:gd name="T53" fmla="*/ 293522 h 96"/>
              <a:gd name="T54" fmla="*/ 481345 w 86"/>
              <a:gd name="T55" fmla="*/ 176113 h 96"/>
              <a:gd name="T56" fmla="*/ 311113 w 86"/>
              <a:gd name="T57" fmla="*/ 76316 h 96"/>
              <a:gd name="T58" fmla="*/ 205452 w 86"/>
              <a:gd name="T59" fmla="*/ 17611 h 96"/>
              <a:gd name="T60" fmla="*/ 11740 w 86"/>
              <a:gd name="T61" fmla="*/ 0 h 96"/>
              <a:gd name="T62" fmla="*/ 52831 w 86"/>
              <a:gd name="T63" fmla="*/ 176113 h 96"/>
              <a:gd name="T64" fmla="*/ 135011 w 86"/>
              <a:gd name="T65" fmla="*/ 211336 h 96"/>
              <a:gd name="T66" fmla="*/ 422644 w 86"/>
              <a:gd name="T67" fmla="*/ 264170 h 96"/>
              <a:gd name="T68" fmla="*/ 240672 w 86"/>
              <a:gd name="T69" fmla="*/ 211336 h 96"/>
              <a:gd name="T70" fmla="*/ 240672 w 86"/>
              <a:gd name="T71" fmla="*/ 228947 h 96"/>
              <a:gd name="T72" fmla="*/ 293503 w 86"/>
              <a:gd name="T73" fmla="*/ 152631 h 96"/>
              <a:gd name="T74" fmla="*/ 181972 w 86"/>
              <a:gd name="T75" fmla="*/ 152631 h 96"/>
              <a:gd name="T76" fmla="*/ 293503 w 86"/>
              <a:gd name="T77" fmla="*/ 135020 h 96"/>
              <a:gd name="T78" fmla="*/ 176102 w 86"/>
              <a:gd name="T79" fmla="*/ 105668 h 96"/>
              <a:gd name="T80" fmla="*/ 176102 w 86"/>
              <a:gd name="T81" fmla="*/ 117409 h 96"/>
              <a:gd name="T82" fmla="*/ 35220 w 86"/>
              <a:gd name="T83" fmla="*/ 563562 h 96"/>
              <a:gd name="T84" fmla="*/ 164362 w 86"/>
              <a:gd name="T85" fmla="*/ 322874 h 96"/>
              <a:gd name="T86" fmla="*/ 504825 w 86"/>
              <a:gd name="T87" fmla="*/ 334615 h 96"/>
              <a:gd name="T88" fmla="*/ 434384 w 86"/>
              <a:gd name="T89" fmla="*/ 563562 h 96"/>
              <a:gd name="T90" fmla="*/ 158492 w 86"/>
              <a:gd name="T91" fmla="*/ 170243 h 96"/>
              <a:gd name="T92" fmla="*/ 316983 w 86"/>
              <a:gd name="T93" fmla="*/ 170243 h 96"/>
              <a:gd name="T94" fmla="*/ 193712 w 86"/>
              <a:gd name="T95" fmla="*/ 181984 h 96"/>
              <a:gd name="T96" fmla="*/ 70441 w 86"/>
              <a:gd name="T97" fmla="*/ 170243 h 96"/>
              <a:gd name="T98" fmla="*/ 176102 w 86"/>
              <a:gd name="T99" fmla="*/ 17611 h 96"/>
              <a:gd name="T100" fmla="*/ 135011 w 86"/>
              <a:gd name="T101" fmla="*/ 70445 h 9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86" h="96">
                <a:moveTo>
                  <a:pt x="23" y="36"/>
                </a:moveTo>
                <a:cubicBezTo>
                  <a:pt x="4" y="36"/>
                  <a:pt x="4" y="36"/>
                  <a:pt x="4" y="36"/>
                </a:cubicBezTo>
                <a:cubicBezTo>
                  <a:pt x="2" y="36"/>
                  <a:pt x="0" y="38"/>
                  <a:pt x="0" y="41"/>
                </a:cubicBezTo>
                <a:cubicBezTo>
                  <a:pt x="0" y="87"/>
                  <a:pt x="0" y="87"/>
                  <a:pt x="0" y="87"/>
                </a:cubicBezTo>
                <a:cubicBezTo>
                  <a:pt x="0" y="88"/>
                  <a:pt x="1" y="90"/>
                  <a:pt x="3" y="91"/>
                </a:cubicBezTo>
                <a:cubicBezTo>
                  <a:pt x="13" y="62"/>
                  <a:pt x="13" y="62"/>
                  <a:pt x="13" y="62"/>
                </a:cubicBezTo>
                <a:cubicBezTo>
                  <a:pt x="14" y="59"/>
                  <a:pt x="16" y="56"/>
                  <a:pt x="19" y="54"/>
                </a:cubicBezTo>
                <a:cubicBezTo>
                  <a:pt x="21" y="52"/>
                  <a:pt x="24"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0"/>
                  <a:pt x="27" y="50"/>
                  <a:pt x="27" y="50"/>
                </a:cubicBezTo>
                <a:cubicBezTo>
                  <a:pt x="27" y="50"/>
                  <a:pt x="27" y="50"/>
                  <a:pt x="27" y="50"/>
                </a:cubicBezTo>
                <a:cubicBezTo>
                  <a:pt x="27" y="50"/>
                  <a:pt x="27" y="50"/>
                  <a:pt x="27" y="50"/>
                </a:cubicBezTo>
                <a:cubicBezTo>
                  <a:pt x="27" y="50"/>
                  <a:pt x="27" y="50"/>
                  <a:pt x="27" y="50"/>
                </a:cubicBezTo>
                <a:cubicBezTo>
                  <a:pt x="27" y="50"/>
                  <a:pt x="27" y="50"/>
                  <a:pt x="27" y="50"/>
                </a:cubicBezTo>
                <a:cubicBezTo>
                  <a:pt x="27" y="50"/>
                  <a:pt x="27" y="50"/>
                  <a:pt x="27" y="50"/>
                </a:cubicBezTo>
                <a:cubicBezTo>
                  <a:pt x="27" y="50"/>
                  <a:pt x="27" y="50"/>
                  <a:pt x="27" y="50"/>
                </a:cubicBezTo>
                <a:cubicBezTo>
                  <a:pt x="27" y="50"/>
                  <a:pt x="27" y="50"/>
                  <a:pt x="27"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9" y="50"/>
                  <a:pt x="29" y="50"/>
                  <a:pt x="29" y="50"/>
                </a:cubicBezTo>
                <a:cubicBezTo>
                  <a:pt x="31" y="50"/>
                  <a:pt x="31" y="50"/>
                  <a:pt x="31" y="50"/>
                </a:cubicBezTo>
                <a:cubicBezTo>
                  <a:pt x="32" y="48"/>
                  <a:pt x="34" y="45"/>
                  <a:pt x="35" y="43"/>
                </a:cubicBezTo>
                <a:cubicBezTo>
                  <a:pt x="36" y="39"/>
                  <a:pt x="37" y="36"/>
                  <a:pt x="36" y="32"/>
                </a:cubicBezTo>
                <a:cubicBezTo>
                  <a:pt x="78" y="32"/>
                  <a:pt x="78" y="32"/>
                  <a:pt x="78" y="32"/>
                </a:cubicBezTo>
                <a:cubicBezTo>
                  <a:pt x="79" y="36"/>
                  <a:pt x="79" y="40"/>
                  <a:pt x="78" y="43"/>
                </a:cubicBezTo>
                <a:cubicBezTo>
                  <a:pt x="77" y="46"/>
                  <a:pt x="76" y="48"/>
                  <a:pt x="75" y="50"/>
                </a:cubicBezTo>
                <a:cubicBezTo>
                  <a:pt x="79" y="50"/>
                  <a:pt x="79" y="50"/>
                  <a:pt x="79" y="50"/>
                </a:cubicBezTo>
                <a:cubicBezTo>
                  <a:pt x="80" y="48"/>
                  <a:pt x="80" y="46"/>
                  <a:pt x="81" y="44"/>
                </a:cubicBezTo>
                <a:cubicBezTo>
                  <a:pt x="82" y="40"/>
                  <a:pt x="82" y="35"/>
                  <a:pt x="82" y="30"/>
                </a:cubicBezTo>
                <a:cubicBezTo>
                  <a:pt x="80" y="29"/>
                  <a:pt x="80" y="29"/>
                  <a:pt x="80" y="29"/>
                </a:cubicBezTo>
                <a:cubicBezTo>
                  <a:pt x="58" y="29"/>
                  <a:pt x="58" y="29"/>
                  <a:pt x="58" y="29"/>
                </a:cubicBezTo>
                <a:cubicBezTo>
                  <a:pt x="58" y="24"/>
                  <a:pt x="57" y="18"/>
                  <a:pt x="53" y="13"/>
                </a:cubicBezTo>
                <a:cubicBezTo>
                  <a:pt x="52" y="12"/>
                  <a:pt x="52" y="12"/>
                  <a:pt x="52" y="12"/>
                </a:cubicBezTo>
                <a:cubicBezTo>
                  <a:pt x="43" y="12"/>
                  <a:pt x="43" y="12"/>
                  <a:pt x="43" y="12"/>
                </a:cubicBezTo>
                <a:cubicBezTo>
                  <a:pt x="41" y="8"/>
                  <a:pt x="38" y="5"/>
                  <a:pt x="35" y="3"/>
                </a:cubicBezTo>
                <a:cubicBezTo>
                  <a:pt x="34" y="2"/>
                  <a:pt x="32" y="1"/>
                  <a:pt x="31" y="0"/>
                </a:cubicBezTo>
                <a:cubicBezTo>
                  <a:pt x="30" y="0"/>
                  <a:pt x="30" y="0"/>
                  <a:pt x="30" y="0"/>
                </a:cubicBezTo>
                <a:cubicBezTo>
                  <a:pt x="2" y="0"/>
                  <a:pt x="2" y="0"/>
                  <a:pt x="2" y="0"/>
                </a:cubicBezTo>
                <a:cubicBezTo>
                  <a:pt x="1" y="3"/>
                  <a:pt x="1" y="3"/>
                  <a:pt x="1" y="3"/>
                </a:cubicBezTo>
                <a:cubicBezTo>
                  <a:pt x="4" y="6"/>
                  <a:pt x="8" y="10"/>
                  <a:pt x="10" y="15"/>
                </a:cubicBezTo>
                <a:cubicBezTo>
                  <a:pt x="11" y="19"/>
                  <a:pt x="11" y="24"/>
                  <a:pt x="9" y="30"/>
                </a:cubicBezTo>
                <a:cubicBezTo>
                  <a:pt x="10" y="32"/>
                  <a:pt x="10" y="32"/>
                  <a:pt x="10" y="32"/>
                </a:cubicBezTo>
                <a:cubicBezTo>
                  <a:pt x="23" y="32"/>
                  <a:pt x="23" y="32"/>
                  <a:pt x="23" y="32"/>
                </a:cubicBezTo>
                <a:cubicBezTo>
                  <a:pt x="23" y="34"/>
                  <a:pt x="23" y="35"/>
                  <a:pt x="23" y="36"/>
                </a:cubicBezTo>
                <a:close/>
                <a:moveTo>
                  <a:pt x="40" y="42"/>
                </a:moveTo>
                <a:cubicBezTo>
                  <a:pt x="73" y="42"/>
                  <a:pt x="73" y="42"/>
                  <a:pt x="73" y="42"/>
                </a:cubicBezTo>
                <a:cubicBezTo>
                  <a:pt x="72" y="45"/>
                  <a:pt x="72" y="45"/>
                  <a:pt x="72" y="45"/>
                </a:cubicBezTo>
                <a:cubicBezTo>
                  <a:pt x="39" y="45"/>
                  <a:pt x="39" y="45"/>
                  <a:pt x="39" y="45"/>
                </a:cubicBezTo>
                <a:cubicBezTo>
                  <a:pt x="40" y="42"/>
                  <a:pt x="40" y="42"/>
                  <a:pt x="40" y="42"/>
                </a:cubicBezTo>
                <a:close/>
                <a:moveTo>
                  <a:pt x="41" y="36"/>
                </a:moveTo>
                <a:cubicBezTo>
                  <a:pt x="75" y="36"/>
                  <a:pt x="75" y="36"/>
                  <a:pt x="75" y="36"/>
                </a:cubicBezTo>
                <a:cubicBezTo>
                  <a:pt x="74" y="39"/>
                  <a:pt x="74" y="39"/>
                  <a:pt x="74" y="39"/>
                </a:cubicBezTo>
                <a:cubicBezTo>
                  <a:pt x="41" y="39"/>
                  <a:pt x="41" y="39"/>
                  <a:pt x="41" y="39"/>
                </a:cubicBezTo>
                <a:cubicBezTo>
                  <a:pt x="41" y="36"/>
                  <a:pt x="41" y="36"/>
                  <a:pt x="41" y="36"/>
                </a:cubicBezTo>
                <a:close/>
                <a:moveTo>
                  <a:pt x="31" y="26"/>
                </a:moveTo>
                <a:cubicBezTo>
                  <a:pt x="50" y="26"/>
                  <a:pt x="50" y="26"/>
                  <a:pt x="50" y="26"/>
                </a:cubicBezTo>
                <a:cubicBezTo>
                  <a:pt x="50" y="27"/>
                  <a:pt x="50" y="27"/>
                  <a:pt x="50" y="27"/>
                </a:cubicBezTo>
                <a:cubicBezTo>
                  <a:pt x="30" y="27"/>
                  <a:pt x="30" y="27"/>
                  <a:pt x="30" y="27"/>
                </a:cubicBezTo>
                <a:cubicBezTo>
                  <a:pt x="31" y="26"/>
                  <a:pt x="31" y="26"/>
                  <a:pt x="31" y="26"/>
                </a:cubicBezTo>
                <a:close/>
                <a:moveTo>
                  <a:pt x="31" y="22"/>
                </a:moveTo>
                <a:cubicBezTo>
                  <a:pt x="50" y="22"/>
                  <a:pt x="50" y="22"/>
                  <a:pt x="50" y="22"/>
                </a:cubicBezTo>
                <a:cubicBezTo>
                  <a:pt x="50" y="23"/>
                  <a:pt x="50" y="23"/>
                  <a:pt x="50" y="23"/>
                </a:cubicBezTo>
                <a:cubicBezTo>
                  <a:pt x="31" y="23"/>
                  <a:pt x="31" y="23"/>
                  <a:pt x="31" y="23"/>
                </a:cubicBezTo>
                <a:cubicBezTo>
                  <a:pt x="31" y="22"/>
                  <a:pt x="31" y="22"/>
                  <a:pt x="31" y="22"/>
                </a:cubicBezTo>
                <a:close/>
                <a:moveTo>
                  <a:pt x="30" y="18"/>
                </a:moveTo>
                <a:cubicBezTo>
                  <a:pt x="50" y="18"/>
                  <a:pt x="50" y="18"/>
                  <a:pt x="50" y="18"/>
                </a:cubicBezTo>
                <a:cubicBezTo>
                  <a:pt x="50" y="20"/>
                  <a:pt x="50" y="20"/>
                  <a:pt x="50" y="20"/>
                </a:cubicBezTo>
                <a:cubicBezTo>
                  <a:pt x="30" y="20"/>
                  <a:pt x="30" y="20"/>
                  <a:pt x="30" y="20"/>
                </a:cubicBezTo>
                <a:cubicBezTo>
                  <a:pt x="30" y="18"/>
                  <a:pt x="30" y="18"/>
                  <a:pt x="30" y="18"/>
                </a:cubicBezTo>
                <a:close/>
                <a:moveTo>
                  <a:pt x="74" y="96"/>
                </a:moveTo>
                <a:cubicBezTo>
                  <a:pt x="6" y="96"/>
                  <a:pt x="6" y="96"/>
                  <a:pt x="6" y="96"/>
                </a:cubicBezTo>
                <a:cubicBezTo>
                  <a:pt x="17" y="63"/>
                  <a:pt x="17" y="63"/>
                  <a:pt x="17" y="63"/>
                </a:cubicBezTo>
                <a:cubicBezTo>
                  <a:pt x="18" y="61"/>
                  <a:pt x="20" y="59"/>
                  <a:pt x="22" y="58"/>
                </a:cubicBezTo>
                <a:cubicBezTo>
                  <a:pt x="24" y="56"/>
                  <a:pt x="26" y="55"/>
                  <a:pt x="28" y="55"/>
                </a:cubicBezTo>
                <a:cubicBezTo>
                  <a:pt x="82" y="55"/>
                  <a:pt x="82" y="55"/>
                  <a:pt x="82" y="55"/>
                </a:cubicBezTo>
                <a:cubicBezTo>
                  <a:pt x="82" y="55"/>
                  <a:pt x="83" y="55"/>
                  <a:pt x="84" y="56"/>
                </a:cubicBezTo>
                <a:cubicBezTo>
                  <a:pt x="85" y="56"/>
                  <a:pt x="85" y="56"/>
                  <a:pt x="86" y="57"/>
                </a:cubicBezTo>
                <a:cubicBezTo>
                  <a:pt x="86" y="58"/>
                  <a:pt x="86" y="59"/>
                  <a:pt x="86" y="60"/>
                </a:cubicBezTo>
                <a:cubicBezTo>
                  <a:pt x="86" y="60"/>
                  <a:pt x="86" y="61"/>
                  <a:pt x="86" y="62"/>
                </a:cubicBezTo>
                <a:cubicBezTo>
                  <a:pt x="74" y="96"/>
                  <a:pt x="74" y="96"/>
                  <a:pt x="74" y="96"/>
                </a:cubicBezTo>
                <a:close/>
                <a:moveTo>
                  <a:pt x="32" y="41"/>
                </a:moveTo>
                <a:cubicBezTo>
                  <a:pt x="24" y="41"/>
                  <a:pt x="24" y="41"/>
                  <a:pt x="24" y="41"/>
                </a:cubicBezTo>
                <a:cubicBezTo>
                  <a:pt x="26" y="38"/>
                  <a:pt x="27" y="34"/>
                  <a:pt x="27" y="29"/>
                </a:cubicBezTo>
                <a:cubicBezTo>
                  <a:pt x="27" y="25"/>
                  <a:pt x="27" y="20"/>
                  <a:pt x="25" y="15"/>
                </a:cubicBezTo>
                <a:cubicBezTo>
                  <a:pt x="51" y="15"/>
                  <a:pt x="51" y="15"/>
                  <a:pt x="51" y="15"/>
                </a:cubicBezTo>
                <a:cubicBezTo>
                  <a:pt x="54" y="20"/>
                  <a:pt x="55" y="24"/>
                  <a:pt x="54" y="29"/>
                </a:cubicBezTo>
                <a:cubicBezTo>
                  <a:pt x="54" y="29"/>
                  <a:pt x="54" y="29"/>
                  <a:pt x="54" y="29"/>
                </a:cubicBezTo>
                <a:cubicBezTo>
                  <a:pt x="34" y="29"/>
                  <a:pt x="34" y="29"/>
                  <a:pt x="34" y="29"/>
                </a:cubicBezTo>
                <a:cubicBezTo>
                  <a:pt x="33" y="31"/>
                  <a:pt x="33" y="31"/>
                  <a:pt x="33" y="31"/>
                </a:cubicBezTo>
                <a:cubicBezTo>
                  <a:pt x="33" y="35"/>
                  <a:pt x="33" y="38"/>
                  <a:pt x="32" y="41"/>
                </a:cubicBezTo>
                <a:close/>
                <a:moveTo>
                  <a:pt x="24" y="29"/>
                </a:moveTo>
                <a:cubicBezTo>
                  <a:pt x="12" y="29"/>
                  <a:pt x="12" y="29"/>
                  <a:pt x="12" y="29"/>
                </a:cubicBezTo>
                <a:cubicBezTo>
                  <a:pt x="15" y="23"/>
                  <a:pt x="15" y="18"/>
                  <a:pt x="13" y="14"/>
                </a:cubicBezTo>
                <a:cubicBezTo>
                  <a:pt x="11" y="10"/>
                  <a:pt x="9" y="6"/>
                  <a:pt x="6" y="3"/>
                </a:cubicBezTo>
                <a:cubicBezTo>
                  <a:pt x="30" y="3"/>
                  <a:pt x="30" y="3"/>
                  <a:pt x="30" y="3"/>
                </a:cubicBezTo>
                <a:cubicBezTo>
                  <a:pt x="31" y="4"/>
                  <a:pt x="32" y="5"/>
                  <a:pt x="33" y="5"/>
                </a:cubicBezTo>
                <a:cubicBezTo>
                  <a:pt x="36" y="7"/>
                  <a:pt x="38" y="9"/>
                  <a:pt x="39" y="12"/>
                </a:cubicBezTo>
                <a:cubicBezTo>
                  <a:pt x="23" y="12"/>
                  <a:pt x="23" y="12"/>
                  <a:pt x="23" y="12"/>
                </a:cubicBezTo>
                <a:cubicBezTo>
                  <a:pt x="22" y="14"/>
                  <a:pt x="22" y="14"/>
                  <a:pt x="22" y="14"/>
                </a:cubicBezTo>
                <a:cubicBezTo>
                  <a:pt x="23" y="19"/>
                  <a:pt x="24" y="24"/>
                  <a:pt x="24" y="29"/>
                </a:cubicBezTo>
                <a:close/>
              </a:path>
            </a:pathLst>
          </a:custGeom>
          <a:solidFill>
            <a:schemeClr val="accent2"/>
          </a:solidFill>
          <a:ln>
            <a:noFill/>
          </a:ln>
          <a:effectLst/>
        </p:spPr>
        <p:txBody>
          <a:bodyPr lIns="68580" tIns="34290" rIns="68580" bIns="34290"/>
          <a:lstStyle/>
          <a:p>
            <a:endParaRPr lang="zh-CN" altLang="en-US">
              <a:solidFill>
                <a:schemeClr val="accent2"/>
              </a:solidFill>
              <a:ea typeface="微软雅黑" panose="020B0503020204020204" pitchFamily="34" charset="-122"/>
            </a:endParaRPr>
          </a:p>
        </p:txBody>
      </p:sp>
      <p:sp>
        <p:nvSpPr>
          <p:cNvPr id="13" name="矩形 12"/>
          <p:cNvSpPr/>
          <p:nvPr/>
        </p:nvSpPr>
        <p:spPr bwMode="auto">
          <a:xfrm>
            <a:off x="0" y="4885805"/>
            <a:ext cx="9143999" cy="257695"/>
          </a:xfrm>
          <a:prstGeom prst="rect">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微软雅黑" panose="020B0503020204020204" pitchFamily="34" charset="-122"/>
            </a:endParaRPr>
          </a:p>
        </p:txBody>
      </p:sp>
    </p:spTree>
  </p:cSld>
  <p:clrMapOvr>
    <a:masterClrMapping/>
  </p:clrMapOvr>
  <p:transition spd="med" advTm="3173">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6156"/>
                                        </p:tgtEl>
                                        <p:attrNameLst>
                                          <p:attrName>style.visibility</p:attrName>
                                        </p:attrNameLst>
                                      </p:cBhvr>
                                      <p:to>
                                        <p:strVal val="visible"/>
                                      </p:to>
                                    </p:set>
                                  </p:childTnLst>
                                </p:cTn>
                              </p:par>
                              <p:par>
                                <p:cTn id="7" presetID="47" presetClass="entr" presetSubtype="0" fill="hold" grpId="0" nodeType="withEffect">
                                  <p:stCondLst>
                                    <p:cond delay="0"/>
                                  </p:stCondLst>
                                  <p:childTnLst>
                                    <p:set>
                                      <p:cBhvr>
                                        <p:cTn id="8" dur="1" fill="hold">
                                          <p:stCondLst>
                                            <p:cond delay="0"/>
                                          </p:stCondLst>
                                        </p:cTn>
                                        <p:tgtEl>
                                          <p:spTgt spid="6150"/>
                                        </p:tgtEl>
                                        <p:attrNameLst>
                                          <p:attrName>style.visibility</p:attrName>
                                        </p:attrNameLst>
                                      </p:cBhvr>
                                      <p:to>
                                        <p:strVal val="visible"/>
                                      </p:to>
                                    </p:set>
                                    <p:animEffect transition="in" filter="fade">
                                      <p:cBhvr>
                                        <p:cTn id="9" dur="500"/>
                                        <p:tgtEl>
                                          <p:spTgt spid="6150"/>
                                        </p:tgtEl>
                                      </p:cBhvr>
                                    </p:animEffect>
                                    <p:anim calcmode="lin" valueType="num">
                                      <p:cBhvr>
                                        <p:cTn id="10" dur="500" fill="hold"/>
                                        <p:tgtEl>
                                          <p:spTgt spid="6150"/>
                                        </p:tgtEl>
                                        <p:attrNameLst>
                                          <p:attrName>ppt_x</p:attrName>
                                        </p:attrNameLst>
                                      </p:cBhvr>
                                      <p:tavLst>
                                        <p:tav tm="0">
                                          <p:val>
                                            <p:strVal val="#ppt_x"/>
                                          </p:val>
                                        </p:tav>
                                        <p:tav tm="100000">
                                          <p:val>
                                            <p:strVal val="#ppt_x"/>
                                          </p:val>
                                        </p:tav>
                                      </p:tavLst>
                                    </p:anim>
                                    <p:anim calcmode="lin" valueType="num">
                                      <p:cBhvr>
                                        <p:cTn id="11" dur="500" fill="hold"/>
                                        <p:tgtEl>
                                          <p:spTgt spid="6150"/>
                                        </p:tgtEl>
                                        <p:attrNameLst>
                                          <p:attrName>ppt_y</p:attrName>
                                        </p:attrNameLst>
                                      </p:cBhvr>
                                      <p:tavLst>
                                        <p:tav tm="0">
                                          <p:val>
                                            <p:strVal val="#ppt_y-.1"/>
                                          </p:val>
                                        </p:tav>
                                        <p:tav tm="100000">
                                          <p:val>
                                            <p:strVal val="#ppt_y"/>
                                          </p:val>
                                        </p:tav>
                                      </p:tavLst>
                                    </p:anim>
                                  </p:childTnLst>
                                </p:cTn>
                              </p:par>
                            </p:childTnLst>
                          </p:cTn>
                        </p:par>
                        <p:par>
                          <p:cTn id="12" fill="hold">
                            <p:stCondLst>
                              <p:cond delay="0"/>
                            </p:stCondLst>
                            <p:childTnLst>
                              <p:par>
                                <p:cTn id="13" presetID="10" presetClass="entr" presetSubtype="0" fill="hold" nodeType="afterEffect">
                                  <p:stCondLst>
                                    <p:cond delay="0"/>
                                  </p:stCondLst>
                                  <p:childTnLst>
                                    <p:set>
                                      <p:cBhvr>
                                        <p:cTn id="14" dur="1" fill="hold">
                                          <p:stCondLst>
                                            <p:cond delay="0"/>
                                          </p:stCondLst>
                                        </p:cTn>
                                        <p:tgtEl>
                                          <p:spTgt spid="6147"/>
                                        </p:tgtEl>
                                        <p:attrNameLst>
                                          <p:attrName>style.visibility</p:attrName>
                                        </p:attrNameLst>
                                      </p:cBhvr>
                                      <p:to>
                                        <p:strVal val="visible"/>
                                      </p:to>
                                    </p:set>
                                    <p:animEffect transition="in" filter="fade">
                                      <p:cBhvr>
                                        <p:cTn id="15" dur="250"/>
                                        <p:tgtEl>
                                          <p:spTgt spid="6147"/>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6146"/>
                                        </p:tgtEl>
                                        <p:attrNameLst>
                                          <p:attrName>style.visibility</p:attrName>
                                        </p:attrNameLst>
                                      </p:cBhvr>
                                      <p:to>
                                        <p:strVal val="visible"/>
                                      </p:to>
                                    </p:set>
                                    <p:animEffect transition="in" filter="fade">
                                      <p:cBhvr>
                                        <p:cTn id="19" dur="250"/>
                                        <p:tgtEl>
                                          <p:spTgt spid="6146"/>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6148"/>
                                        </p:tgtEl>
                                        <p:attrNameLst>
                                          <p:attrName>style.visibility</p:attrName>
                                        </p:attrNameLst>
                                      </p:cBhvr>
                                      <p:to>
                                        <p:strVal val="visible"/>
                                      </p:to>
                                    </p:set>
                                    <p:animEffect transition="in" filter="fade">
                                      <p:cBhvr>
                                        <p:cTn id="23" dur="250"/>
                                        <p:tgtEl>
                                          <p:spTgt spid="6148"/>
                                        </p:tgtEl>
                                      </p:cBhvr>
                                    </p:animEffect>
                                  </p:childTnLst>
                                </p:cTn>
                              </p:par>
                            </p:childTnLst>
                          </p:cTn>
                        </p:par>
                        <p:par>
                          <p:cTn id="24" fill="hold">
                            <p:stCondLst>
                              <p:cond delay="1500"/>
                            </p:stCondLst>
                            <p:childTnLst>
                              <p:par>
                                <p:cTn id="25" presetID="10" presetClass="entr" presetSubtype="0" fill="hold"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fade">
                                      <p:cBhvr>
                                        <p:cTn id="27" dur="250"/>
                                        <p:tgtEl>
                                          <p:spTgt spid="6153"/>
                                        </p:tgtEl>
                                      </p:cBhvr>
                                    </p:animEffect>
                                  </p:childTnLst>
                                </p:cTn>
                              </p:par>
                            </p:childTnLst>
                          </p:cTn>
                        </p:par>
                        <p:par>
                          <p:cTn id="28" fill="hold">
                            <p:stCondLst>
                              <p:cond delay="2000"/>
                            </p:stCondLst>
                            <p:childTnLst>
                              <p:par>
                                <p:cTn id="29" presetID="2" presetClass="entr" presetSubtype="2" fill="hold" grpId="1" nodeType="afterEffect">
                                  <p:stCondLst>
                                    <p:cond delay="0"/>
                                  </p:stCondLst>
                                  <p:childTnLst>
                                    <p:set>
                                      <p:cBhvr>
                                        <p:cTn id="30" dur="1" fill="hold">
                                          <p:stCondLst>
                                            <p:cond delay="0"/>
                                          </p:stCondLst>
                                        </p:cTn>
                                        <p:tgtEl>
                                          <p:spTgt spid="6151"/>
                                        </p:tgtEl>
                                        <p:attrNameLst>
                                          <p:attrName>style.visibility</p:attrName>
                                        </p:attrNameLst>
                                      </p:cBhvr>
                                      <p:to>
                                        <p:strVal val="visible"/>
                                      </p:to>
                                    </p:set>
                                    <p:anim calcmode="lin" valueType="num">
                                      <p:cBhvr additive="base">
                                        <p:cTn id="31" dur="500" fill="hold"/>
                                        <p:tgtEl>
                                          <p:spTgt spid="6151"/>
                                        </p:tgtEl>
                                        <p:attrNameLst>
                                          <p:attrName>ppt_x</p:attrName>
                                        </p:attrNameLst>
                                      </p:cBhvr>
                                      <p:tavLst>
                                        <p:tav tm="0">
                                          <p:val>
                                            <p:strVal val="1+#ppt_w/2"/>
                                          </p:val>
                                        </p:tav>
                                        <p:tav tm="100000">
                                          <p:val>
                                            <p:strVal val="#ppt_x"/>
                                          </p:val>
                                        </p:tav>
                                      </p:tavLst>
                                    </p:anim>
                                    <p:anim calcmode="lin" valueType="num">
                                      <p:cBhvr additive="base">
                                        <p:cTn id="32" dur="500" fill="hold"/>
                                        <p:tgtEl>
                                          <p:spTgt spid="6151"/>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2" presetClass="entr" presetSubtype="2" fill="hold" grpId="0" nodeType="afterEffect">
                                  <p:stCondLst>
                                    <p:cond delay="0"/>
                                  </p:stCondLst>
                                  <p:childTnLst>
                                    <p:set>
                                      <p:cBhvr>
                                        <p:cTn id="35" dur="1" fill="hold">
                                          <p:stCondLst>
                                            <p:cond delay="0"/>
                                          </p:stCondLst>
                                        </p:cTn>
                                        <p:tgtEl>
                                          <p:spTgt spid="6152"/>
                                        </p:tgtEl>
                                        <p:attrNameLst>
                                          <p:attrName>style.visibility</p:attrName>
                                        </p:attrNameLst>
                                      </p:cBhvr>
                                      <p:to>
                                        <p:strVal val="visible"/>
                                      </p:to>
                                    </p:set>
                                    <p:anim calcmode="lin" valueType="num">
                                      <p:cBhvr additive="base">
                                        <p:cTn id="36" dur="500" fill="hold"/>
                                        <p:tgtEl>
                                          <p:spTgt spid="6152"/>
                                        </p:tgtEl>
                                        <p:attrNameLst>
                                          <p:attrName>ppt_x</p:attrName>
                                        </p:attrNameLst>
                                      </p:cBhvr>
                                      <p:tavLst>
                                        <p:tav tm="0">
                                          <p:val>
                                            <p:strVal val="1+#ppt_w/2"/>
                                          </p:val>
                                        </p:tav>
                                        <p:tav tm="100000">
                                          <p:val>
                                            <p:strVal val="#ppt_x"/>
                                          </p:val>
                                        </p:tav>
                                      </p:tavLst>
                                    </p:anim>
                                    <p:anim calcmode="lin" valueType="num">
                                      <p:cBhvr additive="base">
                                        <p:cTn id="37" dur="500" fill="hold"/>
                                        <p:tgtEl>
                                          <p:spTgt spid="61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nimBg="1"/>
      <p:bldP spid="6148" grpId="0" animBg="1"/>
      <p:bldP spid="6150" grpId="0" animBg="1"/>
      <p:bldP spid="6151" grpId="0" bldLvl="0" autoUpdateAnimBg="0"/>
      <p:bldP spid="6151" grpId="1" bldLvl="0" autoUpdateAnimBg="0"/>
      <p:bldP spid="6152" grpId="0" bldLvl="0" autoUpdateAnimBg="0"/>
      <p:bldP spid="615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组合 39"/>
          <p:cNvGrpSpPr/>
          <p:nvPr/>
        </p:nvGrpSpPr>
        <p:grpSpPr>
          <a:xfrm>
            <a:off x="1698246" y="-5298"/>
            <a:ext cx="1805717" cy="324036"/>
            <a:chOff x="1698246" y="-5298"/>
            <a:chExt cx="1805717" cy="324036"/>
          </a:xfrm>
        </p:grpSpPr>
        <p:sp>
          <p:nvSpPr>
            <p:cNvPr id="41" name="平行四边形 40"/>
            <p:cNvSpPr/>
            <p:nvPr/>
          </p:nvSpPr>
          <p:spPr>
            <a:xfrm>
              <a:off x="1698246" y="-5298"/>
              <a:ext cx="1805717" cy="324036"/>
            </a:xfrm>
            <a:prstGeom prst="parallelogram">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panose="020B0503020204020204" pitchFamily="34" charset="-122"/>
              </a:endParaRPr>
            </a:p>
          </p:txBody>
        </p:sp>
        <p:sp>
          <p:nvSpPr>
            <p:cNvPr id="42" name="TextBox 37"/>
            <p:cNvSpPr>
              <a:spLocks noChangeArrowheads="1"/>
            </p:cNvSpPr>
            <p:nvPr/>
          </p:nvSpPr>
          <p:spPr bwMode="auto">
            <a:xfrm>
              <a:off x="2065961" y="48998"/>
              <a:ext cx="99194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1400" b="1" dirty="0">
                  <a:solidFill>
                    <a:schemeClr val="accent2"/>
                  </a:solidFill>
                  <a:latin typeface="微软雅黑" panose="020B0503020204020204" pitchFamily="34" charset="-122"/>
                  <a:ea typeface="微软雅黑" panose="020B0503020204020204" pitchFamily="34" charset="-122"/>
                </a:rPr>
                <a:t>改善对策</a:t>
              </a:r>
              <a:endParaRPr lang="zh-CN" altLang="en-US" sz="1400" b="1" dirty="0">
                <a:solidFill>
                  <a:schemeClr val="accent2"/>
                </a:solidFill>
                <a:latin typeface="微软雅黑" panose="020B0503020204020204" pitchFamily="34" charset="-122"/>
                <a:ea typeface="微软雅黑" panose="020B0503020204020204" pitchFamily="34" charset="-122"/>
              </a:endParaRPr>
            </a:p>
          </p:txBody>
        </p:sp>
      </p:grpSp>
      <p:grpSp>
        <p:nvGrpSpPr>
          <p:cNvPr id="43" name="组合 42"/>
          <p:cNvGrpSpPr/>
          <p:nvPr/>
        </p:nvGrpSpPr>
        <p:grpSpPr>
          <a:xfrm>
            <a:off x="3470062" y="-5298"/>
            <a:ext cx="1805717" cy="324036"/>
            <a:chOff x="3470062" y="-5298"/>
            <a:chExt cx="1805717" cy="324036"/>
          </a:xfrm>
        </p:grpSpPr>
        <p:sp>
          <p:nvSpPr>
            <p:cNvPr id="44" name="平行四边形 43"/>
            <p:cNvSpPr/>
            <p:nvPr/>
          </p:nvSpPr>
          <p:spPr>
            <a:xfrm>
              <a:off x="3470062" y="-5298"/>
              <a:ext cx="1805717" cy="324036"/>
            </a:xfrm>
            <a:prstGeom prst="parallelogram">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panose="020B0503020204020204" pitchFamily="34" charset="-122"/>
              </a:endParaRPr>
            </a:p>
          </p:txBody>
        </p:sp>
        <p:sp>
          <p:nvSpPr>
            <p:cNvPr id="53" name="TextBox 38"/>
            <p:cNvSpPr>
              <a:spLocks noChangeArrowheads="1"/>
            </p:cNvSpPr>
            <p:nvPr/>
          </p:nvSpPr>
          <p:spPr bwMode="auto">
            <a:xfrm>
              <a:off x="3534969" y="48998"/>
              <a:ext cx="133214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1400" b="1" dirty="0">
                  <a:solidFill>
                    <a:schemeClr val="accent2"/>
                  </a:solidFill>
                  <a:latin typeface="微软雅黑" panose="020B0503020204020204" pitchFamily="34" charset="-122"/>
                  <a:ea typeface="微软雅黑" panose="020B0503020204020204" pitchFamily="34" charset="-122"/>
                </a:rPr>
                <a:t>推进计划</a:t>
              </a:r>
              <a:endParaRPr lang="zh-CN" altLang="en-US" sz="1400" b="1" dirty="0">
                <a:solidFill>
                  <a:schemeClr val="accent2"/>
                </a:solidFill>
                <a:latin typeface="微软雅黑" panose="020B0503020204020204" pitchFamily="34" charset="-122"/>
                <a:ea typeface="微软雅黑" panose="020B0503020204020204" pitchFamily="34" charset="-122"/>
              </a:endParaRPr>
            </a:p>
          </p:txBody>
        </p:sp>
      </p:grpSp>
      <p:grpSp>
        <p:nvGrpSpPr>
          <p:cNvPr id="54" name="组合 53"/>
          <p:cNvGrpSpPr/>
          <p:nvPr/>
        </p:nvGrpSpPr>
        <p:grpSpPr>
          <a:xfrm>
            <a:off x="-72516" y="-5298"/>
            <a:ext cx="1805717" cy="324036"/>
            <a:chOff x="-72516" y="-5298"/>
            <a:chExt cx="1805717" cy="324036"/>
          </a:xfrm>
        </p:grpSpPr>
        <p:sp>
          <p:nvSpPr>
            <p:cNvPr id="55" name="平行四边形 54"/>
            <p:cNvSpPr/>
            <p:nvPr/>
          </p:nvSpPr>
          <p:spPr>
            <a:xfrm>
              <a:off x="-72516" y="-5298"/>
              <a:ext cx="1805717" cy="324036"/>
            </a:xfrm>
            <a:prstGeom prst="parallelogram">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panose="020B0503020204020204" pitchFamily="34" charset="-122"/>
              </a:endParaRPr>
            </a:p>
          </p:txBody>
        </p:sp>
        <p:sp>
          <p:nvSpPr>
            <p:cNvPr id="56" name="TextBox 33"/>
            <p:cNvSpPr>
              <a:spLocks noChangeArrowheads="1"/>
            </p:cNvSpPr>
            <p:nvPr/>
          </p:nvSpPr>
          <p:spPr bwMode="auto">
            <a:xfrm>
              <a:off x="361869" y="48998"/>
              <a:ext cx="112443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1400" b="1" dirty="0">
                  <a:solidFill>
                    <a:schemeClr val="accent2"/>
                  </a:solidFill>
                  <a:latin typeface="微软雅黑" panose="020B0503020204020204" pitchFamily="34" charset="-122"/>
                  <a:ea typeface="微软雅黑" panose="020B0503020204020204" pitchFamily="34" charset="-122"/>
                </a:rPr>
                <a:t>存在不足</a:t>
              </a:r>
              <a:endParaRPr lang="zh-CN" altLang="en-US" sz="1400" b="1" dirty="0">
                <a:solidFill>
                  <a:schemeClr val="accent2"/>
                </a:solidFill>
                <a:latin typeface="微软雅黑" panose="020B0503020204020204" pitchFamily="34" charset="-122"/>
                <a:ea typeface="微软雅黑" panose="020B0503020204020204" pitchFamily="34" charset="-122"/>
              </a:endParaRPr>
            </a:p>
          </p:txBody>
        </p:sp>
      </p:grpSp>
      <p:grpSp>
        <p:nvGrpSpPr>
          <p:cNvPr id="112" name="组合 20"/>
          <p:cNvGrpSpPr/>
          <p:nvPr/>
        </p:nvGrpSpPr>
        <p:grpSpPr bwMode="auto">
          <a:xfrm>
            <a:off x="3243263" y="1100138"/>
            <a:ext cx="2327275" cy="3054350"/>
            <a:chOff x="3126559" y="1103801"/>
            <a:chExt cx="2327847" cy="3053961"/>
          </a:xfrm>
        </p:grpSpPr>
        <p:grpSp>
          <p:nvGrpSpPr>
            <p:cNvPr id="113" name="组合 18"/>
            <p:cNvGrpSpPr/>
            <p:nvPr/>
          </p:nvGrpSpPr>
          <p:grpSpPr bwMode="auto">
            <a:xfrm>
              <a:off x="3126559" y="1103801"/>
              <a:ext cx="1008112" cy="1008112"/>
              <a:chOff x="2411760" y="1138194"/>
              <a:chExt cx="1008112" cy="1008112"/>
            </a:xfrm>
          </p:grpSpPr>
          <p:grpSp>
            <p:nvGrpSpPr>
              <p:cNvPr id="139" name="组合 5"/>
              <p:cNvGrpSpPr/>
              <p:nvPr/>
            </p:nvGrpSpPr>
            <p:grpSpPr bwMode="auto">
              <a:xfrm rot="613986">
                <a:off x="2411760" y="1138194"/>
                <a:ext cx="1008112" cy="1008112"/>
                <a:chOff x="3823302" y="899140"/>
                <a:chExt cx="1456586" cy="1456586"/>
              </a:xfrm>
            </p:grpSpPr>
            <p:sp>
              <p:nvSpPr>
                <p:cNvPr id="141" name="同心圆 140"/>
                <p:cNvSpPr/>
                <p:nvPr/>
              </p:nvSpPr>
              <p:spPr>
                <a:xfrm>
                  <a:off x="3823277" y="899117"/>
                  <a:ext cx="1456872" cy="1456329"/>
                </a:xfrm>
                <a:prstGeom prst="donut">
                  <a:avLst>
                    <a:gd name="adj" fmla="val 1310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000000"/>
                    </a:solidFill>
                    <a:ea typeface="微软雅黑" panose="020B0503020204020204" pitchFamily="34" charset="-122"/>
                  </a:endParaRPr>
                </a:p>
              </p:txBody>
            </p:sp>
            <p:sp>
              <p:nvSpPr>
                <p:cNvPr id="142" name="空心弧 141"/>
                <p:cNvSpPr/>
                <p:nvPr/>
              </p:nvSpPr>
              <p:spPr>
                <a:xfrm rot="13716683">
                  <a:off x="3822524" y="894129"/>
                  <a:ext cx="1444862" cy="1443108"/>
                </a:xfrm>
                <a:prstGeom prst="blockArc">
                  <a:avLst>
                    <a:gd name="adj1" fmla="val 17976104"/>
                    <a:gd name="adj2" fmla="val 7539314"/>
                    <a:gd name="adj3" fmla="val 1286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000000"/>
                    </a:solidFill>
                    <a:ea typeface="微软雅黑" panose="020B0503020204020204" pitchFamily="34" charset="-122"/>
                  </a:endParaRPr>
                </a:p>
              </p:txBody>
            </p:sp>
          </p:grpSp>
          <p:sp>
            <p:nvSpPr>
              <p:cNvPr id="140" name="TextBox 40"/>
              <p:cNvSpPr txBox="1">
                <a:spLocks noChangeArrowheads="1"/>
              </p:cNvSpPr>
              <p:nvPr/>
            </p:nvSpPr>
            <p:spPr bwMode="auto">
              <a:xfrm>
                <a:off x="2587646" y="1457584"/>
                <a:ext cx="665407" cy="369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dirty="0">
                    <a:solidFill>
                      <a:srgbClr val="000000"/>
                    </a:solidFill>
                    <a:latin typeface="Impact" panose="020B0806030902050204" pitchFamily="34" charset="0"/>
                    <a:ea typeface="微软雅黑" panose="020B0503020204020204" pitchFamily="34" charset="-122"/>
                  </a:rPr>
                  <a:t>1</a:t>
                </a:r>
                <a:endParaRPr lang="zh-CN" altLang="en-US" dirty="0">
                  <a:solidFill>
                    <a:srgbClr val="000000"/>
                  </a:solidFill>
                  <a:latin typeface="Impact" panose="020B0806030902050204" pitchFamily="34" charset="0"/>
                  <a:ea typeface="微软雅黑" panose="020B0503020204020204" pitchFamily="34" charset="-122"/>
                </a:endParaRPr>
              </a:p>
            </p:txBody>
          </p:sp>
        </p:grpSp>
        <p:grpSp>
          <p:nvGrpSpPr>
            <p:cNvPr id="114" name="组合 17"/>
            <p:cNvGrpSpPr/>
            <p:nvPr/>
          </p:nvGrpSpPr>
          <p:grpSpPr bwMode="auto">
            <a:xfrm>
              <a:off x="4446294" y="1103801"/>
              <a:ext cx="1008112" cy="1008112"/>
              <a:chOff x="4556683" y="1182228"/>
              <a:chExt cx="1008112" cy="1008112"/>
            </a:xfrm>
          </p:grpSpPr>
          <p:grpSp>
            <p:nvGrpSpPr>
              <p:cNvPr id="135" name="组合 46"/>
              <p:cNvGrpSpPr/>
              <p:nvPr/>
            </p:nvGrpSpPr>
            <p:grpSpPr bwMode="auto">
              <a:xfrm rot="6052652">
                <a:off x="4556683" y="1182228"/>
                <a:ext cx="1008112" cy="1008112"/>
                <a:chOff x="3823302" y="899140"/>
                <a:chExt cx="1456586" cy="1456586"/>
              </a:xfrm>
            </p:grpSpPr>
            <p:sp>
              <p:nvSpPr>
                <p:cNvPr id="137" name="同心圆 136"/>
                <p:cNvSpPr/>
                <p:nvPr/>
              </p:nvSpPr>
              <p:spPr>
                <a:xfrm>
                  <a:off x="3823331" y="899161"/>
                  <a:ext cx="1456329" cy="1456874"/>
                </a:xfrm>
                <a:prstGeom prst="donut">
                  <a:avLst>
                    <a:gd name="adj" fmla="val 1310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000000"/>
                    </a:solidFill>
                    <a:ea typeface="微软雅黑" panose="020B0503020204020204" pitchFamily="34" charset="-122"/>
                  </a:endParaRPr>
                </a:p>
              </p:txBody>
            </p:sp>
            <p:sp>
              <p:nvSpPr>
                <p:cNvPr id="138" name="空心弧 137"/>
                <p:cNvSpPr/>
                <p:nvPr/>
              </p:nvSpPr>
              <p:spPr>
                <a:xfrm rot="13716683">
                  <a:off x="3829816" y="907308"/>
                  <a:ext cx="1456874" cy="1437983"/>
                </a:xfrm>
                <a:prstGeom prst="blockArc">
                  <a:avLst>
                    <a:gd name="adj1" fmla="val 12445935"/>
                    <a:gd name="adj2" fmla="val 7539314"/>
                    <a:gd name="adj3" fmla="val 12863"/>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000000"/>
                    </a:solidFill>
                    <a:ea typeface="微软雅黑" panose="020B0503020204020204" pitchFamily="34" charset="-122"/>
                  </a:endParaRPr>
                </a:p>
              </p:txBody>
            </p:sp>
          </p:grpSp>
          <p:sp>
            <p:nvSpPr>
              <p:cNvPr id="136" name="TextBox 53"/>
              <p:cNvSpPr txBox="1">
                <a:spLocks noChangeArrowheads="1"/>
              </p:cNvSpPr>
              <p:nvPr/>
            </p:nvSpPr>
            <p:spPr bwMode="auto">
              <a:xfrm>
                <a:off x="4728035" y="1501618"/>
                <a:ext cx="665407" cy="369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dirty="0">
                    <a:solidFill>
                      <a:srgbClr val="000000"/>
                    </a:solidFill>
                    <a:latin typeface="Impact" panose="020B0806030902050204" pitchFamily="34" charset="0"/>
                    <a:ea typeface="微软雅黑" panose="020B0503020204020204" pitchFamily="34" charset="-122"/>
                  </a:rPr>
                  <a:t>2</a:t>
                </a:r>
                <a:endParaRPr lang="zh-CN" altLang="en-US" dirty="0">
                  <a:solidFill>
                    <a:srgbClr val="000000"/>
                  </a:solidFill>
                  <a:latin typeface="Impact" panose="020B0806030902050204" pitchFamily="34" charset="0"/>
                  <a:ea typeface="微软雅黑" panose="020B0503020204020204" pitchFamily="34" charset="-122"/>
                </a:endParaRPr>
              </a:p>
            </p:txBody>
          </p:sp>
        </p:grpSp>
        <p:grpSp>
          <p:nvGrpSpPr>
            <p:cNvPr id="115" name="组合 13"/>
            <p:cNvGrpSpPr/>
            <p:nvPr/>
          </p:nvGrpSpPr>
          <p:grpSpPr bwMode="auto">
            <a:xfrm>
              <a:off x="3126559" y="2126725"/>
              <a:ext cx="1008112" cy="1008112"/>
              <a:chOff x="2378224" y="2149223"/>
              <a:chExt cx="1008112" cy="1008112"/>
            </a:xfrm>
          </p:grpSpPr>
          <p:grpSp>
            <p:nvGrpSpPr>
              <p:cNvPr id="131" name="组合 54"/>
              <p:cNvGrpSpPr/>
              <p:nvPr/>
            </p:nvGrpSpPr>
            <p:grpSpPr bwMode="auto">
              <a:xfrm rot="-2859059">
                <a:off x="2378224" y="2149223"/>
                <a:ext cx="1008112" cy="1008112"/>
                <a:chOff x="3823302" y="899140"/>
                <a:chExt cx="1456586" cy="1456586"/>
              </a:xfrm>
            </p:grpSpPr>
            <p:sp>
              <p:nvSpPr>
                <p:cNvPr id="133" name="同心圆 132"/>
                <p:cNvSpPr/>
                <p:nvPr/>
              </p:nvSpPr>
              <p:spPr>
                <a:xfrm>
                  <a:off x="3822379" y="899104"/>
                  <a:ext cx="1458623" cy="1456872"/>
                </a:xfrm>
                <a:prstGeom prst="donut">
                  <a:avLst>
                    <a:gd name="adj" fmla="val 1310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000000"/>
                    </a:solidFill>
                    <a:ea typeface="微软雅黑" panose="020B0503020204020204" pitchFamily="34" charset="-122"/>
                  </a:endParaRPr>
                </a:p>
              </p:txBody>
            </p:sp>
            <p:sp>
              <p:nvSpPr>
                <p:cNvPr id="134" name="空心弧 133"/>
                <p:cNvSpPr/>
                <p:nvPr/>
              </p:nvSpPr>
              <p:spPr>
                <a:xfrm rot="13716683">
                  <a:off x="3846539" y="880504"/>
                  <a:ext cx="1443108" cy="1451742"/>
                </a:xfrm>
                <a:prstGeom prst="blockArc">
                  <a:avLst>
                    <a:gd name="adj1" fmla="val 305415"/>
                    <a:gd name="adj2" fmla="val 7539314"/>
                    <a:gd name="adj3" fmla="val 1286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000000"/>
                    </a:solidFill>
                    <a:ea typeface="微软雅黑" panose="020B0503020204020204" pitchFamily="34" charset="-122"/>
                  </a:endParaRPr>
                </a:p>
              </p:txBody>
            </p:sp>
          </p:grpSp>
          <p:sp>
            <p:nvSpPr>
              <p:cNvPr id="132" name="TextBox 58"/>
              <p:cNvSpPr txBox="1">
                <a:spLocks noChangeArrowheads="1"/>
              </p:cNvSpPr>
              <p:nvPr/>
            </p:nvSpPr>
            <p:spPr bwMode="auto">
              <a:xfrm>
                <a:off x="2554110" y="2468613"/>
                <a:ext cx="665407" cy="369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dirty="0">
                    <a:solidFill>
                      <a:srgbClr val="000000"/>
                    </a:solidFill>
                    <a:latin typeface="Impact" panose="020B0806030902050204" pitchFamily="34" charset="0"/>
                    <a:ea typeface="微软雅黑" panose="020B0503020204020204" pitchFamily="34" charset="-122"/>
                  </a:rPr>
                  <a:t>3</a:t>
                </a:r>
                <a:endParaRPr lang="zh-CN" altLang="en-US" dirty="0">
                  <a:solidFill>
                    <a:srgbClr val="000000"/>
                  </a:solidFill>
                  <a:latin typeface="Impact" panose="020B0806030902050204" pitchFamily="34" charset="0"/>
                  <a:ea typeface="微软雅黑" panose="020B0503020204020204" pitchFamily="34" charset="-122"/>
                </a:endParaRPr>
              </a:p>
            </p:txBody>
          </p:sp>
        </p:grpSp>
        <p:grpSp>
          <p:nvGrpSpPr>
            <p:cNvPr id="116" name="组合 12"/>
            <p:cNvGrpSpPr/>
            <p:nvPr/>
          </p:nvGrpSpPr>
          <p:grpSpPr bwMode="auto">
            <a:xfrm>
              <a:off x="4446294" y="2126725"/>
              <a:ext cx="1008112" cy="1008112"/>
              <a:chOff x="4523147" y="2193257"/>
              <a:chExt cx="1008112" cy="1008112"/>
            </a:xfrm>
          </p:grpSpPr>
          <p:grpSp>
            <p:nvGrpSpPr>
              <p:cNvPr id="127" name="组合 59"/>
              <p:cNvGrpSpPr/>
              <p:nvPr/>
            </p:nvGrpSpPr>
            <p:grpSpPr bwMode="auto">
              <a:xfrm rot="5579103">
                <a:off x="4523147" y="2193257"/>
                <a:ext cx="1008112" cy="1008112"/>
                <a:chOff x="3823302" y="899140"/>
                <a:chExt cx="1456586" cy="1456586"/>
              </a:xfrm>
            </p:grpSpPr>
            <p:sp>
              <p:nvSpPr>
                <p:cNvPr id="129" name="同心圆 128"/>
                <p:cNvSpPr/>
                <p:nvPr/>
              </p:nvSpPr>
              <p:spPr>
                <a:xfrm>
                  <a:off x="3822292" y="899139"/>
                  <a:ext cx="1458623" cy="1456874"/>
                </a:xfrm>
                <a:prstGeom prst="donut">
                  <a:avLst>
                    <a:gd name="adj" fmla="val 1310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000000"/>
                    </a:solidFill>
                    <a:ea typeface="微软雅黑" panose="020B0503020204020204" pitchFamily="34" charset="-122"/>
                  </a:endParaRPr>
                </a:p>
              </p:txBody>
            </p:sp>
            <p:sp>
              <p:nvSpPr>
                <p:cNvPr id="130" name="空心弧 129"/>
                <p:cNvSpPr/>
                <p:nvPr/>
              </p:nvSpPr>
              <p:spPr>
                <a:xfrm rot="13716683">
                  <a:off x="3826438" y="899654"/>
                  <a:ext cx="1440813" cy="1449449"/>
                </a:xfrm>
                <a:prstGeom prst="blockArc">
                  <a:avLst>
                    <a:gd name="adj1" fmla="val 12896121"/>
                    <a:gd name="adj2" fmla="val 7539314"/>
                    <a:gd name="adj3" fmla="val 1286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000000"/>
                    </a:solidFill>
                    <a:ea typeface="微软雅黑" panose="020B0503020204020204" pitchFamily="34" charset="-122"/>
                  </a:endParaRPr>
                </a:p>
              </p:txBody>
            </p:sp>
          </p:grpSp>
          <p:sp>
            <p:nvSpPr>
              <p:cNvPr id="128" name="TextBox 65"/>
              <p:cNvSpPr txBox="1">
                <a:spLocks noChangeArrowheads="1"/>
              </p:cNvSpPr>
              <p:nvPr/>
            </p:nvSpPr>
            <p:spPr bwMode="auto">
              <a:xfrm>
                <a:off x="4694499" y="2512647"/>
                <a:ext cx="665407" cy="369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dirty="0">
                    <a:solidFill>
                      <a:srgbClr val="000000"/>
                    </a:solidFill>
                    <a:latin typeface="Impact" panose="020B0806030902050204" pitchFamily="34" charset="0"/>
                    <a:ea typeface="微软雅黑" panose="020B0503020204020204" pitchFamily="34" charset="-122"/>
                  </a:rPr>
                  <a:t>4</a:t>
                </a:r>
                <a:endParaRPr lang="zh-CN" altLang="en-US" dirty="0">
                  <a:solidFill>
                    <a:srgbClr val="000000"/>
                  </a:solidFill>
                  <a:latin typeface="Impact" panose="020B0806030902050204" pitchFamily="34" charset="0"/>
                  <a:ea typeface="微软雅黑" panose="020B0503020204020204" pitchFamily="34" charset="-122"/>
                </a:endParaRPr>
              </a:p>
            </p:txBody>
          </p:sp>
        </p:grpSp>
        <p:grpSp>
          <p:nvGrpSpPr>
            <p:cNvPr id="117" name="组合 10"/>
            <p:cNvGrpSpPr/>
            <p:nvPr/>
          </p:nvGrpSpPr>
          <p:grpSpPr bwMode="auto">
            <a:xfrm>
              <a:off x="3126559" y="3149650"/>
              <a:ext cx="1008112" cy="1008112"/>
              <a:chOff x="2285266" y="3105616"/>
              <a:chExt cx="1008112" cy="1008112"/>
            </a:xfrm>
          </p:grpSpPr>
          <p:grpSp>
            <p:nvGrpSpPr>
              <p:cNvPr id="123" name="组合 68"/>
              <p:cNvGrpSpPr/>
              <p:nvPr/>
            </p:nvGrpSpPr>
            <p:grpSpPr bwMode="auto">
              <a:xfrm rot="-5010816">
                <a:off x="2285266" y="3105616"/>
                <a:ext cx="1008112" cy="1008112"/>
                <a:chOff x="3823302" y="899140"/>
                <a:chExt cx="1456586" cy="1456586"/>
              </a:xfrm>
            </p:grpSpPr>
            <p:sp>
              <p:nvSpPr>
                <p:cNvPr id="125" name="同心圆 124"/>
                <p:cNvSpPr/>
                <p:nvPr/>
              </p:nvSpPr>
              <p:spPr>
                <a:xfrm>
                  <a:off x="3823318" y="899153"/>
                  <a:ext cx="1456330" cy="1456872"/>
                </a:xfrm>
                <a:prstGeom prst="donut">
                  <a:avLst>
                    <a:gd name="adj" fmla="val 1310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000000"/>
                    </a:solidFill>
                    <a:ea typeface="微软雅黑" panose="020B0503020204020204" pitchFamily="34" charset="-122"/>
                  </a:endParaRPr>
                </a:p>
              </p:txBody>
            </p:sp>
            <p:sp>
              <p:nvSpPr>
                <p:cNvPr id="126" name="空心弧 125"/>
                <p:cNvSpPr/>
                <p:nvPr/>
              </p:nvSpPr>
              <p:spPr>
                <a:xfrm rot="13716683">
                  <a:off x="3842532" y="887408"/>
                  <a:ext cx="1445401" cy="1437981"/>
                </a:xfrm>
                <a:prstGeom prst="blockArc">
                  <a:avLst>
                    <a:gd name="adj1" fmla="val 2688715"/>
                    <a:gd name="adj2" fmla="val 7539314"/>
                    <a:gd name="adj3" fmla="val 1286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000000"/>
                    </a:solidFill>
                    <a:ea typeface="微软雅黑" panose="020B0503020204020204" pitchFamily="34" charset="-122"/>
                  </a:endParaRPr>
                </a:p>
              </p:txBody>
            </p:sp>
          </p:grpSp>
          <p:sp>
            <p:nvSpPr>
              <p:cNvPr id="124" name="TextBox 78"/>
              <p:cNvSpPr txBox="1">
                <a:spLocks noChangeArrowheads="1"/>
              </p:cNvSpPr>
              <p:nvPr/>
            </p:nvSpPr>
            <p:spPr bwMode="auto">
              <a:xfrm>
                <a:off x="2461152" y="3425006"/>
                <a:ext cx="665407" cy="369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dirty="0">
                    <a:solidFill>
                      <a:srgbClr val="000000"/>
                    </a:solidFill>
                    <a:latin typeface="Impact" panose="020B0806030902050204" pitchFamily="34" charset="0"/>
                    <a:ea typeface="微软雅黑" panose="020B0503020204020204" pitchFamily="34" charset="-122"/>
                  </a:rPr>
                  <a:t>5</a:t>
                </a:r>
                <a:endParaRPr lang="zh-CN" altLang="en-US" dirty="0">
                  <a:solidFill>
                    <a:srgbClr val="000000"/>
                  </a:solidFill>
                  <a:latin typeface="Impact" panose="020B0806030902050204" pitchFamily="34" charset="0"/>
                  <a:ea typeface="微软雅黑" panose="020B0503020204020204" pitchFamily="34" charset="-122"/>
                </a:endParaRPr>
              </a:p>
            </p:txBody>
          </p:sp>
        </p:grpSp>
        <p:grpSp>
          <p:nvGrpSpPr>
            <p:cNvPr id="118" name="组合 11"/>
            <p:cNvGrpSpPr/>
            <p:nvPr/>
          </p:nvGrpSpPr>
          <p:grpSpPr bwMode="auto">
            <a:xfrm>
              <a:off x="4446294" y="3149650"/>
              <a:ext cx="1008112" cy="1008112"/>
              <a:chOff x="4430189" y="3149650"/>
              <a:chExt cx="1008112" cy="1008112"/>
            </a:xfrm>
          </p:grpSpPr>
          <p:grpSp>
            <p:nvGrpSpPr>
              <p:cNvPr id="119" name="组合 80"/>
              <p:cNvGrpSpPr/>
              <p:nvPr/>
            </p:nvGrpSpPr>
            <p:grpSpPr bwMode="auto">
              <a:xfrm rot="3450356">
                <a:off x="4430189" y="3149650"/>
                <a:ext cx="1008112" cy="1008112"/>
                <a:chOff x="3823302" y="899140"/>
                <a:chExt cx="1456586" cy="1456586"/>
              </a:xfrm>
            </p:grpSpPr>
            <p:sp>
              <p:nvSpPr>
                <p:cNvPr id="121" name="同心圆 120"/>
                <p:cNvSpPr/>
                <p:nvPr/>
              </p:nvSpPr>
              <p:spPr>
                <a:xfrm>
                  <a:off x="3823460" y="899186"/>
                  <a:ext cx="1456330" cy="1456874"/>
                </a:xfrm>
                <a:prstGeom prst="donut">
                  <a:avLst>
                    <a:gd name="adj" fmla="val 1310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000000"/>
                    </a:solidFill>
                    <a:ea typeface="微软雅黑" panose="020B0503020204020204" pitchFamily="34" charset="-122"/>
                  </a:endParaRPr>
                </a:p>
              </p:txBody>
            </p:sp>
            <p:sp>
              <p:nvSpPr>
                <p:cNvPr id="122" name="空心弧 121"/>
                <p:cNvSpPr/>
                <p:nvPr/>
              </p:nvSpPr>
              <p:spPr>
                <a:xfrm rot="13716683">
                  <a:off x="3826905" y="907041"/>
                  <a:ext cx="1443108" cy="1442570"/>
                </a:xfrm>
                <a:prstGeom prst="blockArc">
                  <a:avLst>
                    <a:gd name="adj1" fmla="val 14707532"/>
                    <a:gd name="adj2" fmla="val 7539314"/>
                    <a:gd name="adj3" fmla="val 12863"/>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000000"/>
                    </a:solidFill>
                    <a:ea typeface="微软雅黑" panose="020B0503020204020204" pitchFamily="34" charset="-122"/>
                  </a:endParaRPr>
                </a:p>
              </p:txBody>
            </p:sp>
          </p:grpSp>
          <p:sp>
            <p:nvSpPr>
              <p:cNvPr id="120" name="TextBox 83"/>
              <p:cNvSpPr txBox="1">
                <a:spLocks noChangeArrowheads="1"/>
              </p:cNvSpPr>
              <p:nvPr/>
            </p:nvSpPr>
            <p:spPr bwMode="auto">
              <a:xfrm>
                <a:off x="4601541" y="3469040"/>
                <a:ext cx="665407" cy="369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dirty="0">
                    <a:solidFill>
                      <a:srgbClr val="000000"/>
                    </a:solidFill>
                    <a:latin typeface="Impact" panose="020B0806030902050204" pitchFamily="34" charset="0"/>
                    <a:ea typeface="微软雅黑" panose="020B0503020204020204" pitchFamily="34" charset="-122"/>
                  </a:rPr>
                  <a:t>6</a:t>
                </a:r>
                <a:endParaRPr lang="zh-CN" altLang="en-US" dirty="0">
                  <a:solidFill>
                    <a:srgbClr val="000000"/>
                  </a:solidFill>
                  <a:latin typeface="Impact" panose="020B0806030902050204" pitchFamily="34" charset="0"/>
                  <a:ea typeface="微软雅黑" panose="020B0503020204020204" pitchFamily="34" charset="-122"/>
                </a:endParaRPr>
              </a:p>
            </p:txBody>
          </p:sp>
        </p:grpSp>
      </p:grpSp>
      <p:grpSp>
        <p:nvGrpSpPr>
          <p:cNvPr id="143" name="组合 19"/>
          <p:cNvGrpSpPr/>
          <p:nvPr/>
        </p:nvGrpSpPr>
        <p:grpSpPr bwMode="auto">
          <a:xfrm>
            <a:off x="5851525" y="1276350"/>
            <a:ext cx="3089275" cy="2687638"/>
            <a:chOff x="5850200" y="1259426"/>
            <a:chExt cx="3090018" cy="2688522"/>
          </a:xfrm>
        </p:grpSpPr>
        <p:cxnSp>
          <p:nvCxnSpPr>
            <p:cNvPr id="144" name="直接连接符 143"/>
            <p:cNvCxnSpPr/>
            <p:nvPr/>
          </p:nvCxnSpPr>
          <p:spPr>
            <a:xfrm flipV="1">
              <a:off x="5850200" y="2088374"/>
              <a:ext cx="3042382" cy="1270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直接连接符 144"/>
            <p:cNvCxnSpPr/>
            <p:nvPr/>
          </p:nvCxnSpPr>
          <p:spPr>
            <a:xfrm>
              <a:off x="5897836" y="3160289"/>
              <a:ext cx="3042382" cy="317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6" name="矩形 87"/>
            <p:cNvSpPr>
              <a:spLocks noChangeArrowheads="1"/>
            </p:cNvSpPr>
            <p:nvPr/>
          </p:nvSpPr>
          <p:spPr bwMode="auto">
            <a:xfrm>
              <a:off x="6000988" y="2294781"/>
              <a:ext cx="2460728" cy="6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1000"/>
                </a:spcBef>
                <a:buFont typeface="Arial" panose="020B0604020202020204" pitchFamily="34" charset="0"/>
                <a:buChar char="•"/>
              </a:pPr>
              <a:r>
                <a:rPr lang="zh-CN" altLang="en-US" sz="1100">
                  <a:solidFill>
                    <a:srgbClr val="000000"/>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单击此处添加段落文本单击此处添加段落文本单击此处添加段落文本单</a:t>
              </a:r>
              <a:endParaRPr lang="zh-CN" altLang="en-US" sz="110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147" name="矩形 88"/>
            <p:cNvSpPr>
              <a:spLocks noChangeArrowheads="1"/>
            </p:cNvSpPr>
            <p:nvPr/>
          </p:nvSpPr>
          <p:spPr bwMode="auto">
            <a:xfrm>
              <a:off x="6000988" y="1259426"/>
              <a:ext cx="2460728" cy="6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1000"/>
                </a:spcBef>
                <a:buFont typeface="Arial" panose="020B0604020202020204" pitchFamily="34" charset="0"/>
                <a:buChar char="•"/>
              </a:pPr>
              <a:r>
                <a:rPr lang="zh-CN" altLang="en-US" sz="1100">
                  <a:solidFill>
                    <a:srgbClr val="000000"/>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单击此处添加段落文本单击此处添加段落文本单击此处添加段落文本单</a:t>
              </a:r>
              <a:endParaRPr lang="zh-CN" altLang="en-US" sz="110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148" name="矩形 89"/>
            <p:cNvSpPr>
              <a:spLocks noChangeArrowheads="1"/>
            </p:cNvSpPr>
            <p:nvPr/>
          </p:nvSpPr>
          <p:spPr bwMode="auto">
            <a:xfrm>
              <a:off x="6000988" y="3347723"/>
              <a:ext cx="2460728" cy="6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1000"/>
                </a:spcBef>
                <a:buFont typeface="Arial" panose="020B0604020202020204" pitchFamily="34" charset="0"/>
                <a:buChar char="•"/>
              </a:pPr>
              <a:r>
                <a:rPr lang="zh-CN" altLang="en-US" sz="1100">
                  <a:solidFill>
                    <a:srgbClr val="000000"/>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单击此处添加段落文本单击此处添加段落文本单击此处添加段落文本单</a:t>
              </a:r>
              <a:endParaRPr lang="zh-CN" altLang="en-US" sz="110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p:txBody>
        </p:sp>
      </p:grpSp>
      <p:grpSp>
        <p:nvGrpSpPr>
          <p:cNvPr id="149" name="组合 90"/>
          <p:cNvGrpSpPr/>
          <p:nvPr/>
        </p:nvGrpSpPr>
        <p:grpSpPr bwMode="auto">
          <a:xfrm>
            <a:off x="114300" y="1362075"/>
            <a:ext cx="3089275" cy="2601913"/>
            <a:chOff x="5850200" y="1345142"/>
            <a:chExt cx="3090018" cy="2602811"/>
          </a:xfrm>
        </p:grpSpPr>
        <p:cxnSp>
          <p:nvCxnSpPr>
            <p:cNvPr id="150" name="直接连接符 149"/>
            <p:cNvCxnSpPr/>
            <p:nvPr/>
          </p:nvCxnSpPr>
          <p:spPr>
            <a:xfrm flipV="1">
              <a:off x="5850200" y="2088348"/>
              <a:ext cx="3042382" cy="1270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1" name="直接连接符 150"/>
            <p:cNvCxnSpPr/>
            <p:nvPr/>
          </p:nvCxnSpPr>
          <p:spPr>
            <a:xfrm>
              <a:off x="5897836" y="3160281"/>
              <a:ext cx="3042382" cy="317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2" name="矩形 93"/>
            <p:cNvSpPr>
              <a:spLocks noChangeArrowheads="1"/>
            </p:cNvSpPr>
            <p:nvPr/>
          </p:nvSpPr>
          <p:spPr bwMode="auto">
            <a:xfrm>
              <a:off x="6000989" y="2294781"/>
              <a:ext cx="2394177" cy="316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1000"/>
                </a:spcBef>
                <a:buFont typeface="Arial" panose="020B0604020202020204" pitchFamily="34" charset="0"/>
                <a:buChar char="•"/>
              </a:pPr>
              <a:endParaRPr lang="zh-CN" altLang="en-US" sz="1100"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153" name="矩形 94"/>
            <p:cNvSpPr>
              <a:spLocks noChangeArrowheads="1"/>
            </p:cNvSpPr>
            <p:nvPr/>
          </p:nvSpPr>
          <p:spPr bwMode="auto">
            <a:xfrm>
              <a:off x="6000989" y="1345142"/>
              <a:ext cx="2394176" cy="600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1000"/>
                </a:spcBef>
                <a:buFont typeface="Arial" panose="020B0604020202020204" pitchFamily="34" charset="0"/>
                <a:buChar char="•"/>
              </a:pPr>
              <a:r>
                <a:rPr lang="zh-CN" altLang="en-US" sz="110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单击此处添加段落文本单击此处添加段落文本单击此处添加段落文本</a:t>
              </a:r>
              <a:endParaRPr lang="zh-CN" altLang="en-US" sz="1100"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154" name="矩形 95"/>
            <p:cNvSpPr>
              <a:spLocks noChangeArrowheads="1"/>
            </p:cNvSpPr>
            <p:nvPr/>
          </p:nvSpPr>
          <p:spPr bwMode="auto">
            <a:xfrm>
              <a:off x="6000989" y="3347723"/>
              <a:ext cx="2394177" cy="600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1000"/>
                </a:spcBef>
                <a:buFont typeface="Arial" panose="020B0604020202020204" pitchFamily="34" charset="0"/>
                <a:buChar char="•"/>
              </a:pPr>
              <a:r>
                <a:rPr lang="zh-CN" altLang="en-US" sz="1100">
                  <a:solidFill>
                    <a:srgbClr val="000000"/>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单击此处添加段落文本单击此处添加段落文本单击此处添加段落文本</a:t>
              </a:r>
              <a:endParaRPr lang="zh-CN" altLang="en-US" sz="110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p:txBody>
        </p:sp>
      </p:grpSp>
      <p:sp>
        <p:nvSpPr>
          <p:cNvPr id="59" name="流程图: 延期 3"/>
          <p:cNvSpPr/>
          <p:nvPr/>
        </p:nvSpPr>
        <p:spPr>
          <a:xfrm rot="16200000">
            <a:off x="4477625" y="412984"/>
            <a:ext cx="176691" cy="9360537"/>
          </a:xfrm>
          <a:custGeom>
            <a:avLst/>
            <a:gdLst>
              <a:gd name="connsiteX0" fmla="*/ 0 w 2160242"/>
              <a:gd name="connsiteY0" fmla="*/ 0 h 10045117"/>
              <a:gd name="connsiteX1" fmla="*/ 1080121 w 2160242"/>
              <a:gd name="connsiteY1" fmla="*/ 0 h 10045117"/>
              <a:gd name="connsiteX2" fmla="*/ 2160242 w 2160242"/>
              <a:gd name="connsiteY2" fmla="*/ 5022559 h 10045117"/>
              <a:gd name="connsiteX3" fmla="*/ 1080121 w 2160242"/>
              <a:gd name="connsiteY3" fmla="*/ 10045118 h 10045117"/>
              <a:gd name="connsiteX4" fmla="*/ 0 w 2160242"/>
              <a:gd name="connsiteY4" fmla="*/ 10045117 h 10045117"/>
              <a:gd name="connsiteX5" fmla="*/ 0 w 2160242"/>
              <a:gd name="connsiteY5" fmla="*/ 0 h 10045117"/>
              <a:gd name="connsiteX0-1" fmla="*/ 1054100 w 2160242"/>
              <a:gd name="connsiteY0-2" fmla="*/ 0 h 10045118"/>
              <a:gd name="connsiteX1-3" fmla="*/ 1080121 w 2160242"/>
              <a:gd name="connsiteY1-4" fmla="*/ 0 h 10045118"/>
              <a:gd name="connsiteX2-5" fmla="*/ 2160242 w 2160242"/>
              <a:gd name="connsiteY2-6" fmla="*/ 5022559 h 10045118"/>
              <a:gd name="connsiteX3-7" fmla="*/ 1080121 w 2160242"/>
              <a:gd name="connsiteY3-8" fmla="*/ 10045118 h 10045118"/>
              <a:gd name="connsiteX4-9" fmla="*/ 0 w 2160242"/>
              <a:gd name="connsiteY4-10" fmla="*/ 10045117 h 10045118"/>
              <a:gd name="connsiteX5-11" fmla="*/ 1054100 w 2160242"/>
              <a:gd name="connsiteY5-12" fmla="*/ 0 h 10045118"/>
              <a:gd name="connsiteX0-13" fmla="*/ 1054100 w 2160242"/>
              <a:gd name="connsiteY0-14" fmla="*/ 0 h 10045118"/>
              <a:gd name="connsiteX1-15" fmla="*/ 1080121 w 2160242"/>
              <a:gd name="connsiteY1-16" fmla="*/ 0 h 10045118"/>
              <a:gd name="connsiteX2-17" fmla="*/ 2160242 w 2160242"/>
              <a:gd name="connsiteY2-18" fmla="*/ 5022559 h 10045118"/>
              <a:gd name="connsiteX3-19" fmla="*/ 1080121 w 2160242"/>
              <a:gd name="connsiteY3-20" fmla="*/ 10045118 h 10045118"/>
              <a:gd name="connsiteX4-21" fmla="*/ 0 w 2160242"/>
              <a:gd name="connsiteY4-22" fmla="*/ 10045117 h 10045118"/>
              <a:gd name="connsiteX5-23" fmla="*/ 1071189 w 2160242"/>
              <a:gd name="connsiteY5-24" fmla="*/ 10023149 h 10045118"/>
              <a:gd name="connsiteX6" fmla="*/ 1054100 w 2160242"/>
              <a:gd name="connsiteY6" fmla="*/ 0 h 10045118"/>
              <a:gd name="connsiteX0-25" fmla="*/ 0 w 1106142"/>
              <a:gd name="connsiteY0-26" fmla="*/ 0 h 10057817"/>
              <a:gd name="connsiteX1-27" fmla="*/ 26021 w 1106142"/>
              <a:gd name="connsiteY1-28" fmla="*/ 0 h 10057817"/>
              <a:gd name="connsiteX2-29" fmla="*/ 1106142 w 1106142"/>
              <a:gd name="connsiteY2-30" fmla="*/ 5022559 h 10057817"/>
              <a:gd name="connsiteX3-31" fmla="*/ 26021 w 1106142"/>
              <a:gd name="connsiteY3-32" fmla="*/ 10045118 h 10057817"/>
              <a:gd name="connsiteX4-33" fmla="*/ 12700 w 1106142"/>
              <a:gd name="connsiteY4-34" fmla="*/ 10057817 h 10057817"/>
              <a:gd name="connsiteX5-35" fmla="*/ 17089 w 1106142"/>
              <a:gd name="connsiteY5-36" fmla="*/ 10023149 h 10057817"/>
              <a:gd name="connsiteX6-37" fmla="*/ 0 w 1106142"/>
              <a:gd name="connsiteY6-38" fmla="*/ 0 h 1005781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37" y="connsiteY6-38"/>
              </a:cxn>
            </a:cxnLst>
            <a:rect l="l" t="t" r="r" b="b"/>
            <a:pathLst>
              <a:path w="1106142" h="10057817">
                <a:moveTo>
                  <a:pt x="0" y="0"/>
                </a:moveTo>
                <a:lnTo>
                  <a:pt x="26021" y="0"/>
                </a:lnTo>
                <a:cubicBezTo>
                  <a:pt x="622555" y="0"/>
                  <a:pt x="1106142" y="2248676"/>
                  <a:pt x="1106142" y="5022559"/>
                </a:cubicBezTo>
                <a:cubicBezTo>
                  <a:pt x="1106142" y="7796442"/>
                  <a:pt x="622555" y="10045118"/>
                  <a:pt x="26021" y="10045118"/>
                </a:cubicBezTo>
                <a:lnTo>
                  <a:pt x="12700" y="10057817"/>
                </a:lnTo>
                <a:cubicBezTo>
                  <a:pt x="22630" y="10037794"/>
                  <a:pt x="7159" y="10043172"/>
                  <a:pt x="17089" y="10023149"/>
                </a:cubicBezTo>
                <a:cubicBezTo>
                  <a:pt x="11393" y="6682099"/>
                  <a:pt x="5696" y="3341050"/>
                  <a:pt x="0"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57" name="矩形 94"/>
          <p:cNvSpPr>
            <a:spLocks noChangeArrowheads="1"/>
          </p:cNvSpPr>
          <p:nvPr/>
        </p:nvSpPr>
        <p:spPr bwMode="auto">
          <a:xfrm>
            <a:off x="322500" y="2320639"/>
            <a:ext cx="2393600" cy="600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1000"/>
              </a:spcBef>
              <a:buFont typeface="Arial" panose="020B0604020202020204" pitchFamily="34" charset="0"/>
              <a:buChar char="•"/>
            </a:pPr>
            <a:r>
              <a:rPr lang="zh-CN" altLang="en-US" sz="110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单击此处添加段落文本单击此处添加段落文本单击此处添加段落文本</a:t>
            </a:r>
            <a:endParaRPr lang="zh-CN" altLang="en-US" sz="1100"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advClick="0" advTm="0">
        <p14:flash/>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0-#ppt_w/2"/>
                                          </p:val>
                                        </p:tav>
                                        <p:tav tm="100000">
                                          <p:val>
                                            <p:strVal val="#ppt_x"/>
                                          </p:val>
                                        </p:tav>
                                      </p:tavLst>
                                    </p:anim>
                                    <p:anim calcmode="lin" valueType="num">
                                      <p:cBhvr additive="base">
                                        <p:cTn id="8" dur="500" fill="hold"/>
                                        <p:tgtEl>
                                          <p:spTgt spid="4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500" fill="hold"/>
                                        <p:tgtEl>
                                          <p:spTgt spid="43"/>
                                        </p:tgtEl>
                                        <p:attrNameLst>
                                          <p:attrName>ppt_x</p:attrName>
                                        </p:attrNameLst>
                                      </p:cBhvr>
                                      <p:tavLst>
                                        <p:tav tm="0">
                                          <p:val>
                                            <p:strVal val="0-#ppt_w/2"/>
                                          </p:val>
                                        </p:tav>
                                        <p:tav tm="100000">
                                          <p:val>
                                            <p:strVal val="#ppt_x"/>
                                          </p:val>
                                        </p:tav>
                                      </p:tavLst>
                                    </p:anim>
                                    <p:anim calcmode="lin" valueType="num">
                                      <p:cBhvr additive="base">
                                        <p:cTn id="12" dur="500" fill="hold"/>
                                        <p:tgtEl>
                                          <p:spTgt spid="4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54"/>
                                        </p:tgtEl>
                                        <p:attrNameLst>
                                          <p:attrName>style.visibility</p:attrName>
                                        </p:attrNameLst>
                                      </p:cBhvr>
                                      <p:to>
                                        <p:strVal val="visible"/>
                                      </p:to>
                                    </p:set>
                                    <p:anim calcmode="lin" valueType="num">
                                      <p:cBhvr additive="base">
                                        <p:cTn id="15" dur="500" fill="hold"/>
                                        <p:tgtEl>
                                          <p:spTgt spid="54"/>
                                        </p:tgtEl>
                                        <p:attrNameLst>
                                          <p:attrName>ppt_x</p:attrName>
                                        </p:attrNameLst>
                                      </p:cBhvr>
                                      <p:tavLst>
                                        <p:tav tm="0">
                                          <p:val>
                                            <p:strVal val="0-#ppt_w/2"/>
                                          </p:val>
                                        </p:tav>
                                        <p:tav tm="100000">
                                          <p:val>
                                            <p:strVal val="#ppt_x"/>
                                          </p:val>
                                        </p:tav>
                                      </p:tavLst>
                                    </p:anim>
                                    <p:anim calcmode="lin" valueType="num">
                                      <p:cBhvr additive="base">
                                        <p:cTn id="16" dur="500" fill="hold"/>
                                        <p:tgtEl>
                                          <p:spTgt spid="54"/>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6" presetClass="emph" presetSubtype="0" fill="hold" nodeType="clickEffect">
                                  <p:stCondLst>
                                    <p:cond delay="0"/>
                                  </p:stCondLst>
                                  <p:childTnLst>
                                    <p:animEffect transition="out" filter="fade">
                                      <p:cBhvr>
                                        <p:cTn id="20" dur="500" tmFilter="0, 0; .2, .5; .8, .5; 1, 0"/>
                                        <p:tgtEl>
                                          <p:spTgt spid="54"/>
                                        </p:tgtEl>
                                      </p:cBhvr>
                                    </p:animEffect>
                                    <p:animScale>
                                      <p:cBhvr>
                                        <p:cTn id="21" dur="250" autoRev="1" fill="hold"/>
                                        <p:tgtEl>
                                          <p:spTgt spid="54"/>
                                        </p:tgtEl>
                                      </p:cBhvr>
                                      <p:by x="105000" y="105000"/>
                                    </p:animScale>
                                  </p:childTnLst>
                                </p:cTn>
                              </p:par>
                            </p:childTnLst>
                          </p:cTn>
                        </p:par>
                        <p:par>
                          <p:cTn id="22" fill="hold">
                            <p:stCondLst>
                              <p:cond delay="500"/>
                            </p:stCondLst>
                            <p:childTnLst>
                              <p:par>
                                <p:cTn id="23" presetID="53" presetClass="entr" presetSubtype="16" fill="hold" nodeType="afterEffect">
                                  <p:stCondLst>
                                    <p:cond delay="0"/>
                                  </p:stCondLst>
                                  <p:childTnLst>
                                    <p:set>
                                      <p:cBhvr>
                                        <p:cTn id="24" dur="1" fill="hold">
                                          <p:stCondLst>
                                            <p:cond delay="0"/>
                                          </p:stCondLst>
                                        </p:cTn>
                                        <p:tgtEl>
                                          <p:spTgt spid="112"/>
                                        </p:tgtEl>
                                        <p:attrNameLst>
                                          <p:attrName>style.visibility</p:attrName>
                                        </p:attrNameLst>
                                      </p:cBhvr>
                                      <p:to>
                                        <p:strVal val="visible"/>
                                      </p:to>
                                    </p:set>
                                    <p:anim calcmode="lin" valueType="num">
                                      <p:cBhvr>
                                        <p:cTn id="25" dur="500" fill="hold"/>
                                        <p:tgtEl>
                                          <p:spTgt spid="112"/>
                                        </p:tgtEl>
                                        <p:attrNameLst>
                                          <p:attrName>ppt_w</p:attrName>
                                        </p:attrNameLst>
                                      </p:cBhvr>
                                      <p:tavLst>
                                        <p:tav tm="0">
                                          <p:val>
                                            <p:fltVal val="0"/>
                                          </p:val>
                                        </p:tav>
                                        <p:tav tm="100000">
                                          <p:val>
                                            <p:strVal val="#ppt_w"/>
                                          </p:val>
                                        </p:tav>
                                      </p:tavLst>
                                    </p:anim>
                                    <p:anim calcmode="lin" valueType="num">
                                      <p:cBhvr>
                                        <p:cTn id="26" dur="500" fill="hold"/>
                                        <p:tgtEl>
                                          <p:spTgt spid="112"/>
                                        </p:tgtEl>
                                        <p:attrNameLst>
                                          <p:attrName>ppt_h</p:attrName>
                                        </p:attrNameLst>
                                      </p:cBhvr>
                                      <p:tavLst>
                                        <p:tav tm="0">
                                          <p:val>
                                            <p:fltVal val="0"/>
                                          </p:val>
                                        </p:tav>
                                        <p:tav tm="100000">
                                          <p:val>
                                            <p:strVal val="#ppt_h"/>
                                          </p:val>
                                        </p:tav>
                                      </p:tavLst>
                                    </p:anim>
                                    <p:animEffect transition="in" filter="fade">
                                      <p:cBhvr>
                                        <p:cTn id="27" dur="500"/>
                                        <p:tgtEl>
                                          <p:spTgt spid="112"/>
                                        </p:tgtEl>
                                      </p:cBhvr>
                                    </p:animEffect>
                                  </p:childTnLst>
                                </p:cTn>
                              </p:par>
                            </p:childTnLst>
                          </p:cTn>
                        </p:par>
                        <p:par>
                          <p:cTn id="28" fill="hold">
                            <p:stCondLst>
                              <p:cond delay="1000"/>
                            </p:stCondLst>
                            <p:childTnLst>
                              <p:par>
                                <p:cTn id="29" presetID="2" presetClass="entr" presetSubtype="8" fill="hold"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500" fill="hold"/>
                                        <p:tgtEl>
                                          <p:spTgt spid="149"/>
                                        </p:tgtEl>
                                        <p:attrNameLst>
                                          <p:attrName>ppt_x</p:attrName>
                                        </p:attrNameLst>
                                      </p:cBhvr>
                                      <p:tavLst>
                                        <p:tav tm="0">
                                          <p:val>
                                            <p:strVal val="0-#ppt_w/2"/>
                                          </p:val>
                                        </p:tav>
                                        <p:tav tm="100000">
                                          <p:val>
                                            <p:strVal val="#ppt_x"/>
                                          </p:val>
                                        </p:tav>
                                      </p:tavLst>
                                    </p:anim>
                                    <p:anim calcmode="lin" valueType="num">
                                      <p:cBhvr additive="base">
                                        <p:cTn id="32" dur="500" fill="hold"/>
                                        <p:tgtEl>
                                          <p:spTgt spid="149"/>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0"/>
                                  </p:stCondLst>
                                  <p:childTnLst>
                                    <p:set>
                                      <p:cBhvr>
                                        <p:cTn id="34" dur="1" fill="hold">
                                          <p:stCondLst>
                                            <p:cond delay="0"/>
                                          </p:stCondLst>
                                        </p:cTn>
                                        <p:tgtEl>
                                          <p:spTgt spid="143"/>
                                        </p:tgtEl>
                                        <p:attrNameLst>
                                          <p:attrName>style.visibility</p:attrName>
                                        </p:attrNameLst>
                                      </p:cBhvr>
                                      <p:to>
                                        <p:strVal val="visible"/>
                                      </p:to>
                                    </p:set>
                                    <p:anim calcmode="lin" valueType="num">
                                      <p:cBhvr additive="base">
                                        <p:cTn id="35" dur="500" fill="hold"/>
                                        <p:tgtEl>
                                          <p:spTgt spid="143"/>
                                        </p:tgtEl>
                                        <p:attrNameLst>
                                          <p:attrName>ppt_x</p:attrName>
                                        </p:attrNameLst>
                                      </p:cBhvr>
                                      <p:tavLst>
                                        <p:tav tm="0">
                                          <p:val>
                                            <p:strVal val="1+#ppt_w/2"/>
                                          </p:val>
                                        </p:tav>
                                        <p:tav tm="100000">
                                          <p:val>
                                            <p:strVal val="#ppt_x"/>
                                          </p:val>
                                        </p:tav>
                                      </p:tavLst>
                                    </p:anim>
                                    <p:anim calcmode="lin" valueType="num">
                                      <p:cBhvr additive="base">
                                        <p:cTn id="36" dur="500" fill="hold"/>
                                        <p:tgtEl>
                                          <p:spTgt spid="1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4"/>
          <p:cNvPicPr>
            <a:picLocks noChangeAspect="1" noChangeArrowheads="1"/>
          </p:cNvPicPr>
          <p:nvPr/>
        </p:nvPicPr>
        <p:blipFill>
          <a:blip r:embed="rId1" cstate="print">
            <a:extLst>
              <a:ext uri="{28A0092B-C50C-407E-A947-70E740481C1C}">
                <a14:useLocalDpi xmlns:a14="http://schemas.microsoft.com/office/drawing/2010/main" val="0"/>
              </a:ext>
            </a:extLst>
          </a:blip>
          <a:stretch>
            <a:fillRect/>
          </a:stretch>
        </p:blipFill>
        <p:spPr bwMode="auto">
          <a:xfrm>
            <a:off x="431132" y="1035253"/>
            <a:ext cx="2531979" cy="358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等腰三角形 6"/>
          <p:cNvSpPr/>
          <p:nvPr/>
        </p:nvSpPr>
        <p:spPr>
          <a:xfrm rot="16200000">
            <a:off x="3900728" y="-633735"/>
            <a:ext cx="3580081" cy="6918057"/>
          </a:xfrm>
          <a:custGeom>
            <a:avLst/>
            <a:gdLst/>
            <a:ahLst/>
            <a:cxnLst/>
            <a:rect l="l" t="t" r="r" b="b"/>
            <a:pathLst>
              <a:path w="3580081" h="5237125">
                <a:moveTo>
                  <a:pt x="3580081" y="443593"/>
                </a:moveTo>
                <a:lnTo>
                  <a:pt x="3580081" y="5237125"/>
                </a:lnTo>
                <a:lnTo>
                  <a:pt x="0" y="5237125"/>
                </a:lnTo>
                <a:lnTo>
                  <a:pt x="0" y="0"/>
                </a:lnTo>
                <a:close/>
              </a:path>
            </a:pathLst>
          </a:custGeom>
          <a:solidFill>
            <a:schemeClr val="accent2">
              <a:lumMod val="85000"/>
            </a:schemeClr>
          </a:solidFill>
          <a:ln w="2540">
            <a:noFill/>
          </a:ln>
          <a:effectLst>
            <a:outerShdw blurRad="88900" dist="50800" dir="108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2" name="对角圆角矩形 1"/>
          <p:cNvSpPr/>
          <p:nvPr/>
        </p:nvSpPr>
        <p:spPr>
          <a:xfrm>
            <a:off x="3743356" y="2173921"/>
            <a:ext cx="4141011" cy="388071"/>
          </a:xfrm>
          <a:prstGeom prst="round2Diag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21" name="对角圆角矩形 20"/>
          <p:cNvSpPr/>
          <p:nvPr/>
        </p:nvSpPr>
        <p:spPr>
          <a:xfrm>
            <a:off x="3743356" y="2663281"/>
            <a:ext cx="4141011" cy="388071"/>
          </a:xfrm>
          <a:prstGeom prst="round2Diag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22" name="对角圆角矩形 21"/>
          <p:cNvSpPr/>
          <p:nvPr/>
        </p:nvSpPr>
        <p:spPr>
          <a:xfrm>
            <a:off x="3743356" y="3152641"/>
            <a:ext cx="4141011" cy="388071"/>
          </a:xfrm>
          <a:prstGeom prst="round2Diag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23" name="对角圆角矩形 22"/>
          <p:cNvSpPr/>
          <p:nvPr/>
        </p:nvSpPr>
        <p:spPr>
          <a:xfrm>
            <a:off x="3743356" y="3642001"/>
            <a:ext cx="4141011" cy="388071"/>
          </a:xfrm>
          <a:prstGeom prst="round2Diag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8" name="矩形 9"/>
          <p:cNvSpPr/>
          <p:nvPr/>
        </p:nvSpPr>
        <p:spPr>
          <a:xfrm flipV="1">
            <a:off x="0" y="1035253"/>
            <a:ext cx="1007604" cy="3580082"/>
          </a:xfrm>
          <a:custGeom>
            <a:avLst/>
            <a:gdLst/>
            <a:ahLst/>
            <a:cxnLst/>
            <a:rect l="l" t="t" r="r" b="b"/>
            <a:pathLst>
              <a:path w="847728" h="3580082">
                <a:moveTo>
                  <a:pt x="0" y="3580082"/>
                </a:moveTo>
                <a:lnTo>
                  <a:pt x="847728" y="3580082"/>
                </a:lnTo>
                <a:lnTo>
                  <a:pt x="404135" y="0"/>
                </a:lnTo>
                <a:lnTo>
                  <a:pt x="0" y="0"/>
                </a:lnTo>
                <a:close/>
              </a:path>
            </a:pathLst>
          </a:custGeom>
          <a:solidFill>
            <a:schemeClr val="tx1"/>
          </a:solidFill>
          <a:ln w="2540">
            <a:noFill/>
          </a:ln>
          <a:effectLst>
            <a:outerShdw blurRad="76200" dist="381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9" name="标题 1"/>
          <p:cNvSpPr txBox="1"/>
          <p:nvPr/>
        </p:nvSpPr>
        <p:spPr>
          <a:xfrm>
            <a:off x="3741136" y="1519661"/>
            <a:ext cx="1440160" cy="473361"/>
          </a:xfrm>
          <a:prstGeom prst="rect">
            <a:avLst/>
          </a:prstGeom>
        </p:spPr>
        <p:txBody>
          <a:bodyPr vert="horz" lIns="0" tIns="0" rIns="0" bIns="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zh-CN" altLang="en-US" sz="3600" b="1" dirty="0">
                <a:latin typeface="微软雅黑" panose="020B0503020204020204" pitchFamily="34" charset="-122"/>
                <a:ea typeface="微软雅黑" panose="020B0503020204020204" pitchFamily="34" charset="-122"/>
              </a:rPr>
              <a:t>目录</a:t>
            </a:r>
            <a:endParaRPr lang="zh-CN" altLang="en-US" sz="3600" b="1" dirty="0">
              <a:latin typeface="微软雅黑" panose="020B0503020204020204" pitchFamily="34" charset="-122"/>
              <a:ea typeface="微软雅黑" panose="020B0503020204020204" pitchFamily="34" charset="-122"/>
            </a:endParaRPr>
          </a:p>
        </p:txBody>
      </p:sp>
      <p:sp>
        <p:nvSpPr>
          <p:cNvPr id="10" name="标题 1"/>
          <p:cNvSpPr txBox="1"/>
          <p:nvPr/>
        </p:nvSpPr>
        <p:spPr bwMode="auto">
          <a:xfrm>
            <a:off x="5037008" y="1721803"/>
            <a:ext cx="1368152" cy="27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ctr" anchorCtr="0" compatLnSpc="1">
            <a:noAutofit/>
          </a:bodyPr>
          <a:lstStyle>
            <a:lvl1pPr algn="l" defTabSz="1028700" rtl="0" eaLnBrk="0" fontAlgn="base" hangingPunct="0">
              <a:spcBef>
                <a:spcPct val="0"/>
              </a:spcBef>
              <a:spcAft>
                <a:spcPct val="0"/>
              </a:spcAft>
              <a:defRPr sz="2700" b="0" kern="1200">
                <a:solidFill>
                  <a:srgbClr val="37C4FF"/>
                </a:solidFill>
                <a:latin typeface="微软雅黑" panose="020B0503020204020204" pitchFamily="34" charset="-122"/>
                <a:ea typeface="微软雅黑" panose="020B0503020204020204" pitchFamily="34" charset="-122"/>
                <a:cs typeface="+mj-cs"/>
              </a:defRPr>
            </a:lvl1pPr>
            <a:lvl2pPr algn="l" defTabSz="1028700" rtl="0" eaLnBrk="0" fontAlgn="base" hangingPunct="0">
              <a:spcBef>
                <a:spcPct val="0"/>
              </a:spcBef>
              <a:spcAft>
                <a:spcPct val="0"/>
              </a:spcAft>
              <a:defRPr sz="2700" b="1">
                <a:solidFill>
                  <a:srgbClr val="00B0F0"/>
                </a:solidFill>
                <a:latin typeface="微软雅黑" panose="020B0503020204020204" pitchFamily="34" charset="-122"/>
                <a:ea typeface="微软雅黑" panose="020B0503020204020204" pitchFamily="34" charset="-122"/>
              </a:defRPr>
            </a:lvl2pPr>
            <a:lvl3pPr algn="l" defTabSz="1028700" rtl="0" eaLnBrk="0" fontAlgn="base" hangingPunct="0">
              <a:spcBef>
                <a:spcPct val="0"/>
              </a:spcBef>
              <a:spcAft>
                <a:spcPct val="0"/>
              </a:spcAft>
              <a:defRPr sz="2700" b="1">
                <a:solidFill>
                  <a:srgbClr val="00B0F0"/>
                </a:solidFill>
                <a:latin typeface="微软雅黑" panose="020B0503020204020204" pitchFamily="34" charset="-122"/>
                <a:ea typeface="微软雅黑" panose="020B0503020204020204" pitchFamily="34" charset="-122"/>
              </a:defRPr>
            </a:lvl3pPr>
            <a:lvl4pPr algn="l" defTabSz="1028700" rtl="0" eaLnBrk="0" fontAlgn="base" hangingPunct="0">
              <a:spcBef>
                <a:spcPct val="0"/>
              </a:spcBef>
              <a:spcAft>
                <a:spcPct val="0"/>
              </a:spcAft>
              <a:defRPr sz="2700" b="1">
                <a:solidFill>
                  <a:srgbClr val="00B0F0"/>
                </a:solidFill>
                <a:latin typeface="微软雅黑" panose="020B0503020204020204" pitchFamily="34" charset="-122"/>
                <a:ea typeface="微软雅黑" panose="020B0503020204020204" pitchFamily="34" charset="-122"/>
              </a:defRPr>
            </a:lvl4pPr>
            <a:lvl5pPr algn="l" defTabSz="1028700" rtl="0" eaLnBrk="0" fontAlgn="base" hangingPunct="0">
              <a:spcBef>
                <a:spcPct val="0"/>
              </a:spcBef>
              <a:spcAft>
                <a:spcPct val="0"/>
              </a:spcAft>
              <a:defRPr sz="2700" b="1">
                <a:solidFill>
                  <a:srgbClr val="00B0F0"/>
                </a:solidFill>
                <a:latin typeface="微软雅黑" panose="020B0503020204020204" pitchFamily="34" charset="-122"/>
                <a:ea typeface="微软雅黑" panose="020B0503020204020204" pitchFamily="34" charset="-122"/>
              </a:defRPr>
            </a:lvl5pPr>
            <a:lvl6pPr marL="457200" algn="l" defTabSz="1028700" rtl="0" fontAlgn="base">
              <a:spcBef>
                <a:spcPct val="0"/>
              </a:spcBef>
              <a:spcAft>
                <a:spcPct val="0"/>
              </a:spcAft>
              <a:defRPr sz="2700" b="1">
                <a:solidFill>
                  <a:srgbClr val="00B0F0"/>
                </a:solidFill>
                <a:latin typeface="微软雅黑" panose="020B0503020204020204" pitchFamily="34" charset="-122"/>
                <a:ea typeface="微软雅黑" panose="020B0503020204020204" pitchFamily="34" charset="-122"/>
              </a:defRPr>
            </a:lvl6pPr>
            <a:lvl7pPr marL="914400" algn="l" defTabSz="1028700" rtl="0" fontAlgn="base">
              <a:spcBef>
                <a:spcPct val="0"/>
              </a:spcBef>
              <a:spcAft>
                <a:spcPct val="0"/>
              </a:spcAft>
              <a:defRPr sz="2700" b="1">
                <a:solidFill>
                  <a:srgbClr val="00B0F0"/>
                </a:solidFill>
                <a:latin typeface="微软雅黑" panose="020B0503020204020204" pitchFamily="34" charset="-122"/>
                <a:ea typeface="微软雅黑" panose="020B0503020204020204" pitchFamily="34" charset="-122"/>
              </a:defRPr>
            </a:lvl7pPr>
            <a:lvl8pPr marL="1371600" algn="l" defTabSz="1028700" rtl="0" fontAlgn="base">
              <a:spcBef>
                <a:spcPct val="0"/>
              </a:spcBef>
              <a:spcAft>
                <a:spcPct val="0"/>
              </a:spcAft>
              <a:defRPr sz="2700" b="1">
                <a:solidFill>
                  <a:srgbClr val="00B0F0"/>
                </a:solidFill>
                <a:latin typeface="微软雅黑" panose="020B0503020204020204" pitchFamily="34" charset="-122"/>
                <a:ea typeface="微软雅黑" panose="020B0503020204020204" pitchFamily="34" charset="-122"/>
              </a:defRPr>
            </a:lvl8pPr>
            <a:lvl9pPr marL="1828165" algn="l" defTabSz="1028700" rtl="0" fontAlgn="base">
              <a:spcBef>
                <a:spcPct val="0"/>
              </a:spcBef>
              <a:spcAft>
                <a:spcPct val="0"/>
              </a:spcAft>
              <a:defRPr sz="2700" b="1">
                <a:solidFill>
                  <a:srgbClr val="00B0F0"/>
                </a:solidFill>
                <a:latin typeface="微软雅黑" panose="020B0503020204020204" pitchFamily="34" charset="-122"/>
                <a:ea typeface="微软雅黑" panose="020B0503020204020204" pitchFamily="34" charset="-122"/>
              </a:defRPr>
            </a:lvl9pPr>
          </a:lstStyle>
          <a:p>
            <a:pPr eaLnBrk="1" fontAlgn="auto" hangingPunct="1">
              <a:spcAft>
                <a:spcPts val="0"/>
              </a:spcAft>
              <a:defRPr/>
            </a:pPr>
            <a:r>
              <a:rPr lang="en-US" altLang="zh-CN" sz="1800" dirty="0">
                <a:solidFill>
                  <a:schemeClr val="tx1"/>
                </a:solidFill>
                <a:latin typeface="Swis721 BT" pitchFamily="34" charset="0"/>
                <a:ea typeface="微软雅黑" panose="020B0503020204020204" pitchFamily="34" charset="-122"/>
              </a:rPr>
              <a:t>Contents</a:t>
            </a:r>
            <a:endParaRPr lang="en-US" altLang="zh-CN" sz="1800" dirty="0">
              <a:solidFill>
                <a:schemeClr val="tx1"/>
              </a:solidFill>
              <a:latin typeface="Swis721 BT" pitchFamily="34" charset="0"/>
              <a:ea typeface="微软雅黑" panose="020B0503020204020204" pitchFamily="34" charset="-122"/>
            </a:endParaRPr>
          </a:p>
        </p:txBody>
      </p:sp>
      <p:sp>
        <p:nvSpPr>
          <p:cNvPr id="12" name="矩形 11"/>
          <p:cNvSpPr/>
          <p:nvPr/>
        </p:nvSpPr>
        <p:spPr>
          <a:xfrm>
            <a:off x="4984270" y="2210106"/>
            <a:ext cx="2031325" cy="369332"/>
          </a:xfrm>
          <a:prstGeom prst="rect">
            <a:avLst/>
          </a:prstGeom>
        </p:spPr>
        <p:txBody>
          <a:bodyPr wrap="none">
            <a:spAutoFit/>
          </a:bodyPr>
          <a:lstStyle/>
          <a:p>
            <a:r>
              <a:rPr lang="zh-CN" altLang="en-US" b="1" dirty="0">
                <a:solidFill>
                  <a:schemeClr val="accent2"/>
                </a:solidFill>
                <a:ea typeface="微软雅黑" panose="020B0503020204020204" pitchFamily="34" charset="-122"/>
              </a:rPr>
              <a:t>单击此处添加标题</a:t>
            </a:r>
            <a:endParaRPr lang="zh-CN" altLang="en-US" b="1" dirty="0">
              <a:solidFill>
                <a:schemeClr val="accent2"/>
              </a:solidFill>
              <a:ea typeface="微软雅黑" panose="020B0503020204020204" pitchFamily="34" charset="-122"/>
            </a:endParaRPr>
          </a:p>
        </p:txBody>
      </p:sp>
      <p:sp>
        <p:nvSpPr>
          <p:cNvPr id="14" name="矩形 13"/>
          <p:cNvSpPr/>
          <p:nvPr/>
        </p:nvSpPr>
        <p:spPr>
          <a:xfrm>
            <a:off x="4166975" y="2173921"/>
            <a:ext cx="639919" cy="461665"/>
          </a:xfrm>
          <a:prstGeom prst="rect">
            <a:avLst/>
          </a:prstGeom>
        </p:spPr>
        <p:txBody>
          <a:bodyPr wrap="none">
            <a:spAutoFit/>
          </a:bodyPr>
          <a:lstStyle/>
          <a:p>
            <a:pPr defTabSz="914400"/>
            <a:r>
              <a:rPr lang="en-US" altLang="zh-CN" sz="2400" b="1" dirty="0">
                <a:solidFill>
                  <a:prstClr val="white"/>
                </a:solidFill>
                <a:latin typeface="微软雅黑" panose="020B0503020204020204" pitchFamily="34" charset="-122"/>
                <a:ea typeface="微软雅黑" panose="020B0503020204020204" pitchFamily="34" charset="-122"/>
              </a:rPr>
              <a:t>P</a:t>
            </a:r>
            <a:r>
              <a:rPr lang="en-US" altLang="zh-CN" sz="1600" b="1" dirty="0">
                <a:solidFill>
                  <a:prstClr val="white"/>
                </a:solidFill>
                <a:latin typeface="微软雅黑" panose="020B0503020204020204" pitchFamily="34" charset="-122"/>
                <a:ea typeface="微软雅黑" panose="020B0503020204020204" pitchFamily="34" charset="-122"/>
              </a:rPr>
              <a:t>01</a:t>
            </a:r>
            <a:endParaRPr lang="zh-CN" altLang="en-US" sz="1600" b="1" dirty="0">
              <a:solidFill>
                <a:prstClr val="white"/>
              </a:solidFill>
              <a:latin typeface="微软雅黑" panose="020B0503020204020204" pitchFamily="34" charset="-122"/>
              <a:ea typeface="微软雅黑" panose="020B0503020204020204" pitchFamily="34" charset="-122"/>
            </a:endParaRPr>
          </a:p>
        </p:txBody>
      </p:sp>
      <p:sp>
        <p:nvSpPr>
          <p:cNvPr id="15" name="矩形 14"/>
          <p:cNvSpPr/>
          <p:nvPr/>
        </p:nvSpPr>
        <p:spPr>
          <a:xfrm>
            <a:off x="4971198" y="2683137"/>
            <a:ext cx="2031325" cy="369332"/>
          </a:xfrm>
          <a:prstGeom prst="rect">
            <a:avLst/>
          </a:prstGeom>
        </p:spPr>
        <p:txBody>
          <a:bodyPr wrap="none">
            <a:spAutoFit/>
          </a:bodyPr>
          <a:lstStyle/>
          <a:p>
            <a:r>
              <a:rPr lang="zh-CN" altLang="en-US" b="1" dirty="0">
                <a:solidFill>
                  <a:schemeClr val="accent2"/>
                </a:solidFill>
                <a:ea typeface="微软雅黑" panose="020B0503020204020204" pitchFamily="34" charset="-122"/>
              </a:rPr>
              <a:t>单击此处添加标题</a:t>
            </a:r>
            <a:endParaRPr lang="zh-CN" altLang="en-US" b="1" dirty="0">
              <a:solidFill>
                <a:schemeClr val="accent2"/>
              </a:solidFill>
              <a:ea typeface="微软雅黑" panose="020B0503020204020204" pitchFamily="34" charset="-122"/>
            </a:endParaRPr>
          </a:p>
        </p:txBody>
      </p:sp>
      <p:sp>
        <p:nvSpPr>
          <p:cNvPr id="16" name="矩形 15"/>
          <p:cNvSpPr/>
          <p:nvPr/>
        </p:nvSpPr>
        <p:spPr>
          <a:xfrm>
            <a:off x="4166975" y="2649830"/>
            <a:ext cx="639919" cy="461665"/>
          </a:xfrm>
          <a:prstGeom prst="rect">
            <a:avLst/>
          </a:prstGeom>
        </p:spPr>
        <p:txBody>
          <a:bodyPr wrap="none">
            <a:spAutoFit/>
          </a:bodyPr>
          <a:lstStyle/>
          <a:p>
            <a:pPr defTabSz="914400"/>
            <a:r>
              <a:rPr lang="en-US" altLang="zh-CN" sz="2400" b="1" dirty="0">
                <a:solidFill>
                  <a:prstClr val="white"/>
                </a:solidFill>
                <a:latin typeface="微软雅黑" panose="020B0503020204020204" pitchFamily="34" charset="-122"/>
                <a:ea typeface="微软雅黑" panose="020B0503020204020204" pitchFamily="34" charset="-122"/>
              </a:rPr>
              <a:t>P</a:t>
            </a:r>
            <a:r>
              <a:rPr lang="en-US" altLang="zh-CN" sz="1600" b="1" dirty="0">
                <a:solidFill>
                  <a:prstClr val="white"/>
                </a:solidFill>
                <a:latin typeface="微软雅黑" panose="020B0503020204020204" pitchFamily="34" charset="-122"/>
                <a:ea typeface="微软雅黑" panose="020B0503020204020204" pitchFamily="34" charset="-122"/>
              </a:rPr>
              <a:t>02</a:t>
            </a:r>
            <a:endParaRPr lang="zh-CN" altLang="en-US" sz="1600" b="1" dirty="0">
              <a:solidFill>
                <a:prstClr val="white"/>
              </a:solidFill>
              <a:latin typeface="微软雅黑" panose="020B0503020204020204" pitchFamily="34" charset="-122"/>
              <a:ea typeface="微软雅黑" panose="020B0503020204020204" pitchFamily="34" charset="-122"/>
            </a:endParaRPr>
          </a:p>
        </p:txBody>
      </p:sp>
      <p:sp>
        <p:nvSpPr>
          <p:cNvPr id="17" name="矩形 16"/>
          <p:cNvSpPr/>
          <p:nvPr/>
        </p:nvSpPr>
        <p:spPr>
          <a:xfrm>
            <a:off x="4988947" y="3151189"/>
            <a:ext cx="2031325" cy="369332"/>
          </a:xfrm>
          <a:prstGeom prst="rect">
            <a:avLst/>
          </a:prstGeom>
        </p:spPr>
        <p:txBody>
          <a:bodyPr wrap="none">
            <a:spAutoFit/>
          </a:bodyPr>
          <a:lstStyle/>
          <a:p>
            <a:r>
              <a:rPr lang="zh-CN" altLang="en-US" b="1" dirty="0">
                <a:solidFill>
                  <a:schemeClr val="accent2"/>
                </a:solidFill>
                <a:ea typeface="微软雅黑" panose="020B0503020204020204" pitchFamily="34" charset="-122"/>
              </a:rPr>
              <a:t>单击此处添加标题</a:t>
            </a:r>
            <a:endParaRPr lang="zh-CN" altLang="en-US" b="1" dirty="0">
              <a:solidFill>
                <a:schemeClr val="accent2"/>
              </a:solidFill>
              <a:ea typeface="微软雅黑" panose="020B0503020204020204" pitchFamily="34" charset="-122"/>
            </a:endParaRPr>
          </a:p>
        </p:txBody>
      </p:sp>
      <p:sp>
        <p:nvSpPr>
          <p:cNvPr id="18" name="矩形 17"/>
          <p:cNvSpPr/>
          <p:nvPr/>
        </p:nvSpPr>
        <p:spPr>
          <a:xfrm>
            <a:off x="4166975" y="3119627"/>
            <a:ext cx="639919" cy="461665"/>
          </a:xfrm>
          <a:prstGeom prst="rect">
            <a:avLst/>
          </a:prstGeom>
        </p:spPr>
        <p:txBody>
          <a:bodyPr wrap="none">
            <a:spAutoFit/>
          </a:bodyPr>
          <a:lstStyle/>
          <a:p>
            <a:pPr defTabSz="914400"/>
            <a:r>
              <a:rPr lang="en-US" altLang="zh-CN" sz="2400" b="1" dirty="0">
                <a:solidFill>
                  <a:prstClr val="white"/>
                </a:solidFill>
                <a:latin typeface="微软雅黑" panose="020B0503020204020204" pitchFamily="34" charset="-122"/>
                <a:ea typeface="微软雅黑" panose="020B0503020204020204" pitchFamily="34" charset="-122"/>
              </a:rPr>
              <a:t>P</a:t>
            </a:r>
            <a:r>
              <a:rPr lang="en-US" altLang="zh-CN" sz="1600" b="1" dirty="0">
                <a:solidFill>
                  <a:prstClr val="white"/>
                </a:solidFill>
                <a:latin typeface="微软雅黑" panose="020B0503020204020204" pitchFamily="34" charset="-122"/>
                <a:ea typeface="微软雅黑" panose="020B0503020204020204" pitchFamily="34" charset="-122"/>
              </a:rPr>
              <a:t>04</a:t>
            </a:r>
            <a:endParaRPr lang="zh-CN" altLang="en-US" sz="1600" b="1" dirty="0">
              <a:solidFill>
                <a:prstClr val="white"/>
              </a:solidFill>
              <a:latin typeface="微软雅黑" panose="020B0503020204020204" pitchFamily="34" charset="-122"/>
              <a:ea typeface="微软雅黑" panose="020B0503020204020204" pitchFamily="34" charset="-122"/>
            </a:endParaRPr>
          </a:p>
        </p:txBody>
      </p:sp>
      <p:sp>
        <p:nvSpPr>
          <p:cNvPr id="19" name="矩形 18"/>
          <p:cNvSpPr/>
          <p:nvPr/>
        </p:nvSpPr>
        <p:spPr>
          <a:xfrm>
            <a:off x="4984270" y="3660740"/>
            <a:ext cx="2031325" cy="369332"/>
          </a:xfrm>
          <a:prstGeom prst="rect">
            <a:avLst/>
          </a:prstGeom>
        </p:spPr>
        <p:txBody>
          <a:bodyPr wrap="none">
            <a:spAutoFit/>
          </a:bodyPr>
          <a:lstStyle/>
          <a:p>
            <a:r>
              <a:rPr lang="zh-CN" altLang="en-US" b="1" dirty="0">
                <a:solidFill>
                  <a:schemeClr val="accent2"/>
                </a:solidFill>
                <a:ea typeface="微软雅黑" panose="020B0503020204020204" pitchFamily="34" charset="-122"/>
              </a:rPr>
              <a:t>单击此处添加标题</a:t>
            </a:r>
            <a:endParaRPr lang="zh-CN" altLang="en-US" b="1" dirty="0">
              <a:solidFill>
                <a:schemeClr val="accent2"/>
              </a:solidFill>
              <a:ea typeface="微软雅黑" panose="020B0503020204020204" pitchFamily="34" charset="-122"/>
            </a:endParaRPr>
          </a:p>
        </p:txBody>
      </p:sp>
      <p:sp>
        <p:nvSpPr>
          <p:cNvPr id="20" name="矩形 19"/>
          <p:cNvSpPr/>
          <p:nvPr/>
        </p:nvSpPr>
        <p:spPr>
          <a:xfrm>
            <a:off x="4174231" y="3586249"/>
            <a:ext cx="639919" cy="461665"/>
          </a:xfrm>
          <a:prstGeom prst="rect">
            <a:avLst/>
          </a:prstGeom>
        </p:spPr>
        <p:txBody>
          <a:bodyPr wrap="none">
            <a:spAutoFit/>
          </a:bodyPr>
          <a:lstStyle/>
          <a:p>
            <a:pPr defTabSz="914400"/>
            <a:r>
              <a:rPr lang="en-US" altLang="zh-CN" sz="2400" b="1" dirty="0">
                <a:solidFill>
                  <a:prstClr val="white"/>
                </a:solidFill>
                <a:latin typeface="微软雅黑" panose="020B0503020204020204" pitchFamily="34" charset="-122"/>
                <a:ea typeface="微软雅黑" panose="020B0503020204020204" pitchFamily="34" charset="-122"/>
              </a:rPr>
              <a:t>P</a:t>
            </a:r>
            <a:r>
              <a:rPr lang="en-US" altLang="zh-CN" sz="1600" b="1" dirty="0">
                <a:solidFill>
                  <a:prstClr val="white"/>
                </a:solidFill>
                <a:latin typeface="微软雅黑" panose="020B0503020204020204" pitchFamily="34" charset="-122"/>
                <a:ea typeface="微软雅黑" panose="020B0503020204020204" pitchFamily="34" charset="-122"/>
              </a:rPr>
              <a:t>05</a:t>
            </a:r>
            <a:endParaRPr lang="zh-CN" altLang="en-US" sz="1600" b="1" dirty="0">
              <a:solidFill>
                <a:prstClr val="white"/>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900" advClick="0" advTm="0">
        <p14:warp dir="in"/>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2" presetClass="entr" presetSubtype="2"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right)">
                                      <p:cBhvr>
                                        <p:cTn id="16" dur="500"/>
                                        <p:tgtEl>
                                          <p:spTgt spid="6"/>
                                        </p:tgtEl>
                                      </p:cBhvr>
                                    </p:animEffect>
                                  </p:childTnLst>
                                </p:cTn>
                              </p:par>
                            </p:childTnLst>
                          </p:cTn>
                        </p:par>
                        <p:par>
                          <p:cTn id="17" fill="hold">
                            <p:stCondLst>
                              <p:cond delay="1000"/>
                            </p:stCondLst>
                            <p:childTnLst>
                              <p:par>
                                <p:cTn id="18" presetID="2" presetClass="entr" presetSubtype="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0-#ppt_w/2"/>
                                          </p:val>
                                        </p:tav>
                                        <p:tav tm="100000">
                                          <p:val>
                                            <p:strVal val="#ppt_x"/>
                                          </p:val>
                                        </p:tav>
                                      </p:tavLst>
                                    </p:anim>
                                    <p:anim calcmode="lin" valueType="num">
                                      <p:cBhvr additive="base">
                                        <p:cTn id="21" dur="500" fill="hold"/>
                                        <p:tgtEl>
                                          <p:spTgt spid="9"/>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1+#ppt_w/2"/>
                                          </p:val>
                                        </p:tav>
                                        <p:tav tm="100000">
                                          <p:val>
                                            <p:strVal val="#ppt_x"/>
                                          </p:val>
                                        </p:tav>
                                      </p:tavLst>
                                    </p:anim>
                                    <p:anim calcmode="lin" valueType="num">
                                      <p:cBhvr additive="base">
                                        <p:cTn id="25" dur="500" fill="hold"/>
                                        <p:tgtEl>
                                          <p:spTgt spid="10"/>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53" presetClass="entr" presetSubtype="16"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p:cTn id="29" dur="500" fill="hold"/>
                                        <p:tgtEl>
                                          <p:spTgt spid="2"/>
                                        </p:tgtEl>
                                        <p:attrNameLst>
                                          <p:attrName>ppt_w</p:attrName>
                                        </p:attrNameLst>
                                      </p:cBhvr>
                                      <p:tavLst>
                                        <p:tav tm="0">
                                          <p:val>
                                            <p:fltVal val="0"/>
                                          </p:val>
                                        </p:tav>
                                        <p:tav tm="100000">
                                          <p:val>
                                            <p:strVal val="#ppt_w"/>
                                          </p:val>
                                        </p:tav>
                                      </p:tavLst>
                                    </p:anim>
                                    <p:anim calcmode="lin" valueType="num">
                                      <p:cBhvr>
                                        <p:cTn id="30" dur="500" fill="hold"/>
                                        <p:tgtEl>
                                          <p:spTgt spid="2"/>
                                        </p:tgtEl>
                                        <p:attrNameLst>
                                          <p:attrName>ppt_h</p:attrName>
                                        </p:attrNameLst>
                                      </p:cBhvr>
                                      <p:tavLst>
                                        <p:tav tm="0">
                                          <p:val>
                                            <p:fltVal val="0"/>
                                          </p:val>
                                        </p:tav>
                                        <p:tav tm="100000">
                                          <p:val>
                                            <p:strVal val="#ppt_h"/>
                                          </p:val>
                                        </p:tav>
                                      </p:tavLst>
                                    </p:anim>
                                    <p:animEffect transition="in" filter="fade">
                                      <p:cBhvr>
                                        <p:cTn id="31" dur="500"/>
                                        <p:tgtEl>
                                          <p:spTgt spid="2"/>
                                        </p:tgtEl>
                                      </p:cBhvr>
                                    </p:animEffect>
                                  </p:childTnLst>
                                </p:cTn>
                              </p:par>
                            </p:childTnLst>
                          </p:cTn>
                        </p:par>
                        <p:par>
                          <p:cTn id="32" fill="hold">
                            <p:stCondLst>
                              <p:cond delay="2000"/>
                            </p:stCondLst>
                            <p:childTnLst>
                              <p:par>
                                <p:cTn id="33" presetID="23" presetClass="entr" presetSubtype="16" fill="hold" grpId="0" nodeType="afterEffect">
                                  <p:stCondLst>
                                    <p:cond delay="0"/>
                                  </p:stCondLst>
                                  <p:iterate type="lt">
                                    <p:tmPct val="10000"/>
                                  </p:iterate>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childTnLst>
                                </p:cTn>
                              </p:par>
                              <p:par>
                                <p:cTn id="37" presetID="2" presetClass="entr" presetSubtype="2" fill="hold" grpId="0" nodeType="withEffect">
                                  <p:stCondLst>
                                    <p:cond delay="0"/>
                                  </p:stCondLst>
                                  <p:iterate type="lt">
                                    <p:tmPct val="10000"/>
                                  </p:iterate>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1+#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2349"/>
                            </p:stCondLst>
                            <p:childTnLst>
                              <p:par>
                                <p:cTn id="42" presetID="53" presetClass="entr" presetSubtype="16" fill="hold" grpId="0" nodeType="afterEffect">
                                  <p:stCondLst>
                                    <p:cond delay="0"/>
                                  </p:stCondLst>
                                  <p:childTnLst>
                                    <p:set>
                                      <p:cBhvr>
                                        <p:cTn id="43" dur="1" fill="hold">
                                          <p:stCondLst>
                                            <p:cond delay="0"/>
                                          </p:stCondLst>
                                        </p:cTn>
                                        <p:tgtEl>
                                          <p:spTgt spid="21"/>
                                        </p:tgtEl>
                                        <p:attrNameLst>
                                          <p:attrName>style.visibility</p:attrName>
                                        </p:attrNameLst>
                                      </p:cBhvr>
                                      <p:to>
                                        <p:strVal val="visible"/>
                                      </p:to>
                                    </p:set>
                                    <p:anim calcmode="lin" valueType="num">
                                      <p:cBhvr>
                                        <p:cTn id="44" dur="500" fill="hold"/>
                                        <p:tgtEl>
                                          <p:spTgt spid="21"/>
                                        </p:tgtEl>
                                        <p:attrNameLst>
                                          <p:attrName>ppt_w</p:attrName>
                                        </p:attrNameLst>
                                      </p:cBhvr>
                                      <p:tavLst>
                                        <p:tav tm="0">
                                          <p:val>
                                            <p:fltVal val="0"/>
                                          </p:val>
                                        </p:tav>
                                        <p:tav tm="100000">
                                          <p:val>
                                            <p:strVal val="#ppt_w"/>
                                          </p:val>
                                        </p:tav>
                                      </p:tavLst>
                                    </p:anim>
                                    <p:anim calcmode="lin" valueType="num">
                                      <p:cBhvr>
                                        <p:cTn id="45" dur="500" fill="hold"/>
                                        <p:tgtEl>
                                          <p:spTgt spid="21"/>
                                        </p:tgtEl>
                                        <p:attrNameLst>
                                          <p:attrName>ppt_h</p:attrName>
                                        </p:attrNameLst>
                                      </p:cBhvr>
                                      <p:tavLst>
                                        <p:tav tm="0">
                                          <p:val>
                                            <p:fltVal val="0"/>
                                          </p:val>
                                        </p:tav>
                                        <p:tav tm="100000">
                                          <p:val>
                                            <p:strVal val="#ppt_h"/>
                                          </p:val>
                                        </p:tav>
                                      </p:tavLst>
                                    </p:anim>
                                    <p:animEffect transition="in" filter="fade">
                                      <p:cBhvr>
                                        <p:cTn id="46" dur="500"/>
                                        <p:tgtEl>
                                          <p:spTgt spid="21"/>
                                        </p:tgtEl>
                                      </p:cBhvr>
                                    </p:animEffect>
                                  </p:childTnLst>
                                </p:cTn>
                              </p:par>
                            </p:childTnLst>
                          </p:cTn>
                        </p:par>
                        <p:par>
                          <p:cTn id="47" fill="hold">
                            <p:stCondLst>
                              <p:cond delay="2849"/>
                            </p:stCondLst>
                            <p:childTnLst>
                              <p:par>
                                <p:cTn id="48" presetID="23" presetClass="entr" presetSubtype="16" fill="hold" grpId="0" nodeType="afterEffect">
                                  <p:stCondLst>
                                    <p:cond delay="0"/>
                                  </p:stCondLst>
                                  <p:iterate type="lt">
                                    <p:tmPct val="10000"/>
                                  </p:iterate>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childTnLst>
                                </p:cTn>
                              </p:par>
                              <p:par>
                                <p:cTn id="52" presetID="2" presetClass="entr" presetSubtype="2" fill="hold" grpId="0" nodeType="withEffect">
                                  <p:stCondLst>
                                    <p:cond delay="0"/>
                                  </p:stCondLst>
                                  <p:iterate type="lt">
                                    <p:tmPct val="10000"/>
                                  </p:iterate>
                                  <p:childTnLst>
                                    <p:set>
                                      <p:cBhvr>
                                        <p:cTn id="53" dur="1" fill="hold">
                                          <p:stCondLst>
                                            <p:cond delay="0"/>
                                          </p:stCondLst>
                                        </p:cTn>
                                        <p:tgtEl>
                                          <p:spTgt spid="15"/>
                                        </p:tgtEl>
                                        <p:attrNameLst>
                                          <p:attrName>style.visibility</p:attrName>
                                        </p:attrNameLst>
                                      </p:cBhvr>
                                      <p:to>
                                        <p:strVal val="visible"/>
                                      </p:to>
                                    </p:set>
                                    <p:anim calcmode="lin" valueType="num">
                                      <p:cBhvr additive="base">
                                        <p:cTn id="54" dur="500" fill="hold"/>
                                        <p:tgtEl>
                                          <p:spTgt spid="15"/>
                                        </p:tgtEl>
                                        <p:attrNameLst>
                                          <p:attrName>ppt_x</p:attrName>
                                        </p:attrNameLst>
                                      </p:cBhvr>
                                      <p:tavLst>
                                        <p:tav tm="0">
                                          <p:val>
                                            <p:strVal val="1+#ppt_w/2"/>
                                          </p:val>
                                        </p:tav>
                                        <p:tav tm="100000">
                                          <p:val>
                                            <p:strVal val="#ppt_x"/>
                                          </p:val>
                                        </p:tav>
                                      </p:tavLst>
                                    </p:anim>
                                    <p:anim calcmode="lin" valueType="num">
                                      <p:cBhvr additive="base">
                                        <p:cTn id="55" dur="500" fill="hold"/>
                                        <p:tgtEl>
                                          <p:spTgt spid="15"/>
                                        </p:tgtEl>
                                        <p:attrNameLst>
                                          <p:attrName>ppt_y</p:attrName>
                                        </p:attrNameLst>
                                      </p:cBhvr>
                                      <p:tavLst>
                                        <p:tav tm="0">
                                          <p:val>
                                            <p:strVal val="#ppt_y"/>
                                          </p:val>
                                        </p:tav>
                                        <p:tav tm="100000">
                                          <p:val>
                                            <p:strVal val="#ppt_y"/>
                                          </p:val>
                                        </p:tav>
                                      </p:tavLst>
                                    </p:anim>
                                  </p:childTnLst>
                                </p:cTn>
                              </p:par>
                            </p:childTnLst>
                          </p:cTn>
                        </p:par>
                        <p:par>
                          <p:cTn id="56" fill="hold">
                            <p:stCondLst>
                              <p:cond delay="3700"/>
                            </p:stCondLst>
                            <p:childTnLst>
                              <p:par>
                                <p:cTn id="57" presetID="53" presetClass="entr" presetSubtype="16"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 calcmode="lin" valueType="num">
                                      <p:cBhvr>
                                        <p:cTn id="59" dur="500" fill="hold"/>
                                        <p:tgtEl>
                                          <p:spTgt spid="22"/>
                                        </p:tgtEl>
                                        <p:attrNameLst>
                                          <p:attrName>ppt_w</p:attrName>
                                        </p:attrNameLst>
                                      </p:cBhvr>
                                      <p:tavLst>
                                        <p:tav tm="0">
                                          <p:val>
                                            <p:fltVal val="0"/>
                                          </p:val>
                                        </p:tav>
                                        <p:tav tm="100000">
                                          <p:val>
                                            <p:strVal val="#ppt_w"/>
                                          </p:val>
                                        </p:tav>
                                      </p:tavLst>
                                    </p:anim>
                                    <p:anim calcmode="lin" valueType="num">
                                      <p:cBhvr>
                                        <p:cTn id="60" dur="500" fill="hold"/>
                                        <p:tgtEl>
                                          <p:spTgt spid="22"/>
                                        </p:tgtEl>
                                        <p:attrNameLst>
                                          <p:attrName>ppt_h</p:attrName>
                                        </p:attrNameLst>
                                      </p:cBhvr>
                                      <p:tavLst>
                                        <p:tav tm="0">
                                          <p:val>
                                            <p:fltVal val="0"/>
                                          </p:val>
                                        </p:tav>
                                        <p:tav tm="100000">
                                          <p:val>
                                            <p:strVal val="#ppt_h"/>
                                          </p:val>
                                        </p:tav>
                                      </p:tavLst>
                                    </p:anim>
                                    <p:animEffect transition="in" filter="fade">
                                      <p:cBhvr>
                                        <p:cTn id="61" dur="500"/>
                                        <p:tgtEl>
                                          <p:spTgt spid="22"/>
                                        </p:tgtEl>
                                      </p:cBhvr>
                                    </p:animEffect>
                                  </p:childTnLst>
                                </p:cTn>
                              </p:par>
                            </p:childTnLst>
                          </p:cTn>
                        </p:par>
                        <p:par>
                          <p:cTn id="62" fill="hold">
                            <p:stCondLst>
                              <p:cond delay="4200"/>
                            </p:stCondLst>
                            <p:childTnLst>
                              <p:par>
                                <p:cTn id="63" presetID="23" presetClass="entr" presetSubtype="16" fill="hold" grpId="0" nodeType="afterEffect">
                                  <p:stCondLst>
                                    <p:cond delay="0"/>
                                  </p:stCondLst>
                                  <p:iterate type="lt">
                                    <p:tmPct val="10000"/>
                                  </p:iterate>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childTnLst>
                                </p:cTn>
                              </p:par>
                              <p:par>
                                <p:cTn id="67" presetID="2" presetClass="entr" presetSubtype="2" fill="hold" grpId="0" nodeType="withEffect">
                                  <p:stCondLst>
                                    <p:cond delay="0"/>
                                  </p:stCondLst>
                                  <p:iterate type="lt">
                                    <p:tmPct val="10000"/>
                                  </p:iterate>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500" fill="hold"/>
                                        <p:tgtEl>
                                          <p:spTgt spid="17"/>
                                        </p:tgtEl>
                                        <p:attrNameLst>
                                          <p:attrName>ppt_x</p:attrName>
                                        </p:attrNameLst>
                                      </p:cBhvr>
                                      <p:tavLst>
                                        <p:tav tm="0">
                                          <p:val>
                                            <p:strVal val="1+#ppt_w/2"/>
                                          </p:val>
                                        </p:tav>
                                        <p:tav tm="100000">
                                          <p:val>
                                            <p:strVal val="#ppt_x"/>
                                          </p:val>
                                        </p:tav>
                                      </p:tavLst>
                                    </p:anim>
                                    <p:anim calcmode="lin" valueType="num">
                                      <p:cBhvr additive="base">
                                        <p:cTn id="70" dur="500" fill="hold"/>
                                        <p:tgtEl>
                                          <p:spTgt spid="17"/>
                                        </p:tgtEl>
                                        <p:attrNameLst>
                                          <p:attrName>ppt_y</p:attrName>
                                        </p:attrNameLst>
                                      </p:cBhvr>
                                      <p:tavLst>
                                        <p:tav tm="0">
                                          <p:val>
                                            <p:strVal val="#ppt_y"/>
                                          </p:val>
                                        </p:tav>
                                        <p:tav tm="100000">
                                          <p:val>
                                            <p:strVal val="#ppt_y"/>
                                          </p:val>
                                        </p:tav>
                                      </p:tavLst>
                                    </p:anim>
                                  </p:childTnLst>
                                </p:cTn>
                              </p:par>
                            </p:childTnLst>
                          </p:cTn>
                        </p:par>
                        <p:par>
                          <p:cTn id="71" fill="hold">
                            <p:stCondLst>
                              <p:cond delay="5050"/>
                            </p:stCondLst>
                            <p:childTnLst>
                              <p:par>
                                <p:cTn id="72" presetID="53" presetClass="entr" presetSubtype="16"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p:cTn id="74" dur="500" fill="hold"/>
                                        <p:tgtEl>
                                          <p:spTgt spid="23"/>
                                        </p:tgtEl>
                                        <p:attrNameLst>
                                          <p:attrName>ppt_w</p:attrName>
                                        </p:attrNameLst>
                                      </p:cBhvr>
                                      <p:tavLst>
                                        <p:tav tm="0">
                                          <p:val>
                                            <p:fltVal val="0"/>
                                          </p:val>
                                        </p:tav>
                                        <p:tav tm="100000">
                                          <p:val>
                                            <p:strVal val="#ppt_w"/>
                                          </p:val>
                                        </p:tav>
                                      </p:tavLst>
                                    </p:anim>
                                    <p:anim calcmode="lin" valueType="num">
                                      <p:cBhvr>
                                        <p:cTn id="75" dur="500" fill="hold"/>
                                        <p:tgtEl>
                                          <p:spTgt spid="23"/>
                                        </p:tgtEl>
                                        <p:attrNameLst>
                                          <p:attrName>ppt_h</p:attrName>
                                        </p:attrNameLst>
                                      </p:cBhvr>
                                      <p:tavLst>
                                        <p:tav tm="0">
                                          <p:val>
                                            <p:fltVal val="0"/>
                                          </p:val>
                                        </p:tav>
                                        <p:tav tm="100000">
                                          <p:val>
                                            <p:strVal val="#ppt_h"/>
                                          </p:val>
                                        </p:tav>
                                      </p:tavLst>
                                    </p:anim>
                                    <p:animEffect transition="in" filter="fade">
                                      <p:cBhvr>
                                        <p:cTn id="76" dur="500"/>
                                        <p:tgtEl>
                                          <p:spTgt spid="23"/>
                                        </p:tgtEl>
                                      </p:cBhvr>
                                    </p:animEffect>
                                  </p:childTnLst>
                                </p:cTn>
                              </p:par>
                            </p:childTnLst>
                          </p:cTn>
                        </p:par>
                        <p:par>
                          <p:cTn id="77" fill="hold">
                            <p:stCondLst>
                              <p:cond delay="5550"/>
                            </p:stCondLst>
                            <p:childTnLst>
                              <p:par>
                                <p:cTn id="78" presetID="23" presetClass="entr" presetSubtype="16" fill="hold" grpId="0" nodeType="afterEffect">
                                  <p:stCondLst>
                                    <p:cond delay="0"/>
                                  </p:stCondLst>
                                  <p:iterate type="lt">
                                    <p:tmPct val="10000"/>
                                  </p:iterate>
                                  <p:childTnLst>
                                    <p:set>
                                      <p:cBhvr>
                                        <p:cTn id="79" dur="1" fill="hold">
                                          <p:stCondLst>
                                            <p:cond delay="0"/>
                                          </p:stCondLst>
                                        </p:cTn>
                                        <p:tgtEl>
                                          <p:spTgt spid="20"/>
                                        </p:tgtEl>
                                        <p:attrNameLst>
                                          <p:attrName>style.visibility</p:attrName>
                                        </p:attrNameLst>
                                      </p:cBhvr>
                                      <p:to>
                                        <p:strVal val="visible"/>
                                      </p:to>
                                    </p:set>
                                    <p:anim calcmode="lin" valueType="num">
                                      <p:cBhvr>
                                        <p:cTn id="80" dur="500" fill="hold"/>
                                        <p:tgtEl>
                                          <p:spTgt spid="20"/>
                                        </p:tgtEl>
                                        <p:attrNameLst>
                                          <p:attrName>ppt_w</p:attrName>
                                        </p:attrNameLst>
                                      </p:cBhvr>
                                      <p:tavLst>
                                        <p:tav tm="0">
                                          <p:val>
                                            <p:fltVal val="0"/>
                                          </p:val>
                                        </p:tav>
                                        <p:tav tm="100000">
                                          <p:val>
                                            <p:strVal val="#ppt_w"/>
                                          </p:val>
                                        </p:tav>
                                      </p:tavLst>
                                    </p:anim>
                                    <p:anim calcmode="lin" valueType="num">
                                      <p:cBhvr>
                                        <p:cTn id="81" dur="500" fill="hold"/>
                                        <p:tgtEl>
                                          <p:spTgt spid="20"/>
                                        </p:tgtEl>
                                        <p:attrNameLst>
                                          <p:attrName>ppt_h</p:attrName>
                                        </p:attrNameLst>
                                      </p:cBhvr>
                                      <p:tavLst>
                                        <p:tav tm="0">
                                          <p:val>
                                            <p:fltVal val="0"/>
                                          </p:val>
                                        </p:tav>
                                        <p:tav tm="100000">
                                          <p:val>
                                            <p:strVal val="#ppt_h"/>
                                          </p:val>
                                        </p:tav>
                                      </p:tavLst>
                                    </p:anim>
                                  </p:childTnLst>
                                </p:cTn>
                              </p:par>
                              <p:par>
                                <p:cTn id="82" presetID="2" presetClass="entr" presetSubtype="2" fill="hold" grpId="0" nodeType="withEffect">
                                  <p:stCondLst>
                                    <p:cond delay="0"/>
                                  </p:stCondLst>
                                  <p:iterate type="lt">
                                    <p:tmPct val="10000"/>
                                  </p:iterate>
                                  <p:childTnLst>
                                    <p:set>
                                      <p:cBhvr>
                                        <p:cTn id="83" dur="1" fill="hold">
                                          <p:stCondLst>
                                            <p:cond delay="0"/>
                                          </p:stCondLst>
                                        </p:cTn>
                                        <p:tgtEl>
                                          <p:spTgt spid="19"/>
                                        </p:tgtEl>
                                        <p:attrNameLst>
                                          <p:attrName>style.visibility</p:attrName>
                                        </p:attrNameLst>
                                      </p:cBhvr>
                                      <p:to>
                                        <p:strVal val="visible"/>
                                      </p:to>
                                    </p:set>
                                    <p:anim calcmode="lin" valueType="num">
                                      <p:cBhvr additive="base">
                                        <p:cTn id="84" dur="500" fill="hold"/>
                                        <p:tgtEl>
                                          <p:spTgt spid="19"/>
                                        </p:tgtEl>
                                        <p:attrNameLst>
                                          <p:attrName>ppt_x</p:attrName>
                                        </p:attrNameLst>
                                      </p:cBhvr>
                                      <p:tavLst>
                                        <p:tav tm="0">
                                          <p:val>
                                            <p:strVal val="1+#ppt_w/2"/>
                                          </p:val>
                                        </p:tav>
                                        <p:tav tm="100000">
                                          <p:val>
                                            <p:strVal val="#ppt_x"/>
                                          </p:val>
                                        </p:tav>
                                      </p:tavLst>
                                    </p:anim>
                                    <p:anim calcmode="lin" valueType="num">
                                      <p:cBhvr additive="base">
                                        <p:cTn id="85"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21" grpId="0" animBg="1"/>
      <p:bldP spid="22" grpId="0" animBg="1"/>
      <p:bldP spid="23" grpId="0" animBg="1"/>
      <p:bldP spid="8" grpId="0" animBg="1"/>
      <p:bldP spid="9" grpId="0"/>
      <p:bldP spid="10" grpId="0"/>
      <p:bldP spid="12" grpId="0"/>
      <p:bldP spid="14" grpId="0"/>
      <p:bldP spid="15" grpId="0"/>
      <p:bldP spid="16" grpId="0"/>
      <p:bldP spid="17" grpId="0"/>
      <p:bldP spid="18" grpId="0"/>
      <p:bldP spid="19" grpId="0"/>
      <p:bldP spid="2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组合 39"/>
          <p:cNvGrpSpPr/>
          <p:nvPr/>
        </p:nvGrpSpPr>
        <p:grpSpPr>
          <a:xfrm>
            <a:off x="1698246" y="-5298"/>
            <a:ext cx="1805717" cy="324036"/>
            <a:chOff x="1698246" y="-5298"/>
            <a:chExt cx="1805717" cy="324036"/>
          </a:xfrm>
        </p:grpSpPr>
        <p:sp>
          <p:nvSpPr>
            <p:cNvPr id="41" name="平行四边形 40"/>
            <p:cNvSpPr/>
            <p:nvPr/>
          </p:nvSpPr>
          <p:spPr>
            <a:xfrm>
              <a:off x="1698246" y="-5298"/>
              <a:ext cx="1805717" cy="324036"/>
            </a:xfrm>
            <a:prstGeom prst="parallelogram">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panose="020B0503020204020204" pitchFamily="34" charset="-122"/>
              </a:endParaRPr>
            </a:p>
          </p:txBody>
        </p:sp>
        <p:sp>
          <p:nvSpPr>
            <p:cNvPr id="42" name="TextBox 37"/>
            <p:cNvSpPr>
              <a:spLocks noChangeArrowheads="1"/>
            </p:cNvSpPr>
            <p:nvPr/>
          </p:nvSpPr>
          <p:spPr bwMode="auto">
            <a:xfrm>
              <a:off x="2065961" y="48998"/>
              <a:ext cx="99194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1400" b="1" dirty="0">
                  <a:solidFill>
                    <a:schemeClr val="accent2"/>
                  </a:solidFill>
                  <a:latin typeface="微软雅黑" panose="020B0503020204020204" pitchFamily="34" charset="-122"/>
                  <a:ea typeface="微软雅黑" panose="020B0503020204020204" pitchFamily="34" charset="-122"/>
                </a:rPr>
                <a:t>改善对策</a:t>
              </a:r>
              <a:endParaRPr lang="zh-CN" altLang="en-US" sz="1400" b="1" dirty="0">
                <a:solidFill>
                  <a:schemeClr val="accent2"/>
                </a:solidFill>
                <a:latin typeface="微软雅黑" panose="020B0503020204020204" pitchFamily="34" charset="-122"/>
                <a:ea typeface="微软雅黑" panose="020B0503020204020204" pitchFamily="34" charset="-122"/>
              </a:endParaRPr>
            </a:p>
          </p:txBody>
        </p:sp>
      </p:grpSp>
      <p:grpSp>
        <p:nvGrpSpPr>
          <p:cNvPr id="43" name="组合 42"/>
          <p:cNvGrpSpPr/>
          <p:nvPr/>
        </p:nvGrpSpPr>
        <p:grpSpPr>
          <a:xfrm>
            <a:off x="3470062" y="-5298"/>
            <a:ext cx="1805717" cy="324036"/>
            <a:chOff x="3470062" y="-5298"/>
            <a:chExt cx="1805717" cy="324036"/>
          </a:xfrm>
        </p:grpSpPr>
        <p:sp>
          <p:nvSpPr>
            <p:cNvPr id="44" name="平行四边形 43"/>
            <p:cNvSpPr/>
            <p:nvPr/>
          </p:nvSpPr>
          <p:spPr>
            <a:xfrm>
              <a:off x="3470062" y="-5298"/>
              <a:ext cx="1805717" cy="324036"/>
            </a:xfrm>
            <a:prstGeom prst="parallelogram">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panose="020B0503020204020204" pitchFamily="34" charset="-122"/>
              </a:endParaRPr>
            </a:p>
          </p:txBody>
        </p:sp>
        <p:sp>
          <p:nvSpPr>
            <p:cNvPr id="53" name="TextBox 38"/>
            <p:cNvSpPr>
              <a:spLocks noChangeArrowheads="1"/>
            </p:cNvSpPr>
            <p:nvPr/>
          </p:nvSpPr>
          <p:spPr bwMode="auto">
            <a:xfrm>
              <a:off x="3534969" y="48998"/>
              <a:ext cx="133214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1400" b="1" dirty="0">
                  <a:solidFill>
                    <a:schemeClr val="accent2"/>
                  </a:solidFill>
                  <a:latin typeface="微软雅黑" panose="020B0503020204020204" pitchFamily="34" charset="-122"/>
                  <a:ea typeface="微软雅黑" panose="020B0503020204020204" pitchFamily="34" charset="-122"/>
                </a:rPr>
                <a:t>推进计划</a:t>
              </a:r>
              <a:endParaRPr lang="zh-CN" altLang="en-US" sz="1400" b="1" dirty="0">
                <a:solidFill>
                  <a:schemeClr val="accent2"/>
                </a:solidFill>
                <a:latin typeface="微软雅黑" panose="020B0503020204020204" pitchFamily="34" charset="-122"/>
                <a:ea typeface="微软雅黑" panose="020B0503020204020204" pitchFamily="34" charset="-122"/>
              </a:endParaRPr>
            </a:p>
          </p:txBody>
        </p:sp>
      </p:grpSp>
      <p:grpSp>
        <p:nvGrpSpPr>
          <p:cNvPr id="54" name="组合 53"/>
          <p:cNvGrpSpPr/>
          <p:nvPr/>
        </p:nvGrpSpPr>
        <p:grpSpPr>
          <a:xfrm>
            <a:off x="-72516" y="-5298"/>
            <a:ext cx="1805717" cy="324036"/>
            <a:chOff x="-72516" y="-5298"/>
            <a:chExt cx="1805717" cy="324036"/>
          </a:xfrm>
        </p:grpSpPr>
        <p:sp>
          <p:nvSpPr>
            <p:cNvPr id="55" name="平行四边形 54"/>
            <p:cNvSpPr/>
            <p:nvPr/>
          </p:nvSpPr>
          <p:spPr>
            <a:xfrm>
              <a:off x="-72516" y="-5298"/>
              <a:ext cx="1805717" cy="324036"/>
            </a:xfrm>
            <a:prstGeom prst="parallelogram">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panose="020B0503020204020204" pitchFamily="34" charset="-122"/>
              </a:endParaRPr>
            </a:p>
          </p:txBody>
        </p:sp>
        <p:sp>
          <p:nvSpPr>
            <p:cNvPr id="56" name="TextBox 33"/>
            <p:cNvSpPr>
              <a:spLocks noChangeArrowheads="1"/>
            </p:cNvSpPr>
            <p:nvPr/>
          </p:nvSpPr>
          <p:spPr bwMode="auto">
            <a:xfrm>
              <a:off x="361869" y="48998"/>
              <a:ext cx="112443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1400" b="1" dirty="0">
                  <a:solidFill>
                    <a:schemeClr val="accent2"/>
                  </a:solidFill>
                  <a:latin typeface="微软雅黑" panose="020B0503020204020204" pitchFamily="34" charset="-122"/>
                  <a:ea typeface="微软雅黑" panose="020B0503020204020204" pitchFamily="34" charset="-122"/>
                </a:rPr>
                <a:t>存在不足</a:t>
              </a:r>
              <a:endParaRPr lang="zh-CN" altLang="en-US" sz="1400" b="1" dirty="0">
                <a:solidFill>
                  <a:schemeClr val="accent2"/>
                </a:solidFill>
                <a:latin typeface="微软雅黑" panose="020B0503020204020204" pitchFamily="34" charset="-122"/>
                <a:ea typeface="微软雅黑" panose="020B0503020204020204" pitchFamily="34" charset="-122"/>
              </a:endParaRPr>
            </a:p>
          </p:txBody>
        </p:sp>
      </p:grpSp>
      <p:grpSp>
        <p:nvGrpSpPr>
          <p:cNvPr id="59" name="组合 58"/>
          <p:cNvGrpSpPr/>
          <p:nvPr/>
        </p:nvGrpSpPr>
        <p:grpSpPr bwMode="auto">
          <a:xfrm>
            <a:off x="687388" y="1347614"/>
            <a:ext cx="1614487" cy="2508250"/>
            <a:chOff x="915988" y="1758950"/>
            <a:chExt cx="2152650" cy="3345182"/>
          </a:xfrm>
        </p:grpSpPr>
        <p:sp>
          <p:nvSpPr>
            <p:cNvPr id="60" name="椭圆 59"/>
            <p:cNvSpPr/>
            <p:nvPr/>
          </p:nvSpPr>
          <p:spPr>
            <a:xfrm>
              <a:off x="915988" y="1758950"/>
              <a:ext cx="2152650" cy="21531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Impact" panose="020B0806030902050204" pitchFamily="34" charset="0"/>
                <a:ea typeface="微软雅黑" panose="020B0503020204020204" pitchFamily="34" charset="-122"/>
              </a:endParaRPr>
            </a:p>
          </p:txBody>
        </p:sp>
        <p:sp>
          <p:nvSpPr>
            <p:cNvPr id="61" name="下箭头 60"/>
            <p:cNvSpPr/>
            <p:nvPr/>
          </p:nvSpPr>
          <p:spPr>
            <a:xfrm>
              <a:off x="1491722" y="3268516"/>
              <a:ext cx="1001183" cy="1285143"/>
            </a:xfrm>
            <a:prstGeom prst="downArrow">
              <a:avLst>
                <a:gd name="adj1" fmla="val 50000"/>
                <a:gd name="adj2" fmla="val 5415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62" name="文本框 3"/>
            <p:cNvSpPr txBox="1">
              <a:spLocks noChangeArrowheads="1"/>
            </p:cNvSpPr>
            <p:nvPr/>
          </p:nvSpPr>
          <p:spPr bwMode="auto">
            <a:xfrm>
              <a:off x="915988" y="2054225"/>
              <a:ext cx="215265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3000" dirty="0">
                  <a:solidFill>
                    <a:srgbClr val="FFFFFF"/>
                  </a:solidFill>
                  <a:latin typeface="微软雅黑" panose="020B0503020204020204" pitchFamily="34" charset="-122"/>
                  <a:ea typeface="微软雅黑" panose="020B0503020204020204" pitchFamily="34" charset="-122"/>
                </a:rPr>
                <a:t>标题</a:t>
              </a:r>
              <a:endParaRPr lang="zh-CN" altLang="en-US" sz="3000" dirty="0">
                <a:solidFill>
                  <a:srgbClr val="FFFFFF"/>
                </a:solidFill>
                <a:latin typeface="微软雅黑" panose="020B0503020204020204" pitchFamily="34" charset="-122"/>
                <a:ea typeface="微软雅黑" panose="020B0503020204020204" pitchFamily="34" charset="-122"/>
              </a:endParaRPr>
            </a:p>
          </p:txBody>
        </p:sp>
        <p:sp>
          <p:nvSpPr>
            <p:cNvPr id="63" name="文本框 46"/>
            <p:cNvSpPr txBox="1">
              <a:spLocks noChangeArrowheads="1"/>
            </p:cNvSpPr>
            <p:nvPr/>
          </p:nvSpPr>
          <p:spPr bwMode="auto">
            <a:xfrm>
              <a:off x="915988" y="2784475"/>
              <a:ext cx="215265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a:solidFill>
                    <a:srgbClr val="FFFFFF"/>
                  </a:solidFill>
                  <a:latin typeface="Impact" panose="020B0806030902050204" pitchFamily="34" charset="0"/>
                  <a:ea typeface="微软雅黑" panose="020B0503020204020204" pitchFamily="34" charset="-122"/>
                </a:rPr>
                <a:t>标题文字</a:t>
              </a:r>
              <a:endParaRPr lang="zh-CN" altLang="en-US">
                <a:solidFill>
                  <a:srgbClr val="FFFFFF"/>
                </a:solidFill>
                <a:latin typeface="Impact" panose="020B0806030902050204" pitchFamily="34" charset="0"/>
                <a:ea typeface="微软雅黑" panose="020B0503020204020204" pitchFamily="34" charset="-122"/>
              </a:endParaRPr>
            </a:p>
          </p:txBody>
        </p:sp>
        <p:sp>
          <p:nvSpPr>
            <p:cNvPr id="64" name="文本框 50"/>
            <p:cNvSpPr txBox="1">
              <a:spLocks noChangeArrowheads="1"/>
            </p:cNvSpPr>
            <p:nvPr/>
          </p:nvSpPr>
          <p:spPr bwMode="auto">
            <a:xfrm>
              <a:off x="915988" y="4611689"/>
              <a:ext cx="215265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dirty="0">
                  <a:solidFill>
                    <a:srgbClr val="000000"/>
                  </a:solidFill>
                  <a:latin typeface="微软雅黑" panose="020B0503020204020204" pitchFamily="34" charset="-122"/>
                  <a:ea typeface="微软雅黑" panose="020B0503020204020204" pitchFamily="34" charset="-122"/>
                </a:rPr>
                <a:t>标题文字内容</a:t>
              </a:r>
              <a:endParaRPr lang="zh-CN" altLang="en-US" dirty="0">
                <a:solidFill>
                  <a:srgbClr val="000000"/>
                </a:solidFill>
                <a:latin typeface="微软雅黑" panose="020B0503020204020204" pitchFamily="34" charset="-122"/>
                <a:ea typeface="微软雅黑" panose="020B0503020204020204" pitchFamily="34" charset="-122"/>
              </a:endParaRPr>
            </a:p>
          </p:txBody>
        </p:sp>
      </p:grpSp>
      <p:grpSp>
        <p:nvGrpSpPr>
          <p:cNvPr id="65" name="组合 64"/>
          <p:cNvGrpSpPr/>
          <p:nvPr/>
        </p:nvGrpSpPr>
        <p:grpSpPr bwMode="auto">
          <a:xfrm>
            <a:off x="2693988" y="1347614"/>
            <a:ext cx="1614487" cy="2508250"/>
            <a:chOff x="3590925" y="1758950"/>
            <a:chExt cx="2152650" cy="3345182"/>
          </a:xfrm>
        </p:grpSpPr>
        <p:sp>
          <p:nvSpPr>
            <p:cNvPr id="66" name="椭圆 65"/>
            <p:cNvSpPr/>
            <p:nvPr/>
          </p:nvSpPr>
          <p:spPr>
            <a:xfrm>
              <a:off x="3590925" y="1758950"/>
              <a:ext cx="2152650" cy="215319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Impact" panose="020B0806030902050204" pitchFamily="34" charset="0"/>
                <a:ea typeface="微软雅黑" panose="020B0503020204020204" pitchFamily="34" charset="-122"/>
              </a:endParaRPr>
            </a:p>
          </p:txBody>
        </p:sp>
        <p:sp>
          <p:nvSpPr>
            <p:cNvPr id="67" name="下箭头 66"/>
            <p:cNvSpPr/>
            <p:nvPr/>
          </p:nvSpPr>
          <p:spPr>
            <a:xfrm>
              <a:off x="4166659" y="3268516"/>
              <a:ext cx="1003300" cy="1285143"/>
            </a:xfrm>
            <a:prstGeom prst="downArrow">
              <a:avLst>
                <a:gd name="adj1" fmla="val 50000"/>
                <a:gd name="adj2" fmla="val 5415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68" name="文本框 39"/>
            <p:cNvSpPr txBox="1">
              <a:spLocks noChangeArrowheads="1"/>
            </p:cNvSpPr>
            <p:nvPr/>
          </p:nvSpPr>
          <p:spPr bwMode="auto">
            <a:xfrm>
              <a:off x="3590925" y="2054225"/>
              <a:ext cx="215265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3000" dirty="0">
                  <a:solidFill>
                    <a:srgbClr val="FFFFFF"/>
                  </a:solidFill>
                  <a:latin typeface="Impact" panose="020B0806030902050204" pitchFamily="34" charset="0"/>
                  <a:ea typeface="微软雅黑" panose="020B0503020204020204" pitchFamily="34" charset="-122"/>
                </a:rPr>
                <a:t>标题</a:t>
              </a:r>
              <a:endParaRPr lang="zh-CN" altLang="en-US" sz="3000" dirty="0">
                <a:solidFill>
                  <a:srgbClr val="FFFFFF"/>
                </a:solidFill>
                <a:latin typeface="Impact" panose="020B0806030902050204" pitchFamily="34" charset="0"/>
                <a:ea typeface="微软雅黑" panose="020B0503020204020204" pitchFamily="34" charset="-122"/>
              </a:endParaRPr>
            </a:p>
          </p:txBody>
        </p:sp>
        <p:sp>
          <p:nvSpPr>
            <p:cNvPr id="69" name="文本框 47"/>
            <p:cNvSpPr txBox="1">
              <a:spLocks noChangeArrowheads="1"/>
            </p:cNvSpPr>
            <p:nvPr/>
          </p:nvSpPr>
          <p:spPr bwMode="auto">
            <a:xfrm>
              <a:off x="3590925" y="2806701"/>
              <a:ext cx="215265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a:solidFill>
                    <a:srgbClr val="FFFFFF"/>
                  </a:solidFill>
                  <a:latin typeface="Impact" panose="020B0806030902050204" pitchFamily="34" charset="0"/>
                  <a:ea typeface="微软雅黑" panose="020B0503020204020204" pitchFamily="34" charset="-122"/>
                </a:rPr>
                <a:t>标题文字</a:t>
              </a:r>
              <a:endParaRPr lang="zh-CN" altLang="en-US">
                <a:solidFill>
                  <a:srgbClr val="FFFFFF"/>
                </a:solidFill>
                <a:latin typeface="Impact" panose="020B0806030902050204" pitchFamily="34" charset="0"/>
                <a:ea typeface="微软雅黑" panose="020B0503020204020204" pitchFamily="34" charset="-122"/>
              </a:endParaRPr>
            </a:p>
          </p:txBody>
        </p:sp>
        <p:sp>
          <p:nvSpPr>
            <p:cNvPr id="70" name="文本框 51"/>
            <p:cNvSpPr txBox="1">
              <a:spLocks noChangeArrowheads="1"/>
            </p:cNvSpPr>
            <p:nvPr/>
          </p:nvSpPr>
          <p:spPr bwMode="auto">
            <a:xfrm>
              <a:off x="3590925" y="4611689"/>
              <a:ext cx="215265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dirty="0">
                  <a:solidFill>
                    <a:srgbClr val="000000"/>
                  </a:solidFill>
                  <a:latin typeface="微软雅黑" panose="020B0503020204020204" pitchFamily="34" charset="-122"/>
                  <a:ea typeface="微软雅黑" panose="020B0503020204020204" pitchFamily="34" charset="-122"/>
                </a:rPr>
                <a:t>标题文字内容</a:t>
              </a:r>
              <a:endParaRPr lang="zh-CN" altLang="en-US" dirty="0">
                <a:solidFill>
                  <a:srgbClr val="000000"/>
                </a:solidFill>
                <a:latin typeface="微软雅黑" panose="020B0503020204020204" pitchFamily="34" charset="-122"/>
                <a:ea typeface="微软雅黑" panose="020B0503020204020204" pitchFamily="34" charset="-122"/>
              </a:endParaRPr>
            </a:p>
          </p:txBody>
        </p:sp>
      </p:grpSp>
      <p:grpSp>
        <p:nvGrpSpPr>
          <p:cNvPr id="71" name="组合 70"/>
          <p:cNvGrpSpPr/>
          <p:nvPr/>
        </p:nvGrpSpPr>
        <p:grpSpPr bwMode="auto">
          <a:xfrm>
            <a:off x="4699000" y="1347614"/>
            <a:ext cx="1619250" cy="2508250"/>
            <a:chOff x="6265863" y="1758950"/>
            <a:chExt cx="2157414" cy="3345182"/>
          </a:xfrm>
        </p:grpSpPr>
        <p:sp>
          <p:nvSpPr>
            <p:cNvPr id="72" name="椭圆 71"/>
            <p:cNvSpPr/>
            <p:nvPr/>
          </p:nvSpPr>
          <p:spPr>
            <a:xfrm>
              <a:off x="6265863" y="1758950"/>
              <a:ext cx="2153184" cy="2153196"/>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Impact" panose="020B0806030902050204" pitchFamily="34" charset="0"/>
                <a:ea typeface="微软雅黑" panose="020B0503020204020204" pitchFamily="34" charset="-122"/>
              </a:endParaRPr>
            </a:p>
          </p:txBody>
        </p:sp>
        <p:sp>
          <p:nvSpPr>
            <p:cNvPr id="73" name="下箭头 72"/>
            <p:cNvSpPr/>
            <p:nvPr/>
          </p:nvSpPr>
          <p:spPr>
            <a:xfrm>
              <a:off x="6841173" y="3268516"/>
              <a:ext cx="1002563" cy="1285143"/>
            </a:xfrm>
            <a:prstGeom prst="downArrow">
              <a:avLst>
                <a:gd name="adj1" fmla="val 50000"/>
                <a:gd name="adj2" fmla="val 5415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74" name="文本框 40"/>
            <p:cNvSpPr txBox="1">
              <a:spLocks noChangeArrowheads="1"/>
            </p:cNvSpPr>
            <p:nvPr/>
          </p:nvSpPr>
          <p:spPr bwMode="auto">
            <a:xfrm>
              <a:off x="6265863" y="2054225"/>
              <a:ext cx="215423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3000" dirty="0">
                  <a:solidFill>
                    <a:srgbClr val="FFFFFF"/>
                  </a:solidFill>
                  <a:latin typeface="Impact" panose="020B0806030902050204" pitchFamily="34" charset="0"/>
                  <a:ea typeface="微软雅黑" panose="020B0503020204020204" pitchFamily="34" charset="-122"/>
                </a:rPr>
                <a:t>标题</a:t>
              </a:r>
              <a:endParaRPr lang="zh-CN" altLang="en-US" sz="3000" dirty="0">
                <a:solidFill>
                  <a:srgbClr val="FFFFFF"/>
                </a:solidFill>
                <a:latin typeface="Impact" panose="020B0806030902050204" pitchFamily="34" charset="0"/>
                <a:ea typeface="微软雅黑" panose="020B0503020204020204" pitchFamily="34" charset="-122"/>
              </a:endParaRPr>
            </a:p>
          </p:txBody>
        </p:sp>
        <p:sp>
          <p:nvSpPr>
            <p:cNvPr id="75" name="文本框 48"/>
            <p:cNvSpPr txBox="1">
              <a:spLocks noChangeArrowheads="1"/>
            </p:cNvSpPr>
            <p:nvPr/>
          </p:nvSpPr>
          <p:spPr bwMode="auto">
            <a:xfrm>
              <a:off x="6270626" y="2806701"/>
              <a:ext cx="2152651"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a:solidFill>
                    <a:srgbClr val="FFFFFF"/>
                  </a:solidFill>
                  <a:latin typeface="Impact" panose="020B0806030902050204" pitchFamily="34" charset="0"/>
                  <a:ea typeface="微软雅黑" panose="020B0503020204020204" pitchFamily="34" charset="-122"/>
                </a:rPr>
                <a:t>标题文字</a:t>
              </a:r>
              <a:endParaRPr lang="zh-CN" altLang="en-US">
                <a:solidFill>
                  <a:srgbClr val="FFFFFF"/>
                </a:solidFill>
                <a:latin typeface="Impact" panose="020B0806030902050204" pitchFamily="34" charset="0"/>
                <a:ea typeface="微软雅黑" panose="020B0503020204020204" pitchFamily="34" charset="-122"/>
              </a:endParaRPr>
            </a:p>
          </p:txBody>
        </p:sp>
        <p:sp>
          <p:nvSpPr>
            <p:cNvPr id="76" name="文本框 52"/>
            <p:cNvSpPr txBox="1">
              <a:spLocks noChangeArrowheads="1"/>
            </p:cNvSpPr>
            <p:nvPr/>
          </p:nvSpPr>
          <p:spPr bwMode="auto">
            <a:xfrm>
              <a:off x="6265863" y="4611689"/>
              <a:ext cx="215423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dirty="0">
                  <a:solidFill>
                    <a:srgbClr val="000000"/>
                  </a:solidFill>
                  <a:latin typeface="微软雅黑" panose="020B0503020204020204" pitchFamily="34" charset="-122"/>
                  <a:ea typeface="微软雅黑" panose="020B0503020204020204" pitchFamily="34" charset="-122"/>
                </a:rPr>
                <a:t>标题文字内容</a:t>
              </a:r>
              <a:endParaRPr lang="zh-CN" altLang="en-US" dirty="0">
                <a:solidFill>
                  <a:srgbClr val="000000"/>
                </a:solidFill>
                <a:latin typeface="微软雅黑" panose="020B0503020204020204" pitchFamily="34" charset="-122"/>
                <a:ea typeface="微软雅黑" panose="020B0503020204020204" pitchFamily="34" charset="-122"/>
              </a:endParaRPr>
            </a:p>
          </p:txBody>
        </p:sp>
      </p:grpSp>
      <p:grpSp>
        <p:nvGrpSpPr>
          <p:cNvPr id="77" name="组合 76"/>
          <p:cNvGrpSpPr/>
          <p:nvPr/>
        </p:nvGrpSpPr>
        <p:grpSpPr bwMode="auto">
          <a:xfrm>
            <a:off x="6707188" y="1347614"/>
            <a:ext cx="1617662" cy="2508250"/>
            <a:chOff x="8942388" y="1758950"/>
            <a:chExt cx="2157412" cy="3345182"/>
          </a:xfrm>
        </p:grpSpPr>
        <p:sp>
          <p:nvSpPr>
            <p:cNvPr id="78" name="椭圆 77"/>
            <p:cNvSpPr/>
            <p:nvPr/>
          </p:nvSpPr>
          <p:spPr>
            <a:xfrm>
              <a:off x="8942388" y="1758950"/>
              <a:ext cx="2153178" cy="215319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Impact" panose="020B0806030902050204" pitchFamily="34" charset="0"/>
                <a:ea typeface="微软雅黑" panose="020B0503020204020204" pitchFamily="34" charset="-122"/>
              </a:endParaRPr>
            </a:p>
          </p:txBody>
        </p:sp>
        <p:sp>
          <p:nvSpPr>
            <p:cNvPr id="79" name="下箭头 78"/>
            <p:cNvSpPr/>
            <p:nvPr/>
          </p:nvSpPr>
          <p:spPr>
            <a:xfrm>
              <a:off x="9518263" y="3268516"/>
              <a:ext cx="1001428" cy="1285143"/>
            </a:xfrm>
            <a:prstGeom prst="downArrow">
              <a:avLst>
                <a:gd name="adj1" fmla="val 50000"/>
                <a:gd name="adj2" fmla="val 5415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80" name="文本框 41"/>
            <p:cNvSpPr txBox="1">
              <a:spLocks noChangeArrowheads="1"/>
            </p:cNvSpPr>
            <p:nvPr/>
          </p:nvSpPr>
          <p:spPr bwMode="auto">
            <a:xfrm>
              <a:off x="8942388" y="2054225"/>
              <a:ext cx="2152651"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3000" dirty="0">
                  <a:solidFill>
                    <a:srgbClr val="FFFFFF"/>
                  </a:solidFill>
                  <a:latin typeface="Impact" panose="020B0806030902050204" pitchFamily="34" charset="0"/>
                  <a:ea typeface="微软雅黑" panose="020B0503020204020204" pitchFamily="34" charset="-122"/>
                </a:rPr>
                <a:t>标题</a:t>
              </a:r>
              <a:endParaRPr lang="zh-CN" altLang="en-US" sz="3000" dirty="0">
                <a:solidFill>
                  <a:srgbClr val="FFFFFF"/>
                </a:solidFill>
                <a:latin typeface="Impact" panose="020B0806030902050204" pitchFamily="34" charset="0"/>
                <a:ea typeface="微软雅黑" panose="020B0503020204020204" pitchFamily="34" charset="-122"/>
              </a:endParaRPr>
            </a:p>
          </p:txBody>
        </p:sp>
        <p:sp>
          <p:nvSpPr>
            <p:cNvPr id="81" name="文本框 49"/>
            <p:cNvSpPr txBox="1">
              <a:spLocks noChangeArrowheads="1"/>
            </p:cNvSpPr>
            <p:nvPr/>
          </p:nvSpPr>
          <p:spPr bwMode="auto">
            <a:xfrm>
              <a:off x="8945563" y="2806701"/>
              <a:ext cx="215423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a:solidFill>
                    <a:srgbClr val="FFFFFF"/>
                  </a:solidFill>
                  <a:latin typeface="Impact" panose="020B0806030902050204" pitchFamily="34" charset="0"/>
                  <a:ea typeface="微软雅黑" panose="020B0503020204020204" pitchFamily="34" charset="-122"/>
                </a:rPr>
                <a:t>标题文字</a:t>
              </a:r>
              <a:endParaRPr lang="zh-CN" altLang="en-US">
                <a:solidFill>
                  <a:srgbClr val="FFFFFF"/>
                </a:solidFill>
                <a:latin typeface="Impact" panose="020B0806030902050204" pitchFamily="34" charset="0"/>
                <a:ea typeface="微软雅黑" panose="020B0503020204020204" pitchFamily="34" charset="-122"/>
              </a:endParaRPr>
            </a:p>
          </p:txBody>
        </p:sp>
        <p:sp>
          <p:nvSpPr>
            <p:cNvPr id="82" name="文本框 53"/>
            <p:cNvSpPr txBox="1">
              <a:spLocks noChangeArrowheads="1"/>
            </p:cNvSpPr>
            <p:nvPr/>
          </p:nvSpPr>
          <p:spPr bwMode="auto">
            <a:xfrm>
              <a:off x="8942388" y="4611689"/>
              <a:ext cx="2152651"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dirty="0">
                  <a:solidFill>
                    <a:srgbClr val="000000"/>
                  </a:solidFill>
                  <a:latin typeface="微软雅黑" panose="020B0503020204020204" pitchFamily="34" charset="-122"/>
                  <a:ea typeface="微软雅黑" panose="020B0503020204020204" pitchFamily="34" charset="-122"/>
                </a:rPr>
                <a:t>标题文字内容</a:t>
              </a:r>
              <a:endParaRPr lang="zh-CN" altLang="en-US" dirty="0">
                <a:solidFill>
                  <a:srgbClr val="000000"/>
                </a:solidFill>
                <a:latin typeface="微软雅黑" panose="020B0503020204020204" pitchFamily="34" charset="-122"/>
                <a:ea typeface="微软雅黑" panose="020B0503020204020204" pitchFamily="34" charset="-122"/>
              </a:endParaRPr>
            </a:p>
          </p:txBody>
        </p:sp>
      </p:grpSp>
      <p:sp>
        <p:nvSpPr>
          <p:cNvPr id="37" name="流程图: 延期 3"/>
          <p:cNvSpPr/>
          <p:nvPr/>
        </p:nvSpPr>
        <p:spPr>
          <a:xfrm rot="16200000">
            <a:off x="4477625" y="412984"/>
            <a:ext cx="176691" cy="9360537"/>
          </a:xfrm>
          <a:custGeom>
            <a:avLst/>
            <a:gdLst>
              <a:gd name="connsiteX0" fmla="*/ 0 w 2160242"/>
              <a:gd name="connsiteY0" fmla="*/ 0 h 10045117"/>
              <a:gd name="connsiteX1" fmla="*/ 1080121 w 2160242"/>
              <a:gd name="connsiteY1" fmla="*/ 0 h 10045117"/>
              <a:gd name="connsiteX2" fmla="*/ 2160242 w 2160242"/>
              <a:gd name="connsiteY2" fmla="*/ 5022559 h 10045117"/>
              <a:gd name="connsiteX3" fmla="*/ 1080121 w 2160242"/>
              <a:gd name="connsiteY3" fmla="*/ 10045118 h 10045117"/>
              <a:gd name="connsiteX4" fmla="*/ 0 w 2160242"/>
              <a:gd name="connsiteY4" fmla="*/ 10045117 h 10045117"/>
              <a:gd name="connsiteX5" fmla="*/ 0 w 2160242"/>
              <a:gd name="connsiteY5" fmla="*/ 0 h 10045117"/>
              <a:gd name="connsiteX0-1" fmla="*/ 1054100 w 2160242"/>
              <a:gd name="connsiteY0-2" fmla="*/ 0 h 10045118"/>
              <a:gd name="connsiteX1-3" fmla="*/ 1080121 w 2160242"/>
              <a:gd name="connsiteY1-4" fmla="*/ 0 h 10045118"/>
              <a:gd name="connsiteX2-5" fmla="*/ 2160242 w 2160242"/>
              <a:gd name="connsiteY2-6" fmla="*/ 5022559 h 10045118"/>
              <a:gd name="connsiteX3-7" fmla="*/ 1080121 w 2160242"/>
              <a:gd name="connsiteY3-8" fmla="*/ 10045118 h 10045118"/>
              <a:gd name="connsiteX4-9" fmla="*/ 0 w 2160242"/>
              <a:gd name="connsiteY4-10" fmla="*/ 10045117 h 10045118"/>
              <a:gd name="connsiteX5-11" fmla="*/ 1054100 w 2160242"/>
              <a:gd name="connsiteY5-12" fmla="*/ 0 h 10045118"/>
              <a:gd name="connsiteX0-13" fmla="*/ 1054100 w 2160242"/>
              <a:gd name="connsiteY0-14" fmla="*/ 0 h 10045118"/>
              <a:gd name="connsiteX1-15" fmla="*/ 1080121 w 2160242"/>
              <a:gd name="connsiteY1-16" fmla="*/ 0 h 10045118"/>
              <a:gd name="connsiteX2-17" fmla="*/ 2160242 w 2160242"/>
              <a:gd name="connsiteY2-18" fmla="*/ 5022559 h 10045118"/>
              <a:gd name="connsiteX3-19" fmla="*/ 1080121 w 2160242"/>
              <a:gd name="connsiteY3-20" fmla="*/ 10045118 h 10045118"/>
              <a:gd name="connsiteX4-21" fmla="*/ 0 w 2160242"/>
              <a:gd name="connsiteY4-22" fmla="*/ 10045117 h 10045118"/>
              <a:gd name="connsiteX5-23" fmla="*/ 1071189 w 2160242"/>
              <a:gd name="connsiteY5-24" fmla="*/ 10023149 h 10045118"/>
              <a:gd name="connsiteX6" fmla="*/ 1054100 w 2160242"/>
              <a:gd name="connsiteY6" fmla="*/ 0 h 10045118"/>
              <a:gd name="connsiteX0-25" fmla="*/ 0 w 1106142"/>
              <a:gd name="connsiteY0-26" fmla="*/ 0 h 10057817"/>
              <a:gd name="connsiteX1-27" fmla="*/ 26021 w 1106142"/>
              <a:gd name="connsiteY1-28" fmla="*/ 0 h 10057817"/>
              <a:gd name="connsiteX2-29" fmla="*/ 1106142 w 1106142"/>
              <a:gd name="connsiteY2-30" fmla="*/ 5022559 h 10057817"/>
              <a:gd name="connsiteX3-31" fmla="*/ 26021 w 1106142"/>
              <a:gd name="connsiteY3-32" fmla="*/ 10045118 h 10057817"/>
              <a:gd name="connsiteX4-33" fmla="*/ 12700 w 1106142"/>
              <a:gd name="connsiteY4-34" fmla="*/ 10057817 h 10057817"/>
              <a:gd name="connsiteX5-35" fmla="*/ 17089 w 1106142"/>
              <a:gd name="connsiteY5-36" fmla="*/ 10023149 h 10057817"/>
              <a:gd name="connsiteX6-37" fmla="*/ 0 w 1106142"/>
              <a:gd name="connsiteY6-38" fmla="*/ 0 h 1005781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37" y="connsiteY6-38"/>
              </a:cxn>
            </a:cxnLst>
            <a:rect l="l" t="t" r="r" b="b"/>
            <a:pathLst>
              <a:path w="1106142" h="10057817">
                <a:moveTo>
                  <a:pt x="0" y="0"/>
                </a:moveTo>
                <a:lnTo>
                  <a:pt x="26021" y="0"/>
                </a:lnTo>
                <a:cubicBezTo>
                  <a:pt x="622555" y="0"/>
                  <a:pt x="1106142" y="2248676"/>
                  <a:pt x="1106142" y="5022559"/>
                </a:cubicBezTo>
                <a:cubicBezTo>
                  <a:pt x="1106142" y="7796442"/>
                  <a:pt x="622555" y="10045118"/>
                  <a:pt x="26021" y="10045118"/>
                </a:cubicBezTo>
                <a:lnTo>
                  <a:pt x="12700" y="10057817"/>
                </a:lnTo>
                <a:cubicBezTo>
                  <a:pt x="22630" y="10037794"/>
                  <a:pt x="7159" y="10043172"/>
                  <a:pt x="17089" y="10023149"/>
                </a:cubicBezTo>
                <a:cubicBezTo>
                  <a:pt x="11393" y="6682099"/>
                  <a:pt x="5696" y="3341050"/>
                  <a:pt x="0"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900" advClick="0" advTm="0">
        <p14:warp dir="in"/>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0-#ppt_w/2"/>
                                          </p:val>
                                        </p:tav>
                                        <p:tav tm="100000">
                                          <p:val>
                                            <p:strVal val="#ppt_x"/>
                                          </p:val>
                                        </p:tav>
                                      </p:tavLst>
                                    </p:anim>
                                    <p:anim calcmode="lin" valueType="num">
                                      <p:cBhvr additive="base">
                                        <p:cTn id="8" dur="500" fill="hold"/>
                                        <p:tgtEl>
                                          <p:spTgt spid="4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500" fill="hold"/>
                                        <p:tgtEl>
                                          <p:spTgt spid="43"/>
                                        </p:tgtEl>
                                        <p:attrNameLst>
                                          <p:attrName>ppt_x</p:attrName>
                                        </p:attrNameLst>
                                      </p:cBhvr>
                                      <p:tavLst>
                                        <p:tav tm="0">
                                          <p:val>
                                            <p:strVal val="0-#ppt_w/2"/>
                                          </p:val>
                                        </p:tav>
                                        <p:tav tm="100000">
                                          <p:val>
                                            <p:strVal val="#ppt_x"/>
                                          </p:val>
                                        </p:tav>
                                      </p:tavLst>
                                    </p:anim>
                                    <p:anim calcmode="lin" valueType="num">
                                      <p:cBhvr additive="base">
                                        <p:cTn id="12" dur="500" fill="hold"/>
                                        <p:tgtEl>
                                          <p:spTgt spid="4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54"/>
                                        </p:tgtEl>
                                        <p:attrNameLst>
                                          <p:attrName>style.visibility</p:attrName>
                                        </p:attrNameLst>
                                      </p:cBhvr>
                                      <p:to>
                                        <p:strVal val="visible"/>
                                      </p:to>
                                    </p:set>
                                    <p:anim calcmode="lin" valueType="num">
                                      <p:cBhvr additive="base">
                                        <p:cTn id="15" dur="500" fill="hold"/>
                                        <p:tgtEl>
                                          <p:spTgt spid="54"/>
                                        </p:tgtEl>
                                        <p:attrNameLst>
                                          <p:attrName>ppt_x</p:attrName>
                                        </p:attrNameLst>
                                      </p:cBhvr>
                                      <p:tavLst>
                                        <p:tav tm="0">
                                          <p:val>
                                            <p:strVal val="0-#ppt_w/2"/>
                                          </p:val>
                                        </p:tav>
                                        <p:tav tm="100000">
                                          <p:val>
                                            <p:strVal val="#ppt_x"/>
                                          </p:val>
                                        </p:tav>
                                      </p:tavLst>
                                    </p:anim>
                                    <p:anim calcmode="lin" valueType="num">
                                      <p:cBhvr additive="base">
                                        <p:cTn id="16" dur="500" fill="hold"/>
                                        <p:tgtEl>
                                          <p:spTgt spid="54"/>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6" presetClass="emph" presetSubtype="0" fill="hold" nodeType="clickEffect">
                                  <p:stCondLst>
                                    <p:cond delay="0"/>
                                  </p:stCondLst>
                                  <p:childTnLst>
                                    <p:animEffect transition="out" filter="fade">
                                      <p:cBhvr>
                                        <p:cTn id="20" dur="500" tmFilter="0, 0; .2, .5; .8, .5; 1, 0"/>
                                        <p:tgtEl>
                                          <p:spTgt spid="54"/>
                                        </p:tgtEl>
                                      </p:cBhvr>
                                    </p:animEffect>
                                    <p:animScale>
                                      <p:cBhvr>
                                        <p:cTn id="21" dur="250" autoRev="1" fill="hold"/>
                                        <p:tgtEl>
                                          <p:spTgt spid="54"/>
                                        </p:tgtEl>
                                      </p:cBhvr>
                                      <p:by x="105000" y="105000"/>
                                    </p:animScale>
                                  </p:childTnLst>
                                </p:cTn>
                              </p:par>
                            </p:childTnLst>
                          </p:cTn>
                        </p:par>
                        <p:par>
                          <p:cTn id="22" fill="hold">
                            <p:stCondLst>
                              <p:cond delay="500"/>
                            </p:stCondLst>
                            <p:childTnLst>
                              <p:par>
                                <p:cTn id="23" presetID="47" presetClass="entr" presetSubtype="0" fill="hold" nodeType="after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1000"/>
                                        <p:tgtEl>
                                          <p:spTgt spid="59"/>
                                        </p:tgtEl>
                                      </p:cBhvr>
                                    </p:animEffect>
                                    <p:anim calcmode="lin" valueType="num">
                                      <p:cBhvr>
                                        <p:cTn id="26" dur="1000" fill="hold"/>
                                        <p:tgtEl>
                                          <p:spTgt spid="59"/>
                                        </p:tgtEl>
                                        <p:attrNameLst>
                                          <p:attrName>ppt_x</p:attrName>
                                        </p:attrNameLst>
                                      </p:cBhvr>
                                      <p:tavLst>
                                        <p:tav tm="0">
                                          <p:val>
                                            <p:strVal val="#ppt_x"/>
                                          </p:val>
                                        </p:tav>
                                        <p:tav tm="100000">
                                          <p:val>
                                            <p:strVal val="#ppt_x"/>
                                          </p:val>
                                        </p:tav>
                                      </p:tavLst>
                                    </p:anim>
                                    <p:anim calcmode="lin" valueType="num">
                                      <p:cBhvr>
                                        <p:cTn id="27" dur="1000" fill="hold"/>
                                        <p:tgtEl>
                                          <p:spTgt spid="59"/>
                                        </p:tgtEl>
                                        <p:attrNameLst>
                                          <p:attrName>ppt_y</p:attrName>
                                        </p:attrNameLst>
                                      </p:cBhvr>
                                      <p:tavLst>
                                        <p:tav tm="0">
                                          <p:val>
                                            <p:strVal val="#ppt_y-.1"/>
                                          </p:val>
                                        </p:tav>
                                        <p:tav tm="100000">
                                          <p:val>
                                            <p:strVal val="#ppt_y"/>
                                          </p:val>
                                        </p:tav>
                                      </p:tavLst>
                                    </p:anim>
                                  </p:childTnLst>
                                </p:cTn>
                              </p:par>
                            </p:childTnLst>
                          </p:cTn>
                        </p:par>
                        <p:par>
                          <p:cTn id="28" fill="hold">
                            <p:stCondLst>
                              <p:cond delay="1500"/>
                            </p:stCondLst>
                            <p:childTnLst>
                              <p:par>
                                <p:cTn id="29" presetID="47" presetClass="entr" presetSubtype="0" fill="hold" nodeType="after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7" presetClass="entr" presetSubtype="0" fill="hold" nodeType="afterEffect">
                                  <p:stCondLst>
                                    <p:cond delay="0"/>
                                  </p:stCondLst>
                                  <p:childTnLst>
                                    <p:set>
                                      <p:cBhvr>
                                        <p:cTn id="36" dur="1" fill="hold">
                                          <p:stCondLst>
                                            <p:cond delay="0"/>
                                          </p:stCondLst>
                                        </p:cTn>
                                        <p:tgtEl>
                                          <p:spTgt spid="71"/>
                                        </p:tgtEl>
                                        <p:attrNameLst>
                                          <p:attrName>style.visibility</p:attrName>
                                        </p:attrNameLst>
                                      </p:cBhvr>
                                      <p:to>
                                        <p:strVal val="visible"/>
                                      </p:to>
                                    </p:set>
                                    <p:animEffect transition="in" filter="fade">
                                      <p:cBhvr>
                                        <p:cTn id="37" dur="1000"/>
                                        <p:tgtEl>
                                          <p:spTgt spid="71"/>
                                        </p:tgtEl>
                                      </p:cBhvr>
                                    </p:animEffect>
                                    <p:anim calcmode="lin" valueType="num">
                                      <p:cBhvr>
                                        <p:cTn id="38" dur="1000" fill="hold"/>
                                        <p:tgtEl>
                                          <p:spTgt spid="71"/>
                                        </p:tgtEl>
                                        <p:attrNameLst>
                                          <p:attrName>ppt_x</p:attrName>
                                        </p:attrNameLst>
                                      </p:cBhvr>
                                      <p:tavLst>
                                        <p:tav tm="0">
                                          <p:val>
                                            <p:strVal val="#ppt_x"/>
                                          </p:val>
                                        </p:tav>
                                        <p:tav tm="100000">
                                          <p:val>
                                            <p:strVal val="#ppt_x"/>
                                          </p:val>
                                        </p:tav>
                                      </p:tavLst>
                                    </p:anim>
                                    <p:anim calcmode="lin" valueType="num">
                                      <p:cBhvr>
                                        <p:cTn id="39" dur="1000" fill="hold"/>
                                        <p:tgtEl>
                                          <p:spTgt spid="71"/>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47" presetClass="entr" presetSubtype="0"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fade">
                                      <p:cBhvr>
                                        <p:cTn id="43" dur="1000"/>
                                        <p:tgtEl>
                                          <p:spTgt spid="77"/>
                                        </p:tgtEl>
                                      </p:cBhvr>
                                    </p:animEffect>
                                    <p:anim calcmode="lin" valueType="num">
                                      <p:cBhvr>
                                        <p:cTn id="44" dur="1000" fill="hold"/>
                                        <p:tgtEl>
                                          <p:spTgt spid="77"/>
                                        </p:tgtEl>
                                        <p:attrNameLst>
                                          <p:attrName>ppt_x</p:attrName>
                                        </p:attrNameLst>
                                      </p:cBhvr>
                                      <p:tavLst>
                                        <p:tav tm="0">
                                          <p:val>
                                            <p:strVal val="#ppt_x"/>
                                          </p:val>
                                        </p:tav>
                                        <p:tav tm="100000">
                                          <p:val>
                                            <p:strVal val="#ppt_x"/>
                                          </p:val>
                                        </p:tav>
                                      </p:tavLst>
                                    </p:anim>
                                    <p:anim calcmode="lin" valueType="num">
                                      <p:cBhvr>
                                        <p:cTn id="45" dur="1000" fill="hold"/>
                                        <p:tgtEl>
                                          <p:spTgt spid="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组合 39"/>
          <p:cNvGrpSpPr/>
          <p:nvPr/>
        </p:nvGrpSpPr>
        <p:grpSpPr>
          <a:xfrm>
            <a:off x="1698246" y="-5298"/>
            <a:ext cx="1805717" cy="324036"/>
            <a:chOff x="1698246" y="-5298"/>
            <a:chExt cx="1805717" cy="324036"/>
          </a:xfrm>
        </p:grpSpPr>
        <p:sp>
          <p:nvSpPr>
            <p:cNvPr id="41" name="平行四边形 40"/>
            <p:cNvSpPr/>
            <p:nvPr/>
          </p:nvSpPr>
          <p:spPr>
            <a:xfrm>
              <a:off x="1698246" y="-5298"/>
              <a:ext cx="1805717" cy="324036"/>
            </a:xfrm>
            <a:prstGeom prst="parallelogram">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panose="020B0503020204020204" pitchFamily="34" charset="-122"/>
              </a:endParaRPr>
            </a:p>
          </p:txBody>
        </p:sp>
        <p:sp>
          <p:nvSpPr>
            <p:cNvPr id="42" name="TextBox 37"/>
            <p:cNvSpPr>
              <a:spLocks noChangeArrowheads="1"/>
            </p:cNvSpPr>
            <p:nvPr/>
          </p:nvSpPr>
          <p:spPr bwMode="auto">
            <a:xfrm>
              <a:off x="2065961" y="48998"/>
              <a:ext cx="99194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1400" b="1" dirty="0">
                  <a:solidFill>
                    <a:schemeClr val="accent2"/>
                  </a:solidFill>
                  <a:latin typeface="微软雅黑" panose="020B0503020204020204" pitchFamily="34" charset="-122"/>
                  <a:ea typeface="微软雅黑" panose="020B0503020204020204" pitchFamily="34" charset="-122"/>
                </a:rPr>
                <a:t>改善对策</a:t>
              </a:r>
              <a:endParaRPr lang="zh-CN" altLang="en-US" sz="1400" b="1" dirty="0">
                <a:solidFill>
                  <a:schemeClr val="accent2"/>
                </a:solidFill>
                <a:latin typeface="微软雅黑" panose="020B0503020204020204" pitchFamily="34" charset="-122"/>
                <a:ea typeface="微软雅黑" panose="020B0503020204020204" pitchFamily="34" charset="-122"/>
              </a:endParaRPr>
            </a:p>
          </p:txBody>
        </p:sp>
      </p:grpSp>
      <p:grpSp>
        <p:nvGrpSpPr>
          <p:cNvPr id="43" name="组合 42"/>
          <p:cNvGrpSpPr/>
          <p:nvPr/>
        </p:nvGrpSpPr>
        <p:grpSpPr>
          <a:xfrm>
            <a:off x="3470062" y="-5298"/>
            <a:ext cx="1805717" cy="324036"/>
            <a:chOff x="3470062" y="-5298"/>
            <a:chExt cx="1805717" cy="324036"/>
          </a:xfrm>
        </p:grpSpPr>
        <p:sp>
          <p:nvSpPr>
            <p:cNvPr id="44" name="平行四边形 43"/>
            <p:cNvSpPr/>
            <p:nvPr/>
          </p:nvSpPr>
          <p:spPr>
            <a:xfrm>
              <a:off x="3470062" y="-5298"/>
              <a:ext cx="1805717" cy="324036"/>
            </a:xfrm>
            <a:prstGeom prst="parallelogram">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panose="020B0503020204020204" pitchFamily="34" charset="-122"/>
              </a:endParaRPr>
            </a:p>
          </p:txBody>
        </p:sp>
        <p:sp>
          <p:nvSpPr>
            <p:cNvPr id="53" name="TextBox 38"/>
            <p:cNvSpPr>
              <a:spLocks noChangeArrowheads="1"/>
            </p:cNvSpPr>
            <p:nvPr/>
          </p:nvSpPr>
          <p:spPr bwMode="auto">
            <a:xfrm>
              <a:off x="3534969" y="48998"/>
              <a:ext cx="133214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1400" b="1" dirty="0">
                  <a:solidFill>
                    <a:schemeClr val="accent2"/>
                  </a:solidFill>
                  <a:latin typeface="微软雅黑" panose="020B0503020204020204" pitchFamily="34" charset="-122"/>
                  <a:ea typeface="微软雅黑" panose="020B0503020204020204" pitchFamily="34" charset="-122"/>
                </a:rPr>
                <a:t>推进计划</a:t>
              </a:r>
              <a:endParaRPr lang="zh-CN" altLang="en-US" sz="1400" b="1" dirty="0">
                <a:solidFill>
                  <a:schemeClr val="accent2"/>
                </a:solidFill>
                <a:latin typeface="微软雅黑" panose="020B0503020204020204" pitchFamily="34" charset="-122"/>
                <a:ea typeface="微软雅黑" panose="020B0503020204020204" pitchFamily="34" charset="-122"/>
              </a:endParaRPr>
            </a:p>
          </p:txBody>
        </p:sp>
      </p:grpSp>
      <p:grpSp>
        <p:nvGrpSpPr>
          <p:cNvPr id="54" name="组合 53"/>
          <p:cNvGrpSpPr/>
          <p:nvPr/>
        </p:nvGrpSpPr>
        <p:grpSpPr>
          <a:xfrm>
            <a:off x="-72516" y="-5298"/>
            <a:ext cx="1805717" cy="324036"/>
            <a:chOff x="-72516" y="-5298"/>
            <a:chExt cx="1805717" cy="324036"/>
          </a:xfrm>
        </p:grpSpPr>
        <p:sp>
          <p:nvSpPr>
            <p:cNvPr id="55" name="平行四边形 54"/>
            <p:cNvSpPr/>
            <p:nvPr/>
          </p:nvSpPr>
          <p:spPr>
            <a:xfrm>
              <a:off x="-72516" y="-5298"/>
              <a:ext cx="1805717" cy="324036"/>
            </a:xfrm>
            <a:prstGeom prst="parallelogram">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panose="020B0503020204020204" pitchFamily="34" charset="-122"/>
              </a:endParaRPr>
            </a:p>
          </p:txBody>
        </p:sp>
        <p:sp>
          <p:nvSpPr>
            <p:cNvPr id="56" name="TextBox 33"/>
            <p:cNvSpPr>
              <a:spLocks noChangeArrowheads="1"/>
            </p:cNvSpPr>
            <p:nvPr/>
          </p:nvSpPr>
          <p:spPr bwMode="auto">
            <a:xfrm>
              <a:off x="361869" y="48998"/>
              <a:ext cx="112443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1400" b="1" dirty="0">
                  <a:solidFill>
                    <a:schemeClr val="accent2"/>
                  </a:solidFill>
                  <a:latin typeface="微软雅黑" panose="020B0503020204020204" pitchFamily="34" charset="-122"/>
                  <a:ea typeface="微软雅黑" panose="020B0503020204020204" pitchFamily="34" charset="-122"/>
                </a:rPr>
                <a:t>存在不足</a:t>
              </a:r>
              <a:endParaRPr lang="zh-CN" altLang="en-US" sz="1400" b="1" dirty="0">
                <a:solidFill>
                  <a:schemeClr val="accent2"/>
                </a:solidFill>
                <a:latin typeface="微软雅黑" panose="020B0503020204020204" pitchFamily="34" charset="-122"/>
                <a:ea typeface="微软雅黑" panose="020B0503020204020204" pitchFamily="34" charset="-122"/>
              </a:endParaRPr>
            </a:p>
          </p:txBody>
        </p:sp>
      </p:grpSp>
      <p:grpSp>
        <p:nvGrpSpPr>
          <p:cNvPr id="37" name="组合 36"/>
          <p:cNvGrpSpPr/>
          <p:nvPr/>
        </p:nvGrpSpPr>
        <p:grpSpPr bwMode="auto">
          <a:xfrm>
            <a:off x="877888" y="1284288"/>
            <a:ext cx="2811462" cy="2813050"/>
            <a:chOff x="1169988" y="1695450"/>
            <a:chExt cx="3749675" cy="3749675"/>
          </a:xfrm>
        </p:grpSpPr>
        <p:sp>
          <p:nvSpPr>
            <p:cNvPr id="38" name="空心弧 37"/>
            <p:cNvSpPr>
              <a:spLocks noChangeAspect="1"/>
            </p:cNvSpPr>
            <p:nvPr/>
          </p:nvSpPr>
          <p:spPr>
            <a:xfrm>
              <a:off x="1750119" y="2275253"/>
              <a:ext cx="2555538" cy="2556212"/>
            </a:xfrm>
            <a:prstGeom prst="blockArc">
              <a:avLst>
                <a:gd name="adj1" fmla="val 5268572"/>
                <a:gd name="adj2" fmla="val 21504623"/>
                <a:gd name="adj3" fmla="val 16189"/>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000000"/>
                </a:solidFill>
                <a:ea typeface="微软雅黑" panose="020B0503020204020204" pitchFamily="34" charset="-122"/>
              </a:endParaRPr>
            </a:p>
          </p:txBody>
        </p:sp>
        <p:sp>
          <p:nvSpPr>
            <p:cNvPr id="39" name="空心弧 38"/>
            <p:cNvSpPr/>
            <p:nvPr/>
          </p:nvSpPr>
          <p:spPr>
            <a:xfrm>
              <a:off x="1169988" y="1695450"/>
              <a:ext cx="3749675" cy="3749675"/>
            </a:xfrm>
            <a:prstGeom prst="blockArc">
              <a:avLst>
                <a:gd name="adj1" fmla="val 21096084"/>
                <a:gd name="adj2" fmla="val 16972853"/>
                <a:gd name="adj3" fmla="val 115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000000"/>
                </a:solidFill>
                <a:ea typeface="微软雅黑" panose="020B0503020204020204" pitchFamily="34" charset="-122"/>
              </a:endParaRPr>
            </a:p>
          </p:txBody>
        </p:sp>
        <p:sp>
          <p:nvSpPr>
            <p:cNvPr id="45" name="空心弧 44"/>
            <p:cNvSpPr>
              <a:spLocks noChangeAspect="1"/>
            </p:cNvSpPr>
            <p:nvPr/>
          </p:nvSpPr>
          <p:spPr>
            <a:xfrm>
              <a:off x="2323897" y="2850824"/>
              <a:ext cx="1439740" cy="1441043"/>
            </a:xfrm>
            <a:prstGeom prst="blockArc">
              <a:avLst>
                <a:gd name="adj1" fmla="val 18134875"/>
                <a:gd name="adj2" fmla="val 11608361"/>
                <a:gd name="adj3" fmla="val 2506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000000"/>
                </a:solidFill>
                <a:ea typeface="微软雅黑" panose="020B0503020204020204" pitchFamily="34" charset="-122"/>
              </a:endParaRPr>
            </a:p>
          </p:txBody>
        </p:sp>
      </p:grpSp>
      <p:grpSp>
        <p:nvGrpSpPr>
          <p:cNvPr id="46" name="组合 45"/>
          <p:cNvGrpSpPr/>
          <p:nvPr/>
        </p:nvGrpSpPr>
        <p:grpSpPr bwMode="auto">
          <a:xfrm>
            <a:off x="2663825" y="1301750"/>
            <a:ext cx="5591175" cy="1141413"/>
            <a:chOff x="3551238" y="1719257"/>
            <a:chExt cx="7455430" cy="1520831"/>
          </a:xfrm>
        </p:grpSpPr>
        <p:sp>
          <p:nvSpPr>
            <p:cNvPr id="47" name="任意多边形 46"/>
            <p:cNvSpPr/>
            <p:nvPr/>
          </p:nvSpPr>
          <p:spPr>
            <a:xfrm>
              <a:off x="3551238" y="2129606"/>
              <a:ext cx="2631204" cy="1110482"/>
            </a:xfrm>
            <a:custGeom>
              <a:avLst/>
              <a:gdLst>
                <a:gd name="connsiteX0" fmla="*/ 0 w 2630658"/>
                <a:gd name="connsiteY0" fmla="*/ 1111348 h 1111348"/>
                <a:gd name="connsiteX1" fmla="*/ 1111348 w 2630658"/>
                <a:gd name="connsiteY1" fmla="*/ 0 h 1111348"/>
                <a:gd name="connsiteX2" fmla="*/ 2630658 w 2630658"/>
                <a:gd name="connsiteY2" fmla="*/ 0 h 1111348"/>
              </a:gdLst>
              <a:ahLst/>
              <a:cxnLst>
                <a:cxn ang="0">
                  <a:pos x="connsiteX0" y="connsiteY0"/>
                </a:cxn>
                <a:cxn ang="0">
                  <a:pos x="connsiteX1" y="connsiteY1"/>
                </a:cxn>
                <a:cxn ang="0">
                  <a:pos x="connsiteX2" y="connsiteY2"/>
                </a:cxn>
              </a:cxnLst>
              <a:rect l="l" t="t" r="r" b="b"/>
              <a:pathLst>
                <a:path w="2630658" h="1111348">
                  <a:moveTo>
                    <a:pt x="0" y="1111348"/>
                  </a:moveTo>
                  <a:lnTo>
                    <a:pt x="1111348" y="0"/>
                  </a:lnTo>
                  <a:lnTo>
                    <a:pt x="2630658" y="0"/>
                  </a:lnTo>
                </a:path>
              </a:pathLst>
            </a:custGeom>
            <a:noFill/>
            <a:ln w="12700">
              <a:solidFill>
                <a:schemeClr val="bg1"/>
              </a:solidFill>
              <a:headEnd type="diamond"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000000"/>
                </a:solidFill>
                <a:ea typeface="微软雅黑" panose="020B0503020204020204" pitchFamily="34" charset="-122"/>
              </a:endParaRPr>
            </a:p>
          </p:txBody>
        </p:sp>
        <p:sp>
          <p:nvSpPr>
            <p:cNvPr id="48" name="文本框 33"/>
            <p:cNvSpPr txBox="1">
              <a:spLocks noChangeArrowheads="1"/>
            </p:cNvSpPr>
            <p:nvPr/>
          </p:nvSpPr>
          <p:spPr bwMode="auto">
            <a:xfrm>
              <a:off x="6181725" y="1944688"/>
              <a:ext cx="1810808" cy="410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400">
                  <a:solidFill>
                    <a:srgbClr val="000000"/>
                  </a:solidFill>
                  <a:latin typeface="Impact" panose="020B0806030902050204" pitchFamily="34" charset="0"/>
                  <a:ea typeface="微软雅黑" panose="020B0503020204020204" pitchFamily="34" charset="-122"/>
                </a:rPr>
                <a:t>标题文字内容</a:t>
              </a:r>
              <a:endParaRPr lang="zh-CN" altLang="en-US" sz="1400">
                <a:solidFill>
                  <a:srgbClr val="000000"/>
                </a:solidFill>
                <a:latin typeface="Impact" panose="020B0806030902050204" pitchFamily="34" charset="0"/>
                <a:ea typeface="微软雅黑" panose="020B0503020204020204" pitchFamily="34" charset="-122"/>
              </a:endParaRPr>
            </a:p>
          </p:txBody>
        </p:sp>
        <p:sp>
          <p:nvSpPr>
            <p:cNvPr id="49" name="矩形 29"/>
            <p:cNvSpPr>
              <a:spLocks noChangeArrowheads="1"/>
            </p:cNvSpPr>
            <p:nvPr/>
          </p:nvSpPr>
          <p:spPr bwMode="auto">
            <a:xfrm>
              <a:off x="7818664" y="1719257"/>
              <a:ext cx="3188004" cy="799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1000"/>
                </a:spcBef>
                <a:buFont typeface="Arial" panose="020B0604020202020204" pitchFamily="34" charset="0"/>
                <a:buChar char="•"/>
              </a:pPr>
              <a:r>
                <a:rPr lang="zh-CN" altLang="en-US" sz="1100">
                  <a:solidFill>
                    <a:srgbClr val="000000"/>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单击此处添加段落文本单击此处添加段落文本单击此处添加段落文本</a:t>
              </a:r>
              <a:endParaRPr lang="zh-CN" altLang="en-US" sz="110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p:txBody>
        </p:sp>
      </p:grpSp>
      <p:grpSp>
        <p:nvGrpSpPr>
          <p:cNvPr id="50" name="组合 49"/>
          <p:cNvGrpSpPr/>
          <p:nvPr/>
        </p:nvGrpSpPr>
        <p:grpSpPr bwMode="auto">
          <a:xfrm>
            <a:off x="3095625" y="2568573"/>
            <a:ext cx="5159375" cy="661400"/>
            <a:chOff x="4127500" y="3408363"/>
            <a:chExt cx="6879167" cy="880484"/>
          </a:xfrm>
        </p:grpSpPr>
        <p:sp>
          <p:nvSpPr>
            <p:cNvPr id="51" name="任意多边形 50"/>
            <p:cNvSpPr/>
            <p:nvPr/>
          </p:nvSpPr>
          <p:spPr>
            <a:xfrm>
              <a:off x="4127500" y="3408363"/>
              <a:ext cx="2067984" cy="450144"/>
            </a:xfrm>
            <a:custGeom>
              <a:avLst/>
              <a:gdLst>
                <a:gd name="connsiteX0" fmla="*/ 0 w 2067951"/>
                <a:gd name="connsiteY0" fmla="*/ 0 h 450166"/>
                <a:gd name="connsiteX1" fmla="*/ 450166 w 2067951"/>
                <a:gd name="connsiteY1" fmla="*/ 450166 h 450166"/>
                <a:gd name="connsiteX2" fmla="*/ 2067951 w 2067951"/>
                <a:gd name="connsiteY2" fmla="*/ 450166 h 450166"/>
              </a:gdLst>
              <a:ahLst/>
              <a:cxnLst>
                <a:cxn ang="0">
                  <a:pos x="connsiteX0" y="connsiteY0"/>
                </a:cxn>
                <a:cxn ang="0">
                  <a:pos x="connsiteX1" y="connsiteY1"/>
                </a:cxn>
                <a:cxn ang="0">
                  <a:pos x="connsiteX2" y="connsiteY2"/>
                </a:cxn>
              </a:cxnLst>
              <a:rect l="l" t="t" r="r" b="b"/>
              <a:pathLst>
                <a:path w="2067951" h="450166">
                  <a:moveTo>
                    <a:pt x="0" y="0"/>
                  </a:moveTo>
                  <a:lnTo>
                    <a:pt x="450166" y="450166"/>
                  </a:lnTo>
                  <a:lnTo>
                    <a:pt x="2067951" y="450166"/>
                  </a:lnTo>
                </a:path>
              </a:pathLst>
            </a:custGeom>
            <a:noFill/>
            <a:ln w="12700">
              <a:solidFill>
                <a:schemeClr val="tx1"/>
              </a:solidFill>
              <a:headEnd type="diamond"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000000"/>
                </a:solidFill>
                <a:ea typeface="微软雅黑" panose="020B0503020204020204" pitchFamily="34" charset="-122"/>
              </a:endParaRPr>
            </a:p>
          </p:txBody>
        </p:sp>
        <p:sp>
          <p:nvSpPr>
            <p:cNvPr id="52" name="文本框 34"/>
            <p:cNvSpPr txBox="1">
              <a:spLocks noChangeArrowheads="1"/>
            </p:cNvSpPr>
            <p:nvPr/>
          </p:nvSpPr>
          <p:spPr bwMode="auto">
            <a:xfrm>
              <a:off x="6181725" y="3675063"/>
              <a:ext cx="1810808" cy="410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400">
                  <a:solidFill>
                    <a:srgbClr val="000000"/>
                  </a:solidFill>
                  <a:latin typeface="Impact" panose="020B0806030902050204" pitchFamily="34" charset="0"/>
                  <a:ea typeface="微软雅黑" panose="020B0503020204020204" pitchFamily="34" charset="-122"/>
                </a:rPr>
                <a:t>标题文字内容</a:t>
              </a:r>
              <a:endParaRPr lang="zh-CN" altLang="en-US" sz="1400">
                <a:solidFill>
                  <a:srgbClr val="000000"/>
                </a:solidFill>
                <a:latin typeface="Impact" panose="020B0806030902050204" pitchFamily="34" charset="0"/>
                <a:ea typeface="微软雅黑" panose="020B0503020204020204" pitchFamily="34" charset="-122"/>
              </a:endParaRPr>
            </a:p>
          </p:txBody>
        </p:sp>
        <p:sp>
          <p:nvSpPr>
            <p:cNvPr id="83" name="矩形 29"/>
            <p:cNvSpPr>
              <a:spLocks noChangeArrowheads="1"/>
            </p:cNvSpPr>
            <p:nvPr/>
          </p:nvSpPr>
          <p:spPr bwMode="auto">
            <a:xfrm>
              <a:off x="7818663" y="3489883"/>
              <a:ext cx="3188004" cy="798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1000"/>
                </a:spcBef>
                <a:buFont typeface="Arial" panose="020B0604020202020204" pitchFamily="34" charset="0"/>
                <a:buChar char="•"/>
              </a:pPr>
              <a:r>
                <a:rPr lang="zh-CN" altLang="en-US" sz="1100">
                  <a:solidFill>
                    <a:srgbClr val="000000"/>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单击此处添加段落文本单击此处添加段落文本单击此处添加段落文本</a:t>
              </a:r>
              <a:endParaRPr lang="zh-CN" altLang="en-US" sz="110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p:txBody>
        </p:sp>
      </p:grpSp>
      <p:grpSp>
        <p:nvGrpSpPr>
          <p:cNvPr id="84" name="组合 83"/>
          <p:cNvGrpSpPr/>
          <p:nvPr/>
        </p:nvGrpSpPr>
        <p:grpSpPr bwMode="auto">
          <a:xfrm>
            <a:off x="3243263" y="3495675"/>
            <a:ext cx="5011737" cy="600164"/>
            <a:chOff x="4324350" y="4643892"/>
            <a:chExt cx="6682316" cy="800859"/>
          </a:xfrm>
        </p:grpSpPr>
        <p:sp>
          <p:nvSpPr>
            <p:cNvPr id="85" name="任意多边形 84"/>
            <p:cNvSpPr/>
            <p:nvPr/>
          </p:nvSpPr>
          <p:spPr>
            <a:xfrm>
              <a:off x="4324350" y="4660839"/>
              <a:ext cx="1843616" cy="478749"/>
            </a:xfrm>
            <a:custGeom>
              <a:avLst/>
              <a:gdLst>
                <a:gd name="connsiteX0" fmla="*/ 0 w 1842868"/>
                <a:gd name="connsiteY0" fmla="*/ 0 h 478301"/>
                <a:gd name="connsiteX1" fmla="*/ 478301 w 1842868"/>
                <a:gd name="connsiteY1" fmla="*/ 478301 h 478301"/>
                <a:gd name="connsiteX2" fmla="*/ 1842868 w 1842868"/>
                <a:gd name="connsiteY2" fmla="*/ 478301 h 478301"/>
              </a:gdLst>
              <a:ahLst/>
              <a:cxnLst>
                <a:cxn ang="0">
                  <a:pos x="connsiteX0" y="connsiteY0"/>
                </a:cxn>
                <a:cxn ang="0">
                  <a:pos x="connsiteX1" y="connsiteY1"/>
                </a:cxn>
                <a:cxn ang="0">
                  <a:pos x="connsiteX2" y="connsiteY2"/>
                </a:cxn>
              </a:cxnLst>
              <a:rect l="l" t="t" r="r" b="b"/>
              <a:pathLst>
                <a:path w="1842868" h="478301">
                  <a:moveTo>
                    <a:pt x="0" y="0"/>
                  </a:moveTo>
                  <a:lnTo>
                    <a:pt x="478301" y="478301"/>
                  </a:lnTo>
                  <a:lnTo>
                    <a:pt x="1842868" y="478301"/>
                  </a:lnTo>
                </a:path>
              </a:pathLst>
            </a:custGeom>
            <a:noFill/>
            <a:ln w="12700">
              <a:solidFill>
                <a:schemeClr val="bg2"/>
              </a:solidFill>
              <a:headEnd type="diamond"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000000"/>
                </a:solidFill>
                <a:ea typeface="微软雅黑" panose="020B0503020204020204" pitchFamily="34" charset="-122"/>
              </a:endParaRPr>
            </a:p>
          </p:txBody>
        </p:sp>
        <p:sp>
          <p:nvSpPr>
            <p:cNvPr id="86" name="文本框 35"/>
            <p:cNvSpPr txBox="1">
              <a:spLocks noChangeArrowheads="1"/>
            </p:cNvSpPr>
            <p:nvPr/>
          </p:nvSpPr>
          <p:spPr bwMode="auto">
            <a:xfrm>
              <a:off x="6181725" y="4941888"/>
              <a:ext cx="2014008" cy="410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400">
                  <a:solidFill>
                    <a:srgbClr val="000000"/>
                  </a:solidFill>
                  <a:latin typeface="Impact" panose="020B0806030902050204" pitchFamily="34" charset="0"/>
                  <a:ea typeface="微软雅黑" panose="020B0503020204020204" pitchFamily="34" charset="-122"/>
                </a:rPr>
                <a:t>标题文字内容</a:t>
              </a:r>
              <a:endParaRPr lang="zh-CN" altLang="en-US" sz="1400">
                <a:solidFill>
                  <a:srgbClr val="000000"/>
                </a:solidFill>
                <a:latin typeface="Impact" panose="020B0806030902050204" pitchFamily="34" charset="0"/>
                <a:ea typeface="微软雅黑" panose="020B0503020204020204" pitchFamily="34" charset="-122"/>
              </a:endParaRPr>
            </a:p>
          </p:txBody>
        </p:sp>
        <p:sp>
          <p:nvSpPr>
            <p:cNvPr id="87" name="矩形 29"/>
            <p:cNvSpPr>
              <a:spLocks noChangeArrowheads="1"/>
            </p:cNvSpPr>
            <p:nvPr/>
          </p:nvSpPr>
          <p:spPr bwMode="auto">
            <a:xfrm>
              <a:off x="7818662" y="4643892"/>
              <a:ext cx="3188004" cy="800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1000"/>
                </a:spcBef>
                <a:buFont typeface="Arial" panose="020B0604020202020204" pitchFamily="34" charset="0"/>
                <a:buChar char="•"/>
              </a:pPr>
              <a:r>
                <a:rPr lang="zh-CN" altLang="en-US" sz="1100">
                  <a:solidFill>
                    <a:srgbClr val="000000"/>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单击此处添加段落文本单击此处添加段落文本单击此处添加段落文本</a:t>
              </a:r>
              <a:endParaRPr lang="zh-CN" altLang="en-US" sz="110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p:txBody>
        </p:sp>
      </p:grpSp>
      <p:sp>
        <p:nvSpPr>
          <p:cNvPr id="29" name="流程图: 延期 3"/>
          <p:cNvSpPr/>
          <p:nvPr/>
        </p:nvSpPr>
        <p:spPr>
          <a:xfrm rot="16200000">
            <a:off x="4477625" y="412984"/>
            <a:ext cx="176691" cy="9360537"/>
          </a:xfrm>
          <a:custGeom>
            <a:avLst/>
            <a:gdLst>
              <a:gd name="connsiteX0" fmla="*/ 0 w 2160242"/>
              <a:gd name="connsiteY0" fmla="*/ 0 h 10045117"/>
              <a:gd name="connsiteX1" fmla="*/ 1080121 w 2160242"/>
              <a:gd name="connsiteY1" fmla="*/ 0 h 10045117"/>
              <a:gd name="connsiteX2" fmla="*/ 2160242 w 2160242"/>
              <a:gd name="connsiteY2" fmla="*/ 5022559 h 10045117"/>
              <a:gd name="connsiteX3" fmla="*/ 1080121 w 2160242"/>
              <a:gd name="connsiteY3" fmla="*/ 10045118 h 10045117"/>
              <a:gd name="connsiteX4" fmla="*/ 0 w 2160242"/>
              <a:gd name="connsiteY4" fmla="*/ 10045117 h 10045117"/>
              <a:gd name="connsiteX5" fmla="*/ 0 w 2160242"/>
              <a:gd name="connsiteY5" fmla="*/ 0 h 10045117"/>
              <a:gd name="connsiteX0-1" fmla="*/ 1054100 w 2160242"/>
              <a:gd name="connsiteY0-2" fmla="*/ 0 h 10045118"/>
              <a:gd name="connsiteX1-3" fmla="*/ 1080121 w 2160242"/>
              <a:gd name="connsiteY1-4" fmla="*/ 0 h 10045118"/>
              <a:gd name="connsiteX2-5" fmla="*/ 2160242 w 2160242"/>
              <a:gd name="connsiteY2-6" fmla="*/ 5022559 h 10045118"/>
              <a:gd name="connsiteX3-7" fmla="*/ 1080121 w 2160242"/>
              <a:gd name="connsiteY3-8" fmla="*/ 10045118 h 10045118"/>
              <a:gd name="connsiteX4-9" fmla="*/ 0 w 2160242"/>
              <a:gd name="connsiteY4-10" fmla="*/ 10045117 h 10045118"/>
              <a:gd name="connsiteX5-11" fmla="*/ 1054100 w 2160242"/>
              <a:gd name="connsiteY5-12" fmla="*/ 0 h 10045118"/>
              <a:gd name="connsiteX0-13" fmla="*/ 1054100 w 2160242"/>
              <a:gd name="connsiteY0-14" fmla="*/ 0 h 10045118"/>
              <a:gd name="connsiteX1-15" fmla="*/ 1080121 w 2160242"/>
              <a:gd name="connsiteY1-16" fmla="*/ 0 h 10045118"/>
              <a:gd name="connsiteX2-17" fmla="*/ 2160242 w 2160242"/>
              <a:gd name="connsiteY2-18" fmla="*/ 5022559 h 10045118"/>
              <a:gd name="connsiteX3-19" fmla="*/ 1080121 w 2160242"/>
              <a:gd name="connsiteY3-20" fmla="*/ 10045118 h 10045118"/>
              <a:gd name="connsiteX4-21" fmla="*/ 0 w 2160242"/>
              <a:gd name="connsiteY4-22" fmla="*/ 10045117 h 10045118"/>
              <a:gd name="connsiteX5-23" fmla="*/ 1071189 w 2160242"/>
              <a:gd name="connsiteY5-24" fmla="*/ 10023149 h 10045118"/>
              <a:gd name="connsiteX6" fmla="*/ 1054100 w 2160242"/>
              <a:gd name="connsiteY6" fmla="*/ 0 h 10045118"/>
              <a:gd name="connsiteX0-25" fmla="*/ 0 w 1106142"/>
              <a:gd name="connsiteY0-26" fmla="*/ 0 h 10057817"/>
              <a:gd name="connsiteX1-27" fmla="*/ 26021 w 1106142"/>
              <a:gd name="connsiteY1-28" fmla="*/ 0 h 10057817"/>
              <a:gd name="connsiteX2-29" fmla="*/ 1106142 w 1106142"/>
              <a:gd name="connsiteY2-30" fmla="*/ 5022559 h 10057817"/>
              <a:gd name="connsiteX3-31" fmla="*/ 26021 w 1106142"/>
              <a:gd name="connsiteY3-32" fmla="*/ 10045118 h 10057817"/>
              <a:gd name="connsiteX4-33" fmla="*/ 12700 w 1106142"/>
              <a:gd name="connsiteY4-34" fmla="*/ 10057817 h 10057817"/>
              <a:gd name="connsiteX5-35" fmla="*/ 17089 w 1106142"/>
              <a:gd name="connsiteY5-36" fmla="*/ 10023149 h 10057817"/>
              <a:gd name="connsiteX6-37" fmla="*/ 0 w 1106142"/>
              <a:gd name="connsiteY6-38" fmla="*/ 0 h 1005781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37" y="connsiteY6-38"/>
              </a:cxn>
            </a:cxnLst>
            <a:rect l="l" t="t" r="r" b="b"/>
            <a:pathLst>
              <a:path w="1106142" h="10057817">
                <a:moveTo>
                  <a:pt x="0" y="0"/>
                </a:moveTo>
                <a:lnTo>
                  <a:pt x="26021" y="0"/>
                </a:lnTo>
                <a:cubicBezTo>
                  <a:pt x="622555" y="0"/>
                  <a:pt x="1106142" y="2248676"/>
                  <a:pt x="1106142" y="5022559"/>
                </a:cubicBezTo>
                <a:cubicBezTo>
                  <a:pt x="1106142" y="7796442"/>
                  <a:pt x="622555" y="10045118"/>
                  <a:pt x="26021" y="10045118"/>
                </a:cubicBezTo>
                <a:lnTo>
                  <a:pt x="12700" y="10057817"/>
                </a:lnTo>
                <a:cubicBezTo>
                  <a:pt x="22630" y="10037794"/>
                  <a:pt x="7159" y="10043172"/>
                  <a:pt x="17089" y="10023149"/>
                </a:cubicBezTo>
                <a:cubicBezTo>
                  <a:pt x="11393" y="6682099"/>
                  <a:pt x="5696" y="3341050"/>
                  <a:pt x="0"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900" advClick="0" advTm="0">
        <p14:warp dir="in"/>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additive="base">
                                        <p:cTn id="7" dur="500" fill="hold"/>
                                        <p:tgtEl>
                                          <p:spTgt spid="54"/>
                                        </p:tgtEl>
                                        <p:attrNameLst>
                                          <p:attrName>ppt_x</p:attrName>
                                        </p:attrNameLst>
                                      </p:cBhvr>
                                      <p:tavLst>
                                        <p:tav tm="0">
                                          <p:val>
                                            <p:strVal val="0-#ppt_w/2"/>
                                          </p:val>
                                        </p:tav>
                                        <p:tav tm="100000">
                                          <p:val>
                                            <p:strVal val="#ppt_x"/>
                                          </p:val>
                                        </p:tav>
                                      </p:tavLst>
                                    </p:anim>
                                    <p:anim calcmode="lin" valueType="num">
                                      <p:cBhvr additive="base">
                                        <p:cTn id="8" dur="500" fill="hold"/>
                                        <p:tgtEl>
                                          <p:spTgt spid="5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500" fill="hold"/>
                                        <p:tgtEl>
                                          <p:spTgt spid="43"/>
                                        </p:tgtEl>
                                        <p:attrNameLst>
                                          <p:attrName>ppt_x</p:attrName>
                                        </p:attrNameLst>
                                      </p:cBhvr>
                                      <p:tavLst>
                                        <p:tav tm="0">
                                          <p:val>
                                            <p:strVal val="0-#ppt_w/2"/>
                                          </p:val>
                                        </p:tav>
                                        <p:tav tm="100000">
                                          <p:val>
                                            <p:strVal val="#ppt_x"/>
                                          </p:val>
                                        </p:tav>
                                      </p:tavLst>
                                    </p:anim>
                                    <p:anim calcmode="lin" valueType="num">
                                      <p:cBhvr additive="base">
                                        <p:cTn id="12" dur="500" fill="hold"/>
                                        <p:tgtEl>
                                          <p:spTgt spid="4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40"/>
                                        </p:tgtEl>
                                        <p:attrNameLst>
                                          <p:attrName>style.visibility</p:attrName>
                                        </p:attrNameLst>
                                      </p:cBhvr>
                                      <p:to>
                                        <p:strVal val="visible"/>
                                      </p:to>
                                    </p:set>
                                    <p:anim calcmode="lin" valueType="num">
                                      <p:cBhvr additive="base">
                                        <p:cTn id="15" dur="500" fill="hold"/>
                                        <p:tgtEl>
                                          <p:spTgt spid="40"/>
                                        </p:tgtEl>
                                        <p:attrNameLst>
                                          <p:attrName>ppt_x</p:attrName>
                                        </p:attrNameLst>
                                      </p:cBhvr>
                                      <p:tavLst>
                                        <p:tav tm="0">
                                          <p:val>
                                            <p:strVal val="0-#ppt_w/2"/>
                                          </p:val>
                                        </p:tav>
                                        <p:tav tm="100000">
                                          <p:val>
                                            <p:strVal val="#ppt_x"/>
                                          </p:val>
                                        </p:tav>
                                      </p:tavLst>
                                    </p:anim>
                                    <p:anim calcmode="lin" valueType="num">
                                      <p:cBhvr additive="base">
                                        <p:cTn id="16" dur="500" fill="hold"/>
                                        <p:tgtEl>
                                          <p:spTgt spid="40"/>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6" presetClass="emph" presetSubtype="0" fill="hold" nodeType="clickEffect">
                                  <p:stCondLst>
                                    <p:cond delay="0"/>
                                  </p:stCondLst>
                                  <p:childTnLst>
                                    <p:animEffect transition="out" filter="fade">
                                      <p:cBhvr>
                                        <p:cTn id="20" dur="500" tmFilter="0, 0; .2, .5; .8, .5; 1, 0"/>
                                        <p:tgtEl>
                                          <p:spTgt spid="40"/>
                                        </p:tgtEl>
                                      </p:cBhvr>
                                    </p:animEffect>
                                    <p:animScale>
                                      <p:cBhvr>
                                        <p:cTn id="21" dur="250" autoRev="1" fill="hold"/>
                                        <p:tgtEl>
                                          <p:spTgt spid="40"/>
                                        </p:tgtEl>
                                      </p:cBhvr>
                                      <p:by x="105000" y="105000"/>
                                    </p:animScale>
                                  </p:childTnLst>
                                </p:cTn>
                              </p:par>
                            </p:childTnLst>
                          </p:cTn>
                        </p:par>
                        <p:par>
                          <p:cTn id="22" fill="hold">
                            <p:stCondLst>
                              <p:cond delay="500"/>
                            </p:stCondLst>
                            <p:childTnLst>
                              <p:par>
                                <p:cTn id="23" presetID="53" presetClass="entr" presetSubtype="16" fill="hold" nodeType="afterEffect">
                                  <p:stCondLst>
                                    <p:cond delay="0"/>
                                  </p:stCondLst>
                                  <p:childTnLst>
                                    <p:set>
                                      <p:cBhvr>
                                        <p:cTn id="24" dur="1" fill="hold">
                                          <p:stCondLst>
                                            <p:cond delay="0"/>
                                          </p:stCondLst>
                                        </p:cTn>
                                        <p:tgtEl>
                                          <p:spTgt spid="37"/>
                                        </p:tgtEl>
                                        <p:attrNameLst>
                                          <p:attrName>style.visibility</p:attrName>
                                        </p:attrNameLst>
                                      </p:cBhvr>
                                      <p:to>
                                        <p:strVal val="visible"/>
                                      </p:to>
                                    </p:set>
                                    <p:anim calcmode="lin" valueType="num">
                                      <p:cBhvr>
                                        <p:cTn id="25" dur="500" fill="hold"/>
                                        <p:tgtEl>
                                          <p:spTgt spid="37"/>
                                        </p:tgtEl>
                                        <p:attrNameLst>
                                          <p:attrName>ppt_w</p:attrName>
                                        </p:attrNameLst>
                                      </p:cBhvr>
                                      <p:tavLst>
                                        <p:tav tm="0">
                                          <p:val>
                                            <p:fltVal val="0"/>
                                          </p:val>
                                        </p:tav>
                                        <p:tav tm="100000">
                                          <p:val>
                                            <p:strVal val="#ppt_w"/>
                                          </p:val>
                                        </p:tav>
                                      </p:tavLst>
                                    </p:anim>
                                    <p:anim calcmode="lin" valueType="num">
                                      <p:cBhvr>
                                        <p:cTn id="26" dur="500" fill="hold"/>
                                        <p:tgtEl>
                                          <p:spTgt spid="37"/>
                                        </p:tgtEl>
                                        <p:attrNameLst>
                                          <p:attrName>ppt_h</p:attrName>
                                        </p:attrNameLst>
                                      </p:cBhvr>
                                      <p:tavLst>
                                        <p:tav tm="0">
                                          <p:val>
                                            <p:fltVal val="0"/>
                                          </p:val>
                                        </p:tav>
                                        <p:tav tm="100000">
                                          <p:val>
                                            <p:strVal val="#ppt_h"/>
                                          </p:val>
                                        </p:tav>
                                      </p:tavLst>
                                    </p:anim>
                                    <p:animEffect transition="in" filter="fade">
                                      <p:cBhvr>
                                        <p:cTn id="27" dur="500"/>
                                        <p:tgtEl>
                                          <p:spTgt spid="37"/>
                                        </p:tgtEl>
                                      </p:cBhvr>
                                    </p:animEffect>
                                  </p:childTnLst>
                                </p:cTn>
                              </p:par>
                            </p:childTnLst>
                          </p:cTn>
                        </p:par>
                        <p:par>
                          <p:cTn id="28" fill="hold">
                            <p:stCondLst>
                              <p:cond delay="1000"/>
                            </p:stCondLst>
                            <p:childTnLst>
                              <p:par>
                                <p:cTn id="29" presetID="12" presetClass="entr" presetSubtype="8" fill="hold" nodeType="afterEffect">
                                  <p:stCondLst>
                                    <p:cond delay="0"/>
                                  </p:stCondLst>
                                  <p:childTnLst>
                                    <p:set>
                                      <p:cBhvr>
                                        <p:cTn id="30" dur="1" fill="hold">
                                          <p:stCondLst>
                                            <p:cond delay="0"/>
                                          </p:stCondLst>
                                        </p:cTn>
                                        <p:tgtEl>
                                          <p:spTgt spid="46"/>
                                        </p:tgtEl>
                                        <p:attrNameLst>
                                          <p:attrName>style.visibility</p:attrName>
                                        </p:attrNameLst>
                                      </p:cBhvr>
                                      <p:to>
                                        <p:strVal val="visible"/>
                                      </p:to>
                                    </p:set>
                                    <p:anim calcmode="lin" valueType="num">
                                      <p:cBhvr additive="base">
                                        <p:cTn id="31" dur="500"/>
                                        <p:tgtEl>
                                          <p:spTgt spid="46"/>
                                        </p:tgtEl>
                                        <p:attrNameLst>
                                          <p:attrName>ppt_x</p:attrName>
                                        </p:attrNameLst>
                                      </p:cBhvr>
                                      <p:tavLst>
                                        <p:tav tm="0">
                                          <p:val>
                                            <p:strVal val="#ppt_x-#ppt_w*1.125000"/>
                                          </p:val>
                                        </p:tav>
                                        <p:tav tm="100000">
                                          <p:val>
                                            <p:strVal val="#ppt_x"/>
                                          </p:val>
                                        </p:tav>
                                      </p:tavLst>
                                    </p:anim>
                                    <p:animEffect transition="in" filter="wipe(right)">
                                      <p:cBhvr>
                                        <p:cTn id="32" dur="500"/>
                                        <p:tgtEl>
                                          <p:spTgt spid="46"/>
                                        </p:tgtEl>
                                      </p:cBhvr>
                                    </p:animEffect>
                                  </p:childTnLst>
                                </p:cTn>
                              </p:par>
                            </p:childTnLst>
                          </p:cTn>
                        </p:par>
                        <p:par>
                          <p:cTn id="33" fill="hold">
                            <p:stCondLst>
                              <p:cond delay="1500"/>
                            </p:stCondLst>
                            <p:childTnLst>
                              <p:par>
                                <p:cTn id="34" presetID="12" presetClass="entr" presetSubtype="8" fill="hold" nodeType="afterEffect">
                                  <p:stCondLst>
                                    <p:cond delay="0"/>
                                  </p:stCondLst>
                                  <p:childTnLst>
                                    <p:set>
                                      <p:cBhvr>
                                        <p:cTn id="35" dur="1" fill="hold">
                                          <p:stCondLst>
                                            <p:cond delay="0"/>
                                          </p:stCondLst>
                                        </p:cTn>
                                        <p:tgtEl>
                                          <p:spTgt spid="50"/>
                                        </p:tgtEl>
                                        <p:attrNameLst>
                                          <p:attrName>style.visibility</p:attrName>
                                        </p:attrNameLst>
                                      </p:cBhvr>
                                      <p:to>
                                        <p:strVal val="visible"/>
                                      </p:to>
                                    </p:set>
                                    <p:anim calcmode="lin" valueType="num">
                                      <p:cBhvr additive="base">
                                        <p:cTn id="36" dur="500"/>
                                        <p:tgtEl>
                                          <p:spTgt spid="50"/>
                                        </p:tgtEl>
                                        <p:attrNameLst>
                                          <p:attrName>ppt_x</p:attrName>
                                        </p:attrNameLst>
                                      </p:cBhvr>
                                      <p:tavLst>
                                        <p:tav tm="0">
                                          <p:val>
                                            <p:strVal val="#ppt_x-#ppt_w*1.125000"/>
                                          </p:val>
                                        </p:tav>
                                        <p:tav tm="100000">
                                          <p:val>
                                            <p:strVal val="#ppt_x"/>
                                          </p:val>
                                        </p:tav>
                                      </p:tavLst>
                                    </p:anim>
                                    <p:animEffect transition="in" filter="wipe(right)">
                                      <p:cBhvr>
                                        <p:cTn id="37" dur="500"/>
                                        <p:tgtEl>
                                          <p:spTgt spid="50"/>
                                        </p:tgtEl>
                                      </p:cBhvr>
                                    </p:animEffect>
                                  </p:childTnLst>
                                </p:cTn>
                              </p:par>
                            </p:childTnLst>
                          </p:cTn>
                        </p:par>
                        <p:par>
                          <p:cTn id="38" fill="hold">
                            <p:stCondLst>
                              <p:cond delay="2000"/>
                            </p:stCondLst>
                            <p:childTnLst>
                              <p:par>
                                <p:cTn id="39" presetID="12" presetClass="entr" presetSubtype="8" fill="hold" nodeType="afterEffect">
                                  <p:stCondLst>
                                    <p:cond delay="0"/>
                                  </p:stCondLst>
                                  <p:childTnLst>
                                    <p:set>
                                      <p:cBhvr>
                                        <p:cTn id="40" dur="1" fill="hold">
                                          <p:stCondLst>
                                            <p:cond delay="0"/>
                                          </p:stCondLst>
                                        </p:cTn>
                                        <p:tgtEl>
                                          <p:spTgt spid="84"/>
                                        </p:tgtEl>
                                        <p:attrNameLst>
                                          <p:attrName>style.visibility</p:attrName>
                                        </p:attrNameLst>
                                      </p:cBhvr>
                                      <p:to>
                                        <p:strVal val="visible"/>
                                      </p:to>
                                    </p:set>
                                    <p:anim calcmode="lin" valueType="num">
                                      <p:cBhvr additive="base">
                                        <p:cTn id="41" dur="500"/>
                                        <p:tgtEl>
                                          <p:spTgt spid="84"/>
                                        </p:tgtEl>
                                        <p:attrNameLst>
                                          <p:attrName>ppt_x</p:attrName>
                                        </p:attrNameLst>
                                      </p:cBhvr>
                                      <p:tavLst>
                                        <p:tav tm="0">
                                          <p:val>
                                            <p:strVal val="#ppt_x-#ppt_w*1.125000"/>
                                          </p:val>
                                        </p:tav>
                                        <p:tav tm="100000">
                                          <p:val>
                                            <p:strVal val="#ppt_x"/>
                                          </p:val>
                                        </p:tav>
                                      </p:tavLst>
                                    </p:anim>
                                    <p:animEffect transition="in" filter="wipe(right)">
                                      <p:cBhvr>
                                        <p:cTn id="42"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组合 39"/>
          <p:cNvGrpSpPr/>
          <p:nvPr/>
        </p:nvGrpSpPr>
        <p:grpSpPr>
          <a:xfrm>
            <a:off x="1698246" y="-5298"/>
            <a:ext cx="1805717" cy="324036"/>
            <a:chOff x="1698246" y="-5298"/>
            <a:chExt cx="1805717" cy="324036"/>
          </a:xfrm>
        </p:grpSpPr>
        <p:sp>
          <p:nvSpPr>
            <p:cNvPr id="41" name="平行四边形 40"/>
            <p:cNvSpPr/>
            <p:nvPr/>
          </p:nvSpPr>
          <p:spPr>
            <a:xfrm>
              <a:off x="1698246" y="-5298"/>
              <a:ext cx="1805717" cy="324036"/>
            </a:xfrm>
            <a:prstGeom prst="parallelogram">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panose="020B0503020204020204" pitchFamily="34" charset="-122"/>
              </a:endParaRPr>
            </a:p>
          </p:txBody>
        </p:sp>
        <p:sp>
          <p:nvSpPr>
            <p:cNvPr id="42" name="TextBox 37"/>
            <p:cNvSpPr>
              <a:spLocks noChangeArrowheads="1"/>
            </p:cNvSpPr>
            <p:nvPr/>
          </p:nvSpPr>
          <p:spPr bwMode="auto">
            <a:xfrm>
              <a:off x="2065961" y="48998"/>
              <a:ext cx="99194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1400" b="1" dirty="0">
                  <a:solidFill>
                    <a:schemeClr val="accent2"/>
                  </a:solidFill>
                  <a:latin typeface="微软雅黑" panose="020B0503020204020204" pitchFamily="34" charset="-122"/>
                  <a:ea typeface="微软雅黑" panose="020B0503020204020204" pitchFamily="34" charset="-122"/>
                </a:rPr>
                <a:t>改善对策</a:t>
              </a:r>
              <a:endParaRPr lang="zh-CN" altLang="en-US" sz="1400" b="1" dirty="0">
                <a:solidFill>
                  <a:schemeClr val="accent2"/>
                </a:solidFill>
                <a:latin typeface="微软雅黑" panose="020B0503020204020204" pitchFamily="34" charset="-122"/>
                <a:ea typeface="微软雅黑" panose="020B0503020204020204" pitchFamily="34" charset="-122"/>
              </a:endParaRPr>
            </a:p>
          </p:txBody>
        </p:sp>
      </p:grpSp>
      <p:grpSp>
        <p:nvGrpSpPr>
          <p:cNvPr id="43" name="组合 42"/>
          <p:cNvGrpSpPr/>
          <p:nvPr/>
        </p:nvGrpSpPr>
        <p:grpSpPr>
          <a:xfrm>
            <a:off x="3470062" y="-5298"/>
            <a:ext cx="1805717" cy="324036"/>
            <a:chOff x="3470062" y="-5298"/>
            <a:chExt cx="1805717" cy="324036"/>
          </a:xfrm>
        </p:grpSpPr>
        <p:sp>
          <p:nvSpPr>
            <p:cNvPr id="44" name="平行四边形 43"/>
            <p:cNvSpPr/>
            <p:nvPr/>
          </p:nvSpPr>
          <p:spPr>
            <a:xfrm>
              <a:off x="3470062" y="-5298"/>
              <a:ext cx="1805717" cy="324036"/>
            </a:xfrm>
            <a:prstGeom prst="parallelogram">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panose="020B0503020204020204" pitchFamily="34" charset="-122"/>
              </a:endParaRPr>
            </a:p>
          </p:txBody>
        </p:sp>
        <p:sp>
          <p:nvSpPr>
            <p:cNvPr id="53" name="TextBox 38"/>
            <p:cNvSpPr>
              <a:spLocks noChangeArrowheads="1"/>
            </p:cNvSpPr>
            <p:nvPr/>
          </p:nvSpPr>
          <p:spPr bwMode="auto">
            <a:xfrm>
              <a:off x="3534969" y="48998"/>
              <a:ext cx="133214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1400" b="1" dirty="0">
                  <a:solidFill>
                    <a:schemeClr val="accent2"/>
                  </a:solidFill>
                  <a:latin typeface="微软雅黑" panose="020B0503020204020204" pitchFamily="34" charset="-122"/>
                  <a:ea typeface="微软雅黑" panose="020B0503020204020204" pitchFamily="34" charset="-122"/>
                </a:rPr>
                <a:t>推进计划</a:t>
              </a:r>
              <a:endParaRPr lang="zh-CN" altLang="en-US" sz="1400" b="1" dirty="0">
                <a:solidFill>
                  <a:schemeClr val="accent2"/>
                </a:solidFill>
                <a:latin typeface="微软雅黑" panose="020B0503020204020204" pitchFamily="34" charset="-122"/>
                <a:ea typeface="微软雅黑" panose="020B0503020204020204" pitchFamily="34" charset="-122"/>
              </a:endParaRPr>
            </a:p>
          </p:txBody>
        </p:sp>
      </p:grpSp>
      <p:grpSp>
        <p:nvGrpSpPr>
          <p:cNvPr id="54" name="组合 53"/>
          <p:cNvGrpSpPr/>
          <p:nvPr/>
        </p:nvGrpSpPr>
        <p:grpSpPr>
          <a:xfrm>
            <a:off x="-72516" y="-5298"/>
            <a:ext cx="1805717" cy="324036"/>
            <a:chOff x="-72516" y="-5298"/>
            <a:chExt cx="1805717" cy="324036"/>
          </a:xfrm>
        </p:grpSpPr>
        <p:sp>
          <p:nvSpPr>
            <p:cNvPr id="55" name="平行四边形 54"/>
            <p:cNvSpPr/>
            <p:nvPr/>
          </p:nvSpPr>
          <p:spPr>
            <a:xfrm>
              <a:off x="-72516" y="-5298"/>
              <a:ext cx="1805717" cy="324036"/>
            </a:xfrm>
            <a:prstGeom prst="parallelogram">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panose="020B0503020204020204" pitchFamily="34" charset="-122"/>
              </a:endParaRPr>
            </a:p>
          </p:txBody>
        </p:sp>
        <p:sp>
          <p:nvSpPr>
            <p:cNvPr id="56" name="TextBox 33"/>
            <p:cNvSpPr>
              <a:spLocks noChangeArrowheads="1"/>
            </p:cNvSpPr>
            <p:nvPr/>
          </p:nvSpPr>
          <p:spPr bwMode="auto">
            <a:xfrm>
              <a:off x="361869" y="48998"/>
              <a:ext cx="112443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1400" b="1" dirty="0">
                  <a:solidFill>
                    <a:schemeClr val="accent2"/>
                  </a:solidFill>
                  <a:latin typeface="微软雅黑" panose="020B0503020204020204" pitchFamily="34" charset="-122"/>
                  <a:ea typeface="微软雅黑" panose="020B0503020204020204" pitchFamily="34" charset="-122"/>
                </a:rPr>
                <a:t>存在不足</a:t>
              </a:r>
              <a:endParaRPr lang="zh-CN" altLang="en-US" sz="1400" b="1" dirty="0">
                <a:solidFill>
                  <a:schemeClr val="accent2"/>
                </a:solidFill>
                <a:latin typeface="微软雅黑" panose="020B0503020204020204" pitchFamily="34" charset="-122"/>
                <a:ea typeface="微软雅黑" panose="020B0503020204020204" pitchFamily="34" charset="-122"/>
              </a:endParaRPr>
            </a:p>
          </p:txBody>
        </p:sp>
      </p:grpSp>
      <p:sp>
        <p:nvSpPr>
          <p:cNvPr id="37" name="流程图: 延期 3"/>
          <p:cNvSpPr/>
          <p:nvPr/>
        </p:nvSpPr>
        <p:spPr>
          <a:xfrm rot="16200000">
            <a:off x="4477625" y="412984"/>
            <a:ext cx="176691" cy="9360537"/>
          </a:xfrm>
          <a:custGeom>
            <a:avLst/>
            <a:gdLst>
              <a:gd name="connsiteX0" fmla="*/ 0 w 2160242"/>
              <a:gd name="connsiteY0" fmla="*/ 0 h 10045117"/>
              <a:gd name="connsiteX1" fmla="*/ 1080121 w 2160242"/>
              <a:gd name="connsiteY1" fmla="*/ 0 h 10045117"/>
              <a:gd name="connsiteX2" fmla="*/ 2160242 w 2160242"/>
              <a:gd name="connsiteY2" fmla="*/ 5022559 h 10045117"/>
              <a:gd name="connsiteX3" fmla="*/ 1080121 w 2160242"/>
              <a:gd name="connsiteY3" fmla="*/ 10045118 h 10045117"/>
              <a:gd name="connsiteX4" fmla="*/ 0 w 2160242"/>
              <a:gd name="connsiteY4" fmla="*/ 10045117 h 10045117"/>
              <a:gd name="connsiteX5" fmla="*/ 0 w 2160242"/>
              <a:gd name="connsiteY5" fmla="*/ 0 h 10045117"/>
              <a:gd name="connsiteX0-1" fmla="*/ 1054100 w 2160242"/>
              <a:gd name="connsiteY0-2" fmla="*/ 0 h 10045118"/>
              <a:gd name="connsiteX1-3" fmla="*/ 1080121 w 2160242"/>
              <a:gd name="connsiteY1-4" fmla="*/ 0 h 10045118"/>
              <a:gd name="connsiteX2-5" fmla="*/ 2160242 w 2160242"/>
              <a:gd name="connsiteY2-6" fmla="*/ 5022559 h 10045118"/>
              <a:gd name="connsiteX3-7" fmla="*/ 1080121 w 2160242"/>
              <a:gd name="connsiteY3-8" fmla="*/ 10045118 h 10045118"/>
              <a:gd name="connsiteX4-9" fmla="*/ 0 w 2160242"/>
              <a:gd name="connsiteY4-10" fmla="*/ 10045117 h 10045118"/>
              <a:gd name="connsiteX5-11" fmla="*/ 1054100 w 2160242"/>
              <a:gd name="connsiteY5-12" fmla="*/ 0 h 10045118"/>
              <a:gd name="connsiteX0-13" fmla="*/ 1054100 w 2160242"/>
              <a:gd name="connsiteY0-14" fmla="*/ 0 h 10045118"/>
              <a:gd name="connsiteX1-15" fmla="*/ 1080121 w 2160242"/>
              <a:gd name="connsiteY1-16" fmla="*/ 0 h 10045118"/>
              <a:gd name="connsiteX2-17" fmla="*/ 2160242 w 2160242"/>
              <a:gd name="connsiteY2-18" fmla="*/ 5022559 h 10045118"/>
              <a:gd name="connsiteX3-19" fmla="*/ 1080121 w 2160242"/>
              <a:gd name="connsiteY3-20" fmla="*/ 10045118 h 10045118"/>
              <a:gd name="connsiteX4-21" fmla="*/ 0 w 2160242"/>
              <a:gd name="connsiteY4-22" fmla="*/ 10045117 h 10045118"/>
              <a:gd name="connsiteX5-23" fmla="*/ 1071189 w 2160242"/>
              <a:gd name="connsiteY5-24" fmla="*/ 10023149 h 10045118"/>
              <a:gd name="connsiteX6" fmla="*/ 1054100 w 2160242"/>
              <a:gd name="connsiteY6" fmla="*/ 0 h 10045118"/>
              <a:gd name="connsiteX0-25" fmla="*/ 0 w 1106142"/>
              <a:gd name="connsiteY0-26" fmla="*/ 0 h 10057817"/>
              <a:gd name="connsiteX1-27" fmla="*/ 26021 w 1106142"/>
              <a:gd name="connsiteY1-28" fmla="*/ 0 h 10057817"/>
              <a:gd name="connsiteX2-29" fmla="*/ 1106142 w 1106142"/>
              <a:gd name="connsiteY2-30" fmla="*/ 5022559 h 10057817"/>
              <a:gd name="connsiteX3-31" fmla="*/ 26021 w 1106142"/>
              <a:gd name="connsiteY3-32" fmla="*/ 10045118 h 10057817"/>
              <a:gd name="connsiteX4-33" fmla="*/ 12700 w 1106142"/>
              <a:gd name="connsiteY4-34" fmla="*/ 10057817 h 10057817"/>
              <a:gd name="connsiteX5-35" fmla="*/ 17089 w 1106142"/>
              <a:gd name="connsiteY5-36" fmla="*/ 10023149 h 10057817"/>
              <a:gd name="connsiteX6-37" fmla="*/ 0 w 1106142"/>
              <a:gd name="connsiteY6-38" fmla="*/ 0 h 1005781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37" y="connsiteY6-38"/>
              </a:cxn>
            </a:cxnLst>
            <a:rect l="l" t="t" r="r" b="b"/>
            <a:pathLst>
              <a:path w="1106142" h="10057817">
                <a:moveTo>
                  <a:pt x="0" y="0"/>
                </a:moveTo>
                <a:lnTo>
                  <a:pt x="26021" y="0"/>
                </a:lnTo>
                <a:cubicBezTo>
                  <a:pt x="622555" y="0"/>
                  <a:pt x="1106142" y="2248676"/>
                  <a:pt x="1106142" y="5022559"/>
                </a:cubicBezTo>
                <a:cubicBezTo>
                  <a:pt x="1106142" y="7796442"/>
                  <a:pt x="622555" y="10045118"/>
                  <a:pt x="26021" y="10045118"/>
                </a:cubicBezTo>
                <a:lnTo>
                  <a:pt x="12700" y="10057817"/>
                </a:lnTo>
                <a:cubicBezTo>
                  <a:pt x="22630" y="10037794"/>
                  <a:pt x="7159" y="10043172"/>
                  <a:pt x="17089" y="10023149"/>
                </a:cubicBezTo>
                <a:cubicBezTo>
                  <a:pt x="11393" y="6682099"/>
                  <a:pt x="5696" y="3341050"/>
                  <a:pt x="0"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nvGrpSpPr>
          <p:cNvPr id="39" name="组合 38"/>
          <p:cNvGrpSpPr/>
          <p:nvPr/>
        </p:nvGrpSpPr>
        <p:grpSpPr>
          <a:xfrm>
            <a:off x="931836" y="1400277"/>
            <a:ext cx="1352926" cy="1352926"/>
            <a:chOff x="1003844" y="1472285"/>
            <a:chExt cx="1352926" cy="1352926"/>
          </a:xfrm>
          <a:solidFill>
            <a:schemeClr val="bg1">
              <a:lumMod val="75000"/>
            </a:schemeClr>
          </a:solidFill>
        </p:grpSpPr>
        <p:sp>
          <p:nvSpPr>
            <p:cNvPr id="45" name="泪滴形 24"/>
            <p:cNvSpPr/>
            <p:nvPr/>
          </p:nvSpPr>
          <p:spPr bwMode="auto">
            <a:xfrm rot="10800000" flipH="1">
              <a:off x="1003844" y="1472285"/>
              <a:ext cx="1352926" cy="1352926"/>
            </a:xfrm>
            <a:custGeom>
              <a:avLst/>
              <a:gdLst>
                <a:gd name="T0" fmla="*/ 679134 w 1680168"/>
                <a:gd name="T1" fmla="*/ 1503514 h 1680168"/>
                <a:gd name="T2" fmla="*/ 176653 w 1680168"/>
                <a:gd name="T3" fmla="*/ 1001034 h 1680168"/>
                <a:gd name="T4" fmla="*/ 679134 w 1680168"/>
                <a:gd name="T5" fmla="*/ 498554 h 1680168"/>
                <a:gd name="T6" fmla="*/ 1181615 w 1680168"/>
                <a:gd name="T7" fmla="*/ 1001034 h 1680168"/>
                <a:gd name="T8" fmla="*/ 679134 w 1680168"/>
                <a:gd name="T9" fmla="*/ 1503514 h 1680168"/>
                <a:gd name="T10" fmla="*/ 840084 w 1680168"/>
                <a:gd name="T11" fmla="*/ 1680168 h 1680168"/>
                <a:gd name="T12" fmla="*/ 1680168 w 1680168"/>
                <a:gd name="T13" fmla="*/ 840084 h 1680168"/>
                <a:gd name="T14" fmla="*/ 1680168 w 1680168"/>
                <a:gd name="T15" fmla="*/ 0 h 1680168"/>
                <a:gd name="T16" fmla="*/ 840084 w 1680168"/>
                <a:gd name="T17" fmla="*/ 0 h 1680168"/>
                <a:gd name="T18" fmla="*/ 0 w 1680168"/>
                <a:gd name="T19" fmla="*/ 840084 h 1680168"/>
                <a:gd name="T20" fmla="*/ 840084 w 1680168"/>
                <a:gd name="T21" fmla="*/ 1680168 h 1680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80168" h="1680168">
                  <a:moveTo>
                    <a:pt x="679134" y="1503514"/>
                  </a:moveTo>
                  <a:cubicBezTo>
                    <a:pt x="401621" y="1503514"/>
                    <a:pt x="176653" y="1278546"/>
                    <a:pt x="176653" y="1001034"/>
                  </a:cubicBezTo>
                  <a:cubicBezTo>
                    <a:pt x="176653" y="723522"/>
                    <a:pt x="401621" y="498554"/>
                    <a:pt x="679134" y="498554"/>
                  </a:cubicBezTo>
                  <a:cubicBezTo>
                    <a:pt x="956647" y="498554"/>
                    <a:pt x="1181615" y="723522"/>
                    <a:pt x="1181615" y="1001034"/>
                  </a:cubicBezTo>
                  <a:cubicBezTo>
                    <a:pt x="1181615" y="1278546"/>
                    <a:pt x="956647" y="1503514"/>
                    <a:pt x="679134" y="1503514"/>
                  </a:cubicBezTo>
                  <a:close/>
                  <a:moveTo>
                    <a:pt x="840084" y="1680168"/>
                  </a:moveTo>
                  <a:cubicBezTo>
                    <a:pt x="1304050" y="1680168"/>
                    <a:pt x="1680168" y="1304050"/>
                    <a:pt x="1680168" y="840084"/>
                  </a:cubicBezTo>
                  <a:lnTo>
                    <a:pt x="1680168" y="0"/>
                  </a:lnTo>
                  <a:lnTo>
                    <a:pt x="840084" y="0"/>
                  </a:lnTo>
                  <a:cubicBezTo>
                    <a:pt x="376118" y="0"/>
                    <a:pt x="0" y="376118"/>
                    <a:pt x="0" y="840084"/>
                  </a:cubicBezTo>
                  <a:cubicBezTo>
                    <a:pt x="0" y="1304050"/>
                    <a:pt x="376118" y="1680168"/>
                    <a:pt x="840084" y="1680168"/>
                  </a:cubicBezTo>
                  <a:close/>
                </a:path>
              </a:pathLst>
            </a:custGeom>
            <a:grpFill/>
            <a:ln>
              <a:noFill/>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70C0"/>
                </a:solidFill>
                <a:effectLst/>
                <a:uLnTx/>
                <a:uFillTx/>
                <a:latin typeface="+mj-ea"/>
                <a:ea typeface="+mj-ea"/>
              </a:endParaRPr>
            </a:p>
          </p:txBody>
        </p:sp>
        <p:sp>
          <p:nvSpPr>
            <p:cNvPr id="46" name="TextBox 45"/>
            <p:cNvSpPr txBox="1"/>
            <p:nvPr/>
          </p:nvSpPr>
          <p:spPr>
            <a:xfrm>
              <a:off x="1202218" y="1811239"/>
              <a:ext cx="849913"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lang="en-US" altLang="zh-CN" sz="2400" b="1" kern="0" dirty="0">
                  <a:solidFill>
                    <a:schemeClr val="bg1"/>
                  </a:solidFill>
                  <a:latin typeface="+mj-ea"/>
                  <a:ea typeface="+mj-ea"/>
                </a:rPr>
                <a:t>3</a:t>
              </a:r>
              <a:r>
                <a:rPr kumimoji="0" lang="en-US" altLang="zh-CN" sz="2400" b="1" i="0" u="none" strike="noStrike" kern="0" cap="none" spc="0" normalizeH="0" baseline="0" noProof="0" dirty="0">
                  <a:ln>
                    <a:noFill/>
                  </a:ln>
                  <a:solidFill>
                    <a:schemeClr val="bg1"/>
                  </a:solidFill>
                  <a:effectLst/>
                  <a:uLnTx/>
                  <a:uFillTx/>
                  <a:latin typeface="+mj-ea"/>
                  <a:ea typeface="+mj-ea"/>
                </a:rPr>
                <a:t>5%</a:t>
              </a:r>
              <a:endParaRPr kumimoji="0" lang="zh-CN" altLang="en-US" sz="2400" b="1" i="0" u="none" strike="noStrike" kern="0" cap="none" spc="0" normalizeH="0" baseline="0" noProof="0" dirty="0">
                <a:ln>
                  <a:noFill/>
                </a:ln>
                <a:solidFill>
                  <a:schemeClr val="bg1"/>
                </a:solidFill>
                <a:effectLst/>
                <a:uLnTx/>
                <a:uFillTx/>
                <a:latin typeface="+mj-ea"/>
                <a:ea typeface="+mj-ea"/>
              </a:endParaRPr>
            </a:p>
          </p:txBody>
        </p:sp>
      </p:grpSp>
      <p:grpSp>
        <p:nvGrpSpPr>
          <p:cNvPr id="47" name="组合 46"/>
          <p:cNvGrpSpPr/>
          <p:nvPr/>
        </p:nvGrpSpPr>
        <p:grpSpPr>
          <a:xfrm>
            <a:off x="755576" y="2788718"/>
            <a:ext cx="1512620" cy="1513898"/>
            <a:chOff x="827584" y="2860726"/>
            <a:chExt cx="1512620" cy="1513898"/>
          </a:xfrm>
        </p:grpSpPr>
        <p:sp>
          <p:nvSpPr>
            <p:cNvPr id="48" name="泪滴形 38"/>
            <p:cNvSpPr/>
            <p:nvPr/>
          </p:nvSpPr>
          <p:spPr bwMode="auto">
            <a:xfrm>
              <a:off x="827584" y="2860726"/>
              <a:ext cx="1512620" cy="1513898"/>
            </a:xfrm>
            <a:custGeom>
              <a:avLst/>
              <a:gdLst>
                <a:gd name="T0" fmla="*/ 811275 w 1879944"/>
                <a:gd name="T1" fmla="*/ 455670 h 1880638"/>
                <a:gd name="T2" fmla="*/ 198108 w 1879944"/>
                <a:gd name="T3" fmla="*/ 1069063 h 1880638"/>
                <a:gd name="T4" fmla="*/ 811275 w 1879944"/>
                <a:gd name="T5" fmla="*/ 1682456 h 1880638"/>
                <a:gd name="T6" fmla="*/ 1424442 w 1879944"/>
                <a:gd name="T7" fmla="*/ 1069063 h 1880638"/>
                <a:gd name="T8" fmla="*/ 811275 w 1879944"/>
                <a:gd name="T9" fmla="*/ 455670 h 1880638"/>
                <a:gd name="T10" fmla="*/ 939973 w 1879944"/>
                <a:gd name="T11" fmla="*/ 0 h 1880638"/>
                <a:gd name="T12" fmla="*/ 1879944 w 1879944"/>
                <a:gd name="T13" fmla="*/ 0 h 1880638"/>
                <a:gd name="T14" fmla="*/ 1879944 w 1879944"/>
                <a:gd name="T15" fmla="*/ 940319 h 1880638"/>
                <a:gd name="T16" fmla="*/ 939972 w 1879944"/>
                <a:gd name="T17" fmla="*/ 1880638 h 1880638"/>
                <a:gd name="T18" fmla="*/ 0 w 1879944"/>
                <a:gd name="T19" fmla="*/ 940319 h 1880638"/>
                <a:gd name="T20" fmla="*/ 1 w 1879944"/>
                <a:gd name="T21" fmla="*/ 940319 h 1880638"/>
                <a:gd name="T22" fmla="*/ 939973 w 1879944"/>
                <a:gd name="T23" fmla="*/ 0 h 1880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79944" h="1880638">
                  <a:moveTo>
                    <a:pt x="811275" y="455670"/>
                  </a:moveTo>
                  <a:cubicBezTo>
                    <a:pt x="472632" y="455670"/>
                    <a:pt x="198108" y="730295"/>
                    <a:pt x="198108" y="1069063"/>
                  </a:cubicBezTo>
                  <a:cubicBezTo>
                    <a:pt x="198108" y="1407831"/>
                    <a:pt x="472632" y="1682456"/>
                    <a:pt x="811275" y="1682456"/>
                  </a:cubicBezTo>
                  <a:cubicBezTo>
                    <a:pt x="1149918" y="1682456"/>
                    <a:pt x="1424442" y="1407831"/>
                    <a:pt x="1424442" y="1069063"/>
                  </a:cubicBezTo>
                  <a:cubicBezTo>
                    <a:pt x="1424442" y="730295"/>
                    <a:pt x="1149918" y="455670"/>
                    <a:pt x="811275" y="455670"/>
                  </a:cubicBezTo>
                  <a:close/>
                  <a:moveTo>
                    <a:pt x="939973" y="0"/>
                  </a:moveTo>
                  <a:lnTo>
                    <a:pt x="1879944" y="0"/>
                  </a:lnTo>
                  <a:lnTo>
                    <a:pt x="1879944" y="940319"/>
                  </a:lnTo>
                  <a:cubicBezTo>
                    <a:pt x="1879944" y="1459643"/>
                    <a:pt x="1459104" y="1880638"/>
                    <a:pt x="939972" y="1880638"/>
                  </a:cubicBezTo>
                  <a:cubicBezTo>
                    <a:pt x="420840" y="1880638"/>
                    <a:pt x="0" y="1459643"/>
                    <a:pt x="0" y="940319"/>
                  </a:cubicBezTo>
                  <a:lnTo>
                    <a:pt x="1" y="940319"/>
                  </a:lnTo>
                  <a:cubicBezTo>
                    <a:pt x="1" y="420995"/>
                    <a:pt x="420841" y="0"/>
                    <a:pt x="939973" y="0"/>
                  </a:cubicBezTo>
                  <a:close/>
                </a:path>
              </a:pathLst>
            </a:custGeom>
            <a:solidFill>
              <a:srgbClr val="C00000"/>
            </a:solidFill>
            <a:ln>
              <a:noFill/>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C00000"/>
                </a:solidFill>
                <a:effectLst/>
                <a:uLnTx/>
                <a:uFillTx/>
                <a:latin typeface="+mj-ea"/>
                <a:ea typeface="+mj-ea"/>
              </a:endParaRPr>
            </a:p>
          </p:txBody>
        </p:sp>
        <p:sp>
          <p:nvSpPr>
            <p:cNvPr id="49" name="TextBox 48"/>
            <p:cNvSpPr txBox="1"/>
            <p:nvPr/>
          </p:nvSpPr>
          <p:spPr>
            <a:xfrm>
              <a:off x="1115616" y="3493517"/>
              <a:ext cx="849913"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lang="en-US" altLang="zh-CN" sz="2400" b="1" kern="0" dirty="0">
                  <a:solidFill>
                    <a:srgbClr val="C00000"/>
                  </a:solidFill>
                  <a:latin typeface="+mj-ea"/>
                  <a:ea typeface="+mj-ea"/>
                </a:rPr>
                <a:t>50</a:t>
              </a:r>
              <a:r>
                <a:rPr kumimoji="0" lang="en-US" altLang="zh-CN" sz="2400" b="1" i="0" u="none" strike="noStrike" kern="0" cap="none" spc="0" normalizeH="0" baseline="0" noProof="0" dirty="0">
                  <a:ln>
                    <a:noFill/>
                  </a:ln>
                  <a:solidFill>
                    <a:srgbClr val="C00000"/>
                  </a:solidFill>
                  <a:effectLst/>
                  <a:uLnTx/>
                  <a:uFillTx/>
                  <a:latin typeface="+mj-ea"/>
                  <a:ea typeface="+mj-ea"/>
                </a:rPr>
                <a:t>%</a:t>
              </a:r>
              <a:endParaRPr kumimoji="0" lang="zh-CN" altLang="en-US" sz="2400" b="1" i="0" u="none" strike="noStrike" kern="0" cap="none" spc="0" normalizeH="0" baseline="0" noProof="0" dirty="0">
                <a:ln>
                  <a:noFill/>
                </a:ln>
                <a:solidFill>
                  <a:srgbClr val="C00000"/>
                </a:solidFill>
                <a:effectLst/>
                <a:uLnTx/>
                <a:uFillTx/>
                <a:latin typeface="+mj-ea"/>
                <a:ea typeface="+mj-ea"/>
              </a:endParaRPr>
            </a:p>
          </p:txBody>
        </p:sp>
      </p:grpSp>
      <p:grpSp>
        <p:nvGrpSpPr>
          <p:cNvPr id="50" name="组合 49"/>
          <p:cNvGrpSpPr/>
          <p:nvPr/>
        </p:nvGrpSpPr>
        <p:grpSpPr>
          <a:xfrm>
            <a:off x="2303115" y="1186926"/>
            <a:ext cx="1567555" cy="1566277"/>
            <a:chOff x="2375123" y="1258934"/>
            <a:chExt cx="1567555" cy="1566277"/>
          </a:xfrm>
        </p:grpSpPr>
        <p:sp>
          <p:nvSpPr>
            <p:cNvPr id="51" name="泪滴形 34"/>
            <p:cNvSpPr/>
            <p:nvPr/>
          </p:nvSpPr>
          <p:spPr bwMode="auto">
            <a:xfrm rot="16200000" flipH="1">
              <a:off x="2375762" y="1258295"/>
              <a:ext cx="1566277" cy="1567555"/>
            </a:xfrm>
            <a:custGeom>
              <a:avLst/>
              <a:gdLst>
                <a:gd name="T0" fmla="*/ 205247 w 1947680"/>
                <a:gd name="T1" fmla="*/ 1146936 h 1946960"/>
                <a:gd name="T2" fmla="*/ 800320 w 1947680"/>
                <a:gd name="T3" fmla="*/ 552082 h 1946960"/>
                <a:gd name="T4" fmla="*/ 1395393 w 1947680"/>
                <a:gd name="T5" fmla="*/ 1146936 h 1946960"/>
                <a:gd name="T6" fmla="*/ 800320 w 1947680"/>
                <a:gd name="T7" fmla="*/ 1741790 h 1946960"/>
                <a:gd name="T8" fmla="*/ 205247 w 1947680"/>
                <a:gd name="T9" fmla="*/ 1146936 h 1946960"/>
                <a:gd name="T10" fmla="*/ 0 w 1947680"/>
                <a:gd name="T11" fmla="*/ 973480 h 1946960"/>
                <a:gd name="T12" fmla="*/ 973840 w 1947680"/>
                <a:gd name="T13" fmla="*/ 1946960 h 1946960"/>
                <a:gd name="T14" fmla="*/ 1947680 w 1947680"/>
                <a:gd name="T15" fmla="*/ 973480 h 1946960"/>
                <a:gd name="T16" fmla="*/ 1947680 w 1947680"/>
                <a:gd name="T17" fmla="*/ 0 h 1946960"/>
                <a:gd name="T18" fmla="*/ 973841 w 1947680"/>
                <a:gd name="T19" fmla="*/ 0 h 1946960"/>
                <a:gd name="T20" fmla="*/ 1 w 1947680"/>
                <a:gd name="T21" fmla="*/ 973480 h 1946960"/>
                <a:gd name="T22" fmla="*/ 0 w 1947680"/>
                <a:gd name="T23" fmla="*/ 973480 h 1946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47680" h="1946960">
                  <a:moveTo>
                    <a:pt x="205247" y="1146936"/>
                  </a:moveTo>
                  <a:cubicBezTo>
                    <a:pt x="205247" y="818407"/>
                    <a:pt x="471670" y="552082"/>
                    <a:pt x="800320" y="552082"/>
                  </a:cubicBezTo>
                  <a:cubicBezTo>
                    <a:pt x="1128970" y="552082"/>
                    <a:pt x="1395393" y="818407"/>
                    <a:pt x="1395393" y="1146936"/>
                  </a:cubicBezTo>
                  <a:cubicBezTo>
                    <a:pt x="1395393" y="1475465"/>
                    <a:pt x="1128970" y="1741790"/>
                    <a:pt x="800320" y="1741790"/>
                  </a:cubicBezTo>
                  <a:cubicBezTo>
                    <a:pt x="471670" y="1741790"/>
                    <a:pt x="205247" y="1475465"/>
                    <a:pt x="205247" y="1146936"/>
                  </a:cubicBezTo>
                  <a:close/>
                  <a:moveTo>
                    <a:pt x="0" y="973480"/>
                  </a:moveTo>
                  <a:cubicBezTo>
                    <a:pt x="0" y="1511118"/>
                    <a:pt x="436003" y="1946960"/>
                    <a:pt x="973840" y="1946960"/>
                  </a:cubicBezTo>
                  <a:cubicBezTo>
                    <a:pt x="1511677" y="1946960"/>
                    <a:pt x="1947680" y="1511118"/>
                    <a:pt x="1947680" y="973480"/>
                  </a:cubicBezTo>
                  <a:lnTo>
                    <a:pt x="1947680" y="0"/>
                  </a:lnTo>
                  <a:lnTo>
                    <a:pt x="973841" y="0"/>
                  </a:lnTo>
                  <a:cubicBezTo>
                    <a:pt x="436004" y="0"/>
                    <a:pt x="1" y="435842"/>
                    <a:pt x="1" y="973480"/>
                  </a:cubicBezTo>
                  <a:lnTo>
                    <a:pt x="0" y="973480"/>
                  </a:lnTo>
                  <a:close/>
                </a:path>
              </a:pathLst>
            </a:custGeom>
            <a:solidFill>
              <a:srgbClr val="C00000"/>
            </a:solidFill>
            <a:ln>
              <a:noFill/>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C00000"/>
                </a:solidFill>
                <a:effectLst/>
                <a:uLnTx/>
                <a:uFillTx/>
                <a:latin typeface="+mj-ea"/>
                <a:ea typeface="+mj-ea"/>
              </a:endParaRPr>
            </a:p>
          </p:txBody>
        </p:sp>
        <p:sp>
          <p:nvSpPr>
            <p:cNvPr id="52" name="TextBox 51"/>
            <p:cNvSpPr txBox="1"/>
            <p:nvPr/>
          </p:nvSpPr>
          <p:spPr>
            <a:xfrm>
              <a:off x="2915816" y="1697812"/>
              <a:ext cx="849913"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lang="en-US" altLang="zh-CN" sz="2400" b="1" kern="0" dirty="0">
                  <a:solidFill>
                    <a:srgbClr val="C00000"/>
                  </a:solidFill>
                  <a:latin typeface="+mj-ea"/>
                  <a:ea typeface="+mj-ea"/>
                </a:rPr>
                <a:t>50</a:t>
              </a:r>
              <a:r>
                <a:rPr kumimoji="0" lang="en-US" altLang="zh-CN" sz="2400" b="1" i="0" u="none" strike="noStrike" kern="0" cap="none" spc="0" normalizeH="0" baseline="0" noProof="0" dirty="0">
                  <a:ln>
                    <a:noFill/>
                  </a:ln>
                  <a:solidFill>
                    <a:srgbClr val="C00000"/>
                  </a:solidFill>
                  <a:effectLst/>
                  <a:uLnTx/>
                  <a:uFillTx/>
                  <a:latin typeface="+mj-ea"/>
                  <a:ea typeface="+mj-ea"/>
                </a:rPr>
                <a:t>%</a:t>
              </a:r>
              <a:endParaRPr kumimoji="0" lang="zh-CN" altLang="en-US" sz="2400" b="1" i="0" u="none" strike="noStrike" kern="0" cap="none" spc="0" normalizeH="0" baseline="0" noProof="0" dirty="0">
                <a:ln>
                  <a:noFill/>
                </a:ln>
                <a:solidFill>
                  <a:srgbClr val="C00000"/>
                </a:solidFill>
                <a:effectLst/>
                <a:uLnTx/>
                <a:uFillTx/>
                <a:latin typeface="+mj-ea"/>
                <a:ea typeface="+mj-ea"/>
              </a:endParaRPr>
            </a:p>
          </p:txBody>
        </p:sp>
      </p:grpSp>
      <p:grpSp>
        <p:nvGrpSpPr>
          <p:cNvPr id="57" name="组合 56"/>
          <p:cNvGrpSpPr/>
          <p:nvPr/>
        </p:nvGrpSpPr>
        <p:grpSpPr>
          <a:xfrm>
            <a:off x="2304059" y="2788718"/>
            <a:ext cx="1727248" cy="1727248"/>
            <a:chOff x="2376067" y="2860726"/>
            <a:chExt cx="1727248" cy="1727248"/>
          </a:xfrm>
          <a:solidFill>
            <a:schemeClr val="bg1">
              <a:lumMod val="75000"/>
            </a:schemeClr>
          </a:solidFill>
        </p:grpSpPr>
        <p:sp>
          <p:nvSpPr>
            <p:cNvPr id="58" name="泪滴形 36"/>
            <p:cNvSpPr/>
            <p:nvPr/>
          </p:nvSpPr>
          <p:spPr bwMode="auto">
            <a:xfrm flipH="1">
              <a:off x="2376067" y="2860726"/>
              <a:ext cx="1727248" cy="1727248"/>
            </a:xfrm>
            <a:custGeom>
              <a:avLst/>
              <a:gdLst>
                <a:gd name="T0" fmla="*/ 875297 w 2146050"/>
                <a:gd name="T1" fmla="*/ 621837 h 2146844"/>
                <a:gd name="T2" fmla="*/ 1524443 w 2146050"/>
                <a:gd name="T3" fmla="*/ 1271223 h 2146844"/>
                <a:gd name="T4" fmla="*/ 875297 w 2146050"/>
                <a:gd name="T5" fmla="*/ 1920609 h 2146844"/>
                <a:gd name="T6" fmla="*/ 226151 w 2146050"/>
                <a:gd name="T7" fmla="*/ 1271223 h 2146844"/>
                <a:gd name="T8" fmla="*/ 875297 w 2146050"/>
                <a:gd name="T9" fmla="*/ 621837 h 2146844"/>
                <a:gd name="T10" fmla="*/ 2146050 w 2146050"/>
                <a:gd name="T11" fmla="*/ 0 h 2146844"/>
                <a:gd name="T12" fmla="*/ 1073025 w 2146050"/>
                <a:gd name="T13" fmla="*/ 0 h 2146844"/>
                <a:gd name="T14" fmla="*/ 0 w 2146050"/>
                <a:gd name="T15" fmla="*/ 1073422 h 2146844"/>
                <a:gd name="T16" fmla="*/ 1073025 w 2146050"/>
                <a:gd name="T17" fmla="*/ 2146844 h 2146844"/>
                <a:gd name="T18" fmla="*/ 2146050 w 2146050"/>
                <a:gd name="T19" fmla="*/ 1073422 h 2146844"/>
                <a:gd name="T20" fmla="*/ 2146050 w 2146050"/>
                <a:gd name="T21" fmla="*/ 0 h 2146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46050" h="2146844">
                  <a:moveTo>
                    <a:pt x="875297" y="621837"/>
                  </a:moveTo>
                  <a:cubicBezTo>
                    <a:pt x="1233810" y="621837"/>
                    <a:pt x="1524443" y="912577"/>
                    <a:pt x="1524443" y="1271223"/>
                  </a:cubicBezTo>
                  <a:cubicBezTo>
                    <a:pt x="1524443" y="1629869"/>
                    <a:pt x="1233810" y="1920609"/>
                    <a:pt x="875297" y="1920609"/>
                  </a:cubicBezTo>
                  <a:cubicBezTo>
                    <a:pt x="516784" y="1920609"/>
                    <a:pt x="226151" y="1629869"/>
                    <a:pt x="226151" y="1271223"/>
                  </a:cubicBezTo>
                  <a:cubicBezTo>
                    <a:pt x="226151" y="912577"/>
                    <a:pt x="516784" y="621837"/>
                    <a:pt x="875297" y="621837"/>
                  </a:cubicBezTo>
                  <a:close/>
                  <a:moveTo>
                    <a:pt x="2146050" y="0"/>
                  </a:moveTo>
                  <a:lnTo>
                    <a:pt x="1073025" y="0"/>
                  </a:lnTo>
                  <a:cubicBezTo>
                    <a:pt x="480410" y="0"/>
                    <a:pt x="0" y="480587"/>
                    <a:pt x="0" y="1073422"/>
                  </a:cubicBezTo>
                  <a:cubicBezTo>
                    <a:pt x="0" y="1666257"/>
                    <a:pt x="480410" y="2146844"/>
                    <a:pt x="1073025" y="2146844"/>
                  </a:cubicBezTo>
                  <a:cubicBezTo>
                    <a:pt x="1665640" y="2146844"/>
                    <a:pt x="2146050" y="1666257"/>
                    <a:pt x="2146050" y="1073422"/>
                  </a:cubicBezTo>
                  <a:lnTo>
                    <a:pt x="2146050" y="0"/>
                  </a:lnTo>
                  <a:close/>
                </a:path>
              </a:pathLst>
            </a:custGeom>
            <a:grpFill/>
            <a:ln>
              <a:noFill/>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70C0"/>
                </a:solidFill>
                <a:effectLst/>
                <a:uLnTx/>
                <a:uFillTx/>
                <a:latin typeface="+mj-ea"/>
                <a:ea typeface="+mj-ea"/>
              </a:endParaRPr>
            </a:p>
          </p:txBody>
        </p:sp>
        <p:sp>
          <p:nvSpPr>
            <p:cNvPr id="70" name="TextBox 69"/>
            <p:cNvSpPr txBox="1"/>
            <p:nvPr/>
          </p:nvSpPr>
          <p:spPr>
            <a:xfrm>
              <a:off x="2962059" y="3651870"/>
              <a:ext cx="849913"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lang="en-US" altLang="zh-CN" sz="2400" b="1" kern="0" dirty="0">
                  <a:solidFill>
                    <a:schemeClr val="bg1"/>
                  </a:solidFill>
                  <a:latin typeface="+mj-ea"/>
                  <a:ea typeface="+mj-ea"/>
                </a:rPr>
                <a:t>80</a:t>
              </a:r>
              <a:r>
                <a:rPr kumimoji="0" lang="en-US" altLang="zh-CN" sz="2400" b="1" i="0" u="none" strike="noStrike" kern="0" cap="none" spc="0" normalizeH="0" baseline="0" noProof="0" dirty="0">
                  <a:ln>
                    <a:noFill/>
                  </a:ln>
                  <a:solidFill>
                    <a:schemeClr val="bg1"/>
                  </a:solidFill>
                  <a:effectLst/>
                  <a:uLnTx/>
                  <a:uFillTx/>
                  <a:latin typeface="+mj-ea"/>
                  <a:ea typeface="+mj-ea"/>
                </a:rPr>
                <a:t>%</a:t>
              </a:r>
              <a:endParaRPr kumimoji="0" lang="zh-CN" altLang="en-US" sz="2400" b="1" i="0" u="none" strike="noStrike" kern="0" cap="none" spc="0" normalizeH="0" baseline="0" noProof="0" dirty="0">
                <a:ln>
                  <a:noFill/>
                </a:ln>
                <a:solidFill>
                  <a:schemeClr val="bg1"/>
                </a:solidFill>
                <a:effectLst/>
                <a:uLnTx/>
                <a:uFillTx/>
                <a:latin typeface="+mj-ea"/>
                <a:ea typeface="+mj-ea"/>
              </a:endParaRPr>
            </a:p>
          </p:txBody>
        </p:sp>
      </p:grpSp>
      <p:grpSp>
        <p:nvGrpSpPr>
          <p:cNvPr id="71" name="组合 70"/>
          <p:cNvGrpSpPr/>
          <p:nvPr/>
        </p:nvGrpSpPr>
        <p:grpSpPr>
          <a:xfrm>
            <a:off x="4594941" y="1460844"/>
            <a:ext cx="501650" cy="506412"/>
            <a:chOff x="4929188" y="1303338"/>
            <a:chExt cx="501650" cy="506412"/>
          </a:xfrm>
        </p:grpSpPr>
        <p:sp>
          <p:nvSpPr>
            <p:cNvPr id="72" name="Freeform 6"/>
            <p:cNvSpPr/>
            <p:nvPr/>
          </p:nvSpPr>
          <p:spPr bwMode="auto">
            <a:xfrm>
              <a:off x="4929188" y="1303338"/>
              <a:ext cx="501650" cy="506412"/>
            </a:xfrm>
            <a:custGeom>
              <a:avLst/>
              <a:gdLst>
                <a:gd name="T0" fmla="*/ 134 w 134"/>
                <a:gd name="T1" fmla="*/ 36 h 135"/>
                <a:gd name="T2" fmla="*/ 134 w 134"/>
                <a:gd name="T3" fmla="*/ 98 h 135"/>
                <a:gd name="T4" fmla="*/ 98 w 134"/>
                <a:gd name="T5" fmla="*/ 135 h 135"/>
                <a:gd name="T6" fmla="*/ 36 w 134"/>
                <a:gd name="T7" fmla="*/ 135 h 135"/>
                <a:gd name="T8" fmla="*/ 0 w 134"/>
                <a:gd name="T9" fmla="*/ 98 h 135"/>
                <a:gd name="T10" fmla="*/ 0 w 134"/>
                <a:gd name="T11" fmla="*/ 36 h 135"/>
                <a:gd name="T12" fmla="*/ 36 w 134"/>
                <a:gd name="T13" fmla="*/ 0 h 135"/>
                <a:gd name="T14" fmla="*/ 134 w 134"/>
                <a:gd name="T15" fmla="*/ 0 h 135"/>
                <a:gd name="T16" fmla="*/ 134 w 134"/>
                <a:gd name="T17" fmla="*/ 3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 h="135">
                  <a:moveTo>
                    <a:pt x="134" y="36"/>
                  </a:moveTo>
                  <a:cubicBezTo>
                    <a:pt x="134" y="98"/>
                    <a:pt x="134" y="98"/>
                    <a:pt x="134" y="98"/>
                  </a:cubicBezTo>
                  <a:cubicBezTo>
                    <a:pt x="134" y="118"/>
                    <a:pt x="118" y="135"/>
                    <a:pt x="98" y="135"/>
                  </a:cubicBezTo>
                  <a:cubicBezTo>
                    <a:pt x="36" y="135"/>
                    <a:pt x="36" y="135"/>
                    <a:pt x="36" y="135"/>
                  </a:cubicBezTo>
                  <a:cubicBezTo>
                    <a:pt x="16" y="135"/>
                    <a:pt x="0" y="118"/>
                    <a:pt x="0" y="98"/>
                  </a:cubicBezTo>
                  <a:cubicBezTo>
                    <a:pt x="0" y="36"/>
                    <a:pt x="0" y="36"/>
                    <a:pt x="0" y="36"/>
                  </a:cubicBezTo>
                  <a:cubicBezTo>
                    <a:pt x="0" y="16"/>
                    <a:pt x="16" y="0"/>
                    <a:pt x="36" y="0"/>
                  </a:cubicBezTo>
                  <a:cubicBezTo>
                    <a:pt x="134" y="0"/>
                    <a:pt x="134" y="0"/>
                    <a:pt x="134" y="0"/>
                  </a:cubicBezTo>
                  <a:lnTo>
                    <a:pt x="134" y="36"/>
                  </a:lnTo>
                  <a:close/>
                </a:path>
              </a:pathLst>
            </a:cu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C00000"/>
                </a:solidFill>
                <a:effectLst/>
                <a:uLnTx/>
                <a:uFillTx/>
              </a:endParaRPr>
            </a:p>
          </p:txBody>
        </p:sp>
        <p:sp>
          <p:nvSpPr>
            <p:cNvPr id="73" name="Freeform 7"/>
            <p:cNvSpPr/>
            <p:nvPr/>
          </p:nvSpPr>
          <p:spPr bwMode="auto">
            <a:xfrm>
              <a:off x="4995863" y="1358900"/>
              <a:ext cx="371475" cy="206375"/>
            </a:xfrm>
            <a:custGeom>
              <a:avLst/>
              <a:gdLst>
                <a:gd name="T0" fmla="*/ 97 w 99"/>
                <a:gd name="T1" fmla="*/ 44 h 55"/>
                <a:gd name="T2" fmla="*/ 50 w 99"/>
                <a:gd name="T3" fmla="*/ 0 h 55"/>
                <a:gd name="T4" fmla="*/ 3 w 99"/>
                <a:gd name="T5" fmla="*/ 44 h 55"/>
                <a:gd name="T6" fmla="*/ 3 w 99"/>
                <a:gd name="T7" fmla="*/ 53 h 55"/>
                <a:gd name="T8" fmla="*/ 8 w 99"/>
                <a:gd name="T9" fmla="*/ 55 h 55"/>
                <a:gd name="T10" fmla="*/ 12 w 99"/>
                <a:gd name="T11" fmla="*/ 53 h 55"/>
                <a:gd name="T12" fmla="*/ 50 w 99"/>
                <a:gd name="T13" fmla="*/ 18 h 55"/>
                <a:gd name="T14" fmla="*/ 87 w 99"/>
                <a:gd name="T15" fmla="*/ 53 h 55"/>
                <a:gd name="T16" fmla="*/ 92 w 99"/>
                <a:gd name="T17" fmla="*/ 55 h 55"/>
                <a:gd name="T18" fmla="*/ 97 w 99"/>
                <a:gd name="T19" fmla="*/ 53 h 55"/>
                <a:gd name="T20" fmla="*/ 97 w 99"/>
                <a:gd name="T21" fmla="*/ 4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 h="55">
                  <a:moveTo>
                    <a:pt x="97" y="44"/>
                  </a:moveTo>
                  <a:cubicBezTo>
                    <a:pt x="50" y="0"/>
                    <a:pt x="50" y="0"/>
                    <a:pt x="50" y="0"/>
                  </a:cubicBezTo>
                  <a:cubicBezTo>
                    <a:pt x="3" y="44"/>
                    <a:pt x="3" y="44"/>
                    <a:pt x="3" y="44"/>
                  </a:cubicBezTo>
                  <a:cubicBezTo>
                    <a:pt x="1" y="46"/>
                    <a:pt x="0" y="50"/>
                    <a:pt x="3" y="53"/>
                  </a:cubicBezTo>
                  <a:cubicBezTo>
                    <a:pt x="4" y="54"/>
                    <a:pt x="6" y="55"/>
                    <a:pt x="8" y="55"/>
                  </a:cubicBezTo>
                  <a:cubicBezTo>
                    <a:pt x="9" y="55"/>
                    <a:pt x="11" y="54"/>
                    <a:pt x="12" y="53"/>
                  </a:cubicBezTo>
                  <a:cubicBezTo>
                    <a:pt x="50" y="18"/>
                    <a:pt x="50" y="18"/>
                    <a:pt x="50" y="18"/>
                  </a:cubicBezTo>
                  <a:cubicBezTo>
                    <a:pt x="87" y="53"/>
                    <a:pt x="87" y="53"/>
                    <a:pt x="87" y="53"/>
                  </a:cubicBezTo>
                  <a:cubicBezTo>
                    <a:pt x="89" y="54"/>
                    <a:pt x="90" y="55"/>
                    <a:pt x="92" y="55"/>
                  </a:cubicBezTo>
                  <a:cubicBezTo>
                    <a:pt x="94" y="55"/>
                    <a:pt x="96" y="54"/>
                    <a:pt x="97" y="53"/>
                  </a:cubicBezTo>
                  <a:cubicBezTo>
                    <a:pt x="99" y="50"/>
                    <a:pt x="99" y="46"/>
                    <a:pt x="97" y="44"/>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C00000"/>
                </a:solidFill>
                <a:effectLst/>
                <a:uLnTx/>
                <a:uFillTx/>
              </a:endParaRPr>
            </a:p>
          </p:txBody>
        </p:sp>
        <p:sp>
          <p:nvSpPr>
            <p:cNvPr id="74" name="Freeform 8"/>
            <p:cNvSpPr/>
            <p:nvPr/>
          </p:nvSpPr>
          <p:spPr bwMode="auto">
            <a:xfrm>
              <a:off x="5056188" y="1446213"/>
              <a:ext cx="255588" cy="265112"/>
            </a:xfrm>
            <a:custGeom>
              <a:avLst/>
              <a:gdLst>
                <a:gd name="T0" fmla="*/ 0 w 68"/>
                <a:gd name="T1" fmla="*/ 32 h 71"/>
                <a:gd name="T2" fmla="*/ 0 w 68"/>
                <a:gd name="T3" fmla="*/ 68 h 71"/>
                <a:gd name="T4" fmla="*/ 5 w 68"/>
                <a:gd name="T5" fmla="*/ 71 h 71"/>
                <a:gd name="T6" fmla="*/ 22 w 68"/>
                <a:gd name="T7" fmla="*/ 71 h 71"/>
                <a:gd name="T8" fmla="*/ 22 w 68"/>
                <a:gd name="T9" fmla="*/ 44 h 71"/>
                <a:gd name="T10" fmla="*/ 46 w 68"/>
                <a:gd name="T11" fmla="*/ 44 h 71"/>
                <a:gd name="T12" fmla="*/ 46 w 68"/>
                <a:gd name="T13" fmla="*/ 71 h 71"/>
                <a:gd name="T14" fmla="*/ 63 w 68"/>
                <a:gd name="T15" fmla="*/ 71 h 71"/>
                <a:gd name="T16" fmla="*/ 68 w 68"/>
                <a:gd name="T17" fmla="*/ 68 h 71"/>
                <a:gd name="T18" fmla="*/ 68 w 68"/>
                <a:gd name="T19" fmla="*/ 32 h 71"/>
                <a:gd name="T20" fmla="*/ 34 w 68"/>
                <a:gd name="T21" fmla="*/ 0 h 71"/>
                <a:gd name="T22" fmla="*/ 0 w 68"/>
                <a:gd name="T23"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8" h="71">
                  <a:moveTo>
                    <a:pt x="0" y="32"/>
                  </a:moveTo>
                  <a:cubicBezTo>
                    <a:pt x="0" y="68"/>
                    <a:pt x="0" y="68"/>
                    <a:pt x="0" y="68"/>
                  </a:cubicBezTo>
                  <a:cubicBezTo>
                    <a:pt x="0" y="70"/>
                    <a:pt x="2" y="71"/>
                    <a:pt x="5" y="71"/>
                  </a:cubicBezTo>
                  <a:cubicBezTo>
                    <a:pt x="22" y="71"/>
                    <a:pt x="22" y="71"/>
                    <a:pt x="22" y="71"/>
                  </a:cubicBezTo>
                  <a:cubicBezTo>
                    <a:pt x="22" y="44"/>
                    <a:pt x="22" y="44"/>
                    <a:pt x="22" y="44"/>
                  </a:cubicBezTo>
                  <a:cubicBezTo>
                    <a:pt x="46" y="44"/>
                    <a:pt x="46" y="44"/>
                    <a:pt x="46" y="44"/>
                  </a:cubicBezTo>
                  <a:cubicBezTo>
                    <a:pt x="46" y="71"/>
                    <a:pt x="46" y="71"/>
                    <a:pt x="46" y="71"/>
                  </a:cubicBezTo>
                  <a:cubicBezTo>
                    <a:pt x="63" y="71"/>
                    <a:pt x="63" y="71"/>
                    <a:pt x="63" y="71"/>
                  </a:cubicBezTo>
                  <a:cubicBezTo>
                    <a:pt x="66" y="71"/>
                    <a:pt x="68" y="70"/>
                    <a:pt x="68" y="68"/>
                  </a:cubicBezTo>
                  <a:cubicBezTo>
                    <a:pt x="68" y="32"/>
                    <a:pt x="68" y="32"/>
                    <a:pt x="68" y="32"/>
                  </a:cubicBezTo>
                  <a:cubicBezTo>
                    <a:pt x="34" y="0"/>
                    <a:pt x="34" y="0"/>
                    <a:pt x="34" y="0"/>
                  </a:cubicBezTo>
                  <a:lnTo>
                    <a:pt x="0" y="32"/>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C00000"/>
                </a:solidFill>
                <a:effectLst/>
                <a:uLnTx/>
                <a:uFillTx/>
              </a:endParaRPr>
            </a:p>
          </p:txBody>
        </p:sp>
      </p:grpSp>
      <p:grpSp>
        <p:nvGrpSpPr>
          <p:cNvPr id="75" name="组合 74"/>
          <p:cNvGrpSpPr/>
          <p:nvPr/>
        </p:nvGrpSpPr>
        <p:grpSpPr>
          <a:xfrm>
            <a:off x="4590178" y="2213763"/>
            <a:ext cx="506413" cy="506412"/>
            <a:chOff x="1339850" y="2163763"/>
            <a:chExt cx="506413" cy="506412"/>
          </a:xfrm>
        </p:grpSpPr>
        <p:sp>
          <p:nvSpPr>
            <p:cNvPr id="76" name="Freeform 13"/>
            <p:cNvSpPr/>
            <p:nvPr/>
          </p:nvSpPr>
          <p:spPr bwMode="auto">
            <a:xfrm>
              <a:off x="1339850" y="2163763"/>
              <a:ext cx="506413" cy="506412"/>
            </a:xfrm>
            <a:custGeom>
              <a:avLst/>
              <a:gdLst>
                <a:gd name="T0" fmla="*/ 135 w 135"/>
                <a:gd name="T1" fmla="*/ 36 h 135"/>
                <a:gd name="T2" fmla="*/ 135 w 135"/>
                <a:gd name="T3" fmla="*/ 98 h 135"/>
                <a:gd name="T4" fmla="*/ 98 w 135"/>
                <a:gd name="T5" fmla="*/ 135 h 135"/>
                <a:gd name="T6" fmla="*/ 37 w 135"/>
                <a:gd name="T7" fmla="*/ 135 h 135"/>
                <a:gd name="T8" fmla="*/ 0 w 135"/>
                <a:gd name="T9" fmla="*/ 98 h 135"/>
                <a:gd name="T10" fmla="*/ 0 w 135"/>
                <a:gd name="T11" fmla="*/ 36 h 135"/>
                <a:gd name="T12" fmla="*/ 37 w 135"/>
                <a:gd name="T13" fmla="*/ 0 h 135"/>
                <a:gd name="T14" fmla="*/ 135 w 135"/>
                <a:gd name="T15" fmla="*/ 0 h 135"/>
                <a:gd name="T16" fmla="*/ 135 w 135"/>
                <a:gd name="T17" fmla="*/ 3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135">
                  <a:moveTo>
                    <a:pt x="135" y="36"/>
                  </a:moveTo>
                  <a:cubicBezTo>
                    <a:pt x="135" y="98"/>
                    <a:pt x="135" y="98"/>
                    <a:pt x="135" y="98"/>
                  </a:cubicBezTo>
                  <a:cubicBezTo>
                    <a:pt x="135" y="118"/>
                    <a:pt x="118" y="135"/>
                    <a:pt x="98" y="135"/>
                  </a:cubicBezTo>
                  <a:cubicBezTo>
                    <a:pt x="37" y="135"/>
                    <a:pt x="37" y="135"/>
                    <a:pt x="37" y="135"/>
                  </a:cubicBezTo>
                  <a:cubicBezTo>
                    <a:pt x="16" y="135"/>
                    <a:pt x="0" y="118"/>
                    <a:pt x="0" y="98"/>
                  </a:cubicBezTo>
                  <a:cubicBezTo>
                    <a:pt x="0" y="36"/>
                    <a:pt x="0" y="36"/>
                    <a:pt x="0" y="36"/>
                  </a:cubicBezTo>
                  <a:cubicBezTo>
                    <a:pt x="0" y="16"/>
                    <a:pt x="16" y="0"/>
                    <a:pt x="37" y="0"/>
                  </a:cubicBezTo>
                  <a:cubicBezTo>
                    <a:pt x="135" y="0"/>
                    <a:pt x="135" y="0"/>
                    <a:pt x="135" y="0"/>
                  </a:cubicBezTo>
                  <a:lnTo>
                    <a:pt x="135" y="36"/>
                  </a:ln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C00000"/>
                </a:solidFill>
                <a:effectLst/>
                <a:uLnTx/>
                <a:uFillTx/>
              </a:endParaRPr>
            </a:p>
          </p:txBody>
        </p:sp>
        <p:sp>
          <p:nvSpPr>
            <p:cNvPr id="77" name="Freeform 14"/>
            <p:cNvSpPr/>
            <p:nvPr/>
          </p:nvSpPr>
          <p:spPr bwMode="auto">
            <a:xfrm>
              <a:off x="1500188" y="2276475"/>
              <a:ext cx="176213" cy="104775"/>
            </a:xfrm>
            <a:custGeom>
              <a:avLst/>
              <a:gdLst>
                <a:gd name="T0" fmla="*/ 111 w 111"/>
                <a:gd name="T1" fmla="*/ 0 h 66"/>
                <a:gd name="T2" fmla="*/ 55 w 111"/>
                <a:gd name="T3" fmla="*/ 0 h 66"/>
                <a:gd name="T4" fmla="*/ 55 w 111"/>
                <a:gd name="T5" fmla="*/ 54 h 66"/>
                <a:gd name="T6" fmla="*/ 14 w 111"/>
                <a:gd name="T7" fmla="*/ 54 h 66"/>
                <a:gd name="T8" fmla="*/ 14 w 111"/>
                <a:gd name="T9" fmla="*/ 0 h 66"/>
                <a:gd name="T10" fmla="*/ 0 w 111"/>
                <a:gd name="T11" fmla="*/ 0 h 66"/>
                <a:gd name="T12" fmla="*/ 0 w 111"/>
                <a:gd name="T13" fmla="*/ 66 h 66"/>
                <a:gd name="T14" fmla="*/ 111 w 111"/>
                <a:gd name="T15" fmla="*/ 66 h 66"/>
                <a:gd name="T16" fmla="*/ 111 w 111"/>
                <a:gd name="T17"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66">
                  <a:moveTo>
                    <a:pt x="111" y="0"/>
                  </a:moveTo>
                  <a:lnTo>
                    <a:pt x="55" y="0"/>
                  </a:lnTo>
                  <a:lnTo>
                    <a:pt x="55" y="54"/>
                  </a:lnTo>
                  <a:lnTo>
                    <a:pt x="14" y="54"/>
                  </a:lnTo>
                  <a:lnTo>
                    <a:pt x="14" y="0"/>
                  </a:lnTo>
                  <a:lnTo>
                    <a:pt x="0" y="0"/>
                  </a:lnTo>
                  <a:lnTo>
                    <a:pt x="0" y="66"/>
                  </a:lnTo>
                  <a:lnTo>
                    <a:pt x="111" y="66"/>
                  </a:lnTo>
                  <a:lnTo>
                    <a:pt x="111" y="0"/>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C00000"/>
                </a:solidFill>
                <a:effectLst/>
                <a:uLnTx/>
                <a:uFillTx/>
              </a:endParaRPr>
            </a:p>
          </p:txBody>
        </p:sp>
        <p:sp>
          <p:nvSpPr>
            <p:cNvPr id="78" name="Freeform 15"/>
            <p:cNvSpPr>
              <a:spLocks noEditPoints="1"/>
            </p:cNvSpPr>
            <p:nvPr/>
          </p:nvSpPr>
          <p:spPr bwMode="auto">
            <a:xfrm>
              <a:off x="1447800" y="2276475"/>
              <a:ext cx="288925" cy="277812"/>
            </a:xfrm>
            <a:custGeom>
              <a:avLst/>
              <a:gdLst>
                <a:gd name="T0" fmla="*/ 72 w 77"/>
                <a:gd name="T1" fmla="*/ 0 h 74"/>
                <a:gd name="T2" fmla="*/ 64 w 77"/>
                <a:gd name="T3" fmla="*/ 0 h 74"/>
                <a:gd name="T4" fmla="*/ 64 w 77"/>
                <a:gd name="T5" fmla="*/ 31 h 74"/>
                <a:gd name="T6" fmla="*/ 10 w 77"/>
                <a:gd name="T7" fmla="*/ 31 h 74"/>
                <a:gd name="T8" fmla="*/ 10 w 77"/>
                <a:gd name="T9" fmla="*/ 0 h 74"/>
                <a:gd name="T10" fmla="*/ 5 w 77"/>
                <a:gd name="T11" fmla="*/ 0 h 74"/>
                <a:gd name="T12" fmla="*/ 0 w 77"/>
                <a:gd name="T13" fmla="*/ 6 h 74"/>
                <a:gd name="T14" fmla="*/ 0 w 77"/>
                <a:gd name="T15" fmla="*/ 68 h 74"/>
                <a:gd name="T16" fmla="*/ 5 w 77"/>
                <a:gd name="T17" fmla="*/ 74 h 74"/>
                <a:gd name="T18" fmla="*/ 72 w 77"/>
                <a:gd name="T19" fmla="*/ 74 h 74"/>
                <a:gd name="T20" fmla="*/ 77 w 77"/>
                <a:gd name="T21" fmla="*/ 68 h 74"/>
                <a:gd name="T22" fmla="*/ 77 w 77"/>
                <a:gd name="T23" fmla="*/ 6 h 74"/>
                <a:gd name="T24" fmla="*/ 72 w 77"/>
                <a:gd name="T25" fmla="*/ 0 h 74"/>
                <a:gd name="T26" fmla="*/ 38 w 77"/>
                <a:gd name="T27" fmla="*/ 65 h 74"/>
                <a:gd name="T28" fmla="*/ 22 w 77"/>
                <a:gd name="T29" fmla="*/ 49 h 74"/>
                <a:gd name="T30" fmla="*/ 38 w 77"/>
                <a:gd name="T31" fmla="*/ 33 h 74"/>
                <a:gd name="T32" fmla="*/ 54 w 77"/>
                <a:gd name="T33" fmla="*/ 49 h 74"/>
                <a:gd name="T34" fmla="*/ 38 w 77"/>
                <a:gd name="T35" fmla="*/ 65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 h="74">
                  <a:moveTo>
                    <a:pt x="72" y="0"/>
                  </a:moveTo>
                  <a:cubicBezTo>
                    <a:pt x="64" y="0"/>
                    <a:pt x="64" y="0"/>
                    <a:pt x="64" y="0"/>
                  </a:cubicBezTo>
                  <a:cubicBezTo>
                    <a:pt x="64" y="31"/>
                    <a:pt x="64" y="31"/>
                    <a:pt x="64" y="31"/>
                  </a:cubicBezTo>
                  <a:cubicBezTo>
                    <a:pt x="10" y="31"/>
                    <a:pt x="10" y="31"/>
                    <a:pt x="10" y="31"/>
                  </a:cubicBezTo>
                  <a:cubicBezTo>
                    <a:pt x="10" y="0"/>
                    <a:pt x="10" y="0"/>
                    <a:pt x="10" y="0"/>
                  </a:cubicBezTo>
                  <a:cubicBezTo>
                    <a:pt x="5" y="0"/>
                    <a:pt x="5" y="0"/>
                    <a:pt x="5" y="0"/>
                  </a:cubicBezTo>
                  <a:cubicBezTo>
                    <a:pt x="2" y="0"/>
                    <a:pt x="0" y="3"/>
                    <a:pt x="0" y="6"/>
                  </a:cubicBezTo>
                  <a:cubicBezTo>
                    <a:pt x="0" y="68"/>
                    <a:pt x="0" y="68"/>
                    <a:pt x="0" y="68"/>
                  </a:cubicBezTo>
                  <a:cubicBezTo>
                    <a:pt x="0" y="72"/>
                    <a:pt x="2" y="74"/>
                    <a:pt x="5" y="74"/>
                  </a:cubicBezTo>
                  <a:cubicBezTo>
                    <a:pt x="72" y="74"/>
                    <a:pt x="72" y="74"/>
                    <a:pt x="72" y="74"/>
                  </a:cubicBezTo>
                  <a:cubicBezTo>
                    <a:pt x="75" y="74"/>
                    <a:pt x="77" y="72"/>
                    <a:pt x="77" y="68"/>
                  </a:cubicBezTo>
                  <a:cubicBezTo>
                    <a:pt x="77" y="6"/>
                    <a:pt x="77" y="6"/>
                    <a:pt x="77" y="6"/>
                  </a:cubicBezTo>
                  <a:cubicBezTo>
                    <a:pt x="77" y="3"/>
                    <a:pt x="75" y="0"/>
                    <a:pt x="72" y="0"/>
                  </a:cubicBezTo>
                  <a:close/>
                  <a:moveTo>
                    <a:pt x="38" y="65"/>
                  </a:moveTo>
                  <a:cubicBezTo>
                    <a:pt x="29" y="65"/>
                    <a:pt x="22" y="58"/>
                    <a:pt x="22" y="49"/>
                  </a:cubicBezTo>
                  <a:cubicBezTo>
                    <a:pt x="22" y="40"/>
                    <a:pt x="29" y="33"/>
                    <a:pt x="38" y="33"/>
                  </a:cubicBezTo>
                  <a:cubicBezTo>
                    <a:pt x="46" y="33"/>
                    <a:pt x="54" y="40"/>
                    <a:pt x="54" y="49"/>
                  </a:cubicBezTo>
                  <a:cubicBezTo>
                    <a:pt x="54" y="58"/>
                    <a:pt x="46" y="65"/>
                    <a:pt x="38" y="65"/>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C00000"/>
                </a:solidFill>
                <a:effectLst/>
                <a:uLnTx/>
                <a:uFillTx/>
              </a:endParaRPr>
            </a:p>
          </p:txBody>
        </p:sp>
        <p:sp>
          <p:nvSpPr>
            <p:cNvPr id="79" name="Oval 16"/>
            <p:cNvSpPr>
              <a:spLocks noChangeArrowheads="1"/>
            </p:cNvSpPr>
            <p:nvPr/>
          </p:nvSpPr>
          <p:spPr bwMode="auto">
            <a:xfrm>
              <a:off x="1549400" y="2419350"/>
              <a:ext cx="82550" cy="82550"/>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C00000"/>
                </a:solidFill>
                <a:effectLst/>
                <a:uLnTx/>
                <a:uFillTx/>
              </a:endParaRPr>
            </a:p>
          </p:txBody>
        </p:sp>
      </p:grpSp>
      <p:grpSp>
        <p:nvGrpSpPr>
          <p:cNvPr id="80" name="组合 79"/>
          <p:cNvGrpSpPr/>
          <p:nvPr/>
        </p:nvGrpSpPr>
        <p:grpSpPr>
          <a:xfrm>
            <a:off x="4594941" y="2966682"/>
            <a:ext cx="501650" cy="506413"/>
            <a:chOff x="5093055" y="2766720"/>
            <a:chExt cx="501650" cy="506413"/>
          </a:xfrm>
        </p:grpSpPr>
        <p:sp>
          <p:nvSpPr>
            <p:cNvPr id="81" name="Freeform 21"/>
            <p:cNvSpPr/>
            <p:nvPr/>
          </p:nvSpPr>
          <p:spPr bwMode="auto">
            <a:xfrm>
              <a:off x="5093055" y="2766720"/>
              <a:ext cx="501650" cy="506413"/>
            </a:xfrm>
            <a:custGeom>
              <a:avLst/>
              <a:gdLst>
                <a:gd name="T0" fmla="*/ 134 w 134"/>
                <a:gd name="T1" fmla="*/ 37 h 135"/>
                <a:gd name="T2" fmla="*/ 134 w 134"/>
                <a:gd name="T3" fmla="*/ 98 h 135"/>
                <a:gd name="T4" fmla="*/ 98 w 134"/>
                <a:gd name="T5" fmla="*/ 135 h 135"/>
                <a:gd name="T6" fmla="*/ 36 w 134"/>
                <a:gd name="T7" fmla="*/ 135 h 135"/>
                <a:gd name="T8" fmla="*/ 0 w 134"/>
                <a:gd name="T9" fmla="*/ 98 h 135"/>
                <a:gd name="T10" fmla="*/ 0 w 134"/>
                <a:gd name="T11" fmla="*/ 37 h 135"/>
                <a:gd name="T12" fmla="*/ 36 w 134"/>
                <a:gd name="T13" fmla="*/ 0 h 135"/>
                <a:gd name="T14" fmla="*/ 134 w 134"/>
                <a:gd name="T15" fmla="*/ 0 h 135"/>
                <a:gd name="T16" fmla="*/ 134 w 134"/>
                <a:gd name="T17" fmla="*/ 3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 h="135">
                  <a:moveTo>
                    <a:pt x="134" y="37"/>
                  </a:moveTo>
                  <a:cubicBezTo>
                    <a:pt x="134" y="98"/>
                    <a:pt x="134" y="98"/>
                    <a:pt x="134" y="98"/>
                  </a:cubicBezTo>
                  <a:cubicBezTo>
                    <a:pt x="134" y="118"/>
                    <a:pt x="118" y="135"/>
                    <a:pt x="98" y="135"/>
                  </a:cubicBezTo>
                  <a:cubicBezTo>
                    <a:pt x="36" y="135"/>
                    <a:pt x="36" y="135"/>
                    <a:pt x="36" y="135"/>
                  </a:cubicBezTo>
                  <a:cubicBezTo>
                    <a:pt x="16" y="135"/>
                    <a:pt x="0" y="118"/>
                    <a:pt x="0" y="98"/>
                  </a:cubicBezTo>
                  <a:cubicBezTo>
                    <a:pt x="0" y="37"/>
                    <a:pt x="0" y="37"/>
                    <a:pt x="0" y="37"/>
                  </a:cubicBezTo>
                  <a:cubicBezTo>
                    <a:pt x="0" y="16"/>
                    <a:pt x="16" y="0"/>
                    <a:pt x="36" y="0"/>
                  </a:cubicBezTo>
                  <a:cubicBezTo>
                    <a:pt x="134" y="0"/>
                    <a:pt x="134" y="0"/>
                    <a:pt x="134" y="0"/>
                  </a:cubicBezTo>
                  <a:lnTo>
                    <a:pt x="134" y="37"/>
                  </a:lnTo>
                  <a:close/>
                </a:path>
              </a:pathLst>
            </a:cu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C00000"/>
                </a:solidFill>
                <a:effectLst/>
                <a:uLnTx/>
                <a:uFillTx/>
              </a:endParaRPr>
            </a:p>
          </p:txBody>
        </p:sp>
        <p:sp>
          <p:nvSpPr>
            <p:cNvPr id="82" name="Oval 22"/>
            <p:cNvSpPr>
              <a:spLocks noChangeArrowheads="1"/>
            </p:cNvSpPr>
            <p:nvPr/>
          </p:nvSpPr>
          <p:spPr bwMode="auto">
            <a:xfrm>
              <a:off x="5201005" y="3069933"/>
              <a:ext cx="98425" cy="98425"/>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C00000"/>
                </a:solidFill>
                <a:effectLst/>
                <a:uLnTx/>
                <a:uFillTx/>
              </a:endParaRPr>
            </a:p>
          </p:txBody>
        </p:sp>
        <p:sp>
          <p:nvSpPr>
            <p:cNvPr id="83" name="Freeform 23"/>
            <p:cNvSpPr/>
            <p:nvPr/>
          </p:nvSpPr>
          <p:spPr bwMode="auto">
            <a:xfrm>
              <a:off x="5212118" y="2969920"/>
              <a:ext cx="180975" cy="179388"/>
            </a:xfrm>
            <a:custGeom>
              <a:avLst/>
              <a:gdLst>
                <a:gd name="T0" fmla="*/ 6 w 48"/>
                <a:gd name="T1" fmla="*/ 0 h 48"/>
                <a:gd name="T2" fmla="*/ 0 w 48"/>
                <a:gd name="T3" fmla="*/ 7 h 48"/>
                <a:gd name="T4" fmla="*/ 6 w 48"/>
                <a:gd name="T5" fmla="*/ 13 h 48"/>
                <a:gd name="T6" fmla="*/ 35 w 48"/>
                <a:gd name="T7" fmla="*/ 42 h 48"/>
                <a:gd name="T8" fmla="*/ 42 w 48"/>
                <a:gd name="T9" fmla="*/ 48 h 48"/>
                <a:gd name="T10" fmla="*/ 48 w 48"/>
                <a:gd name="T11" fmla="*/ 42 h 48"/>
                <a:gd name="T12" fmla="*/ 6 w 48"/>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48" h="48">
                  <a:moveTo>
                    <a:pt x="6" y="0"/>
                  </a:moveTo>
                  <a:cubicBezTo>
                    <a:pt x="3" y="0"/>
                    <a:pt x="0" y="3"/>
                    <a:pt x="0" y="7"/>
                  </a:cubicBezTo>
                  <a:cubicBezTo>
                    <a:pt x="0" y="10"/>
                    <a:pt x="3" y="13"/>
                    <a:pt x="6" y="13"/>
                  </a:cubicBezTo>
                  <a:cubicBezTo>
                    <a:pt x="22" y="13"/>
                    <a:pt x="35" y="26"/>
                    <a:pt x="35" y="42"/>
                  </a:cubicBezTo>
                  <a:cubicBezTo>
                    <a:pt x="35" y="45"/>
                    <a:pt x="38" y="48"/>
                    <a:pt x="42" y="48"/>
                  </a:cubicBezTo>
                  <a:cubicBezTo>
                    <a:pt x="45" y="48"/>
                    <a:pt x="48" y="45"/>
                    <a:pt x="48" y="42"/>
                  </a:cubicBezTo>
                  <a:cubicBezTo>
                    <a:pt x="48" y="19"/>
                    <a:pt x="29" y="0"/>
                    <a:pt x="6" y="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C00000"/>
                </a:solidFill>
                <a:effectLst/>
                <a:uLnTx/>
                <a:uFillTx/>
              </a:endParaRPr>
            </a:p>
          </p:txBody>
        </p:sp>
        <p:sp>
          <p:nvSpPr>
            <p:cNvPr id="84" name="Freeform 24"/>
            <p:cNvSpPr/>
            <p:nvPr/>
          </p:nvSpPr>
          <p:spPr bwMode="auto">
            <a:xfrm>
              <a:off x="5212118" y="2871495"/>
              <a:ext cx="277813" cy="277813"/>
            </a:xfrm>
            <a:custGeom>
              <a:avLst/>
              <a:gdLst>
                <a:gd name="T0" fmla="*/ 6 w 74"/>
                <a:gd name="T1" fmla="*/ 0 h 74"/>
                <a:gd name="T2" fmla="*/ 0 w 74"/>
                <a:gd name="T3" fmla="*/ 7 h 74"/>
                <a:gd name="T4" fmla="*/ 6 w 74"/>
                <a:gd name="T5" fmla="*/ 13 h 74"/>
                <a:gd name="T6" fmla="*/ 61 w 74"/>
                <a:gd name="T7" fmla="*/ 68 h 74"/>
                <a:gd name="T8" fmla="*/ 68 w 74"/>
                <a:gd name="T9" fmla="*/ 74 h 74"/>
                <a:gd name="T10" fmla="*/ 74 w 74"/>
                <a:gd name="T11" fmla="*/ 68 h 74"/>
                <a:gd name="T12" fmla="*/ 6 w 74"/>
                <a:gd name="T13" fmla="*/ 0 h 74"/>
              </a:gdLst>
              <a:ahLst/>
              <a:cxnLst>
                <a:cxn ang="0">
                  <a:pos x="T0" y="T1"/>
                </a:cxn>
                <a:cxn ang="0">
                  <a:pos x="T2" y="T3"/>
                </a:cxn>
                <a:cxn ang="0">
                  <a:pos x="T4" y="T5"/>
                </a:cxn>
                <a:cxn ang="0">
                  <a:pos x="T6" y="T7"/>
                </a:cxn>
                <a:cxn ang="0">
                  <a:pos x="T8" y="T9"/>
                </a:cxn>
                <a:cxn ang="0">
                  <a:pos x="T10" y="T11"/>
                </a:cxn>
                <a:cxn ang="0">
                  <a:pos x="T12" y="T13"/>
                </a:cxn>
              </a:cxnLst>
              <a:rect l="0" t="0" r="r" b="b"/>
              <a:pathLst>
                <a:path w="74" h="74">
                  <a:moveTo>
                    <a:pt x="6" y="0"/>
                  </a:moveTo>
                  <a:cubicBezTo>
                    <a:pt x="3" y="0"/>
                    <a:pt x="0" y="3"/>
                    <a:pt x="0" y="7"/>
                  </a:cubicBezTo>
                  <a:cubicBezTo>
                    <a:pt x="0" y="10"/>
                    <a:pt x="3" y="13"/>
                    <a:pt x="6" y="13"/>
                  </a:cubicBezTo>
                  <a:cubicBezTo>
                    <a:pt x="37" y="13"/>
                    <a:pt x="61" y="38"/>
                    <a:pt x="61" y="68"/>
                  </a:cubicBezTo>
                  <a:cubicBezTo>
                    <a:pt x="61" y="71"/>
                    <a:pt x="64" y="74"/>
                    <a:pt x="68" y="74"/>
                  </a:cubicBezTo>
                  <a:cubicBezTo>
                    <a:pt x="71" y="74"/>
                    <a:pt x="74" y="71"/>
                    <a:pt x="74" y="68"/>
                  </a:cubicBezTo>
                  <a:cubicBezTo>
                    <a:pt x="74" y="30"/>
                    <a:pt x="44" y="0"/>
                    <a:pt x="6" y="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C00000"/>
                </a:solidFill>
                <a:effectLst/>
                <a:uLnTx/>
                <a:uFillTx/>
              </a:endParaRPr>
            </a:p>
          </p:txBody>
        </p:sp>
      </p:grpSp>
      <p:grpSp>
        <p:nvGrpSpPr>
          <p:cNvPr id="85" name="组合 84"/>
          <p:cNvGrpSpPr/>
          <p:nvPr/>
        </p:nvGrpSpPr>
        <p:grpSpPr>
          <a:xfrm>
            <a:off x="4590178" y="3719603"/>
            <a:ext cx="506413" cy="506412"/>
            <a:chOff x="6137274" y="1900165"/>
            <a:chExt cx="506413" cy="506412"/>
          </a:xfrm>
        </p:grpSpPr>
        <p:sp>
          <p:nvSpPr>
            <p:cNvPr id="86" name="Freeform 29"/>
            <p:cNvSpPr/>
            <p:nvPr/>
          </p:nvSpPr>
          <p:spPr bwMode="auto">
            <a:xfrm>
              <a:off x="6137274" y="1900165"/>
              <a:ext cx="506413" cy="506412"/>
            </a:xfrm>
            <a:custGeom>
              <a:avLst/>
              <a:gdLst>
                <a:gd name="T0" fmla="*/ 135 w 135"/>
                <a:gd name="T1" fmla="*/ 36 h 135"/>
                <a:gd name="T2" fmla="*/ 135 w 135"/>
                <a:gd name="T3" fmla="*/ 98 h 135"/>
                <a:gd name="T4" fmla="*/ 98 w 135"/>
                <a:gd name="T5" fmla="*/ 135 h 135"/>
                <a:gd name="T6" fmla="*/ 36 w 135"/>
                <a:gd name="T7" fmla="*/ 135 h 135"/>
                <a:gd name="T8" fmla="*/ 0 w 135"/>
                <a:gd name="T9" fmla="*/ 98 h 135"/>
                <a:gd name="T10" fmla="*/ 0 w 135"/>
                <a:gd name="T11" fmla="*/ 36 h 135"/>
                <a:gd name="T12" fmla="*/ 36 w 135"/>
                <a:gd name="T13" fmla="*/ 0 h 135"/>
                <a:gd name="T14" fmla="*/ 135 w 135"/>
                <a:gd name="T15" fmla="*/ 0 h 135"/>
                <a:gd name="T16" fmla="*/ 135 w 135"/>
                <a:gd name="T17" fmla="*/ 3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135">
                  <a:moveTo>
                    <a:pt x="135" y="36"/>
                  </a:moveTo>
                  <a:cubicBezTo>
                    <a:pt x="135" y="98"/>
                    <a:pt x="135" y="98"/>
                    <a:pt x="135" y="98"/>
                  </a:cubicBezTo>
                  <a:cubicBezTo>
                    <a:pt x="135" y="118"/>
                    <a:pt x="118" y="135"/>
                    <a:pt x="98" y="135"/>
                  </a:cubicBezTo>
                  <a:cubicBezTo>
                    <a:pt x="36" y="135"/>
                    <a:pt x="36" y="135"/>
                    <a:pt x="36" y="135"/>
                  </a:cubicBezTo>
                  <a:cubicBezTo>
                    <a:pt x="16" y="135"/>
                    <a:pt x="0" y="118"/>
                    <a:pt x="0" y="98"/>
                  </a:cubicBezTo>
                  <a:cubicBezTo>
                    <a:pt x="0" y="36"/>
                    <a:pt x="0" y="36"/>
                    <a:pt x="0" y="36"/>
                  </a:cubicBezTo>
                  <a:cubicBezTo>
                    <a:pt x="0" y="16"/>
                    <a:pt x="16" y="0"/>
                    <a:pt x="36" y="0"/>
                  </a:cubicBezTo>
                  <a:cubicBezTo>
                    <a:pt x="135" y="0"/>
                    <a:pt x="135" y="0"/>
                    <a:pt x="135" y="0"/>
                  </a:cubicBezTo>
                  <a:lnTo>
                    <a:pt x="135" y="36"/>
                  </a:ln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C00000"/>
                </a:solidFill>
                <a:effectLst/>
                <a:uLnTx/>
                <a:uFillTx/>
              </a:endParaRPr>
            </a:p>
          </p:txBody>
        </p:sp>
        <p:sp>
          <p:nvSpPr>
            <p:cNvPr id="87" name="Freeform 30"/>
            <p:cNvSpPr>
              <a:spLocks noEditPoints="1"/>
            </p:cNvSpPr>
            <p:nvPr/>
          </p:nvSpPr>
          <p:spPr bwMode="auto">
            <a:xfrm>
              <a:off x="6208712" y="1979540"/>
              <a:ext cx="327025" cy="325437"/>
            </a:xfrm>
            <a:custGeom>
              <a:avLst/>
              <a:gdLst>
                <a:gd name="T0" fmla="*/ 64 w 87"/>
                <a:gd name="T1" fmla="*/ 14 h 87"/>
                <a:gd name="T2" fmla="*/ 14 w 87"/>
                <a:gd name="T3" fmla="*/ 14 h 87"/>
                <a:gd name="T4" fmla="*/ 14 w 87"/>
                <a:gd name="T5" fmla="*/ 64 h 87"/>
                <a:gd name="T6" fmla="*/ 59 w 87"/>
                <a:gd name="T7" fmla="*/ 69 h 87"/>
                <a:gd name="T8" fmla="*/ 74 w 87"/>
                <a:gd name="T9" fmla="*/ 84 h 87"/>
                <a:gd name="T10" fmla="*/ 83 w 87"/>
                <a:gd name="T11" fmla="*/ 84 h 87"/>
                <a:gd name="T12" fmla="*/ 84 w 87"/>
                <a:gd name="T13" fmla="*/ 83 h 87"/>
                <a:gd name="T14" fmla="*/ 84 w 87"/>
                <a:gd name="T15" fmla="*/ 74 h 87"/>
                <a:gd name="T16" fmla="*/ 69 w 87"/>
                <a:gd name="T17" fmla="*/ 59 h 87"/>
                <a:gd name="T18" fmla="*/ 64 w 87"/>
                <a:gd name="T19" fmla="*/ 14 h 87"/>
                <a:gd name="T20" fmla="*/ 58 w 87"/>
                <a:gd name="T21" fmla="*/ 58 h 87"/>
                <a:gd name="T22" fmla="*/ 20 w 87"/>
                <a:gd name="T23" fmla="*/ 58 h 87"/>
                <a:gd name="T24" fmla="*/ 20 w 87"/>
                <a:gd name="T25" fmla="*/ 21 h 87"/>
                <a:gd name="T26" fmla="*/ 58 w 87"/>
                <a:gd name="T27" fmla="*/ 21 h 87"/>
                <a:gd name="T28" fmla="*/ 58 w 87"/>
                <a:gd name="T29" fmla="*/ 58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7" h="87">
                  <a:moveTo>
                    <a:pt x="64" y="14"/>
                  </a:moveTo>
                  <a:cubicBezTo>
                    <a:pt x="50" y="0"/>
                    <a:pt x="28" y="0"/>
                    <a:pt x="14" y="14"/>
                  </a:cubicBezTo>
                  <a:cubicBezTo>
                    <a:pt x="0" y="28"/>
                    <a:pt x="0" y="51"/>
                    <a:pt x="14" y="64"/>
                  </a:cubicBezTo>
                  <a:cubicBezTo>
                    <a:pt x="26" y="77"/>
                    <a:pt x="45" y="78"/>
                    <a:pt x="59" y="69"/>
                  </a:cubicBezTo>
                  <a:cubicBezTo>
                    <a:pt x="74" y="84"/>
                    <a:pt x="74" y="84"/>
                    <a:pt x="74" y="84"/>
                  </a:cubicBezTo>
                  <a:cubicBezTo>
                    <a:pt x="76" y="87"/>
                    <a:pt x="80" y="87"/>
                    <a:pt x="83" y="84"/>
                  </a:cubicBezTo>
                  <a:cubicBezTo>
                    <a:pt x="84" y="83"/>
                    <a:pt x="84" y="83"/>
                    <a:pt x="84" y="83"/>
                  </a:cubicBezTo>
                  <a:cubicBezTo>
                    <a:pt x="87" y="81"/>
                    <a:pt x="87" y="77"/>
                    <a:pt x="84" y="74"/>
                  </a:cubicBezTo>
                  <a:cubicBezTo>
                    <a:pt x="69" y="59"/>
                    <a:pt x="69" y="59"/>
                    <a:pt x="69" y="59"/>
                  </a:cubicBezTo>
                  <a:cubicBezTo>
                    <a:pt x="78" y="45"/>
                    <a:pt x="76" y="26"/>
                    <a:pt x="64" y="14"/>
                  </a:cubicBezTo>
                  <a:close/>
                  <a:moveTo>
                    <a:pt x="58" y="58"/>
                  </a:moveTo>
                  <a:cubicBezTo>
                    <a:pt x="47" y="68"/>
                    <a:pt x="31" y="68"/>
                    <a:pt x="20" y="58"/>
                  </a:cubicBezTo>
                  <a:cubicBezTo>
                    <a:pt x="10" y="48"/>
                    <a:pt x="10" y="31"/>
                    <a:pt x="20" y="21"/>
                  </a:cubicBezTo>
                  <a:cubicBezTo>
                    <a:pt x="31" y="10"/>
                    <a:pt x="47" y="10"/>
                    <a:pt x="58" y="21"/>
                  </a:cubicBezTo>
                  <a:cubicBezTo>
                    <a:pt x="68" y="31"/>
                    <a:pt x="68" y="48"/>
                    <a:pt x="58" y="58"/>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C00000"/>
                </a:solidFill>
                <a:effectLst/>
                <a:uLnTx/>
                <a:uFillTx/>
              </a:endParaRPr>
            </a:p>
          </p:txBody>
        </p:sp>
      </p:grpSp>
      <p:sp>
        <p:nvSpPr>
          <p:cNvPr id="88" name="Text Box 11"/>
          <p:cNvSpPr txBox="1">
            <a:spLocks noChangeArrowheads="1"/>
          </p:cNvSpPr>
          <p:nvPr/>
        </p:nvSpPr>
        <p:spPr bwMode="auto">
          <a:xfrm>
            <a:off x="5240652" y="1387073"/>
            <a:ext cx="343580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000" dirty="0">
                <a:solidFill>
                  <a:srgbClr val="000000"/>
                </a:solidFill>
                <a:latin typeface="微软雅黑" panose="020B0503020204020204" pitchFamily="34" charset="-122"/>
                <a:ea typeface="微软雅黑" panose="020B0503020204020204" pitchFamily="34" charset="-122"/>
              </a:rPr>
              <a:t>点击添加文字内容  点击添加文字内容  点击添加文字内容</a:t>
            </a:r>
            <a:endParaRPr lang="en-US" altLang="zh-CN" sz="1000" dirty="0">
              <a:solidFill>
                <a:srgbClr val="000000"/>
              </a:solidFill>
              <a:latin typeface="微软雅黑" panose="020B0503020204020204" pitchFamily="34" charset="-122"/>
              <a:ea typeface="微软雅黑" panose="020B0503020204020204" pitchFamily="34" charset="-122"/>
            </a:endParaRPr>
          </a:p>
          <a:p>
            <a:pPr eaLnBrk="1" hangingPunct="1"/>
            <a:r>
              <a:rPr lang="zh-CN" altLang="en-US" sz="1000" dirty="0">
                <a:solidFill>
                  <a:srgbClr val="000000"/>
                </a:solidFill>
                <a:latin typeface="微软雅黑" panose="020B0503020204020204" pitchFamily="34" charset="-122"/>
                <a:ea typeface="微软雅黑" panose="020B0503020204020204" pitchFamily="34" charset="-122"/>
              </a:rPr>
              <a:t>点击添加文字内容  点击添加文字内容  点击添加文字内容</a:t>
            </a:r>
            <a:endParaRPr lang="en-US" altLang="zh-CN" sz="1000" dirty="0">
              <a:solidFill>
                <a:srgbClr val="000000"/>
              </a:solidFill>
              <a:latin typeface="微软雅黑" panose="020B0503020204020204" pitchFamily="34" charset="-122"/>
              <a:ea typeface="微软雅黑" panose="020B0503020204020204" pitchFamily="34" charset="-122"/>
            </a:endParaRPr>
          </a:p>
          <a:p>
            <a:pPr eaLnBrk="1" hangingPunct="1"/>
            <a:r>
              <a:rPr lang="zh-CN" altLang="en-US" sz="1000" dirty="0">
                <a:solidFill>
                  <a:srgbClr val="000000"/>
                </a:solidFill>
                <a:latin typeface="微软雅黑" panose="020B0503020204020204" pitchFamily="34" charset="-122"/>
                <a:ea typeface="微软雅黑" panose="020B0503020204020204" pitchFamily="34" charset="-122"/>
              </a:rPr>
              <a:t>点击添加文字内容  点击添加文字内容  点击添加文字内容</a:t>
            </a:r>
            <a:endParaRPr lang="en-US" altLang="zh-CN" sz="1000" dirty="0">
              <a:solidFill>
                <a:srgbClr val="000000"/>
              </a:solidFill>
              <a:latin typeface="微软雅黑" panose="020B0503020204020204" pitchFamily="34" charset="-122"/>
              <a:ea typeface="微软雅黑" panose="020B0503020204020204" pitchFamily="34" charset="-122"/>
            </a:endParaRPr>
          </a:p>
        </p:txBody>
      </p:sp>
      <p:sp>
        <p:nvSpPr>
          <p:cNvPr id="89" name="Text Box 11"/>
          <p:cNvSpPr txBox="1">
            <a:spLocks noChangeArrowheads="1"/>
          </p:cNvSpPr>
          <p:nvPr/>
        </p:nvSpPr>
        <p:spPr bwMode="auto">
          <a:xfrm>
            <a:off x="5240652" y="2172122"/>
            <a:ext cx="343580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000" dirty="0">
                <a:solidFill>
                  <a:srgbClr val="000000"/>
                </a:solidFill>
                <a:latin typeface="微软雅黑" panose="020B0503020204020204" pitchFamily="34" charset="-122"/>
                <a:ea typeface="微软雅黑" panose="020B0503020204020204" pitchFamily="34" charset="-122"/>
              </a:rPr>
              <a:t>点击添加文字内容  点击添加文字内容  点击添加文字内容</a:t>
            </a:r>
            <a:endParaRPr lang="en-US" altLang="zh-CN" sz="1000" dirty="0">
              <a:solidFill>
                <a:srgbClr val="000000"/>
              </a:solidFill>
              <a:latin typeface="微软雅黑" panose="020B0503020204020204" pitchFamily="34" charset="-122"/>
              <a:ea typeface="微软雅黑" panose="020B0503020204020204" pitchFamily="34" charset="-122"/>
            </a:endParaRPr>
          </a:p>
          <a:p>
            <a:pPr eaLnBrk="1" hangingPunct="1"/>
            <a:r>
              <a:rPr lang="zh-CN" altLang="en-US" sz="1000" dirty="0">
                <a:solidFill>
                  <a:srgbClr val="000000"/>
                </a:solidFill>
                <a:latin typeface="微软雅黑" panose="020B0503020204020204" pitchFamily="34" charset="-122"/>
                <a:ea typeface="微软雅黑" panose="020B0503020204020204" pitchFamily="34" charset="-122"/>
              </a:rPr>
              <a:t>点击添加文字内容  点击添加文字内容  点击添加文字内容</a:t>
            </a:r>
            <a:endParaRPr lang="en-US" altLang="zh-CN" sz="1000" dirty="0">
              <a:solidFill>
                <a:srgbClr val="000000"/>
              </a:solidFill>
              <a:latin typeface="微软雅黑" panose="020B0503020204020204" pitchFamily="34" charset="-122"/>
              <a:ea typeface="微软雅黑" panose="020B0503020204020204" pitchFamily="34" charset="-122"/>
            </a:endParaRPr>
          </a:p>
          <a:p>
            <a:pPr eaLnBrk="1" hangingPunct="1"/>
            <a:r>
              <a:rPr lang="zh-CN" altLang="en-US" sz="1000" dirty="0">
                <a:solidFill>
                  <a:srgbClr val="000000"/>
                </a:solidFill>
                <a:latin typeface="微软雅黑" panose="020B0503020204020204" pitchFamily="34" charset="-122"/>
                <a:ea typeface="微软雅黑" panose="020B0503020204020204" pitchFamily="34" charset="-122"/>
              </a:rPr>
              <a:t>点击添加文字内容  点击添加文字内容  点击添加文字内容</a:t>
            </a:r>
            <a:endParaRPr lang="en-US" altLang="zh-CN" sz="1000" dirty="0">
              <a:solidFill>
                <a:srgbClr val="000000"/>
              </a:solidFill>
              <a:latin typeface="微软雅黑" panose="020B0503020204020204" pitchFamily="34" charset="-122"/>
              <a:ea typeface="微软雅黑" panose="020B0503020204020204" pitchFamily="34" charset="-122"/>
            </a:endParaRPr>
          </a:p>
        </p:txBody>
      </p:sp>
      <p:sp>
        <p:nvSpPr>
          <p:cNvPr id="90" name="Text Box 11"/>
          <p:cNvSpPr txBox="1">
            <a:spLocks noChangeArrowheads="1"/>
          </p:cNvSpPr>
          <p:nvPr/>
        </p:nvSpPr>
        <p:spPr bwMode="auto">
          <a:xfrm>
            <a:off x="5240652" y="2957171"/>
            <a:ext cx="343580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000" dirty="0">
                <a:solidFill>
                  <a:srgbClr val="000000"/>
                </a:solidFill>
                <a:latin typeface="微软雅黑" panose="020B0503020204020204" pitchFamily="34" charset="-122"/>
                <a:ea typeface="微软雅黑" panose="020B0503020204020204" pitchFamily="34" charset="-122"/>
              </a:rPr>
              <a:t>点击添加文字内容  点击添加文字内容  点击添加文字内容</a:t>
            </a:r>
            <a:endParaRPr lang="en-US" altLang="zh-CN" sz="1000" dirty="0">
              <a:solidFill>
                <a:srgbClr val="000000"/>
              </a:solidFill>
              <a:latin typeface="微软雅黑" panose="020B0503020204020204" pitchFamily="34" charset="-122"/>
              <a:ea typeface="微软雅黑" panose="020B0503020204020204" pitchFamily="34" charset="-122"/>
            </a:endParaRPr>
          </a:p>
          <a:p>
            <a:pPr eaLnBrk="1" hangingPunct="1"/>
            <a:r>
              <a:rPr lang="zh-CN" altLang="en-US" sz="1000" dirty="0">
                <a:solidFill>
                  <a:srgbClr val="000000"/>
                </a:solidFill>
                <a:latin typeface="微软雅黑" panose="020B0503020204020204" pitchFamily="34" charset="-122"/>
                <a:ea typeface="微软雅黑" panose="020B0503020204020204" pitchFamily="34" charset="-122"/>
              </a:rPr>
              <a:t>点击添加文字内容  点击添加文字内容  点击添加文字内容</a:t>
            </a:r>
            <a:endParaRPr lang="en-US" altLang="zh-CN" sz="1000" dirty="0">
              <a:solidFill>
                <a:srgbClr val="000000"/>
              </a:solidFill>
              <a:latin typeface="微软雅黑" panose="020B0503020204020204" pitchFamily="34" charset="-122"/>
              <a:ea typeface="微软雅黑" panose="020B0503020204020204" pitchFamily="34" charset="-122"/>
            </a:endParaRPr>
          </a:p>
          <a:p>
            <a:pPr eaLnBrk="1" hangingPunct="1"/>
            <a:r>
              <a:rPr lang="zh-CN" altLang="en-US" sz="1000" dirty="0">
                <a:solidFill>
                  <a:srgbClr val="000000"/>
                </a:solidFill>
                <a:latin typeface="微软雅黑" panose="020B0503020204020204" pitchFamily="34" charset="-122"/>
                <a:ea typeface="微软雅黑" panose="020B0503020204020204" pitchFamily="34" charset="-122"/>
              </a:rPr>
              <a:t>点击添加文字内容  点击添加文字内容  点击添加文字内容</a:t>
            </a:r>
            <a:endParaRPr lang="en-US" altLang="zh-CN" sz="1000" dirty="0">
              <a:solidFill>
                <a:srgbClr val="000000"/>
              </a:solidFill>
              <a:latin typeface="微软雅黑" panose="020B0503020204020204" pitchFamily="34" charset="-122"/>
              <a:ea typeface="微软雅黑" panose="020B0503020204020204" pitchFamily="34" charset="-122"/>
            </a:endParaRPr>
          </a:p>
        </p:txBody>
      </p:sp>
      <p:sp>
        <p:nvSpPr>
          <p:cNvPr id="91" name="Text Box 11"/>
          <p:cNvSpPr txBox="1">
            <a:spLocks noChangeArrowheads="1"/>
          </p:cNvSpPr>
          <p:nvPr/>
        </p:nvSpPr>
        <p:spPr bwMode="auto">
          <a:xfrm>
            <a:off x="5240652" y="3742221"/>
            <a:ext cx="343580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000" dirty="0">
                <a:solidFill>
                  <a:srgbClr val="000000"/>
                </a:solidFill>
                <a:latin typeface="微软雅黑" panose="020B0503020204020204" pitchFamily="34" charset="-122"/>
                <a:ea typeface="微软雅黑" panose="020B0503020204020204" pitchFamily="34" charset="-122"/>
              </a:rPr>
              <a:t>点击添加文字内容  点击添加文字内容  点击添加文字内容</a:t>
            </a:r>
            <a:endParaRPr lang="en-US" altLang="zh-CN" sz="1000" dirty="0">
              <a:solidFill>
                <a:srgbClr val="000000"/>
              </a:solidFill>
              <a:latin typeface="微软雅黑" panose="020B0503020204020204" pitchFamily="34" charset="-122"/>
              <a:ea typeface="微软雅黑" panose="020B0503020204020204" pitchFamily="34" charset="-122"/>
            </a:endParaRPr>
          </a:p>
          <a:p>
            <a:pPr eaLnBrk="1" hangingPunct="1"/>
            <a:r>
              <a:rPr lang="zh-CN" altLang="en-US" sz="1000" dirty="0">
                <a:solidFill>
                  <a:srgbClr val="000000"/>
                </a:solidFill>
                <a:latin typeface="微软雅黑" panose="020B0503020204020204" pitchFamily="34" charset="-122"/>
                <a:ea typeface="微软雅黑" panose="020B0503020204020204" pitchFamily="34" charset="-122"/>
              </a:rPr>
              <a:t>点击添加文字内容  点击添加文字内容  点击添加文字内容</a:t>
            </a:r>
            <a:endParaRPr lang="en-US" altLang="zh-CN" sz="1000" dirty="0">
              <a:solidFill>
                <a:srgbClr val="000000"/>
              </a:solidFill>
              <a:latin typeface="微软雅黑" panose="020B0503020204020204" pitchFamily="34" charset="-122"/>
              <a:ea typeface="微软雅黑" panose="020B0503020204020204" pitchFamily="34" charset="-122"/>
            </a:endParaRPr>
          </a:p>
          <a:p>
            <a:pPr eaLnBrk="1" hangingPunct="1"/>
            <a:r>
              <a:rPr lang="zh-CN" altLang="en-US" sz="1000" dirty="0">
                <a:solidFill>
                  <a:srgbClr val="000000"/>
                </a:solidFill>
                <a:latin typeface="微软雅黑" panose="020B0503020204020204" pitchFamily="34" charset="-122"/>
                <a:ea typeface="微软雅黑" panose="020B0503020204020204" pitchFamily="34" charset="-122"/>
              </a:rPr>
              <a:t>点击添加文字内容  点击添加文字内容  点击添加文字内容</a:t>
            </a:r>
            <a:endParaRPr lang="en-US" altLang="zh-CN" sz="1000" dirty="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900" advClick="0" advTm="0">
        <p14:warp dir="in"/>
      </p:transition>
    </mc:Choice>
    <mc:Fallback>
      <p:transition spd="slow" advClick="0"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additive="base">
                                            <p:cTn id="7" dur="500" fill="hold"/>
                                            <p:tgtEl>
                                              <p:spTgt spid="54"/>
                                            </p:tgtEl>
                                            <p:attrNameLst>
                                              <p:attrName>ppt_x</p:attrName>
                                            </p:attrNameLst>
                                          </p:cBhvr>
                                          <p:tavLst>
                                            <p:tav tm="0">
                                              <p:val>
                                                <p:strVal val="0-#ppt_w/2"/>
                                              </p:val>
                                            </p:tav>
                                            <p:tav tm="100000">
                                              <p:val>
                                                <p:strVal val="#ppt_x"/>
                                              </p:val>
                                            </p:tav>
                                          </p:tavLst>
                                        </p:anim>
                                        <p:anim calcmode="lin" valueType="num">
                                          <p:cBhvr additive="base">
                                            <p:cTn id="8" dur="500" fill="hold"/>
                                            <p:tgtEl>
                                              <p:spTgt spid="5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500" fill="hold"/>
                                            <p:tgtEl>
                                              <p:spTgt spid="43"/>
                                            </p:tgtEl>
                                            <p:attrNameLst>
                                              <p:attrName>ppt_x</p:attrName>
                                            </p:attrNameLst>
                                          </p:cBhvr>
                                          <p:tavLst>
                                            <p:tav tm="0">
                                              <p:val>
                                                <p:strVal val="0-#ppt_w/2"/>
                                              </p:val>
                                            </p:tav>
                                            <p:tav tm="100000">
                                              <p:val>
                                                <p:strVal val="#ppt_x"/>
                                              </p:val>
                                            </p:tav>
                                          </p:tavLst>
                                        </p:anim>
                                        <p:anim calcmode="lin" valueType="num">
                                          <p:cBhvr additive="base">
                                            <p:cTn id="12" dur="500" fill="hold"/>
                                            <p:tgtEl>
                                              <p:spTgt spid="4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40"/>
                                            </p:tgtEl>
                                            <p:attrNameLst>
                                              <p:attrName>style.visibility</p:attrName>
                                            </p:attrNameLst>
                                          </p:cBhvr>
                                          <p:to>
                                            <p:strVal val="visible"/>
                                          </p:to>
                                        </p:set>
                                        <p:anim calcmode="lin" valueType="num">
                                          <p:cBhvr additive="base">
                                            <p:cTn id="15" dur="500" fill="hold"/>
                                            <p:tgtEl>
                                              <p:spTgt spid="40"/>
                                            </p:tgtEl>
                                            <p:attrNameLst>
                                              <p:attrName>ppt_x</p:attrName>
                                            </p:attrNameLst>
                                          </p:cBhvr>
                                          <p:tavLst>
                                            <p:tav tm="0">
                                              <p:val>
                                                <p:strVal val="0-#ppt_w/2"/>
                                              </p:val>
                                            </p:tav>
                                            <p:tav tm="100000">
                                              <p:val>
                                                <p:strVal val="#ppt_x"/>
                                              </p:val>
                                            </p:tav>
                                          </p:tavLst>
                                        </p:anim>
                                        <p:anim calcmode="lin" valueType="num">
                                          <p:cBhvr additive="base">
                                            <p:cTn id="16" dur="500" fill="hold"/>
                                            <p:tgtEl>
                                              <p:spTgt spid="40"/>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6" presetClass="emph" presetSubtype="0" fill="hold" nodeType="clickEffect">
                                      <p:stCondLst>
                                        <p:cond delay="0"/>
                                      </p:stCondLst>
                                      <p:childTnLst>
                                        <p:animEffect transition="out" filter="fade">
                                          <p:cBhvr>
                                            <p:cTn id="20" dur="500" tmFilter="0, 0; .2, .5; .8, .5; 1, 0"/>
                                            <p:tgtEl>
                                              <p:spTgt spid="40"/>
                                            </p:tgtEl>
                                          </p:cBhvr>
                                        </p:animEffect>
                                        <p:animScale>
                                          <p:cBhvr>
                                            <p:cTn id="21" dur="250" autoRev="1" fill="hold"/>
                                            <p:tgtEl>
                                              <p:spTgt spid="40"/>
                                            </p:tgtEl>
                                          </p:cBhvr>
                                          <p:by x="105000" y="105000"/>
                                        </p:animScale>
                                      </p:childTnLst>
                                    </p:cTn>
                                  </p:par>
                                </p:childTnLst>
                              </p:cTn>
                            </p:par>
                            <p:par>
                              <p:cTn id="22" fill="hold">
                                <p:stCondLst>
                                  <p:cond delay="500"/>
                                </p:stCondLst>
                                <p:childTnLst>
                                  <p:par>
                                    <p:cTn id="23" presetID="2" presetClass="entr" presetSubtype="9" decel="6660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additive="base">
                                            <p:cTn id="25" dur="300" fill="hold"/>
                                            <p:tgtEl>
                                              <p:spTgt spid="39"/>
                                            </p:tgtEl>
                                            <p:attrNameLst>
                                              <p:attrName>ppt_x</p:attrName>
                                            </p:attrNameLst>
                                          </p:cBhvr>
                                          <p:tavLst>
                                            <p:tav tm="0">
                                              <p:val>
                                                <p:strVal val="0-#ppt_w/2"/>
                                              </p:val>
                                            </p:tav>
                                            <p:tav tm="100000">
                                              <p:val>
                                                <p:strVal val="#ppt_x"/>
                                              </p:val>
                                            </p:tav>
                                          </p:tavLst>
                                        </p:anim>
                                        <p:anim calcmode="lin" valueType="num">
                                          <p:cBhvr additive="base">
                                            <p:cTn id="26" dur="300" fill="hold"/>
                                            <p:tgtEl>
                                              <p:spTgt spid="39"/>
                                            </p:tgtEl>
                                            <p:attrNameLst>
                                              <p:attrName>ppt_y</p:attrName>
                                            </p:attrNameLst>
                                          </p:cBhvr>
                                          <p:tavLst>
                                            <p:tav tm="0">
                                              <p:val>
                                                <p:strVal val="0-#ppt_h/2"/>
                                              </p:val>
                                            </p:tav>
                                            <p:tav tm="100000">
                                              <p:val>
                                                <p:strVal val="#ppt_y"/>
                                              </p:val>
                                            </p:tav>
                                          </p:tavLst>
                                        </p:anim>
                                      </p:childTnLst>
                                    </p:cTn>
                                  </p:par>
                                </p:childTnLst>
                              </p:cTn>
                            </p:par>
                            <p:par>
                              <p:cTn id="27" fill="hold">
                                <p:stCondLst>
                                  <p:cond delay="1000"/>
                                </p:stCondLst>
                                <p:childTnLst>
                                  <p:par>
                                    <p:cTn id="28" presetID="2" presetClass="entr" presetSubtype="12" decel="66600" fill="hold" nodeType="afterEffect">
                                      <p:stCondLst>
                                        <p:cond delay="0"/>
                                      </p:stCondLst>
                                      <p:childTnLst>
                                        <p:set>
                                          <p:cBhvr>
                                            <p:cTn id="29" dur="1" fill="hold">
                                              <p:stCondLst>
                                                <p:cond delay="0"/>
                                              </p:stCondLst>
                                            </p:cTn>
                                            <p:tgtEl>
                                              <p:spTgt spid="47"/>
                                            </p:tgtEl>
                                            <p:attrNameLst>
                                              <p:attrName>style.visibility</p:attrName>
                                            </p:attrNameLst>
                                          </p:cBhvr>
                                          <p:to>
                                            <p:strVal val="visible"/>
                                          </p:to>
                                        </p:set>
                                        <p:anim calcmode="lin" valueType="num">
                                          <p:cBhvr additive="base">
                                            <p:cTn id="30" dur="300" fill="hold"/>
                                            <p:tgtEl>
                                              <p:spTgt spid="47"/>
                                            </p:tgtEl>
                                            <p:attrNameLst>
                                              <p:attrName>ppt_x</p:attrName>
                                            </p:attrNameLst>
                                          </p:cBhvr>
                                          <p:tavLst>
                                            <p:tav tm="0">
                                              <p:val>
                                                <p:strVal val="0-#ppt_w/2"/>
                                              </p:val>
                                            </p:tav>
                                            <p:tav tm="100000">
                                              <p:val>
                                                <p:strVal val="#ppt_x"/>
                                              </p:val>
                                            </p:tav>
                                          </p:tavLst>
                                        </p:anim>
                                        <p:anim calcmode="lin" valueType="num">
                                          <p:cBhvr additive="base">
                                            <p:cTn id="31" dur="300" fill="hold"/>
                                            <p:tgtEl>
                                              <p:spTgt spid="47"/>
                                            </p:tgtEl>
                                            <p:attrNameLst>
                                              <p:attrName>ppt_y</p:attrName>
                                            </p:attrNameLst>
                                          </p:cBhvr>
                                          <p:tavLst>
                                            <p:tav tm="0">
                                              <p:val>
                                                <p:strVal val="1+#ppt_h/2"/>
                                              </p:val>
                                            </p:tav>
                                            <p:tav tm="100000">
                                              <p:val>
                                                <p:strVal val="#ppt_y"/>
                                              </p:val>
                                            </p:tav>
                                          </p:tavLst>
                                        </p:anim>
                                      </p:childTnLst>
                                    </p:cTn>
                                  </p:par>
                                </p:childTnLst>
                              </p:cTn>
                            </p:par>
                            <p:par>
                              <p:cTn id="32" fill="hold">
                                <p:stCondLst>
                                  <p:cond delay="1500"/>
                                </p:stCondLst>
                                <p:childTnLst>
                                  <p:par>
                                    <p:cTn id="33" presetID="2" presetClass="entr" presetSubtype="3" decel="66600" fill="hold" nodeType="afterEffect">
                                      <p:stCondLst>
                                        <p:cond delay="0"/>
                                      </p:stCondLst>
                                      <p:childTnLst>
                                        <p:set>
                                          <p:cBhvr>
                                            <p:cTn id="34" dur="1" fill="hold">
                                              <p:stCondLst>
                                                <p:cond delay="0"/>
                                              </p:stCondLst>
                                            </p:cTn>
                                            <p:tgtEl>
                                              <p:spTgt spid="50"/>
                                            </p:tgtEl>
                                            <p:attrNameLst>
                                              <p:attrName>style.visibility</p:attrName>
                                            </p:attrNameLst>
                                          </p:cBhvr>
                                          <p:to>
                                            <p:strVal val="visible"/>
                                          </p:to>
                                        </p:set>
                                        <p:anim calcmode="lin" valueType="num">
                                          <p:cBhvr additive="base">
                                            <p:cTn id="35" dur="300" fill="hold"/>
                                            <p:tgtEl>
                                              <p:spTgt spid="50"/>
                                            </p:tgtEl>
                                            <p:attrNameLst>
                                              <p:attrName>ppt_x</p:attrName>
                                            </p:attrNameLst>
                                          </p:cBhvr>
                                          <p:tavLst>
                                            <p:tav tm="0">
                                              <p:val>
                                                <p:strVal val="1+#ppt_w/2"/>
                                              </p:val>
                                            </p:tav>
                                            <p:tav tm="100000">
                                              <p:val>
                                                <p:strVal val="#ppt_x"/>
                                              </p:val>
                                            </p:tav>
                                          </p:tavLst>
                                        </p:anim>
                                        <p:anim calcmode="lin" valueType="num">
                                          <p:cBhvr additive="base">
                                            <p:cTn id="36" dur="300" fill="hold"/>
                                            <p:tgtEl>
                                              <p:spTgt spid="50"/>
                                            </p:tgtEl>
                                            <p:attrNameLst>
                                              <p:attrName>ppt_y</p:attrName>
                                            </p:attrNameLst>
                                          </p:cBhvr>
                                          <p:tavLst>
                                            <p:tav tm="0">
                                              <p:val>
                                                <p:strVal val="0-#ppt_h/2"/>
                                              </p:val>
                                            </p:tav>
                                            <p:tav tm="100000">
                                              <p:val>
                                                <p:strVal val="#ppt_y"/>
                                              </p:val>
                                            </p:tav>
                                          </p:tavLst>
                                        </p:anim>
                                      </p:childTnLst>
                                    </p:cTn>
                                  </p:par>
                                </p:childTnLst>
                              </p:cTn>
                            </p:par>
                            <p:par>
                              <p:cTn id="37" fill="hold">
                                <p:stCondLst>
                                  <p:cond delay="2000"/>
                                </p:stCondLst>
                                <p:childTnLst>
                                  <p:par>
                                    <p:cTn id="38" presetID="2" presetClass="entr" presetSubtype="6" decel="66600" fill="hold" nodeType="afterEffect">
                                      <p:stCondLst>
                                        <p:cond delay="0"/>
                                      </p:stCondLst>
                                      <p:childTnLst>
                                        <p:set>
                                          <p:cBhvr>
                                            <p:cTn id="39" dur="1" fill="hold">
                                              <p:stCondLst>
                                                <p:cond delay="0"/>
                                              </p:stCondLst>
                                            </p:cTn>
                                            <p:tgtEl>
                                              <p:spTgt spid="57"/>
                                            </p:tgtEl>
                                            <p:attrNameLst>
                                              <p:attrName>style.visibility</p:attrName>
                                            </p:attrNameLst>
                                          </p:cBhvr>
                                          <p:to>
                                            <p:strVal val="visible"/>
                                          </p:to>
                                        </p:set>
                                        <p:anim calcmode="lin" valueType="num">
                                          <p:cBhvr additive="base">
                                            <p:cTn id="40" dur="300" fill="hold"/>
                                            <p:tgtEl>
                                              <p:spTgt spid="57"/>
                                            </p:tgtEl>
                                            <p:attrNameLst>
                                              <p:attrName>ppt_x</p:attrName>
                                            </p:attrNameLst>
                                          </p:cBhvr>
                                          <p:tavLst>
                                            <p:tav tm="0">
                                              <p:val>
                                                <p:strVal val="1+#ppt_w/2"/>
                                              </p:val>
                                            </p:tav>
                                            <p:tav tm="100000">
                                              <p:val>
                                                <p:strVal val="#ppt_x"/>
                                              </p:val>
                                            </p:tav>
                                          </p:tavLst>
                                        </p:anim>
                                        <p:anim calcmode="lin" valueType="num">
                                          <p:cBhvr additive="base">
                                            <p:cTn id="41" dur="300" fill="hold"/>
                                            <p:tgtEl>
                                              <p:spTgt spid="57"/>
                                            </p:tgtEl>
                                            <p:attrNameLst>
                                              <p:attrName>ppt_y</p:attrName>
                                            </p:attrNameLst>
                                          </p:cBhvr>
                                          <p:tavLst>
                                            <p:tav tm="0">
                                              <p:val>
                                                <p:strVal val="1+#ppt_h/2"/>
                                              </p:val>
                                            </p:tav>
                                            <p:tav tm="100000">
                                              <p:val>
                                                <p:strVal val="#ppt_y"/>
                                              </p:val>
                                            </p:tav>
                                          </p:tavLst>
                                        </p:anim>
                                      </p:childTnLst>
                                    </p:cTn>
                                  </p:par>
                                </p:childTnLst>
                              </p:cTn>
                            </p:par>
                            <p:par>
                              <p:cTn id="42" fill="hold">
                                <p:stCondLst>
                                  <p:cond delay="2500"/>
                                </p:stCondLst>
                                <p:childTnLst>
                                  <p:par>
                                    <p:cTn id="43" presetID="53" presetClass="entr" presetSubtype="16" fill="hold" nodeType="afterEffect">
                                      <p:stCondLst>
                                        <p:cond delay="0"/>
                                      </p:stCondLst>
                                      <p:childTnLst>
                                        <p:set>
                                          <p:cBhvr>
                                            <p:cTn id="44" dur="1" fill="hold">
                                              <p:stCondLst>
                                                <p:cond delay="0"/>
                                              </p:stCondLst>
                                            </p:cTn>
                                            <p:tgtEl>
                                              <p:spTgt spid="71"/>
                                            </p:tgtEl>
                                            <p:attrNameLst>
                                              <p:attrName>style.visibility</p:attrName>
                                            </p:attrNameLst>
                                          </p:cBhvr>
                                          <p:to>
                                            <p:strVal val="visible"/>
                                          </p:to>
                                        </p:set>
                                        <p:anim calcmode="lin" valueType="num">
                                          <p:cBhvr>
                                            <p:cTn id="45" dur="500" fill="hold"/>
                                            <p:tgtEl>
                                              <p:spTgt spid="71"/>
                                            </p:tgtEl>
                                            <p:attrNameLst>
                                              <p:attrName>ppt_w</p:attrName>
                                            </p:attrNameLst>
                                          </p:cBhvr>
                                          <p:tavLst>
                                            <p:tav tm="0">
                                              <p:val>
                                                <p:fltVal val="0"/>
                                              </p:val>
                                            </p:tav>
                                            <p:tav tm="100000">
                                              <p:val>
                                                <p:strVal val="#ppt_w"/>
                                              </p:val>
                                            </p:tav>
                                          </p:tavLst>
                                        </p:anim>
                                        <p:anim calcmode="lin" valueType="num">
                                          <p:cBhvr>
                                            <p:cTn id="46" dur="500" fill="hold"/>
                                            <p:tgtEl>
                                              <p:spTgt spid="71"/>
                                            </p:tgtEl>
                                            <p:attrNameLst>
                                              <p:attrName>ppt_h</p:attrName>
                                            </p:attrNameLst>
                                          </p:cBhvr>
                                          <p:tavLst>
                                            <p:tav tm="0">
                                              <p:val>
                                                <p:fltVal val="0"/>
                                              </p:val>
                                            </p:tav>
                                            <p:tav tm="100000">
                                              <p:val>
                                                <p:strVal val="#ppt_h"/>
                                              </p:val>
                                            </p:tav>
                                          </p:tavLst>
                                        </p:anim>
                                        <p:animEffect transition="in" filter="fade">
                                          <p:cBhvr>
                                            <p:cTn id="47" dur="500"/>
                                            <p:tgtEl>
                                              <p:spTgt spid="71"/>
                                            </p:tgtEl>
                                          </p:cBhvr>
                                        </p:animEffect>
                                      </p:childTnLst>
                                    </p:cTn>
                                  </p:par>
                                  <p:par>
                                    <p:cTn id="48" presetID="53" presetClass="entr" presetSubtype="16" fill="hold" nodeType="withEffect">
                                      <p:stCondLst>
                                        <p:cond delay="0"/>
                                      </p:stCondLst>
                                      <p:childTnLst>
                                        <p:set>
                                          <p:cBhvr>
                                            <p:cTn id="49" dur="1" fill="hold">
                                              <p:stCondLst>
                                                <p:cond delay="0"/>
                                              </p:stCondLst>
                                            </p:cTn>
                                            <p:tgtEl>
                                              <p:spTgt spid="75"/>
                                            </p:tgtEl>
                                            <p:attrNameLst>
                                              <p:attrName>style.visibility</p:attrName>
                                            </p:attrNameLst>
                                          </p:cBhvr>
                                          <p:to>
                                            <p:strVal val="visible"/>
                                          </p:to>
                                        </p:set>
                                        <p:anim calcmode="lin" valueType="num">
                                          <p:cBhvr>
                                            <p:cTn id="50" dur="500" fill="hold"/>
                                            <p:tgtEl>
                                              <p:spTgt spid="75"/>
                                            </p:tgtEl>
                                            <p:attrNameLst>
                                              <p:attrName>ppt_w</p:attrName>
                                            </p:attrNameLst>
                                          </p:cBhvr>
                                          <p:tavLst>
                                            <p:tav tm="0">
                                              <p:val>
                                                <p:fltVal val="0"/>
                                              </p:val>
                                            </p:tav>
                                            <p:tav tm="100000">
                                              <p:val>
                                                <p:strVal val="#ppt_w"/>
                                              </p:val>
                                            </p:tav>
                                          </p:tavLst>
                                        </p:anim>
                                        <p:anim calcmode="lin" valueType="num">
                                          <p:cBhvr>
                                            <p:cTn id="51" dur="500" fill="hold"/>
                                            <p:tgtEl>
                                              <p:spTgt spid="75"/>
                                            </p:tgtEl>
                                            <p:attrNameLst>
                                              <p:attrName>ppt_h</p:attrName>
                                            </p:attrNameLst>
                                          </p:cBhvr>
                                          <p:tavLst>
                                            <p:tav tm="0">
                                              <p:val>
                                                <p:fltVal val="0"/>
                                              </p:val>
                                            </p:tav>
                                            <p:tav tm="100000">
                                              <p:val>
                                                <p:strVal val="#ppt_h"/>
                                              </p:val>
                                            </p:tav>
                                          </p:tavLst>
                                        </p:anim>
                                        <p:animEffect transition="in" filter="fade">
                                          <p:cBhvr>
                                            <p:cTn id="52" dur="500"/>
                                            <p:tgtEl>
                                              <p:spTgt spid="75"/>
                                            </p:tgtEl>
                                          </p:cBhvr>
                                        </p:animEffect>
                                      </p:childTnLst>
                                    </p:cTn>
                                  </p:par>
                                  <p:par>
                                    <p:cTn id="53" presetID="53" presetClass="entr" presetSubtype="16" fill="hold" nodeType="withEffect">
                                      <p:stCondLst>
                                        <p:cond delay="0"/>
                                      </p:stCondLst>
                                      <p:childTnLst>
                                        <p:set>
                                          <p:cBhvr>
                                            <p:cTn id="54" dur="1" fill="hold">
                                              <p:stCondLst>
                                                <p:cond delay="0"/>
                                              </p:stCondLst>
                                            </p:cTn>
                                            <p:tgtEl>
                                              <p:spTgt spid="80"/>
                                            </p:tgtEl>
                                            <p:attrNameLst>
                                              <p:attrName>style.visibility</p:attrName>
                                            </p:attrNameLst>
                                          </p:cBhvr>
                                          <p:to>
                                            <p:strVal val="visible"/>
                                          </p:to>
                                        </p:set>
                                        <p:anim calcmode="lin" valueType="num">
                                          <p:cBhvr>
                                            <p:cTn id="55" dur="500" fill="hold"/>
                                            <p:tgtEl>
                                              <p:spTgt spid="80"/>
                                            </p:tgtEl>
                                            <p:attrNameLst>
                                              <p:attrName>ppt_w</p:attrName>
                                            </p:attrNameLst>
                                          </p:cBhvr>
                                          <p:tavLst>
                                            <p:tav tm="0">
                                              <p:val>
                                                <p:fltVal val="0"/>
                                              </p:val>
                                            </p:tav>
                                            <p:tav tm="100000">
                                              <p:val>
                                                <p:strVal val="#ppt_w"/>
                                              </p:val>
                                            </p:tav>
                                          </p:tavLst>
                                        </p:anim>
                                        <p:anim calcmode="lin" valueType="num">
                                          <p:cBhvr>
                                            <p:cTn id="56" dur="500" fill="hold"/>
                                            <p:tgtEl>
                                              <p:spTgt spid="80"/>
                                            </p:tgtEl>
                                            <p:attrNameLst>
                                              <p:attrName>ppt_h</p:attrName>
                                            </p:attrNameLst>
                                          </p:cBhvr>
                                          <p:tavLst>
                                            <p:tav tm="0">
                                              <p:val>
                                                <p:fltVal val="0"/>
                                              </p:val>
                                            </p:tav>
                                            <p:tav tm="100000">
                                              <p:val>
                                                <p:strVal val="#ppt_h"/>
                                              </p:val>
                                            </p:tav>
                                          </p:tavLst>
                                        </p:anim>
                                        <p:animEffect transition="in" filter="fade">
                                          <p:cBhvr>
                                            <p:cTn id="57" dur="500"/>
                                            <p:tgtEl>
                                              <p:spTgt spid="80"/>
                                            </p:tgtEl>
                                          </p:cBhvr>
                                        </p:animEffect>
                                      </p:childTnLst>
                                    </p:cTn>
                                  </p:par>
                                  <p:par>
                                    <p:cTn id="58" presetID="53" presetClass="entr" presetSubtype="16" fill="hold" nodeType="withEffect">
                                      <p:stCondLst>
                                        <p:cond delay="0"/>
                                      </p:stCondLst>
                                      <p:childTnLst>
                                        <p:set>
                                          <p:cBhvr>
                                            <p:cTn id="59" dur="1" fill="hold">
                                              <p:stCondLst>
                                                <p:cond delay="0"/>
                                              </p:stCondLst>
                                            </p:cTn>
                                            <p:tgtEl>
                                              <p:spTgt spid="85"/>
                                            </p:tgtEl>
                                            <p:attrNameLst>
                                              <p:attrName>style.visibility</p:attrName>
                                            </p:attrNameLst>
                                          </p:cBhvr>
                                          <p:to>
                                            <p:strVal val="visible"/>
                                          </p:to>
                                        </p:set>
                                        <p:anim calcmode="lin" valueType="num">
                                          <p:cBhvr>
                                            <p:cTn id="60" dur="500" fill="hold"/>
                                            <p:tgtEl>
                                              <p:spTgt spid="85"/>
                                            </p:tgtEl>
                                            <p:attrNameLst>
                                              <p:attrName>ppt_w</p:attrName>
                                            </p:attrNameLst>
                                          </p:cBhvr>
                                          <p:tavLst>
                                            <p:tav tm="0">
                                              <p:val>
                                                <p:fltVal val="0"/>
                                              </p:val>
                                            </p:tav>
                                            <p:tav tm="100000">
                                              <p:val>
                                                <p:strVal val="#ppt_w"/>
                                              </p:val>
                                            </p:tav>
                                          </p:tavLst>
                                        </p:anim>
                                        <p:anim calcmode="lin" valueType="num">
                                          <p:cBhvr>
                                            <p:cTn id="61" dur="500" fill="hold"/>
                                            <p:tgtEl>
                                              <p:spTgt spid="85"/>
                                            </p:tgtEl>
                                            <p:attrNameLst>
                                              <p:attrName>ppt_h</p:attrName>
                                            </p:attrNameLst>
                                          </p:cBhvr>
                                          <p:tavLst>
                                            <p:tav tm="0">
                                              <p:val>
                                                <p:fltVal val="0"/>
                                              </p:val>
                                            </p:tav>
                                            <p:tav tm="100000">
                                              <p:val>
                                                <p:strVal val="#ppt_h"/>
                                              </p:val>
                                            </p:tav>
                                          </p:tavLst>
                                        </p:anim>
                                        <p:animEffect transition="in" filter="fade">
                                          <p:cBhvr>
                                            <p:cTn id="62" dur="500"/>
                                            <p:tgtEl>
                                              <p:spTgt spid="85"/>
                                            </p:tgtEl>
                                          </p:cBhvr>
                                        </p:animEffect>
                                      </p:childTnLst>
                                    </p:cTn>
                                  </p:par>
                                </p:childTnLst>
                              </p:cTn>
                            </p:par>
                            <p:par>
                              <p:cTn id="63" fill="hold">
                                <p:stCondLst>
                                  <p:cond delay="3000"/>
                                </p:stCondLst>
                                <p:childTnLst>
                                  <p:par>
                                    <p:cTn id="64" presetID="2" presetClass="entr" presetSubtype="2" fill="hold" grpId="0" nodeType="afterEffect" p14:presetBounceEnd="53000">
                                      <p:stCondLst>
                                        <p:cond delay="0"/>
                                      </p:stCondLst>
                                      <p:childTnLst>
                                        <p:set>
                                          <p:cBhvr>
                                            <p:cTn id="65" dur="1" fill="hold">
                                              <p:stCondLst>
                                                <p:cond delay="0"/>
                                              </p:stCondLst>
                                            </p:cTn>
                                            <p:tgtEl>
                                              <p:spTgt spid="88"/>
                                            </p:tgtEl>
                                            <p:attrNameLst>
                                              <p:attrName>style.visibility</p:attrName>
                                            </p:attrNameLst>
                                          </p:cBhvr>
                                          <p:to>
                                            <p:strVal val="visible"/>
                                          </p:to>
                                        </p:set>
                                        <p:anim calcmode="lin" valueType="num" p14:bounceEnd="53000">
                                          <p:cBhvr additive="base">
                                            <p:cTn id="66" dur="300" fill="hold"/>
                                            <p:tgtEl>
                                              <p:spTgt spid="88"/>
                                            </p:tgtEl>
                                            <p:attrNameLst>
                                              <p:attrName>ppt_x</p:attrName>
                                            </p:attrNameLst>
                                          </p:cBhvr>
                                          <p:tavLst>
                                            <p:tav tm="0">
                                              <p:val>
                                                <p:strVal val="1+#ppt_w/2"/>
                                              </p:val>
                                            </p:tav>
                                            <p:tav tm="100000">
                                              <p:val>
                                                <p:strVal val="#ppt_x"/>
                                              </p:val>
                                            </p:tav>
                                          </p:tavLst>
                                        </p:anim>
                                        <p:anim calcmode="lin" valueType="num" p14:bounceEnd="53000">
                                          <p:cBhvr additive="base">
                                            <p:cTn id="67" dur="300" fill="hold"/>
                                            <p:tgtEl>
                                              <p:spTgt spid="88"/>
                                            </p:tgtEl>
                                            <p:attrNameLst>
                                              <p:attrName>ppt_y</p:attrName>
                                            </p:attrNameLst>
                                          </p:cBhvr>
                                          <p:tavLst>
                                            <p:tav tm="0">
                                              <p:val>
                                                <p:strVal val="#ppt_y"/>
                                              </p:val>
                                            </p:tav>
                                            <p:tav tm="100000">
                                              <p:val>
                                                <p:strVal val="#ppt_y"/>
                                              </p:val>
                                            </p:tav>
                                          </p:tavLst>
                                        </p:anim>
                                      </p:childTnLst>
                                    </p:cTn>
                                  </p:par>
                                </p:childTnLst>
                              </p:cTn>
                            </p:par>
                            <p:par>
                              <p:cTn id="68" fill="hold">
                                <p:stCondLst>
                                  <p:cond delay="3500"/>
                                </p:stCondLst>
                                <p:childTnLst>
                                  <p:par>
                                    <p:cTn id="69" presetID="2" presetClass="entr" presetSubtype="2" fill="hold" grpId="0" nodeType="afterEffect" p14:presetBounceEnd="53000">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14:bounceEnd="53000">
                                          <p:cBhvr additive="base">
                                            <p:cTn id="71" dur="300" fill="hold"/>
                                            <p:tgtEl>
                                              <p:spTgt spid="89"/>
                                            </p:tgtEl>
                                            <p:attrNameLst>
                                              <p:attrName>ppt_x</p:attrName>
                                            </p:attrNameLst>
                                          </p:cBhvr>
                                          <p:tavLst>
                                            <p:tav tm="0">
                                              <p:val>
                                                <p:strVal val="1+#ppt_w/2"/>
                                              </p:val>
                                            </p:tav>
                                            <p:tav tm="100000">
                                              <p:val>
                                                <p:strVal val="#ppt_x"/>
                                              </p:val>
                                            </p:tav>
                                          </p:tavLst>
                                        </p:anim>
                                        <p:anim calcmode="lin" valueType="num" p14:bounceEnd="53000">
                                          <p:cBhvr additive="base">
                                            <p:cTn id="72" dur="300" fill="hold"/>
                                            <p:tgtEl>
                                              <p:spTgt spid="89"/>
                                            </p:tgtEl>
                                            <p:attrNameLst>
                                              <p:attrName>ppt_y</p:attrName>
                                            </p:attrNameLst>
                                          </p:cBhvr>
                                          <p:tavLst>
                                            <p:tav tm="0">
                                              <p:val>
                                                <p:strVal val="#ppt_y"/>
                                              </p:val>
                                            </p:tav>
                                            <p:tav tm="100000">
                                              <p:val>
                                                <p:strVal val="#ppt_y"/>
                                              </p:val>
                                            </p:tav>
                                          </p:tavLst>
                                        </p:anim>
                                      </p:childTnLst>
                                    </p:cTn>
                                  </p:par>
                                </p:childTnLst>
                              </p:cTn>
                            </p:par>
                            <p:par>
                              <p:cTn id="73" fill="hold">
                                <p:stCondLst>
                                  <p:cond delay="4000"/>
                                </p:stCondLst>
                                <p:childTnLst>
                                  <p:par>
                                    <p:cTn id="74" presetID="2" presetClass="entr" presetSubtype="2" fill="hold" grpId="0" nodeType="afterEffect" p14:presetBounceEnd="53000">
                                      <p:stCondLst>
                                        <p:cond delay="0"/>
                                      </p:stCondLst>
                                      <p:childTnLst>
                                        <p:set>
                                          <p:cBhvr>
                                            <p:cTn id="75" dur="1" fill="hold">
                                              <p:stCondLst>
                                                <p:cond delay="0"/>
                                              </p:stCondLst>
                                            </p:cTn>
                                            <p:tgtEl>
                                              <p:spTgt spid="90"/>
                                            </p:tgtEl>
                                            <p:attrNameLst>
                                              <p:attrName>style.visibility</p:attrName>
                                            </p:attrNameLst>
                                          </p:cBhvr>
                                          <p:to>
                                            <p:strVal val="visible"/>
                                          </p:to>
                                        </p:set>
                                        <p:anim calcmode="lin" valueType="num" p14:bounceEnd="53000">
                                          <p:cBhvr additive="base">
                                            <p:cTn id="76" dur="300" fill="hold"/>
                                            <p:tgtEl>
                                              <p:spTgt spid="90"/>
                                            </p:tgtEl>
                                            <p:attrNameLst>
                                              <p:attrName>ppt_x</p:attrName>
                                            </p:attrNameLst>
                                          </p:cBhvr>
                                          <p:tavLst>
                                            <p:tav tm="0">
                                              <p:val>
                                                <p:strVal val="1+#ppt_w/2"/>
                                              </p:val>
                                            </p:tav>
                                            <p:tav tm="100000">
                                              <p:val>
                                                <p:strVal val="#ppt_x"/>
                                              </p:val>
                                            </p:tav>
                                          </p:tavLst>
                                        </p:anim>
                                        <p:anim calcmode="lin" valueType="num" p14:bounceEnd="53000">
                                          <p:cBhvr additive="base">
                                            <p:cTn id="77" dur="300" fill="hold"/>
                                            <p:tgtEl>
                                              <p:spTgt spid="90"/>
                                            </p:tgtEl>
                                            <p:attrNameLst>
                                              <p:attrName>ppt_y</p:attrName>
                                            </p:attrNameLst>
                                          </p:cBhvr>
                                          <p:tavLst>
                                            <p:tav tm="0">
                                              <p:val>
                                                <p:strVal val="#ppt_y"/>
                                              </p:val>
                                            </p:tav>
                                            <p:tav tm="100000">
                                              <p:val>
                                                <p:strVal val="#ppt_y"/>
                                              </p:val>
                                            </p:tav>
                                          </p:tavLst>
                                        </p:anim>
                                      </p:childTnLst>
                                    </p:cTn>
                                  </p:par>
                                </p:childTnLst>
                              </p:cTn>
                            </p:par>
                            <p:par>
                              <p:cTn id="78" fill="hold">
                                <p:stCondLst>
                                  <p:cond delay="4500"/>
                                </p:stCondLst>
                                <p:childTnLst>
                                  <p:par>
                                    <p:cTn id="79" presetID="2" presetClass="entr" presetSubtype="2" fill="hold" grpId="0" nodeType="afterEffect" p14:presetBounceEnd="53000">
                                      <p:stCondLst>
                                        <p:cond delay="0"/>
                                      </p:stCondLst>
                                      <p:childTnLst>
                                        <p:set>
                                          <p:cBhvr>
                                            <p:cTn id="80" dur="1" fill="hold">
                                              <p:stCondLst>
                                                <p:cond delay="0"/>
                                              </p:stCondLst>
                                            </p:cTn>
                                            <p:tgtEl>
                                              <p:spTgt spid="91"/>
                                            </p:tgtEl>
                                            <p:attrNameLst>
                                              <p:attrName>style.visibility</p:attrName>
                                            </p:attrNameLst>
                                          </p:cBhvr>
                                          <p:to>
                                            <p:strVal val="visible"/>
                                          </p:to>
                                        </p:set>
                                        <p:anim calcmode="lin" valueType="num" p14:bounceEnd="53000">
                                          <p:cBhvr additive="base">
                                            <p:cTn id="81" dur="300" fill="hold"/>
                                            <p:tgtEl>
                                              <p:spTgt spid="91"/>
                                            </p:tgtEl>
                                            <p:attrNameLst>
                                              <p:attrName>ppt_x</p:attrName>
                                            </p:attrNameLst>
                                          </p:cBhvr>
                                          <p:tavLst>
                                            <p:tav tm="0">
                                              <p:val>
                                                <p:strVal val="1+#ppt_w/2"/>
                                              </p:val>
                                            </p:tav>
                                            <p:tav tm="100000">
                                              <p:val>
                                                <p:strVal val="#ppt_x"/>
                                              </p:val>
                                            </p:tav>
                                          </p:tavLst>
                                        </p:anim>
                                        <p:anim calcmode="lin" valueType="num" p14:bounceEnd="53000">
                                          <p:cBhvr additive="base">
                                            <p:cTn id="82" dur="3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additive="base">
                                            <p:cTn id="7" dur="500" fill="hold"/>
                                            <p:tgtEl>
                                              <p:spTgt spid="54"/>
                                            </p:tgtEl>
                                            <p:attrNameLst>
                                              <p:attrName>ppt_x</p:attrName>
                                            </p:attrNameLst>
                                          </p:cBhvr>
                                          <p:tavLst>
                                            <p:tav tm="0">
                                              <p:val>
                                                <p:strVal val="0-#ppt_w/2"/>
                                              </p:val>
                                            </p:tav>
                                            <p:tav tm="100000">
                                              <p:val>
                                                <p:strVal val="#ppt_x"/>
                                              </p:val>
                                            </p:tav>
                                          </p:tavLst>
                                        </p:anim>
                                        <p:anim calcmode="lin" valueType="num">
                                          <p:cBhvr additive="base">
                                            <p:cTn id="8" dur="500" fill="hold"/>
                                            <p:tgtEl>
                                              <p:spTgt spid="5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500" fill="hold"/>
                                            <p:tgtEl>
                                              <p:spTgt spid="43"/>
                                            </p:tgtEl>
                                            <p:attrNameLst>
                                              <p:attrName>ppt_x</p:attrName>
                                            </p:attrNameLst>
                                          </p:cBhvr>
                                          <p:tavLst>
                                            <p:tav tm="0">
                                              <p:val>
                                                <p:strVal val="0-#ppt_w/2"/>
                                              </p:val>
                                            </p:tav>
                                            <p:tav tm="100000">
                                              <p:val>
                                                <p:strVal val="#ppt_x"/>
                                              </p:val>
                                            </p:tav>
                                          </p:tavLst>
                                        </p:anim>
                                        <p:anim calcmode="lin" valueType="num">
                                          <p:cBhvr additive="base">
                                            <p:cTn id="12" dur="500" fill="hold"/>
                                            <p:tgtEl>
                                              <p:spTgt spid="4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40"/>
                                            </p:tgtEl>
                                            <p:attrNameLst>
                                              <p:attrName>style.visibility</p:attrName>
                                            </p:attrNameLst>
                                          </p:cBhvr>
                                          <p:to>
                                            <p:strVal val="visible"/>
                                          </p:to>
                                        </p:set>
                                        <p:anim calcmode="lin" valueType="num">
                                          <p:cBhvr additive="base">
                                            <p:cTn id="15" dur="500" fill="hold"/>
                                            <p:tgtEl>
                                              <p:spTgt spid="40"/>
                                            </p:tgtEl>
                                            <p:attrNameLst>
                                              <p:attrName>ppt_x</p:attrName>
                                            </p:attrNameLst>
                                          </p:cBhvr>
                                          <p:tavLst>
                                            <p:tav tm="0">
                                              <p:val>
                                                <p:strVal val="0-#ppt_w/2"/>
                                              </p:val>
                                            </p:tav>
                                            <p:tav tm="100000">
                                              <p:val>
                                                <p:strVal val="#ppt_x"/>
                                              </p:val>
                                            </p:tav>
                                          </p:tavLst>
                                        </p:anim>
                                        <p:anim calcmode="lin" valueType="num">
                                          <p:cBhvr additive="base">
                                            <p:cTn id="16" dur="500" fill="hold"/>
                                            <p:tgtEl>
                                              <p:spTgt spid="40"/>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6" presetClass="emph" presetSubtype="0" fill="hold" nodeType="clickEffect">
                                      <p:stCondLst>
                                        <p:cond delay="0"/>
                                      </p:stCondLst>
                                      <p:childTnLst>
                                        <p:animEffect transition="out" filter="fade">
                                          <p:cBhvr>
                                            <p:cTn id="20" dur="500" tmFilter="0, 0; .2, .5; .8, .5; 1, 0"/>
                                            <p:tgtEl>
                                              <p:spTgt spid="40"/>
                                            </p:tgtEl>
                                          </p:cBhvr>
                                        </p:animEffect>
                                        <p:animScale>
                                          <p:cBhvr>
                                            <p:cTn id="21" dur="250" autoRev="1" fill="hold"/>
                                            <p:tgtEl>
                                              <p:spTgt spid="40"/>
                                            </p:tgtEl>
                                          </p:cBhvr>
                                          <p:by x="105000" y="105000"/>
                                        </p:animScale>
                                      </p:childTnLst>
                                    </p:cTn>
                                  </p:par>
                                </p:childTnLst>
                              </p:cTn>
                            </p:par>
                            <p:par>
                              <p:cTn id="22" fill="hold">
                                <p:stCondLst>
                                  <p:cond delay="500"/>
                                </p:stCondLst>
                                <p:childTnLst>
                                  <p:par>
                                    <p:cTn id="23" presetID="2" presetClass="entr" presetSubtype="9" decel="6660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additive="base">
                                            <p:cTn id="25" dur="300" fill="hold"/>
                                            <p:tgtEl>
                                              <p:spTgt spid="39"/>
                                            </p:tgtEl>
                                            <p:attrNameLst>
                                              <p:attrName>ppt_x</p:attrName>
                                            </p:attrNameLst>
                                          </p:cBhvr>
                                          <p:tavLst>
                                            <p:tav tm="0">
                                              <p:val>
                                                <p:strVal val="0-#ppt_w/2"/>
                                              </p:val>
                                            </p:tav>
                                            <p:tav tm="100000">
                                              <p:val>
                                                <p:strVal val="#ppt_x"/>
                                              </p:val>
                                            </p:tav>
                                          </p:tavLst>
                                        </p:anim>
                                        <p:anim calcmode="lin" valueType="num">
                                          <p:cBhvr additive="base">
                                            <p:cTn id="26" dur="300" fill="hold"/>
                                            <p:tgtEl>
                                              <p:spTgt spid="39"/>
                                            </p:tgtEl>
                                            <p:attrNameLst>
                                              <p:attrName>ppt_y</p:attrName>
                                            </p:attrNameLst>
                                          </p:cBhvr>
                                          <p:tavLst>
                                            <p:tav tm="0">
                                              <p:val>
                                                <p:strVal val="0-#ppt_h/2"/>
                                              </p:val>
                                            </p:tav>
                                            <p:tav tm="100000">
                                              <p:val>
                                                <p:strVal val="#ppt_y"/>
                                              </p:val>
                                            </p:tav>
                                          </p:tavLst>
                                        </p:anim>
                                      </p:childTnLst>
                                    </p:cTn>
                                  </p:par>
                                </p:childTnLst>
                              </p:cTn>
                            </p:par>
                            <p:par>
                              <p:cTn id="27" fill="hold">
                                <p:stCondLst>
                                  <p:cond delay="1000"/>
                                </p:stCondLst>
                                <p:childTnLst>
                                  <p:par>
                                    <p:cTn id="28" presetID="2" presetClass="entr" presetSubtype="12" decel="66600" fill="hold" nodeType="afterEffect">
                                      <p:stCondLst>
                                        <p:cond delay="0"/>
                                      </p:stCondLst>
                                      <p:childTnLst>
                                        <p:set>
                                          <p:cBhvr>
                                            <p:cTn id="29" dur="1" fill="hold">
                                              <p:stCondLst>
                                                <p:cond delay="0"/>
                                              </p:stCondLst>
                                            </p:cTn>
                                            <p:tgtEl>
                                              <p:spTgt spid="47"/>
                                            </p:tgtEl>
                                            <p:attrNameLst>
                                              <p:attrName>style.visibility</p:attrName>
                                            </p:attrNameLst>
                                          </p:cBhvr>
                                          <p:to>
                                            <p:strVal val="visible"/>
                                          </p:to>
                                        </p:set>
                                        <p:anim calcmode="lin" valueType="num">
                                          <p:cBhvr additive="base">
                                            <p:cTn id="30" dur="300" fill="hold"/>
                                            <p:tgtEl>
                                              <p:spTgt spid="47"/>
                                            </p:tgtEl>
                                            <p:attrNameLst>
                                              <p:attrName>ppt_x</p:attrName>
                                            </p:attrNameLst>
                                          </p:cBhvr>
                                          <p:tavLst>
                                            <p:tav tm="0">
                                              <p:val>
                                                <p:strVal val="0-#ppt_w/2"/>
                                              </p:val>
                                            </p:tav>
                                            <p:tav tm="100000">
                                              <p:val>
                                                <p:strVal val="#ppt_x"/>
                                              </p:val>
                                            </p:tav>
                                          </p:tavLst>
                                        </p:anim>
                                        <p:anim calcmode="lin" valueType="num">
                                          <p:cBhvr additive="base">
                                            <p:cTn id="31" dur="300" fill="hold"/>
                                            <p:tgtEl>
                                              <p:spTgt spid="47"/>
                                            </p:tgtEl>
                                            <p:attrNameLst>
                                              <p:attrName>ppt_y</p:attrName>
                                            </p:attrNameLst>
                                          </p:cBhvr>
                                          <p:tavLst>
                                            <p:tav tm="0">
                                              <p:val>
                                                <p:strVal val="1+#ppt_h/2"/>
                                              </p:val>
                                            </p:tav>
                                            <p:tav tm="100000">
                                              <p:val>
                                                <p:strVal val="#ppt_y"/>
                                              </p:val>
                                            </p:tav>
                                          </p:tavLst>
                                        </p:anim>
                                      </p:childTnLst>
                                    </p:cTn>
                                  </p:par>
                                </p:childTnLst>
                              </p:cTn>
                            </p:par>
                            <p:par>
                              <p:cTn id="32" fill="hold">
                                <p:stCondLst>
                                  <p:cond delay="1500"/>
                                </p:stCondLst>
                                <p:childTnLst>
                                  <p:par>
                                    <p:cTn id="33" presetID="2" presetClass="entr" presetSubtype="3" decel="66600" fill="hold" nodeType="afterEffect">
                                      <p:stCondLst>
                                        <p:cond delay="0"/>
                                      </p:stCondLst>
                                      <p:childTnLst>
                                        <p:set>
                                          <p:cBhvr>
                                            <p:cTn id="34" dur="1" fill="hold">
                                              <p:stCondLst>
                                                <p:cond delay="0"/>
                                              </p:stCondLst>
                                            </p:cTn>
                                            <p:tgtEl>
                                              <p:spTgt spid="50"/>
                                            </p:tgtEl>
                                            <p:attrNameLst>
                                              <p:attrName>style.visibility</p:attrName>
                                            </p:attrNameLst>
                                          </p:cBhvr>
                                          <p:to>
                                            <p:strVal val="visible"/>
                                          </p:to>
                                        </p:set>
                                        <p:anim calcmode="lin" valueType="num">
                                          <p:cBhvr additive="base">
                                            <p:cTn id="35" dur="300" fill="hold"/>
                                            <p:tgtEl>
                                              <p:spTgt spid="50"/>
                                            </p:tgtEl>
                                            <p:attrNameLst>
                                              <p:attrName>ppt_x</p:attrName>
                                            </p:attrNameLst>
                                          </p:cBhvr>
                                          <p:tavLst>
                                            <p:tav tm="0">
                                              <p:val>
                                                <p:strVal val="1+#ppt_w/2"/>
                                              </p:val>
                                            </p:tav>
                                            <p:tav tm="100000">
                                              <p:val>
                                                <p:strVal val="#ppt_x"/>
                                              </p:val>
                                            </p:tav>
                                          </p:tavLst>
                                        </p:anim>
                                        <p:anim calcmode="lin" valueType="num">
                                          <p:cBhvr additive="base">
                                            <p:cTn id="36" dur="300" fill="hold"/>
                                            <p:tgtEl>
                                              <p:spTgt spid="50"/>
                                            </p:tgtEl>
                                            <p:attrNameLst>
                                              <p:attrName>ppt_y</p:attrName>
                                            </p:attrNameLst>
                                          </p:cBhvr>
                                          <p:tavLst>
                                            <p:tav tm="0">
                                              <p:val>
                                                <p:strVal val="0-#ppt_h/2"/>
                                              </p:val>
                                            </p:tav>
                                            <p:tav tm="100000">
                                              <p:val>
                                                <p:strVal val="#ppt_y"/>
                                              </p:val>
                                            </p:tav>
                                          </p:tavLst>
                                        </p:anim>
                                      </p:childTnLst>
                                    </p:cTn>
                                  </p:par>
                                </p:childTnLst>
                              </p:cTn>
                            </p:par>
                            <p:par>
                              <p:cTn id="37" fill="hold">
                                <p:stCondLst>
                                  <p:cond delay="2000"/>
                                </p:stCondLst>
                                <p:childTnLst>
                                  <p:par>
                                    <p:cTn id="38" presetID="2" presetClass="entr" presetSubtype="6" decel="66600" fill="hold" nodeType="afterEffect">
                                      <p:stCondLst>
                                        <p:cond delay="0"/>
                                      </p:stCondLst>
                                      <p:childTnLst>
                                        <p:set>
                                          <p:cBhvr>
                                            <p:cTn id="39" dur="1" fill="hold">
                                              <p:stCondLst>
                                                <p:cond delay="0"/>
                                              </p:stCondLst>
                                            </p:cTn>
                                            <p:tgtEl>
                                              <p:spTgt spid="57"/>
                                            </p:tgtEl>
                                            <p:attrNameLst>
                                              <p:attrName>style.visibility</p:attrName>
                                            </p:attrNameLst>
                                          </p:cBhvr>
                                          <p:to>
                                            <p:strVal val="visible"/>
                                          </p:to>
                                        </p:set>
                                        <p:anim calcmode="lin" valueType="num">
                                          <p:cBhvr additive="base">
                                            <p:cTn id="40" dur="300" fill="hold"/>
                                            <p:tgtEl>
                                              <p:spTgt spid="57"/>
                                            </p:tgtEl>
                                            <p:attrNameLst>
                                              <p:attrName>ppt_x</p:attrName>
                                            </p:attrNameLst>
                                          </p:cBhvr>
                                          <p:tavLst>
                                            <p:tav tm="0">
                                              <p:val>
                                                <p:strVal val="1+#ppt_w/2"/>
                                              </p:val>
                                            </p:tav>
                                            <p:tav tm="100000">
                                              <p:val>
                                                <p:strVal val="#ppt_x"/>
                                              </p:val>
                                            </p:tav>
                                          </p:tavLst>
                                        </p:anim>
                                        <p:anim calcmode="lin" valueType="num">
                                          <p:cBhvr additive="base">
                                            <p:cTn id="41" dur="300" fill="hold"/>
                                            <p:tgtEl>
                                              <p:spTgt spid="57"/>
                                            </p:tgtEl>
                                            <p:attrNameLst>
                                              <p:attrName>ppt_y</p:attrName>
                                            </p:attrNameLst>
                                          </p:cBhvr>
                                          <p:tavLst>
                                            <p:tav tm="0">
                                              <p:val>
                                                <p:strVal val="1+#ppt_h/2"/>
                                              </p:val>
                                            </p:tav>
                                            <p:tav tm="100000">
                                              <p:val>
                                                <p:strVal val="#ppt_y"/>
                                              </p:val>
                                            </p:tav>
                                          </p:tavLst>
                                        </p:anim>
                                      </p:childTnLst>
                                    </p:cTn>
                                  </p:par>
                                </p:childTnLst>
                              </p:cTn>
                            </p:par>
                            <p:par>
                              <p:cTn id="42" fill="hold">
                                <p:stCondLst>
                                  <p:cond delay="2500"/>
                                </p:stCondLst>
                                <p:childTnLst>
                                  <p:par>
                                    <p:cTn id="43" presetID="53" presetClass="entr" presetSubtype="16" fill="hold" nodeType="afterEffect">
                                      <p:stCondLst>
                                        <p:cond delay="0"/>
                                      </p:stCondLst>
                                      <p:childTnLst>
                                        <p:set>
                                          <p:cBhvr>
                                            <p:cTn id="44" dur="1" fill="hold">
                                              <p:stCondLst>
                                                <p:cond delay="0"/>
                                              </p:stCondLst>
                                            </p:cTn>
                                            <p:tgtEl>
                                              <p:spTgt spid="71"/>
                                            </p:tgtEl>
                                            <p:attrNameLst>
                                              <p:attrName>style.visibility</p:attrName>
                                            </p:attrNameLst>
                                          </p:cBhvr>
                                          <p:to>
                                            <p:strVal val="visible"/>
                                          </p:to>
                                        </p:set>
                                        <p:anim calcmode="lin" valueType="num">
                                          <p:cBhvr>
                                            <p:cTn id="45" dur="500" fill="hold"/>
                                            <p:tgtEl>
                                              <p:spTgt spid="71"/>
                                            </p:tgtEl>
                                            <p:attrNameLst>
                                              <p:attrName>ppt_w</p:attrName>
                                            </p:attrNameLst>
                                          </p:cBhvr>
                                          <p:tavLst>
                                            <p:tav tm="0">
                                              <p:val>
                                                <p:fltVal val="0"/>
                                              </p:val>
                                            </p:tav>
                                            <p:tav tm="100000">
                                              <p:val>
                                                <p:strVal val="#ppt_w"/>
                                              </p:val>
                                            </p:tav>
                                          </p:tavLst>
                                        </p:anim>
                                        <p:anim calcmode="lin" valueType="num">
                                          <p:cBhvr>
                                            <p:cTn id="46" dur="500" fill="hold"/>
                                            <p:tgtEl>
                                              <p:spTgt spid="71"/>
                                            </p:tgtEl>
                                            <p:attrNameLst>
                                              <p:attrName>ppt_h</p:attrName>
                                            </p:attrNameLst>
                                          </p:cBhvr>
                                          <p:tavLst>
                                            <p:tav tm="0">
                                              <p:val>
                                                <p:fltVal val="0"/>
                                              </p:val>
                                            </p:tav>
                                            <p:tav tm="100000">
                                              <p:val>
                                                <p:strVal val="#ppt_h"/>
                                              </p:val>
                                            </p:tav>
                                          </p:tavLst>
                                        </p:anim>
                                        <p:animEffect transition="in" filter="fade">
                                          <p:cBhvr>
                                            <p:cTn id="47" dur="500"/>
                                            <p:tgtEl>
                                              <p:spTgt spid="71"/>
                                            </p:tgtEl>
                                          </p:cBhvr>
                                        </p:animEffect>
                                      </p:childTnLst>
                                    </p:cTn>
                                  </p:par>
                                  <p:par>
                                    <p:cTn id="48" presetID="53" presetClass="entr" presetSubtype="16" fill="hold" nodeType="withEffect">
                                      <p:stCondLst>
                                        <p:cond delay="0"/>
                                      </p:stCondLst>
                                      <p:childTnLst>
                                        <p:set>
                                          <p:cBhvr>
                                            <p:cTn id="49" dur="1" fill="hold">
                                              <p:stCondLst>
                                                <p:cond delay="0"/>
                                              </p:stCondLst>
                                            </p:cTn>
                                            <p:tgtEl>
                                              <p:spTgt spid="75"/>
                                            </p:tgtEl>
                                            <p:attrNameLst>
                                              <p:attrName>style.visibility</p:attrName>
                                            </p:attrNameLst>
                                          </p:cBhvr>
                                          <p:to>
                                            <p:strVal val="visible"/>
                                          </p:to>
                                        </p:set>
                                        <p:anim calcmode="lin" valueType="num">
                                          <p:cBhvr>
                                            <p:cTn id="50" dur="500" fill="hold"/>
                                            <p:tgtEl>
                                              <p:spTgt spid="75"/>
                                            </p:tgtEl>
                                            <p:attrNameLst>
                                              <p:attrName>ppt_w</p:attrName>
                                            </p:attrNameLst>
                                          </p:cBhvr>
                                          <p:tavLst>
                                            <p:tav tm="0">
                                              <p:val>
                                                <p:fltVal val="0"/>
                                              </p:val>
                                            </p:tav>
                                            <p:tav tm="100000">
                                              <p:val>
                                                <p:strVal val="#ppt_w"/>
                                              </p:val>
                                            </p:tav>
                                          </p:tavLst>
                                        </p:anim>
                                        <p:anim calcmode="lin" valueType="num">
                                          <p:cBhvr>
                                            <p:cTn id="51" dur="500" fill="hold"/>
                                            <p:tgtEl>
                                              <p:spTgt spid="75"/>
                                            </p:tgtEl>
                                            <p:attrNameLst>
                                              <p:attrName>ppt_h</p:attrName>
                                            </p:attrNameLst>
                                          </p:cBhvr>
                                          <p:tavLst>
                                            <p:tav tm="0">
                                              <p:val>
                                                <p:fltVal val="0"/>
                                              </p:val>
                                            </p:tav>
                                            <p:tav tm="100000">
                                              <p:val>
                                                <p:strVal val="#ppt_h"/>
                                              </p:val>
                                            </p:tav>
                                          </p:tavLst>
                                        </p:anim>
                                        <p:animEffect transition="in" filter="fade">
                                          <p:cBhvr>
                                            <p:cTn id="52" dur="500"/>
                                            <p:tgtEl>
                                              <p:spTgt spid="75"/>
                                            </p:tgtEl>
                                          </p:cBhvr>
                                        </p:animEffect>
                                      </p:childTnLst>
                                    </p:cTn>
                                  </p:par>
                                  <p:par>
                                    <p:cTn id="53" presetID="53" presetClass="entr" presetSubtype="16" fill="hold" nodeType="withEffect">
                                      <p:stCondLst>
                                        <p:cond delay="0"/>
                                      </p:stCondLst>
                                      <p:childTnLst>
                                        <p:set>
                                          <p:cBhvr>
                                            <p:cTn id="54" dur="1" fill="hold">
                                              <p:stCondLst>
                                                <p:cond delay="0"/>
                                              </p:stCondLst>
                                            </p:cTn>
                                            <p:tgtEl>
                                              <p:spTgt spid="80"/>
                                            </p:tgtEl>
                                            <p:attrNameLst>
                                              <p:attrName>style.visibility</p:attrName>
                                            </p:attrNameLst>
                                          </p:cBhvr>
                                          <p:to>
                                            <p:strVal val="visible"/>
                                          </p:to>
                                        </p:set>
                                        <p:anim calcmode="lin" valueType="num">
                                          <p:cBhvr>
                                            <p:cTn id="55" dur="500" fill="hold"/>
                                            <p:tgtEl>
                                              <p:spTgt spid="80"/>
                                            </p:tgtEl>
                                            <p:attrNameLst>
                                              <p:attrName>ppt_w</p:attrName>
                                            </p:attrNameLst>
                                          </p:cBhvr>
                                          <p:tavLst>
                                            <p:tav tm="0">
                                              <p:val>
                                                <p:fltVal val="0"/>
                                              </p:val>
                                            </p:tav>
                                            <p:tav tm="100000">
                                              <p:val>
                                                <p:strVal val="#ppt_w"/>
                                              </p:val>
                                            </p:tav>
                                          </p:tavLst>
                                        </p:anim>
                                        <p:anim calcmode="lin" valueType="num">
                                          <p:cBhvr>
                                            <p:cTn id="56" dur="500" fill="hold"/>
                                            <p:tgtEl>
                                              <p:spTgt spid="80"/>
                                            </p:tgtEl>
                                            <p:attrNameLst>
                                              <p:attrName>ppt_h</p:attrName>
                                            </p:attrNameLst>
                                          </p:cBhvr>
                                          <p:tavLst>
                                            <p:tav tm="0">
                                              <p:val>
                                                <p:fltVal val="0"/>
                                              </p:val>
                                            </p:tav>
                                            <p:tav tm="100000">
                                              <p:val>
                                                <p:strVal val="#ppt_h"/>
                                              </p:val>
                                            </p:tav>
                                          </p:tavLst>
                                        </p:anim>
                                        <p:animEffect transition="in" filter="fade">
                                          <p:cBhvr>
                                            <p:cTn id="57" dur="500"/>
                                            <p:tgtEl>
                                              <p:spTgt spid="80"/>
                                            </p:tgtEl>
                                          </p:cBhvr>
                                        </p:animEffect>
                                      </p:childTnLst>
                                    </p:cTn>
                                  </p:par>
                                  <p:par>
                                    <p:cTn id="58" presetID="53" presetClass="entr" presetSubtype="16" fill="hold" nodeType="withEffect">
                                      <p:stCondLst>
                                        <p:cond delay="0"/>
                                      </p:stCondLst>
                                      <p:childTnLst>
                                        <p:set>
                                          <p:cBhvr>
                                            <p:cTn id="59" dur="1" fill="hold">
                                              <p:stCondLst>
                                                <p:cond delay="0"/>
                                              </p:stCondLst>
                                            </p:cTn>
                                            <p:tgtEl>
                                              <p:spTgt spid="85"/>
                                            </p:tgtEl>
                                            <p:attrNameLst>
                                              <p:attrName>style.visibility</p:attrName>
                                            </p:attrNameLst>
                                          </p:cBhvr>
                                          <p:to>
                                            <p:strVal val="visible"/>
                                          </p:to>
                                        </p:set>
                                        <p:anim calcmode="lin" valueType="num">
                                          <p:cBhvr>
                                            <p:cTn id="60" dur="500" fill="hold"/>
                                            <p:tgtEl>
                                              <p:spTgt spid="85"/>
                                            </p:tgtEl>
                                            <p:attrNameLst>
                                              <p:attrName>ppt_w</p:attrName>
                                            </p:attrNameLst>
                                          </p:cBhvr>
                                          <p:tavLst>
                                            <p:tav tm="0">
                                              <p:val>
                                                <p:fltVal val="0"/>
                                              </p:val>
                                            </p:tav>
                                            <p:tav tm="100000">
                                              <p:val>
                                                <p:strVal val="#ppt_w"/>
                                              </p:val>
                                            </p:tav>
                                          </p:tavLst>
                                        </p:anim>
                                        <p:anim calcmode="lin" valueType="num">
                                          <p:cBhvr>
                                            <p:cTn id="61" dur="500" fill="hold"/>
                                            <p:tgtEl>
                                              <p:spTgt spid="85"/>
                                            </p:tgtEl>
                                            <p:attrNameLst>
                                              <p:attrName>ppt_h</p:attrName>
                                            </p:attrNameLst>
                                          </p:cBhvr>
                                          <p:tavLst>
                                            <p:tav tm="0">
                                              <p:val>
                                                <p:fltVal val="0"/>
                                              </p:val>
                                            </p:tav>
                                            <p:tav tm="100000">
                                              <p:val>
                                                <p:strVal val="#ppt_h"/>
                                              </p:val>
                                            </p:tav>
                                          </p:tavLst>
                                        </p:anim>
                                        <p:animEffect transition="in" filter="fade">
                                          <p:cBhvr>
                                            <p:cTn id="62" dur="500"/>
                                            <p:tgtEl>
                                              <p:spTgt spid="85"/>
                                            </p:tgtEl>
                                          </p:cBhvr>
                                        </p:animEffect>
                                      </p:childTnLst>
                                    </p:cTn>
                                  </p:par>
                                </p:childTnLst>
                              </p:cTn>
                            </p:par>
                            <p:par>
                              <p:cTn id="63" fill="hold">
                                <p:stCondLst>
                                  <p:cond delay="3000"/>
                                </p:stCondLst>
                                <p:childTnLst>
                                  <p:par>
                                    <p:cTn id="64" presetID="2" presetClass="entr" presetSubtype="2" fill="hold" grpId="0" nodeType="afterEffect">
                                      <p:stCondLst>
                                        <p:cond delay="0"/>
                                      </p:stCondLst>
                                      <p:childTnLst>
                                        <p:set>
                                          <p:cBhvr>
                                            <p:cTn id="65" dur="1" fill="hold">
                                              <p:stCondLst>
                                                <p:cond delay="0"/>
                                              </p:stCondLst>
                                            </p:cTn>
                                            <p:tgtEl>
                                              <p:spTgt spid="88"/>
                                            </p:tgtEl>
                                            <p:attrNameLst>
                                              <p:attrName>style.visibility</p:attrName>
                                            </p:attrNameLst>
                                          </p:cBhvr>
                                          <p:to>
                                            <p:strVal val="visible"/>
                                          </p:to>
                                        </p:set>
                                        <p:anim calcmode="lin" valueType="num">
                                          <p:cBhvr additive="base">
                                            <p:cTn id="66" dur="300" fill="hold"/>
                                            <p:tgtEl>
                                              <p:spTgt spid="88"/>
                                            </p:tgtEl>
                                            <p:attrNameLst>
                                              <p:attrName>ppt_x</p:attrName>
                                            </p:attrNameLst>
                                          </p:cBhvr>
                                          <p:tavLst>
                                            <p:tav tm="0">
                                              <p:val>
                                                <p:strVal val="1+#ppt_w/2"/>
                                              </p:val>
                                            </p:tav>
                                            <p:tav tm="100000">
                                              <p:val>
                                                <p:strVal val="#ppt_x"/>
                                              </p:val>
                                            </p:tav>
                                          </p:tavLst>
                                        </p:anim>
                                        <p:anim calcmode="lin" valueType="num">
                                          <p:cBhvr additive="base">
                                            <p:cTn id="67" dur="300" fill="hold"/>
                                            <p:tgtEl>
                                              <p:spTgt spid="88"/>
                                            </p:tgtEl>
                                            <p:attrNameLst>
                                              <p:attrName>ppt_y</p:attrName>
                                            </p:attrNameLst>
                                          </p:cBhvr>
                                          <p:tavLst>
                                            <p:tav tm="0">
                                              <p:val>
                                                <p:strVal val="#ppt_y"/>
                                              </p:val>
                                            </p:tav>
                                            <p:tav tm="100000">
                                              <p:val>
                                                <p:strVal val="#ppt_y"/>
                                              </p:val>
                                            </p:tav>
                                          </p:tavLst>
                                        </p:anim>
                                      </p:childTnLst>
                                    </p:cTn>
                                  </p:par>
                                </p:childTnLst>
                              </p:cTn>
                            </p:par>
                            <p:par>
                              <p:cTn id="68" fill="hold">
                                <p:stCondLst>
                                  <p:cond delay="3500"/>
                                </p:stCondLst>
                                <p:childTnLst>
                                  <p:par>
                                    <p:cTn id="69" presetID="2" presetClass="entr" presetSubtype="2" fill="hold" grpId="0"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additive="base">
                                            <p:cTn id="71" dur="300" fill="hold"/>
                                            <p:tgtEl>
                                              <p:spTgt spid="89"/>
                                            </p:tgtEl>
                                            <p:attrNameLst>
                                              <p:attrName>ppt_x</p:attrName>
                                            </p:attrNameLst>
                                          </p:cBhvr>
                                          <p:tavLst>
                                            <p:tav tm="0">
                                              <p:val>
                                                <p:strVal val="1+#ppt_w/2"/>
                                              </p:val>
                                            </p:tav>
                                            <p:tav tm="100000">
                                              <p:val>
                                                <p:strVal val="#ppt_x"/>
                                              </p:val>
                                            </p:tav>
                                          </p:tavLst>
                                        </p:anim>
                                        <p:anim calcmode="lin" valueType="num">
                                          <p:cBhvr additive="base">
                                            <p:cTn id="72" dur="300" fill="hold"/>
                                            <p:tgtEl>
                                              <p:spTgt spid="89"/>
                                            </p:tgtEl>
                                            <p:attrNameLst>
                                              <p:attrName>ppt_y</p:attrName>
                                            </p:attrNameLst>
                                          </p:cBhvr>
                                          <p:tavLst>
                                            <p:tav tm="0">
                                              <p:val>
                                                <p:strVal val="#ppt_y"/>
                                              </p:val>
                                            </p:tav>
                                            <p:tav tm="100000">
                                              <p:val>
                                                <p:strVal val="#ppt_y"/>
                                              </p:val>
                                            </p:tav>
                                          </p:tavLst>
                                        </p:anim>
                                      </p:childTnLst>
                                    </p:cTn>
                                  </p:par>
                                </p:childTnLst>
                              </p:cTn>
                            </p:par>
                            <p:par>
                              <p:cTn id="73" fill="hold">
                                <p:stCondLst>
                                  <p:cond delay="4000"/>
                                </p:stCondLst>
                                <p:childTnLst>
                                  <p:par>
                                    <p:cTn id="74" presetID="2" presetClass="entr" presetSubtype="2" fill="hold" grpId="0" nodeType="afterEffect">
                                      <p:stCondLst>
                                        <p:cond delay="0"/>
                                      </p:stCondLst>
                                      <p:childTnLst>
                                        <p:set>
                                          <p:cBhvr>
                                            <p:cTn id="75" dur="1" fill="hold">
                                              <p:stCondLst>
                                                <p:cond delay="0"/>
                                              </p:stCondLst>
                                            </p:cTn>
                                            <p:tgtEl>
                                              <p:spTgt spid="90"/>
                                            </p:tgtEl>
                                            <p:attrNameLst>
                                              <p:attrName>style.visibility</p:attrName>
                                            </p:attrNameLst>
                                          </p:cBhvr>
                                          <p:to>
                                            <p:strVal val="visible"/>
                                          </p:to>
                                        </p:set>
                                        <p:anim calcmode="lin" valueType="num">
                                          <p:cBhvr additive="base">
                                            <p:cTn id="76" dur="300" fill="hold"/>
                                            <p:tgtEl>
                                              <p:spTgt spid="90"/>
                                            </p:tgtEl>
                                            <p:attrNameLst>
                                              <p:attrName>ppt_x</p:attrName>
                                            </p:attrNameLst>
                                          </p:cBhvr>
                                          <p:tavLst>
                                            <p:tav tm="0">
                                              <p:val>
                                                <p:strVal val="1+#ppt_w/2"/>
                                              </p:val>
                                            </p:tav>
                                            <p:tav tm="100000">
                                              <p:val>
                                                <p:strVal val="#ppt_x"/>
                                              </p:val>
                                            </p:tav>
                                          </p:tavLst>
                                        </p:anim>
                                        <p:anim calcmode="lin" valueType="num">
                                          <p:cBhvr additive="base">
                                            <p:cTn id="77" dur="300" fill="hold"/>
                                            <p:tgtEl>
                                              <p:spTgt spid="90"/>
                                            </p:tgtEl>
                                            <p:attrNameLst>
                                              <p:attrName>ppt_y</p:attrName>
                                            </p:attrNameLst>
                                          </p:cBhvr>
                                          <p:tavLst>
                                            <p:tav tm="0">
                                              <p:val>
                                                <p:strVal val="#ppt_y"/>
                                              </p:val>
                                            </p:tav>
                                            <p:tav tm="100000">
                                              <p:val>
                                                <p:strVal val="#ppt_y"/>
                                              </p:val>
                                            </p:tav>
                                          </p:tavLst>
                                        </p:anim>
                                      </p:childTnLst>
                                    </p:cTn>
                                  </p:par>
                                </p:childTnLst>
                              </p:cTn>
                            </p:par>
                            <p:par>
                              <p:cTn id="78" fill="hold">
                                <p:stCondLst>
                                  <p:cond delay="4500"/>
                                </p:stCondLst>
                                <p:childTnLst>
                                  <p:par>
                                    <p:cTn id="79" presetID="2" presetClass="entr" presetSubtype="2" fill="hold" grpId="0" nodeType="afterEffect">
                                      <p:stCondLst>
                                        <p:cond delay="0"/>
                                      </p:stCondLst>
                                      <p:childTnLst>
                                        <p:set>
                                          <p:cBhvr>
                                            <p:cTn id="80" dur="1" fill="hold">
                                              <p:stCondLst>
                                                <p:cond delay="0"/>
                                              </p:stCondLst>
                                            </p:cTn>
                                            <p:tgtEl>
                                              <p:spTgt spid="91"/>
                                            </p:tgtEl>
                                            <p:attrNameLst>
                                              <p:attrName>style.visibility</p:attrName>
                                            </p:attrNameLst>
                                          </p:cBhvr>
                                          <p:to>
                                            <p:strVal val="visible"/>
                                          </p:to>
                                        </p:set>
                                        <p:anim calcmode="lin" valueType="num">
                                          <p:cBhvr additive="base">
                                            <p:cTn id="81" dur="300" fill="hold"/>
                                            <p:tgtEl>
                                              <p:spTgt spid="91"/>
                                            </p:tgtEl>
                                            <p:attrNameLst>
                                              <p:attrName>ppt_x</p:attrName>
                                            </p:attrNameLst>
                                          </p:cBhvr>
                                          <p:tavLst>
                                            <p:tav tm="0">
                                              <p:val>
                                                <p:strVal val="1+#ppt_w/2"/>
                                              </p:val>
                                            </p:tav>
                                            <p:tav tm="100000">
                                              <p:val>
                                                <p:strVal val="#ppt_x"/>
                                              </p:val>
                                            </p:tav>
                                          </p:tavLst>
                                        </p:anim>
                                        <p:anim calcmode="lin" valueType="num">
                                          <p:cBhvr additive="base">
                                            <p:cTn id="82" dur="3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组合 39"/>
          <p:cNvGrpSpPr/>
          <p:nvPr/>
        </p:nvGrpSpPr>
        <p:grpSpPr>
          <a:xfrm>
            <a:off x="1698246" y="-5298"/>
            <a:ext cx="1805717" cy="324036"/>
            <a:chOff x="1698246" y="-5298"/>
            <a:chExt cx="1805717" cy="324036"/>
          </a:xfrm>
        </p:grpSpPr>
        <p:sp>
          <p:nvSpPr>
            <p:cNvPr id="41" name="平行四边形 40"/>
            <p:cNvSpPr/>
            <p:nvPr/>
          </p:nvSpPr>
          <p:spPr>
            <a:xfrm>
              <a:off x="1698246" y="-5298"/>
              <a:ext cx="1805717" cy="324036"/>
            </a:xfrm>
            <a:prstGeom prst="parallelogram">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panose="020B0503020204020204" pitchFamily="34" charset="-122"/>
              </a:endParaRPr>
            </a:p>
          </p:txBody>
        </p:sp>
        <p:sp>
          <p:nvSpPr>
            <p:cNvPr id="42" name="TextBox 37"/>
            <p:cNvSpPr>
              <a:spLocks noChangeArrowheads="1"/>
            </p:cNvSpPr>
            <p:nvPr/>
          </p:nvSpPr>
          <p:spPr bwMode="auto">
            <a:xfrm>
              <a:off x="2065961" y="48998"/>
              <a:ext cx="99194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1400" b="1" dirty="0">
                  <a:solidFill>
                    <a:schemeClr val="accent2"/>
                  </a:solidFill>
                  <a:latin typeface="微软雅黑" panose="020B0503020204020204" pitchFamily="34" charset="-122"/>
                  <a:ea typeface="微软雅黑" panose="020B0503020204020204" pitchFamily="34" charset="-122"/>
                </a:rPr>
                <a:t>改善对策</a:t>
              </a:r>
              <a:endParaRPr lang="zh-CN" altLang="en-US" sz="1400" b="1" dirty="0">
                <a:solidFill>
                  <a:schemeClr val="accent2"/>
                </a:solidFill>
                <a:latin typeface="微软雅黑" panose="020B0503020204020204" pitchFamily="34" charset="-122"/>
                <a:ea typeface="微软雅黑" panose="020B0503020204020204" pitchFamily="34" charset="-122"/>
              </a:endParaRPr>
            </a:p>
          </p:txBody>
        </p:sp>
      </p:grpSp>
      <p:grpSp>
        <p:nvGrpSpPr>
          <p:cNvPr id="43" name="组合 42"/>
          <p:cNvGrpSpPr/>
          <p:nvPr/>
        </p:nvGrpSpPr>
        <p:grpSpPr>
          <a:xfrm>
            <a:off x="3470062" y="-5298"/>
            <a:ext cx="1805717" cy="324036"/>
            <a:chOff x="3470062" y="-5298"/>
            <a:chExt cx="1805717" cy="324036"/>
          </a:xfrm>
        </p:grpSpPr>
        <p:sp>
          <p:nvSpPr>
            <p:cNvPr id="44" name="平行四边形 43"/>
            <p:cNvSpPr/>
            <p:nvPr/>
          </p:nvSpPr>
          <p:spPr>
            <a:xfrm>
              <a:off x="3470062" y="-5298"/>
              <a:ext cx="1805717" cy="324036"/>
            </a:xfrm>
            <a:prstGeom prst="parallelogram">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panose="020B0503020204020204" pitchFamily="34" charset="-122"/>
              </a:endParaRPr>
            </a:p>
          </p:txBody>
        </p:sp>
        <p:sp>
          <p:nvSpPr>
            <p:cNvPr id="53" name="TextBox 38"/>
            <p:cNvSpPr>
              <a:spLocks noChangeArrowheads="1"/>
            </p:cNvSpPr>
            <p:nvPr/>
          </p:nvSpPr>
          <p:spPr bwMode="auto">
            <a:xfrm>
              <a:off x="3534969" y="48998"/>
              <a:ext cx="133214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1400" b="1" dirty="0">
                  <a:solidFill>
                    <a:schemeClr val="accent2"/>
                  </a:solidFill>
                  <a:latin typeface="微软雅黑" panose="020B0503020204020204" pitchFamily="34" charset="-122"/>
                  <a:ea typeface="微软雅黑" panose="020B0503020204020204" pitchFamily="34" charset="-122"/>
                </a:rPr>
                <a:t>推进计划</a:t>
              </a:r>
              <a:endParaRPr lang="zh-CN" altLang="en-US" sz="1400" b="1" dirty="0">
                <a:solidFill>
                  <a:schemeClr val="accent2"/>
                </a:solidFill>
                <a:latin typeface="微软雅黑" panose="020B0503020204020204" pitchFamily="34" charset="-122"/>
                <a:ea typeface="微软雅黑" panose="020B0503020204020204" pitchFamily="34" charset="-122"/>
              </a:endParaRPr>
            </a:p>
          </p:txBody>
        </p:sp>
      </p:grpSp>
      <p:grpSp>
        <p:nvGrpSpPr>
          <p:cNvPr id="54" name="组合 53"/>
          <p:cNvGrpSpPr/>
          <p:nvPr/>
        </p:nvGrpSpPr>
        <p:grpSpPr>
          <a:xfrm>
            <a:off x="-72516" y="-5298"/>
            <a:ext cx="1805717" cy="324036"/>
            <a:chOff x="-72516" y="-5298"/>
            <a:chExt cx="1805717" cy="324036"/>
          </a:xfrm>
        </p:grpSpPr>
        <p:sp>
          <p:nvSpPr>
            <p:cNvPr id="55" name="平行四边形 54"/>
            <p:cNvSpPr/>
            <p:nvPr/>
          </p:nvSpPr>
          <p:spPr>
            <a:xfrm>
              <a:off x="-72516" y="-5298"/>
              <a:ext cx="1805717" cy="324036"/>
            </a:xfrm>
            <a:prstGeom prst="parallelogram">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panose="020B0503020204020204" pitchFamily="34" charset="-122"/>
              </a:endParaRPr>
            </a:p>
          </p:txBody>
        </p:sp>
        <p:sp>
          <p:nvSpPr>
            <p:cNvPr id="56" name="TextBox 33"/>
            <p:cNvSpPr>
              <a:spLocks noChangeArrowheads="1"/>
            </p:cNvSpPr>
            <p:nvPr/>
          </p:nvSpPr>
          <p:spPr bwMode="auto">
            <a:xfrm>
              <a:off x="361869" y="48998"/>
              <a:ext cx="112443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1400" b="1" dirty="0">
                  <a:solidFill>
                    <a:schemeClr val="accent2"/>
                  </a:solidFill>
                  <a:latin typeface="微软雅黑" panose="020B0503020204020204" pitchFamily="34" charset="-122"/>
                  <a:ea typeface="微软雅黑" panose="020B0503020204020204" pitchFamily="34" charset="-122"/>
                </a:rPr>
                <a:t>存在不足</a:t>
              </a:r>
              <a:endParaRPr lang="zh-CN" altLang="en-US" sz="1400" b="1" dirty="0">
                <a:solidFill>
                  <a:schemeClr val="accent2"/>
                </a:solidFill>
                <a:latin typeface="微软雅黑" panose="020B0503020204020204" pitchFamily="34" charset="-122"/>
                <a:ea typeface="微软雅黑" panose="020B0503020204020204" pitchFamily="34" charset="-122"/>
              </a:endParaRPr>
            </a:p>
          </p:txBody>
        </p:sp>
      </p:grpSp>
      <p:grpSp>
        <p:nvGrpSpPr>
          <p:cNvPr id="37" name="组合 36"/>
          <p:cNvGrpSpPr/>
          <p:nvPr/>
        </p:nvGrpSpPr>
        <p:grpSpPr bwMode="auto">
          <a:xfrm>
            <a:off x="377825" y="1059582"/>
            <a:ext cx="5341938" cy="3233737"/>
            <a:chOff x="503238" y="1512888"/>
            <a:chExt cx="7123112" cy="4312391"/>
          </a:xfrm>
        </p:grpSpPr>
        <p:sp>
          <p:nvSpPr>
            <p:cNvPr id="38" name="矩形 37"/>
            <p:cNvSpPr/>
            <p:nvPr/>
          </p:nvSpPr>
          <p:spPr>
            <a:xfrm>
              <a:off x="1724646" y="1512888"/>
              <a:ext cx="2476684" cy="3980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000000"/>
                </a:solidFill>
                <a:ea typeface="微软雅黑" panose="020B0503020204020204" pitchFamily="34" charset="-122"/>
              </a:endParaRPr>
            </a:p>
          </p:txBody>
        </p:sp>
        <p:sp>
          <p:nvSpPr>
            <p:cNvPr id="39" name="矩形 38"/>
            <p:cNvSpPr/>
            <p:nvPr/>
          </p:nvSpPr>
          <p:spPr>
            <a:xfrm>
              <a:off x="1724646" y="2152231"/>
              <a:ext cx="2476684" cy="40011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000000"/>
                </a:solidFill>
                <a:ea typeface="微软雅黑" panose="020B0503020204020204" pitchFamily="34" charset="-122"/>
              </a:endParaRPr>
            </a:p>
          </p:txBody>
        </p:sp>
        <p:sp>
          <p:nvSpPr>
            <p:cNvPr id="45" name="矩形 44"/>
            <p:cNvSpPr/>
            <p:nvPr/>
          </p:nvSpPr>
          <p:spPr>
            <a:xfrm>
              <a:off x="1724646" y="2793691"/>
              <a:ext cx="2476684" cy="3980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000000"/>
                </a:solidFill>
                <a:ea typeface="微软雅黑" panose="020B0503020204020204" pitchFamily="34" charset="-122"/>
              </a:endParaRPr>
            </a:p>
          </p:txBody>
        </p:sp>
        <p:sp>
          <p:nvSpPr>
            <p:cNvPr id="46" name="矩形 45"/>
            <p:cNvSpPr/>
            <p:nvPr/>
          </p:nvSpPr>
          <p:spPr>
            <a:xfrm>
              <a:off x="1703478" y="3435152"/>
              <a:ext cx="2478800" cy="39800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000000"/>
                </a:solidFill>
                <a:ea typeface="微软雅黑" panose="020B0503020204020204" pitchFamily="34" charset="-122"/>
              </a:endParaRPr>
            </a:p>
          </p:txBody>
        </p:sp>
        <p:sp>
          <p:nvSpPr>
            <p:cNvPr id="47" name="矩形 46"/>
            <p:cNvSpPr/>
            <p:nvPr/>
          </p:nvSpPr>
          <p:spPr>
            <a:xfrm>
              <a:off x="1703478" y="4074495"/>
              <a:ext cx="2478800" cy="4001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000000"/>
                </a:solidFill>
                <a:ea typeface="微软雅黑" panose="020B0503020204020204" pitchFamily="34" charset="-122"/>
              </a:endParaRPr>
            </a:p>
          </p:txBody>
        </p:sp>
        <p:sp>
          <p:nvSpPr>
            <p:cNvPr id="48" name="矩形 47"/>
            <p:cNvSpPr/>
            <p:nvPr/>
          </p:nvSpPr>
          <p:spPr>
            <a:xfrm>
              <a:off x="1703478" y="4715955"/>
              <a:ext cx="2478800" cy="39800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000000"/>
                </a:solidFill>
                <a:ea typeface="微软雅黑" panose="020B0503020204020204" pitchFamily="34" charset="-122"/>
              </a:endParaRPr>
            </a:p>
          </p:txBody>
        </p:sp>
        <p:sp>
          <p:nvSpPr>
            <p:cNvPr id="49" name="矩形 48"/>
            <p:cNvSpPr/>
            <p:nvPr/>
          </p:nvSpPr>
          <p:spPr>
            <a:xfrm>
              <a:off x="1711945" y="5357416"/>
              <a:ext cx="2478800" cy="3980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000000"/>
                </a:solidFill>
                <a:ea typeface="微软雅黑" panose="020B0503020204020204" pitchFamily="34" charset="-122"/>
              </a:endParaRPr>
            </a:p>
          </p:txBody>
        </p:sp>
        <p:sp>
          <p:nvSpPr>
            <p:cNvPr id="50" name="文本框 14"/>
            <p:cNvSpPr txBox="1">
              <a:spLocks noChangeArrowheads="1"/>
            </p:cNvSpPr>
            <p:nvPr/>
          </p:nvSpPr>
          <p:spPr bwMode="auto">
            <a:xfrm>
              <a:off x="503238" y="1570038"/>
              <a:ext cx="1200151" cy="410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400" dirty="0">
                  <a:solidFill>
                    <a:srgbClr val="000000"/>
                  </a:solidFill>
                  <a:latin typeface="微软雅黑" panose="020B0503020204020204" pitchFamily="34" charset="-122"/>
                  <a:ea typeface="微软雅黑" panose="020B0503020204020204" pitchFamily="34" charset="-122"/>
                </a:rPr>
                <a:t>标题文字</a:t>
              </a:r>
              <a:endParaRPr lang="zh-CN" altLang="en-US" sz="1400" dirty="0">
                <a:solidFill>
                  <a:srgbClr val="000000"/>
                </a:solidFill>
                <a:latin typeface="微软雅黑" panose="020B0503020204020204" pitchFamily="34" charset="-122"/>
                <a:ea typeface="微软雅黑" panose="020B0503020204020204" pitchFamily="34" charset="-122"/>
              </a:endParaRPr>
            </a:p>
          </p:txBody>
        </p:sp>
        <p:sp>
          <p:nvSpPr>
            <p:cNvPr id="51" name="文本框 15"/>
            <p:cNvSpPr txBox="1">
              <a:spLocks noChangeArrowheads="1"/>
            </p:cNvSpPr>
            <p:nvPr/>
          </p:nvSpPr>
          <p:spPr bwMode="auto">
            <a:xfrm>
              <a:off x="503238" y="2206624"/>
              <a:ext cx="1200151" cy="410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400">
                  <a:solidFill>
                    <a:srgbClr val="000000"/>
                  </a:solidFill>
                  <a:latin typeface="微软雅黑" panose="020B0503020204020204" pitchFamily="34" charset="-122"/>
                  <a:ea typeface="微软雅黑" panose="020B0503020204020204" pitchFamily="34" charset="-122"/>
                </a:rPr>
                <a:t>标题文字</a:t>
              </a:r>
              <a:endParaRPr lang="zh-CN" altLang="en-US" sz="1400">
                <a:solidFill>
                  <a:srgbClr val="000000"/>
                </a:solidFill>
                <a:latin typeface="微软雅黑" panose="020B0503020204020204" pitchFamily="34" charset="-122"/>
                <a:ea typeface="微软雅黑" panose="020B0503020204020204" pitchFamily="34" charset="-122"/>
              </a:endParaRPr>
            </a:p>
          </p:txBody>
        </p:sp>
        <p:sp>
          <p:nvSpPr>
            <p:cNvPr id="52" name="文本框 16"/>
            <p:cNvSpPr txBox="1">
              <a:spLocks noChangeArrowheads="1"/>
            </p:cNvSpPr>
            <p:nvPr/>
          </p:nvSpPr>
          <p:spPr bwMode="auto">
            <a:xfrm>
              <a:off x="503238" y="2851150"/>
              <a:ext cx="1200151" cy="410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400">
                  <a:solidFill>
                    <a:srgbClr val="000000"/>
                  </a:solidFill>
                  <a:latin typeface="微软雅黑" panose="020B0503020204020204" pitchFamily="34" charset="-122"/>
                  <a:ea typeface="微软雅黑" panose="020B0503020204020204" pitchFamily="34" charset="-122"/>
                </a:rPr>
                <a:t>标题文字</a:t>
              </a:r>
              <a:endParaRPr lang="zh-CN" altLang="en-US" sz="1400">
                <a:solidFill>
                  <a:srgbClr val="000000"/>
                </a:solidFill>
                <a:latin typeface="微软雅黑" panose="020B0503020204020204" pitchFamily="34" charset="-122"/>
                <a:ea typeface="微软雅黑" panose="020B0503020204020204" pitchFamily="34" charset="-122"/>
              </a:endParaRPr>
            </a:p>
          </p:txBody>
        </p:sp>
        <p:sp>
          <p:nvSpPr>
            <p:cNvPr id="70" name="文本框 17"/>
            <p:cNvSpPr txBox="1">
              <a:spLocks noChangeArrowheads="1"/>
            </p:cNvSpPr>
            <p:nvPr/>
          </p:nvSpPr>
          <p:spPr bwMode="auto">
            <a:xfrm>
              <a:off x="503238" y="3497263"/>
              <a:ext cx="1200151" cy="410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400">
                  <a:solidFill>
                    <a:srgbClr val="000000"/>
                  </a:solidFill>
                  <a:latin typeface="微软雅黑" panose="020B0503020204020204" pitchFamily="34" charset="-122"/>
                  <a:ea typeface="微软雅黑" panose="020B0503020204020204" pitchFamily="34" charset="-122"/>
                </a:rPr>
                <a:t>标题文字</a:t>
              </a:r>
              <a:endParaRPr lang="zh-CN" altLang="en-US" sz="1400">
                <a:solidFill>
                  <a:srgbClr val="000000"/>
                </a:solidFill>
                <a:latin typeface="微软雅黑" panose="020B0503020204020204" pitchFamily="34" charset="-122"/>
                <a:ea typeface="微软雅黑" panose="020B0503020204020204" pitchFamily="34" charset="-122"/>
              </a:endParaRPr>
            </a:p>
          </p:txBody>
        </p:sp>
        <p:sp>
          <p:nvSpPr>
            <p:cNvPr id="71" name="文本框 18"/>
            <p:cNvSpPr txBox="1">
              <a:spLocks noChangeArrowheads="1"/>
            </p:cNvSpPr>
            <p:nvPr/>
          </p:nvSpPr>
          <p:spPr bwMode="auto">
            <a:xfrm>
              <a:off x="503238" y="4133850"/>
              <a:ext cx="1200151" cy="410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400">
                  <a:solidFill>
                    <a:srgbClr val="000000"/>
                  </a:solidFill>
                  <a:latin typeface="微软雅黑" panose="020B0503020204020204" pitchFamily="34" charset="-122"/>
                  <a:ea typeface="微软雅黑" panose="020B0503020204020204" pitchFamily="34" charset="-122"/>
                </a:rPr>
                <a:t>标题文字</a:t>
              </a:r>
              <a:endParaRPr lang="zh-CN" altLang="en-US" sz="1400">
                <a:solidFill>
                  <a:srgbClr val="000000"/>
                </a:solidFill>
                <a:latin typeface="微软雅黑" panose="020B0503020204020204" pitchFamily="34" charset="-122"/>
                <a:ea typeface="微软雅黑" panose="020B0503020204020204" pitchFamily="34" charset="-122"/>
              </a:endParaRPr>
            </a:p>
          </p:txBody>
        </p:sp>
        <p:sp>
          <p:nvSpPr>
            <p:cNvPr id="72" name="文本框 19"/>
            <p:cNvSpPr txBox="1">
              <a:spLocks noChangeArrowheads="1"/>
            </p:cNvSpPr>
            <p:nvPr/>
          </p:nvSpPr>
          <p:spPr bwMode="auto">
            <a:xfrm>
              <a:off x="503238" y="4768850"/>
              <a:ext cx="1200151" cy="410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400">
                  <a:solidFill>
                    <a:srgbClr val="000000"/>
                  </a:solidFill>
                  <a:latin typeface="微软雅黑" panose="020B0503020204020204" pitchFamily="34" charset="-122"/>
                  <a:ea typeface="微软雅黑" panose="020B0503020204020204" pitchFamily="34" charset="-122"/>
                </a:rPr>
                <a:t>标题文字</a:t>
              </a:r>
              <a:endParaRPr lang="zh-CN" altLang="en-US" sz="1400">
                <a:solidFill>
                  <a:srgbClr val="000000"/>
                </a:solidFill>
                <a:latin typeface="微软雅黑" panose="020B0503020204020204" pitchFamily="34" charset="-122"/>
                <a:ea typeface="微软雅黑" panose="020B0503020204020204" pitchFamily="34" charset="-122"/>
              </a:endParaRPr>
            </a:p>
          </p:txBody>
        </p:sp>
        <p:sp>
          <p:nvSpPr>
            <p:cNvPr id="73" name="文本框 20"/>
            <p:cNvSpPr txBox="1">
              <a:spLocks noChangeArrowheads="1"/>
            </p:cNvSpPr>
            <p:nvPr/>
          </p:nvSpPr>
          <p:spPr bwMode="auto">
            <a:xfrm>
              <a:off x="503238" y="5414963"/>
              <a:ext cx="1200151" cy="410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400">
                  <a:solidFill>
                    <a:srgbClr val="000000"/>
                  </a:solidFill>
                  <a:latin typeface="微软雅黑" panose="020B0503020204020204" pitchFamily="34" charset="-122"/>
                  <a:ea typeface="微软雅黑" panose="020B0503020204020204" pitchFamily="34" charset="-122"/>
                </a:rPr>
                <a:t>标题文字</a:t>
              </a:r>
              <a:endParaRPr lang="zh-CN" altLang="en-US" sz="1400">
                <a:solidFill>
                  <a:srgbClr val="000000"/>
                </a:solidFill>
                <a:latin typeface="微软雅黑" panose="020B0503020204020204" pitchFamily="34" charset="-122"/>
                <a:ea typeface="微软雅黑" panose="020B0503020204020204" pitchFamily="34" charset="-122"/>
              </a:endParaRPr>
            </a:p>
          </p:txBody>
        </p:sp>
        <p:sp>
          <p:nvSpPr>
            <p:cNvPr id="74" name="任意多边形 73"/>
            <p:cNvSpPr/>
            <p:nvPr/>
          </p:nvSpPr>
          <p:spPr>
            <a:xfrm>
              <a:off x="4182277" y="1714005"/>
              <a:ext cx="3329764" cy="1926498"/>
            </a:xfrm>
            <a:custGeom>
              <a:avLst/>
              <a:gdLst>
                <a:gd name="connsiteX0" fmla="*/ 0 w 4628271"/>
                <a:gd name="connsiteY0" fmla="*/ 226112 h 2877708"/>
                <a:gd name="connsiteX1" fmla="*/ 1350498 w 4628271"/>
                <a:gd name="connsiteY1" fmla="*/ 212044 h 2877708"/>
                <a:gd name="connsiteX2" fmla="*/ 3319975 w 4628271"/>
                <a:gd name="connsiteY2" fmla="*/ 2462875 h 2877708"/>
                <a:gd name="connsiteX3" fmla="*/ 4628271 w 4628271"/>
                <a:gd name="connsiteY3" fmla="*/ 2870838 h 2877708"/>
                <a:gd name="connsiteX0-1" fmla="*/ 0 w 4628271"/>
                <a:gd name="connsiteY0-2" fmla="*/ 166520 h 2938985"/>
                <a:gd name="connsiteX1-3" fmla="*/ 1350498 w 4628271"/>
                <a:gd name="connsiteY1-4" fmla="*/ 273321 h 2938985"/>
                <a:gd name="connsiteX2-5" fmla="*/ 3319975 w 4628271"/>
                <a:gd name="connsiteY2-6" fmla="*/ 2524152 h 2938985"/>
                <a:gd name="connsiteX3-7" fmla="*/ 4628271 w 4628271"/>
                <a:gd name="connsiteY3-8" fmla="*/ 2932115 h 2938985"/>
                <a:gd name="connsiteX0-9" fmla="*/ 0 w 4628271"/>
                <a:gd name="connsiteY0-10" fmla="*/ 104201 h 2876666"/>
                <a:gd name="connsiteX1-11" fmla="*/ 1350498 w 4628271"/>
                <a:gd name="connsiteY1-12" fmla="*/ 211002 h 2876666"/>
                <a:gd name="connsiteX2-13" fmla="*/ 3319975 w 4628271"/>
                <a:gd name="connsiteY2-14" fmla="*/ 2461833 h 2876666"/>
                <a:gd name="connsiteX3-15" fmla="*/ 4628271 w 4628271"/>
                <a:gd name="connsiteY3-16" fmla="*/ 2869796 h 2876666"/>
                <a:gd name="connsiteX0-17" fmla="*/ 0 w 4684542"/>
                <a:gd name="connsiteY0-18" fmla="*/ 42623 h 2945547"/>
                <a:gd name="connsiteX1-19" fmla="*/ 1406769 w 4684542"/>
                <a:gd name="connsiteY1-20" fmla="*/ 279883 h 2945547"/>
                <a:gd name="connsiteX2-21" fmla="*/ 3376246 w 4684542"/>
                <a:gd name="connsiteY2-22" fmla="*/ 2530714 h 2945547"/>
                <a:gd name="connsiteX3-23" fmla="*/ 4684542 w 4684542"/>
                <a:gd name="connsiteY3-24" fmla="*/ 2938677 h 2945547"/>
                <a:gd name="connsiteX0-25" fmla="*/ 0 w 4684542"/>
                <a:gd name="connsiteY0-26" fmla="*/ 23919 h 2984388"/>
                <a:gd name="connsiteX1-27" fmla="*/ 1406769 w 4684542"/>
                <a:gd name="connsiteY1-28" fmla="*/ 318724 h 2984388"/>
                <a:gd name="connsiteX2-29" fmla="*/ 3376246 w 4684542"/>
                <a:gd name="connsiteY2-30" fmla="*/ 2569555 h 2984388"/>
                <a:gd name="connsiteX3-31" fmla="*/ 4684542 w 4684542"/>
                <a:gd name="connsiteY3-32" fmla="*/ 2977518 h 2984388"/>
                <a:gd name="connsiteX0-33" fmla="*/ 0 w 4684542"/>
                <a:gd name="connsiteY0-34" fmla="*/ 6893 h 2966284"/>
                <a:gd name="connsiteX1-35" fmla="*/ 1406769 w 4684542"/>
                <a:gd name="connsiteY1-36" fmla="*/ 378426 h 2966284"/>
                <a:gd name="connsiteX2-37" fmla="*/ 3376246 w 4684542"/>
                <a:gd name="connsiteY2-38" fmla="*/ 2552529 h 2966284"/>
                <a:gd name="connsiteX3-39" fmla="*/ 4684542 w 4684542"/>
                <a:gd name="connsiteY3-40" fmla="*/ 2960492 h 2966284"/>
              </a:gdLst>
              <a:ahLst/>
              <a:cxnLst>
                <a:cxn ang="0">
                  <a:pos x="connsiteX0-1" y="connsiteY0-2"/>
                </a:cxn>
                <a:cxn ang="0">
                  <a:pos x="connsiteX1-3" y="connsiteY1-4"/>
                </a:cxn>
                <a:cxn ang="0">
                  <a:pos x="connsiteX2-5" y="connsiteY2-6"/>
                </a:cxn>
                <a:cxn ang="0">
                  <a:pos x="connsiteX3-7" y="connsiteY3-8"/>
                </a:cxn>
              </a:cxnLst>
              <a:rect l="l" t="t" r="r" b="b"/>
              <a:pathLst>
                <a:path w="4684542" h="2966284">
                  <a:moveTo>
                    <a:pt x="0" y="6893"/>
                  </a:moveTo>
                  <a:cubicBezTo>
                    <a:pt x="454855" y="-5235"/>
                    <a:pt x="844061" y="-45847"/>
                    <a:pt x="1406769" y="378426"/>
                  </a:cubicBezTo>
                  <a:cubicBezTo>
                    <a:pt x="1969477" y="802699"/>
                    <a:pt x="2829951" y="2122185"/>
                    <a:pt x="3376246" y="2552529"/>
                  </a:cubicBezTo>
                  <a:cubicBezTo>
                    <a:pt x="3922542" y="2982873"/>
                    <a:pt x="4303541" y="2978076"/>
                    <a:pt x="4684542" y="2960492"/>
                  </a:cubicBez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000000"/>
                </a:solidFill>
                <a:ea typeface="微软雅黑" panose="020B0503020204020204" pitchFamily="34" charset="-122"/>
              </a:endParaRPr>
            </a:p>
          </p:txBody>
        </p:sp>
        <p:sp>
          <p:nvSpPr>
            <p:cNvPr id="75" name="任意多边形 74"/>
            <p:cNvSpPr/>
            <p:nvPr/>
          </p:nvSpPr>
          <p:spPr>
            <a:xfrm>
              <a:off x="4190745" y="2421094"/>
              <a:ext cx="3331880" cy="1259634"/>
            </a:xfrm>
            <a:custGeom>
              <a:avLst/>
              <a:gdLst>
                <a:gd name="connsiteX0" fmla="*/ 0 w 4628271"/>
                <a:gd name="connsiteY0" fmla="*/ 226112 h 2877708"/>
                <a:gd name="connsiteX1" fmla="*/ 1350498 w 4628271"/>
                <a:gd name="connsiteY1" fmla="*/ 212044 h 2877708"/>
                <a:gd name="connsiteX2" fmla="*/ 3319975 w 4628271"/>
                <a:gd name="connsiteY2" fmla="*/ 2462875 h 2877708"/>
                <a:gd name="connsiteX3" fmla="*/ 4628271 w 4628271"/>
                <a:gd name="connsiteY3" fmla="*/ 2870838 h 2877708"/>
                <a:gd name="connsiteX0-1" fmla="*/ 0 w 4628271"/>
                <a:gd name="connsiteY0-2" fmla="*/ 166520 h 2938985"/>
                <a:gd name="connsiteX1-3" fmla="*/ 1350498 w 4628271"/>
                <a:gd name="connsiteY1-4" fmla="*/ 273321 h 2938985"/>
                <a:gd name="connsiteX2-5" fmla="*/ 3319975 w 4628271"/>
                <a:gd name="connsiteY2-6" fmla="*/ 2524152 h 2938985"/>
                <a:gd name="connsiteX3-7" fmla="*/ 4628271 w 4628271"/>
                <a:gd name="connsiteY3-8" fmla="*/ 2932115 h 2938985"/>
                <a:gd name="connsiteX0-9" fmla="*/ 0 w 4628271"/>
                <a:gd name="connsiteY0-10" fmla="*/ 104201 h 2876666"/>
                <a:gd name="connsiteX1-11" fmla="*/ 1350498 w 4628271"/>
                <a:gd name="connsiteY1-12" fmla="*/ 211002 h 2876666"/>
                <a:gd name="connsiteX2-13" fmla="*/ 3319975 w 4628271"/>
                <a:gd name="connsiteY2-14" fmla="*/ 2461833 h 2876666"/>
                <a:gd name="connsiteX3-15" fmla="*/ 4628271 w 4628271"/>
                <a:gd name="connsiteY3-16" fmla="*/ 2869796 h 2876666"/>
                <a:gd name="connsiteX0-17" fmla="*/ 0 w 4684542"/>
                <a:gd name="connsiteY0-18" fmla="*/ 42623 h 2945547"/>
                <a:gd name="connsiteX1-19" fmla="*/ 1406769 w 4684542"/>
                <a:gd name="connsiteY1-20" fmla="*/ 279883 h 2945547"/>
                <a:gd name="connsiteX2-21" fmla="*/ 3376246 w 4684542"/>
                <a:gd name="connsiteY2-22" fmla="*/ 2530714 h 2945547"/>
                <a:gd name="connsiteX3-23" fmla="*/ 4684542 w 4684542"/>
                <a:gd name="connsiteY3-24" fmla="*/ 2938677 h 2945547"/>
                <a:gd name="connsiteX0-25" fmla="*/ 0 w 4684542"/>
                <a:gd name="connsiteY0-26" fmla="*/ 23919 h 2984388"/>
                <a:gd name="connsiteX1-27" fmla="*/ 1406769 w 4684542"/>
                <a:gd name="connsiteY1-28" fmla="*/ 318724 h 2984388"/>
                <a:gd name="connsiteX2-29" fmla="*/ 3376246 w 4684542"/>
                <a:gd name="connsiteY2-30" fmla="*/ 2569555 h 2984388"/>
                <a:gd name="connsiteX3-31" fmla="*/ 4684542 w 4684542"/>
                <a:gd name="connsiteY3-32" fmla="*/ 2977518 h 2984388"/>
                <a:gd name="connsiteX0-33" fmla="*/ 0 w 4684542"/>
                <a:gd name="connsiteY0-34" fmla="*/ 6893 h 2966284"/>
                <a:gd name="connsiteX1-35" fmla="*/ 1406769 w 4684542"/>
                <a:gd name="connsiteY1-36" fmla="*/ 378426 h 2966284"/>
                <a:gd name="connsiteX2-37" fmla="*/ 3376246 w 4684542"/>
                <a:gd name="connsiteY2-38" fmla="*/ 2552529 h 2966284"/>
                <a:gd name="connsiteX3-39" fmla="*/ 4684542 w 4684542"/>
                <a:gd name="connsiteY3-40" fmla="*/ 2960492 h 2966284"/>
              </a:gdLst>
              <a:ahLst/>
              <a:cxnLst>
                <a:cxn ang="0">
                  <a:pos x="connsiteX0-1" y="connsiteY0-2"/>
                </a:cxn>
                <a:cxn ang="0">
                  <a:pos x="connsiteX1-3" y="connsiteY1-4"/>
                </a:cxn>
                <a:cxn ang="0">
                  <a:pos x="connsiteX2-5" y="connsiteY2-6"/>
                </a:cxn>
                <a:cxn ang="0">
                  <a:pos x="connsiteX3-7" y="connsiteY3-8"/>
                </a:cxn>
              </a:cxnLst>
              <a:rect l="l" t="t" r="r" b="b"/>
              <a:pathLst>
                <a:path w="4684542" h="2966284">
                  <a:moveTo>
                    <a:pt x="0" y="6893"/>
                  </a:moveTo>
                  <a:cubicBezTo>
                    <a:pt x="454855" y="-5235"/>
                    <a:pt x="844061" y="-45847"/>
                    <a:pt x="1406769" y="378426"/>
                  </a:cubicBezTo>
                  <a:cubicBezTo>
                    <a:pt x="1969477" y="802699"/>
                    <a:pt x="2829951" y="2122185"/>
                    <a:pt x="3376246" y="2552529"/>
                  </a:cubicBezTo>
                  <a:cubicBezTo>
                    <a:pt x="3922542" y="2982873"/>
                    <a:pt x="4303541" y="2978076"/>
                    <a:pt x="4684542" y="2960492"/>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000000"/>
                </a:solidFill>
                <a:ea typeface="微软雅黑" panose="020B0503020204020204" pitchFamily="34" charset="-122"/>
              </a:endParaRPr>
            </a:p>
          </p:txBody>
        </p:sp>
        <p:sp>
          <p:nvSpPr>
            <p:cNvPr id="76" name="任意多边形 75"/>
            <p:cNvSpPr/>
            <p:nvPr/>
          </p:nvSpPr>
          <p:spPr>
            <a:xfrm>
              <a:off x="4182277" y="2977873"/>
              <a:ext cx="3329764" cy="620289"/>
            </a:xfrm>
            <a:custGeom>
              <a:avLst/>
              <a:gdLst>
                <a:gd name="connsiteX0" fmla="*/ 0 w 4628271"/>
                <a:gd name="connsiteY0" fmla="*/ 226112 h 2877708"/>
                <a:gd name="connsiteX1" fmla="*/ 1350498 w 4628271"/>
                <a:gd name="connsiteY1" fmla="*/ 212044 h 2877708"/>
                <a:gd name="connsiteX2" fmla="*/ 3319975 w 4628271"/>
                <a:gd name="connsiteY2" fmla="*/ 2462875 h 2877708"/>
                <a:gd name="connsiteX3" fmla="*/ 4628271 w 4628271"/>
                <a:gd name="connsiteY3" fmla="*/ 2870838 h 2877708"/>
                <a:gd name="connsiteX0-1" fmla="*/ 0 w 4628271"/>
                <a:gd name="connsiteY0-2" fmla="*/ 166520 h 2938985"/>
                <a:gd name="connsiteX1-3" fmla="*/ 1350498 w 4628271"/>
                <a:gd name="connsiteY1-4" fmla="*/ 273321 h 2938985"/>
                <a:gd name="connsiteX2-5" fmla="*/ 3319975 w 4628271"/>
                <a:gd name="connsiteY2-6" fmla="*/ 2524152 h 2938985"/>
                <a:gd name="connsiteX3-7" fmla="*/ 4628271 w 4628271"/>
                <a:gd name="connsiteY3-8" fmla="*/ 2932115 h 2938985"/>
                <a:gd name="connsiteX0-9" fmla="*/ 0 w 4628271"/>
                <a:gd name="connsiteY0-10" fmla="*/ 104201 h 2876666"/>
                <a:gd name="connsiteX1-11" fmla="*/ 1350498 w 4628271"/>
                <a:gd name="connsiteY1-12" fmla="*/ 211002 h 2876666"/>
                <a:gd name="connsiteX2-13" fmla="*/ 3319975 w 4628271"/>
                <a:gd name="connsiteY2-14" fmla="*/ 2461833 h 2876666"/>
                <a:gd name="connsiteX3-15" fmla="*/ 4628271 w 4628271"/>
                <a:gd name="connsiteY3-16" fmla="*/ 2869796 h 2876666"/>
                <a:gd name="connsiteX0-17" fmla="*/ 0 w 4684542"/>
                <a:gd name="connsiteY0-18" fmla="*/ 42623 h 2945547"/>
                <a:gd name="connsiteX1-19" fmla="*/ 1406769 w 4684542"/>
                <a:gd name="connsiteY1-20" fmla="*/ 279883 h 2945547"/>
                <a:gd name="connsiteX2-21" fmla="*/ 3376246 w 4684542"/>
                <a:gd name="connsiteY2-22" fmla="*/ 2530714 h 2945547"/>
                <a:gd name="connsiteX3-23" fmla="*/ 4684542 w 4684542"/>
                <a:gd name="connsiteY3-24" fmla="*/ 2938677 h 2945547"/>
                <a:gd name="connsiteX0-25" fmla="*/ 0 w 4684542"/>
                <a:gd name="connsiteY0-26" fmla="*/ 23919 h 2984388"/>
                <a:gd name="connsiteX1-27" fmla="*/ 1406769 w 4684542"/>
                <a:gd name="connsiteY1-28" fmla="*/ 318724 h 2984388"/>
                <a:gd name="connsiteX2-29" fmla="*/ 3376246 w 4684542"/>
                <a:gd name="connsiteY2-30" fmla="*/ 2569555 h 2984388"/>
                <a:gd name="connsiteX3-31" fmla="*/ 4684542 w 4684542"/>
                <a:gd name="connsiteY3-32" fmla="*/ 2977518 h 2984388"/>
                <a:gd name="connsiteX0-33" fmla="*/ 0 w 4684542"/>
                <a:gd name="connsiteY0-34" fmla="*/ 6893 h 2966284"/>
                <a:gd name="connsiteX1-35" fmla="*/ 1406769 w 4684542"/>
                <a:gd name="connsiteY1-36" fmla="*/ 378426 h 2966284"/>
                <a:gd name="connsiteX2-37" fmla="*/ 3376246 w 4684542"/>
                <a:gd name="connsiteY2-38" fmla="*/ 2552529 h 2966284"/>
                <a:gd name="connsiteX3-39" fmla="*/ 4684542 w 4684542"/>
                <a:gd name="connsiteY3-40" fmla="*/ 2960492 h 2966284"/>
              </a:gdLst>
              <a:ahLst/>
              <a:cxnLst>
                <a:cxn ang="0">
                  <a:pos x="connsiteX0-1" y="connsiteY0-2"/>
                </a:cxn>
                <a:cxn ang="0">
                  <a:pos x="connsiteX1-3" y="connsiteY1-4"/>
                </a:cxn>
                <a:cxn ang="0">
                  <a:pos x="connsiteX2-5" y="connsiteY2-6"/>
                </a:cxn>
                <a:cxn ang="0">
                  <a:pos x="connsiteX3-7" y="connsiteY3-8"/>
                </a:cxn>
              </a:cxnLst>
              <a:rect l="l" t="t" r="r" b="b"/>
              <a:pathLst>
                <a:path w="4684542" h="2966284">
                  <a:moveTo>
                    <a:pt x="0" y="6893"/>
                  </a:moveTo>
                  <a:cubicBezTo>
                    <a:pt x="454855" y="-5235"/>
                    <a:pt x="844061" y="-45847"/>
                    <a:pt x="1406769" y="378426"/>
                  </a:cubicBezTo>
                  <a:cubicBezTo>
                    <a:pt x="1969477" y="802699"/>
                    <a:pt x="2829951" y="2122185"/>
                    <a:pt x="3376246" y="2552529"/>
                  </a:cubicBezTo>
                  <a:cubicBezTo>
                    <a:pt x="3922542" y="2982873"/>
                    <a:pt x="4303541" y="2978076"/>
                    <a:pt x="4684542" y="2960492"/>
                  </a:cubicBezTo>
                </a:path>
              </a:pathLst>
            </a:custGeom>
            <a:no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000000"/>
                </a:solidFill>
                <a:ea typeface="微软雅黑" panose="020B0503020204020204" pitchFamily="34" charset="-122"/>
              </a:endParaRPr>
            </a:p>
          </p:txBody>
        </p:sp>
        <p:sp>
          <p:nvSpPr>
            <p:cNvPr id="77" name="任意多边形 76"/>
            <p:cNvSpPr/>
            <p:nvPr/>
          </p:nvSpPr>
          <p:spPr>
            <a:xfrm flipV="1">
              <a:off x="4182277" y="3636269"/>
              <a:ext cx="3329764" cy="1913796"/>
            </a:xfrm>
            <a:custGeom>
              <a:avLst/>
              <a:gdLst>
                <a:gd name="connsiteX0" fmla="*/ 0 w 4628271"/>
                <a:gd name="connsiteY0" fmla="*/ 226112 h 2877708"/>
                <a:gd name="connsiteX1" fmla="*/ 1350498 w 4628271"/>
                <a:gd name="connsiteY1" fmla="*/ 212044 h 2877708"/>
                <a:gd name="connsiteX2" fmla="*/ 3319975 w 4628271"/>
                <a:gd name="connsiteY2" fmla="*/ 2462875 h 2877708"/>
                <a:gd name="connsiteX3" fmla="*/ 4628271 w 4628271"/>
                <a:gd name="connsiteY3" fmla="*/ 2870838 h 2877708"/>
                <a:gd name="connsiteX0-1" fmla="*/ 0 w 4628271"/>
                <a:gd name="connsiteY0-2" fmla="*/ 166520 h 2938985"/>
                <a:gd name="connsiteX1-3" fmla="*/ 1350498 w 4628271"/>
                <a:gd name="connsiteY1-4" fmla="*/ 273321 h 2938985"/>
                <a:gd name="connsiteX2-5" fmla="*/ 3319975 w 4628271"/>
                <a:gd name="connsiteY2-6" fmla="*/ 2524152 h 2938985"/>
                <a:gd name="connsiteX3-7" fmla="*/ 4628271 w 4628271"/>
                <a:gd name="connsiteY3-8" fmla="*/ 2932115 h 2938985"/>
                <a:gd name="connsiteX0-9" fmla="*/ 0 w 4628271"/>
                <a:gd name="connsiteY0-10" fmla="*/ 104201 h 2876666"/>
                <a:gd name="connsiteX1-11" fmla="*/ 1350498 w 4628271"/>
                <a:gd name="connsiteY1-12" fmla="*/ 211002 h 2876666"/>
                <a:gd name="connsiteX2-13" fmla="*/ 3319975 w 4628271"/>
                <a:gd name="connsiteY2-14" fmla="*/ 2461833 h 2876666"/>
                <a:gd name="connsiteX3-15" fmla="*/ 4628271 w 4628271"/>
                <a:gd name="connsiteY3-16" fmla="*/ 2869796 h 2876666"/>
                <a:gd name="connsiteX0-17" fmla="*/ 0 w 4684542"/>
                <a:gd name="connsiteY0-18" fmla="*/ 42623 h 2945547"/>
                <a:gd name="connsiteX1-19" fmla="*/ 1406769 w 4684542"/>
                <a:gd name="connsiteY1-20" fmla="*/ 279883 h 2945547"/>
                <a:gd name="connsiteX2-21" fmla="*/ 3376246 w 4684542"/>
                <a:gd name="connsiteY2-22" fmla="*/ 2530714 h 2945547"/>
                <a:gd name="connsiteX3-23" fmla="*/ 4684542 w 4684542"/>
                <a:gd name="connsiteY3-24" fmla="*/ 2938677 h 2945547"/>
                <a:gd name="connsiteX0-25" fmla="*/ 0 w 4684542"/>
                <a:gd name="connsiteY0-26" fmla="*/ 23919 h 2984388"/>
                <a:gd name="connsiteX1-27" fmla="*/ 1406769 w 4684542"/>
                <a:gd name="connsiteY1-28" fmla="*/ 318724 h 2984388"/>
                <a:gd name="connsiteX2-29" fmla="*/ 3376246 w 4684542"/>
                <a:gd name="connsiteY2-30" fmla="*/ 2569555 h 2984388"/>
                <a:gd name="connsiteX3-31" fmla="*/ 4684542 w 4684542"/>
                <a:gd name="connsiteY3-32" fmla="*/ 2977518 h 2984388"/>
                <a:gd name="connsiteX0-33" fmla="*/ 0 w 4684542"/>
                <a:gd name="connsiteY0-34" fmla="*/ 6893 h 2966284"/>
                <a:gd name="connsiteX1-35" fmla="*/ 1406769 w 4684542"/>
                <a:gd name="connsiteY1-36" fmla="*/ 378426 h 2966284"/>
                <a:gd name="connsiteX2-37" fmla="*/ 3376246 w 4684542"/>
                <a:gd name="connsiteY2-38" fmla="*/ 2552529 h 2966284"/>
                <a:gd name="connsiteX3-39" fmla="*/ 4684542 w 4684542"/>
                <a:gd name="connsiteY3-40" fmla="*/ 2960492 h 2966284"/>
              </a:gdLst>
              <a:ahLst/>
              <a:cxnLst>
                <a:cxn ang="0">
                  <a:pos x="connsiteX0-1" y="connsiteY0-2"/>
                </a:cxn>
                <a:cxn ang="0">
                  <a:pos x="connsiteX1-3" y="connsiteY1-4"/>
                </a:cxn>
                <a:cxn ang="0">
                  <a:pos x="connsiteX2-5" y="connsiteY2-6"/>
                </a:cxn>
                <a:cxn ang="0">
                  <a:pos x="connsiteX3-7" y="connsiteY3-8"/>
                </a:cxn>
              </a:cxnLst>
              <a:rect l="l" t="t" r="r" b="b"/>
              <a:pathLst>
                <a:path w="4684542" h="2966284">
                  <a:moveTo>
                    <a:pt x="0" y="6893"/>
                  </a:moveTo>
                  <a:cubicBezTo>
                    <a:pt x="454855" y="-5235"/>
                    <a:pt x="844061" y="-45847"/>
                    <a:pt x="1406769" y="378426"/>
                  </a:cubicBezTo>
                  <a:cubicBezTo>
                    <a:pt x="1969477" y="802699"/>
                    <a:pt x="2829951" y="2122185"/>
                    <a:pt x="3376246" y="2552529"/>
                  </a:cubicBezTo>
                  <a:cubicBezTo>
                    <a:pt x="3922542" y="2982873"/>
                    <a:pt x="4303541" y="2978076"/>
                    <a:pt x="4684542" y="2960492"/>
                  </a:cubicBezTo>
                </a:path>
              </a:pathLst>
            </a:custGeom>
            <a:no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000000"/>
                </a:solidFill>
                <a:ea typeface="微软雅黑" panose="020B0503020204020204" pitchFamily="34" charset="-122"/>
              </a:endParaRPr>
            </a:p>
          </p:txBody>
        </p:sp>
        <p:sp>
          <p:nvSpPr>
            <p:cNvPr id="78" name="任意多边形 77"/>
            <p:cNvSpPr/>
            <p:nvPr/>
          </p:nvSpPr>
          <p:spPr>
            <a:xfrm flipV="1">
              <a:off x="4182277" y="3636269"/>
              <a:ext cx="3329764" cy="1253282"/>
            </a:xfrm>
            <a:custGeom>
              <a:avLst/>
              <a:gdLst>
                <a:gd name="connsiteX0" fmla="*/ 0 w 4628271"/>
                <a:gd name="connsiteY0" fmla="*/ 226112 h 2877708"/>
                <a:gd name="connsiteX1" fmla="*/ 1350498 w 4628271"/>
                <a:gd name="connsiteY1" fmla="*/ 212044 h 2877708"/>
                <a:gd name="connsiteX2" fmla="*/ 3319975 w 4628271"/>
                <a:gd name="connsiteY2" fmla="*/ 2462875 h 2877708"/>
                <a:gd name="connsiteX3" fmla="*/ 4628271 w 4628271"/>
                <a:gd name="connsiteY3" fmla="*/ 2870838 h 2877708"/>
                <a:gd name="connsiteX0-1" fmla="*/ 0 w 4628271"/>
                <a:gd name="connsiteY0-2" fmla="*/ 166520 h 2938985"/>
                <a:gd name="connsiteX1-3" fmla="*/ 1350498 w 4628271"/>
                <a:gd name="connsiteY1-4" fmla="*/ 273321 h 2938985"/>
                <a:gd name="connsiteX2-5" fmla="*/ 3319975 w 4628271"/>
                <a:gd name="connsiteY2-6" fmla="*/ 2524152 h 2938985"/>
                <a:gd name="connsiteX3-7" fmla="*/ 4628271 w 4628271"/>
                <a:gd name="connsiteY3-8" fmla="*/ 2932115 h 2938985"/>
                <a:gd name="connsiteX0-9" fmla="*/ 0 w 4628271"/>
                <a:gd name="connsiteY0-10" fmla="*/ 104201 h 2876666"/>
                <a:gd name="connsiteX1-11" fmla="*/ 1350498 w 4628271"/>
                <a:gd name="connsiteY1-12" fmla="*/ 211002 h 2876666"/>
                <a:gd name="connsiteX2-13" fmla="*/ 3319975 w 4628271"/>
                <a:gd name="connsiteY2-14" fmla="*/ 2461833 h 2876666"/>
                <a:gd name="connsiteX3-15" fmla="*/ 4628271 w 4628271"/>
                <a:gd name="connsiteY3-16" fmla="*/ 2869796 h 2876666"/>
                <a:gd name="connsiteX0-17" fmla="*/ 0 w 4684542"/>
                <a:gd name="connsiteY0-18" fmla="*/ 42623 h 2945547"/>
                <a:gd name="connsiteX1-19" fmla="*/ 1406769 w 4684542"/>
                <a:gd name="connsiteY1-20" fmla="*/ 279883 h 2945547"/>
                <a:gd name="connsiteX2-21" fmla="*/ 3376246 w 4684542"/>
                <a:gd name="connsiteY2-22" fmla="*/ 2530714 h 2945547"/>
                <a:gd name="connsiteX3-23" fmla="*/ 4684542 w 4684542"/>
                <a:gd name="connsiteY3-24" fmla="*/ 2938677 h 2945547"/>
                <a:gd name="connsiteX0-25" fmla="*/ 0 w 4684542"/>
                <a:gd name="connsiteY0-26" fmla="*/ 23919 h 2984388"/>
                <a:gd name="connsiteX1-27" fmla="*/ 1406769 w 4684542"/>
                <a:gd name="connsiteY1-28" fmla="*/ 318724 h 2984388"/>
                <a:gd name="connsiteX2-29" fmla="*/ 3376246 w 4684542"/>
                <a:gd name="connsiteY2-30" fmla="*/ 2569555 h 2984388"/>
                <a:gd name="connsiteX3-31" fmla="*/ 4684542 w 4684542"/>
                <a:gd name="connsiteY3-32" fmla="*/ 2977518 h 2984388"/>
                <a:gd name="connsiteX0-33" fmla="*/ 0 w 4684542"/>
                <a:gd name="connsiteY0-34" fmla="*/ 6893 h 2966284"/>
                <a:gd name="connsiteX1-35" fmla="*/ 1406769 w 4684542"/>
                <a:gd name="connsiteY1-36" fmla="*/ 378426 h 2966284"/>
                <a:gd name="connsiteX2-37" fmla="*/ 3376246 w 4684542"/>
                <a:gd name="connsiteY2-38" fmla="*/ 2552529 h 2966284"/>
                <a:gd name="connsiteX3-39" fmla="*/ 4684542 w 4684542"/>
                <a:gd name="connsiteY3-40" fmla="*/ 2960492 h 2966284"/>
              </a:gdLst>
              <a:ahLst/>
              <a:cxnLst>
                <a:cxn ang="0">
                  <a:pos x="connsiteX0-1" y="connsiteY0-2"/>
                </a:cxn>
                <a:cxn ang="0">
                  <a:pos x="connsiteX1-3" y="connsiteY1-4"/>
                </a:cxn>
                <a:cxn ang="0">
                  <a:pos x="connsiteX2-5" y="connsiteY2-6"/>
                </a:cxn>
                <a:cxn ang="0">
                  <a:pos x="connsiteX3-7" y="connsiteY3-8"/>
                </a:cxn>
              </a:cxnLst>
              <a:rect l="l" t="t" r="r" b="b"/>
              <a:pathLst>
                <a:path w="4684542" h="2966284">
                  <a:moveTo>
                    <a:pt x="0" y="6893"/>
                  </a:moveTo>
                  <a:cubicBezTo>
                    <a:pt x="454855" y="-5235"/>
                    <a:pt x="844061" y="-45847"/>
                    <a:pt x="1406769" y="378426"/>
                  </a:cubicBezTo>
                  <a:cubicBezTo>
                    <a:pt x="1969477" y="802699"/>
                    <a:pt x="2829951" y="2122185"/>
                    <a:pt x="3376246" y="2552529"/>
                  </a:cubicBezTo>
                  <a:cubicBezTo>
                    <a:pt x="3922542" y="2982873"/>
                    <a:pt x="4303541" y="2978076"/>
                    <a:pt x="4684542" y="2960492"/>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000000"/>
                </a:solidFill>
                <a:ea typeface="微软雅黑" panose="020B0503020204020204" pitchFamily="34" charset="-122"/>
              </a:endParaRPr>
            </a:p>
          </p:txBody>
        </p:sp>
        <p:sp>
          <p:nvSpPr>
            <p:cNvPr id="79" name="任意多边形 78"/>
            <p:cNvSpPr/>
            <p:nvPr/>
          </p:nvSpPr>
          <p:spPr>
            <a:xfrm flipV="1">
              <a:off x="4182277" y="3636269"/>
              <a:ext cx="3329764" cy="683802"/>
            </a:xfrm>
            <a:custGeom>
              <a:avLst/>
              <a:gdLst>
                <a:gd name="connsiteX0" fmla="*/ 0 w 4628271"/>
                <a:gd name="connsiteY0" fmla="*/ 226112 h 2877708"/>
                <a:gd name="connsiteX1" fmla="*/ 1350498 w 4628271"/>
                <a:gd name="connsiteY1" fmla="*/ 212044 h 2877708"/>
                <a:gd name="connsiteX2" fmla="*/ 3319975 w 4628271"/>
                <a:gd name="connsiteY2" fmla="*/ 2462875 h 2877708"/>
                <a:gd name="connsiteX3" fmla="*/ 4628271 w 4628271"/>
                <a:gd name="connsiteY3" fmla="*/ 2870838 h 2877708"/>
                <a:gd name="connsiteX0-1" fmla="*/ 0 w 4628271"/>
                <a:gd name="connsiteY0-2" fmla="*/ 166520 h 2938985"/>
                <a:gd name="connsiteX1-3" fmla="*/ 1350498 w 4628271"/>
                <a:gd name="connsiteY1-4" fmla="*/ 273321 h 2938985"/>
                <a:gd name="connsiteX2-5" fmla="*/ 3319975 w 4628271"/>
                <a:gd name="connsiteY2-6" fmla="*/ 2524152 h 2938985"/>
                <a:gd name="connsiteX3-7" fmla="*/ 4628271 w 4628271"/>
                <a:gd name="connsiteY3-8" fmla="*/ 2932115 h 2938985"/>
                <a:gd name="connsiteX0-9" fmla="*/ 0 w 4628271"/>
                <a:gd name="connsiteY0-10" fmla="*/ 104201 h 2876666"/>
                <a:gd name="connsiteX1-11" fmla="*/ 1350498 w 4628271"/>
                <a:gd name="connsiteY1-12" fmla="*/ 211002 h 2876666"/>
                <a:gd name="connsiteX2-13" fmla="*/ 3319975 w 4628271"/>
                <a:gd name="connsiteY2-14" fmla="*/ 2461833 h 2876666"/>
                <a:gd name="connsiteX3-15" fmla="*/ 4628271 w 4628271"/>
                <a:gd name="connsiteY3-16" fmla="*/ 2869796 h 2876666"/>
                <a:gd name="connsiteX0-17" fmla="*/ 0 w 4684542"/>
                <a:gd name="connsiteY0-18" fmla="*/ 42623 h 2945547"/>
                <a:gd name="connsiteX1-19" fmla="*/ 1406769 w 4684542"/>
                <a:gd name="connsiteY1-20" fmla="*/ 279883 h 2945547"/>
                <a:gd name="connsiteX2-21" fmla="*/ 3376246 w 4684542"/>
                <a:gd name="connsiteY2-22" fmla="*/ 2530714 h 2945547"/>
                <a:gd name="connsiteX3-23" fmla="*/ 4684542 w 4684542"/>
                <a:gd name="connsiteY3-24" fmla="*/ 2938677 h 2945547"/>
                <a:gd name="connsiteX0-25" fmla="*/ 0 w 4684542"/>
                <a:gd name="connsiteY0-26" fmla="*/ 23919 h 2984388"/>
                <a:gd name="connsiteX1-27" fmla="*/ 1406769 w 4684542"/>
                <a:gd name="connsiteY1-28" fmla="*/ 318724 h 2984388"/>
                <a:gd name="connsiteX2-29" fmla="*/ 3376246 w 4684542"/>
                <a:gd name="connsiteY2-30" fmla="*/ 2569555 h 2984388"/>
                <a:gd name="connsiteX3-31" fmla="*/ 4684542 w 4684542"/>
                <a:gd name="connsiteY3-32" fmla="*/ 2977518 h 2984388"/>
                <a:gd name="connsiteX0-33" fmla="*/ 0 w 4684542"/>
                <a:gd name="connsiteY0-34" fmla="*/ 6893 h 2966284"/>
                <a:gd name="connsiteX1-35" fmla="*/ 1406769 w 4684542"/>
                <a:gd name="connsiteY1-36" fmla="*/ 378426 h 2966284"/>
                <a:gd name="connsiteX2-37" fmla="*/ 3376246 w 4684542"/>
                <a:gd name="connsiteY2-38" fmla="*/ 2552529 h 2966284"/>
                <a:gd name="connsiteX3-39" fmla="*/ 4684542 w 4684542"/>
                <a:gd name="connsiteY3-40" fmla="*/ 2960492 h 2966284"/>
              </a:gdLst>
              <a:ahLst/>
              <a:cxnLst>
                <a:cxn ang="0">
                  <a:pos x="connsiteX0-1" y="connsiteY0-2"/>
                </a:cxn>
                <a:cxn ang="0">
                  <a:pos x="connsiteX1-3" y="connsiteY1-4"/>
                </a:cxn>
                <a:cxn ang="0">
                  <a:pos x="connsiteX2-5" y="connsiteY2-6"/>
                </a:cxn>
                <a:cxn ang="0">
                  <a:pos x="connsiteX3-7" y="connsiteY3-8"/>
                </a:cxn>
              </a:cxnLst>
              <a:rect l="l" t="t" r="r" b="b"/>
              <a:pathLst>
                <a:path w="4684542" h="2966284">
                  <a:moveTo>
                    <a:pt x="0" y="6893"/>
                  </a:moveTo>
                  <a:cubicBezTo>
                    <a:pt x="454855" y="-5235"/>
                    <a:pt x="844061" y="-45847"/>
                    <a:pt x="1406769" y="378426"/>
                  </a:cubicBezTo>
                  <a:cubicBezTo>
                    <a:pt x="1969477" y="802699"/>
                    <a:pt x="2829951" y="2122185"/>
                    <a:pt x="3376246" y="2552529"/>
                  </a:cubicBezTo>
                  <a:cubicBezTo>
                    <a:pt x="3922542" y="2982873"/>
                    <a:pt x="4303541" y="2978076"/>
                    <a:pt x="4684542" y="2960492"/>
                  </a:cubicBez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000000"/>
                </a:solidFill>
                <a:ea typeface="微软雅黑" panose="020B0503020204020204" pitchFamily="34" charset="-122"/>
              </a:endParaRPr>
            </a:p>
          </p:txBody>
        </p:sp>
        <p:sp>
          <p:nvSpPr>
            <p:cNvPr id="80" name="右箭头 79"/>
            <p:cNvSpPr/>
            <p:nvPr/>
          </p:nvSpPr>
          <p:spPr>
            <a:xfrm>
              <a:off x="4182277" y="3464790"/>
              <a:ext cx="3444073" cy="336607"/>
            </a:xfrm>
            <a:prstGeom prst="rightArrow">
              <a:avLst>
                <a:gd name="adj1" fmla="val 50000"/>
                <a:gd name="adj2" fmla="val 91458"/>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000000"/>
                </a:solidFill>
                <a:ea typeface="微软雅黑" panose="020B0503020204020204" pitchFamily="34" charset="-122"/>
              </a:endParaRPr>
            </a:p>
          </p:txBody>
        </p:sp>
      </p:grpSp>
      <p:grpSp>
        <p:nvGrpSpPr>
          <p:cNvPr id="81" name="组合 80"/>
          <p:cNvGrpSpPr/>
          <p:nvPr/>
        </p:nvGrpSpPr>
        <p:grpSpPr bwMode="auto">
          <a:xfrm>
            <a:off x="5922963" y="1475507"/>
            <a:ext cx="2790825" cy="2538412"/>
            <a:chOff x="7897813" y="2068513"/>
            <a:chExt cx="3721100" cy="3383573"/>
          </a:xfrm>
        </p:grpSpPr>
        <p:sp>
          <p:nvSpPr>
            <p:cNvPr id="82" name="矩形 51"/>
            <p:cNvSpPr>
              <a:spLocks noChangeArrowheads="1"/>
            </p:cNvSpPr>
            <p:nvPr/>
          </p:nvSpPr>
          <p:spPr bwMode="auto">
            <a:xfrm>
              <a:off x="7897813" y="2068513"/>
              <a:ext cx="37211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1000"/>
                </a:spcBef>
                <a:buFont typeface="Arial" panose="020B0604020202020204" pitchFamily="34" charset="0"/>
                <a:buChar char="•"/>
              </a:pPr>
              <a:r>
                <a:rPr lang="zh-CN" altLang="en-US" sz="1100">
                  <a:solidFill>
                    <a:srgbClr val="000000"/>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单击此处添加段落文本单击此处添加段落文本单击此处添加段落文本单击此处添加</a:t>
              </a:r>
              <a:endParaRPr lang="zh-CN" altLang="en-US" sz="110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83" name="矩形 51"/>
            <p:cNvSpPr>
              <a:spLocks noChangeArrowheads="1"/>
            </p:cNvSpPr>
            <p:nvPr/>
          </p:nvSpPr>
          <p:spPr bwMode="auto">
            <a:xfrm>
              <a:off x="7897813" y="3282462"/>
              <a:ext cx="37211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1000"/>
                </a:spcBef>
                <a:buFont typeface="Arial" panose="020B0604020202020204" pitchFamily="34" charset="0"/>
                <a:buChar char="•"/>
              </a:pPr>
              <a:r>
                <a:rPr lang="zh-CN" altLang="en-US" sz="1100">
                  <a:solidFill>
                    <a:srgbClr val="000000"/>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单击此处添加段落文本单击此处添加段落文本单击此处添加段落文本单击此处添加</a:t>
              </a:r>
              <a:endParaRPr lang="zh-CN" altLang="en-US" sz="110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84" name="矩形 51"/>
            <p:cNvSpPr>
              <a:spLocks noChangeArrowheads="1"/>
            </p:cNvSpPr>
            <p:nvPr/>
          </p:nvSpPr>
          <p:spPr bwMode="auto">
            <a:xfrm>
              <a:off x="7897813" y="4651986"/>
              <a:ext cx="37211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1000"/>
                </a:spcBef>
                <a:buFont typeface="Arial" panose="020B0604020202020204" pitchFamily="34" charset="0"/>
                <a:buChar char="•"/>
              </a:pPr>
              <a:r>
                <a:rPr lang="zh-CN" altLang="en-US" sz="1100">
                  <a:solidFill>
                    <a:srgbClr val="000000"/>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单击此处添加段落文本单击此处添加段落文本单击此处添加段落文本单击此处添加</a:t>
              </a:r>
              <a:endParaRPr lang="zh-CN" altLang="en-US" sz="110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p:txBody>
        </p:sp>
      </p:grpSp>
      <p:sp>
        <p:nvSpPr>
          <p:cNvPr id="59" name="流程图: 延期 3"/>
          <p:cNvSpPr/>
          <p:nvPr/>
        </p:nvSpPr>
        <p:spPr>
          <a:xfrm rot="16200000">
            <a:off x="4477625" y="412984"/>
            <a:ext cx="176691" cy="9360537"/>
          </a:xfrm>
          <a:custGeom>
            <a:avLst/>
            <a:gdLst>
              <a:gd name="connsiteX0" fmla="*/ 0 w 2160242"/>
              <a:gd name="connsiteY0" fmla="*/ 0 h 10045117"/>
              <a:gd name="connsiteX1" fmla="*/ 1080121 w 2160242"/>
              <a:gd name="connsiteY1" fmla="*/ 0 h 10045117"/>
              <a:gd name="connsiteX2" fmla="*/ 2160242 w 2160242"/>
              <a:gd name="connsiteY2" fmla="*/ 5022559 h 10045117"/>
              <a:gd name="connsiteX3" fmla="*/ 1080121 w 2160242"/>
              <a:gd name="connsiteY3" fmla="*/ 10045118 h 10045117"/>
              <a:gd name="connsiteX4" fmla="*/ 0 w 2160242"/>
              <a:gd name="connsiteY4" fmla="*/ 10045117 h 10045117"/>
              <a:gd name="connsiteX5" fmla="*/ 0 w 2160242"/>
              <a:gd name="connsiteY5" fmla="*/ 0 h 10045117"/>
              <a:gd name="connsiteX0-1" fmla="*/ 1054100 w 2160242"/>
              <a:gd name="connsiteY0-2" fmla="*/ 0 h 10045118"/>
              <a:gd name="connsiteX1-3" fmla="*/ 1080121 w 2160242"/>
              <a:gd name="connsiteY1-4" fmla="*/ 0 h 10045118"/>
              <a:gd name="connsiteX2-5" fmla="*/ 2160242 w 2160242"/>
              <a:gd name="connsiteY2-6" fmla="*/ 5022559 h 10045118"/>
              <a:gd name="connsiteX3-7" fmla="*/ 1080121 w 2160242"/>
              <a:gd name="connsiteY3-8" fmla="*/ 10045118 h 10045118"/>
              <a:gd name="connsiteX4-9" fmla="*/ 0 w 2160242"/>
              <a:gd name="connsiteY4-10" fmla="*/ 10045117 h 10045118"/>
              <a:gd name="connsiteX5-11" fmla="*/ 1054100 w 2160242"/>
              <a:gd name="connsiteY5-12" fmla="*/ 0 h 10045118"/>
              <a:gd name="connsiteX0-13" fmla="*/ 1054100 w 2160242"/>
              <a:gd name="connsiteY0-14" fmla="*/ 0 h 10045118"/>
              <a:gd name="connsiteX1-15" fmla="*/ 1080121 w 2160242"/>
              <a:gd name="connsiteY1-16" fmla="*/ 0 h 10045118"/>
              <a:gd name="connsiteX2-17" fmla="*/ 2160242 w 2160242"/>
              <a:gd name="connsiteY2-18" fmla="*/ 5022559 h 10045118"/>
              <a:gd name="connsiteX3-19" fmla="*/ 1080121 w 2160242"/>
              <a:gd name="connsiteY3-20" fmla="*/ 10045118 h 10045118"/>
              <a:gd name="connsiteX4-21" fmla="*/ 0 w 2160242"/>
              <a:gd name="connsiteY4-22" fmla="*/ 10045117 h 10045118"/>
              <a:gd name="connsiteX5-23" fmla="*/ 1071189 w 2160242"/>
              <a:gd name="connsiteY5-24" fmla="*/ 10023149 h 10045118"/>
              <a:gd name="connsiteX6" fmla="*/ 1054100 w 2160242"/>
              <a:gd name="connsiteY6" fmla="*/ 0 h 10045118"/>
              <a:gd name="connsiteX0-25" fmla="*/ 0 w 1106142"/>
              <a:gd name="connsiteY0-26" fmla="*/ 0 h 10057817"/>
              <a:gd name="connsiteX1-27" fmla="*/ 26021 w 1106142"/>
              <a:gd name="connsiteY1-28" fmla="*/ 0 h 10057817"/>
              <a:gd name="connsiteX2-29" fmla="*/ 1106142 w 1106142"/>
              <a:gd name="connsiteY2-30" fmla="*/ 5022559 h 10057817"/>
              <a:gd name="connsiteX3-31" fmla="*/ 26021 w 1106142"/>
              <a:gd name="connsiteY3-32" fmla="*/ 10045118 h 10057817"/>
              <a:gd name="connsiteX4-33" fmla="*/ 12700 w 1106142"/>
              <a:gd name="connsiteY4-34" fmla="*/ 10057817 h 10057817"/>
              <a:gd name="connsiteX5-35" fmla="*/ 17089 w 1106142"/>
              <a:gd name="connsiteY5-36" fmla="*/ 10023149 h 10057817"/>
              <a:gd name="connsiteX6-37" fmla="*/ 0 w 1106142"/>
              <a:gd name="connsiteY6-38" fmla="*/ 0 h 1005781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37" y="connsiteY6-38"/>
              </a:cxn>
            </a:cxnLst>
            <a:rect l="l" t="t" r="r" b="b"/>
            <a:pathLst>
              <a:path w="1106142" h="10057817">
                <a:moveTo>
                  <a:pt x="0" y="0"/>
                </a:moveTo>
                <a:lnTo>
                  <a:pt x="26021" y="0"/>
                </a:lnTo>
                <a:cubicBezTo>
                  <a:pt x="622555" y="0"/>
                  <a:pt x="1106142" y="2248676"/>
                  <a:pt x="1106142" y="5022559"/>
                </a:cubicBezTo>
                <a:cubicBezTo>
                  <a:pt x="1106142" y="7796442"/>
                  <a:pt x="622555" y="10045118"/>
                  <a:pt x="26021" y="10045118"/>
                </a:cubicBezTo>
                <a:lnTo>
                  <a:pt x="12700" y="10057817"/>
                </a:lnTo>
                <a:cubicBezTo>
                  <a:pt x="22630" y="10037794"/>
                  <a:pt x="7159" y="10043172"/>
                  <a:pt x="17089" y="10023149"/>
                </a:cubicBezTo>
                <a:cubicBezTo>
                  <a:pt x="11393" y="6682099"/>
                  <a:pt x="5696" y="3341050"/>
                  <a:pt x="0"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900" advClick="0" advTm="0">
        <p14:warp dir="in"/>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additive="base">
                                        <p:cTn id="7" dur="500" fill="hold"/>
                                        <p:tgtEl>
                                          <p:spTgt spid="54"/>
                                        </p:tgtEl>
                                        <p:attrNameLst>
                                          <p:attrName>ppt_x</p:attrName>
                                        </p:attrNameLst>
                                      </p:cBhvr>
                                      <p:tavLst>
                                        <p:tav tm="0">
                                          <p:val>
                                            <p:strVal val="0-#ppt_w/2"/>
                                          </p:val>
                                        </p:tav>
                                        <p:tav tm="100000">
                                          <p:val>
                                            <p:strVal val="#ppt_x"/>
                                          </p:val>
                                        </p:tav>
                                      </p:tavLst>
                                    </p:anim>
                                    <p:anim calcmode="lin" valueType="num">
                                      <p:cBhvr additive="base">
                                        <p:cTn id="8" dur="500" fill="hold"/>
                                        <p:tgtEl>
                                          <p:spTgt spid="5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500" fill="hold"/>
                                        <p:tgtEl>
                                          <p:spTgt spid="43"/>
                                        </p:tgtEl>
                                        <p:attrNameLst>
                                          <p:attrName>ppt_x</p:attrName>
                                        </p:attrNameLst>
                                      </p:cBhvr>
                                      <p:tavLst>
                                        <p:tav tm="0">
                                          <p:val>
                                            <p:strVal val="0-#ppt_w/2"/>
                                          </p:val>
                                        </p:tav>
                                        <p:tav tm="100000">
                                          <p:val>
                                            <p:strVal val="#ppt_x"/>
                                          </p:val>
                                        </p:tav>
                                      </p:tavLst>
                                    </p:anim>
                                    <p:anim calcmode="lin" valueType="num">
                                      <p:cBhvr additive="base">
                                        <p:cTn id="12" dur="500" fill="hold"/>
                                        <p:tgtEl>
                                          <p:spTgt spid="4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40"/>
                                        </p:tgtEl>
                                        <p:attrNameLst>
                                          <p:attrName>style.visibility</p:attrName>
                                        </p:attrNameLst>
                                      </p:cBhvr>
                                      <p:to>
                                        <p:strVal val="visible"/>
                                      </p:to>
                                    </p:set>
                                    <p:anim calcmode="lin" valueType="num">
                                      <p:cBhvr additive="base">
                                        <p:cTn id="15" dur="500" fill="hold"/>
                                        <p:tgtEl>
                                          <p:spTgt spid="40"/>
                                        </p:tgtEl>
                                        <p:attrNameLst>
                                          <p:attrName>ppt_x</p:attrName>
                                        </p:attrNameLst>
                                      </p:cBhvr>
                                      <p:tavLst>
                                        <p:tav tm="0">
                                          <p:val>
                                            <p:strVal val="0-#ppt_w/2"/>
                                          </p:val>
                                        </p:tav>
                                        <p:tav tm="100000">
                                          <p:val>
                                            <p:strVal val="#ppt_x"/>
                                          </p:val>
                                        </p:tav>
                                      </p:tavLst>
                                    </p:anim>
                                    <p:anim calcmode="lin" valueType="num">
                                      <p:cBhvr additive="base">
                                        <p:cTn id="16" dur="500" fill="hold"/>
                                        <p:tgtEl>
                                          <p:spTgt spid="40"/>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6" presetClass="emph" presetSubtype="0" fill="hold" nodeType="clickEffect">
                                  <p:stCondLst>
                                    <p:cond delay="0"/>
                                  </p:stCondLst>
                                  <p:childTnLst>
                                    <p:animEffect transition="out" filter="fade">
                                      <p:cBhvr>
                                        <p:cTn id="20" dur="500" tmFilter="0, 0; .2, .5; .8, .5; 1, 0"/>
                                        <p:tgtEl>
                                          <p:spTgt spid="43"/>
                                        </p:tgtEl>
                                      </p:cBhvr>
                                    </p:animEffect>
                                    <p:animScale>
                                      <p:cBhvr>
                                        <p:cTn id="21" dur="250" autoRev="1" fill="hold"/>
                                        <p:tgtEl>
                                          <p:spTgt spid="43"/>
                                        </p:tgtEl>
                                      </p:cBhvr>
                                      <p:by x="105000" y="105000"/>
                                    </p:animScale>
                                  </p:childTnLst>
                                </p:cTn>
                              </p:par>
                            </p:childTnLst>
                          </p:cTn>
                        </p:par>
                        <p:par>
                          <p:cTn id="22" fill="hold">
                            <p:stCondLst>
                              <p:cond delay="500"/>
                            </p:stCondLst>
                            <p:childTnLst>
                              <p:par>
                                <p:cTn id="23" presetID="2" presetClass="entr" presetSubtype="8" fill="hold" nodeType="afterEffect">
                                  <p:stCondLst>
                                    <p:cond delay="0"/>
                                  </p:stCondLst>
                                  <p:childTnLst>
                                    <p:set>
                                      <p:cBhvr>
                                        <p:cTn id="24" dur="1" fill="hold">
                                          <p:stCondLst>
                                            <p:cond delay="0"/>
                                          </p:stCondLst>
                                        </p:cTn>
                                        <p:tgtEl>
                                          <p:spTgt spid="37"/>
                                        </p:tgtEl>
                                        <p:attrNameLst>
                                          <p:attrName>style.visibility</p:attrName>
                                        </p:attrNameLst>
                                      </p:cBhvr>
                                      <p:to>
                                        <p:strVal val="visible"/>
                                      </p:to>
                                    </p:set>
                                    <p:anim calcmode="lin" valueType="num">
                                      <p:cBhvr additive="base">
                                        <p:cTn id="25" dur="500" fill="hold"/>
                                        <p:tgtEl>
                                          <p:spTgt spid="37"/>
                                        </p:tgtEl>
                                        <p:attrNameLst>
                                          <p:attrName>ppt_x</p:attrName>
                                        </p:attrNameLst>
                                      </p:cBhvr>
                                      <p:tavLst>
                                        <p:tav tm="0">
                                          <p:val>
                                            <p:strVal val="0-#ppt_w/2"/>
                                          </p:val>
                                        </p:tav>
                                        <p:tav tm="100000">
                                          <p:val>
                                            <p:strVal val="#ppt_x"/>
                                          </p:val>
                                        </p:tav>
                                      </p:tavLst>
                                    </p:anim>
                                    <p:anim calcmode="lin" valueType="num">
                                      <p:cBhvr additive="base">
                                        <p:cTn id="26" dur="500" fill="hold"/>
                                        <p:tgtEl>
                                          <p:spTgt spid="37"/>
                                        </p:tgtEl>
                                        <p:attrNameLst>
                                          <p:attrName>ppt_y</p:attrName>
                                        </p:attrNameLst>
                                      </p:cBhvr>
                                      <p:tavLst>
                                        <p:tav tm="0">
                                          <p:val>
                                            <p:strVal val="#ppt_y"/>
                                          </p:val>
                                        </p:tav>
                                        <p:tav tm="100000">
                                          <p:val>
                                            <p:strVal val="#ppt_y"/>
                                          </p:val>
                                        </p:tav>
                                      </p:tavLst>
                                    </p:anim>
                                  </p:childTnLst>
                                </p:cTn>
                              </p:par>
                            </p:childTnLst>
                          </p:cTn>
                        </p:par>
                        <p:par>
                          <p:cTn id="27" fill="hold">
                            <p:stCondLst>
                              <p:cond delay="1000"/>
                            </p:stCondLst>
                            <p:childTnLst>
                              <p:par>
                                <p:cTn id="28" presetID="2" presetClass="entr" presetSubtype="2" fill="hold" nodeType="afterEffect">
                                  <p:stCondLst>
                                    <p:cond delay="0"/>
                                  </p:stCondLst>
                                  <p:childTnLst>
                                    <p:set>
                                      <p:cBhvr>
                                        <p:cTn id="29" dur="1" fill="hold">
                                          <p:stCondLst>
                                            <p:cond delay="0"/>
                                          </p:stCondLst>
                                        </p:cTn>
                                        <p:tgtEl>
                                          <p:spTgt spid="81"/>
                                        </p:tgtEl>
                                        <p:attrNameLst>
                                          <p:attrName>style.visibility</p:attrName>
                                        </p:attrNameLst>
                                      </p:cBhvr>
                                      <p:to>
                                        <p:strVal val="visible"/>
                                      </p:to>
                                    </p:set>
                                    <p:anim calcmode="lin" valueType="num">
                                      <p:cBhvr additive="base">
                                        <p:cTn id="30" dur="500" fill="hold"/>
                                        <p:tgtEl>
                                          <p:spTgt spid="81"/>
                                        </p:tgtEl>
                                        <p:attrNameLst>
                                          <p:attrName>ppt_x</p:attrName>
                                        </p:attrNameLst>
                                      </p:cBhvr>
                                      <p:tavLst>
                                        <p:tav tm="0">
                                          <p:val>
                                            <p:strVal val="1+#ppt_w/2"/>
                                          </p:val>
                                        </p:tav>
                                        <p:tav tm="100000">
                                          <p:val>
                                            <p:strVal val="#ppt_x"/>
                                          </p:val>
                                        </p:tav>
                                      </p:tavLst>
                                    </p:anim>
                                    <p:anim calcmode="lin" valueType="num">
                                      <p:cBhvr additive="base">
                                        <p:cTn id="31" dur="500" fill="hold"/>
                                        <p:tgtEl>
                                          <p:spTgt spid="8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 name="组合 58"/>
          <p:cNvGrpSpPr/>
          <p:nvPr/>
        </p:nvGrpSpPr>
        <p:grpSpPr>
          <a:xfrm>
            <a:off x="1037677" y="963042"/>
            <a:ext cx="4052284" cy="4993084"/>
            <a:chOff x="1037677" y="1107058"/>
            <a:chExt cx="4052284" cy="4993084"/>
          </a:xfrm>
        </p:grpSpPr>
        <p:cxnSp>
          <p:nvCxnSpPr>
            <p:cNvPr id="60" name="直接连接符 59"/>
            <p:cNvCxnSpPr/>
            <p:nvPr/>
          </p:nvCxnSpPr>
          <p:spPr>
            <a:xfrm>
              <a:off x="1565431" y="1107058"/>
              <a:ext cx="3524530" cy="4993084"/>
            </a:xfrm>
            <a:prstGeom prst="line">
              <a:avLst/>
            </a:prstGeom>
            <a:noFill/>
            <a:ln w="28575" cap="flat" cmpd="sng" algn="ctr">
              <a:solidFill>
                <a:schemeClr val="bg1"/>
              </a:solidFill>
              <a:prstDash val="solid"/>
            </a:ln>
            <a:effectLst/>
          </p:spPr>
        </p:cxnSp>
        <p:sp>
          <p:nvSpPr>
            <p:cNvPr id="61" name="椭圆 60"/>
            <p:cNvSpPr/>
            <p:nvPr/>
          </p:nvSpPr>
          <p:spPr>
            <a:xfrm>
              <a:off x="1908385" y="1624262"/>
              <a:ext cx="117485" cy="117485"/>
            </a:xfrm>
            <a:prstGeom prst="ellipse">
              <a:avLst/>
            </a:prstGeom>
            <a:solidFill>
              <a:sysClr val="window" lastClr="FFFFFF"/>
            </a:solidFill>
            <a:ln w="57150" cap="flat" cmpd="sng" algn="ctr">
              <a:solidFill>
                <a:schemeClr val="tx1"/>
              </a:solidFill>
              <a:prstDash val="solid"/>
            </a:ln>
            <a:effectLst/>
          </p:spPr>
          <p:txBody>
            <a:bodyPr rtlCol="0" anchor="ctr"/>
            <a:lstStyle/>
            <a:p>
              <a:pPr algn="ctr">
                <a:defRPr/>
              </a:pPr>
              <a:endParaRPr lang="en-US" kern="0" dirty="0">
                <a:solidFill>
                  <a:sysClr val="window" lastClr="FFFFFF"/>
                </a:solidFill>
                <a:ea typeface="微软雅黑" panose="020B0503020204020204" pitchFamily="34" charset="-122"/>
              </a:endParaRPr>
            </a:p>
          </p:txBody>
        </p:sp>
        <p:sp>
          <p:nvSpPr>
            <p:cNvPr id="62" name="椭圆 61"/>
            <p:cNvSpPr/>
            <p:nvPr/>
          </p:nvSpPr>
          <p:spPr>
            <a:xfrm>
              <a:off x="2727566" y="2787628"/>
              <a:ext cx="117485" cy="117485"/>
            </a:xfrm>
            <a:prstGeom prst="ellipse">
              <a:avLst/>
            </a:prstGeom>
            <a:solidFill>
              <a:sysClr val="window" lastClr="FFFFFF"/>
            </a:solidFill>
            <a:ln w="57150" cap="flat" cmpd="sng" algn="ctr">
              <a:solidFill>
                <a:schemeClr val="tx1"/>
              </a:solidFill>
              <a:prstDash val="solid"/>
            </a:ln>
            <a:effectLst/>
          </p:spPr>
          <p:txBody>
            <a:bodyPr rtlCol="0" anchor="ctr"/>
            <a:lstStyle/>
            <a:p>
              <a:pPr algn="ctr">
                <a:defRPr/>
              </a:pPr>
              <a:endParaRPr lang="en-US" kern="0" dirty="0">
                <a:solidFill>
                  <a:sysClr val="window" lastClr="FFFFFF"/>
                </a:solidFill>
                <a:ea typeface="微软雅黑" panose="020B0503020204020204" pitchFamily="34" charset="-122"/>
              </a:endParaRPr>
            </a:p>
          </p:txBody>
        </p:sp>
        <p:sp>
          <p:nvSpPr>
            <p:cNvPr id="63" name="椭圆 62"/>
            <p:cNvSpPr/>
            <p:nvPr/>
          </p:nvSpPr>
          <p:spPr>
            <a:xfrm>
              <a:off x="3526517" y="3934897"/>
              <a:ext cx="117485" cy="117485"/>
            </a:xfrm>
            <a:prstGeom prst="ellipse">
              <a:avLst/>
            </a:prstGeom>
            <a:solidFill>
              <a:sysClr val="window" lastClr="FFFFFF"/>
            </a:solidFill>
            <a:ln w="57150" cap="flat" cmpd="sng" algn="ctr">
              <a:solidFill>
                <a:schemeClr val="tx1"/>
              </a:solidFill>
              <a:prstDash val="solid"/>
            </a:ln>
            <a:effectLst/>
          </p:spPr>
          <p:txBody>
            <a:bodyPr rtlCol="0" anchor="ctr"/>
            <a:lstStyle/>
            <a:p>
              <a:pPr algn="ctr">
                <a:defRPr/>
              </a:pPr>
              <a:endParaRPr lang="en-US" kern="0" dirty="0">
                <a:solidFill>
                  <a:sysClr val="window" lastClr="FFFFFF"/>
                </a:solidFill>
                <a:ea typeface="微软雅黑" panose="020B0503020204020204" pitchFamily="34" charset="-122"/>
              </a:endParaRPr>
            </a:p>
          </p:txBody>
        </p:sp>
        <p:sp>
          <p:nvSpPr>
            <p:cNvPr id="64" name="TextBox 63"/>
            <p:cNvSpPr txBox="1"/>
            <p:nvPr/>
          </p:nvSpPr>
          <p:spPr>
            <a:xfrm flipH="1">
              <a:off x="1037677" y="1591976"/>
              <a:ext cx="922633" cy="313932"/>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anose="020B0503020204020204" pitchFamily="34" charset="-122"/>
                </a:defRPr>
              </a:lvl1pPr>
            </a:lstStyle>
            <a:p>
              <a:pPr algn="ctr">
                <a:defRPr/>
              </a:pPr>
              <a:r>
                <a:rPr lang="en-US" altLang="zh-CN" sz="1800" dirty="0">
                  <a:solidFill>
                    <a:schemeClr val="accent2"/>
                  </a:solidFill>
                  <a:latin typeface="Arial Rounded MT Bold" pitchFamily="34" charset="0"/>
                  <a:ea typeface="微软雅黑" panose="020B0503020204020204" pitchFamily="34" charset="-122"/>
                  <a:cs typeface="Times New Roman" panose="02020603050405020304" pitchFamily="18" charset="0"/>
                </a:rPr>
                <a:t>2013</a:t>
              </a:r>
              <a:endParaRPr lang="zh-CN" altLang="en-US" sz="1800" dirty="0">
                <a:solidFill>
                  <a:schemeClr val="accent2"/>
                </a:solidFill>
                <a:latin typeface="Arial Rounded MT Bold" pitchFamily="34" charset="0"/>
                <a:ea typeface="微软雅黑" panose="020B0503020204020204" pitchFamily="34" charset="-122"/>
                <a:cs typeface="Times New Roman" panose="02020603050405020304" pitchFamily="18" charset="0"/>
              </a:endParaRPr>
            </a:p>
          </p:txBody>
        </p:sp>
        <p:sp>
          <p:nvSpPr>
            <p:cNvPr id="65" name="TextBox 64"/>
            <p:cNvSpPr txBox="1"/>
            <p:nvPr/>
          </p:nvSpPr>
          <p:spPr>
            <a:xfrm flipH="1">
              <a:off x="1870902" y="2756292"/>
              <a:ext cx="922633" cy="313932"/>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anose="020B0503020204020204" pitchFamily="34" charset="-122"/>
                </a:defRPr>
              </a:lvl1pPr>
            </a:lstStyle>
            <a:p>
              <a:pPr algn="ctr">
                <a:defRPr/>
              </a:pPr>
              <a:r>
                <a:rPr lang="en-US" altLang="zh-CN" sz="1800" dirty="0">
                  <a:solidFill>
                    <a:schemeClr val="accent2"/>
                  </a:solidFill>
                  <a:latin typeface="Arial Rounded MT Bold" pitchFamily="34" charset="0"/>
                  <a:ea typeface="微软雅黑" panose="020B0503020204020204" pitchFamily="34" charset="-122"/>
                  <a:cs typeface="Times New Roman" panose="02020603050405020304" pitchFamily="18" charset="0"/>
                </a:rPr>
                <a:t>2014</a:t>
              </a:r>
              <a:endParaRPr lang="zh-CN" altLang="en-US" sz="1800" dirty="0">
                <a:solidFill>
                  <a:schemeClr val="accent2"/>
                </a:solidFill>
                <a:latin typeface="Arial Rounded MT Bold" pitchFamily="34" charset="0"/>
                <a:ea typeface="微软雅黑" panose="020B0503020204020204" pitchFamily="34" charset="-122"/>
                <a:cs typeface="Times New Roman" panose="02020603050405020304" pitchFamily="18" charset="0"/>
              </a:endParaRPr>
            </a:p>
          </p:txBody>
        </p:sp>
        <p:sp>
          <p:nvSpPr>
            <p:cNvPr id="66" name="TextBox 65"/>
            <p:cNvSpPr txBox="1"/>
            <p:nvPr/>
          </p:nvSpPr>
          <p:spPr>
            <a:xfrm flipH="1">
              <a:off x="2687848" y="3920012"/>
              <a:ext cx="922633" cy="313932"/>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anose="020B0503020204020204" pitchFamily="34" charset="-122"/>
                </a:defRPr>
              </a:lvl1pPr>
            </a:lstStyle>
            <a:p>
              <a:pPr algn="ctr">
                <a:defRPr/>
              </a:pPr>
              <a:r>
                <a:rPr lang="en-US" altLang="zh-CN" sz="1800" dirty="0">
                  <a:solidFill>
                    <a:schemeClr val="accent2"/>
                  </a:solidFill>
                  <a:latin typeface="Arial Rounded MT Bold" pitchFamily="34" charset="0"/>
                  <a:ea typeface="微软雅黑" panose="020B0503020204020204" pitchFamily="34" charset="-122"/>
                  <a:cs typeface="Times New Roman" panose="02020603050405020304" pitchFamily="18" charset="0"/>
                </a:rPr>
                <a:t>2015</a:t>
              </a:r>
              <a:endParaRPr lang="zh-CN" altLang="en-US" sz="1800" dirty="0">
                <a:solidFill>
                  <a:schemeClr val="accent2"/>
                </a:solidFill>
                <a:latin typeface="Arial Rounded MT Bold" pitchFamily="34" charset="0"/>
                <a:ea typeface="微软雅黑" panose="020B0503020204020204" pitchFamily="34" charset="-122"/>
                <a:cs typeface="Times New Roman" panose="02020603050405020304" pitchFamily="18" charset="0"/>
              </a:endParaRPr>
            </a:p>
          </p:txBody>
        </p:sp>
      </p:grpSp>
      <p:grpSp>
        <p:nvGrpSpPr>
          <p:cNvPr id="67" name="组合 66"/>
          <p:cNvGrpSpPr/>
          <p:nvPr/>
        </p:nvGrpSpPr>
        <p:grpSpPr>
          <a:xfrm>
            <a:off x="2402636" y="963042"/>
            <a:ext cx="3791592" cy="1010642"/>
            <a:chOff x="2402636" y="1107058"/>
            <a:chExt cx="3791592" cy="1010642"/>
          </a:xfrm>
        </p:grpSpPr>
        <p:sp>
          <p:nvSpPr>
            <p:cNvPr id="68" name="圆角矩形 5"/>
            <p:cNvSpPr/>
            <p:nvPr/>
          </p:nvSpPr>
          <p:spPr>
            <a:xfrm>
              <a:off x="2402636" y="1107058"/>
              <a:ext cx="3791592" cy="1010642"/>
            </a:xfrm>
            <a:custGeom>
              <a:avLst/>
              <a:gdLst/>
              <a:ahLst/>
              <a:cxnLst/>
              <a:rect l="l" t="t" r="r" b="b"/>
              <a:pathLst>
                <a:path w="4647853" h="1238876">
                  <a:moveTo>
                    <a:pt x="918749" y="100069"/>
                  </a:moveTo>
                  <a:cubicBezTo>
                    <a:pt x="631909" y="100069"/>
                    <a:pt x="399380" y="332598"/>
                    <a:pt x="399380" y="619438"/>
                  </a:cubicBezTo>
                  <a:cubicBezTo>
                    <a:pt x="399380" y="906277"/>
                    <a:pt x="631909" y="1138806"/>
                    <a:pt x="918749" y="1138806"/>
                  </a:cubicBezTo>
                  <a:lnTo>
                    <a:pt x="3984467" y="1138807"/>
                  </a:lnTo>
                  <a:cubicBezTo>
                    <a:pt x="4271307" y="1138807"/>
                    <a:pt x="4503836" y="906278"/>
                    <a:pt x="4503836" y="619438"/>
                  </a:cubicBezTo>
                  <a:lnTo>
                    <a:pt x="4503837" y="619438"/>
                  </a:lnTo>
                  <a:cubicBezTo>
                    <a:pt x="4503837" y="332598"/>
                    <a:pt x="4271308" y="100069"/>
                    <a:pt x="3984468" y="100069"/>
                  </a:cubicBezTo>
                  <a:close/>
                  <a:moveTo>
                    <a:pt x="874802" y="0"/>
                  </a:moveTo>
                  <a:lnTo>
                    <a:pt x="4028415" y="0"/>
                  </a:lnTo>
                  <a:cubicBezTo>
                    <a:pt x="4370521" y="0"/>
                    <a:pt x="4647853" y="277332"/>
                    <a:pt x="4647853" y="619438"/>
                  </a:cubicBezTo>
                  <a:lnTo>
                    <a:pt x="4647852" y="619438"/>
                  </a:lnTo>
                  <a:cubicBezTo>
                    <a:pt x="4647852" y="961544"/>
                    <a:pt x="4370520" y="1238876"/>
                    <a:pt x="4028414" y="1238876"/>
                  </a:cubicBezTo>
                  <a:lnTo>
                    <a:pt x="874802" y="1238875"/>
                  </a:lnTo>
                  <a:cubicBezTo>
                    <a:pt x="583271" y="1238875"/>
                    <a:pt x="338778" y="1037481"/>
                    <a:pt x="274630" y="765799"/>
                  </a:cubicBezTo>
                  <a:lnTo>
                    <a:pt x="0" y="662813"/>
                  </a:lnTo>
                  <a:lnTo>
                    <a:pt x="260853" y="564993"/>
                  </a:lnTo>
                  <a:cubicBezTo>
                    <a:pt x="285446" y="248244"/>
                    <a:pt x="551134" y="0"/>
                    <a:pt x="874802" y="0"/>
                  </a:cubicBezTo>
                  <a:close/>
                </a:path>
              </a:pathLst>
            </a:custGeom>
            <a:solidFill>
              <a:schemeClr val="bg2"/>
            </a:solidFill>
            <a:ln w="25400" cap="flat" cmpd="sng" algn="ctr">
              <a:noFill/>
              <a:prstDash val="solid"/>
            </a:ln>
            <a:effectLst/>
          </p:spPr>
          <p:txBody>
            <a:bodyPr rtlCol="0" anchor="ctr"/>
            <a:lstStyle/>
            <a:p>
              <a:pPr algn="ctr">
                <a:defRPr/>
              </a:pPr>
              <a:endParaRPr lang="en-US" kern="0" dirty="0">
                <a:solidFill>
                  <a:sysClr val="window" lastClr="FFFFFF"/>
                </a:solidFill>
                <a:ea typeface="微软雅黑" panose="020B0503020204020204" pitchFamily="34" charset="-122"/>
              </a:endParaRPr>
            </a:p>
          </p:txBody>
        </p:sp>
        <p:sp>
          <p:nvSpPr>
            <p:cNvPr id="69" name="TextBox 68"/>
            <p:cNvSpPr txBox="1"/>
            <p:nvPr/>
          </p:nvSpPr>
          <p:spPr>
            <a:xfrm>
              <a:off x="2937037" y="1419622"/>
              <a:ext cx="3014559" cy="461665"/>
            </a:xfrm>
            <a:prstGeom prst="rect">
              <a:avLst/>
            </a:prstGeom>
            <a:noFill/>
          </p:spPr>
          <p:txBody>
            <a:bodyPr wrap="square" rtlCol="0">
              <a:spAutoFit/>
            </a:bodyPr>
            <a:lstStyle/>
            <a:p>
              <a:pPr>
                <a:defRPr/>
              </a:pPr>
              <a:r>
                <a:rPr lang="zh-CN" altLang="en-US" sz="1200" dirty="0">
                  <a:solidFill>
                    <a:prstClr val="black"/>
                  </a:solidFill>
                  <a:latin typeface="微软雅黑" panose="020B0503020204020204" pitchFamily="34" charset="-122"/>
                  <a:ea typeface="微软雅黑" panose="020B0503020204020204" pitchFamily="34" charset="-122"/>
                </a:rPr>
                <a:t>单击此处添加段落文本单击字单击此处添加段落文本单击字单击此处单击此处添加</a:t>
              </a:r>
              <a:endParaRPr lang="zh-CN" altLang="en-US" sz="1200" dirty="0">
                <a:solidFill>
                  <a:prstClr val="black"/>
                </a:solidFill>
                <a:latin typeface="微软雅黑" panose="020B0503020204020204" pitchFamily="34" charset="-122"/>
                <a:ea typeface="微软雅黑" panose="020B0503020204020204" pitchFamily="34" charset="-122"/>
              </a:endParaRPr>
            </a:p>
          </p:txBody>
        </p:sp>
      </p:grpSp>
      <p:grpSp>
        <p:nvGrpSpPr>
          <p:cNvPr id="85" name="组合 84"/>
          <p:cNvGrpSpPr/>
          <p:nvPr/>
        </p:nvGrpSpPr>
        <p:grpSpPr>
          <a:xfrm>
            <a:off x="3244769" y="2103456"/>
            <a:ext cx="3791592" cy="1010642"/>
            <a:chOff x="3244769" y="2247472"/>
            <a:chExt cx="3791592" cy="1010642"/>
          </a:xfrm>
        </p:grpSpPr>
        <p:sp>
          <p:nvSpPr>
            <p:cNvPr id="86" name="圆角矩形 5"/>
            <p:cNvSpPr/>
            <p:nvPr/>
          </p:nvSpPr>
          <p:spPr>
            <a:xfrm>
              <a:off x="3244769" y="2247472"/>
              <a:ext cx="3791592" cy="1010642"/>
            </a:xfrm>
            <a:custGeom>
              <a:avLst/>
              <a:gdLst/>
              <a:ahLst/>
              <a:cxnLst/>
              <a:rect l="l" t="t" r="r" b="b"/>
              <a:pathLst>
                <a:path w="4647853" h="1238876">
                  <a:moveTo>
                    <a:pt x="918749" y="100069"/>
                  </a:moveTo>
                  <a:cubicBezTo>
                    <a:pt x="631909" y="100069"/>
                    <a:pt x="399380" y="332598"/>
                    <a:pt x="399380" y="619438"/>
                  </a:cubicBezTo>
                  <a:cubicBezTo>
                    <a:pt x="399380" y="906277"/>
                    <a:pt x="631909" y="1138806"/>
                    <a:pt x="918749" y="1138806"/>
                  </a:cubicBezTo>
                  <a:lnTo>
                    <a:pt x="3984467" y="1138807"/>
                  </a:lnTo>
                  <a:cubicBezTo>
                    <a:pt x="4271307" y="1138807"/>
                    <a:pt x="4503836" y="906278"/>
                    <a:pt x="4503836" y="619438"/>
                  </a:cubicBezTo>
                  <a:lnTo>
                    <a:pt x="4503837" y="619438"/>
                  </a:lnTo>
                  <a:cubicBezTo>
                    <a:pt x="4503837" y="332598"/>
                    <a:pt x="4271308" y="100069"/>
                    <a:pt x="3984468" y="100069"/>
                  </a:cubicBezTo>
                  <a:close/>
                  <a:moveTo>
                    <a:pt x="874802" y="0"/>
                  </a:moveTo>
                  <a:lnTo>
                    <a:pt x="4028415" y="0"/>
                  </a:lnTo>
                  <a:cubicBezTo>
                    <a:pt x="4370521" y="0"/>
                    <a:pt x="4647853" y="277332"/>
                    <a:pt x="4647853" y="619438"/>
                  </a:cubicBezTo>
                  <a:lnTo>
                    <a:pt x="4647852" y="619438"/>
                  </a:lnTo>
                  <a:cubicBezTo>
                    <a:pt x="4647852" y="961544"/>
                    <a:pt x="4370520" y="1238876"/>
                    <a:pt x="4028414" y="1238876"/>
                  </a:cubicBezTo>
                  <a:lnTo>
                    <a:pt x="874802" y="1238875"/>
                  </a:lnTo>
                  <a:cubicBezTo>
                    <a:pt x="583271" y="1238875"/>
                    <a:pt x="338778" y="1037481"/>
                    <a:pt x="274630" y="765799"/>
                  </a:cubicBezTo>
                  <a:lnTo>
                    <a:pt x="0" y="662813"/>
                  </a:lnTo>
                  <a:lnTo>
                    <a:pt x="260853" y="564993"/>
                  </a:lnTo>
                  <a:cubicBezTo>
                    <a:pt x="285446" y="248244"/>
                    <a:pt x="551134" y="0"/>
                    <a:pt x="874802" y="0"/>
                  </a:cubicBezTo>
                  <a:close/>
                </a:path>
              </a:pathLst>
            </a:custGeom>
            <a:solidFill>
              <a:schemeClr val="bg2"/>
            </a:solidFill>
            <a:ln w="25400" cap="flat" cmpd="sng" algn="ctr">
              <a:noFill/>
              <a:prstDash val="solid"/>
            </a:ln>
            <a:effectLst/>
          </p:spPr>
          <p:txBody>
            <a:bodyPr rtlCol="0" anchor="ctr"/>
            <a:lstStyle/>
            <a:p>
              <a:pPr algn="ctr">
                <a:defRPr/>
              </a:pPr>
              <a:endParaRPr lang="en-US" kern="0" dirty="0">
                <a:solidFill>
                  <a:sysClr val="window" lastClr="FFFFFF"/>
                </a:solidFill>
                <a:ea typeface="微软雅黑" panose="020B0503020204020204" pitchFamily="34" charset="-122"/>
              </a:endParaRPr>
            </a:p>
          </p:txBody>
        </p:sp>
        <p:sp>
          <p:nvSpPr>
            <p:cNvPr id="87" name="TextBox 86"/>
            <p:cNvSpPr txBox="1"/>
            <p:nvPr/>
          </p:nvSpPr>
          <p:spPr>
            <a:xfrm>
              <a:off x="3779912" y="2556795"/>
              <a:ext cx="3014559" cy="461665"/>
            </a:xfrm>
            <a:prstGeom prst="rect">
              <a:avLst/>
            </a:prstGeom>
            <a:noFill/>
          </p:spPr>
          <p:txBody>
            <a:bodyPr wrap="square" rtlCol="0">
              <a:spAutoFit/>
            </a:bodyPr>
            <a:lstStyle/>
            <a:p>
              <a:pPr>
                <a:defRPr/>
              </a:pPr>
              <a:r>
                <a:rPr lang="zh-CN" altLang="en-US" sz="1200" dirty="0">
                  <a:solidFill>
                    <a:prstClr val="black"/>
                  </a:solidFill>
                  <a:latin typeface="微软雅黑" panose="020B0503020204020204" pitchFamily="34" charset="-122"/>
                  <a:ea typeface="微软雅黑" panose="020B0503020204020204" pitchFamily="34" charset="-122"/>
                </a:rPr>
                <a:t>单击此处添加段落文本单击字单击此处添加段落文本单击字单击此处单击此处添加</a:t>
              </a:r>
              <a:endParaRPr lang="zh-CN" altLang="en-US" sz="1200" dirty="0">
                <a:solidFill>
                  <a:prstClr val="black"/>
                </a:solidFill>
                <a:latin typeface="微软雅黑" panose="020B0503020204020204" pitchFamily="34" charset="-122"/>
                <a:ea typeface="微软雅黑" panose="020B0503020204020204" pitchFamily="34" charset="-122"/>
              </a:endParaRPr>
            </a:p>
          </p:txBody>
        </p:sp>
      </p:grpSp>
      <p:grpSp>
        <p:nvGrpSpPr>
          <p:cNvPr id="88" name="组合 87"/>
          <p:cNvGrpSpPr/>
          <p:nvPr/>
        </p:nvGrpSpPr>
        <p:grpSpPr>
          <a:xfrm>
            <a:off x="4020768" y="3250725"/>
            <a:ext cx="3791592" cy="1010642"/>
            <a:chOff x="4020768" y="3394741"/>
            <a:chExt cx="3791592" cy="1010642"/>
          </a:xfrm>
        </p:grpSpPr>
        <p:sp>
          <p:nvSpPr>
            <p:cNvPr id="89" name="圆角矩形 5"/>
            <p:cNvSpPr/>
            <p:nvPr/>
          </p:nvSpPr>
          <p:spPr>
            <a:xfrm>
              <a:off x="4020768" y="3394741"/>
              <a:ext cx="3791592" cy="1010642"/>
            </a:xfrm>
            <a:custGeom>
              <a:avLst/>
              <a:gdLst/>
              <a:ahLst/>
              <a:cxnLst/>
              <a:rect l="l" t="t" r="r" b="b"/>
              <a:pathLst>
                <a:path w="4647853" h="1238876">
                  <a:moveTo>
                    <a:pt x="918749" y="100069"/>
                  </a:moveTo>
                  <a:cubicBezTo>
                    <a:pt x="631909" y="100069"/>
                    <a:pt x="399380" y="332598"/>
                    <a:pt x="399380" y="619438"/>
                  </a:cubicBezTo>
                  <a:cubicBezTo>
                    <a:pt x="399380" y="906277"/>
                    <a:pt x="631909" y="1138806"/>
                    <a:pt x="918749" y="1138806"/>
                  </a:cubicBezTo>
                  <a:lnTo>
                    <a:pt x="3984467" y="1138807"/>
                  </a:lnTo>
                  <a:cubicBezTo>
                    <a:pt x="4271307" y="1138807"/>
                    <a:pt x="4503836" y="906278"/>
                    <a:pt x="4503836" y="619438"/>
                  </a:cubicBezTo>
                  <a:lnTo>
                    <a:pt x="4503837" y="619438"/>
                  </a:lnTo>
                  <a:cubicBezTo>
                    <a:pt x="4503837" y="332598"/>
                    <a:pt x="4271308" y="100069"/>
                    <a:pt x="3984468" y="100069"/>
                  </a:cubicBezTo>
                  <a:close/>
                  <a:moveTo>
                    <a:pt x="874802" y="0"/>
                  </a:moveTo>
                  <a:lnTo>
                    <a:pt x="4028415" y="0"/>
                  </a:lnTo>
                  <a:cubicBezTo>
                    <a:pt x="4370521" y="0"/>
                    <a:pt x="4647853" y="277332"/>
                    <a:pt x="4647853" y="619438"/>
                  </a:cubicBezTo>
                  <a:lnTo>
                    <a:pt x="4647852" y="619438"/>
                  </a:lnTo>
                  <a:cubicBezTo>
                    <a:pt x="4647852" y="961544"/>
                    <a:pt x="4370520" y="1238876"/>
                    <a:pt x="4028414" y="1238876"/>
                  </a:cubicBezTo>
                  <a:lnTo>
                    <a:pt x="874802" y="1238875"/>
                  </a:lnTo>
                  <a:cubicBezTo>
                    <a:pt x="583271" y="1238875"/>
                    <a:pt x="338778" y="1037481"/>
                    <a:pt x="274630" y="765799"/>
                  </a:cubicBezTo>
                  <a:lnTo>
                    <a:pt x="0" y="662813"/>
                  </a:lnTo>
                  <a:lnTo>
                    <a:pt x="260853" y="564993"/>
                  </a:lnTo>
                  <a:cubicBezTo>
                    <a:pt x="285446" y="248244"/>
                    <a:pt x="551134" y="0"/>
                    <a:pt x="874802" y="0"/>
                  </a:cubicBezTo>
                  <a:close/>
                </a:path>
              </a:pathLst>
            </a:custGeom>
            <a:solidFill>
              <a:schemeClr val="bg2"/>
            </a:solidFill>
            <a:ln w="25400" cap="flat" cmpd="sng" algn="ctr">
              <a:noFill/>
              <a:prstDash val="solid"/>
            </a:ln>
            <a:effectLst/>
          </p:spPr>
          <p:txBody>
            <a:bodyPr rtlCol="0" anchor="ctr"/>
            <a:lstStyle/>
            <a:p>
              <a:pPr algn="ctr">
                <a:defRPr/>
              </a:pPr>
              <a:endParaRPr lang="en-US" kern="0" dirty="0">
                <a:solidFill>
                  <a:sysClr val="window" lastClr="FFFFFF"/>
                </a:solidFill>
                <a:ea typeface="微软雅黑" panose="020B0503020204020204" pitchFamily="34" charset="-122"/>
              </a:endParaRPr>
            </a:p>
          </p:txBody>
        </p:sp>
        <p:sp>
          <p:nvSpPr>
            <p:cNvPr id="90" name="TextBox 89"/>
            <p:cNvSpPr txBox="1"/>
            <p:nvPr/>
          </p:nvSpPr>
          <p:spPr>
            <a:xfrm>
              <a:off x="4499992" y="3704064"/>
              <a:ext cx="3014559" cy="461665"/>
            </a:xfrm>
            <a:prstGeom prst="rect">
              <a:avLst/>
            </a:prstGeom>
            <a:noFill/>
          </p:spPr>
          <p:txBody>
            <a:bodyPr wrap="square" rtlCol="0">
              <a:spAutoFit/>
            </a:bodyPr>
            <a:lstStyle/>
            <a:p>
              <a:pPr>
                <a:defRPr/>
              </a:pPr>
              <a:r>
                <a:rPr lang="zh-CN" altLang="en-US" sz="1200" dirty="0">
                  <a:solidFill>
                    <a:prstClr val="black"/>
                  </a:solidFill>
                  <a:latin typeface="微软雅黑" panose="020B0503020204020204" pitchFamily="34" charset="-122"/>
                  <a:ea typeface="微软雅黑" panose="020B0503020204020204" pitchFamily="34" charset="-122"/>
                </a:rPr>
                <a:t>单击此处添加段落文本单击字单击此处添加段落文本单击字单击此处单击此处添加</a:t>
              </a:r>
              <a:endParaRPr lang="zh-CN" altLang="en-US" sz="1200" dirty="0">
                <a:solidFill>
                  <a:prstClr val="black"/>
                </a:solidFill>
                <a:latin typeface="微软雅黑" panose="020B0503020204020204" pitchFamily="34" charset="-122"/>
                <a:ea typeface="微软雅黑" panose="020B0503020204020204" pitchFamily="34" charset="-122"/>
              </a:endParaRPr>
            </a:p>
          </p:txBody>
        </p:sp>
      </p:grpSp>
      <p:grpSp>
        <p:nvGrpSpPr>
          <p:cNvPr id="40" name="组合 39"/>
          <p:cNvGrpSpPr/>
          <p:nvPr/>
        </p:nvGrpSpPr>
        <p:grpSpPr>
          <a:xfrm>
            <a:off x="1698246" y="-5298"/>
            <a:ext cx="1805717" cy="324036"/>
            <a:chOff x="1698246" y="-5298"/>
            <a:chExt cx="1805717" cy="324036"/>
          </a:xfrm>
        </p:grpSpPr>
        <p:sp>
          <p:nvSpPr>
            <p:cNvPr id="41" name="平行四边形 40"/>
            <p:cNvSpPr/>
            <p:nvPr/>
          </p:nvSpPr>
          <p:spPr>
            <a:xfrm>
              <a:off x="1698246" y="-5298"/>
              <a:ext cx="1805717" cy="324036"/>
            </a:xfrm>
            <a:prstGeom prst="parallelogram">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panose="020B0503020204020204" pitchFamily="34" charset="-122"/>
              </a:endParaRPr>
            </a:p>
          </p:txBody>
        </p:sp>
        <p:sp>
          <p:nvSpPr>
            <p:cNvPr id="42" name="TextBox 37"/>
            <p:cNvSpPr>
              <a:spLocks noChangeArrowheads="1"/>
            </p:cNvSpPr>
            <p:nvPr/>
          </p:nvSpPr>
          <p:spPr bwMode="auto">
            <a:xfrm>
              <a:off x="2065961" y="48998"/>
              <a:ext cx="99194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1400" b="1" dirty="0">
                  <a:solidFill>
                    <a:schemeClr val="accent2"/>
                  </a:solidFill>
                  <a:latin typeface="微软雅黑" panose="020B0503020204020204" pitchFamily="34" charset="-122"/>
                  <a:ea typeface="微软雅黑" panose="020B0503020204020204" pitchFamily="34" charset="-122"/>
                </a:rPr>
                <a:t>改善对策</a:t>
              </a:r>
              <a:endParaRPr lang="zh-CN" altLang="en-US" sz="1400" b="1" dirty="0">
                <a:solidFill>
                  <a:schemeClr val="accent2"/>
                </a:solidFill>
                <a:latin typeface="微软雅黑" panose="020B0503020204020204" pitchFamily="34" charset="-122"/>
                <a:ea typeface="微软雅黑" panose="020B0503020204020204" pitchFamily="34" charset="-122"/>
              </a:endParaRPr>
            </a:p>
          </p:txBody>
        </p:sp>
      </p:grpSp>
      <p:grpSp>
        <p:nvGrpSpPr>
          <p:cNvPr id="43" name="组合 42"/>
          <p:cNvGrpSpPr/>
          <p:nvPr/>
        </p:nvGrpSpPr>
        <p:grpSpPr>
          <a:xfrm>
            <a:off x="3470062" y="-5298"/>
            <a:ext cx="1805717" cy="324036"/>
            <a:chOff x="3470062" y="-5298"/>
            <a:chExt cx="1805717" cy="324036"/>
          </a:xfrm>
        </p:grpSpPr>
        <p:sp>
          <p:nvSpPr>
            <p:cNvPr id="44" name="平行四边形 43"/>
            <p:cNvSpPr/>
            <p:nvPr/>
          </p:nvSpPr>
          <p:spPr>
            <a:xfrm>
              <a:off x="3470062" y="-5298"/>
              <a:ext cx="1805717" cy="324036"/>
            </a:xfrm>
            <a:prstGeom prst="parallelogram">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panose="020B0503020204020204" pitchFamily="34" charset="-122"/>
              </a:endParaRPr>
            </a:p>
          </p:txBody>
        </p:sp>
        <p:sp>
          <p:nvSpPr>
            <p:cNvPr id="53" name="TextBox 38"/>
            <p:cNvSpPr>
              <a:spLocks noChangeArrowheads="1"/>
            </p:cNvSpPr>
            <p:nvPr/>
          </p:nvSpPr>
          <p:spPr bwMode="auto">
            <a:xfrm>
              <a:off x="3534969" y="48998"/>
              <a:ext cx="133214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1400" b="1" dirty="0">
                  <a:solidFill>
                    <a:schemeClr val="accent2"/>
                  </a:solidFill>
                  <a:latin typeface="微软雅黑" panose="020B0503020204020204" pitchFamily="34" charset="-122"/>
                  <a:ea typeface="微软雅黑" panose="020B0503020204020204" pitchFamily="34" charset="-122"/>
                </a:rPr>
                <a:t>推进计划</a:t>
              </a:r>
              <a:endParaRPr lang="zh-CN" altLang="en-US" sz="1400" b="1" dirty="0">
                <a:solidFill>
                  <a:schemeClr val="accent2"/>
                </a:solidFill>
                <a:latin typeface="微软雅黑" panose="020B0503020204020204" pitchFamily="34" charset="-122"/>
                <a:ea typeface="微软雅黑" panose="020B0503020204020204" pitchFamily="34" charset="-122"/>
              </a:endParaRPr>
            </a:p>
          </p:txBody>
        </p:sp>
      </p:grpSp>
      <p:grpSp>
        <p:nvGrpSpPr>
          <p:cNvPr id="54" name="组合 53"/>
          <p:cNvGrpSpPr/>
          <p:nvPr/>
        </p:nvGrpSpPr>
        <p:grpSpPr>
          <a:xfrm>
            <a:off x="-72516" y="-5298"/>
            <a:ext cx="1805717" cy="324036"/>
            <a:chOff x="-72516" y="-5298"/>
            <a:chExt cx="1805717" cy="324036"/>
          </a:xfrm>
        </p:grpSpPr>
        <p:sp>
          <p:nvSpPr>
            <p:cNvPr id="55" name="平行四边形 54"/>
            <p:cNvSpPr/>
            <p:nvPr/>
          </p:nvSpPr>
          <p:spPr>
            <a:xfrm>
              <a:off x="-72516" y="-5298"/>
              <a:ext cx="1805717" cy="324036"/>
            </a:xfrm>
            <a:prstGeom prst="parallelogram">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panose="020B0503020204020204" pitchFamily="34" charset="-122"/>
              </a:endParaRPr>
            </a:p>
          </p:txBody>
        </p:sp>
        <p:sp>
          <p:nvSpPr>
            <p:cNvPr id="56" name="TextBox 33"/>
            <p:cNvSpPr>
              <a:spLocks noChangeArrowheads="1"/>
            </p:cNvSpPr>
            <p:nvPr/>
          </p:nvSpPr>
          <p:spPr bwMode="auto">
            <a:xfrm>
              <a:off x="361869" y="48998"/>
              <a:ext cx="112443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1400" b="1" dirty="0">
                  <a:solidFill>
                    <a:schemeClr val="accent2"/>
                  </a:solidFill>
                  <a:latin typeface="微软雅黑" panose="020B0503020204020204" pitchFamily="34" charset="-122"/>
                  <a:ea typeface="微软雅黑" panose="020B0503020204020204" pitchFamily="34" charset="-122"/>
                </a:rPr>
                <a:t>存在不足</a:t>
              </a:r>
              <a:endParaRPr lang="zh-CN" altLang="en-US" sz="1400" b="1" dirty="0">
                <a:solidFill>
                  <a:schemeClr val="accent2"/>
                </a:solidFill>
                <a:latin typeface="微软雅黑" panose="020B0503020204020204" pitchFamily="34" charset="-122"/>
                <a:ea typeface="微软雅黑" panose="020B0503020204020204" pitchFamily="34" charset="-122"/>
              </a:endParaRPr>
            </a:p>
          </p:txBody>
        </p:sp>
      </p:grpSp>
      <p:grpSp>
        <p:nvGrpSpPr>
          <p:cNvPr id="2" name="组合 1"/>
          <p:cNvGrpSpPr/>
          <p:nvPr/>
        </p:nvGrpSpPr>
        <p:grpSpPr>
          <a:xfrm>
            <a:off x="390541" y="1347614"/>
            <a:ext cx="2758624" cy="2674099"/>
            <a:chOff x="390541" y="1347614"/>
            <a:chExt cx="2758624" cy="2674099"/>
          </a:xfrm>
        </p:grpSpPr>
        <p:sp>
          <p:nvSpPr>
            <p:cNvPr id="91" name="文本框 14"/>
            <p:cNvSpPr txBox="1">
              <a:spLocks noChangeArrowheads="1"/>
            </p:cNvSpPr>
            <p:nvPr/>
          </p:nvSpPr>
          <p:spPr bwMode="auto">
            <a:xfrm>
              <a:off x="1698247" y="3652381"/>
              <a:ext cx="145091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dirty="0">
                  <a:solidFill>
                    <a:srgbClr val="000000"/>
                  </a:solidFill>
                  <a:latin typeface="微软雅黑" panose="020B0503020204020204" pitchFamily="34" charset="-122"/>
                  <a:ea typeface="微软雅黑" panose="020B0503020204020204" pitchFamily="34" charset="-122"/>
                </a:rPr>
                <a:t>推进第一步</a:t>
              </a:r>
              <a:endParaRPr lang="zh-CN" altLang="en-US" dirty="0">
                <a:solidFill>
                  <a:srgbClr val="000000"/>
                </a:solidFill>
                <a:latin typeface="微软雅黑" panose="020B0503020204020204" pitchFamily="34" charset="-122"/>
                <a:ea typeface="微软雅黑" panose="020B0503020204020204" pitchFamily="34" charset="-122"/>
              </a:endParaRPr>
            </a:p>
          </p:txBody>
        </p:sp>
        <p:sp>
          <p:nvSpPr>
            <p:cNvPr id="93" name="文本框 14"/>
            <p:cNvSpPr txBox="1">
              <a:spLocks noChangeArrowheads="1"/>
            </p:cNvSpPr>
            <p:nvPr/>
          </p:nvSpPr>
          <p:spPr bwMode="auto">
            <a:xfrm>
              <a:off x="1116000" y="2489016"/>
              <a:ext cx="145091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dirty="0">
                  <a:solidFill>
                    <a:srgbClr val="000000"/>
                  </a:solidFill>
                  <a:latin typeface="微软雅黑" panose="020B0503020204020204" pitchFamily="34" charset="-122"/>
                  <a:ea typeface="微软雅黑" panose="020B0503020204020204" pitchFamily="34" charset="-122"/>
                </a:rPr>
                <a:t>推进第二步</a:t>
              </a:r>
              <a:endParaRPr lang="zh-CN" altLang="en-US" dirty="0">
                <a:solidFill>
                  <a:srgbClr val="000000"/>
                </a:solidFill>
                <a:latin typeface="微软雅黑" panose="020B0503020204020204" pitchFamily="34" charset="-122"/>
                <a:ea typeface="微软雅黑" panose="020B0503020204020204" pitchFamily="34" charset="-122"/>
              </a:endParaRPr>
            </a:p>
          </p:txBody>
        </p:sp>
        <p:sp>
          <p:nvSpPr>
            <p:cNvPr id="94" name="文本框 14"/>
            <p:cNvSpPr txBox="1">
              <a:spLocks noChangeArrowheads="1"/>
            </p:cNvSpPr>
            <p:nvPr/>
          </p:nvSpPr>
          <p:spPr bwMode="auto">
            <a:xfrm>
              <a:off x="390541" y="1347614"/>
              <a:ext cx="145091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dirty="0">
                  <a:solidFill>
                    <a:srgbClr val="000000"/>
                  </a:solidFill>
                  <a:latin typeface="微软雅黑" panose="020B0503020204020204" pitchFamily="34" charset="-122"/>
                  <a:ea typeface="微软雅黑" panose="020B0503020204020204" pitchFamily="34" charset="-122"/>
                </a:rPr>
                <a:t>推进第三步</a:t>
              </a:r>
              <a:endParaRPr lang="zh-CN" altLang="en-US" dirty="0">
                <a:solidFill>
                  <a:srgbClr val="000000"/>
                </a:solidFill>
                <a:latin typeface="微软雅黑" panose="020B0503020204020204" pitchFamily="34" charset="-122"/>
                <a:ea typeface="微软雅黑" panose="020B0503020204020204" pitchFamily="34" charset="-122"/>
              </a:endParaRPr>
            </a:p>
          </p:txBody>
        </p:sp>
      </p:grpSp>
      <p:sp>
        <p:nvSpPr>
          <p:cNvPr id="34" name="流程图: 延期 3"/>
          <p:cNvSpPr/>
          <p:nvPr/>
        </p:nvSpPr>
        <p:spPr>
          <a:xfrm rot="16200000">
            <a:off x="4477625" y="412984"/>
            <a:ext cx="176691" cy="9360537"/>
          </a:xfrm>
          <a:custGeom>
            <a:avLst/>
            <a:gdLst>
              <a:gd name="connsiteX0" fmla="*/ 0 w 2160242"/>
              <a:gd name="connsiteY0" fmla="*/ 0 h 10045117"/>
              <a:gd name="connsiteX1" fmla="*/ 1080121 w 2160242"/>
              <a:gd name="connsiteY1" fmla="*/ 0 h 10045117"/>
              <a:gd name="connsiteX2" fmla="*/ 2160242 w 2160242"/>
              <a:gd name="connsiteY2" fmla="*/ 5022559 h 10045117"/>
              <a:gd name="connsiteX3" fmla="*/ 1080121 w 2160242"/>
              <a:gd name="connsiteY3" fmla="*/ 10045118 h 10045117"/>
              <a:gd name="connsiteX4" fmla="*/ 0 w 2160242"/>
              <a:gd name="connsiteY4" fmla="*/ 10045117 h 10045117"/>
              <a:gd name="connsiteX5" fmla="*/ 0 w 2160242"/>
              <a:gd name="connsiteY5" fmla="*/ 0 h 10045117"/>
              <a:gd name="connsiteX0-1" fmla="*/ 1054100 w 2160242"/>
              <a:gd name="connsiteY0-2" fmla="*/ 0 h 10045118"/>
              <a:gd name="connsiteX1-3" fmla="*/ 1080121 w 2160242"/>
              <a:gd name="connsiteY1-4" fmla="*/ 0 h 10045118"/>
              <a:gd name="connsiteX2-5" fmla="*/ 2160242 w 2160242"/>
              <a:gd name="connsiteY2-6" fmla="*/ 5022559 h 10045118"/>
              <a:gd name="connsiteX3-7" fmla="*/ 1080121 w 2160242"/>
              <a:gd name="connsiteY3-8" fmla="*/ 10045118 h 10045118"/>
              <a:gd name="connsiteX4-9" fmla="*/ 0 w 2160242"/>
              <a:gd name="connsiteY4-10" fmla="*/ 10045117 h 10045118"/>
              <a:gd name="connsiteX5-11" fmla="*/ 1054100 w 2160242"/>
              <a:gd name="connsiteY5-12" fmla="*/ 0 h 10045118"/>
              <a:gd name="connsiteX0-13" fmla="*/ 1054100 w 2160242"/>
              <a:gd name="connsiteY0-14" fmla="*/ 0 h 10045118"/>
              <a:gd name="connsiteX1-15" fmla="*/ 1080121 w 2160242"/>
              <a:gd name="connsiteY1-16" fmla="*/ 0 h 10045118"/>
              <a:gd name="connsiteX2-17" fmla="*/ 2160242 w 2160242"/>
              <a:gd name="connsiteY2-18" fmla="*/ 5022559 h 10045118"/>
              <a:gd name="connsiteX3-19" fmla="*/ 1080121 w 2160242"/>
              <a:gd name="connsiteY3-20" fmla="*/ 10045118 h 10045118"/>
              <a:gd name="connsiteX4-21" fmla="*/ 0 w 2160242"/>
              <a:gd name="connsiteY4-22" fmla="*/ 10045117 h 10045118"/>
              <a:gd name="connsiteX5-23" fmla="*/ 1071189 w 2160242"/>
              <a:gd name="connsiteY5-24" fmla="*/ 10023149 h 10045118"/>
              <a:gd name="connsiteX6" fmla="*/ 1054100 w 2160242"/>
              <a:gd name="connsiteY6" fmla="*/ 0 h 10045118"/>
              <a:gd name="connsiteX0-25" fmla="*/ 0 w 1106142"/>
              <a:gd name="connsiteY0-26" fmla="*/ 0 h 10057817"/>
              <a:gd name="connsiteX1-27" fmla="*/ 26021 w 1106142"/>
              <a:gd name="connsiteY1-28" fmla="*/ 0 h 10057817"/>
              <a:gd name="connsiteX2-29" fmla="*/ 1106142 w 1106142"/>
              <a:gd name="connsiteY2-30" fmla="*/ 5022559 h 10057817"/>
              <a:gd name="connsiteX3-31" fmla="*/ 26021 w 1106142"/>
              <a:gd name="connsiteY3-32" fmla="*/ 10045118 h 10057817"/>
              <a:gd name="connsiteX4-33" fmla="*/ 12700 w 1106142"/>
              <a:gd name="connsiteY4-34" fmla="*/ 10057817 h 10057817"/>
              <a:gd name="connsiteX5-35" fmla="*/ 17089 w 1106142"/>
              <a:gd name="connsiteY5-36" fmla="*/ 10023149 h 10057817"/>
              <a:gd name="connsiteX6-37" fmla="*/ 0 w 1106142"/>
              <a:gd name="connsiteY6-38" fmla="*/ 0 h 1005781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37" y="connsiteY6-38"/>
              </a:cxn>
            </a:cxnLst>
            <a:rect l="l" t="t" r="r" b="b"/>
            <a:pathLst>
              <a:path w="1106142" h="10057817">
                <a:moveTo>
                  <a:pt x="0" y="0"/>
                </a:moveTo>
                <a:lnTo>
                  <a:pt x="26021" y="0"/>
                </a:lnTo>
                <a:cubicBezTo>
                  <a:pt x="622555" y="0"/>
                  <a:pt x="1106142" y="2248676"/>
                  <a:pt x="1106142" y="5022559"/>
                </a:cubicBezTo>
                <a:cubicBezTo>
                  <a:pt x="1106142" y="7796442"/>
                  <a:pt x="622555" y="10045118"/>
                  <a:pt x="26021" y="10045118"/>
                </a:cubicBezTo>
                <a:lnTo>
                  <a:pt x="12700" y="10057817"/>
                </a:lnTo>
                <a:cubicBezTo>
                  <a:pt x="22630" y="10037794"/>
                  <a:pt x="7159" y="10043172"/>
                  <a:pt x="17089" y="10023149"/>
                </a:cubicBezTo>
                <a:cubicBezTo>
                  <a:pt x="11393" y="6682099"/>
                  <a:pt x="5696" y="3341050"/>
                  <a:pt x="0"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900" advClick="0" advTm="0">
        <p14:warp dir="in"/>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additive="base">
                                        <p:cTn id="7" dur="500" fill="hold"/>
                                        <p:tgtEl>
                                          <p:spTgt spid="54"/>
                                        </p:tgtEl>
                                        <p:attrNameLst>
                                          <p:attrName>ppt_x</p:attrName>
                                        </p:attrNameLst>
                                      </p:cBhvr>
                                      <p:tavLst>
                                        <p:tav tm="0">
                                          <p:val>
                                            <p:strVal val="0-#ppt_w/2"/>
                                          </p:val>
                                        </p:tav>
                                        <p:tav tm="100000">
                                          <p:val>
                                            <p:strVal val="#ppt_x"/>
                                          </p:val>
                                        </p:tav>
                                      </p:tavLst>
                                    </p:anim>
                                    <p:anim calcmode="lin" valueType="num">
                                      <p:cBhvr additive="base">
                                        <p:cTn id="8" dur="500" fill="hold"/>
                                        <p:tgtEl>
                                          <p:spTgt spid="5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500" fill="hold"/>
                                        <p:tgtEl>
                                          <p:spTgt spid="43"/>
                                        </p:tgtEl>
                                        <p:attrNameLst>
                                          <p:attrName>ppt_x</p:attrName>
                                        </p:attrNameLst>
                                      </p:cBhvr>
                                      <p:tavLst>
                                        <p:tav tm="0">
                                          <p:val>
                                            <p:strVal val="0-#ppt_w/2"/>
                                          </p:val>
                                        </p:tav>
                                        <p:tav tm="100000">
                                          <p:val>
                                            <p:strVal val="#ppt_x"/>
                                          </p:val>
                                        </p:tav>
                                      </p:tavLst>
                                    </p:anim>
                                    <p:anim calcmode="lin" valueType="num">
                                      <p:cBhvr additive="base">
                                        <p:cTn id="12" dur="500" fill="hold"/>
                                        <p:tgtEl>
                                          <p:spTgt spid="4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40"/>
                                        </p:tgtEl>
                                        <p:attrNameLst>
                                          <p:attrName>style.visibility</p:attrName>
                                        </p:attrNameLst>
                                      </p:cBhvr>
                                      <p:to>
                                        <p:strVal val="visible"/>
                                      </p:to>
                                    </p:set>
                                    <p:anim calcmode="lin" valueType="num">
                                      <p:cBhvr additive="base">
                                        <p:cTn id="15" dur="500" fill="hold"/>
                                        <p:tgtEl>
                                          <p:spTgt spid="40"/>
                                        </p:tgtEl>
                                        <p:attrNameLst>
                                          <p:attrName>ppt_x</p:attrName>
                                        </p:attrNameLst>
                                      </p:cBhvr>
                                      <p:tavLst>
                                        <p:tav tm="0">
                                          <p:val>
                                            <p:strVal val="0-#ppt_w/2"/>
                                          </p:val>
                                        </p:tav>
                                        <p:tav tm="100000">
                                          <p:val>
                                            <p:strVal val="#ppt_x"/>
                                          </p:val>
                                        </p:tav>
                                      </p:tavLst>
                                    </p:anim>
                                    <p:anim calcmode="lin" valueType="num">
                                      <p:cBhvr additive="base">
                                        <p:cTn id="16" dur="500" fill="hold"/>
                                        <p:tgtEl>
                                          <p:spTgt spid="40"/>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6" presetClass="emph" presetSubtype="0" fill="hold" nodeType="clickEffect">
                                  <p:stCondLst>
                                    <p:cond delay="0"/>
                                  </p:stCondLst>
                                  <p:childTnLst>
                                    <p:animEffect transition="out" filter="fade">
                                      <p:cBhvr>
                                        <p:cTn id="20" dur="500" tmFilter="0, 0; .2, .5; .8, .5; 1, 0"/>
                                        <p:tgtEl>
                                          <p:spTgt spid="43"/>
                                        </p:tgtEl>
                                      </p:cBhvr>
                                    </p:animEffect>
                                    <p:animScale>
                                      <p:cBhvr>
                                        <p:cTn id="21" dur="250" autoRev="1" fill="hold"/>
                                        <p:tgtEl>
                                          <p:spTgt spid="43"/>
                                        </p:tgtEl>
                                      </p:cBhvr>
                                      <p:by x="105000" y="105000"/>
                                    </p:animScale>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additive="base">
                                        <p:cTn id="26" dur="500" fill="hold"/>
                                        <p:tgtEl>
                                          <p:spTgt spid="2"/>
                                        </p:tgtEl>
                                        <p:attrNameLst>
                                          <p:attrName>ppt_x</p:attrName>
                                        </p:attrNameLst>
                                      </p:cBhvr>
                                      <p:tavLst>
                                        <p:tav tm="0">
                                          <p:val>
                                            <p:strVal val="0-#ppt_w/2"/>
                                          </p:val>
                                        </p:tav>
                                        <p:tav tm="100000">
                                          <p:val>
                                            <p:strVal val="#ppt_x"/>
                                          </p:val>
                                        </p:tav>
                                      </p:tavLst>
                                    </p:anim>
                                    <p:anim calcmode="lin" valueType="num">
                                      <p:cBhvr additive="base">
                                        <p:cTn id="27" dur="500" fill="hold"/>
                                        <p:tgtEl>
                                          <p:spTgt spid="2"/>
                                        </p:tgtEl>
                                        <p:attrNameLst>
                                          <p:attrName>ppt_y</p:attrName>
                                        </p:attrNameLst>
                                      </p:cBhvr>
                                      <p:tavLst>
                                        <p:tav tm="0">
                                          <p:val>
                                            <p:strVal val="#ppt_y"/>
                                          </p:val>
                                        </p:tav>
                                        <p:tav tm="100000">
                                          <p:val>
                                            <p:strVal val="#ppt_y"/>
                                          </p:val>
                                        </p:tav>
                                      </p:tavLst>
                                    </p:anim>
                                  </p:childTnLst>
                                </p:cTn>
                              </p:par>
                            </p:childTnLst>
                          </p:cTn>
                        </p:par>
                        <p:par>
                          <p:cTn id="28" fill="hold">
                            <p:stCondLst>
                              <p:cond delay="500"/>
                            </p:stCondLst>
                            <p:childTnLst>
                              <p:par>
                                <p:cTn id="29" presetID="42" presetClass="entr" presetSubtype="0" fill="hold" nodeType="after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2" presetClass="entr" presetSubtype="8" fill="hold" nodeType="afterEffect">
                                  <p:stCondLst>
                                    <p:cond delay="0"/>
                                  </p:stCondLst>
                                  <p:childTnLst>
                                    <p:set>
                                      <p:cBhvr>
                                        <p:cTn id="36" dur="1" fill="hold">
                                          <p:stCondLst>
                                            <p:cond delay="0"/>
                                          </p:stCondLst>
                                        </p:cTn>
                                        <p:tgtEl>
                                          <p:spTgt spid="67"/>
                                        </p:tgtEl>
                                        <p:attrNameLst>
                                          <p:attrName>style.visibility</p:attrName>
                                        </p:attrNameLst>
                                      </p:cBhvr>
                                      <p:to>
                                        <p:strVal val="visible"/>
                                      </p:to>
                                    </p:set>
                                    <p:anim calcmode="lin" valueType="num">
                                      <p:cBhvr additive="base">
                                        <p:cTn id="37" dur="500" fill="hold"/>
                                        <p:tgtEl>
                                          <p:spTgt spid="67"/>
                                        </p:tgtEl>
                                        <p:attrNameLst>
                                          <p:attrName>ppt_x</p:attrName>
                                        </p:attrNameLst>
                                      </p:cBhvr>
                                      <p:tavLst>
                                        <p:tav tm="0">
                                          <p:val>
                                            <p:strVal val="0-#ppt_w/2"/>
                                          </p:val>
                                        </p:tav>
                                        <p:tav tm="100000">
                                          <p:val>
                                            <p:strVal val="#ppt_x"/>
                                          </p:val>
                                        </p:tav>
                                      </p:tavLst>
                                    </p:anim>
                                    <p:anim calcmode="lin" valueType="num">
                                      <p:cBhvr additive="base">
                                        <p:cTn id="38" dur="500" fill="hold"/>
                                        <p:tgtEl>
                                          <p:spTgt spid="67"/>
                                        </p:tgtEl>
                                        <p:attrNameLst>
                                          <p:attrName>ppt_y</p:attrName>
                                        </p:attrNameLst>
                                      </p:cBhvr>
                                      <p:tavLst>
                                        <p:tav tm="0">
                                          <p:val>
                                            <p:strVal val="#ppt_y"/>
                                          </p:val>
                                        </p:tav>
                                        <p:tav tm="100000">
                                          <p:val>
                                            <p:strVal val="#ppt_y"/>
                                          </p:val>
                                        </p:tav>
                                      </p:tavLst>
                                    </p:anim>
                                  </p:childTnLst>
                                </p:cTn>
                              </p:par>
                            </p:childTnLst>
                          </p:cTn>
                        </p:par>
                        <p:par>
                          <p:cTn id="39" fill="hold">
                            <p:stCondLst>
                              <p:cond delay="2000"/>
                            </p:stCondLst>
                            <p:childTnLst>
                              <p:par>
                                <p:cTn id="40" presetID="2" presetClass="entr" presetSubtype="8" fill="hold" nodeType="afterEffect">
                                  <p:stCondLst>
                                    <p:cond delay="0"/>
                                  </p:stCondLst>
                                  <p:childTnLst>
                                    <p:set>
                                      <p:cBhvr>
                                        <p:cTn id="41" dur="1" fill="hold">
                                          <p:stCondLst>
                                            <p:cond delay="0"/>
                                          </p:stCondLst>
                                        </p:cTn>
                                        <p:tgtEl>
                                          <p:spTgt spid="85"/>
                                        </p:tgtEl>
                                        <p:attrNameLst>
                                          <p:attrName>style.visibility</p:attrName>
                                        </p:attrNameLst>
                                      </p:cBhvr>
                                      <p:to>
                                        <p:strVal val="visible"/>
                                      </p:to>
                                    </p:set>
                                    <p:anim calcmode="lin" valueType="num">
                                      <p:cBhvr additive="base">
                                        <p:cTn id="42" dur="500" fill="hold"/>
                                        <p:tgtEl>
                                          <p:spTgt spid="85"/>
                                        </p:tgtEl>
                                        <p:attrNameLst>
                                          <p:attrName>ppt_x</p:attrName>
                                        </p:attrNameLst>
                                      </p:cBhvr>
                                      <p:tavLst>
                                        <p:tav tm="0">
                                          <p:val>
                                            <p:strVal val="0-#ppt_w/2"/>
                                          </p:val>
                                        </p:tav>
                                        <p:tav tm="100000">
                                          <p:val>
                                            <p:strVal val="#ppt_x"/>
                                          </p:val>
                                        </p:tav>
                                      </p:tavLst>
                                    </p:anim>
                                    <p:anim calcmode="lin" valueType="num">
                                      <p:cBhvr additive="base">
                                        <p:cTn id="43" dur="500" fill="hold"/>
                                        <p:tgtEl>
                                          <p:spTgt spid="85"/>
                                        </p:tgtEl>
                                        <p:attrNameLst>
                                          <p:attrName>ppt_y</p:attrName>
                                        </p:attrNameLst>
                                      </p:cBhvr>
                                      <p:tavLst>
                                        <p:tav tm="0">
                                          <p:val>
                                            <p:strVal val="#ppt_y"/>
                                          </p:val>
                                        </p:tav>
                                        <p:tav tm="100000">
                                          <p:val>
                                            <p:strVal val="#ppt_y"/>
                                          </p:val>
                                        </p:tav>
                                      </p:tavLst>
                                    </p:anim>
                                  </p:childTnLst>
                                </p:cTn>
                              </p:par>
                            </p:childTnLst>
                          </p:cTn>
                        </p:par>
                        <p:par>
                          <p:cTn id="44" fill="hold">
                            <p:stCondLst>
                              <p:cond delay="2500"/>
                            </p:stCondLst>
                            <p:childTnLst>
                              <p:par>
                                <p:cTn id="45" presetID="2" presetClass="entr" presetSubtype="8"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 calcmode="lin" valueType="num">
                                      <p:cBhvr additive="base">
                                        <p:cTn id="47" dur="500" fill="hold"/>
                                        <p:tgtEl>
                                          <p:spTgt spid="88"/>
                                        </p:tgtEl>
                                        <p:attrNameLst>
                                          <p:attrName>ppt_x</p:attrName>
                                        </p:attrNameLst>
                                      </p:cBhvr>
                                      <p:tavLst>
                                        <p:tav tm="0">
                                          <p:val>
                                            <p:strVal val="0-#ppt_w/2"/>
                                          </p:val>
                                        </p:tav>
                                        <p:tav tm="100000">
                                          <p:val>
                                            <p:strVal val="#ppt_x"/>
                                          </p:val>
                                        </p:tav>
                                      </p:tavLst>
                                    </p:anim>
                                    <p:anim calcmode="lin" valueType="num">
                                      <p:cBhvr additive="base">
                                        <p:cTn id="48" dur="500" fill="hold"/>
                                        <p:tgtEl>
                                          <p:spTgt spid="8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1" cstate="print">
            <a:extLst>
              <a:ext uri="{BEBA8EAE-BF5A-486C-A8C5-ECC9F3942E4B}">
                <a14:imgProps xmlns:a14="http://schemas.microsoft.com/office/drawing/2010/main">
                  <a14:imgLayer r:embed="rId2">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1" y="0"/>
            <a:ext cx="9143999" cy="5143500"/>
          </a:xfrm>
          <a:prstGeom prst="rect">
            <a:avLst/>
          </a:prstGeom>
        </p:spPr>
      </p:pic>
      <p:sp>
        <p:nvSpPr>
          <p:cNvPr id="6146" name="AutoShape 2"/>
          <p:cNvSpPr>
            <a:spLocks noChangeArrowheads="1"/>
          </p:cNvSpPr>
          <p:nvPr/>
        </p:nvSpPr>
        <p:spPr bwMode="auto">
          <a:xfrm rot="1800000">
            <a:off x="2182842" y="1756847"/>
            <a:ext cx="1390514" cy="1191680"/>
          </a:xfrm>
          <a:prstGeom prst="hexagon">
            <a:avLst>
              <a:gd name="adj" fmla="val 29171"/>
              <a:gd name="vf" fmla="val 115470"/>
            </a:avLst>
          </a:prstGeom>
          <a:solidFill>
            <a:srgbClr val="9D9DA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nchor="ctr"/>
          <a:lstStyle>
            <a:lvl1pPr>
              <a:buFont typeface="Arial" panose="020B0604020202020204" pitchFamily="34" charset="0"/>
              <a:defRPr>
                <a:solidFill>
                  <a:schemeClr val="tx1"/>
                </a:solidFill>
                <a:latin typeface="Calibri" panose="020F0502020204030204" pitchFamily="34" charset="0"/>
              </a:defRPr>
            </a:lvl1pPr>
            <a:lvl2pPr marL="742950" indent="-285750">
              <a:buFont typeface="Arial" panose="020B0604020202020204" pitchFamily="34" charset="0"/>
              <a:defRPr>
                <a:solidFill>
                  <a:schemeClr val="tx1"/>
                </a:solidFill>
                <a:latin typeface="Calibri" panose="020F0502020204030204" pitchFamily="34" charset="0"/>
              </a:defRPr>
            </a:lvl2pPr>
            <a:lvl3pPr marL="1143000" indent="-228600">
              <a:buFont typeface="Arial" panose="020B0604020202020204" pitchFamily="34" charset="0"/>
              <a:defRPr>
                <a:solidFill>
                  <a:schemeClr val="tx1"/>
                </a:solidFill>
                <a:latin typeface="Calibri" panose="020F0502020204030204" pitchFamily="34" charset="0"/>
              </a:defRPr>
            </a:lvl3pPr>
            <a:lvl4pPr marL="1600200" indent="-228600">
              <a:buFont typeface="Arial" panose="020B0604020202020204" pitchFamily="34" charset="0"/>
              <a:defRPr>
                <a:solidFill>
                  <a:schemeClr val="tx1"/>
                </a:solidFill>
                <a:latin typeface="Calibri" panose="020F0502020204030204" pitchFamily="34" charset="0"/>
              </a:defRPr>
            </a:lvl4pPr>
            <a:lvl5pPr marL="2057400" indent="-228600">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9pPr>
          </a:lstStyle>
          <a:p>
            <a:endParaRPr lang="zh-CN" altLang="en-US">
              <a:ea typeface="微软雅黑" panose="020B0503020204020204" pitchFamily="34" charset="-122"/>
            </a:endParaRPr>
          </a:p>
        </p:txBody>
      </p:sp>
      <p:pic>
        <p:nvPicPr>
          <p:cNvPr id="6147"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4991" y="3230183"/>
            <a:ext cx="1344429" cy="1738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48" name="AutoShape 4"/>
          <p:cNvSpPr>
            <a:spLocks noChangeArrowheads="1"/>
          </p:cNvSpPr>
          <p:nvPr/>
        </p:nvSpPr>
        <p:spPr bwMode="auto">
          <a:xfrm rot="1800000">
            <a:off x="1508555" y="1967112"/>
            <a:ext cx="672871" cy="576747"/>
          </a:xfrm>
          <a:prstGeom prst="hexagon">
            <a:avLst>
              <a:gd name="adj" fmla="val 29167"/>
              <a:gd name="vf" fmla="val 115470"/>
            </a:avLst>
          </a:prstGeom>
          <a:solidFill>
            <a:schemeClr val="bg1">
              <a:lumMod val="60000"/>
              <a:lumOff val="40000"/>
            </a:schemeClr>
          </a:solidFill>
          <a:ln>
            <a:noFill/>
          </a:ln>
          <a:effectLst/>
        </p:spPr>
        <p:txBody>
          <a:bodyPr lIns="68580" tIns="34290" rIns="68580" bIns="34290" anchor="ctr"/>
          <a:lstStyle>
            <a:lvl1pPr>
              <a:buFont typeface="Arial" panose="020B0604020202020204" pitchFamily="34" charset="0"/>
              <a:defRPr>
                <a:solidFill>
                  <a:schemeClr val="tx1"/>
                </a:solidFill>
                <a:latin typeface="Calibri" panose="020F0502020204030204" pitchFamily="34" charset="0"/>
              </a:defRPr>
            </a:lvl1pPr>
            <a:lvl2pPr marL="742950" indent="-285750">
              <a:buFont typeface="Arial" panose="020B0604020202020204" pitchFamily="34" charset="0"/>
              <a:defRPr>
                <a:solidFill>
                  <a:schemeClr val="tx1"/>
                </a:solidFill>
                <a:latin typeface="Calibri" panose="020F0502020204030204" pitchFamily="34" charset="0"/>
              </a:defRPr>
            </a:lvl2pPr>
            <a:lvl3pPr marL="1143000" indent="-228600">
              <a:buFont typeface="Arial" panose="020B0604020202020204" pitchFamily="34" charset="0"/>
              <a:defRPr>
                <a:solidFill>
                  <a:schemeClr val="tx1"/>
                </a:solidFill>
                <a:latin typeface="Calibri" panose="020F0502020204030204" pitchFamily="34" charset="0"/>
              </a:defRPr>
            </a:lvl3pPr>
            <a:lvl4pPr marL="1600200" indent="-228600">
              <a:buFont typeface="Arial" panose="020B0604020202020204" pitchFamily="34" charset="0"/>
              <a:defRPr>
                <a:solidFill>
                  <a:schemeClr val="tx1"/>
                </a:solidFill>
                <a:latin typeface="Calibri" panose="020F0502020204030204" pitchFamily="34" charset="0"/>
              </a:defRPr>
            </a:lvl4pPr>
            <a:lvl5pPr marL="2057400" indent="-228600">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9pPr>
          </a:lstStyle>
          <a:p>
            <a:endParaRPr lang="zh-CN" altLang="en-US">
              <a:ea typeface="微软雅黑" panose="020B0503020204020204" pitchFamily="34" charset="-122"/>
            </a:endParaRPr>
          </a:p>
        </p:txBody>
      </p:sp>
      <p:sp>
        <p:nvSpPr>
          <p:cNvPr id="5125" name="Line 5"/>
          <p:cNvSpPr>
            <a:spLocks noChangeShapeType="1"/>
          </p:cNvSpPr>
          <p:nvPr/>
        </p:nvSpPr>
        <p:spPr bwMode="auto">
          <a:xfrm flipH="1">
            <a:off x="8335" y="-1191"/>
            <a:ext cx="1840706" cy="1804988"/>
          </a:xfrm>
          <a:prstGeom prst="line">
            <a:avLst/>
          </a:prstGeom>
          <a:noFill/>
          <a:ln w="28575">
            <a:solidFill>
              <a:srgbClr val="B2B2BE"/>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lstStyle/>
          <a:p>
            <a:endParaRPr lang="zh-CN" altLang="en-US"/>
          </a:p>
        </p:txBody>
      </p:sp>
      <p:sp>
        <p:nvSpPr>
          <p:cNvPr id="6150" name="AutoShape 6"/>
          <p:cNvSpPr>
            <a:spLocks noChangeArrowheads="1"/>
          </p:cNvSpPr>
          <p:nvPr/>
        </p:nvSpPr>
        <p:spPr bwMode="auto">
          <a:xfrm rot="1800000">
            <a:off x="1718423" y="1774132"/>
            <a:ext cx="1668353" cy="1430017"/>
          </a:xfrm>
          <a:prstGeom prst="hexagon">
            <a:avLst>
              <a:gd name="adj" fmla="val 29167"/>
              <a:gd name="vf" fmla="val 115470"/>
            </a:avLst>
          </a:prstGeom>
          <a:solidFill>
            <a:srgbClr val="C00000"/>
          </a:solidFill>
          <a:ln>
            <a:noFill/>
          </a:ln>
          <a:effectLst/>
        </p:spPr>
        <p:txBody>
          <a:bodyPr lIns="68580" tIns="34290" rIns="68580" bIns="34290" anchor="ctr"/>
          <a:lstStyle>
            <a:lvl1pPr>
              <a:buFont typeface="Arial" panose="020B0604020202020204" pitchFamily="34" charset="0"/>
              <a:defRPr>
                <a:solidFill>
                  <a:schemeClr val="tx1"/>
                </a:solidFill>
                <a:latin typeface="Calibri" panose="020F0502020204030204" pitchFamily="34" charset="0"/>
              </a:defRPr>
            </a:lvl1pPr>
            <a:lvl2pPr marL="742950" indent="-285750">
              <a:buFont typeface="Arial" panose="020B0604020202020204" pitchFamily="34" charset="0"/>
              <a:defRPr>
                <a:solidFill>
                  <a:schemeClr val="tx1"/>
                </a:solidFill>
                <a:latin typeface="Calibri" panose="020F0502020204030204" pitchFamily="34" charset="0"/>
              </a:defRPr>
            </a:lvl2pPr>
            <a:lvl3pPr marL="1143000" indent="-228600">
              <a:buFont typeface="Arial" panose="020B0604020202020204" pitchFamily="34" charset="0"/>
              <a:defRPr>
                <a:solidFill>
                  <a:schemeClr val="tx1"/>
                </a:solidFill>
                <a:latin typeface="Calibri" panose="020F0502020204030204" pitchFamily="34" charset="0"/>
              </a:defRPr>
            </a:lvl3pPr>
            <a:lvl4pPr marL="1600200" indent="-228600">
              <a:buFont typeface="Arial" panose="020B0604020202020204" pitchFamily="34" charset="0"/>
              <a:defRPr>
                <a:solidFill>
                  <a:schemeClr val="tx1"/>
                </a:solidFill>
                <a:latin typeface="Calibri" panose="020F0502020204030204" pitchFamily="34" charset="0"/>
              </a:defRPr>
            </a:lvl4pPr>
            <a:lvl5pPr marL="2057400" indent="-228600">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9pPr>
          </a:lstStyle>
          <a:p>
            <a:endParaRPr lang="zh-CN" altLang="en-US">
              <a:ea typeface="微软雅黑" panose="020B0503020204020204" pitchFamily="34" charset="-122"/>
            </a:endParaRPr>
          </a:p>
        </p:txBody>
      </p:sp>
      <p:sp>
        <p:nvSpPr>
          <p:cNvPr id="6151" name="Text Box 7"/>
          <p:cNvSpPr txBox="1">
            <a:spLocks noChangeArrowheads="1"/>
          </p:cNvSpPr>
          <p:nvPr/>
        </p:nvSpPr>
        <p:spPr bwMode="auto">
          <a:xfrm>
            <a:off x="4089533" y="2120503"/>
            <a:ext cx="4592240" cy="561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buFont typeface="Arial" panose="020B0604020202020204" pitchFamily="34" charset="0"/>
              <a:defRPr>
                <a:solidFill>
                  <a:schemeClr val="tx1"/>
                </a:solidFill>
                <a:latin typeface="Calibri" panose="020F0502020204030204" pitchFamily="34" charset="0"/>
              </a:defRPr>
            </a:lvl1pPr>
            <a:lvl2pPr marL="742950" indent="-285750">
              <a:buFont typeface="Arial" panose="020B0604020202020204" pitchFamily="34" charset="0"/>
              <a:defRPr>
                <a:solidFill>
                  <a:schemeClr val="tx1"/>
                </a:solidFill>
                <a:latin typeface="Calibri" panose="020F0502020204030204" pitchFamily="34" charset="0"/>
              </a:defRPr>
            </a:lvl2pPr>
            <a:lvl3pPr marL="1143000" indent="-228600">
              <a:buFont typeface="Arial" panose="020B0604020202020204" pitchFamily="34" charset="0"/>
              <a:defRPr>
                <a:solidFill>
                  <a:schemeClr val="tx1"/>
                </a:solidFill>
                <a:latin typeface="Calibri" panose="020F0502020204030204" pitchFamily="34" charset="0"/>
              </a:defRPr>
            </a:lvl3pPr>
            <a:lvl4pPr marL="1600200" indent="-228600">
              <a:buFont typeface="Arial" panose="020B0604020202020204" pitchFamily="34" charset="0"/>
              <a:defRPr>
                <a:solidFill>
                  <a:schemeClr val="tx1"/>
                </a:solidFill>
                <a:latin typeface="Calibri" panose="020F0502020204030204" pitchFamily="34" charset="0"/>
              </a:defRPr>
            </a:lvl4pPr>
            <a:lvl5pPr marL="2057400" indent="-228600">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9pPr>
          </a:lstStyle>
          <a:p>
            <a:r>
              <a:rPr lang="zh-CN" altLang="en-US" sz="3200" b="1" dirty="0">
                <a:solidFill>
                  <a:srgbClr val="C00000"/>
                </a:solidFill>
                <a:ea typeface="微软雅黑" panose="020B0503020204020204" pitchFamily="34" charset="-122"/>
              </a:rPr>
              <a:t>（四）新年计划</a:t>
            </a:r>
            <a:endParaRPr lang="zh-CN" altLang="en-US" sz="3200" b="1" dirty="0">
              <a:solidFill>
                <a:srgbClr val="C00000"/>
              </a:solidFill>
              <a:ea typeface="微软雅黑" panose="020B0503020204020204" pitchFamily="34" charset="-122"/>
            </a:endParaRPr>
          </a:p>
        </p:txBody>
      </p:sp>
      <p:sp>
        <p:nvSpPr>
          <p:cNvPr id="6152" name="Text Box 8"/>
          <p:cNvSpPr txBox="1">
            <a:spLocks noChangeArrowheads="1"/>
          </p:cNvSpPr>
          <p:nvPr/>
        </p:nvSpPr>
        <p:spPr bwMode="auto">
          <a:xfrm>
            <a:off x="4095485" y="2601220"/>
            <a:ext cx="3677654"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buFont typeface="Arial" panose="020B0604020202020204" pitchFamily="34" charset="0"/>
              <a:defRPr>
                <a:solidFill>
                  <a:schemeClr val="tx1"/>
                </a:solidFill>
                <a:latin typeface="Calibri" panose="020F0502020204030204" pitchFamily="34" charset="0"/>
              </a:defRPr>
            </a:lvl1pPr>
            <a:lvl2pPr marL="742950" indent="-285750">
              <a:buFont typeface="Arial" panose="020B0604020202020204" pitchFamily="34" charset="0"/>
              <a:defRPr>
                <a:solidFill>
                  <a:schemeClr val="tx1"/>
                </a:solidFill>
                <a:latin typeface="Calibri" panose="020F0502020204030204" pitchFamily="34" charset="0"/>
              </a:defRPr>
            </a:lvl2pPr>
            <a:lvl3pPr marL="1143000" indent="-228600">
              <a:buFont typeface="Arial" panose="020B0604020202020204" pitchFamily="34" charset="0"/>
              <a:defRPr>
                <a:solidFill>
                  <a:schemeClr val="tx1"/>
                </a:solidFill>
                <a:latin typeface="Calibri" panose="020F0502020204030204" pitchFamily="34" charset="0"/>
              </a:defRPr>
            </a:lvl3pPr>
            <a:lvl4pPr marL="1600200" indent="-228600">
              <a:buFont typeface="Arial" panose="020B0604020202020204" pitchFamily="34" charset="0"/>
              <a:defRPr>
                <a:solidFill>
                  <a:schemeClr val="tx1"/>
                </a:solidFill>
                <a:latin typeface="Calibri" panose="020F0502020204030204" pitchFamily="34" charset="0"/>
              </a:defRPr>
            </a:lvl4pPr>
            <a:lvl5pPr marL="2057400" indent="-228600">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9pPr>
          </a:lstStyle>
          <a:p>
            <a:r>
              <a:rPr lang="zh-CN" altLang="en-US" sz="2400" b="1" dirty="0">
                <a:solidFill>
                  <a:schemeClr val="bg1">
                    <a:lumMod val="50000"/>
                  </a:schemeClr>
                </a:solidFill>
                <a:ea typeface="微软雅黑" panose="020B0503020204020204" pitchFamily="34" charset="-122"/>
              </a:rPr>
              <a:t>单击此处添加副标题</a:t>
            </a:r>
            <a:endParaRPr lang="zh-CN" altLang="en-US" sz="2400" b="1" dirty="0">
              <a:solidFill>
                <a:schemeClr val="bg1">
                  <a:lumMod val="50000"/>
                </a:schemeClr>
              </a:solidFill>
              <a:ea typeface="微软雅黑" panose="020B0503020204020204" pitchFamily="34" charset="-122"/>
            </a:endParaRPr>
          </a:p>
        </p:txBody>
      </p:sp>
      <p:grpSp>
        <p:nvGrpSpPr>
          <p:cNvPr id="6153" name="Group 9"/>
          <p:cNvGrpSpPr/>
          <p:nvPr/>
        </p:nvGrpSpPr>
        <p:grpSpPr bwMode="auto">
          <a:xfrm>
            <a:off x="2995179" y="2393990"/>
            <a:ext cx="672872" cy="575430"/>
            <a:chOff x="0" y="0"/>
            <a:chExt cx="1276" cy="1094"/>
          </a:xfrm>
        </p:grpSpPr>
        <p:sp>
          <p:nvSpPr>
            <p:cNvPr id="5131" name="AutoShape 10"/>
            <p:cNvSpPr>
              <a:spLocks noChangeArrowheads="1"/>
            </p:cNvSpPr>
            <p:nvPr/>
          </p:nvSpPr>
          <p:spPr bwMode="auto">
            <a:xfrm rot="1800000">
              <a:off x="0" y="0"/>
              <a:ext cx="1276" cy="1094"/>
            </a:xfrm>
            <a:prstGeom prst="hexagon">
              <a:avLst>
                <a:gd name="adj" fmla="val 29159"/>
                <a:gd name="vf" fmla="val 115470"/>
              </a:avLst>
            </a:prstGeom>
            <a:solidFill>
              <a:schemeClr val="bg1">
                <a:lumMod val="75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anose="020B0604020202020204" pitchFamily="34" charset="0"/>
                <a:defRPr>
                  <a:solidFill>
                    <a:schemeClr val="tx1"/>
                  </a:solidFill>
                  <a:latin typeface="Calibri" panose="020F0502020204030204" pitchFamily="34" charset="0"/>
                </a:defRPr>
              </a:lvl1pPr>
              <a:lvl2pPr marL="742950" indent="-285750">
                <a:buFont typeface="Arial" panose="020B0604020202020204" pitchFamily="34" charset="0"/>
                <a:defRPr>
                  <a:solidFill>
                    <a:schemeClr val="tx1"/>
                  </a:solidFill>
                  <a:latin typeface="Calibri" panose="020F0502020204030204" pitchFamily="34" charset="0"/>
                </a:defRPr>
              </a:lvl2pPr>
              <a:lvl3pPr marL="1143000" indent="-228600">
                <a:buFont typeface="Arial" panose="020B0604020202020204" pitchFamily="34" charset="0"/>
                <a:defRPr>
                  <a:solidFill>
                    <a:schemeClr val="tx1"/>
                  </a:solidFill>
                  <a:latin typeface="Calibri" panose="020F0502020204030204" pitchFamily="34" charset="0"/>
                </a:defRPr>
              </a:lvl3pPr>
              <a:lvl4pPr marL="1600200" indent="-228600">
                <a:buFont typeface="Arial" panose="020B0604020202020204" pitchFamily="34" charset="0"/>
                <a:defRPr>
                  <a:solidFill>
                    <a:schemeClr val="tx1"/>
                  </a:solidFill>
                  <a:latin typeface="Calibri" panose="020F0502020204030204" pitchFamily="34" charset="0"/>
                </a:defRPr>
              </a:lvl4pPr>
              <a:lvl5pPr marL="2057400" indent="-228600">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9pPr>
            </a:lstStyle>
            <a:p>
              <a:endParaRPr lang="zh-CN" altLang="en-US">
                <a:solidFill>
                  <a:schemeClr val="accent2"/>
                </a:solidFill>
                <a:ea typeface="微软雅黑" panose="020B0503020204020204" pitchFamily="34" charset="-122"/>
              </a:endParaRPr>
            </a:p>
          </p:txBody>
        </p:sp>
        <p:sp>
          <p:nvSpPr>
            <p:cNvPr id="5132" name="Text Box 11"/>
            <p:cNvSpPr txBox="1">
              <a:spLocks noChangeArrowheads="1"/>
            </p:cNvSpPr>
            <p:nvPr/>
          </p:nvSpPr>
          <p:spPr bwMode="auto">
            <a:xfrm>
              <a:off x="74" y="65"/>
              <a:ext cx="1111" cy="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buFont typeface="Arial" panose="020B0604020202020204" pitchFamily="34" charset="0"/>
                <a:defRPr>
                  <a:solidFill>
                    <a:schemeClr val="tx1"/>
                  </a:solidFill>
                  <a:latin typeface="Calibri" panose="020F0502020204030204" pitchFamily="34" charset="0"/>
                </a:defRPr>
              </a:lvl1pPr>
              <a:lvl2pPr marL="742950" indent="-285750">
                <a:buFont typeface="Arial" panose="020B0604020202020204" pitchFamily="34" charset="0"/>
                <a:defRPr>
                  <a:solidFill>
                    <a:schemeClr val="tx1"/>
                  </a:solidFill>
                  <a:latin typeface="Calibri" panose="020F0502020204030204" pitchFamily="34" charset="0"/>
                </a:defRPr>
              </a:lvl2pPr>
              <a:lvl3pPr marL="1143000" indent="-228600">
                <a:buFont typeface="Arial" panose="020B0604020202020204" pitchFamily="34" charset="0"/>
                <a:defRPr>
                  <a:solidFill>
                    <a:schemeClr val="tx1"/>
                  </a:solidFill>
                  <a:latin typeface="Calibri" panose="020F0502020204030204" pitchFamily="34" charset="0"/>
                </a:defRPr>
              </a:lvl3pPr>
              <a:lvl4pPr marL="1600200" indent="-228600">
                <a:buFont typeface="Arial" panose="020B0604020202020204" pitchFamily="34" charset="0"/>
                <a:defRPr>
                  <a:solidFill>
                    <a:schemeClr val="tx1"/>
                  </a:solidFill>
                  <a:latin typeface="Calibri" panose="020F0502020204030204" pitchFamily="34" charset="0"/>
                </a:defRPr>
              </a:lvl4pPr>
              <a:lvl5pPr marL="2057400" indent="-228600">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9pPr>
            </a:lstStyle>
            <a:p>
              <a:pPr algn="ctr"/>
              <a:r>
                <a:rPr lang="en-US" altLang="zh-CN" sz="2800" b="1" dirty="0">
                  <a:solidFill>
                    <a:schemeClr val="accent2"/>
                  </a:solidFill>
                  <a:ea typeface="微软雅黑" panose="020B0503020204020204" pitchFamily="34" charset="-122"/>
                  <a:sym typeface="微软雅黑" panose="020B0503020204020204" pitchFamily="34" charset="-122"/>
                </a:rPr>
                <a:t>04</a:t>
              </a:r>
              <a:endParaRPr lang="en-US" altLang="zh-CN" sz="2800" b="1" dirty="0">
                <a:solidFill>
                  <a:schemeClr val="accent2"/>
                </a:solidFill>
                <a:ea typeface="微软雅黑" panose="020B0503020204020204" pitchFamily="34" charset="-122"/>
                <a:sym typeface="微软雅黑" panose="020B0503020204020204" pitchFamily="34" charset="-122"/>
              </a:endParaRPr>
            </a:p>
          </p:txBody>
        </p:sp>
      </p:grpSp>
      <p:sp>
        <p:nvSpPr>
          <p:cNvPr id="6156" name="Freeform 13"/>
          <p:cNvSpPr>
            <a:spLocks noEditPoints="1"/>
          </p:cNvSpPr>
          <p:nvPr/>
        </p:nvSpPr>
        <p:spPr bwMode="auto">
          <a:xfrm>
            <a:off x="2364684" y="2299558"/>
            <a:ext cx="418734" cy="467455"/>
          </a:xfrm>
          <a:custGeom>
            <a:avLst/>
            <a:gdLst>
              <a:gd name="T0" fmla="*/ 0 w 86"/>
              <a:gd name="T1" fmla="*/ 240688 h 96"/>
              <a:gd name="T2" fmla="*/ 76311 w 86"/>
              <a:gd name="T3" fmla="*/ 363967 h 96"/>
              <a:gd name="T4" fmla="*/ 158492 w 86"/>
              <a:gd name="T5" fmla="*/ 299392 h 96"/>
              <a:gd name="T6" fmla="*/ 158492 w 86"/>
              <a:gd name="T7" fmla="*/ 299392 h 96"/>
              <a:gd name="T8" fmla="*/ 158492 w 86"/>
              <a:gd name="T9" fmla="*/ 299392 h 96"/>
              <a:gd name="T10" fmla="*/ 158492 w 86"/>
              <a:gd name="T11" fmla="*/ 299392 h 96"/>
              <a:gd name="T12" fmla="*/ 158492 w 86"/>
              <a:gd name="T13" fmla="*/ 299392 h 96"/>
              <a:gd name="T14" fmla="*/ 158492 w 86"/>
              <a:gd name="T15" fmla="*/ 299392 h 96"/>
              <a:gd name="T16" fmla="*/ 158492 w 86"/>
              <a:gd name="T17" fmla="*/ 299392 h 96"/>
              <a:gd name="T18" fmla="*/ 158492 w 86"/>
              <a:gd name="T19" fmla="*/ 299392 h 96"/>
              <a:gd name="T20" fmla="*/ 158492 w 86"/>
              <a:gd name="T21" fmla="*/ 299392 h 96"/>
              <a:gd name="T22" fmla="*/ 158492 w 86"/>
              <a:gd name="T23" fmla="*/ 293522 h 96"/>
              <a:gd name="T24" fmla="*/ 158492 w 86"/>
              <a:gd name="T25" fmla="*/ 293522 h 96"/>
              <a:gd name="T26" fmla="*/ 158492 w 86"/>
              <a:gd name="T27" fmla="*/ 293522 h 96"/>
              <a:gd name="T28" fmla="*/ 164362 w 86"/>
              <a:gd name="T29" fmla="*/ 293522 h 96"/>
              <a:gd name="T30" fmla="*/ 164362 w 86"/>
              <a:gd name="T31" fmla="*/ 293522 h 96"/>
              <a:gd name="T32" fmla="*/ 164362 w 86"/>
              <a:gd name="T33" fmla="*/ 293522 h 96"/>
              <a:gd name="T34" fmla="*/ 164362 w 86"/>
              <a:gd name="T35" fmla="*/ 293522 h 96"/>
              <a:gd name="T36" fmla="*/ 164362 w 86"/>
              <a:gd name="T37" fmla="*/ 293522 h 96"/>
              <a:gd name="T38" fmla="*/ 164362 w 86"/>
              <a:gd name="T39" fmla="*/ 293522 h 96"/>
              <a:gd name="T40" fmla="*/ 164362 w 86"/>
              <a:gd name="T41" fmla="*/ 293522 h 96"/>
              <a:gd name="T42" fmla="*/ 164362 w 86"/>
              <a:gd name="T43" fmla="*/ 293522 h 96"/>
              <a:gd name="T44" fmla="*/ 164362 w 86"/>
              <a:gd name="T45" fmla="*/ 293522 h 96"/>
              <a:gd name="T46" fmla="*/ 164362 w 86"/>
              <a:gd name="T47" fmla="*/ 293522 h 96"/>
              <a:gd name="T48" fmla="*/ 170232 w 86"/>
              <a:gd name="T49" fmla="*/ 293522 h 96"/>
              <a:gd name="T50" fmla="*/ 211322 w 86"/>
              <a:gd name="T51" fmla="*/ 187854 h 96"/>
              <a:gd name="T52" fmla="*/ 440254 w 86"/>
              <a:gd name="T53" fmla="*/ 293522 h 96"/>
              <a:gd name="T54" fmla="*/ 481345 w 86"/>
              <a:gd name="T55" fmla="*/ 176113 h 96"/>
              <a:gd name="T56" fmla="*/ 311113 w 86"/>
              <a:gd name="T57" fmla="*/ 76316 h 96"/>
              <a:gd name="T58" fmla="*/ 205452 w 86"/>
              <a:gd name="T59" fmla="*/ 17611 h 96"/>
              <a:gd name="T60" fmla="*/ 11740 w 86"/>
              <a:gd name="T61" fmla="*/ 0 h 96"/>
              <a:gd name="T62" fmla="*/ 52831 w 86"/>
              <a:gd name="T63" fmla="*/ 176113 h 96"/>
              <a:gd name="T64" fmla="*/ 135011 w 86"/>
              <a:gd name="T65" fmla="*/ 211336 h 96"/>
              <a:gd name="T66" fmla="*/ 422644 w 86"/>
              <a:gd name="T67" fmla="*/ 264170 h 96"/>
              <a:gd name="T68" fmla="*/ 240672 w 86"/>
              <a:gd name="T69" fmla="*/ 211336 h 96"/>
              <a:gd name="T70" fmla="*/ 240672 w 86"/>
              <a:gd name="T71" fmla="*/ 228947 h 96"/>
              <a:gd name="T72" fmla="*/ 293503 w 86"/>
              <a:gd name="T73" fmla="*/ 152631 h 96"/>
              <a:gd name="T74" fmla="*/ 181972 w 86"/>
              <a:gd name="T75" fmla="*/ 152631 h 96"/>
              <a:gd name="T76" fmla="*/ 293503 w 86"/>
              <a:gd name="T77" fmla="*/ 135020 h 96"/>
              <a:gd name="T78" fmla="*/ 176102 w 86"/>
              <a:gd name="T79" fmla="*/ 105668 h 96"/>
              <a:gd name="T80" fmla="*/ 176102 w 86"/>
              <a:gd name="T81" fmla="*/ 117409 h 96"/>
              <a:gd name="T82" fmla="*/ 35220 w 86"/>
              <a:gd name="T83" fmla="*/ 563562 h 96"/>
              <a:gd name="T84" fmla="*/ 164362 w 86"/>
              <a:gd name="T85" fmla="*/ 322874 h 96"/>
              <a:gd name="T86" fmla="*/ 504825 w 86"/>
              <a:gd name="T87" fmla="*/ 334615 h 96"/>
              <a:gd name="T88" fmla="*/ 434384 w 86"/>
              <a:gd name="T89" fmla="*/ 563562 h 96"/>
              <a:gd name="T90" fmla="*/ 158492 w 86"/>
              <a:gd name="T91" fmla="*/ 170243 h 96"/>
              <a:gd name="T92" fmla="*/ 316983 w 86"/>
              <a:gd name="T93" fmla="*/ 170243 h 96"/>
              <a:gd name="T94" fmla="*/ 193712 w 86"/>
              <a:gd name="T95" fmla="*/ 181984 h 96"/>
              <a:gd name="T96" fmla="*/ 70441 w 86"/>
              <a:gd name="T97" fmla="*/ 170243 h 96"/>
              <a:gd name="T98" fmla="*/ 176102 w 86"/>
              <a:gd name="T99" fmla="*/ 17611 h 96"/>
              <a:gd name="T100" fmla="*/ 135011 w 86"/>
              <a:gd name="T101" fmla="*/ 70445 h 9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86" h="96">
                <a:moveTo>
                  <a:pt x="23" y="36"/>
                </a:moveTo>
                <a:cubicBezTo>
                  <a:pt x="4" y="36"/>
                  <a:pt x="4" y="36"/>
                  <a:pt x="4" y="36"/>
                </a:cubicBezTo>
                <a:cubicBezTo>
                  <a:pt x="2" y="36"/>
                  <a:pt x="0" y="38"/>
                  <a:pt x="0" y="41"/>
                </a:cubicBezTo>
                <a:cubicBezTo>
                  <a:pt x="0" y="87"/>
                  <a:pt x="0" y="87"/>
                  <a:pt x="0" y="87"/>
                </a:cubicBezTo>
                <a:cubicBezTo>
                  <a:pt x="0" y="88"/>
                  <a:pt x="1" y="90"/>
                  <a:pt x="3" y="91"/>
                </a:cubicBezTo>
                <a:cubicBezTo>
                  <a:pt x="13" y="62"/>
                  <a:pt x="13" y="62"/>
                  <a:pt x="13" y="62"/>
                </a:cubicBezTo>
                <a:cubicBezTo>
                  <a:pt x="14" y="59"/>
                  <a:pt x="16" y="56"/>
                  <a:pt x="19" y="54"/>
                </a:cubicBezTo>
                <a:cubicBezTo>
                  <a:pt x="21" y="52"/>
                  <a:pt x="24"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0"/>
                  <a:pt x="27" y="50"/>
                  <a:pt x="27" y="50"/>
                </a:cubicBezTo>
                <a:cubicBezTo>
                  <a:pt x="27" y="50"/>
                  <a:pt x="27" y="50"/>
                  <a:pt x="27" y="50"/>
                </a:cubicBezTo>
                <a:cubicBezTo>
                  <a:pt x="27" y="50"/>
                  <a:pt x="27" y="50"/>
                  <a:pt x="27" y="50"/>
                </a:cubicBezTo>
                <a:cubicBezTo>
                  <a:pt x="27" y="50"/>
                  <a:pt x="27" y="50"/>
                  <a:pt x="27" y="50"/>
                </a:cubicBezTo>
                <a:cubicBezTo>
                  <a:pt x="27" y="50"/>
                  <a:pt x="27" y="50"/>
                  <a:pt x="27" y="50"/>
                </a:cubicBezTo>
                <a:cubicBezTo>
                  <a:pt x="27" y="50"/>
                  <a:pt x="27" y="50"/>
                  <a:pt x="27" y="50"/>
                </a:cubicBezTo>
                <a:cubicBezTo>
                  <a:pt x="27" y="50"/>
                  <a:pt x="27" y="50"/>
                  <a:pt x="27" y="50"/>
                </a:cubicBezTo>
                <a:cubicBezTo>
                  <a:pt x="27" y="50"/>
                  <a:pt x="27" y="50"/>
                  <a:pt x="27"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9" y="50"/>
                  <a:pt x="29" y="50"/>
                  <a:pt x="29" y="50"/>
                </a:cubicBezTo>
                <a:cubicBezTo>
                  <a:pt x="31" y="50"/>
                  <a:pt x="31" y="50"/>
                  <a:pt x="31" y="50"/>
                </a:cubicBezTo>
                <a:cubicBezTo>
                  <a:pt x="32" y="48"/>
                  <a:pt x="34" y="45"/>
                  <a:pt x="35" y="43"/>
                </a:cubicBezTo>
                <a:cubicBezTo>
                  <a:pt x="36" y="39"/>
                  <a:pt x="37" y="36"/>
                  <a:pt x="36" y="32"/>
                </a:cubicBezTo>
                <a:cubicBezTo>
                  <a:pt x="78" y="32"/>
                  <a:pt x="78" y="32"/>
                  <a:pt x="78" y="32"/>
                </a:cubicBezTo>
                <a:cubicBezTo>
                  <a:pt x="79" y="36"/>
                  <a:pt x="79" y="40"/>
                  <a:pt x="78" y="43"/>
                </a:cubicBezTo>
                <a:cubicBezTo>
                  <a:pt x="77" y="46"/>
                  <a:pt x="76" y="48"/>
                  <a:pt x="75" y="50"/>
                </a:cubicBezTo>
                <a:cubicBezTo>
                  <a:pt x="79" y="50"/>
                  <a:pt x="79" y="50"/>
                  <a:pt x="79" y="50"/>
                </a:cubicBezTo>
                <a:cubicBezTo>
                  <a:pt x="80" y="48"/>
                  <a:pt x="80" y="46"/>
                  <a:pt x="81" y="44"/>
                </a:cubicBezTo>
                <a:cubicBezTo>
                  <a:pt x="82" y="40"/>
                  <a:pt x="82" y="35"/>
                  <a:pt x="82" y="30"/>
                </a:cubicBezTo>
                <a:cubicBezTo>
                  <a:pt x="80" y="29"/>
                  <a:pt x="80" y="29"/>
                  <a:pt x="80" y="29"/>
                </a:cubicBezTo>
                <a:cubicBezTo>
                  <a:pt x="58" y="29"/>
                  <a:pt x="58" y="29"/>
                  <a:pt x="58" y="29"/>
                </a:cubicBezTo>
                <a:cubicBezTo>
                  <a:pt x="58" y="24"/>
                  <a:pt x="57" y="18"/>
                  <a:pt x="53" y="13"/>
                </a:cubicBezTo>
                <a:cubicBezTo>
                  <a:pt x="52" y="12"/>
                  <a:pt x="52" y="12"/>
                  <a:pt x="52" y="12"/>
                </a:cubicBezTo>
                <a:cubicBezTo>
                  <a:pt x="43" y="12"/>
                  <a:pt x="43" y="12"/>
                  <a:pt x="43" y="12"/>
                </a:cubicBezTo>
                <a:cubicBezTo>
                  <a:pt x="41" y="8"/>
                  <a:pt x="38" y="5"/>
                  <a:pt x="35" y="3"/>
                </a:cubicBezTo>
                <a:cubicBezTo>
                  <a:pt x="34" y="2"/>
                  <a:pt x="32" y="1"/>
                  <a:pt x="31" y="0"/>
                </a:cubicBezTo>
                <a:cubicBezTo>
                  <a:pt x="30" y="0"/>
                  <a:pt x="30" y="0"/>
                  <a:pt x="30" y="0"/>
                </a:cubicBezTo>
                <a:cubicBezTo>
                  <a:pt x="2" y="0"/>
                  <a:pt x="2" y="0"/>
                  <a:pt x="2" y="0"/>
                </a:cubicBezTo>
                <a:cubicBezTo>
                  <a:pt x="1" y="3"/>
                  <a:pt x="1" y="3"/>
                  <a:pt x="1" y="3"/>
                </a:cubicBezTo>
                <a:cubicBezTo>
                  <a:pt x="4" y="6"/>
                  <a:pt x="8" y="10"/>
                  <a:pt x="10" y="15"/>
                </a:cubicBezTo>
                <a:cubicBezTo>
                  <a:pt x="11" y="19"/>
                  <a:pt x="11" y="24"/>
                  <a:pt x="9" y="30"/>
                </a:cubicBezTo>
                <a:cubicBezTo>
                  <a:pt x="10" y="32"/>
                  <a:pt x="10" y="32"/>
                  <a:pt x="10" y="32"/>
                </a:cubicBezTo>
                <a:cubicBezTo>
                  <a:pt x="23" y="32"/>
                  <a:pt x="23" y="32"/>
                  <a:pt x="23" y="32"/>
                </a:cubicBezTo>
                <a:cubicBezTo>
                  <a:pt x="23" y="34"/>
                  <a:pt x="23" y="35"/>
                  <a:pt x="23" y="36"/>
                </a:cubicBezTo>
                <a:close/>
                <a:moveTo>
                  <a:pt x="40" y="42"/>
                </a:moveTo>
                <a:cubicBezTo>
                  <a:pt x="73" y="42"/>
                  <a:pt x="73" y="42"/>
                  <a:pt x="73" y="42"/>
                </a:cubicBezTo>
                <a:cubicBezTo>
                  <a:pt x="72" y="45"/>
                  <a:pt x="72" y="45"/>
                  <a:pt x="72" y="45"/>
                </a:cubicBezTo>
                <a:cubicBezTo>
                  <a:pt x="39" y="45"/>
                  <a:pt x="39" y="45"/>
                  <a:pt x="39" y="45"/>
                </a:cubicBezTo>
                <a:cubicBezTo>
                  <a:pt x="40" y="42"/>
                  <a:pt x="40" y="42"/>
                  <a:pt x="40" y="42"/>
                </a:cubicBezTo>
                <a:close/>
                <a:moveTo>
                  <a:pt x="41" y="36"/>
                </a:moveTo>
                <a:cubicBezTo>
                  <a:pt x="75" y="36"/>
                  <a:pt x="75" y="36"/>
                  <a:pt x="75" y="36"/>
                </a:cubicBezTo>
                <a:cubicBezTo>
                  <a:pt x="74" y="39"/>
                  <a:pt x="74" y="39"/>
                  <a:pt x="74" y="39"/>
                </a:cubicBezTo>
                <a:cubicBezTo>
                  <a:pt x="41" y="39"/>
                  <a:pt x="41" y="39"/>
                  <a:pt x="41" y="39"/>
                </a:cubicBezTo>
                <a:cubicBezTo>
                  <a:pt x="41" y="36"/>
                  <a:pt x="41" y="36"/>
                  <a:pt x="41" y="36"/>
                </a:cubicBezTo>
                <a:close/>
                <a:moveTo>
                  <a:pt x="31" y="26"/>
                </a:moveTo>
                <a:cubicBezTo>
                  <a:pt x="50" y="26"/>
                  <a:pt x="50" y="26"/>
                  <a:pt x="50" y="26"/>
                </a:cubicBezTo>
                <a:cubicBezTo>
                  <a:pt x="50" y="27"/>
                  <a:pt x="50" y="27"/>
                  <a:pt x="50" y="27"/>
                </a:cubicBezTo>
                <a:cubicBezTo>
                  <a:pt x="30" y="27"/>
                  <a:pt x="30" y="27"/>
                  <a:pt x="30" y="27"/>
                </a:cubicBezTo>
                <a:cubicBezTo>
                  <a:pt x="31" y="26"/>
                  <a:pt x="31" y="26"/>
                  <a:pt x="31" y="26"/>
                </a:cubicBezTo>
                <a:close/>
                <a:moveTo>
                  <a:pt x="31" y="22"/>
                </a:moveTo>
                <a:cubicBezTo>
                  <a:pt x="50" y="22"/>
                  <a:pt x="50" y="22"/>
                  <a:pt x="50" y="22"/>
                </a:cubicBezTo>
                <a:cubicBezTo>
                  <a:pt x="50" y="23"/>
                  <a:pt x="50" y="23"/>
                  <a:pt x="50" y="23"/>
                </a:cubicBezTo>
                <a:cubicBezTo>
                  <a:pt x="31" y="23"/>
                  <a:pt x="31" y="23"/>
                  <a:pt x="31" y="23"/>
                </a:cubicBezTo>
                <a:cubicBezTo>
                  <a:pt x="31" y="22"/>
                  <a:pt x="31" y="22"/>
                  <a:pt x="31" y="22"/>
                </a:cubicBezTo>
                <a:close/>
                <a:moveTo>
                  <a:pt x="30" y="18"/>
                </a:moveTo>
                <a:cubicBezTo>
                  <a:pt x="50" y="18"/>
                  <a:pt x="50" y="18"/>
                  <a:pt x="50" y="18"/>
                </a:cubicBezTo>
                <a:cubicBezTo>
                  <a:pt x="50" y="20"/>
                  <a:pt x="50" y="20"/>
                  <a:pt x="50" y="20"/>
                </a:cubicBezTo>
                <a:cubicBezTo>
                  <a:pt x="30" y="20"/>
                  <a:pt x="30" y="20"/>
                  <a:pt x="30" y="20"/>
                </a:cubicBezTo>
                <a:cubicBezTo>
                  <a:pt x="30" y="18"/>
                  <a:pt x="30" y="18"/>
                  <a:pt x="30" y="18"/>
                </a:cubicBezTo>
                <a:close/>
                <a:moveTo>
                  <a:pt x="74" y="96"/>
                </a:moveTo>
                <a:cubicBezTo>
                  <a:pt x="6" y="96"/>
                  <a:pt x="6" y="96"/>
                  <a:pt x="6" y="96"/>
                </a:cubicBezTo>
                <a:cubicBezTo>
                  <a:pt x="17" y="63"/>
                  <a:pt x="17" y="63"/>
                  <a:pt x="17" y="63"/>
                </a:cubicBezTo>
                <a:cubicBezTo>
                  <a:pt x="18" y="61"/>
                  <a:pt x="20" y="59"/>
                  <a:pt x="22" y="58"/>
                </a:cubicBezTo>
                <a:cubicBezTo>
                  <a:pt x="24" y="56"/>
                  <a:pt x="26" y="55"/>
                  <a:pt x="28" y="55"/>
                </a:cubicBezTo>
                <a:cubicBezTo>
                  <a:pt x="82" y="55"/>
                  <a:pt x="82" y="55"/>
                  <a:pt x="82" y="55"/>
                </a:cubicBezTo>
                <a:cubicBezTo>
                  <a:pt x="82" y="55"/>
                  <a:pt x="83" y="55"/>
                  <a:pt x="84" y="56"/>
                </a:cubicBezTo>
                <a:cubicBezTo>
                  <a:pt x="85" y="56"/>
                  <a:pt x="85" y="56"/>
                  <a:pt x="86" y="57"/>
                </a:cubicBezTo>
                <a:cubicBezTo>
                  <a:pt x="86" y="58"/>
                  <a:pt x="86" y="59"/>
                  <a:pt x="86" y="60"/>
                </a:cubicBezTo>
                <a:cubicBezTo>
                  <a:pt x="86" y="60"/>
                  <a:pt x="86" y="61"/>
                  <a:pt x="86" y="62"/>
                </a:cubicBezTo>
                <a:cubicBezTo>
                  <a:pt x="74" y="96"/>
                  <a:pt x="74" y="96"/>
                  <a:pt x="74" y="96"/>
                </a:cubicBezTo>
                <a:close/>
                <a:moveTo>
                  <a:pt x="32" y="41"/>
                </a:moveTo>
                <a:cubicBezTo>
                  <a:pt x="24" y="41"/>
                  <a:pt x="24" y="41"/>
                  <a:pt x="24" y="41"/>
                </a:cubicBezTo>
                <a:cubicBezTo>
                  <a:pt x="26" y="38"/>
                  <a:pt x="27" y="34"/>
                  <a:pt x="27" y="29"/>
                </a:cubicBezTo>
                <a:cubicBezTo>
                  <a:pt x="27" y="25"/>
                  <a:pt x="27" y="20"/>
                  <a:pt x="25" y="15"/>
                </a:cubicBezTo>
                <a:cubicBezTo>
                  <a:pt x="51" y="15"/>
                  <a:pt x="51" y="15"/>
                  <a:pt x="51" y="15"/>
                </a:cubicBezTo>
                <a:cubicBezTo>
                  <a:pt x="54" y="20"/>
                  <a:pt x="55" y="24"/>
                  <a:pt x="54" y="29"/>
                </a:cubicBezTo>
                <a:cubicBezTo>
                  <a:pt x="54" y="29"/>
                  <a:pt x="54" y="29"/>
                  <a:pt x="54" y="29"/>
                </a:cubicBezTo>
                <a:cubicBezTo>
                  <a:pt x="34" y="29"/>
                  <a:pt x="34" y="29"/>
                  <a:pt x="34" y="29"/>
                </a:cubicBezTo>
                <a:cubicBezTo>
                  <a:pt x="33" y="31"/>
                  <a:pt x="33" y="31"/>
                  <a:pt x="33" y="31"/>
                </a:cubicBezTo>
                <a:cubicBezTo>
                  <a:pt x="33" y="35"/>
                  <a:pt x="33" y="38"/>
                  <a:pt x="32" y="41"/>
                </a:cubicBezTo>
                <a:close/>
                <a:moveTo>
                  <a:pt x="24" y="29"/>
                </a:moveTo>
                <a:cubicBezTo>
                  <a:pt x="12" y="29"/>
                  <a:pt x="12" y="29"/>
                  <a:pt x="12" y="29"/>
                </a:cubicBezTo>
                <a:cubicBezTo>
                  <a:pt x="15" y="23"/>
                  <a:pt x="15" y="18"/>
                  <a:pt x="13" y="14"/>
                </a:cubicBezTo>
                <a:cubicBezTo>
                  <a:pt x="11" y="10"/>
                  <a:pt x="9" y="6"/>
                  <a:pt x="6" y="3"/>
                </a:cubicBezTo>
                <a:cubicBezTo>
                  <a:pt x="30" y="3"/>
                  <a:pt x="30" y="3"/>
                  <a:pt x="30" y="3"/>
                </a:cubicBezTo>
                <a:cubicBezTo>
                  <a:pt x="31" y="4"/>
                  <a:pt x="32" y="5"/>
                  <a:pt x="33" y="5"/>
                </a:cubicBezTo>
                <a:cubicBezTo>
                  <a:pt x="36" y="7"/>
                  <a:pt x="38" y="9"/>
                  <a:pt x="39" y="12"/>
                </a:cubicBezTo>
                <a:cubicBezTo>
                  <a:pt x="23" y="12"/>
                  <a:pt x="23" y="12"/>
                  <a:pt x="23" y="12"/>
                </a:cubicBezTo>
                <a:cubicBezTo>
                  <a:pt x="22" y="14"/>
                  <a:pt x="22" y="14"/>
                  <a:pt x="22" y="14"/>
                </a:cubicBezTo>
                <a:cubicBezTo>
                  <a:pt x="23" y="19"/>
                  <a:pt x="24" y="24"/>
                  <a:pt x="24" y="29"/>
                </a:cubicBezTo>
                <a:close/>
              </a:path>
            </a:pathLst>
          </a:custGeom>
          <a:solidFill>
            <a:schemeClr val="accent2"/>
          </a:solidFill>
          <a:ln>
            <a:noFill/>
          </a:ln>
          <a:effectLst/>
        </p:spPr>
        <p:txBody>
          <a:bodyPr lIns="68580" tIns="34290" rIns="68580" bIns="34290"/>
          <a:lstStyle/>
          <a:p>
            <a:endParaRPr lang="zh-CN" altLang="en-US">
              <a:solidFill>
                <a:schemeClr val="accent2"/>
              </a:solidFill>
              <a:ea typeface="微软雅黑" panose="020B0503020204020204" pitchFamily="34" charset="-122"/>
            </a:endParaRPr>
          </a:p>
        </p:txBody>
      </p:sp>
      <p:sp>
        <p:nvSpPr>
          <p:cNvPr id="13" name="矩形 12"/>
          <p:cNvSpPr/>
          <p:nvPr/>
        </p:nvSpPr>
        <p:spPr bwMode="auto">
          <a:xfrm>
            <a:off x="0" y="4885805"/>
            <a:ext cx="9143999" cy="257695"/>
          </a:xfrm>
          <a:prstGeom prst="rect">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微软雅黑" panose="020B0503020204020204" pitchFamily="34" charset="-122"/>
            </a:endParaRPr>
          </a:p>
        </p:txBody>
      </p:sp>
    </p:spTree>
  </p:cSld>
  <p:clrMapOvr>
    <a:masterClrMapping/>
  </p:clrMapOvr>
  <p:transition spd="med" advTm="3173">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6156"/>
                                        </p:tgtEl>
                                        <p:attrNameLst>
                                          <p:attrName>style.visibility</p:attrName>
                                        </p:attrNameLst>
                                      </p:cBhvr>
                                      <p:to>
                                        <p:strVal val="visible"/>
                                      </p:to>
                                    </p:set>
                                  </p:childTnLst>
                                </p:cTn>
                              </p:par>
                              <p:par>
                                <p:cTn id="7" presetID="47" presetClass="entr" presetSubtype="0" fill="hold" grpId="0" nodeType="withEffect">
                                  <p:stCondLst>
                                    <p:cond delay="0"/>
                                  </p:stCondLst>
                                  <p:childTnLst>
                                    <p:set>
                                      <p:cBhvr>
                                        <p:cTn id="8" dur="1" fill="hold">
                                          <p:stCondLst>
                                            <p:cond delay="0"/>
                                          </p:stCondLst>
                                        </p:cTn>
                                        <p:tgtEl>
                                          <p:spTgt spid="6150"/>
                                        </p:tgtEl>
                                        <p:attrNameLst>
                                          <p:attrName>style.visibility</p:attrName>
                                        </p:attrNameLst>
                                      </p:cBhvr>
                                      <p:to>
                                        <p:strVal val="visible"/>
                                      </p:to>
                                    </p:set>
                                    <p:animEffect transition="in" filter="fade">
                                      <p:cBhvr>
                                        <p:cTn id="9" dur="500"/>
                                        <p:tgtEl>
                                          <p:spTgt spid="6150"/>
                                        </p:tgtEl>
                                      </p:cBhvr>
                                    </p:animEffect>
                                    <p:anim calcmode="lin" valueType="num">
                                      <p:cBhvr>
                                        <p:cTn id="10" dur="500" fill="hold"/>
                                        <p:tgtEl>
                                          <p:spTgt spid="6150"/>
                                        </p:tgtEl>
                                        <p:attrNameLst>
                                          <p:attrName>ppt_x</p:attrName>
                                        </p:attrNameLst>
                                      </p:cBhvr>
                                      <p:tavLst>
                                        <p:tav tm="0">
                                          <p:val>
                                            <p:strVal val="#ppt_x"/>
                                          </p:val>
                                        </p:tav>
                                        <p:tav tm="100000">
                                          <p:val>
                                            <p:strVal val="#ppt_x"/>
                                          </p:val>
                                        </p:tav>
                                      </p:tavLst>
                                    </p:anim>
                                    <p:anim calcmode="lin" valueType="num">
                                      <p:cBhvr>
                                        <p:cTn id="11" dur="500" fill="hold"/>
                                        <p:tgtEl>
                                          <p:spTgt spid="6150"/>
                                        </p:tgtEl>
                                        <p:attrNameLst>
                                          <p:attrName>ppt_y</p:attrName>
                                        </p:attrNameLst>
                                      </p:cBhvr>
                                      <p:tavLst>
                                        <p:tav tm="0">
                                          <p:val>
                                            <p:strVal val="#ppt_y-.1"/>
                                          </p:val>
                                        </p:tav>
                                        <p:tav tm="100000">
                                          <p:val>
                                            <p:strVal val="#ppt_y"/>
                                          </p:val>
                                        </p:tav>
                                      </p:tavLst>
                                    </p:anim>
                                  </p:childTnLst>
                                </p:cTn>
                              </p:par>
                            </p:childTnLst>
                          </p:cTn>
                        </p:par>
                        <p:par>
                          <p:cTn id="12" fill="hold">
                            <p:stCondLst>
                              <p:cond delay="0"/>
                            </p:stCondLst>
                            <p:childTnLst>
                              <p:par>
                                <p:cTn id="13" presetID="10" presetClass="entr" presetSubtype="0" fill="hold" nodeType="afterEffect">
                                  <p:stCondLst>
                                    <p:cond delay="0"/>
                                  </p:stCondLst>
                                  <p:childTnLst>
                                    <p:set>
                                      <p:cBhvr>
                                        <p:cTn id="14" dur="1" fill="hold">
                                          <p:stCondLst>
                                            <p:cond delay="0"/>
                                          </p:stCondLst>
                                        </p:cTn>
                                        <p:tgtEl>
                                          <p:spTgt spid="6147"/>
                                        </p:tgtEl>
                                        <p:attrNameLst>
                                          <p:attrName>style.visibility</p:attrName>
                                        </p:attrNameLst>
                                      </p:cBhvr>
                                      <p:to>
                                        <p:strVal val="visible"/>
                                      </p:to>
                                    </p:set>
                                    <p:animEffect transition="in" filter="fade">
                                      <p:cBhvr>
                                        <p:cTn id="15" dur="250"/>
                                        <p:tgtEl>
                                          <p:spTgt spid="6147"/>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6146"/>
                                        </p:tgtEl>
                                        <p:attrNameLst>
                                          <p:attrName>style.visibility</p:attrName>
                                        </p:attrNameLst>
                                      </p:cBhvr>
                                      <p:to>
                                        <p:strVal val="visible"/>
                                      </p:to>
                                    </p:set>
                                    <p:animEffect transition="in" filter="fade">
                                      <p:cBhvr>
                                        <p:cTn id="19" dur="250"/>
                                        <p:tgtEl>
                                          <p:spTgt spid="6146"/>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6148"/>
                                        </p:tgtEl>
                                        <p:attrNameLst>
                                          <p:attrName>style.visibility</p:attrName>
                                        </p:attrNameLst>
                                      </p:cBhvr>
                                      <p:to>
                                        <p:strVal val="visible"/>
                                      </p:to>
                                    </p:set>
                                    <p:animEffect transition="in" filter="fade">
                                      <p:cBhvr>
                                        <p:cTn id="23" dur="250"/>
                                        <p:tgtEl>
                                          <p:spTgt spid="6148"/>
                                        </p:tgtEl>
                                      </p:cBhvr>
                                    </p:animEffect>
                                  </p:childTnLst>
                                </p:cTn>
                              </p:par>
                            </p:childTnLst>
                          </p:cTn>
                        </p:par>
                        <p:par>
                          <p:cTn id="24" fill="hold">
                            <p:stCondLst>
                              <p:cond delay="1500"/>
                            </p:stCondLst>
                            <p:childTnLst>
                              <p:par>
                                <p:cTn id="25" presetID="10" presetClass="entr" presetSubtype="0" fill="hold"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fade">
                                      <p:cBhvr>
                                        <p:cTn id="27" dur="250"/>
                                        <p:tgtEl>
                                          <p:spTgt spid="6153"/>
                                        </p:tgtEl>
                                      </p:cBhvr>
                                    </p:animEffect>
                                  </p:childTnLst>
                                </p:cTn>
                              </p:par>
                            </p:childTnLst>
                          </p:cTn>
                        </p:par>
                        <p:par>
                          <p:cTn id="28" fill="hold">
                            <p:stCondLst>
                              <p:cond delay="2000"/>
                            </p:stCondLst>
                            <p:childTnLst>
                              <p:par>
                                <p:cTn id="29" presetID="2" presetClass="entr" presetSubtype="2" fill="hold" grpId="1" nodeType="afterEffect">
                                  <p:stCondLst>
                                    <p:cond delay="0"/>
                                  </p:stCondLst>
                                  <p:childTnLst>
                                    <p:set>
                                      <p:cBhvr>
                                        <p:cTn id="30" dur="1" fill="hold">
                                          <p:stCondLst>
                                            <p:cond delay="0"/>
                                          </p:stCondLst>
                                        </p:cTn>
                                        <p:tgtEl>
                                          <p:spTgt spid="6151"/>
                                        </p:tgtEl>
                                        <p:attrNameLst>
                                          <p:attrName>style.visibility</p:attrName>
                                        </p:attrNameLst>
                                      </p:cBhvr>
                                      <p:to>
                                        <p:strVal val="visible"/>
                                      </p:to>
                                    </p:set>
                                    <p:anim calcmode="lin" valueType="num">
                                      <p:cBhvr additive="base">
                                        <p:cTn id="31" dur="500" fill="hold"/>
                                        <p:tgtEl>
                                          <p:spTgt spid="6151"/>
                                        </p:tgtEl>
                                        <p:attrNameLst>
                                          <p:attrName>ppt_x</p:attrName>
                                        </p:attrNameLst>
                                      </p:cBhvr>
                                      <p:tavLst>
                                        <p:tav tm="0">
                                          <p:val>
                                            <p:strVal val="1+#ppt_w/2"/>
                                          </p:val>
                                        </p:tav>
                                        <p:tav tm="100000">
                                          <p:val>
                                            <p:strVal val="#ppt_x"/>
                                          </p:val>
                                        </p:tav>
                                      </p:tavLst>
                                    </p:anim>
                                    <p:anim calcmode="lin" valueType="num">
                                      <p:cBhvr additive="base">
                                        <p:cTn id="32" dur="500" fill="hold"/>
                                        <p:tgtEl>
                                          <p:spTgt spid="6151"/>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2" presetClass="entr" presetSubtype="2" fill="hold" grpId="0" nodeType="afterEffect">
                                  <p:stCondLst>
                                    <p:cond delay="0"/>
                                  </p:stCondLst>
                                  <p:childTnLst>
                                    <p:set>
                                      <p:cBhvr>
                                        <p:cTn id="35" dur="1" fill="hold">
                                          <p:stCondLst>
                                            <p:cond delay="0"/>
                                          </p:stCondLst>
                                        </p:cTn>
                                        <p:tgtEl>
                                          <p:spTgt spid="6152"/>
                                        </p:tgtEl>
                                        <p:attrNameLst>
                                          <p:attrName>style.visibility</p:attrName>
                                        </p:attrNameLst>
                                      </p:cBhvr>
                                      <p:to>
                                        <p:strVal val="visible"/>
                                      </p:to>
                                    </p:set>
                                    <p:anim calcmode="lin" valueType="num">
                                      <p:cBhvr additive="base">
                                        <p:cTn id="36" dur="500" fill="hold"/>
                                        <p:tgtEl>
                                          <p:spTgt spid="6152"/>
                                        </p:tgtEl>
                                        <p:attrNameLst>
                                          <p:attrName>ppt_x</p:attrName>
                                        </p:attrNameLst>
                                      </p:cBhvr>
                                      <p:tavLst>
                                        <p:tav tm="0">
                                          <p:val>
                                            <p:strVal val="1+#ppt_w/2"/>
                                          </p:val>
                                        </p:tav>
                                        <p:tav tm="100000">
                                          <p:val>
                                            <p:strVal val="#ppt_x"/>
                                          </p:val>
                                        </p:tav>
                                      </p:tavLst>
                                    </p:anim>
                                    <p:anim calcmode="lin" valueType="num">
                                      <p:cBhvr additive="base">
                                        <p:cTn id="37" dur="500" fill="hold"/>
                                        <p:tgtEl>
                                          <p:spTgt spid="61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nimBg="1"/>
      <p:bldP spid="6148" grpId="0" animBg="1"/>
      <p:bldP spid="6150" grpId="0" animBg="1"/>
      <p:bldP spid="6151" grpId="0" bldLvl="0" autoUpdateAnimBg="0"/>
      <p:bldP spid="6151" grpId="1" bldLvl="0" autoUpdateAnimBg="0"/>
      <p:bldP spid="6152" grpId="0" bldLvl="0" autoUpdateAnimBg="0"/>
      <p:bldP spid="615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组合 39"/>
          <p:cNvGrpSpPr/>
          <p:nvPr/>
        </p:nvGrpSpPr>
        <p:grpSpPr>
          <a:xfrm>
            <a:off x="1698246" y="-5298"/>
            <a:ext cx="1805717" cy="324036"/>
            <a:chOff x="1698246" y="-5298"/>
            <a:chExt cx="1805717" cy="324036"/>
          </a:xfrm>
        </p:grpSpPr>
        <p:sp>
          <p:nvSpPr>
            <p:cNvPr id="41" name="平行四边形 40"/>
            <p:cNvSpPr/>
            <p:nvPr/>
          </p:nvSpPr>
          <p:spPr>
            <a:xfrm>
              <a:off x="1698246" y="-5298"/>
              <a:ext cx="1805717" cy="324036"/>
            </a:xfrm>
            <a:prstGeom prst="parallelogram">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panose="020B0503020204020204" pitchFamily="34" charset="-122"/>
              </a:endParaRPr>
            </a:p>
          </p:txBody>
        </p:sp>
        <p:sp>
          <p:nvSpPr>
            <p:cNvPr id="42" name="TextBox 37"/>
            <p:cNvSpPr>
              <a:spLocks noChangeArrowheads="1"/>
            </p:cNvSpPr>
            <p:nvPr/>
          </p:nvSpPr>
          <p:spPr bwMode="auto">
            <a:xfrm>
              <a:off x="2065961" y="48998"/>
              <a:ext cx="99194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1400" b="1" dirty="0">
                  <a:solidFill>
                    <a:schemeClr val="accent2"/>
                  </a:solidFill>
                  <a:latin typeface="微软雅黑" panose="020B0503020204020204" pitchFamily="34" charset="-122"/>
                  <a:ea typeface="微软雅黑" panose="020B0503020204020204" pitchFamily="34" charset="-122"/>
                </a:rPr>
                <a:t>工作目标</a:t>
              </a:r>
              <a:endParaRPr lang="zh-CN" altLang="en-US" sz="1400" b="1" dirty="0">
                <a:solidFill>
                  <a:schemeClr val="accent2"/>
                </a:solidFill>
                <a:latin typeface="微软雅黑" panose="020B0503020204020204" pitchFamily="34" charset="-122"/>
                <a:ea typeface="微软雅黑" panose="020B0503020204020204" pitchFamily="34" charset="-122"/>
              </a:endParaRPr>
            </a:p>
          </p:txBody>
        </p:sp>
      </p:grpSp>
      <p:grpSp>
        <p:nvGrpSpPr>
          <p:cNvPr id="43" name="组合 42"/>
          <p:cNvGrpSpPr/>
          <p:nvPr/>
        </p:nvGrpSpPr>
        <p:grpSpPr>
          <a:xfrm>
            <a:off x="3470062" y="-5298"/>
            <a:ext cx="1805717" cy="324036"/>
            <a:chOff x="3470062" y="-5298"/>
            <a:chExt cx="1805717" cy="324036"/>
          </a:xfrm>
        </p:grpSpPr>
        <p:sp>
          <p:nvSpPr>
            <p:cNvPr id="44" name="平行四边形 43"/>
            <p:cNvSpPr/>
            <p:nvPr/>
          </p:nvSpPr>
          <p:spPr>
            <a:xfrm>
              <a:off x="3470062" y="-5298"/>
              <a:ext cx="1805717" cy="324036"/>
            </a:xfrm>
            <a:prstGeom prst="parallelogram">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panose="020B0503020204020204" pitchFamily="34" charset="-122"/>
              </a:endParaRPr>
            </a:p>
          </p:txBody>
        </p:sp>
        <p:sp>
          <p:nvSpPr>
            <p:cNvPr id="45" name="TextBox 38"/>
            <p:cNvSpPr>
              <a:spLocks noChangeArrowheads="1"/>
            </p:cNvSpPr>
            <p:nvPr/>
          </p:nvSpPr>
          <p:spPr bwMode="auto">
            <a:xfrm>
              <a:off x="3534969" y="48998"/>
              <a:ext cx="133214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1400" b="1" dirty="0">
                  <a:solidFill>
                    <a:schemeClr val="accent2"/>
                  </a:solidFill>
                  <a:latin typeface="微软雅黑" panose="020B0503020204020204" pitchFamily="34" charset="-122"/>
                  <a:ea typeface="微软雅黑" panose="020B0503020204020204" pitchFamily="34" charset="-122"/>
                </a:rPr>
                <a:t>自我提升</a:t>
              </a:r>
              <a:endParaRPr lang="zh-CN" altLang="en-US" sz="1400" b="1" dirty="0">
                <a:solidFill>
                  <a:schemeClr val="accent2"/>
                </a:solidFill>
                <a:latin typeface="微软雅黑" panose="020B0503020204020204" pitchFamily="34" charset="-122"/>
                <a:ea typeface="微软雅黑" panose="020B0503020204020204" pitchFamily="34" charset="-122"/>
              </a:endParaRPr>
            </a:p>
          </p:txBody>
        </p:sp>
      </p:grpSp>
      <p:grpSp>
        <p:nvGrpSpPr>
          <p:cNvPr id="46" name="组合 45"/>
          <p:cNvGrpSpPr/>
          <p:nvPr/>
        </p:nvGrpSpPr>
        <p:grpSpPr>
          <a:xfrm>
            <a:off x="-72516" y="-5298"/>
            <a:ext cx="1805717" cy="324036"/>
            <a:chOff x="-72516" y="-5298"/>
            <a:chExt cx="1805717" cy="324036"/>
          </a:xfrm>
        </p:grpSpPr>
        <p:sp>
          <p:nvSpPr>
            <p:cNvPr id="47" name="平行四边形 46"/>
            <p:cNvSpPr/>
            <p:nvPr/>
          </p:nvSpPr>
          <p:spPr>
            <a:xfrm>
              <a:off x="-72516" y="-5298"/>
              <a:ext cx="1805717" cy="324036"/>
            </a:xfrm>
            <a:prstGeom prst="parallelogram">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panose="020B0503020204020204" pitchFamily="34" charset="-122"/>
              </a:endParaRPr>
            </a:p>
          </p:txBody>
        </p:sp>
        <p:sp>
          <p:nvSpPr>
            <p:cNvPr id="48" name="TextBox 33"/>
            <p:cNvSpPr>
              <a:spLocks noChangeArrowheads="1"/>
            </p:cNvSpPr>
            <p:nvPr/>
          </p:nvSpPr>
          <p:spPr bwMode="auto">
            <a:xfrm>
              <a:off x="361869" y="48998"/>
              <a:ext cx="112443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1400" b="1" dirty="0">
                  <a:solidFill>
                    <a:schemeClr val="accent2"/>
                  </a:solidFill>
                  <a:latin typeface="微软雅黑" panose="020B0503020204020204" pitchFamily="34" charset="-122"/>
                  <a:ea typeface="微软雅黑" panose="020B0503020204020204" pitchFamily="34" charset="-122"/>
                </a:rPr>
                <a:t>工作计划</a:t>
              </a:r>
              <a:endParaRPr lang="zh-CN" altLang="en-US" sz="1400" b="1" dirty="0">
                <a:solidFill>
                  <a:schemeClr val="accent2"/>
                </a:solidFill>
                <a:latin typeface="微软雅黑" panose="020B0503020204020204" pitchFamily="34" charset="-122"/>
                <a:ea typeface="微软雅黑" panose="020B0503020204020204" pitchFamily="34" charset="-122"/>
              </a:endParaRPr>
            </a:p>
          </p:txBody>
        </p:sp>
      </p:grpSp>
      <p:sp>
        <p:nvSpPr>
          <p:cNvPr id="36" name="流程图: 延期 3"/>
          <p:cNvSpPr/>
          <p:nvPr/>
        </p:nvSpPr>
        <p:spPr>
          <a:xfrm rot="16200000">
            <a:off x="4477625" y="412984"/>
            <a:ext cx="176691" cy="9360537"/>
          </a:xfrm>
          <a:custGeom>
            <a:avLst/>
            <a:gdLst>
              <a:gd name="connsiteX0" fmla="*/ 0 w 2160242"/>
              <a:gd name="connsiteY0" fmla="*/ 0 h 10045117"/>
              <a:gd name="connsiteX1" fmla="*/ 1080121 w 2160242"/>
              <a:gd name="connsiteY1" fmla="*/ 0 h 10045117"/>
              <a:gd name="connsiteX2" fmla="*/ 2160242 w 2160242"/>
              <a:gd name="connsiteY2" fmla="*/ 5022559 h 10045117"/>
              <a:gd name="connsiteX3" fmla="*/ 1080121 w 2160242"/>
              <a:gd name="connsiteY3" fmla="*/ 10045118 h 10045117"/>
              <a:gd name="connsiteX4" fmla="*/ 0 w 2160242"/>
              <a:gd name="connsiteY4" fmla="*/ 10045117 h 10045117"/>
              <a:gd name="connsiteX5" fmla="*/ 0 w 2160242"/>
              <a:gd name="connsiteY5" fmla="*/ 0 h 10045117"/>
              <a:gd name="connsiteX0-1" fmla="*/ 1054100 w 2160242"/>
              <a:gd name="connsiteY0-2" fmla="*/ 0 h 10045118"/>
              <a:gd name="connsiteX1-3" fmla="*/ 1080121 w 2160242"/>
              <a:gd name="connsiteY1-4" fmla="*/ 0 h 10045118"/>
              <a:gd name="connsiteX2-5" fmla="*/ 2160242 w 2160242"/>
              <a:gd name="connsiteY2-6" fmla="*/ 5022559 h 10045118"/>
              <a:gd name="connsiteX3-7" fmla="*/ 1080121 w 2160242"/>
              <a:gd name="connsiteY3-8" fmla="*/ 10045118 h 10045118"/>
              <a:gd name="connsiteX4-9" fmla="*/ 0 w 2160242"/>
              <a:gd name="connsiteY4-10" fmla="*/ 10045117 h 10045118"/>
              <a:gd name="connsiteX5-11" fmla="*/ 1054100 w 2160242"/>
              <a:gd name="connsiteY5-12" fmla="*/ 0 h 10045118"/>
              <a:gd name="connsiteX0-13" fmla="*/ 1054100 w 2160242"/>
              <a:gd name="connsiteY0-14" fmla="*/ 0 h 10045118"/>
              <a:gd name="connsiteX1-15" fmla="*/ 1080121 w 2160242"/>
              <a:gd name="connsiteY1-16" fmla="*/ 0 h 10045118"/>
              <a:gd name="connsiteX2-17" fmla="*/ 2160242 w 2160242"/>
              <a:gd name="connsiteY2-18" fmla="*/ 5022559 h 10045118"/>
              <a:gd name="connsiteX3-19" fmla="*/ 1080121 w 2160242"/>
              <a:gd name="connsiteY3-20" fmla="*/ 10045118 h 10045118"/>
              <a:gd name="connsiteX4-21" fmla="*/ 0 w 2160242"/>
              <a:gd name="connsiteY4-22" fmla="*/ 10045117 h 10045118"/>
              <a:gd name="connsiteX5-23" fmla="*/ 1071189 w 2160242"/>
              <a:gd name="connsiteY5-24" fmla="*/ 10023149 h 10045118"/>
              <a:gd name="connsiteX6" fmla="*/ 1054100 w 2160242"/>
              <a:gd name="connsiteY6" fmla="*/ 0 h 10045118"/>
              <a:gd name="connsiteX0-25" fmla="*/ 0 w 1106142"/>
              <a:gd name="connsiteY0-26" fmla="*/ 0 h 10057817"/>
              <a:gd name="connsiteX1-27" fmla="*/ 26021 w 1106142"/>
              <a:gd name="connsiteY1-28" fmla="*/ 0 h 10057817"/>
              <a:gd name="connsiteX2-29" fmla="*/ 1106142 w 1106142"/>
              <a:gd name="connsiteY2-30" fmla="*/ 5022559 h 10057817"/>
              <a:gd name="connsiteX3-31" fmla="*/ 26021 w 1106142"/>
              <a:gd name="connsiteY3-32" fmla="*/ 10045118 h 10057817"/>
              <a:gd name="connsiteX4-33" fmla="*/ 12700 w 1106142"/>
              <a:gd name="connsiteY4-34" fmla="*/ 10057817 h 10057817"/>
              <a:gd name="connsiteX5-35" fmla="*/ 17089 w 1106142"/>
              <a:gd name="connsiteY5-36" fmla="*/ 10023149 h 10057817"/>
              <a:gd name="connsiteX6-37" fmla="*/ 0 w 1106142"/>
              <a:gd name="connsiteY6-38" fmla="*/ 0 h 1005781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37" y="connsiteY6-38"/>
              </a:cxn>
            </a:cxnLst>
            <a:rect l="l" t="t" r="r" b="b"/>
            <a:pathLst>
              <a:path w="1106142" h="10057817">
                <a:moveTo>
                  <a:pt x="0" y="0"/>
                </a:moveTo>
                <a:lnTo>
                  <a:pt x="26021" y="0"/>
                </a:lnTo>
                <a:cubicBezTo>
                  <a:pt x="622555" y="0"/>
                  <a:pt x="1106142" y="2248676"/>
                  <a:pt x="1106142" y="5022559"/>
                </a:cubicBezTo>
                <a:cubicBezTo>
                  <a:pt x="1106142" y="7796442"/>
                  <a:pt x="622555" y="10045118"/>
                  <a:pt x="26021" y="10045118"/>
                </a:cubicBezTo>
                <a:lnTo>
                  <a:pt x="12700" y="10057817"/>
                </a:lnTo>
                <a:cubicBezTo>
                  <a:pt x="22630" y="10037794"/>
                  <a:pt x="7159" y="10043172"/>
                  <a:pt x="17089" y="10023149"/>
                </a:cubicBezTo>
                <a:cubicBezTo>
                  <a:pt x="11393" y="6682099"/>
                  <a:pt x="5696" y="3341050"/>
                  <a:pt x="0"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nvGrpSpPr>
          <p:cNvPr id="38" name="组合 37"/>
          <p:cNvGrpSpPr/>
          <p:nvPr/>
        </p:nvGrpSpPr>
        <p:grpSpPr>
          <a:xfrm>
            <a:off x="899592" y="987574"/>
            <a:ext cx="7448488" cy="779317"/>
            <a:chOff x="899592" y="1207363"/>
            <a:chExt cx="7448488" cy="779317"/>
          </a:xfrm>
        </p:grpSpPr>
        <p:sp>
          <p:nvSpPr>
            <p:cNvPr id="39" name="右箭头 38"/>
            <p:cNvSpPr/>
            <p:nvPr/>
          </p:nvSpPr>
          <p:spPr>
            <a:xfrm>
              <a:off x="899592" y="1207363"/>
              <a:ext cx="7448488" cy="779317"/>
            </a:xfrm>
            <a:prstGeom prst="rightArrow">
              <a:avLst>
                <a:gd name="adj1" fmla="val 65054"/>
                <a:gd name="adj2" fmla="val 78522"/>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pic>
          <p:nvPicPr>
            <p:cNvPr id="49" name="Picture 7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43608" y="1391166"/>
              <a:ext cx="381000" cy="411710"/>
            </a:xfrm>
            <a:prstGeom prst="rect">
              <a:avLst/>
            </a:prstGeom>
            <a:noFill/>
          </p:spPr>
        </p:pic>
        <p:sp>
          <p:nvSpPr>
            <p:cNvPr id="50" name="TextBox 49"/>
            <p:cNvSpPr txBox="1"/>
            <p:nvPr/>
          </p:nvSpPr>
          <p:spPr>
            <a:xfrm>
              <a:off x="1259632" y="1361471"/>
              <a:ext cx="1749636" cy="418191"/>
            </a:xfrm>
            <a:prstGeom prst="rect">
              <a:avLst/>
            </a:prstGeom>
            <a:noFill/>
          </p:spPr>
          <p:txBody>
            <a:bodyPr wrap="square" rtlCol="0">
              <a:spAutoFit/>
            </a:bodyPr>
            <a:lstStyle/>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1600" b="1" i="0" u="none" strike="noStrike" kern="0" cap="none" spc="0" normalizeH="0" baseline="0" noProof="0" dirty="0">
                  <a:ln>
                    <a:noFill/>
                  </a:ln>
                  <a:solidFill>
                    <a:schemeClr val="accent2"/>
                  </a:solidFill>
                  <a:effectLst/>
                  <a:uLnTx/>
                  <a:uFillTx/>
                  <a:latin typeface="微软雅黑" panose="020B0503020204020204" pitchFamily="34" charset="-122"/>
                  <a:ea typeface="微软雅黑" panose="020B0503020204020204" pitchFamily="34" charset="-122"/>
                </a:rPr>
                <a:t>这里填写标题</a:t>
              </a:r>
              <a:endParaRPr kumimoji="0" lang="en-US" sz="1600" b="1" i="0" u="none" strike="noStrike" kern="0" cap="none" spc="0" normalizeH="0" baseline="0" noProof="0" dirty="0">
                <a:ln>
                  <a:noFill/>
                </a:ln>
                <a:solidFill>
                  <a:schemeClr val="accent2"/>
                </a:solidFill>
                <a:effectLst/>
                <a:uLnTx/>
                <a:uFillTx/>
                <a:latin typeface="微软雅黑" panose="020B0503020204020204" pitchFamily="34" charset="-122"/>
                <a:ea typeface="微软雅黑" panose="020B0503020204020204" pitchFamily="34" charset="-122"/>
              </a:endParaRPr>
            </a:p>
          </p:txBody>
        </p:sp>
      </p:grpSp>
      <p:sp>
        <p:nvSpPr>
          <p:cNvPr id="51" name="矩形 50"/>
          <p:cNvSpPr/>
          <p:nvPr/>
        </p:nvSpPr>
        <p:spPr>
          <a:xfrm>
            <a:off x="973572" y="1775897"/>
            <a:ext cx="2086260" cy="2123658"/>
          </a:xfrm>
          <a:prstGeom prst="rect">
            <a:avLst/>
          </a:prstGeom>
        </p:spPr>
        <p:txBody>
          <a:bodyPr wrap="square">
            <a:spAutoFit/>
          </a:bodyPr>
          <a:lstStyle/>
          <a:p>
            <a:pPr algn="just"/>
            <a:r>
              <a:rPr lang="zh-CN" altLang="en-US" sz="1200" dirty="0">
                <a:solidFill>
                  <a:schemeClr val="bg1">
                    <a:lumMod val="50000"/>
                  </a:schemeClr>
                </a:solidFill>
                <a:latin typeface="微软雅黑" panose="020B0503020204020204" pitchFamily="34" charset="-122"/>
                <a:ea typeface="微软雅黑" panose="020B0503020204020204" pitchFamily="34" charset="-122"/>
              </a:rPr>
              <a:t>点击添加文字点击添加文字</a:t>
            </a:r>
            <a:endParaRPr lang="en-US" altLang="zh-CN" sz="1200" dirty="0">
              <a:solidFill>
                <a:schemeClr val="bg1">
                  <a:lumMod val="50000"/>
                </a:schemeClr>
              </a:solidFill>
              <a:latin typeface="微软雅黑" panose="020B0503020204020204" pitchFamily="34" charset="-122"/>
              <a:ea typeface="微软雅黑" panose="020B0503020204020204" pitchFamily="34" charset="-122"/>
            </a:endParaRPr>
          </a:p>
          <a:p>
            <a:pPr algn="just"/>
            <a:r>
              <a:rPr lang="zh-CN" altLang="en-US" sz="1200" dirty="0">
                <a:solidFill>
                  <a:schemeClr val="bg1">
                    <a:lumMod val="50000"/>
                  </a:schemeClr>
                </a:solidFill>
                <a:latin typeface="微软雅黑" panose="020B0503020204020204" pitchFamily="34" charset="-122"/>
                <a:ea typeface="微软雅黑" panose="020B0503020204020204" pitchFamily="34" charset="-122"/>
              </a:rPr>
              <a:t>点击添加文字点击添加文字</a:t>
            </a: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a:p>
            <a:pPr algn="just"/>
            <a:r>
              <a:rPr lang="zh-CN" altLang="en-US" sz="1200" dirty="0">
                <a:solidFill>
                  <a:schemeClr val="bg1">
                    <a:lumMod val="50000"/>
                  </a:schemeClr>
                </a:solidFill>
                <a:latin typeface="微软雅黑" panose="020B0503020204020204" pitchFamily="34" charset="-122"/>
                <a:ea typeface="微软雅黑" panose="020B0503020204020204" pitchFamily="34" charset="-122"/>
              </a:rPr>
              <a:t>点击添加文字点击添加文字</a:t>
            </a: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a:p>
            <a:pPr algn="just"/>
            <a:r>
              <a:rPr lang="zh-CN" altLang="en-US" sz="1200" dirty="0">
                <a:solidFill>
                  <a:schemeClr val="bg1">
                    <a:lumMod val="50000"/>
                  </a:schemeClr>
                </a:solidFill>
                <a:latin typeface="微软雅黑" panose="020B0503020204020204" pitchFamily="34" charset="-122"/>
                <a:ea typeface="微软雅黑" panose="020B0503020204020204" pitchFamily="34" charset="-122"/>
              </a:rPr>
              <a:t>点击添加文字点击添加文字</a:t>
            </a: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a:p>
            <a:pPr algn="just"/>
            <a:r>
              <a:rPr lang="zh-CN" altLang="en-US" sz="1200" dirty="0">
                <a:solidFill>
                  <a:schemeClr val="bg1">
                    <a:lumMod val="50000"/>
                  </a:schemeClr>
                </a:solidFill>
                <a:latin typeface="微软雅黑" panose="020B0503020204020204" pitchFamily="34" charset="-122"/>
                <a:ea typeface="微软雅黑" panose="020B0503020204020204" pitchFamily="34" charset="-122"/>
              </a:rPr>
              <a:t>点击添加文字点击添加文字</a:t>
            </a: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a:p>
            <a:pPr algn="just"/>
            <a:r>
              <a:rPr lang="zh-CN" altLang="en-US" sz="1200" dirty="0">
                <a:solidFill>
                  <a:schemeClr val="bg1">
                    <a:lumMod val="50000"/>
                  </a:schemeClr>
                </a:solidFill>
                <a:latin typeface="微软雅黑" panose="020B0503020204020204" pitchFamily="34" charset="-122"/>
                <a:ea typeface="微软雅黑" panose="020B0503020204020204" pitchFamily="34" charset="-122"/>
              </a:rPr>
              <a:t>点击添加文字点击添加文字</a:t>
            </a: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a:p>
            <a:pPr algn="just"/>
            <a:r>
              <a:rPr lang="zh-CN" altLang="en-US" sz="1200" dirty="0">
                <a:solidFill>
                  <a:schemeClr val="bg1">
                    <a:lumMod val="50000"/>
                  </a:schemeClr>
                </a:solidFill>
                <a:latin typeface="微软雅黑" panose="020B0503020204020204" pitchFamily="34" charset="-122"/>
                <a:ea typeface="微软雅黑" panose="020B0503020204020204" pitchFamily="34" charset="-122"/>
              </a:rPr>
              <a:t>点击添加文字点击添加文字</a:t>
            </a: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a:p>
            <a:pPr algn="just"/>
            <a:r>
              <a:rPr lang="zh-CN" altLang="en-US" sz="1200" dirty="0">
                <a:solidFill>
                  <a:schemeClr val="bg1">
                    <a:lumMod val="50000"/>
                  </a:schemeClr>
                </a:solidFill>
                <a:latin typeface="微软雅黑" panose="020B0503020204020204" pitchFamily="34" charset="-122"/>
                <a:ea typeface="微软雅黑" panose="020B0503020204020204" pitchFamily="34" charset="-122"/>
              </a:rPr>
              <a:t>点击添加文字点击添加文字</a:t>
            </a: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a:p>
            <a:pPr algn="just"/>
            <a:r>
              <a:rPr lang="zh-CN" altLang="en-US" sz="1200" dirty="0">
                <a:solidFill>
                  <a:schemeClr val="bg1">
                    <a:lumMod val="50000"/>
                  </a:schemeClr>
                </a:solidFill>
                <a:latin typeface="微软雅黑" panose="020B0503020204020204" pitchFamily="34" charset="-122"/>
                <a:ea typeface="微软雅黑" panose="020B0503020204020204" pitchFamily="34" charset="-122"/>
              </a:rPr>
              <a:t>点击添加文字点击添加文字</a:t>
            </a: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a:p>
            <a:pPr algn="just"/>
            <a:r>
              <a:rPr lang="zh-CN" altLang="en-US" sz="1200" dirty="0">
                <a:solidFill>
                  <a:schemeClr val="bg1">
                    <a:lumMod val="50000"/>
                  </a:schemeClr>
                </a:solidFill>
                <a:latin typeface="微软雅黑" panose="020B0503020204020204" pitchFamily="34" charset="-122"/>
                <a:ea typeface="微软雅黑" panose="020B0503020204020204" pitchFamily="34" charset="-122"/>
              </a:rPr>
              <a:t>点击添加文字点击添加文字</a:t>
            </a: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a:p>
            <a:pPr algn="just"/>
            <a:r>
              <a:rPr lang="zh-CN" altLang="en-US" sz="1200" dirty="0">
                <a:solidFill>
                  <a:schemeClr val="bg1">
                    <a:lumMod val="50000"/>
                  </a:schemeClr>
                </a:solidFill>
                <a:latin typeface="微软雅黑" panose="020B0503020204020204" pitchFamily="34" charset="-122"/>
                <a:ea typeface="微软雅黑" panose="020B0503020204020204" pitchFamily="34" charset="-122"/>
              </a:rPr>
              <a:t>点击添加文字点击添加文字</a:t>
            </a: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52" name="组合 51"/>
          <p:cNvGrpSpPr/>
          <p:nvPr/>
        </p:nvGrpSpPr>
        <p:grpSpPr>
          <a:xfrm>
            <a:off x="3131840" y="1487865"/>
            <a:ext cx="5216240" cy="779317"/>
            <a:chOff x="3131840" y="1707654"/>
            <a:chExt cx="5216240" cy="779317"/>
          </a:xfrm>
        </p:grpSpPr>
        <p:sp>
          <p:nvSpPr>
            <p:cNvPr id="53" name="右箭头 52"/>
            <p:cNvSpPr/>
            <p:nvPr/>
          </p:nvSpPr>
          <p:spPr>
            <a:xfrm>
              <a:off x="3131840" y="1707654"/>
              <a:ext cx="5216240" cy="779317"/>
            </a:xfrm>
            <a:prstGeom prst="rightArrow">
              <a:avLst>
                <a:gd name="adj1" fmla="val 65054"/>
                <a:gd name="adj2" fmla="val 78522"/>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pic>
          <p:nvPicPr>
            <p:cNvPr id="54" name="Picture 10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75856" y="1881497"/>
              <a:ext cx="462738" cy="431630"/>
            </a:xfrm>
            <a:prstGeom prst="rect">
              <a:avLst/>
            </a:prstGeom>
            <a:noFill/>
          </p:spPr>
        </p:pic>
        <p:sp>
          <p:nvSpPr>
            <p:cNvPr id="55" name="TextBox 54"/>
            <p:cNvSpPr txBox="1"/>
            <p:nvPr/>
          </p:nvSpPr>
          <p:spPr>
            <a:xfrm>
              <a:off x="3524396" y="1851670"/>
              <a:ext cx="1749636" cy="418191"/>
            </a:xfrm>
            <a:prstGeom prst="rect">
              <a:avLst/>
            </a:prstGeom>
            <a:noFill/>
          </p:spPr>
          <p:txBody>
            <a:bodyPr wrap="square" rtlCol="0">
              <a:spAutoFit/>
            </a:bodyPr>
            <a:lstStyle/>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1600" b="1" i="0" u="none" strike="noStrike" kern="0" cap="none" spc="0" normalizeH="0" baseline="0" noProof="0" dirty="0">
                  <a:ln>
                    <a:noFill/>
                  </a:ln>
                  <a:solidFill>
                    <a:schemeClr val="accent2"/>
                  </a:solidFill>
                  <a:effectLst/>
                  <a:uLnTx/>
                  <a:uFillTx/>
                  <a:latin typeface="微软雅黑" panose="020B0503020204020204" pitchFamily="34" charset="-122"/>
                  <a:ea typeface="微软雅黑" panose="020B0503020204020204" pitchFamily="34" charset="-122"/>
                </a:rPr>
                <a:t>这里填写标题</a:t>
              </a:r>
              <a:endParaRPr kumimoji="0" lang="en-US" sz="1600" b="1" i="0" u="none" strike="noStrike" kern="0" cap="none" spc="0" normalizeH="0" baseline="0" noProof="0" dirty="0">
                <a:ln>
                  <a:noFill/>
                </a:ln>
                <a:solidFill>
                  <a:schemeClr val="accent2"/>
                </a:solidFill>
                <a:effectLst/>
                <a:uLnTx/>
                <a:uFillTx/>
                <a:latin typeface="微软雅黑" panose="020B0503020204020204" pitchFamily="34" charset="-122"/>
                <a:ea typeface="微软雅黑" panose="020B0503020204020204" pitchFamily="34" charset="-122"/>
              </a:endParaRPr>
            </a:p>
          </p:txBody>
        </p:sp>
      </p:grpSp>
      <p:cxnSp>
        <p:nvCxnSpPr>
          <p:cNvPr id="57" name="直接连接符 56"/>
          <p:cNvCxnSpPr/>
          <p:nvPr/>
        </p:nvCxnSpPr>
        <p:spPr>
          <a:xfrm>
            <a:off x="3131840" y="1661708"/>
            <a:ext cx="0" cy="2708005"/>
          </a:xfrm>
          <a:prstGeom prst="line">
            <a:avLst/>
          </a:prstGeom>
          <a:ln w="6350">
            <a:solidFill>
              <a:schemeClr val="bg2"/>
            </a:solidFill>
            <a:prstDash val="dashDot"/>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a:off x="5430180" y="2165764"/>
            <a:ext cx="0" cy="2203949"/>
          </a:xfrm>
          <a:prstGeom prst="line">
            <a:avLst/>
          </a:prstGeom>
          <a:ln w="6350">
            <a:solidFill>
              <a:schemeClr val="bg2">
                <a:lumMod val="40000"/>
                <a:lumOff val="60000"/>
              </a:schemeClr>
            </a:solidFill>
            <a:prstDash val="dashDot"/>
          </a:ln>
        </p:spPr>
        <p:style>
          <a:lnRef idx="1">
            <a:schemeClr val="accent1"/>
          </a:lnRef>
          <a:fillRef idx="0">
            <a:schemeClr val="accent1"/>
          </a:fillRef>
          <a:effectRef idx="0">
            <a:schemeClr val="accent1"/>
          </a:effectRef>
          <a:fontRef idx="minor">
            <a:schemeClr val="tx1"/>
          </a:fontRef>
        </p:style>
      </p:cxnSp>
      <p:sp>
        <p:nvSpPr>
          <p:cNvPr id="59" name="矩形 58"/>
          <p:cNvSpPr/>
          <p:nvPr/>
        </p:nvSpPr>
        <p:spPr>
          <a:xfrm>
            <a:off x="5565583" y="2829883"/>
            <a:ext cx="2030753" cy="1569660"/>
          </a:xfrm>
          <a:prstGeom prst="rect">
            <a:avLst/>
          </a:prstGeom>
        </p:spPr>
        <p:txBody>
          <a:bodyPr wrap="square">
            <a:spAutoFit/>
          </a:bodyPr>
          <a:lstStyle/>
          <a:p>
            <a:pPr algn="just"/>
            <a:r>
              <a:rPr lang="zh-CN" altLang="en-US" sz="1200" dirty="0">
                <a:solidFill>
                  <a:schemeClr val="bg1">
                    <a:lumMod val="50000"/>
                  </a:schemeClr>
                </a:solidFill>
                <a:latin typeface="微软雅黑" panose="020B0503020204020204" pitchFamily="34" charset="-122"/>
                <a:ea typeface="微软雅黑" panose="020B0503020204020204" pitchFamily="34" charset="-122"/>
              </a:rPr>
              <a:t>点击添加文字点击添加文字</a:t>
            </a:r>
            <a:endParaRPr lang="en-US" altLang="zh-CN" sz="1200" dirty="0">
              <a:solidFill>
                <a:schemeClr val="bg1">
                  <a:lumMod val="50000"/>
                </a:schemeClr>
              </a:solidFill>
              <a:latin typeface="微软雅黑" panose="020B0503020204020204" pitchFamily="34" charset="-122"/>
              <a:ea typeface="微软雅黑" panose="020B0503020204020204" pitchFamily="34" charset="-122"/>
            </a:endParaRPr>
          </a:p>
          <a:p>
            <a:pPr algn="just"/>
            <a:r>
              <a:rPr lang="zh-CN" altLang="en-US" sz="1200" dirty="0">
                <a:solidFill>
                  <a:schemeClr val="bg1">
                    <a:lumMod val="50000"/>
                  </a:schemeClr>
                </a:solidFill>
                <a:latin typeface="微软雅黑" panose="020B0503020204020204" pitchFamily="34" charset="-122"/>
                <a:ea typeface="微软雅黑" panose="020B0503020204020204" pitchFamily="34" charset="-122"/>
              </a:rPr>
              <a:t>点击添加文字点击添加文字</a:t>
            </a: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a:p>
            <a:pPr algn="just"/>
            <a:r>
              <a:rPr lang="zh-CN" altLang="en-US" sz="1200" dirty="0">
                <a:solidFill>
                  <a:schemeClr val="bg1">
                    <a:lumMod val="50000"/>
                  </a:schemeClr>
                </a:solidFill>
                <a:latin typeface="微软雅黑" panose="020B0503020204020204" pitchFamily="34" charset="-122"/>
                <a:ea typeface="微软雅黑" panose="020B0503020204020204" pitchFamily="34" charset="-122"/>
              </a:rPr>
              <a:t>点击添加文字点击添加文字</a:t>
            </a: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a:p>
            <a:pPr algn="just"/>
            <a:r>
              <a:rPr lang="zh-CN" altLang="en-US" sz="1200" dirty="0">
                <a:solidFill>
                  <a:schemeClr val="bg1">
                    <a:lumMod val="50000"/>
                  </a:schemeClr>
                </a:solidFill>
                <a:latin typeface="微软雅黑" panose="020B0503020204020204" pitchFamily="34" charset="-122"/>
                <a:ea typeface="微软雅黑" panose="020B0503020204020204" pitchFamily="34" charset="-122"/>
              </a:rPr>
              <a:t>点击添加文字点击添加文字</a:t>
            </a: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a:p>
            <a:pPr algn="just"/>
            <a:r>
              <a:rPr lang="zh-CN" altLang="en-US" sz="1200" dirty="0">
                <a:solidFill>
                  <a:schemeClr val="bg1">
                    <a:lumMod val="50000"/>
                  </a:schemeClr>
                </a:solidFill>
                <a:latin typeface="微软雅黑" panose="020B0503020204020204" pitchFamily="34" charset="-122"/>
                <a:ea typeface="微软雅黑" panose="020B0503020204020204" pitchFamily="34" charset="-122"/>
              </a:rPr>
              <a:t>点击添加文字点击添加文字</a:t>
            </a: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a:p>
            <a:pPr algn="just"/>
            <a:r>
              <a:rPr lang="zh-CN" altLang="en-US" sz="1200" dirty="0">
                <a:solidFill>
                  <a:schemeClr val="bg1">
                    <a:lumMod val="50000"/>
                  </a:schemeClr>
                </a:solidFill>
                <a:latin typeface="微软雅黑" panose="020B0503020204020204" pitchFamily="34" charset="-122"/>
                <a:ea typeface="微软雅黑" panose="020B0503020204020204" pitchFamily="34" charset="-122"/>
              </a:rPr>
              <a:t>点击添加文字点击添加文字</a:t>
            </a: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a:p>
            <a:pPr algn="just"/>
            <a:r>
              <a:rPr lang="zh-CN" altLang="en-US" sz="1200" dirty="0">
                <a:solidFill>
                  <a:schemeClr val="bg1">
                    <a:lumMod val="50000"/>
                  </a:schemeClr>
                </a:solidFill>
                <a:latin typeface="微软雅黑" panose="020B0503020204020204" pitchFamily="34" charset="-122"/>
                <a:ea typeface="微软雅黑" panose="020B0503020204020204" pitchFamily="34" charset="-122"/>
              </a:rPr>
              <a:t>点击添加文字点击添加文字</a:t>
            </a: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a:p>
            <a:pPr algn="just"/>
            <a:r>
              <a:rPr lang="zh-CN" altLang="en-US" sz="1200" dirty="0">
                <a:solidFill>
                  <a:schemeClr val="bg1">
                    <a:lumMod val="50000"/>
                  </a:schemeClr>
                </a:solidFill>
                <a:latin typeface="微软雅黑" panose="020B0503020204020204" pitchFamily="34" charset="-122"/>
                <a:ea typeface="微软雅黑" panose="020B0503020204020204" pitchFamily="34" charset="-122"/>
              </a:rPr>
              <a:t>点击添加文字点击添加文字</a:t>
            </a: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60" name="组合 59"/>
          <p:cNvGrpSpPr/>
          <p:nvPr/>
        </p:nvGrpSpPr>
        <p:grpSpPr>
          <a:xfrm>
            <a:off x="5430180" y="1991921"/>
            <a:ext cx="2917900" cy="779317"/>
            <a:chOff x="5430180" y="2211710"/>
            <a:chExt cx="2917900" cy="779317"/>
          </a:xfrm>
        </p:grpSpPr>
        <p:sp>
          <p:nvSpPr>
            <p:cNvPr id="61" name="右箭头 60"/>
            <p:cNvSpPr/>
            <p:nvPr/>
          </p:nvSpPr>
          <p:spPr>
            <a:xfrm>
              <a:off x="5430180" y="2211710"/>
              <a:ext cx="2917900" cy="779317"/>
            </a:xfrm>
            <a:prstGeom prst="rightArrow">
              <a:avLst>
                <a:gd name="adj1" fmla="val 65054"/>
                <a:gd name="adj2" fmla="val 78522"/>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pic>
          <p:nvPicPr>
            <p:cNvPr id="62" name="Picture 9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35098" y="2385553"/>
              <a:ext cx="409724" cy="431630"/>
            </a:xfrm>
            <a:prstGeom prst="rect">
              <a:avLst/>
            </a:prstGeom>
            <a:noFill/>
          </p:spPr>
        </p:pic>
        <p:sp>
          <p:nvSpPr>
            <p:cNvPr id="63" name="TextBox 62"/>
            <p:cNvSpPr txBox="1"/>
            <p:nvPr/>
          </p:nvSpPr>
          <p:spPr>
            <a:xfrm>
              <a:off x="5724128" y="2355726"/>
              <a:ext cx="1749636" cy="418191"/>
            </a:xfrm>
            <a:prstGeom prst="rect">
              <a:avLst/>
            </a:prstGeom>
            <a:noFill/>
          </p:spPr>
          <p:txBody>
            <a:bodyPr wrap="square" rtlCol="0">
              <a:spAutoFit/>
            </a:bodyPr>
            <a:lstStyle/>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1600" b="1" i="0" u="none" strike="noStrike" kern="0" cap="none" spc="0" normalizeH="0" baseline="0" noProof="0" dirty="0">
                  <a:ln>
                    <a:noFill/>
                  </a:ln>
                  <a:solidFill>
                    <a:schemeClr val="accent2"/>
                  </a:solidFill>
                  <a:effectLst/>
                  <a:uLnTx/>
                  <a:uFillTx/>
                  <a:latin typeface="微软雅黑" panose="020B0503020204020204" pitchFamily="34" charset="-122"/>
                  <a:ea typeface="微软雅黑" panose="020B0503020204020204" pitchFamily="34" charset="-122"/>
                </a:rPr>
                <a:t>这里填写标题</a:t>
              </a:r>
              <a:endParaRPr kumimoji="0" lang="en-US" sz="1600" b="1" i="0" u="none" strike="noStrike" kern="0" cap="none" spc="0" normalizeH="0" baseline="0" noProof="0" dirty="0">
                <a:ln>
                  <a:noFill/>
                </a:ln>
                <a:solidFill>
                  <a:schemeClr val="accent2"/>
                </a:solidFill>
                <a:effectLst/>
                <a:uLnTx/>
                <a:uFillTx/>
                <a:latin typeface="微软雅黑" panose="020B0503020204020204" pitchFamily="34" charset="-122"/>
                <a:ea typeface="微软雅黑" panose="020B0503020204020204" pitchFamily="34" charset="-122"/>
              </a:endParaRPr>
            </a:p>
          </p:txBody>
        </p:sp>
      </p:grpSp>
      <p:sp>
        <p:nvSpPr>
          <p:cNvPr id="29" name="矩形 28"/>
          <p:cNvSpPr/>
          <p:nvPr/>
        </p:nvSpPr>
        <p:spPr>
          <a:xfrm>
            <a:off x="3271911" y="2267181"/>
            <a:ext cx="2086260" cy="2123658"/>
          </a:xfrm>
          <a:prstGeom prst="rect">
            <a:avLst/>
          </a:prstGeom>
        </p:spPr>
        <p:txBody>
          <a:bodyPr wrap="square">
            <a:spAutoFit/>
          </a:bodyPr>
          <a:lstStyle/>
          <a:p>
            <a:pPr algn="just"/>
            <a:r>
              <a:rPr lang="zh-CN" altLang="en-US" sz="1200" dirty="0">
                <a:solidFill>
                  <a:schemeClr val="bg1">
                    <a:lumMod val="50000"/>
                  </a:schemeClr>
                </a:solidFill>
                <a:latin typeface="微软雅黑" panose="020B0503020204020204" pitchFamily="34" charset="-122"/>
                <a:ea typeface="微软雅黑" panose="020B0503020204020204" pitchFamily="34" charset="-122"/>
              </a:rPr>
              <a:t>点击添加文字点击添加文字</a:t>
            </a:r>
            <a:endParaRPr lang="en-US" altLang="zh-CN" sz="1200" dirty="0">
              <a:solidFill>
                <a:schemeClr val="bg1">
                  <a:lumMod val="50000"/>
                </a:schemeClr>
              </a:solidFill>
              <a:latin typeface="微软雅黑" panose="020B0503020204020204" pitchFamily="34" charset="-122"/>
              <a:ea typeface="微软雅黑" panose="020B0503020204020204" pitchFamily="34" charset="-122"/>
            </a:endParaRPr>
          </a:p>
          <a:p>
            <a:pPr algn="just"/>
            <a:r>
              <a:rPr lang="zh-CN" altLang="en-US" sz="1200" dirty="0">
                <a:solidFill>
                  <a:schemeClr val="bg1">
                    <a:lumMod val="50000"/>
                  </a:schemeClr>
                </a:solidFill>
                <a:latin typeface="微软雅黑" panose="020B0503020204020204" pitchFamily="34" charset="-122"/>
                <a:ea typeface="微软雅黑" panose="020B0503020204020204" pitchFamily="34" charset="-122"/>
              </a:rPr>
              <a:t>点击添加文字点击添加文字</a:t>
            </a: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a:p>
            <a:pPr algn="just"/>
            <a:r>
              <a:rPr lang="zh-CN" altLang="en-US" sz="1200" dirty="0">
                <a:solidFill>
                  <a:schemeClr val="bg1">
                    <a:lumMod val="50000"/>
                  </a:schemeClr>
                </a:solidFill>
                <a:latin typeface="微软雅黑" panose="020B0503020204020204" pitchFamily="34" charset="-122"/>
                <a:ea typeface="微软雅黑" panose="020B0503020204020204" pitchFamily="34" charset="-122"/>
              </a:rPr>
              <a:t>点击添加文字点击添加文字</a:t>
            </a: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a:p>
            <a:pPr algn="just"/>
            <a:r>
              <a:rPr lang="zh-CN" altLang="en-US" sz="1200" dirty="0">
                <a:solidFill>
                  <a:schemeClr val="bg1">
                    <a:lumMod val="50000"/>
                  </a:schemeClr>
                </a:solidFill>
                <a:latin typeface="微软雅黑" panose="020B0503020204020204" pitchFamily="34" charset="-122"/>
                <a:ea typeface="微软雅黑" panose="020B0503020204020204" pitchFamily="34" charset="-122"/>
              </a:rPr>
              <a:t>点击添加文字点击添加文字</a:t>
            </a: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a:p>
            <a:pPr algn="just"/>
            <a:r>
              <a:rPr lang="zh-CN" altLang="en-US" sz="1200" dirty="0">
                <a:solidFill>
                  <a:schemeClr val="bg1">
                    <a:lumMod val="50000"/>
                  </a:schemeClr>
                </a:solidFill>
                <a:latin typeface="微软雅黑" panose="020B0503020204020204" pitchFamily="34" charset="-122"/>
                <a:ea typeface="微软雅黑" panose="020B0503020204020204" pitchFamily="34" charset="-122"/>
              </a:rPr>
              <a:t>点击添加文字点击添加文字</a:t>
            </a: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a:p>
            <a:pPr algn="just"/>
            <a:r>
              <a:rPr lang="zh-CN" altLang="en-US" sz="1200" dirty="0">
                <a:solidFill>
                  <a:schemeClr val="bg1">
                    <a:lumMod val="50000"/>
                  </a:schemeClr>
                </a:solidFill>
                <a:latin typeface="微软雅黑" panose="020B0503020204020204" pitchFamily="34" charset="-122"/>
                <a:ea typeface="微软雅黑" panose="020B0503020204020204" pitchFamily="34" charset="-122"/>
              </a:rPr>
              <a:t>点击添加文字点击添加文字</a:t>
            </a: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a:p>
            <a:pPr algn="just"/>
            <a:r>
              <a:rPr lang="zh-CN" altLang="en-US" sz="1200" dirty="0">
                <a:solidFill>
                  <a:schemeClr val="bg1">
                    <a:lumMod val="50000"/>
                  </a:schemeClr>
                </a:solidFill>
                <a:latin typeface="微软雅黑" panose="020B0503020204020204" pitchFamily="34" charset="-122"/>
                <a:ea typeface="微软雅黑" panose="020B0503020204020204" pitchFamily="34" charset="-122"/>
              </a:rPr>
              <a:t>点击添加文字点击添加文字</a:t>
            </a: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a:p>
            <a:pPr algn="just"/>
            <a:r>
              <a:rPr lang="zh-CN" altLang="en-US" sz="1200" dirty="0">
                <a:solidFill>
                  <a:schemeClr val="bg1">
                    <a:lumMod val="50000"/>
                  </a:schemeClr>
                </a:solidFill>
                <a:latin typeface="微软雅黑" panose="020B0503020204020204" pitchFamily="34" charset="-122"/>
                <a:ea typeface="微软雅黑" panose="020B0503020204020204" pitchFamily="34" charset="-122"/>
              </a:rPr>
              <a:t>点击添加文字点击添加文字</a:t>
            </a: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a:p>
            <a:pPr algn="just"/>
            <a:r>
              <a:rPr lang="zh-CN" altLang="en-US" sz="1200" dirty="0">
                <a:solidFill>
                  <a:schemeClr val="bg1">
                    <a:lumMod val="50000"/>
                  </a:schemeClr>
                </a:solidFill>
                <a:latin typeface="微软雅黑" panose="020B0503020204020204" pitchFamily="34" charset="-122"/>
                <a:ea typeface="微软雅黑" panose="020B0503020204020204" pitchFamily="34" charset="-122"/>
              </a:rPr>
              <a:t>点击添加文字点击添加文字</a:t>
            </a: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a:p>
            <a:pPr algn="just"/>
            <a:r>
              <a:rPr lang="zh-CN" altLang="en-US" sz="1200" dirty="0">
                <a:solidFill>
                  <a:schemeClr val="bg1">
                    <a:lumMod val="50000"/>
                  </a:schemeClr>
                </a:solidFill>
                <a:latin typeface="微软雅黑" panose="020B0503020204020204" pitchFamily="34" charset="-122"/>
                <a:ea typeface="微软雅黑" panose="020B0503020204020204" pitchFamily="34" charset="-122"/>
              </a:rPr>
              <a:t>点击添加文字点击添加文字</a:t>
            </a: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a:p>
            <a:pPr algn="just"/>
            <a:r>
              <a:rPr lang="zh-CN" altLang="en-US" sz="1200" dirty="0">
                <a:solidFill>
                  <a:schemeClr val="bg1">
                    <a:lumMod val="50000"/>
                  </a:schemeClr>
                </a:solidFill>
                <a:latin typeface="微软雅黑" panose="020B0503020204020204" pitchFamily="34" charset="-122"/>
                <a:ea typeface="微软雅黑" panose="020B0503020204020204" pitchFamily="34" charset="-122"/>
              </a:rPr>
              <a:t>点击添加文字点击添加文字</a:t>
            </a: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advClick="0" advTm="0">
        <p14:flash/>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0-#ppt_w/2"/>
                                          </p:val>
                                        </p:tav>
                                        <p:tav tm="100000">
                                          <p:val>
                                            <p:strVal val="#ppt_x"/>
                                          </p:val>
                                        </p:tav>
                                      </p:tavLst>
                                    </p:anim>
                                    <p:anim calcmode="lin" valueType="num">
                                      <p:cBhvr additive="base">
                                        <p:cTn id="8" dur="500" fill="hold"/>
                                        <p:tgtEl>
                                          <p:spTgt spid="4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500" fill="hold"/>
                                        <p:tgtEl>
                                          <p:spTgt spid="43"/>
                                        </p:tgtEl>
                                        <p:attrNameLst>
                                          <p:attrName>ppt_x</p:attrName>
                                        </p:attrNameLst>
                                      </p:cBhvr>
                                      <p:tavLst>
                                        <p:tav tm="0">
                                          <p:val>
                                            <p:strVal val="0-#ppt_w/2"/>
                                          </p:val>
                                        </p:tav>
                                        <p:tav tm="100000">
                                          <p:val>
                                            <p:strVal val="#ppt_x"/>
                                          </p:val>
                                        </p:tav>
                                      </p:tavLst>
                                    </p:anim>
                                    <p:anim calcmode="lin" valueType="num">
                                      <p:cBhvr additive="base">
                                        <p:cTn id="12" dur="500" fill="hold"/>
                                        <p:tgtEl>
                                          <p:spTgt spid="4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46"/>
                                        </p:tgtEl>
                                        <p:attrNameLst>
                                          <p:attrName>style.visibility</p:attrName>
                                        </p:attrNameLst>
                                      </p:cBhvr>
                                      <p:to>
                                        <p:strVal val="visible"/>
                                      </p:to>
                                    </p:set>
                                    <p:anim calcmode="lin" valueType="num">
                                      <p:cBhvr additive="base">
                                        <p:cTn id="15" dur="500" fill="hold"/>
                                        <p:tgtEl>
                                          <p:spTgt spid="46"/>
                                        </p:tgtEl>
                                        <p:attrNameLst>
                                          <p:attrName>ppt_x</p:attrName>
                                        </p:attrNameLst>
                                      </p:cBhvr>
                                      <p:tavLst>
                                        <p:tav tm="0">
                                          <p:val>
                                            <p:strVal val="0-#ppt_w/2"/>
                                          </p:val>
                                        </p:tav>
                                        <p:tav tm="100000">
                                          <p:val>
                                            <p:strVal val="#ppt_x"/>
                                          </p:val>
                                        </p:tav>
                                      </p:tavLst>
                                    </p:anim>
                                    <p:anim calcmode="lin" valueType="num">
                                      <p:cBhvr additive="base">
                                        <p:cTn id="16" dur="500" fill="hold"/>
                                        <p:tgtEl>
                                          <p:spTgt spid="46"/>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6" presetClass="emph" presetSubtype="0" fill="hold" nodeType="clickEffect">
                                  <p:stCondLst>
                                    <p:cond delay="0"/>
                                  </p:stCondLst>
                                  <p:childTnLst>
                                    <p:animEffect transition="out" filter="fade">
                                      <p:cBhvr>
                                        <p:cTn id="20" dur="500" tmFilter="0, 0; .2, .5; .8, .5; 1, 0"/>
                                        <p:tgtEl>
                                          <p:spTgt spid="46"/>
                                        </p:tgtEl>
                                      </p:cBhvr>
                                    </p:animEffect>
                                    <p:animScale>
                                      <p:cBhvr>
                                        <p:cTn id="21" dur="250" autoRev="1" fill="hold"/>
                                        <p:tgtEl>
                                          <p:spTgt spid="46"/>
                                        </p:tgtEl>
                                      </p:cBhvr>
                                      <p:by x="105000" y="105000"/>
                                    </p:animScale>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wipe(left)">
                                      <p:cBhvr>
                                        <p:cTn id="25" dur="300"/>
                                        <p:tgtEl>
                                          <p:spTgt spid="38"/>
                                        </p:tgtEl>
                                      </p:cBhvr>
                                    </p:animEffect>
                                  </p:childTnLst>
                                </p:cTn>
                              </p:par>
                            </p:childTnLst>
                          </p:cTn>
                        </p:par>
                        <p:par>
                          <p:cTn id="26" fill="hold">
                            <p:stCondLst>
                              <p:cond delay="1000"/>
                            </p:stCondLst>
                            <p:childTnLst>
                              <p:par>
                                <p:cTn id="27" presetID="12" presetClass="entr" presetSubtype="4" fill="hold" grpId="0" nodeType="afterEffect">
                                  <p:stCondLst>
                                    <p:cond delay="0"/>
                                  </p:stCondLst>
                                  <p:childTnLst>
                                    <p:set>
                                      <p:cBhvr>
                                        <p:cTn id="28" dur="1" fill="hold">
                                          <p:stCondLst>
                                            <p:cond delay="0"/>
                                          </p:stCondLst>
                                        </p:cTn>
                                        <p:tgtEl>
                                          <p:spTgt spid="51"/>
                                        </p:tgtEl>
                                        <p:attrNameLst>
                                          <p:attrName>style.visibility</p:attrName>
                                        </p:attrNameLst>
                                      </p:cBhvr>
                                      <p:to>
                                        <p:strVal val="visible"/>
                                      </p:to>
                                    </p:set>
                                    <p:anim calcmode="lin" valueType="num">
                                      <p:cBhvr additive="base">
                                        <p:cTn id="29" dur="300"/>
                                        <p:tgtEl>
                                          <p:spTgt spid="51"/>
                                        </p:tgtEl>
                                        <p:attrNameLst>
                                          <p:attrName>ppt_y</p:attrName>
                                        </p:attrNameLst>
                                      </p:cBhvr>
                                      <p:tavLst>
                                        <p:tav tm="0">
                                          <p:val>
                                            <p:strVal val="#ppt_y+#ppt_h*1.125000"/>
                                          </p:val>
                                        </p:tav>
                                        <p:tav tm="100000">
                                          <p:val>
                                            <p:strVal val="#ppt_y"/>
                                          </p:val>
                                        </p:tav>
                                      </p:tavLst>
                                    </p:anim>
                                    <p:animEffect transition="in" filter="wipe(up)">
                                      <p:cBhvr>
                                        <p:cTn id="30" dur="300"/>
                                        <p:tgtEl>
                                          <p:spTgt spid="51"/>
                                        </p:tgtEl>
                                      </p:cBhvr>
                                    </p:animEffect>
                                  </p:childTnLst>
                                </p:cTn>
                              </p:par>
                            </p:childTnLst>
                          </p:cTn>
                        </p:par>
                        <p:par>
                          <p:cTn id="31" fill="hold">
                            <p:stCondLst>
                              <p:cond delay="1500"/>
                            </p:stCondLst>
                            <p:childTnLst>
                              <p:par>
                                <p:cTn id="32" presetID="22" presetClass="entr" presetSubtype="8" fill="hold" nodeType="afterEffect">
                                  <p:stCondLst>
                                    <p:cond delay="0"/>
                                  </p:stCondLst>
                                  <p:childTnLst>
                                    <p:set>
                                      <p:cBhvr>
                                        <p:cTn id="33" dur="1" fill="hold">
                                          <p:stCondLst>
                                            <p:cond delay="0"/>
                                          </p:stCondLst>
                                        </p:cTn>
                                        <p:tgtEl>
                                          <p:spTgt spid="52"/>
                                        </p:tgtEl>
                                        <p:attrNameLst>
                                          <p:attrName>style.visibility</p:attrName>
                                        </p:attrNameLst>
                                      </p:cBhvr>
                                      <p:to>
                                        <p:strVal val="visible"/>
                                      </p:to>
                                    </p:set>
                                    <p:animEffect transition="in" filter="wipe(left)">
                                      <p:cBhvr>
                                        <p:cTn id="34" dur="300"/>
                                        <p:tgtEl>
                                          <p:spTgt spid="52"/>
                                        </p:tgtEl>
                                      </p:cBhvr>
                                    </p:animEffect>
                                  </p:childTnLst>
                                </p:cTn>
                              </p:par>
                              <p:par>
                                <p:cTn id="35" presetID="22" presetClass="entr" presetSubtype="1" fill="hold" nodeType="with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wipe(up)">
                                      <p:cBhvr>
                                        <p:cTn id="37" dur="300"/>
                                        <p:tgtEl>
                                          <p:spTgt spid="57"/>
                                        </p:tgtEl>
                                      </p:cBhvr>
                                    </p:animEffect>
                                  </p:childTnLst>
                                </p:cTn>
                              </p:par>
                            </p:childTnLst>
                          </p:cTn>
                        </p:par>
                        <p:par>
                          <p:cTn id="38" fill="hold">
                            <p:stCondLst>
                              <p:cond delay="2000"/>
                            </p:stCondLst>
                            <p:childTnLst>
                              <p:par>
                                <p:cTn id="39" presetID="22" presetClass="entr" presetSubtype="8" fill="hold" nodeType="afterEffect">
                                  <p:stCondLst>
                                    <p:cond delay="300"/>
                                  </p:stCondLst>
                                  <p:childTnLst>
                                    <p:set>
                                      <p:cBhvr>
                                        <p:cTn id="40" dur="1" fill="hold">
                                          <p:stCondLst>
                                            <p:cond delay="0"/>
                                          </p:stCondLst>
                                        </p:cTn>
                                        <p:tgtEl>
                                          <p:spTgt spid="60"/>
                                        </p:tgtEl>
                                        <p:attrNameLst>
                                          <p:attrName>style.visibility</p:attrName>
                                        </p:attrNameLst>
                                      </p:cBhvr>
                                      <p:to>
                                        <p:strVal val="visible"/>
                                      </p:to>
                                    </p:set>
                                    <p:animEffect transition="in" filter="wipe(left)">
                                      <p:cBhvr>
                                        <p:cTn id="41" dur="300"/>
                                        <p:tgtEl>
                                          <p:spTgt spid="60"/>
                                        </p:tgtEl>
                                      </p:cBhvr>
                                    </p:animEffect>
                                  </p:childTnLst>
                                </p:cTn>
                              </p:par>
                              <p:par>
                                <p:cTn id="42" presetID="22" presetClass="entr" presetSubtype="1" fill="hold" nodeType="withEffect">
                                  <p:stCondLst>
                                    <p:cond delay="300"/>
                                  </p:stCondLst>
                                  <p:childTnLst>
                                    <p:set>
                                      <p:cBhvr>
                                        <p:cTn id="43" dur="1" fill="hold">
                                          <p:stCondLst>
                                            <p:cond delay="0"/>
                                          </p:stCondLst>
                                        </p:cTn>
                                        <p:tgtEl>
                                          <p:spTgt spid="58"/>
                                        </p:tgtEl>
                                        <p:attrNameLst>
                                          <p:attrName>style.visibility</p:attrName>
                                        </p:attrNameLst>
                                      </p:cBhvr>
                                      <p:to>
                                        <p:strVal val="visible"/>
                                      </p:to>
                                    </p:set>
                                    <p:animEffect transition="in" filter="wipe(up)">
                                      <p:cBhvr>
                                        <p:cTn id="44" dur="300"/>
                                        <p:tgtEl>
                                          <p:spTgt spid="58"/>
                                        </p:tgtEl>
                                      </p:cBhvr>
                                    </p:animEffect>
                                  </p:childTnLst>
                                </p:cTn>
                              </p:par>
                            </p:childTnLst>
                          </p:cTn>
                        </p:par>
                        <p:par>
                          <p:cTn id="45" fill="hold">
                            <p:stCondLst>
                              <p:cond delay="2800"/>
                            </p:stCondLst>
                            <p:childTnLst>
                              <p:par>
                                <p:cTn id="46" presetID="12" presetClass="entr" presetSubtype="4" fill="hold" grpId="0" nodeType="afterEffect">
                                  <p:stCondLst>
                                    <p:cond delay="0"/>
                                  </p:stCondLst>
                                  <p:childTnLst>
                                    <p:set>
                                      <p:cBhvr>
                                        <p:cTn id="47" dur="1" fill="hold">
                                          <p:stCondLst>
                                            <p:cond delay="0"/>
                                          </p:stCondLst>
                                        </p:cTn>
                                        <p:tgtEl>
                                          <p:spTgt spid="59"/>
                                        </p:tgtEl>
                                        <p:attrNameLst>
                                          <p:attrName>style.visibility</p:attrName>
                                        </p:attrNameLst>
                                      </p:cBhvr>
                                      <p:to>
                                        <p:strVal val="visible"/>
                                      </p:to>
                                    </p:set>
                                    <p:anim calcmode="lin" valueType="num">
                                      <p:cBhvr additive="base">
                                        <p:cTn id="48" dur="300"/>
                                        <p:tgtEl>
                                          <p:spTgt spid="59"/>
                                        </p:tgtEl>
                                        <p:attrNameLst>
                                          <p:attrName>ppt_y</p:attrName>
                                        </p:attrNameLst>
                                      </p:cBhvr>
                                      <p:tavLst>
                                        <p:tav tm="0">
                                          <p:val>
                                            <p:strVal val="#ppt_y+#ppt_h*1.125000"/>
                                          </p:val>
                                        </p:tav>
                                        <p:tav tm="100000">
                                          <p:val>
                                            <p:strVal val="#ppt_y"/>
                                          </p:val>
                                        </p:tav>
                                      </p:tavLst>
                                    </p:anim>
                                    <p:animEffect transition="in" filter="wipe(up)">
                                      <p:cBhvr>
                                        <p:cTn id="49" dur="300"/>
                                        <p:tgtEl>
                                          <p:spTgt spid="59"/>
                                        </p:tgtEl>
                                      </p:cBhvr>
                                    </p:animEffect>
                                  </p:childTnLst>
                                </p:cTn>
                              </p:par>
                            </p:childTnLst>
                          </p:cTn>
                        </p:par>
                        <p:par>
                          <p:cTn id="50" fill="hold">
                            <p:stCondLst>
                              <p:cond delay="3300"/>
                            </p:stCondLst>
                            <p:childTnLst>
                              <p:par>
                                <p:cTn id="51" presetID="12" presetClass="entr" presetSubtype="4"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additive="base">
                                        <p:cTn id="53" dur="300"/>
                                        <p:tgtEl>
                                          <p:spTgt spid="29"/>
                                        </p:tgtEl>
                                        <p:attrNameLst>
                                          <p:attrName>ppt_y</p:attrName>
                                        </p:attrNameLst>
                                      </p:cBhvr>
                                      <p:tavLst>
                                        <p:tav tm="0">
                                          <p:val>
                                            <p:strVal val="#ppt_y+#ppt_h*1.125000"/>
                                          </p:val>
                                        </p:tav>
                                        <p:tav tm="100000">
                                          <p:val>
                                            <p:strVal val="#ppt_y"/>
                                          </p:val>
                                        </p:tav>
                                      </p:tavLst>
                                    </p:anim>
                                    <p:animEffect transition="in" filter="wipe(up)">
                                      <p:cBhvr>
                                        <p:cTn id="54" dur="3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9" grpId="0"/>
      <p:bldP spid="2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组合 39"/>
          <p:cNvGrpSpPr/>
          <p:nvPr/>
        </p:nvGrpSpPr>
        <p:grpSpPr>
          <a:xfrm>
            <a:off x="1698246" y="-5298"/>
            <a:ext cx="1805717" cy="324036"/>
            <a:chOff x="1698246" y="-5298"/>
            <a:chExt cx="1805717" cy="324036"/>
          </a:xfrm>
        </p:grpSpPr>
        <p:sp>
          <p:nvSpPr>
            <p:cNvPr id="41" name="平行四边形 40"/>
            <p:cNvSpPr/>
            <p:nvPr/>
          </p:nvSpPr>
          <p:spPr>
            <a:xfrm>
              <a:off x="1698246" y="-5298"/>
              <a:ext cx="1805717" cy="324036"/>
            </a:xfrm>
            <a:prstGeom prst="parallelogram">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panose="020B0503020204020204" pitchFamily="34" charset="-122"/>
              </a:endParaRPr>
            </a:p>
          </p:txBody>
        </p:sp>
        <p:sp>
          <p:nvSpPr>
            <p:cNvPr id="42" name="TextBox 37"/>
            <p:cNvSpPr>
              <a:spLocks noChangeArrowheads="1"/>
            </p:cNvSpPr>
            <p:nvPr/>
          </p:nvSpPr>
          <p:spPr bwMode="auto">
            <a:xfrm>
              <a:off x="2065961" y="48998"/>
              <a:ext cx="99194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1400" b="1" dirty="0">
                  <a:solidFill>
                    <a:schemeClr val="accent2"/>
                  </a:solidFill>
                  <a:latin typeface="微软雅黑" panose="020B0503020204020204" pitchFamily="34" charset="-122"/>
                  <a:ea typeface="微软雅黑" panose="020B0503020204020204" pitchFamily="34" charset="-122"/>
                </a:rPr>
                <a:t>工作目标</a:t>
              </a:r>
              <a:endParaRPr lang="zh-CN" altLang="en-US" sz="1400" b="1" dirty="0">
                <a:solidFill>
                  <a:schemeClr val="accent2"/>
                </a:solidFill>
                <a:latin typeface="微软雅黑" panose="020B0503020204020204" pitchFamily="34" charset="-122"/>
                <a:ea typeface="微软雅黑" panose="020B0503020204020204" pitchFamily="34" charset="-122"/>
              </a:endParaRPr>
            </a:p>
          </p:txBody>
        </p:sp>
      </p:grpSp>
      <p:grpSp>
        <p:nvGrpSpPr>
          <p:cNvPr id="43" name="组合 42"/>
          <p:cNvGrpSpPr/>
          <p:nvPr/>
        </p:nvGrpSpPr>
        <p:grpSpPr>
          <a:xfrm>
            <a:off x="3470062" y="-5298"/>
            <a:ext cx="1805717" cy="324036"/>
            <a:chOff x="3470062" y="-5298"/>
            <a:chExt cx="1805717" cy="324036"/>
          </a:xfrm>
        </p:grpSpPr>
        <p:sp>
          <p:nvSpPr>
            <p:cNvPr id="44" name="平行四边形 43"/>
            <p:cNvSpPr/>
            <p:nvPr/>
          </p:nvSpPr>
          <p:spPr>
            <a:xfrm>
              <a:off x="3470062" y="-5298"/>
              <a:ext cx="1805717" cy="324036"/>
            </a:xfrm>
            <a:prstGeom prst="parallelogram">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panose="020B0503020204020204" pitchFamily="34" charset="-122"/>
              </a:endParaRPr>
            </a:p>
          </p:txBody>
        </p:sp>
        <p:sp>
          <p:nvSpPr>
            <p:cNvPr id="45" name="TextBox 38"/>
            <p:cNvSpPr>
              <a:spLocks noChangeArrowheads="1"/>
            </p:cNvSpPr>
            <p:nvPr/>
          </p:nvSpPr>
          <p:spPr bwMode="auto">
            <a:xfrm>
              <a:off x="3534969" y="48998"/>
              <a:ext cx="133214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1400" b="1" dirty="0">
                  <a:solidFill>
                    <a:schemeClr val="accent2"/>
                  </a:solidFill>
                  <a:latin typeface="微软雅黑" panose="020B0503020204020204" pitchFamily="34" charset="-122"/>
                  <a:ea typeface="微软雅黑" panose="020B0503020204020204" pitchFamily="34" charset="-122"/>
                </a:rPr>
                <a:t>自我提升</a:t>
              </a:r>
              <a:endParaRPr lang="zh-CN" altLang="en-US" sz="1400" b="1" dirty="0">
                <a:solidFill>
                  <a:schemeClr val="accent2"/>
                </a:solidFill>
                <a:latin typeface="微软雅黑" panose="020B0503020204020204" pitchFamily="34" charset="-122"/>
                <a:ea typeface="微软雅黑" panose="020B0503020204020204" pitchFamily="34" charset="-122"/>
              </a:endParaRPr>
            </a:p>
          </p:txBody>
        </p:sp>
      </p:grpSp>
      <p:grpSp>
        <p:nvGrpSpPr>
          <p:cNvPr id="46" name="组合 45"/>
          <p:cNvGrpSpPr/>
          <p:nvPr/>
        </p:nvGrpSpPr>
        <p:grpSpPr>
          <a:xfrm>
            <a:off x="-72516" y="-5298"/>
            <a:ext cx="1805717" cy="324036"/>
            <a:chOff x="-72516" y="-5298"/>
            <a:chExt cx="1805717" cy="324036"/>
          </a:xfrm>
        </p:grpSpPr>
        <p:sp>
          <p:nvSpPr>
            <p:cNvPr id="47" name="平行四边形 46"/>
            <p:cNvSpPr/>
            <p:nvPr/>
          </p:nvSpPr>
          <p:spPr>
            <a:xfrm>
              <a:off x="-72516" y="-5298"/>
              <a:ext cx="1805717" cy="324036"/>
            </a:xfrm>
            <a:prstGeom prst="parallelogram">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panose="020B0503020204020204" pitchFamily="34" charset="-122"/>
              </a:endParaRPr>
            </a:p>
          </p:txBody>
        </p:sp>
        <p:sp>
          <p:nvSpPr>
            <p:cNvPr id="48" name="TextBox 33"/>
            <p:cNvSpPr>
              <a:spLocks noChangeArrowheads="1"/>
            </p:cNvSpPr>
            <p:nvPr/>
          </p:nvSpPr>
          <p:spPr bwMode="auto">
            <a:xfrm>
              <a:off x="361869" y="48998"/>
              <a:ext cx="112443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1400" b="1" dirty="0">
                  <a:solidFill>
                    <a:schemeClr val="accent2"/>
                  </a:solidFill>
                  <a:latin typeface="微软雅黑" panose="020B0503020204020204" pitchFamily="34" charset="-122"/>
                  <a:ea typeface="微软雅黑" panose="020B0503020204020204" pitchFamily="34" charset="-122"/>
                </a:rPr>
                <a:t>工作计划</a:t>
              </a:r>
              <a:endParaRPr lang="zh-CN" altLang="en-US" sz="1400" b="1" dirty="0">
                <a:solidFill>
                  <a:schemeClr val="accent2"/>
                </a:solidFill>
                <a:latin typeface="微软雅黑" panose="020B0503020204020204" pitchFamily="34" charset="-122"/>
                <a:ea typeface="微软雅黑" panose="020B0503020204020204" pitchFamily="34" charset="-122"/>
              </a:endParaRPr>
            </a:p>
          </p:txBody>
        </p:sp>
      </p:grpSp>
      <p:sp>
        <p:nvSpPr>
          <p:cNvPr id="67" name="椭圆 66"/>
          <p:cNvSpPr/>
          <p:nvPr/>
        </p:nvSpPr>
        <p:spPr>
          <a:xfrm>
            <a:off x="2981325" y="1239242"/>
            <a:ext cx="1303338" cy="1303338"/>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r>
              <a:rPr lang="en-US" altLang="zh-CN" sz="2400" dirty="0">
                <a:solidFill>
                  <a:srgbClr val="FFFFFF"/>
                </a:solidFill>
                <a:effectLst>
                  <a:outerShdw blurRad="38100" dist="38100" dir="2700000" algn="tl">
                    <a:srgbClr val="000000">
                      <a:alpha val="43137"/>
                    </a:srgbClr>
                  </a:outerShdw>
                </a:effectLst>
                <a:latin typeface="Impact" panose="020B0806030902050204" pitchFamily="34" charset="0"/>
                <a:ea typeface="微软雅黑" panose="020B0503020204020204" pitchFamily="34" charset="-122"/>
              </a:rPr>
              <a:t>22%</a:t>
            </a:r>
            <a:endParaRPr lang="zh-CN" altLang="en-US" sz="2400" dirty="0">
              <a:solidFill>
                <a:srgbClr val="FFFFFF"/>
              </a:solidFill>
              <a:effectLst>
                <a:outerShdw blurRad="38100" dist="38100" dir="2700000" algn="tl">
                  <a:srgbClr val="000000">
                    <a:alpha val="43137"/>
                  </a:srgbClr>
                </a:outerShdw>
              </a:effectLst>
              <a:latin typeface="Impact" panose="020B0806030902050204" pitchFamily="34" charset="0"/>
              <a:ea typeface="微软雅黑" panose="020B0503020204020204" pitchFamily="34" charset="-122"/>
            </a:endParaRPr>
          </a:p>
        </p:txBody>
      </p:sp>
      <p:sp>
        <p:nvSpPr>
          <p:cNvPr id="93" name="椭圆 92"/>
          <p:cNvSpPr/>
          <p:nvPr/>
        </p:nvSpPr>
        <p:spPr>
          <a:xfrm>
            <a:off x="5081588" y="1107480"/>
            <a:ext cx="1303337" cy="1304925"/>
          </a:xfrm>
          <a:prstGeom prst="ellipse">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r>
              <a:rPr lang="en-US" altLang="zh-CN" sz="2400" dirty="0">
                <a:solidFill>
                  <a:srgbClr val="FFFFFF"/>
                </a:solidFill>
                <a:effectLst>
                  <a:outerShdw blurRad="38100" dist="38100" dir="2700000" algn="tl">
                    <a:srgbClr val="000000">
                      <a:alpha val="43137"/>
                    </a:srgbClr>
                  </a:outerShdw>
                </a:effectLst>
                <a:latin typeface="Impact" panose="020B0806030902050204" pitchFamily="34" charset="0"/>
                <a:ea typeface="微软雅黑" panose="020B0503020204020204" pitchFamily="34" charset="-122"/>
              </a:rPr>
              <a:t>38%</a:t>
            </a:r>
            <a:endParaRPr lang="zh-CN" altLang="en-US" sz="2400" dirty="0">
              <a:solidFill>
                <a:srgbClr val="FFFFFF"/>
              </a:solidFill>
              <a:effectLst>
                <a:outerShdw blurRad="38100" dist="38100" dir="2700000" algn="tl">
                  <a:srgbClr val="000000">
                    <a:alpha val="43137"/>
                  </a:srgbClr>
                </a:outerShdw>
              </a:effectLst>
              <a:latin typeface="Impact" panose="020B0806030902050204" pitchFamily="34" charset="0"/>
              <a:ea typeface="微软雅黑" panose="020B0503020204020204" pitchFamily="34" charset="-122"/>
            </a:endParaRPr>
          </a:p>
        </p:txBody>
      </p:sp>
      <p:sp>
        <p:nvSpPr>
          <p:cNvPr id="94" name="椭圆 93"/>
          <p:cNvSpPr/>
          <p:nvPr/>
        </p:nvSpPr>
        <p:spPr>
          <a:xfrm>
            <a:off x="2574925" y="2412405"/>
            <a:ext cx="1889125" cy="1887537"/>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r>
              <a:rPr lang="en-US" altLang="zh-CN" sz="4100" dirty="0">
                <a:solidFill>
                  <a:srgbClr val="FFFFFF"/>
                </a:solidFill>
                <a:effectLst>
                  <a:outerShdw blurRad="38100" dist="38100" dir="2700000" algn="tl">
                    <a:srgbClr val="000000">
                      <a:alpha val="43137"/>
                    </a:srgbClr>
                  </a:outerShdw>
                </a:effectLst>
                <a:latin typeface="Impact" panose="020B0806030902050204" pitchFamily="34" charset="0"/>
                <a:ea typeface="微软雅黑" panose="020B0503020204020204" pitchFamily="34" charset="-122"/>
              </a:rPr>
              <a:t>60%</a:t>
            </a:r>
            <a:endParaRPr lang="zh-CN" altLang="en-US" sz="4100" dirty="0">
              <a:solidFill>
                <a:srgbClr val="FFFFFF"/>
              </a:solidFill>
              <a:effectLst>
                <a:outerShdw blurRad="38100" dist="38100" dir="2700000" algn="tl">
                  <a:srgbClr val="000000">
                    <a:alpha val="43137"/>
                  </a:srgbClr>
                </a:outerShdw>
              </a:effectLst>
              <a:latin typeface="Impact" panose="020B0806030902050204" pitchFamily="34" charset="0"/>
              <a:ea typeface="微软雅黑" panose="020B0503020204020204" pitchFamily="34" charset="-122"/>
            </a:endParaRPr>
          </a:p>
        </p:txBody>
      </p:sp>
      <p:sp>
        <p:nvSpPr>
          <p:cNvPr id="95" name="椭圆 94"/>
          <p:cNvSpPr/>
          <p:nvPr/>
        </p:nvSpPr>
        <p:spPr>
          <a:xfrm>
            <a:off x="5081588" y="2841030"/>
            <a:ext cx="1303337" cy="1303337"/>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r>
              <a:rPr lang="en-US" altLang="zh-CN" sz="2400" dirty="0">
                <a:solidFill>
                  <a:srgbClr val="FFFFFF"/>
                </a:solidFill>
                <a:latin typeface="微软雅黑" panose="020B0503020204020204" pitchFamily="34" charset="-122"/>
                <a:ea typeface="微软雅黑" panose="020B0503020204020204" pitchFamily="34" charset="-122"/>
              </a:rPr>
              <a:t>42%</a:t>
            </a:r>
            <a:endParaRPr lang="zh-CN" altLang="en-US" sz="2400" dirty="0">
              <a:solidFill>
                <a:srgbClr val="FFFFFF"/>
              </a:solidFill>
              <a:latin typeface="微软雅黑" panose="020B0503020204020204" pitchFamily="34" charset="-122"/>
              <a:ea typeface="微软雅黑" panose="020B0503020204020204" pitchFamily="34" charset="-122"/>
            </a:endParaRPr>
          </a:p>
        </p:txBody>
      </p:sp>
      <p:sp>
        <p:nvSpPr>
          <p:cNvPr id="96" name="椭圆 95"/>
          <p:cNvSpPr/>
          <p:nvPr/>
        </p:nvSpPr>
        <p:spPr>
          <a:xfrm>
            <a:off x="3522663" y="1605955"/>
            <a:ext cx="2049462" cy="205105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r>
              <a:rPr lang="en-US" altLang="zh-CN" sz="5400" dirty="0">
                <a:solidFill>
                  <a:srgbClr val="FFFFFF"/>
                </a:solidFill>
                <a:effectLst>
                  <a:outerShdw blurRad="38100" dist="38100" dir="2700000" algn="tl">
                    <a:srgbClr val="000000">
                      <a:alpha val="43137"/>
                    </a:srgbClr>
                  </a:outerShdw>
                </a:effectLst>
                <a:latin typeface="Impact" panose="020B0806030902050204" pitchFamily="34" charset="0"/>
                <a:ea typeface="微软雅黑" panose="020B0503020204020204" pitchFamily="34" charset="-122"/>
              </a:rPr>
              <a:t>70%</a:t>
            </a:r>
            <a:endParaRPr lang="zh-CN" altLang="en-US" sz="5400" dirty="0">
              <a:solidFill>
                <a:srgbClr val="FFFFFF"/>
              </a:solidFill>
              <a:effectLst>
                <a:outerShdw blurRad="38100" dist="38100" dir="2700000" algn="tl">
                  <a:srgbClr val="000000">
                    <a:alpha val="43137"/>
                  </a:srgbClr>
                </a:outerShdw>
              </a:effectLst>
              <a:latin typeface="Impact" panose="020B0806030902050204" pitchFamily="34" charset="0"/>
              <a:ea typeface="微软雅黑" panose="020B0503020204020204" pitchFamily="34" charset="-122"/>
            </a:endParaRPr>
          </a:p>
        </p:txBody>
      </p:sp>
      <p:grpSp>
        <p:nvGrpSpPr>
          <p:cNvPr id="97" name="组合 96"/>
          <p:cNvGrpSpPr/>
          <p:nvPr/>
        </p:nvGrpSpPr>
        <p:grpSpPr bwMode="auto">
          <a:xfrm>
            <a:off x="1008063" y="1785342"/>
            <a:ext cx="1973262" cy="1888530"/>
            <a:chOff x="1343025" y="1955800"/>
            <a:chExt cx="2632075" cy="2518083"/>
          </a:xfrm>
        </p:grpSpPr>
        <p:cxnSp>
          <p:nvCxnSpPr>
            <p:cNvPr id="98" name="直接连接符 97"/>
            <p:cNvCxnSpPr>
              <a:stCxn id="67" idx="2"/>
            </p:cNvCxnSpPr>
            <p:nvPr/>
          </p:nvCxnSpPr>
          <p:spPr>
            <a:xfrm flipH="1" flipV="1">
              <a:off x="2596596" y="2513816"/>
              <a:ext cx="1378504" cy="0"/>
            </a:xfrm>
            <a:prstGeom prst="line">
              <a:avLst/>
            </a:prstGeom>
            <a:ln>
              <a:solidFill>
                <a:srgbClr val="32390F"/>
              </a:solidFill>
              <a:prstDash val="sysDash"/>
            </a:ln>
          </p:spPr>
          <p:style>
            <a:lnRef idx="1">
              <a:schemeClr val="accent1"/>
            </a:lnRef>
            <a:fillRef idx="0">
              <a:schemeClr val="accent1"/>
            </a:fillRef>
            <a:effectRef idx="0">
              <a:schemeClr val="accent1"/>
            </a:effectRef>
            <a:fontRef idx="minor">
              <a:schemeClr val="tx1"/>
            </a:fontRef>
          </p:style>
        </p:cxnSp>
        <p:cxnSp>
          <p:nvCxnSpPr>
            <p:cNvPr id="99" name="直接连接符 98"/>
            <p:cNvCxnSpPr>
              <a:stCxn id="94" idx="2"/>
            </p:cNvCxnSpPr>
            <p:nvPr/>
          </p:nvCxnSpPr>
          <p:spPr>
            <a:xfrm flipH="1">
              <a:off x="2596596" y="4473883"/>
              <a:ext cx="836419" cy="0"/>
            </a:xfrm>
            <a:prstGeom prst="line">
              <a:avLst/>
            </a:prstGeom>
            <a:ln>
              <a:solidFill>
                <a:srgbClr val="32390F"/>
              </a:solidFill>
              <a:prstDash val="sysDash"/>
            </a:ln>
          </p:spPr>
          <p:style>
            <a:lnRef idx="1">
              <a:schemeClr val="accent1"/>
            </a:lnRef>
            <a:fillRef idx="0">
              <a:schemeClr val="accent1"/>
            </a:fillRef>
            <a:effectRef idx="0">
              <a:schemeClr val="accent1"/>
            </a:effectRef>
            <a:fontRef idx="minor">
              <a:schemeClr val="tx1"/>
            </a:fontRef>
          </p:style>
        </p:cxnSp>
        <p:sp>
          <p:nvSpPr>
            <p:cNvPr id="100" name="文本框 37"/>
            <p:cNvSpPr txBox="1">
              <a:spLocks noChangeArrowheads="1"/>
            </p:cNvSpPr>
            <p:nvPr/>
          </p:nvSpPr>
          <p:spPr bwMode="auto">
            <a:xfrm>
              <a:off x="1376362" y="1955800"/>
              <a:ext cx="1792287" cy="369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200" dirty="0">
                  <a:solidFill>
                    <a:srgbClr val="000000"/>
                  </a:solidFill>
                  <a:latin typeface="微软雅黑" panose="020B0503020204020204" pitchFamily="34" charset="-122"/>
                  <a:ea typeface="微软雅黑" panose="020B0503020204020204" pitchFamily="34" charset="-122"/>
                </a:rPr>
                <a:t>标题文字</a:t>
              </a:r>
              <a:endParaRPr lang="zh-CN" altLang="en-US" sz="1200" dirty="0">
                <a:solidFill>
                  <a:srgbClr val="000000"/>
                </a:solidFill>
                <a:latin typeface="微软雅黑" panose="020B0503020204020204" pitchFamily="34" charset="-122"/>
                <a:ea typeface="微软雅黑" panose="020B0503020204020204" pitchFamily="34" charset="-122"/>
              </a:endParaRPr>
            </a:p>
          </p:txBody>
        </p:sp>
        <p:sp>
          <p:nvSpPr>
            <p:cNvPr id="101" name="文本框 38"/>
            <p:cNvSpPr txBox="1">
              <a:spLocks noChangeArrowheads="1"/>
            </p:cNvSpPr>
            <p:nvPr/>
          </p:nvSpPr>
          <p:spPr bwMode="auto">
            <a:xfrm>
              <a:off x="1343025" y="3908425"/>
              <a:ext cx="1792288" cy="369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200" dirty="0">
                  <a:solidFill>
                    <a:srgbClr val="000000"/>
                  </a:solidFill>
                  <a:latin typeface="微软雅黑" panose="020B0503020204020204" pitchFamily="34" charset="-122"/>
                  <a:ea typeface="微软雅黑" panose="020B0503020204020204" pitchFamily="34" charset="-122"/>
                </a:rPr>
                <a:t>标题文字</a:t>
              </a:r>
              <a:endParaRPr lang="zh-CN" altLang="en-US" sz="1200" dirty="0">
                <a:solidFill>
                  <a:srgbClr val="000000"/>
                </a:solidFill>
                <a:latin typeface="微软雅黑" panose="020B0503020204020204" pitchFamily="34" charset="-122"/>
                <a:ea typeface="微软雅黑" panose="020B0503020204020204" pitchFamily="34" charset="-122"/>
              </a:endParaRPr>
            </a:p>
          </p:txBody>
        </p:sp>
      </p:grpSp>
      <p:grpSp>
        <p:nvGrpSpPr>
          <p:cNvPr id="102" name="组合 101"/>
          <p:cNvGrpSpPr/>
          <p:nvPr/>
        </p:nvGrpSpPr>
        <p:grpSpPr bwMode="auto">
          <a:xfrm>
            <a:off x="6402226" y="1653779"/>
            <a:ext cx="1531938" cy="2177454"/>
            <a:chOff x="8513763" y="1768475"/>
            <a:chExt cx="2041525" cy="2902734"/>
          </a:xfrm>
        </p:grpSpPr>
        <p:cxnSp>
          <p:nvCxnSpPr>
            <p:cNvPr id="103" name="直接连接符 102"/>
            <p:cNvCxnSpPr>
              <a:stCxn id="93" idx="6"/>
            </p:cNvCxnSpPr>
            <p:nvPr/>
          </p:nvCxnSpPr>
          <p:spPr>
            <a:xfrm flipV="1">
              <a:off x="8513763" y="2334842"/>
              <a:ext cx="736218" cy="0"/>
            </a:xfrm>
            <a:prstGeom prst="line">
              <a:avLst/>
            </a:prstGeom>
            <a:ln>
              <a:solidFill>
                <a:srgbClr val="32390F"/>
              </a:solidFill>
              <a:prstDash val="sysDash"/>
            </a:ln>
          </p:spPr>
          <p:style>
            <a:lnRef idx="1">
              <a:schemeClr val="accent1"/>
            </a:lnRef>
            <a:fillRef idx="0">
              <a:schemeClr val="accent1"/>
            </a:fillRef>
            <a:effectRef idx="0">
              <a:schemeClr val="accent1"/>
            </a:effectRef>
            <a:fontRef idx="minor">
              <a:schemeClr val="tx1"/>
            </a:fontRef>
          </p:style>
        </p:cxnSp>
        <p:cxnSp>
          <p:nvCxnSpPr>
            <p:cNvPr id="104" name="直接连接符 103"/>
            <p:cNvCxnSpPr>
              <a:stCxn id="95" idx="6"/>
            </p:cNvCxnSpPr>
            <p:nvPr/>
          </p:nvCxnSpPr>
          <p:spPr>
            <a:xfrm>
              <a:off x="8513763" y="4656396"/>
              <a:ext cx="676982" cy="14813"/>
            </a:xfrm>
            <a:prstGeom prst="line">
              <a:avLst/>
            </a:prstGeom>
            <a:ln>
              <a:solidFill>
                <a:srgbClr val="32390F"/>
              </a:solidFill>
              <a:prstDash val="sysDash"/>
            </a:ln>
          </p:spPr>
          <p:style>
            <a:lnRef idx="1">
              <a:schemeClr val="accent1"/>
            </a:lnRef>
            <a:fillRef idx="0">
              <a:schemeClr val="accent1"/>
            </a:fillRef>
            <a:effectRef idx="0">
              <a:schemeClr val="accent1"/>
            </a:effectRef>
            <a:fontRef idx="minor">
              <a:schemeClr val="tx1"/>
            </a:fontRef>
          </p:style>
        </p:cxnSp>
        <p:sp>
          <p:nvSpPr>
            <p:cNvPr id="105" name="文本框 39"/>
            <p:cNvSpPr txBox="1">
              <a:spLocks noChangeArrowheads="1"/>
            </p:cNvSpPr>
            <p:nvPr/>
          </p:nvSpPr>
          <p:spPr bwMode="auto">
            <a:xfrm>
              <a:off x="8763000" y="1768475"/>
              <a:ext cx="1792288" cy="36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200" dirty="0">
                  <a:solidFill>
                    <a:srgbClr val="000000"/>
                  </a:solidFill>
                  <a:latin typeface="微软雅黑" panose="020B0503020204020204" pitchFamily="34" charset="-122"/>
                  <a:ea typeface="微软雅黑" panose="020B0503020204020204" pitchFamily="34" charset="-122"/>
                </a:rPr>
                <a:t>标题文字</a:t>
              </a:r>
              <a:endParaRPr lang="zh-CN" altLang="en-US" sz="1200" dirty="0">
                <a:solidFill>
                  <a:srgbClr val="000000"/>
                </a:solidFill>
                <a:latin typeface="微软雅黑" panose="020B0503020204020204" pitchFamily="34" charset="-122"/>
                <a:ea typeface="微软雅黑" panose="020B0503020204020204" pitchFamily="34" charset="-122"/>
              </a:endParaRPr>
            </a:p>
          </p:txBody>
        </p:sp>
        <p:sp>
          <p:nvSpPr>
            <p:cNvPr id="106" name="文本框 40"/>
            <p:cNvSpPr txBox="1">
              <a:spLocks noChangeArrowheads="1"/>
            </p:cNvSpPr>
            <p:nvPr/>
          </p:nvSpPr>
          <p:spPr bwMode="auto">
            <a:xfrm>
              <a:off x="8763000" y="4090988"/>
              <a:ext cx="1792288" cy="36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200" dirty="0">
                  <a:solidFill>
                    <a:srgbClr val="000000"/>
                  </a:solidFill>
                  <a:latin typeface="微软雅黑" panose="020B0503020204020204" pitchFamily="34" charset="-122"/>
                  <a:ea typeface="微软雅黑" panose="020B0503020204020204" pitchFamily="34" charset="-122"/>
                </a:rPr>
                <a:t>标题文字</a:t>
              </a:r>
              <a:endParaRPr lang="zh-CN" altLang="en-US" sz="1200" dirty="0">
                <a:solidFill>
                  <a:srgbClr val="000000"/>
                </a:solidFill>
                <a:latin typeface="微软雅黑" panose="020B0503020204020204" pitchFamily="34" charset="-122"/>
                <a:ea typeface="微软雅黑" panose="020B0503020204020204" pitchFamily="34" charset="-122"/>
              </a:endParaRPr>
            </a:p>
          </p:txBody>
        </p:sp>
      </p:grpSp>
      <p:sp>
        <p:nvSpPr>
          <p:cNvPr id="28" name="流程图: 延期 3"/>
          <p:cNvSpPr/>
          <p:nvPr/>
        </p:nvSpPr>
        <p:spPr>
          <a:xfrm rot="16200000">
            <a:off x="4477625" y="412984"/>
            <a:ext cx="176691" cy="9360537"/>
          </a:xfrm>
          <a:custGeom>
            <a:avLst/>
            <a:gdLst>
              <a:gd name="connsiteX0" fmla="*/ 0 w 2160242"/>
              <a:gd name="connsiteY0" fmla="*/ 0 h 10045117"/>
              <a:gd name="connsiteX1" fmla="*/ 1080121 w 2160242"/>
              <a:gd name="connsiteY1" fmla="*/ 0 h 10045117"/>
              <a:gd name="connsiteX2" fmla="*/ 2160242 w 2160242"/>
              <a:gd name="connsiteY2" fmla="*/ 5022559 h 10045117"/>
              <a:gd name="connsiteX3" fmla="*/ 1080121 w 2160242"/>
              <a:gd name="connsiteY3" fmla="*/ 10045118 h 10045117"/>
              <a:gd name="connsiteX4" fmla="*/ 0 w 2160242"/>
              <a:gd name="connsiteY4" fmla="*/ 10045117 h 10045117"/>
              <a:gd name="connsiteX5" fmla="*/ 0 w 2160242"/>
              <a:gd name="connsiteY5" fmla="*/ 0 h 10045117"/>
              <a:gd name="connsiteX0-1" fmla="*/ 1054100 w 2160242"/>
              <a:gd name="connsiteY0-2" fmla="*/ 0 h 10045118"/>
              <a:gd name="connsiteX1-3" fmla="*/ 1080121 w 2160242"/>
              <a:gd name="connsiteY1-4" fmla="*/ 0 h 10045118"/>
              <a:gd name="connsiteX2-5" fmla="*/ 2160242 w 2160242"/>
              <a:gd name="connsiteY2-6" fmla="*/ 5022559 h 10045118"/>
              <a:gd name="connsiteX3-7" fmla="*/ 1080121 w 2160242"/>
              <a:gd name="connsiteY3-8" fmla="*/ 10045118 h 10045118"/>
              <a:gd name="connsiteX4-9" fmla="*/ 0 w 2160242"/>
              <a:gd name="connsiteY4-10" fmla="*/ 10045117 h 10045118"/>
              <a:gd name="connsiteX5-11" fmla="*/ 1054100 w 2160242"/>
              <a:gd name="connsiteY5-12" fmla="*/ 0 h 10045118"/>
              <a:gd name="connsiteX0-13" fmla="*/ 1054100 w 2160242"/>
              <a:gd name="connsiteY0-14" fmla="*/ 0 h 10045118"/>
              <a:gd name="connsiteX1-15" fmla="*/ 1080121 w 2160242"/>
              <a:gd name="connsiteY1-16" fmla="*/ 0 h 10045118"/>
              <a:gd name="connsiteX2-17" fmla="*/ 2160242 w 2160242"/>
              <a:gd name="connsiteY2-18" fmla="*/ 5022559 h 10045118"/>
              <a:gd name="connsiteX3-19" fmla="*/ 1080121 w 2160242"/>
              <a:gd name="connsiteY3-20" fmla="*/ 10045118 h 10045118"/>
              <a:gd name="connsiteX4-21" fmla="*/ 0 w 2160242"/>
              <a:gd name="connsiteY4-22" fmla="*/ 10045117 h 10045118"/>
              <a:gd name="connsiteX5-23" fmla="*/ 1071189 w 2160242"/>
              <a:gd name="connsiteY5-24" fmla="*/ 10023149 h 10045118"/>
              <a:gd name="connsiteX6" fmla="*/ 1054100 w 2160242"/>
              <a:gd name="connsiteY6" fmla="*/ 0 h 10045118"/>
              <a:gd name="connsiteX0-25" fmla="*/ 0 w 1106142"/>
              <a:gd name="connsiteY0-26" fmla="*/ 0 h 10057817"/>
              <a:gd name="connsiteX1-27" fmla="*/ 26021 w 1106142"/>
              <a:gd name="connsiteY1-28" fmla="*/ 0 h 10057817"/>
              <a:gd name="connsiteX2-29" fmla="*/ 1106142 w 1106142"/>
              <a:gd name="connsiteY2-30" fmla="*/ 5022559 h 10057817"/>
              <a:gd name="connsiteX3-31" fmla="*/ 26021 w 1106142"/>
              <a:gd name="connsiteY3-32" fmla="*/ 10045118 h 10057817"/>
              <a:gd name="connsiteX4-33" fmla="*/ 12700 w 1106142"/>
              <a:gd name="connsiteY4-34" fmla="*/ 10057817 h 10057817"/>
              <a:gd name="connsiteX5-35" fmla="*/ 17089 w 1106142"/>
              <a:gd name="connsiteY5-36" fmla="*/ 10023149 h 10057817"/>
              <a:gd name="connsiteX6-37" fmla="*/ 0 w 1106142"/>
              <a:gd name="connsiteY6-38" fmla="*/ 0 h 1005781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37" y="connsiteY6-38"/>
              </a:cxn>
            </a:cxnLst>
            <a:rect l="l" t="t" r="r" b="b"/>
            <a:pathLst>
              <a:path w="1106142" h="10057817">
                <a:moveTo>
                  <a:pt x="0" y="0"/>
                </a:moveTo>
                <a:lnTo>
                  <a:pt x="26021" y="0"/>
                </a:lnTo>
                <a:cubicBezTo>
                  <a:pt x="622555" y="0"/>
                  <a:pt x="1106142" y="2248676"/>
                  <a:pt x="1106142" y="5022559"/>
                </a:cubicBezTo>
                <a:cubicBezTo>
                  <a:pt x="1106142" y="7796442"/>
                  <a:pt x="622555" y="10045118"/>
                  <a:pt x="26021" y="10045118"/>
                </a:cubicBezTo>
                <a:lnTo>
                  <a:pt x="12700" y="10057817"/>
                </a:lnTo>
                <a:cubicBezTo>
                  <a:pt x="22630" y="10037794"/>
                  <a:pt x="7159" y="10043172"/>
                  <a:pt x="17089" y="10023149"/>
                </a:cubicBezTo>
                <a:cubicBezTo>
                  <a:pt x="11393" y="6682099"/>
                  <a:pt x="5696" y="3341050"/>
                  <a:pt x="0"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900" advClick="0" advTm="0">
        <p14:warp dir="in"/>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0-#ppt_w/2"/>
                                          </p:val>
                                        </p:tav>
                                        <p:tav tm="100000">
                                          <p:val>
                                            <p:strVal val="#ppt_x"/>
                                          </p:val>
                                        </p:tav>
                                      </p:tavLst>
                                    </p:anim>
                                    <p:anim calcmode="lin" valueType="num">
                                      <p:cBhvr additive="base">
                                        <p:cTn id="8" dur="500" fill="hold"/>
                                        <p:tgtEl>
                                          <p:spTgt spid="4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500" fill="hold"/>
                                        <p:tgtEl>
                                          <p:spTgt spid="43"/>
                                        </p:tgtEl>
                                        <p:attrNameLst>
                                          <p:attrName>ppt_x</p:attrName>
                                        </p:attrNameLst>
                                      </p:cBhvr>
                                      <p:tavLst>
                                        <p:tav tm="0">
                                          <p:val>
                                            <p:strVal val="0-#ppt_w/2"/>
                                          </p:val>
                                        </p:tav>
                                        <p:tav tm="100000">
                                          <p:val>
                                            <p:strVal val="#ppt_x"/>
                                          </p:val>
                                        </p:tav>
                                      </p:tavLst>
                                    </p:anim>
                                    <p:anim calcmode="lin" valueType="num">
                                      <p:cBhvr additive="base">
                                        <p:cTn id="12" dur="500" fill="hold"/>
                                        <p:tgtEl>
                                          <p:spTgt spid="4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46"/>
                                        </p:tgtEl>
                                        <p:attrNameLst>
                                          <p:attrName>style.visibility</p:attrName>
                                        </p:attrNameLst>
                                      </p:cBhvr>
                                      <p:to>
                                        <p:strVal val="visible"/>
                                      </p:to>
                                    </p:set>
                                    <p:anim calcmode="lin" valueType="num">
                                      <p:cBhvr additive="base">
                                        <p:cTn id="15" dur="500" fill="hold"/>
                                        <p:tgtEl>
                                          <p:spTgt spid="46"/>
                                        </p:tgtEl>
                                        <p:attrNameLst>
                                          <p:attrName>ppt_x</p:attrName>
                                        </p:attrNameLst>
                                      </p:cBhvr>
                                      <p:tavLst>
                                        <p:tav tm="0">
                                          <p:val>
                                            <p:strVal val="0-#ppt_w/2"/>
                                          </p:val>
                                        </p:tav>
                                        <p:tav tm="100000">
                                          <p:val>
                                            <p:strVal val="#ppt_x"/>
                                          </p:val>
                                        </p:tav>
                                      </p:tavLst>
                                    </p:anim>
                                    <p:anim calcmode="lin" valueType="num">
                                      <p:cBhvr additive="base">
                                        <p:cTn id="16" dur="500" fill="hold"/>
                                        <p:tgtEl>
                                          <p:spTgt spid="46"/>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6" presetClass="emph" presetSubtype="0" fill="hold" nodeType="clickEffect">
                                  <p:stCondLst>
                                    <p:cond delay="0"/>
                                  </p:stCondLst>
                                  <p:childTnLst>
                                    <p:animEffect transition="out" filter="fade">
                                      <p:cBhvr>
                                        <p:cTn id="20" dur="500" tmFilter="0, 0; .2, .5; .8, .5; 1, 0"/>
                                        <p:tgtEl>
                                          <p:spTgt spid="46"/>
                                        </p:tgtEl>
                                      </p:cBhvr>
                                    </p:animEffect>
                                    <p:animScale>
                                      <p:cBhvr>
                                        <p:cTn id="21" dur="250" autoRev="1" fill="hold"/>
                                        <p:tgtEl>
                                          <p:spTgt spid="46"/>
                                        </p:tgtEl>
                                      </p:cBhvr>
                                      <p:by x="105000" y="105000"/>
                                    </p:animScale>
                                  </p:childTnLst>
                                </p:cTn>
                              </p:par>
                            </p:childTnLst>
                          </p:cTn>
                        </p:par>
                        <p:par>
                          <p:cTn id="22" fill="hold">
                            <p:stCondLst>
                              <p:cond delay="500"/>
                            </p:stCondLst>
                            <p:childTnLst>
                              <p:par>
                                <p:cTn id="23" presetID="53" presetClass="entr" presetSubtype="16" fill="hold" grpId="0" nodeType="afterEffect">
                                  <p:stCondLst>
                                    <p:cond delay="0"/>
                                  </p:stCondLst>
                                  <p:childTnLst>
                                    <p:set>
                                      <p:cBhvr>
                                        <p:cTn id="24" dur="1" fill="hold">
                                          <p:stCondLst>
                                            <p:cond delay="0"/>
                                          </p:stCondLst>
                                        </p:cTn>
                                        <p:tgtEl>
                                          <p:spTgt spid="96"/>
                                        </p:tgtEl>
                                        <p:attrNameLst>
                                          <p:attrName>style.visibility</p:attrName>
                                        </p:attrNameLst>
                                      </p:cBhvr>
                                      <p:to>
                                        <p:strVal val="visible"/>
                                      </p:to>
                                    </p:set>
                                    <p:anim calcmode="lin" valueType="num">
                                      <p:cBhvr>
                                        <p:cTn id="25" dur="500" fill="hold"/>
                                        <p:tgtEl>
                                          <p:spTgt spid="96"/>
                                        </p:tgtEl>
                                        <p:attrNameLst>
                                          <p:attrName>ppt_w</p:attrName>
                                        </p:attrNameLst>
                                      </p:cBhvr>
                                      <p:tavLst>
                                        <p:tav tm="0">
                                          <p:val>
                                            <p:fltVal val="0"/>
                                          </p:val>
                                        </p:tav>
                                        <p:tav tm="100000">
                                          <p:val>
                                            <p:strVal val="#ppt_w"/>
                                          </p:val>
                                        </p:tav>
                                      </p:tavLst>
                                    </p:anim>
                                    <p:anim calcmode="lin" valueType="num">
                                      <p:cBhvr>
                                        <p:cTn id="26" dur="500" fill="hold"/>
                                        <p:tgtEl>
                                          <p:spTgt spid="96"/>
                                        </p:tgtEl>
                                        <p:attrNameLst>
                                          <p:attrName>ppt_h</p:attrName>
                                        </p:attrNameLst>
                                      </p:cBhvr>
                                      <p:tavLst>
                                        <p:tav tm="0">
                                          <p:val>
                                            <p:fltVal val="0"/>
                                          </p:val>
                                        </p:tav>
                                        <p:tav tm="100000">
                                          <p:val>
                                            <p:strVal val="#ppt_h"/>
                                          </p:val>
                                        </p:tav>
                                      </p:tavLst>
                                    </p:anim>
                                    <p:animEffect transition="in" filter="fade">
                                      <p:cBhvr>
                                        <p:cTn id="27" dur="500"/>
                                        <p:tgtEl>
                                          <p:spTgt spid="96"/>
                                        </p:tgtEl>
                                      </p:cBhvr>
                                    </p:animEffect>
                                  </p:childTnLst>
                                </p:cTn>
                              </p:par>
                            </p:childTnLst>
                          </p:cTn>
                        </p:par>
                        <p:par>
                          <p:cTn id="28" fill="hold">
                            <p:stCondLst>
                              <p:cond delay="1000"/>
                            </p:stCondLst>
                            <p:childTnLst>
                              <p:par>
                                <p:cTn id="29" presetID="10" presetClass="entr" presetSubtype="0" fill="hold" grpId="0" nodeType="afterEffect">
                                  <p:stCondLst>
                                    <p:cond delay="0"/>
                                  </p:stCondLst>
                                  <p:childTnLst>
                                    <p:set>
                                      <p:cBhvr>
                                        <p:cTn id="30" dur="1" fill="hold">
                                          <p:stCondLst>
                                            <p:cond delay="0"/>
                                          </p:stCondLst>
                                        </p:cTn>
                                        <p:tgtEl>
                                          <p:spTgt spid="93"/>
                                        </p:tgtEl>
                                        <p:attrNameLst>
                                          <p:attrName>style.visibility</p:attrName>
                                        </p:attrNameLst>
                                      </p:cBhvr>
                                      <p:to>
                                        <p:strVal val="visible"/>
                                      </p:to>
                                    </p:set>
                                    <p:animEffect transition="in" filter="fade">
                                      <p:cBhvr>
                                        <p:cTn id="31" dur="500"/>
                                        <p:tgtEl>
                                          <p:spTgt spid="93"/>
                                        </p:tgtEl>
                                      </p:cBhvr>
                                    </p:animEffect>
                                  </p:childTnLst>
                                </p:cTn>
                              </p:par>
                            </p:childTnLst>
                          </p:cTn>
                        </p:par>
                        <p:par>
                          <p:cTn id="32" fill="hold">
                            <p:stCondLst>
                              <p:cond delay="1500"/>
                            </p:stCondLst>
                            <p:childTnLst>
                              <p:par>
                                <p:cTn id="33" presetID="10" presetClass="entr" presetSubtype="0" fill="hold" grpId="0"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500"/>
                                        <p:tgtEl>
                                          <p:spTgt spid="67"/>
                                        </p:tgtEl>
                                      </p:cBhvr>
                                    </p:animEffect>
                                  </p:childTnLst>
                                </p:cTn>
                              </p:par>
                            </p:childTnLst>
                          </p:cTn>
                        </p:par>
                        <p:par>
                          <p:cTn id="36" fill="hold">
                            <p:stCondLst>
                              <p:cond delay="2000"/>
                            </p:stCondLst>
                            <p:childTnLst>
                              <p:par>
                                <p:cTn id="37" presetID="10"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500"/>
                                        <p:tgtEl>
                                          <p:spTgt spid="94"/>
                                        </p:tgtEl>
                                      </p:cBhvr>
                                    </p:animEffect>
                                  </p:childTnLst>
                                </p:cTn>
                              </p:par>
                            </p:childTnLst>
                          </p:cTn>
                        </p:par>
                        <p:par>
                          <p:cTn id="40" fill="hold">
                            <p:stCondLst>
                              <p:cond delay="2500"/>
                            </p:stCondLst>
                            <p:childTnLst>
                              <p:par>
                                <p:cTn id="41" presetID="10" presetClass="entr" presetSubtype="0" fill="hold" grpId="0" nodeType="afterEffect">
                                  <p:stCondLst>
                                    <p:cond delay="0"/>
                                  </p:stCondLst>
                                  <p:childTnLst>
                                    <p:set>
                                      <p:cBhvr>
                                        <p:cTn id="42" dur="1" fill="hold">
                                          <p:stCondLst>
                                            <p:cond delay="0"/>
                                          </p:stCondLst>
                                        </p:cTn>
                                        <p:tgtEl>
                                          <p:spTgt spid="95"/>
                                        </p:tgtEl>
                                        <p:attrNameLst>
                                          <p:attrName>style.visibility</p:attrName>
                                        </p:attrNameLst>
                                      </p:cBhvr>
                                      <p:to>
                                        <p:strVal val="visible"/>
                                      </p:to>
                                    </p:set>
                                    <p:animEffect transition="in" filter="fade">
                                      <p:cBhvr>
                                        <p:cTn id="43" dur="500"/>
                                        <p:tgtEl>
                                          <p:spTgt spid="95"/>
                                        </p:tgtEl>
                                      </p:cBhvr>
                                    </p:animEffect>
                                  </p:childTnLst>
                                </p:cTn>
                              </p:par>
                            </p:childTnLst>
                          </p:cTn>
                        </p:par>
                        <p:par>
                          <p:cTn id="44" fill="hold">
                            <p:stCondLst>
                              <p:cond delay="3000"/>
                            </p:stCondLst>
                            <p:childTnLst>
                              <p:par>
                                <p:cTn id="45" presetID="2" presetClass="entr" presetSubtype="2" fill="hold" nodeType="afterEffect">
                                  <p:stCondLst>
                                    <p:cond delay="0"/>
                                  </p:stCondLst>
                                  <p:childTnLst>
                                    <p:set>
                                      <p:cBhvr>
                                        <p:cTn id="46" dur="1" fill="hold">
                                          <p:stCondLst>
                                            <p:cond delay="0"/>
                                          </p:stCondLst>
                                        </p:cTn>
                                        <p:tgtEl>
                                          <p:spTgt spid="102"/>
                                        </p:tgtEl>
                                        <p:attrNameLst>
                                          <p:attrName>style.visibility</p:attrName>
                                        </p:attrNameLst>
                                      </p:cBhvr>
                                      <p:to>
                                        <p:strVal val="visible"/>
                                      </p:to>
                                    </p:set>
                                    <p:anim calcmode="lin" valueType="num">
                                      <p:cBhvr additive="base">
                                        <p:cTn id="47" dur="500" fill="hold"/>
                                        <p:tgtEl>
                                          <p:spTgt spid="102"/>
                                        </p:tgtEl>
                                        <p:attrNameLst>
                                          <p:attrName>ppt_x</p:attrName>
                                        </p:attrNameLst>
                                      </p:cBhvr>
                                      <p:tavLst>
                                        <p:tav tm="0">
                                          <p:val>
                                            <p:strVal val="1+#ppt_w/2"/>
                                          </p:val>
                                        </p:tav>
                                        <p:tav tm="100000">
                                          <p:val>
                                            <p:strVal val="#ppt_x"/>
                                          </p:val>
                                        </p:tav>
                                      </p:tavLst>
                                    </p:anim>
                                    <p:anim calcmode="lin" valueType="num">
                                      <p:cBhvr additive="base">
                                        <p:cTn id="48" dur="500" fill="hold"/>
                                        <p:tgtEl>
                                          <p:spTgt spid="102"/>
                                        </p:tgtEl>
                                        <p:attrNameLst>
                                          <p:attrName>ppt_y</p:attrName>
                                        </p:attrNameLst>
                                      </p:cBhvr>
                                      <p:tavLst>
                                        <p:tav tm="0">
                                          <p:val>
                                            <p:strVal val="#ppt_y"/>
                                          </p:val>
                                        </p:tav>
                                        <p:tav tm="100000">
                                          <p:val>
                                            <p:strVal val="#ppt_y"/>
                                          </p:val>
                                        </p:tav>
                                      </p:tavLst>
                                    </p:anim>
                                  </p:childTnLst>
                                </p:cTn>
                              </p:par>
                            </p:childTnLst>
                          </p:cTn>
                        </p:par>
                        <p:par>
                          <p:cTn id="49" fill="hold">
                            <p:stCondLst>
                              <p:cond delay="3500"/>
                            </p:stCondLst>
                            <p:childTnLst>
                              <p:par>
                                <p:cTn id="50" presetID="2" presetClass="entr" presetSubtype="8" fill="hold" nodeType="afterEffect">
                                  <p:stCondLst>
                                    <p:cond delay="0"/>
                                  </p:stCondLst>
                                  <p:childTnLst>
                                    <p:set>
                                      <p:cBhvr>
                                        <p:cTn id="51" dur="1" fill="hold">
                                          <p:stCondLst>
                                            <p:cond delay="0"/>
                                          </p:stCondLst>
                                        </p:cTn>
                                        <p:tgtEl>
                                          <p:spTgt spid="97"/>
                                        </p:tgtEl>
                                        <p:attrNameLst>
                                          <p:attrName>style.visibility</p:attrName>
                                        </p:attrNameLst>
                                      </p:cBhvr>
                                      <p:to>
                                        <p:strVal val="visible"/>
                                      </p:to>
                                    </p:set>
                                    <p:anim calcmode="lin" valueType="num">
                                      <p:cBhvr additive="base">
                                        <p:cTn id="52" dur="500" fill="hold"/>
                                        <p:tgtEl>
                                          <p:spTgt spid="97"/>
                                        </p:tgtEl>
                                        <p:attrNameLst>
                                          <p:attrName>ppt_x</p:attrName>
                                        </p:attrNameLst>
                                      </p:cBhvr>
                                      <p:tavLst>
                                        <p:tav tm="0">
                                          <p:val>
                                            <p:strVal val="0-#ppt_w/2"/>
                                          </p:val>
                                        </p:tav>
                                        <p:tav tm="100000">
                                          <p:val>
                                            <p:strVal val="#ppt_x"/>
                                          </p:val>
                                        </p:tav>
                                      </p:tavLst>
                                    </p:anim>
                                    <p:anim calcmode="lin" valueType="num">
                                      <p:cBhvr additive="base">
                                        <p:cTn id="53" dur="500" fill="hold"/>
                                        <p:tgtEl>
                                          <p:spTgt spid="9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93" grpId="0" animBg="1"/>
      <p:bldP spid="94" grpId="0" animBg="1"/>
      <p:bldP spid="95" grpId="0" animBg="1"/>
      <p:bldP spid="9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组合 39"/>
          <p:cNvGrpSpPr/>
          <p:nvPr/>
        </p:nvGrpSpPr>
        <p:grpSpPr>
          <a:xfrm>
            <a:off x="1698246" y="-5298"/>
            <a:ext cx="1805717" cy="324036"/>
            <a:chOff x="1698246" y="-5298"/>
            <a:chExt cx="1805717" cy="324036"/>
          </a:xfrm>
        </p:grpSpPr>
        <p:sp>
          <p:nvSpPr>
            <p:cNvPr id="41" name="平行四边形 40"/>
            <p:cNvSpPr/>
            <p:nvPr/>
          </p:nvSpPr>
          <p:spPr>
            <a:xfrm>
              <a:off x="1698246" y="-5298"/>
              <a:ext cx="1805717" cy="324036"/>
            </a:xfrm>
            <a:prstGeom prst="parallelogram">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panose="020B0503020204020204" pitchFamily="34" charset="-122"/>
              </a:endParaRPr>
            </a:p>
          </p:txBody>
        </p:sp>
        <p:sp>
          <p:nvSpPr>
            <p:cNvPr id="42" name="TextBox 37"/>
            <p:cNvSpPr>
              <a:spLocks noChangeArrowheads="1"/>
            </p:cNvSpPr>
            <p:nvPr/>
          </p:nvSpPr>
          <p:spPr bwMode="auto">
            <a:xfrm>
              <a:off x="2065961" y="48998"/>
              <a:ext cx="99194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1400" b="1" dirty="0">
                  <a:solidFill>
                    <a:schemeClr val="accent2"/>
                  </a:solidFill>
                  <a:latin typeface="微软雅黑" panose="020B0503020204020204" pitchFamily="34" charset="-122"/>
                  <a:ea typeface="微软雅黑" panose="020B0503020204020204" pitchFamily="34" charset="-122"/>
                </a:rPr>
                <a:t>工作目标</a:t>
              </a:r>
              <a:endParaRPr lang="zh-CN" altLang="en-US" sz="1400" b="1" dirty="0">
                <a:solidFill>
                  <a:schemeClr val="accent2"/>
                </a:solidFill>
                <a:latin typeface="微软雅黑" panose="020B0503020204020204" pitchFamily="34" charset="-122"/>
                <a:ea typeface="微软雅黑" panose="020B0503020204020204" pitchFamily="34" charset="-122"/>
              </a:endParaRPr>
            </a:p>
          </p:txBody>
        </p:sp>
      </p:grpSp>
      <p:grpSp>
        <p:nvGrpSpPr>
          <p:cNvPr id="43" name="组合 42"/>
          <p:cNvGrpSpPr/>
          <p:nvPr/>
        </p:nvGrpSpPr>
        <p:grpSpPr>
          <a:xfrm>
            <a:off x="3470062" y="-5298"/>
            <a:ext cx="1805717" cy="324036"/>
            <a:chOff x="3470062" y="-5298"/>
            <a:chExt cx="1805717" cy="324036"/>
          </a:xfrm>
        </p:grpSpPr>
        <p:sp>
          <p:nvSpPr>
            <p:cNvPr id="44" name="平行四边形 43"/>
            <p:cNvSpPr/>
            <p:nvPr/>
          </p:nvSpPr>
          <p:spPr>
            <a:xfrm>
              <a:off x="3470062" y="-5298"/>
              <a:ext cx="1805717" cy="324036"/>
            </a:xfrm>
            <a:prstGeom prst="parallelogram">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panose="020B0503020204020204" pitchFamily="34" charset="-122"/>
              </a:endParaRPr>
            </a:p>
          </p:txBody>
        </p:sp>
        <p:sp>
          <p:nvSpPr>
            <p:cNvPr id="45" name="TextBox 38"/>
            <p:cNvSpPr>
              <a:spLocks noChangeArrowheads="1"/>
            </p:cNvSpPr>
            <p:nvPr/>
          </p:nvSpPr>
          <p:spPr bwMode="auto">
            <a:xfrm>
              <a:off x="3534969" y="48998"/>
              <a:ext cx="133214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1400" b="1" dirty="0">
                  <a:solidFill>
                    <a:schemeClr val="accent2"/>
                  </a:solidFill>
                  <a:latin typeface="微软雅黑" panose="020B0503020204020204" pitchFamily="34" charset="-122"/>
                  <a:ea typeface="微软雅黑" panose="020B0503020204020204" pitchFamily="34" charset="-122"/>
                </a:rPr>
                <a:t>自我提升</a:t>
              </a:r>
              <a:endParaRPr lang="zh-CN" altLang="en-US" sz="1400" b="1" dirty="0">
                <a:solidFill>
                  <a:schemeClr val="accent2"/>
                </a:solidFill>
                <a:latin typeface="微软雅黑" panose="020B0503020204020204" pitchFamily="34" charset="-122"/>
                <a:ea typeface="微软雅黑" panose="020B0503020204020204" pitchFamily="34" charset="-122"/>
              </a:endParaRPr>
            </a:p>
          </p:txBody>
        </p:sp>
      </p:grpSp>
      <p:grpSp>
        <p:nvGrpSpPr>
          <p:cNvPr id="46" name="组合 45"/>
          <p:cNvGrpSpPr/>
          <p:nvPr/>
        </p:nvGrpSpPr>
        <p:grpSpPr>
          <a:xfrm>
            <a:off x="-72516" y="-5298"/>
            <a:ext cx="1805717" cy="324036"/>
            <a:chOff x="-72516" y="-5298"/>
            <a:chExt cx="1805717" cy="324036"/>
          </a:xfrm>
        </p:grpSpPr>
        <p:sp>
          <p:nvSpPr>
            <p:cNvPr id="47" name="平行四边形 46"/>
            <p:cNvSpPr/>
            <p:nvPr/>
          </p:nvSpPr>
          <p:spPr>
            <a:xfrm>
              <a:off x="-72516" y="-5298"/>
              <a:ext cx="1805717" cy="324036"/>
            </a:xfrm>
            <a:prstGeom prst="parallelogram">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panose="020B0503020204020204" pitchFamily="34" charset="-122"/>
              </a:endParaRPr>
            </a:p>
          </p:txBody>
        </p:sp>
        <p:sp>
          <p:nvSpPr>
            <p:cNvPr id="48" name="TextBox 33"/>
            <p:cNvSpPr>
              <a:spLocks noChangeArrowheads="1"/>
            </p:cNvSpPr>
            <p:nvPr/>
          </p:nvSpPr>
          <p:spPr bwMode="auto">
            <a:xfrm>
              <a:off x="361869" y="48998"/>
              <a:ext cx="112443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1400" b="1" dirty="0">
                  <a:solidFill>
                    <a:schemeClr val="accent2"/>
                  </a:solidFill>
                  <a:latin typeface="微软雅黑" panose="020B0503020204020204" pitchFamily="34" charset="-122"/>
                  <a:ea typeface="微软雅黑" panose="020B0503020204020204" pitchFamily="34" charset="-122"/>
                </a:rPr>
                <a:t>工作计划</a:t>
              </a:r>
              <a:endParaRPr lang="zh-CN" altLang="en-US" sz="1400" b="1" dirty="0">
                <a:solidFill>
                  <a:schemeClr val="accent2"/>
                </a:solidFill>
                <a:latin typeface="微软雅黑" panose="020B0503020204020204" pitchFamily="34" charset="-122"/>
                <a:ea typeface="微软雅黑" panose="020B0503020204020204" pitchFamily="34" charset="-122"/>
              </a:endParaRPr>
            </a:p>
          </p:txBody>
        </p:sp>
      </p:grpSp>
      <p:sp>
        <p:nvSpPr>
          <p:cNvPr id="61" name="流程图: 延期 3"/>
          <p:cNvSpPr/>
          <p:nvPr/>
        </p:nvSpPr>
        <p:spPr>
          <a:xfrm rot="16200000">
            <a:off x="4477625" y="412984"/>
            <a:ext cx="176691" cy="9360537"/>
          </a:xfrm>
          <a:custGeom>
            <a:avLst/>
            <a:gdLst>
              <a:gd name="connsiteX0" fmla="*/ 0 w 2160242"/>
              <a:gd name="connsiteY0" fmla="*/ 0 h 10045117"/>
              <a:gd name="connsiteX1" fmla="*/ 1080121 w 2160242"/>
              <a:gd name="connsiteY1" fmla="*/ 0 h 10045117"/>
              <a:gd name="connsiteX2" fmla="*/ 2160242 w 2160242"/>
              <a:gd name="connsiteY2" fmla="*/ 5022559 h 10045117"/>
              <a:gd name="connsiteX3" fmla="*/ 1080121 w 2160242"/>
              <a:gd name="connsiteY3" fmla="*/ 10045118 h 10045117"/>
              <a:gd name="connsiteX4" fmla="*/ 0 w 2160242"/>
              <a:gd name="connsiteY4" fmla="*/ 10045117 h 10045117"/>
              <a:gd name="connsiteX5" fmla="*/ 0 w 2160242"/>
              <a:gd name="connsiteY5" fmla="*/ 0 h 10045117"/>
              <a:gd name="connsiteX0-1" fmla="*/ 1054100 w 2160242"/>
              <a:gd name="connsiteY0-2" fmla="*/ 0 h 10045118"/>
              <a:gd name="connsiteX1-3" fmla="*/ 1080121 w 2160242"/>
              <a:gd name="connsiteY1-4" fmla="*/ 0 h 10045118"/>
              <a:gd name="connsiteX2-5" fmla="*/ 2160242 w 2160242"/>
              <a:gd name="connsiteY2-6" fmla="*/ 5022559 h 10045118"/>
              <a:gd name="connsiteX3-7" fmla="*/ 1080121 w 2160242"/>
              <a:gd name="connsiteY3-8" fmla="*/ 10045118 h 10045118"/>
              <a:gd name="connsiteX4-9" fmla="*/ 0 w 2160242"/>
              <a:gd name="connsiteY4-10" fmla="*/ 10045117 h 10045118"/>
              <a:gd name="connsiteX5-11" fmla="*/ 1054100 w 2160242"/>
              <a:gd name="connsiteY5-12" fmla="*/ 0 h 10045118"/>
              <a:gd name="connsiteX0-13" fmla="*/ 1054100 w 2160242"/>
              <a:gd name="connsiteY0-14" fmla="*/ 0 h 10045118"/>
              <a:gd name="connsiteX1-15" fmla="*/ 1080121 w 2160242"/>
              <a:gd name="connsiteY1-16" fmla="*/ 0 h 10045118"/>
              <a:gd name="connsiteX2-17" fmla="*/ 2160242 w 2160242"/>
              <a:gd name="connsiteY2-18" fmla="*/ 5022559 h 10045118"/>
              <a:gd name="connsiteX3-19" fmla="*/ 1080121 w 2160242"/>
              <a:gd name="connsiteY3-20" fmla="*/ 10045118 h 10045118"/>
              <a:gd name="connsiteX4-21" fmla="*/ 0 w 2160242"/>
              <a:gd name="connsiteY4-22" fmla="*/ 10045117 h 10045118"/>
              <a:gd name="connsiteX5-23" fmla="*/ 1071189 w 2160242"/>
              <a:gd name="connsiteY5-24" fmla="*/ 10023149 h 10045118"/>
              <a:gd name="connsiteX6" fmla="*/ 1054100 w 2160242"/>
              <a:gd name="connsiteY6" fmla="*/ 0 h 10045118"/>
              <a:gd name="connsiteX0-25" fmla="*/ 0 w 1106142"/>
              <a:gd name="connsiteY0-26" fmla="*/ 0 h 10057817"/>
              <a:gd name="connsiteX1-27" fmla="*/ 26021 w 1106142"/>
              <a:gd name="connsiteY1-28" fmla="*/ 0 h 10057817"/>
              <a:gd name="connsiteX2-29" fmla="*/ 1106142 w 1106142"/>
              <a:gd name="connsiteY2-30" fmla="*/ 5022559 h 10057817"/>
              <a:gd name="connsiteX3-31" fmla="*/ 26021 w 1106142"/>
              <a:gd name="connsiteY3-32" fmla="*/ 10045118 h 10057817"/>
              <a:gd name="connsiteX4-33" fmla="*/ 12700 w 1106142"/>
              <a:gd name="connsiteY4-34" fmla="*/ 10057817 h 10057817"/>
              <a:gd name="connsiteX5-35" fmla="*/ 17089 w 1106142"/>
              <a:gd name="connsiteY5-36" fmla="*/ 10023149 h 10057817"/>
              <a:gd name="connsiteX6-37" fmla="*/ 0 w 1106142"/>
              <a:gd name="connsiteY6-38" fmla="*/ 0 h 1005781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37" y="connsiteY6-38"/>
              </a:cxn>
            </a:cxnLst>
            <a:rect l="l" t="t" r="r" b="b"/>
            <a:pathLst>
              <a:path w="1106142" h="10057817">
                <a:moveTo>
                  <a:pt x="0" y="0"/>
                </a:moveTo>
                <a:lnTo>
                  <a:pt x="26021" y="0"/>
                </a:lnTo>
                <a:cubicBezTo>
                  <a:pt x="622555" y="0"/>
                  <a:pt x="1106142" y="2248676"/>
                  <a:pt x="1106142" y="5022559"/>
                </a:cubicBezTo>
                <a:cubicBezTo>
                  <a:pt x="1106142" y="7796442"/>
                  <a:pt x="622555" y="10045118"/>
                  <a:pt x="26021" y="10045118"/>
                </a:cubicBezTo>
                <a:lnTo>
                  <a:pt x="12700" y="10057817"/>
                </a:lnTo>
                <a:cubicBezTo>
                  <a:pt x="22630" y="10037794"/>
                  <a:pt x="7159" y="10043172"/>
                  <a:pt x="17089" y="10023149"/>
                </a:cubicBezTo>
                <a:cubicBezTo>
                  <a:pt x="11393" y="6682099"/>
                  <a:pt x="5696" y="3341050"/>
                  <a:pt x="0"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63" name="Freeform 9"/>
          <p:cNvSpPr>
            <a:spLocks noEditPoints="1"/>
          </p:cNvSpPr>
          <p:nvPr/>
        </p:nvSpPr>
        <p:spPr bwMode="auto">
          <a:xfrm>
            <a:off x="1090865" y="1932639"/>
            <a:ext cx="1021311" cy="1023383"/>
          </a:xfrm>
          <a:custGeom>
            <a:avLst/>
            <a:gdLst>
              <a:gd name="T0" fmla="*/ 148 w 295"/>
              <a:gd name="T1" fmla="*/ 0 h 295"/>
              <a:gd name="T2" fmla="*/ 0 w 295"/>
              <a:gd name="T3" fmla="*/ 148 h 295"/>
              <a:gd name="T4" fmla="*/ 148 w 295"/>
              <a:gd name="T5" fmla="*/ 295 h 295"/>
              <a:gd name="T6" fmla="*/ 295 w 295"/>
              <a:gd name="T7" fmla="*/ 148 h 295"/>
              <a:gd name="T8" fmla="*/ 148 w 295"/>
              <a:gd name="T9" fmla="*/ 0 h 295"/>
              <a:gd name="T10" fmla="*/ 148 w 295"/>
              <a:gd name="T11" fmla="*/ 221 h 295"/>
              <a:gd name="T12" fmla="*/ 74 w 295"/>
              <a:gd name="T13" fmla="*/ 148 h 295"/>
              <a:gd name="T14" fmla="*/ 148 w 295"/>
              <a:gd name="T15" fmla="*/ 74 h 295"/>
              <a:gd name="T16" fmla="*/ 221 w 295"/>
              <a:gd name="T17" fmla="*/ 148 h 295"/>
              <a:gd name="T18" fmla="*/ 148 w 295"/>
              <a:gd name="T19" fmla="*/ 221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5" h="295">
                <a:moveTo>
                  <a:pt x="148" y="0"/>
                </a:moveTo>
                <a:cubicBezTo>
                  <a:pt x="66" y="0"/>
                  <a:pt x="0" y="66"/>
                  <a:pt x="0" y="148"/>
                </a:cubicBezTo>
                <a:cubicBezTo>
                  <a:pt x="0" y="229"/>
                  <a:pt x="66" y="295"/>
                  <a:pt x="148" y="295"/>
                </a:cubicBezTo>
                <a:cubicBezTo>
                  <a:pt x="229" y="295"/>
                  <a:pt x="295" y="229"/>
                  <a:pt x="295" y="148"/>
                </a:cubicBezTo>
                <a:cubicBezTo>
                  <a:pt x="295" y="66"/>
                  <a:pt x="229" y="0"/>
                  <a:pt x="148" y="0"/>
                </a:cubicBezTo>
                <a:close/>
                <a:moveTo>
                  <a:pt x="148" y="221"/>
                </a:moveTo>
                <a:cubicBezTo>
                  <a:pt x="107" y="221"/>
                  <a:pt x="74" y="188"/>
                  <a:pt x="74" y="148"/>
                </a:cubicBezTo>
                <a:cubicBezTo>
                  <a:pt x="74" y="107"/>
                  <a:pt x="107" y="74"/>
                  <a:pt x="148" y="74"/>
                </a:cubicBezTo>
                <a:cubicBezTo>
                  <a:pt x="188" y="74"/>
                  <a:pt x="221" y="107"/>
                  <a:pt x="221" y="148"/>
                </a:cubicBezTo>
                <a:cubicBezTo>
                  <a:pt x="221" y="188"/>
                  <a:pt x="188" y="221"/>
                  <a:pt x="148" y="221"/>
                </a:cubicBezTo>
                <a:close/>
              </a:path>
            </a:pathLst>
          </a:custGeom>
          <a:solidFill>
            <a:schemeClr val="bg1">
              <a:lumMod val="75000"/>
            </a:schemeClr>
          </a:solidFill>
          <a:ln>
            <a:noFill/>
          </a:ln>
        </p:spPr>
        <p:txBody>
          <a:bodyPr lIns="68543" tIns="34272" rIns="68543" bIns="34272"/>
          <a:lstStyle/>
          <a:p>
            <a:endParaRPr lang="zh-CN" altLang="en-US"/>
          </a:p>
        </p:txBody>
      </p:sp>
      <p:sp>
        <p:nvSpPr>
          <p:cNvPr id="64" name="Freeform 10"/>
          <p:cNvSpPr/>
          <p:nvPr/>
        </p:nvSpPr>
        <p:spPr bwMode="auto">
          <a:xfrm>
            <a:off x="847526" y="1691007"/>
            <a:ext cx="754882" cy="755102"/>
          </a:xfrm>
          <a:custGeom>
            <a:avLst/>
            <a:gdLst>
              <a:gd name="T0" fmla="*/ 218 w 218"/>
              <a:gd name="T1" fmla="*/ 109 h 218"/>
              <a:gd name="T2" fmla="*/ 218 w 218"/>
              <a:gd name="T3" fmla="*/ 0 h 218"/>
              <a:gd name="T4" fmla="*/ 0 w 218"/>
              <a:gd name="T5" fmla="*/ 218 h 218"/>
              <a:gd name="T6" fmla="*/ 109 w 218"/>
              <a:gd name="T7" fmla="*/ 218 h 218"/>
              <a:gd name="T8" fmla="*/ 218 w 218"/>
              <a:gd name="T9" fmla="*/ 109 h 218"/>
            </a:gdLst>
            <a:ahLst/>
            <a:cxnLst>
              <a:cxn ang="0">
                <a:pos x="T0" y="T1"/>
              </a:cxn>
              <a:cxn ang="0">
                <a:pos x="T2" y="T3"/>
              </a:cxn>
              <a:cxn ang="0">
                <a:pos x="T4" y="T5"/>
              </a:cxn>
              <a:cxn ang="0">
                <a:pos x="T6" y="T7"/>
              </a:cxn>
              <a:cxn ang="0">
                <a:pos x="T8" y="T9"/>
              </a:cxn>
            </a:cxnLst>
            <a:rect l="0" t="0" r="r" b="b"/>
            <a:pathLst>
              <a:path w="218" h="218">
                <a:moveTo>
                  <a:pt x="218" y="109"/>
                </a:moveTo>
                <a:cubicBezTo>
                  <a:pt x="218" y="0"/>
                  <a:pt x="218" y="0"/>
                  <a:pt x="218" y="0"/>
                </a:cubicBezTo>
                <a:cubicBezTo>
                  <a:pt x="97" y="0"/>
                  <a:pt x="0" y="98"/>
                  <a:pt x="0" y="218"/>
                </a:cubicBezTo>
                <a:cubicBezTo>
                  <a:pt x="109" y="218"/>
                  <a:pt x="109" y="218"/>
                  <a:pt x="109" y="218"/>
                </a:cubicBezTo>
                <a:cubicBezTo>
                  <a:pt x="109" y="158"/>
                  <a:pt x="157" y="109"/>
                  <a:pt x="218" y="109"/>
                </a:cubicBezTo>
                <a:close/>
              </a:path>
            </a:pathLst>
          </a:custGeom>
          <a:solidFill>
            <a:srgbClr val="C00000"/>
          </a:solidFill>
          <a:ln>
            <a:noFill/>
          </a:ln>
        </p:spPr>
        <p:txBody>
          <a:bodyPr lIns="68543" tIns="34272" rIns="68543" bIns="34272"/>
          <a:lstStyle/>
          <a:p>
            <a:endParaRPr lang="zh-CN" altLang="en-US"/>
          </a:p>
        </p:txBody>
      </p:sp>
      <p:sp>
        <p:nvSpPr>
          <p:cNvPr id="65" name="TextBox 58"/>
          <p:cNvSpPr txBox="1">
            <a:spLocks noChangeArrowheads="1"/>
          </p:cNvSpPr>
          <p:nvPr/>
        </p:nvSpPr>
        <p:spPr bwMode="auto">
          <a:xfrm>
            <a:off x="1332821" y="2293799"/>
            <a:ext cx="537368" cy="346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43" tIns="34272" rIns="68543" bIns="34272">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dirty="0">
                <a:solidFill>
                  <a:srgbClr val="262626"/>
                </a:solidFill>
                <a:latin typeface="Impact" panose="020B0806030902050204" pitchFamily="34" charset="0"/>
                <a:ea typeface="微软雅黑" panose="020B0503020204020204" pitchFamily="34" charset="-122"/>
              </a:rPr>
              <a:t>25%</a:t>
            </a:r>
            <a:endParaRPr lang="zh-CN" altLang="en-US" dirty="0">
              <a:solidFill>
                <a:srgbClr val="262626"/>
              </a:solidFill>
              <a:latin typeface="Impact" panose="020B0806030902050204" pitchFamily="34" charset="0"/>
              <a:ea typeface="微软雅黑" panose="020B0503020204020204" pitchFamily="34" charset="-122"/>
            </a:endParaRPr>
          </a:p>
        </p:txBody>
      </p:sp>
      <p:sp>
        <p:nvSpPr>
          <p:cNvPr id="66" name="Freeform 14"/>
          <p:cNvSpPr>
            <a:spLocks noEditPoints="1"/>
          </p:cNvSpPr>
          <p:nvPr/>
        </p:nvSpPr>
        <p:spPr bwMode="auto">
          <a:xfrm>
            <a:off x="2973540" y="1932692"/>
            <a:ext cx="1018635" cy="1023610"/>
          </a:xfrm>
          <a:custGeom>
            <a:avLst/>
            <a:gdLst>
              <a:gd name="T0" fmla="*/ 147 w 294"/>
              <a:gd name="T1" fmla="*/ 0 h 295"/>
              <a:gd name="T2" fmla="*/ 0 w 294"/>
              <a:gd name="T3" fmla="*/ 148 h 295"/>
              <a:gd name="T4" fmla="*/ 147 w 294"/>
              <a:gd name="T5" fmla="*/ 295 h 295"/>
              <a:gd name="T6" fmla="*/ 294 w 294"/>
              <a:gd name="T7" fmla="*/ 148 h 295"/>
              <a:gd name="T8" fmla="*/ 147 w 294"/>
              <a:gd name="T9" fmla="*/ 0 h 295"/>
              <a:gd name="T10" fmla="*/ 147 w 294"/>
              <a:gd name="T11" fmla="*/ 221 h 295"/>
              <a:gd name="T12" fmla="*/ 73 w 294"/>
              <a:gd name="T13" fmla="*/ 148 h 295"/>
              <a:gd name="T14" fmla="*/ 147 w 294"/>
              <a:gd name="T15" fmla="*/ 74 h 295"/>
              <a:gd name="T16" fmla="*/ 221 w 294"/>
              <a:gd name="T17" fmla="*/ 148 h 295"/>
              <a:gd name="T18" fmla="*/ 147 w 294"/>
              <a:gd name="T19" fmla="*/ 221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4" h="295">
                <a:moveTo>
                  <a:pt x="147" y="0"/>
                </a:moveTo>
                <a:cubicBezTo>
                  <a:pt x="66" y="0"/>
                  <a:pt x="0" y="66"/>
                  <a:pt x="0" y="148"/>
                </a:cubicBezTo>
                <a:cubicBezTo>
                  <a:pt x="0" y="229"/>
                  <a:pt x="66" y="295"/>
                  <a:pt x="147" y="295"/>
                </a:cubicBezTo>
                <a:cubicBezTo>
                  <a:pt x="228" y="295"/>
                  <a:pt x="294" y="229"/>
                  <a:pt x="294" y="148"/>
                </a:cubicBezTo>
                <a:cubicBezTo>
                  <a:pt x="294" y="66"/>
                  <a:pt x="228" y="0"/>
                  <a:pt x="147" y="0"/>
                </a:cubicBezTo>
                <a:close/>
                <a:moveTo>
                  <a:pt x="147" y="221"/>
                </a:moveTo>
                <a:cubicBezTo>
                  <a:pt x="106" y="221"/>
                  <a:pt x="73" y="188"/>
                  <a:pt x="73" y="148"/>
                </a:cubicBezTo>
                <a:cubicBezTo>
                  <a:pt x="73" y="107"/>
                  <a:pt x="106" y="74"/>
                  <a:pt x="147" y="74"/>
                </a:cubicBezTo>
                <a:cubicBezTo>
                  <a:pt x="188" y="74"/>
                  <a:pt x="221" y="107"/>
                  <a:pt x="221" y="148"/>
                </a:cubicBezTo>
                <a:cubicBezTo>
                  <a:pt x="221" y="188"/>
                  <a:pt x="188" y="221"/>
                  <a:pt x="147" y="221"/>
                </a:cubicBezTo>
                <a:close/>
              </a:path>
            </a:pathLst>
          </a:custGeom>
          <a:solidFill>
            <a:schemeClr val="bg1">
              <a:lumMod val="75000"/>
            </a:schemeClr>
          </a:solidFill>
          <a:ln>
            <a:noFill/>
          </a:ln>
        </p:spPr>
        <p:txBody>
          <a:bodyPr lIns="68543" tIns="34272" rIns="68543" bIns="34272"/>
          <a:lstStyle/>
          <a:p>
            <a:endParaRPr lang="zh-CN" altLang="en-US"/>
          </a:p>
        </p:txBody>
      </p:sp>
      <p:sp>
        <p:nvSpPr>
          <p:cNvPr id="67" name="Freeform 15"/>
          <p:cNvSpPr/>
          <p:nvPr/>
        </p:nvSpPr>
        <p:spPr bwMode="auto">
          <a:xfrm>
            <a:off x="2731769" y="1691007"/>
            <a:ext cx="751977" cy="1506982"/>
          </a:xfrm>
          <a:custGeom>
            <a:avLst/>
            <a:gdLst>
              <a:gd name="T0" fmla="*/ 108 w 217"/>
              <a:gd name="T1" fmla="*/ 218 h 435"/>
              <a:gd name="T2" fmla="*/ 217 w 217"/>
              <a:gd name="T3" fmla="*/ 109 h 435"/>
              <a:gd name="T4" fmla="*/ 217 w 217"/>
              <a:gd name="T5" fmla="*/ 0 h 435"/>
              <a:gd name="T6" fmla="*/ 0 w 217"/>
              <a:gd name="T7" fmla="*/ 218 h 435"/>
              <a:gd name="T8" fmla="*/ 217 w 217"/>
              <a:gd name="T9" fmla="*/ 435 h 435"/>
              <a:gd name="T10" fmla="*/ 217 w 217"/>
              <a:gd name="T11" fmla="*/ 326 h 435"/>
              <a:gd name="T12" fmla="*/ 108 w 217"/>
              <a:gd name="T13" fmla="*/ 218 h 435"/>
            </a:gdLst>
            <a:ahLst/>
            <a:cxnLst>
              <a:cxn ang="0">
                <a:pos x="T0" y="T1"/>
              </a:cxn>
              <a:cxn ang="0">
                <a:pos x="T2" y="T3"/>
              </a:cxn>
              <a:cxn ang="0">
                <a:pos x="T4" y="T5"/>
              </a:cxn>
              <a:cxn ang="0">
                <a:pos x="T6" y="T7"/>
              </a:cxn>
              <a:cxn ang="0">
                <a:pos x="T8" y="T9"/>
              </a:cxn>
              <a:cxn ang="0">
                <a:pos x="T10" y="T11"/>
              </a:cxn>
              <a:cxn ang="0">
                <a:pos x="T12" y="T13"/>
              </a:cxn>
            </a:cxnLst>
            <a:rect l="0" t="0" r="r" b="b"/>
            <a:pathLst>
              <a:path w="217" h="435">
                <a:moveTo>
                  <a:pt x="108" y="218"/>
                </a:moveTo>
                <a:cubicBezTo>
                  <a:pt x="108" y="158"/>
                  <a:pt x="157" y="109"/>
                  <a:pt x="217" y="109"/>
                </a:cubicBezTo>
                <a:cubicBezTo>
                  <a:pt x="217" y="0"/>
                  <a:pt x="217" y="0"/>
                  <a:pt x="217" y="0"/>
                </a:cubicBezTo>
                <a:cubicBezTo>
                  <a:pt x="97" y="0"/>
                  <a:pt x="0" y="98"/>
                  <a:pt x="0" y="218"/>
                </a:cubicBezTo>
                <a:cubicBezTo>
                  <a:pt x="0" y="338"/>
                  <a:pt x="97" y="435"/>
                  <a:pt x="217" y="435"/>
                </a:cubicBezTo>
                <a:cubicBezTo>
                  <a:pt x="217" y="326"/>
                  <a:pt x="217" y="326"/>
                  <a:pt x="217" y="326"/>
                </a:cubicBezTo>
                <a:cubicBezTo>
                  <a:pt x="157" y="326"/>
                  <a:pt x="108" y="278"/>
                  <a:pt x="108" y="218"/>
                </a:cubicBezTo>
                <a:close/>
              </a:path>
            </a:pathLst>
          </a:custGeom>
          <a:solidFill>
            <a:srgbClr val="C00000"/>
          </a:solidFill>
          <a:ln>
            <a:noFill/>
          </a:ln>
        </p:spPr>
        <p:txBody>
          <a:bodyPr lIns="68543" tIns="34272" rIns="68543" bIns="34272"/>
          <a:lstStyle/>
          <a:p>
            <a:endParaRPr lang="zh-CN" altLang="en-US"/>
          </a:p>
        </p:txBody>
      </p:sp>
      <p:sp>
        <p:nvSpPr>
          <p:cNvPr id="68" name="TextBox 59"/>
          <p:cNvSpPr txBox="1">
            <a:spLocks noChangeArrowheads="1"/>
          </p:cNvSpPr>
          <p:nvPr/>
        </p:nvSpPr>
        <p:spPr bwMode="auto">
          <a:xfrm>
            <a:off x="3210033" y="2293799"/>
            <a:ext cx="545779" cy="346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43" tIns="34272" rIns="68543" bIns="34272">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dirty="0">
                <a:solidFill>
                  <a:srgbClr val="262626"/>
                </a:solidFill>
                <a:latin typeface="Impact" panose="020B0806030902050204" pitchFamily="34" charset="0"/>
                <a:ea typeface="微软雅黑" panose="020B0503020204020204" pitchFamily="34" charset="-122"/>
              </a:rPr>
              <a:t>50%</a:t>
            </a:r>
            <a:endParaRPr lang="zh-CN" altLang="en-US" dirty="0">
              <a:solidFill>
                <a:srgbClr val="262626"/>
              </a:solidFill>
              <a:latin typeface="Impact" panose="020B0806030902050204" pitchFamily="34" charset="0"/>
              <a:ea typeface="微软雅黑" panose="020B0503020204020204" pitchFamily="34" charset="-122"/>
            </a:endParaRPr>
          </a:p>
        </p:txBody>
      </p:sp>
      <p:sp>
        <p:nvSpPr>
          <p:cNvPr id="69" name="Freeform 19"/>
          <p:cNvSpPr>
            <a:spLocks noEditPoints="1"/>
          </p:cNvSpPr>
          <p:nvPr/>
        </p:nvSpPr>
        <p:spPr bwMode="auto">
          <a:xfrm>
            <a:off x="4855161" y="1932692"/>
            <a:ext cx="1021539" cy="1023610"/>
          </a:xfrm>
          <a:custGeom>
            <a:avLst/>
            <a:gdLst>
              <a:gd name="T0" fmla="*/ 148 w 295"/>
              <a:gd name="T1" fmla="*/ 0 h 295"/>
              <a:gd name="T2" fmla="*/ 0 w 295"/>
              <a:gd name="T3" fmla="*/ 148 h 295"/>
              <a:gd name="T4" fmla="*/ 148 w 295"/>
              <a:gd name="T5" fmla="*/ 295 h 295"/>
              <a:gd name="T6" fmla="*/ 295 w 295"/>
              <a:gd name="T7" fmla="*/ 148 h 295"/>
              <a:gd name="T8" fmla="*/ 148 w 295"/>
              <a:gd name="T9" fmla="*/ 0 h 295"/>
              <a:gd name="T10" fmla="*/ 148 w 295"/>
              <a:gd name="T11" fmla="*/ 221 h 295"/>
              <a:gd name="T12" fmla="*/ 74 w 295"/>
              <a:gd name="T13" fmla="*/ 148 h 295"/>
              <a:gd name="T14" fmla="*/ 148 w 295"/>
              <a:gd name="T15" fmla="*/ 74 h 295"/>
              <a:gd name="T16" fmla="*/ 221 w 295"/>
              <a:gd name="T17" fmla="*/ 148 h 295"/>
              <a:gd name="T18" fmla="*/ 148 w 295"/>
              <a:gd name="T19" fmla="*/ 221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5" h="295">
                <a:moveTo>
                  <a:pt x="148" y="0"/>
                </a:moveTo>
                <a:cubicBezTo>
                  <a:pt x="66" y="0"/>
                  <a:pt x="0" y="66"/>
                  <a:pt x="0" y="148"/>
                </a:cubicBezTo>
                <a:cubicBezTo>
                  <a:pt x="0" y="229"/>
                  <a:pt x="66" y="295"/>
                  <a:pt x="148" y="295"/>
                </a:cubicBezTo>
                <a:cubicBezTo>
                  <a:pt x="229" y="295"/>
                  <a:pt x="295" y="229"/>
                  <a:pt x="295" y="148"/>
                </a:cubicBezTo>
                <a:cubicBezTo>
                  <a:pt x="295" y="66"/>
                  <a:pt x="229" y="0"/>
                  <a:pt x="148" y="0"/>
                </a:cubicBezTo>
                <a:close/>
                <a:moveTo>
                  <a:pt x="148" y="221"/>
                </a:moveTo>
                <a:cubicBezTo>
                  <a:pt x="107" y="221"/>
                  <a:pt x="74" y="188"/>
                  <a:pt x="74" y="148"/>
                </a:cubicBezTo>
                <a:cubicBezTo>
                  <a:pt x="74" y="107"/>
                  <a:pt x="107" y="74"/>
                  <a:pt x="148" y="74"/>
                </a:cubicBezTo>
                <a:cubicBezTo>
                  <a:pt x="188" y="74"/>
                  <a:pt x="221" y="107"/>
                  <a:pt x="221" y="148"/>
                </a:cubicBezTo>
                <a:cubicBezTo>
                  <a:pt x="221" y="188"/>
                  <a:pt x="188" y="221"/>
                  <a:pt x="148" y="221"/>
                </a:cubicBezTo>
                <a:close/>
              </a:path>
            </a:pathLst>
          </a:custGeom>
          <a:solidFill>
            <a:schemeClr val="bg1">
              <a:lumMod val="75000"/>
            </a:schemeClr>
          </a:solidFill>
          <a:ln>
            <a:noFill/>
          </a:ln>
        </p:spPr>
        <p:txBody>
          <a:bodyPr lIns="68543" tIns="34272" rIns="68543" bIns="34272"/>
          <a:lstStyle/>
          <a:p>
            <a:endParaRPr lang="zh-CN" altLang="en-US"/>
          </a:p>
        </p:txBody>
      </p:sp>
      <p:sp>
        <p:nvSpPr>
          <p:cNvPr id="70" name="Freeform 20"/>
          <p:cNvSpPr/>
          <p:nvPr/>
        </p:nvSpPr>
        <p:spPr bwMode="auto">
          <a:xfrm>
            <a:off x="4611769" y="1691007"/>
            <a:ext cx="1506547" cy="1506982"/>
          </a:xfrm>
          <a:custGeom>
            <a:avLst/>
            <a:gdLst>
              <a:gd name="T0" fmla="*/ 435 w 435"/>
              <a:gd name="T1" fmla="*/ 218 h 435"/>
              <a:gd name="T2" fmla="*/ 326 w 435"/>
              <a:gd name="T3" fmla="*/ 218 h 435"/>
              <a:gd name="T4" fmla="*/ 326 w 435"/>
              <a:gd name="T5" fmla="*/ 218 h 435"/>
              <a:gd name="T6" fmla="*/ 218 w 435"/>
              <a:gd name="T7" fmla="*/ 326 h 435"/>
              <a:gd name="T8" fmla="*/ 109 w 435"/>
              <a:gd name="T9" fmla="*/ 218 h 435"/>
              <a:gd name="T10" fmla="*/ 218 w 435"/>
              <a:gd name="T11" fmla="*/ 109 h 435"/>
              <a:gd name="T12" fmla="*/ 218 w 435"/>
              <a:gd name="T13" fmla="*/ 0 h 435"/>
              <a:gd name="T14" fmla="*/ 0 w 435"/>
              <a:gd name="T15" fmla="*/ 218 h 435"/>
              <a:gd name="T16" fmla="*/ 218 w 435"/>
              <a:gd name="T17" fmla="*/ 435 h 435"/>
              <a:gd name="T18" fmla="*/ 435 w 435"/>
              <a:gd name="T19" fmla="*/ 218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5" h="435">
                <a:moveTo>
                  <a:pt x="435" y="218"/>
                </a:moveTo>
                <a:cubicBezTo>
                  <a:pt x="326" y="218"/>
                  <a:pt x="326" y="218"/>
                  <a:pt x="326" y="218"/>
                </a:cubicBezTo>
                <a:cubicBezTo>
                  <a:pt x="326" y="218"/>
                  <a:pt x="326" y="218"/>
                  <a:pt x="326" y="218"/>
                </a:cubicBezTo>
                <a:cubicBezTo>
                  <a:pt x="326" y="278"/>
                  <a:pt x="278" y="326"/>
                  <a:pt x="218" y="326"/>
                </a:cubicBezTo>
                <a:cubicBezTo>
                  <a:pt x="158" y="326"/>
                  <a:pt x="109" y="278"/>
                  <a:pt x="109" y="218"/>
                </a:cubicBezTo>
                <a:cubicBezTo>
                  <a:pt x="109" y="158"/>
                  <a:pt x="158" y="109"/>
                  <a:pt x="218" y="109"/>
                </a:cubicBezTo>
                <a:cubicBezTo>
                  <a:pt x="218" y="0"/>
                  <a:pt x="218" y="0"/>
                  <a:pt x="218" y="0"/>
                </a:cubicBezTo>
                <a:cubicBezTo>
                  <a:pt x="98" y="0"/>
                  <a:pt x="0" y="98"/>
                  <a:pt x="0" y="218"/>
                </a:cubicBezTo>
                <a:cubicBezTo>
                  <a:pt x="0" y="338"/>
                  <a:pt x="98" y="435"/>
                  <a:pt x="218" y="435"/>
                </a:cubicBezTo>
                <a:cubicBezTo>
                  <a:pt x="338" y="435"/>
                  <a:pt x="435" y="338"/>
                  <a:pt x="435" y="218"/>
                </a:cubicBezTo>
                <a:close/>
              </a:path>
            </a:pathLst>
          </a:custGeom>
          <a:solidFill>
            <a:srgbClr val="C00000"/>
          </a:solidFill>
          <a:ln>
            <a:noFill/>
          </a:ln>
        </p:spPr>
        <p:txBody>
          <a:bodyPr lIns="68543" tIns="34272" rIns="68543" bIns="34272"/>
          <a:lstStyle/>
          <a:p>
            <a:endParaRPr lang="zh-CN" altLang="en-US"/>
          </a:p>
        </p:txBody>
      </p:sp>
      <p:sp>
        <p:nvSpPr>
          <p:cNvPr id="71" name="TextBox 60"/>
          <p:cNvSpPr txBox="1">
            <a:spLocks noChangeArrowheads="1"/>
          </p:cNvSpPr>
          <p:nvPr/>
        </p:nvSpPr>
        <p:spPr bwMode="auto">
          <a:xfrm>
            <a:off x="5109683" y="2293799"/>
            <a:ext cx="512133" cy="346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43" tIns="34272" rIns="68543" bIns="34272">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dirty="0">
                <a:solidFill>
                  <a:srgbClr val="262626"/>
                </a:solidFill>
                <a:latin typeface="Impact" panose="020B0806030902050204" pitchFamily="34" charset="0"/>
                <a:ea typeface="微软雅黑" panose="020B0503020204020204" pitchFamily="34" charset="-122"/>
              </a:rPr>
              <a:t>75%</a:t>
            </a:r>
            <a:endParaRPr lang="zh-CN" altLang="en-US" dirty="0">
              <a:solidFill>
                <a:srgbClr val="262626"/>
              </a:solidFill>
              <a:latin typeface="Impact" panose="020B0806030902050204" pitchFamily="34" charset="0"/>
              <a:ea typeface="微软雅黑" panose="020B0503020204020204" pitchFamily="34" charset="-122"/>
            </a:endParaRPr>
          </a:p>
        </p:txBody>
      </p:sp>
      <p:sp>
        <p:nvSpPr>
          <p:cNvPr id="72" name="Freeform 24"/>
          <p:cNvSpPr>
            <a:spLocks noEditPoints="1"/>
          </p:cNvSpPr>
          <p:nvPr/>
        </p:nvSpPr>
        <p:spPr bwMode="auto">
          <a:xfrm>
            <a:off x="6977566" y="1932692"/>
            <a:ext cx="1021538" cy="1023610"/>
          </a:xfrm>
          <a:custGeom>
            <a:avLst/>
            <a:gdLst>
              <a:gd name="T0" fmla="*/ 147 w 295"/>
              <a:gd name="T1" fmla="*/ 0 h 295"/>
              <a:gd name="T2" fmla="*/ 0 w 295"/>
              <a:gd name="T3" fmla="*/ 148 h 295"/>
              <a:gd name="T4" fmla="*/ 147 w 295"/>
              <a:gd name="T5" fmla="*/ 295 h 295"/>
              <a:gd name="T6" fmla="*/ 295 w 295"/>
              <a:gd name="T7" fmla="*/ 148 h 295"/>
              <a:gd name="T8" fmla="*/ 147 w 295"/>
              <a:gd name="T9" fmla="*/ 0 h 295"/>
              <a:gd name="T10" fmla="*/ 147 w 295"/>
              <a:gd name="T11" fmla="*/ 221 h 295"/>
              <a:gd name="T12" fmla="*/ 74 w 295"/>
              <a:gd name="T13" fmla="*/ 148 h 295"/>
              <a:gd name="T14" fmla="*/ 147 w 295"/>
              <a:gd name="T15" fmla="*/ 74 h 295"/>
              <a:gd name="T16" fmla="*/ 221 w 295"/>
              <a:gd name="T17" fmla="*/ 148 h 295"/>
              <a:gd name="T18" fmla="*/ 147 w 295"/>
              <a:gd name="T19" fmla="*/ 221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5" h="295">
                <a:moveTo>
                  <a:pt x="147" y="0"/>
                </a:moveTo>
                <a:cubicBezTo>
                  <a:pt x="66" y="0"/>
                  <a:pt x="0" y="66"/>
                  <a:pt x="0" y="148"/>
                </a:cubicBezTo>
                <a:cubicBezTo>
                  <a:pt x="0" y="229"/>
                  <a:pt x="66" y="295"/>
                  <a:pt x="147" y="295"/>
                </a:cubicBezTo>
                <a:cubicBezTo>
                  <a:pt x="229" y="295"/>
                  <a:pt x="295" y="229"/>
                  <a:pt x="295" y="148"/>
                </a:cubicBezTo>
                <a:cubicBezTo>
                  <a:pt x="295" y="66"/>
                  <a:pt x="229" y="0"/>
                  <a:pt x="147" y="0"/>
                </a:cubicBezTo>
                <a:close/>
                <a:moveTo>
                  <a:pt x="147" y="221"/>
                </a:moveTo>
                <a:cubicBezTo>
                  <a:pt x="107" y="221"/>
                  <a:pt x="74" y="188"/>
                  <a:pt x="74" y="148"/>
                </a:cubicBezTo>
                <a:cubicBezTo>
                  <a:pt x="74" y="107"/>
                  <a:pt x="107" y="74"/>
                  <a:pt x="147" y="74"/>
                </a:cubicBezTo>
                <a:cubicBezTo>
                  <a:pt x="188" y="74"/>
                  <a:pt x="221" y="107"/>
                  <a:pt x="221" y="148"/>
                </a:cubicBezTo>
                <a:cubicBezTo>
                  <a:pt x="221" y="188"/>
                  <a:pt x="188" y="221"/>
                  <a:pt x="147" y="221"/>
                </a:cubicBezTo>
                <a:close/>
              </a:path>
            </a:pathLst>
          </a:custGeom>
          <a:solidFill>
            <a:schemeClr val="bg1">
              <a:lumMod val="75000"/>
            </a:schemeClr>
          </a:solidFill>
          <a:ln>
            <a:noFill/>
          </a:ln>
        </p:spPr>
        <p:txBody>
          <a:bodyPr lIns="68543" tIns="34272" rIns="68543" bIns="34272"/>
          <a:lstStyle/>
          <a:p>
            <a:endParaRPr lang="zh-CN" altLang="en-US"/>
          </a:p>
        </p:txBody>
      </p:sp>
      <p:sp>
        <p:nvSpPr>
          <p:cNvPr id="73" name="Freeform 25"/>
          <p:cNvSpPr>
            <a:spLocks noEditPoints="1"/>
          </p:cNvSpPr>
          <p:nvPr/>
        </p:nvSpPr>
        <p:spPr bwMode="auto">
          <a:xfrm>
            <a:off x="6735950" y="1691007"/>
            <a:ext cx="1506546" cy="1506982"/>
          </a:xfrm>
          <a:custGeom>
            <a:avLst/>
            <a:gdLst>
              <a:gd name="T0" fmla="*/ 217 w 435"/>
              <a:gd name="T1" fmla="*/ 0 h 435"/>
              <a:gd name="T2" fmla="*/ 0 w 435"/>
              <a:gd name="T3" fmla="*/ 218 h 435"/>
              <a:gd name="T4" fmla="*/ 217 w 435"/>
              <a:gd name="T5" fmla="*/ 435 h 435"/>
              <a:gd name="T6" fmla="*/ 435 w 435"/>
              <a:gd name="T7" fmla="*/ 218 h 435"/>
              <a:gd name="T8" fmla="*/ 217 w 435"/>
              <a:gd name="T9" fmla="*/ 0 h 435"/>
              <a:gd name="T10" fmla="*/ 217 w 435"/>
              <a:gd name="T11" fmla="*/ 326 h 435"/>
              <a:gd name="T12" fmla="*/ 109 w 435"/>
              <a:gd name="T13" fmla="*/ 218 h 435"/>
              <a:gd name="T14" fmla="*/ 217 w 435"/>
              <a:gd name="T15" fmla="*/ 109 h 435"/>
              <a:gd name="T16" fmla="*/ 326 w 435"/>
              <a:gd name="T17" fmla="*/ 218 h 435"/>
              <a:gd name="T18" fmla="*/ 217 w 435"/>
              <a:gd name="T19" fmla="*/ 326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5" h="435">
                <a:moveTo>
                  <a:pt x="217" y="0"/>
                </a:moveTo>
                <a:cubicBezTo>
                  <a:pt x="97" y="0"/>
                  <a:pt x="0" y="98"/>
                  <a:pt x="0" y="218"/>
                </a:cubicBezTo>
                <a:cubicBezTo>
                  <a:pt x="0" y="338"/>
                  <a:pt x="97" y="435"/>
                  <a:pt x="217" y="435"/>
                </a:cubicBezTo>
                <a:cubicBezTo>
                  <a:pt x="337" y="435"/>
                  <a:pt x="435" y="338"/>
                  <a:pt x="435" y="218"/>
                </a:cubicBezTo>
                <a:cubicBezTo>
                  <a:pt x="435" y="98"/>
                  <a:pt x="337" y="0"/>
                  <a:pt x="217" y="0"/>
                </a:cubicBezTo>
                <a:close/>
                <a:moveTo>
                  <a:pt x="217" y="326"/>
                </a:moveTo>
                <a:cubicBezTo>
                  <a:pt x="157" y="326"/>
                  <a:pt x="109" y="278"/>
                  <a:pt x="109" y="218"/>
                </a:cubicBezTo>
                <a:cubicBezTo>
                  <a:pt x="109" y="158"/>
                  <a:pt x="157" y="109"/>
                  <a:pt x="217" y="109"/>
                </a:cubicBezTo>
                <a:cubicBezTo>
                  <a:pt x="277" y="109"/>
                  <a:pt x="326" y="158"/>
                  <a:pt x="326" y="218"/>
                </a:cubicBezTo>
                <a:cubicBezTo>
                  <a:pt x="326" y="278"/>
                  <a:pt x="277" y="326"/>
                  <a:pt x="217" y="326"/>
                </a:cubicBezTo>
                <a:close/>
              </a:path>
            </a:pathLst>
          </a:custGeom>
          <a:solidFill>
            <a:srgbClr val="C00000"/>
          </a:solidFill>
          <a:ln>
            <a:noFill/>
          </a:ln>
        </p:spPr>
        <p:txBody>
          <a:bodyPr lIns="68543" tIns="34272" rIns="68543" bIns="34272"/>
          <a:lstStyle/>
          <a:p>
            <a:endParaRPr lang="zh-CN" altLang="en-US"/>
          </a:p>
        </p:txBody>
      </p:sp>
      <p:sp>
        <p:nvSpPr>
          <p:cNvPr id="74" name="TextBox 61"/>
          <p:cNvSpPr txBox="1">
            <a:spLocks noChangeArrowheads="1"/>
          </p:cNvSpPr>
          <p:nvPr/>
        </p:nvSpPr>
        <p:spPr bwMode="auto">
          <a:xfrm>
            <a:off x="7172475" y="2293799"/>
            <a:ext cx="633497" cy="346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43" tIns="34272" rIns="68543" bIns="34272">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dirty="0">
                <a:solidFill>
                  <a:srgbClr val="262626"/>
                </a:solidFill>
                <a:latin typeface="Impact" panose="020B0806030902050204" pitchFamily="34" charset="0"/>
                <a:ea typeface="微软雅黑" panose="020B0503020204020204" pitchFamily="34" charset="-122"/>
              </a:rPr>
              <a:t>100%</a:t>
            </a:r>
            <a:endParaRPr lang="zh-CN" altLang="en-US" dirty="0">
              <a:solidFill>
                <a:srgbClr val="262626"/>
              </a:solidFill>
              <a:latin typeface="Impact" panose="020B0806030902050204" pitchFamily="34" charset="0"/>
              <a:ea typeface="微软雅黑" panose="020B0503020204020204" pitchFamily="34" charset="-122"/>
            </a:endParaRPr>
          </a:p>
        </p:txBody>
      </p:sp>
      <p:sp>
        <p:nvSpPr>
          <p:cNvPr id="75" name="TextBox 74"/>
          <p:cNvSpPr txBox="1"/>
          <p:nvPr/>
        </p:nvSpPr>
        <p:spPr>
          <a:xfrm>
            <a:off x="886480" y="3288604"/>
            <a:ext cx="1291989" cy="346169"/>
          </a:xfrm>
          <a:prstGeom prst="rect">
            <a:avLst/>
          </a:prstGeom>
          <a:noFill/>
        </p:spPr>
        <p:txBody>
          <a:bodyPr wrap="none" lIns="68543" tIns="34272" rIns="68543" bIns="34272" rtlCol="0">
            <a:spAutoFit/>
          </a:bodyPr>
          <a:lstStyle/>
          <a:p>
            <a:pPr algn="ctr"/>
            <a:r>
              <a:rPr lang="zh-CN" altLang="en-US" b="1" dirty="0">
                <a:solidFill>
                  <a:schemeClr val="bg1">
                    <a:lumMod val="50000"/>
                  </a:schemeClr>
                </a:solidFill>
                <a:latin typeface="微软雅黑" panose="020B0503020204020204" pitchFamily="34" charset="-122"/>
                <a:ea typeface="微软雅黑" panose="020B0503020204020204" pitchFamily="34" charset="-122"/>
              </a:rPr>
              <a:t>一季度目标</a:t>
            </a:r>
            <a:endParaRPr lang="zh-CN" altLang="en-US"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76" name="TextBox 75"/>
          <p:cNvSpPr txBox="1"/>
          <p:nvPr/>
        </p:nvSpPr>
        <p:spPr>
          <a:xfrm>
            <a:off x="2836863" y="3288604"/>
            <a:ext cx="1291989" cy="346169"/>
          </a:xfrm>
          <a:prstGeom prst="rect">
            <a:avLst/>
          </a:prstGeom>
          <a:noFill/>
        </p:spPr>
        <p:txBody>
          <a:bodyPr wrap="none" lIns="68543" tIns="34272" rIns="68543" bIns="34272" rtlCol="0">
            <a:spAutoFit/>
          </a:bodyPr>
          <a:lstStyle/>
          <a:p>
            <a:pPr algn="ctr"/>
            <a:r>
              <a:rPr lang="zh-CN" altLang="en-US" b="1" dirty="0">
                <a:solidFill>
                  <a:schemeClr val="bg1">
                    <a:lumMod val="50000"/>
                  </a:schemeClr>
                </a:solidFill>
                <a:latin typeface="微软雅黑" panose="020B0503020204020204" pitchFamily="34" charset="-122"/>
                <a:ea typeface="微软雅黑" panose="020B0503020204020204" pitchFamily="34" charset="-122"/>
              </a:rPr>
              <a:t>二季度目标</a:t>
            </a:r>
            <a:endParaRPr lang="zh-CN" altLang="en-US"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77" name="TextBox 76"/>
          <p:cNvSpPr txBox="1"/>
          <p:nvPr/>
        </p:nvSpPr>
        <p:spPr>
          <a:xfrm>
            <a:off x="4719047" y="3288604"/>
            <a:ext cx="1291989" cy="346169"/>
          </a:xfrm>
          <a:prstGeom prst="rect">
            <a:avLst/>
          </a:prstGeom>
          <a:noFill/>
        </p:spPr>
        <p:txBody>
          <a:bodyPr wrap="none" lIns="68543" tIns="34272" rIns="68543" bIns="34272" rtlCol="0">
            <a:spAutoFit/>
          </a:bodyPr>
          <a:lstStyle/>
          <a:p>
            <a:pPr algn="ctr"/>
            <a:r>
              <a:rPr lang="zh-CN" altLang="en-US" b="1" dirty="0">
                <a:solidFill>
                  <a:schemeClr val="bg1">
                    <a:lumMod val="50000"/>
                  </a:schemeClr>
                </a:solidFill>
                <a:latin typeface="微软雅黑" panose="020B0503020204020204" pitchFamily="34" charset="-122"/>
                <a:ea typeface="微软雅黑" panose="020B0503020204020204" pitchFamily="34" charset="-122"/>
              </a:rPr>
              <a:t>三季度目标</a:t>
            </a:r>
            <a:endParaRPr lang="zh-CN" altLang="en-US"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78" name="TextBox 77"/>
          <p:cNvSpPr txBox="1"/>
          <p:nvPr/>
        </p:nvSpPr>
        <p:spPr>
          <a:xfrm>
            <a:off x="6843229" y="3288604"/>
            <a:ext cx="1291989" cy="346169"/>
          </a:xfrm>
          <a:prstGeom prst="rect">
            <a:avLst/>
          </a:prstGeom>
          <a:noFill/>
        </p:spPr>
        <p:txBody>
          <a:bodyPr wrap="none" lIns="68543" tIns="34272" rIns="68543" bIns="34272" rtlCol="0">
            <a:spAutoFit/>
          </a:bodyPr>
          <a:lstStyle/>
          <a:p>
            <a:pPr algn="ctr"/>
            <a:r>
              <a:rPr lang="zh-CN" altLang="en-US" b="1" dirty="0">
                <a:solidFill>
                  <a:schemeClr val="bg1">
                    <a:lumMod val="50000"/>
                  </a:schemeClr>
                </a:solidFill>
                <a:latin typeface="微软雅黑" panose="020B0503020204020204" pitchFamily="34" charset="-122"/>
                <a:ea typeface="微软雅黑" panose="020B0503020204020204" pitchFamily="34" charset="-122"/>
              </a:rPr>
              <a:t>四季度目标</a:t>
            </a:r>
            <a:endParaRPr lang="zh-CN" altLang="en-US" b="1" dirty="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900" advClick="0" advTm="0">
        <p14:warp dir="in"/>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0-#ppt_w/2"/>
                                          </p:val>
                                        </p:tav>
                                        <p:tav tm="100000">
                                          <p:val>
                                            <p:strVal val="#ppt_x"/>
                                          </p:val>
                                        </p:tav>
                                      </p:tavLst>
                                    </p:anim>
                                    <p:anim calcmode="lin" valueType="num">
                                      <p:cBhvr additive="base">
                                        <p:cTn id="8" dur="500" fill="hold"/>
                                        <p:tgtEl>
                                          <p:spTgt spid="4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500" fill="hold"/>
                                        <p:tgtEl>
                                          <p:spTgt spid="43"/>
                                        </p:tgtEl>
                                        <p:attrNameLst>
                                          <p:attrName>ppt_x</p:attrName>
                                        </p:attrNameLst>
                                      </p:cBhvr>
                                      <p:tavLst>
                                        <p:tav tm="0">
                                          <p:val>
                                            <p:strVal val="0-#ppt_w/2"/>
                                          </p:val>
                                        </p:tav>
                                        <p:tav tm="100000">
                                          <p:val>
                                            <p:strVal val="#ppt_x"/>
                                          </p:val>
                                        </p:tav>
                                      </p:tavLst>
                                    </p:anim>
                                    <p:anim calcmode="lin" valueType="num">
                                      <p:cBhvr additive="base">
                                        <p:cTn id="12" dur="500" fill="hold"/>
                                        <p:tgtEl>
                                          <p:spTgt spid="4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46"/>
                                        </p:tgtEl>
                                        <p:attrNameLst>
                                          <p:attrName>style.visibility</p:attrName>
                                        </p:attrNameLst>
                                      </p:cBhvr>
                                      <p:to>
                                        <p:strVal val="visible"/>
                                      </p:to>
                                    </p:set>
                                    <p:anim calcmode="lin" valueType="num">
                                      <p:cBhvr additive="base">
                                        <p:cTn id="15" dur="500" fill="hold"/>
                                        <p:tgtEl>
                                          <p:spTgt spid="46"/>
                                        </p:tgtEl>
                                        <p:attrNameLst>
                                          <p:attrName>ppt_x</p:attrName>
                                        </p:attrNameLst>
                                      </p:cBhvr>
                                      <p:tavLst>
                                        <p:tav tm="0">
                                          <p:val>
                                            <p:strVal val="0-#ppt_w/2"/>
                                          </p:val>
                                        </p:tav>
                                        <p:tav tm="100000">
                                          <p:val>
                                            <p:strVal val="#ppt_x"/>
                                          </p:val>
                                        </p:tav>
                                      </p:tavLst>
                                    </p:anim>
                                    <p:anim calcmode="lin" valueType="num">
                                      <p:cBhvr additive="base">
                                        <p:cTn id="16" dur="500" fill="hold"/>
                                        <p:tgtEl>
                                          <p:spTgt spid="46"/>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6" presetClass="emph" presetSubtype="0" fill="hold" nodeType="clickEffect">
                                  <p:stCondLst>
                                    <p:cond delay="0"/>
                                  </p:stCondLst>
                                  <p:childTnLst>
                                    <p:animEffect transition="out" filter="fade">
                                      <p:cBhvr>
                                        <p:cTn id="20" dur="500" tmFilter="0, 0; .2, .5; .8, .5; 1, 0"/>
                                        <p:tgtEl>
                                          <p:spTgt spid="40"/>
                                        </p:tgtEl>
                                      </p:cBhvr>
                                    </p:animEffect>
                                    <p:animScale>
                                      <p:cBhvr>
                                        <p:cTn id="21" dur="250" autoRev="1" fill="hold"/>
                                        <p:tgtEl>
                                          <p:spTgt spid="40"/>
                                        </p:tgtEl>
                                      </p:cBhvr>
                                      <p:by x="105000" y="105000"/>
                                    </p:animScale>
                                  </p:childTnLst>
                                </p:cTn>
                              </p:par>
                            </p:childTnLst>
                          </p:cTn>
                        </p:par>
                      </p:childTnLst>
                    </p:cTn>
                  </p:par>
                  <p:par>
                    <p:cTn id="22" fill="hold">
                      <p:stCondLst>
                        <p:cond delay="indefinite"/>
                      </p:stCondLst>
                      <p:childTnLst>
                        <p:par>
                          <p:cTn id="23" fill="hold">
                            <p:stCondLst>
                              <p:cond delay="0"/>
                            </p:stCondLst>
                            <p:childTnLst>
                              <p:par>
                                <p:cTn id="24" presetID="41" presetClass="entr" presetSubtype="0" fill="hold" grpId="0" nodeType="clickEffect">
                                  <p:stCondLst>
                                    <p:cond delay="0"/>
                                  </p:stCondLst>
                                  <p:iterate type="lt">
                                    <p:tmPct val="10000"/>
                                  </p:iterate>
                                  <p:childTnLst>
                                    <p:set>
                                      <p:cBhvr>
                                        <p:cTn id="25" dur="1" fill="hold">
                                          <p:stCondLst>
                                            <p:cond delay="0"/>
                                          </p:stCondLst>
                                        </p:cTn>
                                        <p:tgtEl>
                                          <p:spTgt spid="75"/>
                                        </p:tgtEl>
                                        <p:attrNameLst>
                                          <p:attrName>style.visibility</p:attrName>
                                        </p:attrNameLst>
                                      </p:cBhvr>
                                      <p:to>
                                        <p:strVal val="visible"/>
                                      </p:to>
                                    </p:set>
                                    <p:anim calcmode="lin" valueType="num">
                                      <p:cBhvr>
                                        <p:cTn id="26" dur="1000" fill="hold"/>
                                        <p:tgtEl>
                                          <p:spTgt spid="75"/>
                                        </p:tgtEl>
                                        <p:attrNameLst>
                                          <p:attrName>ppt_x</p:attrName>
                                        </p:attrNameLst>
                                      </p:cBhvr>
                                      <p:tavLst>
                                        <p:tav tm="0">
                                          <p:val>
                                            <p:strVal val="#ppt_x"/>
                                          </p:val>
                                        </p:tav>
                                        <p:tav tm="50000">
                                          <p:val>
                                            <p:strVal val="#ppt_x+.1"/>
                                          </p:val>
                                        </p:tav>
                                        <p:tav tm="100000">
                                          <p:val>
                                            <p:strVal val="#ppt_x"/>
                                          </p:val>
                                        </p:tav>
                                      </p:tavLst>
                                    </p:anim>
                                    <p:anim calcmode="lin" valueType="num">
                                      <p:cBhvr>
                                        <p:cTn id="27" dur="1000" fill="hold"/>
                                        <p:tgtEl>
                                          <p:spTgt spid="75"/>
                                        </p:tgtEl>
                                        <p:attrNameLst>
                                          <p:attrName>ppt_y</p:attrName>
                                        </p:attrNameLst>
                                      </p:cBhvr>
                                      <p:tavLst>
                                        <p:tav tm="0">
                                          <p:val>
                                            <p:strVal val="#ppt_y"/>
                                          </p:val>
                                        </p:tav>
                                        <p:tav tm="100000">
                                          <p:val>
                                            <p:strVal val="#ppt_y"/>
                                          </p:val>
                                        </p:tav>
                                      </p:tavLst>
                                    </p:anim>
                                    <p:anim calcmode="lin" valueType="num">
                                      <p:cBhvr>
                                        <p:cTn id="28" dur="1000" fill="hold"/>
                                        <p:tgtEl>
                                          <p:spTgt spid="75"/>
                                        </p:tgtEl>
                                        <p:attrNameLst>
                                          <p:attrName>ppt_h</p:attrName>
                                        </p:attrNameLst>
                                      </p:cBhvr>
                                      <p:tavLst>
                                        <p:tav tm="0">
                                          <p:val>
                                            <p:strVal val="#ppt_h/10"/>
                                          </p:val>
                                        </p:tav>
                                        <p:tav tm="50000">
                                          <p:val>
                                            <p:strVal val="#ppt_h+.01"/>
                                          </p:val>
                                        </p:tav>
                                        <p:tav tm="100000">
                                          <p:val>
                                            <p:strVal val="#ppt_h"/>
                                          </p:val>
                                        </p:tav>
                                      </p:tavLst>
                                    </p:anim>
                                    <p:anim calcmode="lin" valueType="num">
                                      <p:cBhvr>
                                        <p:cTn id="29" dur="1000" fill="hold"/>
                                        <p:tgtEl>
                                          <p:spTgt spid="75"/>
                                        </p:tgtEl>
                                        <p:attrNameLst>
                                          <p:attrName>ppt_w</p:attrName>
                                        </p:attrNameLst>
                                      </p:cBhvr>
                                      <p:tavLst>
                                        <p:tav tm="0">
                                          <p:val>
                                            <p:strVal val="#ppt_w/10"/>
                                          </p:val>
                                        </p:tav>
                                        <p:tav tm="50000">
                                          <p:val>
                                            <p:strVal val="#ppt_w+.01"/>
                                          </p:val>
                                        </p:tav>
                                        <p:tav tm="100000">
                                          <p:val>
                                            <p:strVal val="#ppt_w"/>
                                          </p:val>
                                        </p:tav>
                                      </p:tavLst>
                                    </p:anim>
                                    <p:animEffect transition="in" filter="fade">
                                      <p:cBhvr>
                                        <p:cTn id="30" dur="1000" tmFilter="0,0; .5, 1; 1, 1"/>
                                        <p:tgtEl>
                                          <p:spTgt spid="75"/>
                                        </p:tgtEl>
                                      </p:cBhvr>
                                    </p:animEffect>
                                  </p:childTnLst>
                                </p:cTn>
                              </p:par>
                              <p:par>
                                <p:cTn id="31" presetID="41" presetClass="entr" presetSubtype="0" fill="hold" grpId="0" nodeType="withEffect">
                                  <p:stCondLst>
                                    <p:cond delay="0"/>
                                  </p:stCondLst>
                                  <p:iterate type="lt">
                                    <p:tmPct val="10000"/>
                                  </p:iterate>
                                  <p:childTnLst>
                                    <p:set>
                                      <p:cBhvr>
                                        <p:cTn id="32" dur="1" fill="hold">
                                          <p:stCondLst>
                                            <p:cond delay="0"/>
                                          </p:stCondLst>
                                        </p:cTn>
                                        <p:tgtEl>
                                          <p:spTgt spid="76"/>
                                        </p:tgtEl>
                                        <p:attrNameLst>
                                          <p:attrName>style.visibility</p:attrName>
                                        </p:attrNameLst>
                                      </p:cBhvr>
                                      <p:to>
                                        <p:strVal val="visible"/>
                                      </p:to>
                                    </p:set>
                                    <p:anim calcmode="lin" valueType="num">
                                      <p:cBhvr>
                                        <p:cTn id="33" dur="1000" fill="hold"/>
                                        <p:tgtEl>
                                          <p:spTgt spid="76"/>
                                        </p:tgtEl>
                                        <p:attrNameLst>
                                          <p:attrName>ppt_x</p:attrName>
                                        </p:attrNameLst>
                                      </p:cBhvr>
                                      <p:tavLst>
                                        <p:tav tm="0">
                                          <p:val>
                                            <p:strVal val="#ppt_x"/>
                                          </p:val>
                                        </p:tav>
                                        <p:tav tm="50000">
                                          <p:val>
                                            <p:strVal val="#ppt_x+.1"/>
                                          </p:val>
                                        </p:tav>
                                        <p:tav tm="100000">
                                          <p:val>
                                            <p:strVal val="#ppt_x"/>
                                          </p:val>
                                        </p:tav>
                                      </p:tavLst>
                                    </p:anim>
                                    <p:anim calcmode="lin" valueType="num">
                                      <p:cBhvr>
                                        <p:cTn id="34" dur="1000" fill="hold"/>
                                        <p:tgtEl>
                                          <p:spTgt spid="76"/>
                                        </p:tgtEl>
                                        <p:attrNameLst>
                                          <p:attrName>ppt_y</p:attrName>
                                        </p:attrNameLst>
                                      </p:cBhvr>
                                      <p:tavLst>
                                        <p:tav tm="0">
                                          <p:val>
                                            <p:strVal val="#ppt_y"/>
                                          </p:val>
                                        </p:tav>
                                        <p:tav tm="100000">
                                          <p:val>
                                            <p:strVal val="#ppt_y"/>
                                          </p:val>
                                        </p:tav>
                                      </p:tavLst>
                                    </p:anim>
                                    <p:anim calcmode="lin" valueType="num">
                                      <p:cBhvr>
                                        <p:cTn id="35" dur="1000" fill="hold"/>
                                        <p:tgtEl>
                                          <p:spTgt spid="76"/>
                                        </p:tgtEl>
                                        <p:attrNameLst>
                                          <p:attrName>ppt_h</p:attrName>
                                        </p:attrNameLst>
                                      </p:cBhvr>
                                      <p:tavLst>
                                        <p:tav tm="0">
                                          <p:val>
                                            <p:strVal val="#ppt_h/10"/>
                                          </p:val>
                                        </p:tav>
                                        <p:tav tm="50000">
                                          <p:val>
                                            <p:strVal val="#ppt_h+.01"/>
                                          </p:val>
                                        </p:tav>
                                        <p:tav tm="100000">
                                          <p:val>
                                            <p:strVal val="#ppt_h"/>
                                          </p:val>
                                        </p:tav>
                                      </p:tavLst>
                                    </p:anim>
                                    <p:anim calcmode="lin" valueType="num">
                                      <p:cBhvr>
                                        <p:cTn id="36" dur="1000" fill="hold"/>
                                        <p:tgtEl>
                                          <p:spTgt spid="76"/>
                                        </p:tgtEl>
                                        <p:attrNameLst>
                                          <p:attrName>ppt_w</p:attrName>
                                        </p:attrNameLst>
                                      </p:cBhvr>
                                      <p:tavLst>
                                        <p:tav tm="0">
                                          <p:val>
                                            <p:strVal val="#ppt_w/10"/>
                                          </p:val>
                                        </p:tav>
                                        <p:tav tm="50000">
                                          <p:val>
                                            <p:strVal val="#ppt_w+.01"/>
                                          </p:val>
                                        </p:tav>
                                        <p:tav tm="100000">
                                          <p:val>
                                            <p:strVal val="#ppt_w"/>
                                          </p:val>
                                        </p:tav>
                                      </p:tavLst>
                                    </p:anim>
                                    <p:animEffect transition="in" filter="fade">
                                      <p:cBhvr>
                                        <p:cTn id="37" dur="1000" tmFilter="0,0; .5, 1; 1, 1"/>
                                        <p:tgtEl>
                                          <p:spTgt spid="76"/>
                                        </p:tgtEl>
                                      </p:cBhvr>
                                    </p:animEffect>
                                  </p:childTnLst>
                                </p:cTn>
                              </p:par>
                              <p:par>
                                <p:cTn id="38" presetID="41" presetClass="entr" presetSubtype="0" fill="hold" grpId="0" nodeType="withEffect">
                                  <p:stCondLst>
                                    <p:cond delay="0"/>
                                  </p:stCondLst>
                                  <p:iterate type="lt">
                                    <p:tmPct val="10000"/>
                                  </p:iterate>
                                  <p:childTnLst>
                                    <p:set>
                                      <p:cBhvr>
                                        <p:cTn id="39" dur="1" fill="hold">
                                          <p:stCondLst>
                                            <p:cond delay="0"/>
                                          </p:stCondLst>
                                        </p:cTn>
                                        <p:tgtEl>
                                          <p:spTgt spid="77"/>
                                        </p:tgtEl>
                                        <p:attrNameLst>
                                          <p:attrName>style.visibility</p:attrName>
                                        </p:attrNameLst>
                                      </p:cBhvr>
                                      <p:to>
                                        <p:strVal val="visible"/>
                                      </p:to>
                                    </p:set>
                                    <p:anim calcmode="lin" valueType="num">
                                      <p:cBhvr>
                                        <p:cTn id="40" dur="1000" fill="hold"/>
                                        <p:tgtEl>
                                          <p:spTgt spid="77"/>
                                        </p:tgtEl>
                                        <p:attrNameLst>
                                          <p:attrName>ppt_x</p:attrName>
                                        </p:attrNameLst>
                                      </p:cBhvr>
                                      <p:tavLst>
                                        <p:tav tm="0">
                                          <p:val>
                                            <p:strVal val="#ppt_x"/>
                                          </p:val>
                                        </p:tav>
                                        <p:tav tm="50000">
                                          <p:val>
                                            <p:strVal val="#ppt_x+.1"/>
                                          </p:val>
                                        </p:tav>
                                        <p:tav tm="100000">
                                          <p:val>
                                            <p:strVal val="#ppt_x"/>
                                          </p:val>
                                        </p:tav>
                                      </p:tavLst>
                                    </p:anim>
                                    <p:anim calcmode="lin" valueType="num">
                                      <p:cBhvr>
                                        <p:cTn id="41" dur="1000" fill="hold"/>
                                        <p:tgtEl>
                                          <p:spTgt spid="77"/>
                                        </p:tgtEl>
                                        <p:attrNameLst>
                                          <p:attrName>ppt_y</p:attrName>
                                        </p:attrNameLst>
                                      </p:cBhvr>
                                      <p:tavLst>
                                        <p:tav tm="0">
                                          <p:val>
                                            <p:strVal val="#ppt_y"/>
                                          </p:val>
                                        </p:tav>
                                        <p:tav tm="100000">
                                          <p:val>
                                            <p:strVal val="#ppt_y"/>
                                          </p:val>
                                        </p:tav>
                                      </p:tavLst>
                                    </p:anim>
                                    <p:anim calcmode="lin" valueType="num">
                                      <p:cBhvr>
                                        <p:cTn id="42" dur="1000" fill="hold"/>
                                        <p:tgtEl>
                                          <p:spTgt spid="77"/>
                                        </p:tgtEl>
                                        <p:attrNameLst>
                                          <p:attrName>ppt_h</p:attrName>
                                        </p:attrNameLst>
                                      </p:cBhvr>
                                      <p:tavLst>
                                        <p:tav tm="0">
                                          <p:val>
                                            <p:strVal val="#ppt_h/10"/>
                                          </p:val>
                                        </p:tav>
                                        <p:tav tm="50000">
                                          <p:val>
                                            <p:strVal val="#ppt_h+.01"/>
                                          </p:val>
                                        </p:tav>
                                        <p:tav tm="100000">
                                          <p:val>
                                            <p:strVal val="#ppt_h"/>
                                          </p:val>
                                        </p:tav>
                                      </p:tavLst>
                                    </p:anim>
                                    <p:anim calcmode="lin" valueType="num">
                                      <p:cBhvr>
                                        <p:cTn id="43" dur="1000" fill="hold"/>
                                        <p:tgtEl>
                                          <p:spTgt spid="77"/>
                                        </p:tgtEl>
                                        <p:attrNameLst>
                                          <p:attrName>ppt_w</p:attrName>
                                        </p:attrNameLst>
                                      </p:cBhvr>
                                      <p:tavLst>
                                        <p:tav tm="0">
                                          <p:val>
                                            <p:strVal val="#ppt_w/10"/>
                                          </p:val>
                                        </p:tav>
                                        <p:tav tm="50000">
                                          <p:val>
                                            <p:strVal val="#ppt_w+.01"/>
                                          </p:val>
                                        </p:tav>
                                        <p:tav tm="100000">
                                          <p:val>
                                            <p:strVal val="#ppt_w"/>
                                          </p:val>
                                        </p:tav>
                                      </p:tavLst>
                                    </p:anim>
                                    <p:animEffect transition="in" filter="fade">
                                      <p:cBhvr>
                                        <p:cTn id="44" dur="1000" tmFilter="0,0; .5, 1; 1, 1"/>
                                        <p:tgtEl>
                                          <p:spTgt spid="77"/>
                                        </p:tgtEl>
                                      </p:cBhvr>
                                    </p:animEffect>
                                  </p:childTnLst>
                                </p:cTn>
                              </p:par>
                              <p:par>
                                <p:cTn id="45" presetID="41" presetClass="entr" presetSubtype="0" fill="hold" grpId="0" nodeType="withEffect">
                                  <p:stCondLst>
                                    <p:cond delay="0"/>
                                  </p:stCondLst>
                                  <p:iterate type="lt">
                                    <p:tmPct val="10000"/>
                                  </p:iterate>
                                  <p:childTnLst>
                                    <p:set>
                                      <p:cBhvr>
                                        <p:cTn id="46" dur="1" fill="hold">
                                          <p:stCondLst>
                                            <p:cond delay="0"/>
                                          </p:stCondLst>
                                        </p:cTn>
                                        <p:tgtEl>
                                          <p:spTgt spid="78"/>
                                        </p:tgtEl>
                                        <p:attrNameLst>
                                          <p:attrName>style.visibility</p:attrName>
                                        </p:attrNameLst>
                                      </p:cBhvr>
                                      <p:to>
                                        <p:strVal val="visible"/>
                                      </p:to>
                                    </p:set>
                                    <p:anim calcmode="lin" valueType="num">
                                      <p:cBhvr>
                                        <p:cTn id="47" dur="1000" fill="hold"/>
                                        <p:tgtEl>
                                          <p:spTgt spid="78"/>
                                        </p:tgtEl>
                                        <p:attrNameLst>
                                          <p:attrName>ppt_x</p:attrName>
                                        </p:attrNameLst>
                                      </p:cBhvr>
                                      <p:tavLst>
                                        <p:tav tm="0">
                                          <p:val>
                                            <p:strVal val="#ppt_x"/>
                                          </p:val>
                                        </p:tav>
                                        <p:tav tm="50000">
                                          <p:val>
                                            <p:strVal val="#ppt_x+.1"/>
                                          </p:val>
                                        </p:tav>
                                        <p:tav tm="100000">
                                          <p:val>
                                            <p:strVal val="#ppt_x"/>
                                          </p:val>
                                        </p:tav>
                                      </p:tavLst>
                                    </p:anim>
                                    <p:anim calcmode="lin" valueType="num">
                                      <p:cBhvr>
                                        <p:cTn id="48" dur="1000" fill="hold"/>
                                        <p:tgtEl>
                                          <p:spTgt spid="78"/>
                                        </p:tgtEl>
                                        <p:attrNameLst>
                                          <p:attrName>ppt_y</p:attrName>
                                        </p:attrNameLst>
                                      </p:cBhvr>
                                      <p:tavLst>
                                        <p:tav tm="0">
                                          <p:val>
                                            <p:strVal val="#ppt_y"/>
                                          </p:val>
                                        </p:tav>
                                        <p:tav tm="100000">
                                          <p:val>
                                            <p:strVal val="#ppt_y"/>
                                          </p:val>
                                        </p:tav>
                                      </p:tavLst>
                                    </p:anim>
                                    <p:anim calcmode="lin" valueType="num">
                                      <p:cBhvr>
                                        <p:cTn id="49" dur="1000" fill="hold"/>
                                        <p:tgtEl>
                                          <p:spTgt spid="78"/>
                                        </p:tgtEl>
                                        <p:attrNameLst>
                                          <p:attrName>ppt_h</p:attrName>
                                        </p:attrNameLst>
                                      </p:cBhvr>
                                      <p:tavLst>
                                        <p:tav tm="0">
                                          <p:val>
                                            <p:strVal val="#ppt_h/10"/>
                                          </p:val>
                                        </p:tav>
                                        <p:tav tm="50000">
                                          <p:val>
                                            <p:strVal val="#ppt_h+.01"/>
                                          </p:val>
                                        </p:tav>
                                        <p:tav tm="100000">
                                          <p:val>
                                            <p:strVal val="#ppt_h"/>
                                          </p:val>
                                        </p:tav>
                                      </p:tavLst>
                                    </p:anim>
                                    <p:anim calcmode="lin" valueType="num">
                                      <p:cBhvr>
                                        <p:cTn id="50" dur="1000" fill="hold"/>
                                        <p:tgtEl>
                                          <p:spTgt spid="78"/>
                                        </p:tgtEl>
                                        <p:attrNameLst>
                                          <p:attrName>ppt_w</p:attrName>
                                        </p:attrNameLst>
                                      </p:cBhvr>
                                      <p:tavLst>
                                        <p:tav tm="0">
                                          <p:val>
                                            <p:strVal val="#ppt_w/10"/>
                                          </p:val>
                                        </p:tav>
                                        <p:tav tm="50000">
                                          <p:val>
                                            <p:strVal val="#ppt_w+.01"/>
                                          </p:val>
                                        </p:tav>
                                        <p:tav tm="100000">
                                          <p:val>
                                            <p:strVal val="#ppt_w"/>
                                          </p:val>
                                        </p:tav>
                                      </p:tavLst>
                                    </p:anim>
                                    <p:animEffect transition="in" filter="fade">
                                      <p:cBhvr>
                                        <p:cTn id="51" dur="1000" tmFilter="0,0; .5, 1; 1, 1"/>
                                        <p:tgtEl>
                                          <p:spTgt spid="78"/>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63"/>
                                        </p:tgtEl>
                                        <p:attrNameLst>
                                          <p:attrName>style.visibility</p:attrName>
                                        </p:attrNameLst>
                                      </p:cBhvr>
                                      <p:to>
                                        <p:strVal val="visible"/>
                                      </p:to>
                                    </p:set>
                                    <p:anim calcmode="lin" valueType="num">
                                      <p:cBhvr>
                                        <p:cTn id="56" dur="500" fill="hold"/>
                                        <p:tgtEl>
                                          <p:spTgt spid="63"/>
                                        </p:tgtEl>
                                        <p:attrNameLst>
                                          <p:attrName>ppt_w</p:attrName>
                                        </p:attrNameLst>
                                      </p:cBhvr>
                                      <p:tavLst>
                                        <p:tav tm="0">
                                          <p:val>
                                            <p:fltVal val="0"/>
                                          </p:val>
                                        </p:tav>
                                        <p:tav tm="100000">
                                          <p:val>
                                            <p:strVal val="#ppt_w"/>
                                          </p:val>
                                        </p:tav>
                                      </p:tavLst>
                                    </p:anim>
                                    <p:anim calcmode="lin" valueType="num">
                                      <p:cBhvr>
                                        <p:cTn id="57" dur="500" fill="hold"/>
                                        <p:tgtEl>
                                          <p:spTgt spid="63"/>
                                        </p:tgtEl>
                                        <p:attrNameLst>
                                          <p:attrName>ppt_h</p:attrName>
                                        </p:attrNameLst>
                                      </p:cBhvr>
                                      <p:tavLst>
                                        <p:tav tm="0">
                                          <p:val>
                                            <p:fltVal val="0"/>
                                          </p:val>
                                        </p:tav>
                                        <p:tav tm="100000">
                                          <p:val>
                                            <p:strVal val="#ppt_h"/>
                                          </p:val>
                                        </p:tav>
                                      </p:tavLst>
                                    </p:anim>
                                    <p:animEffect transition="in" filter="fade">
                                      <p:cBhvr>
                                        <p:cTn id="58" dur="500"/>
                                        <p:tgtEl>
                                          <p:spTgt spid="63"/>
                                        </p:tgtEl>
                                      </p:cBhvr>
                                    </p:animEffect>
                                  </p:childTnLst>
                                </p:cTn>
                              </p:par>
                            </p:childTnLst>
                          </p:cTn>
                        </p:par>
                      </p:childTnLst>
                    </p:cTn>
                  </p:par>
                  <p:par>
                    <p:cTn id="59" fill="hold">
                      <p:stCondLst>
                        <p:cond delay="indefinite"/>
                      </p:stCondLst>
                      <p:childTnLst>
                        <p:par>
                          <p:cTn id="60" fill="hold">
                            <p:stCondLst>
                              <p:cond delay="0"/>
                            </p:stCondLst>
                            <p:childTnLst>
                              <p:par>
                                <p:cTn id="61" presetID="26" presetClass="entr" presetSubtype="0" fill="hold" grpId="0" nodeType="clickEffect">
                                  <p:stCondLst>
                                    <p:cond delay="0"/>
                                  </p:stCondLst>
                                  <p:childTnLst>
                                    <p:set>
                                      <p:cBhvr>
                                        <p:cTn id="62" dur="1" fill="hold">
                                          <p:stCondLst>
                                            <p:cond delay="0"/>
                                          </p:stCondLst>
                                        </p:cTn>
                                        <p:tgtEl>
                                          <p:spTgt spid="64"/>
                                        </p:tgtEl>
                                        <p:attrNameLst>
                                          <p:attrName>style.visibility</p:attrName>
                                        </p:attrNameLst>
                                      </p:cBhvr>
                                      <p:to>
                                        <p:strVal val="visible"/>
                                      </p:to>
                                    </p:set>
                                    <p:animEffect transition="in" filter="wipe(down)">
                                      <p:cBhvr>
                                        <p:cTn id="63" dur="580">
                                          <p:stCondLst>
                                            <p:cond delay="0"/>
                                          </p:stCondLst>
                                        </p:cTn>
                                        <p:tgtEl>
                                          <p:spTgt spid="64"/>
                                        </p:tgtEl>
                                      </p:cBhvr>
                                    </p:animEffect>
                                    <p:anim calcmode="lin" valueType="num">
                                      <p:cBhvr>
                                        <p:cTn id="64"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65"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66"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67"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68"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69" dur="26">
                                          <p:stCondLst>
                                            <p:cond delay="650"/>
                                          </p:stCondLst>
                                        </p:cTn>
                                        <p:tgtEl>
                                          <p:spTgt spid="64"/>
                                        </p:tgtEl>
                                      </p:cBhvr>
                                      <p:to x="100000" y="60000"/>
                                    </p:animScale>
                                    <p:animScale>
                                      <p:cBhvr>
                                        <p:cTn id="70" dur="166" decel="50000">
                                          <p:stCondLst>
                                            <p:cond delay="676"/>
                                          </p:stCondLst>
                                        </p:cTn>
                                        <p:tgtEl>
                                          <p:spTgt spid="64"/>
                                        </p:tgtEl>
                                      </p:cBhvr>
                                      <p:to x="100000" y="100000"/>
                                    </p:animScale>
                                    <p:animScale>
                                      <p:cBhvr>
                                        <p:cTn id="71" dur="26">
                                          <p:stCondLst>
                                            <p:cond delay="1312"/>
                                          </p:stCondLst>
                                        </p:cTn>
                                        <p:tgtEl>
                                          <p:spTgt spid="64"/>
                                        </p:tgtEl>
                                      </p:cBhvr>
                                      <p:to x="100000" y="80000"/>
                                    </p:animScale>
                                    <p:animScale>
                                      <p:cBhvr>
                                        <p:cTn id="72" dur="166" decel="50000">
                                          <p:stCondLst>
                                            <p:cond delay="1338"/>
                                          </p:stCondLst>
                                        </p:cTn>
                                        <p:tgtEl>
                                          <p:spTgt spid="64"/>
                                        </p:tgtEl>
                                      </p:cBhvr>
                                      <p:to x="100000" y="100000"/>
                                    </p:animScale>
                                    <p:animScale>
                                      <p:cBhvr>
                                        <p:cTn id="73" dur="26">
                                          <p:stCondLst>
                                            <p:cond delay="1642"/>
                                          </p:stCondLst>
                                        </p:cTn>
                                        <p:tgtEl>
                                          <p:spTgt spid="64"/>
                                        </p:tgtEl>
                                      </p:cBhvr>
                                      <p:to x="100000" y="90000"/>
                                    </p:animScale>
                                    <p:animScale>
                                      <p:cBhvr>
                                        <p:cTn id="74" dur="166" decel="50000">
                                          <p:stCondLst>
                                            <p:cond delay="1668"/>
                                          </p:stCondLst>
                                        </p:cTn>
                                        <p:tgtEl>
                                          <p:spTgt spid="64"/>
                                        </p:tgtEl>
                                      </p:cBhvr>
                                      <p:to x="100000" y="100000"/>
                                    </p:animScale>
                                    <p:animScale>
                                      <p:cBhvr>
                                        <p:cTn id="75" dur="26">
                                          <p:stCondLst>
                                            <p:cond delay="1808"/>
                                          </p:stCondLst>
                                        </p:cTn>
                                        <p:tgtEl>
                                          <p:spTgt spid="64"/>
                                        </p:tgtEl>
                                      </p:cBhvr>
                                      <p:to x="100000" y="95000"/>
                                    </p:animScale>
                                    <p:animScale>
                                      <p:cBhvr>
                                        <p:cTn id="76" dur="166" decel="50000">
                                          <p:stCondLst>
                                            <p:cond delay="1834"/>
                                          </p:stCondLst>
                                        </p:cTn>
                                        <p:tgtEl>
                                          <p:spTgt spid="64"/>
                                        </p:tgtEl>
                                      </p:cBhvr>
                                      <p:to x="100000" y="100000"/>
                                    </p:animScale>
                                  </p:childTnLst>
                                </p:cTn>
                              </p:par>
                            </p:childTnLst>
                          </p:cTn>
                        </p:par>
                      </p:childTnLst>
                    </p:cTn>
                  </p:par>
                  <p:par>
                    <p:cTn id="77" fill="hold">
                      <p:stCondLst>
                        <p:cond delay="indefinite"/>
                      </p:stCondLst>
                      <p:childTnLst>
                        <p:par>
                          <p:cTn id="78" fill="hold">
                            <p:stCondLst>
                              <p:cond delay="0"/>
                            </p:stCondLst>
                            <p:childTnLst>
                              <p:par>
                                <p:cTn id="79" presetID="53" presetClass="entr" presetSubtype="16" fill="hold" grpId="0" nodeType="clickEffect">
                                  <p:stCondLst>
                                    <p:cond delay="0"/>
                                  </p:stCondLst>
                                  <p:childTnLst>
                                    <p:set>
                                      <p:cBhvr>
                                        <p:cTn id="80" dur="1" fill="hold">
                                          <p:stCondLst>
                                            <p:cond delay="0"/>
                                          </p:stCondLst>
                                        </p:cTn>
                                        <p:tgtEl>
                                          <p:spTgt spid="65"/>
                                        </p:tgtEl>
                                        <p:attrNameLst>
                                          <p:attrName>style.visibility</p:attrName>
                                        </p:attrNameLst>
                                      </p:cBhvr>
                                      <p:to>
                                        <p:strVal val="visible"/>
                                      </p:to>
                                    </p:set>
                                    <p:anim calcmode="lin" valueType="num">
                                      <p:cBhvr>
                                        <p:cTn id="81" dur="500" fill="hold"/>
                                        <p:tgtEl>
                                          <p:spTgt spid="65"/>
                                        </p:tgtEl>
                                        <p:attrNameLst>
                                          <p:attrName>ppt_w</p:attrName>
                                        </p:attrNameLst>
                                      </p:cBhvr>
                                      <p:tavLst>
                                        <p:tav tm="0">
                                          <p:val>
                                            <p:fltVal val="0"/>
                                          </p:val>
                                        </p:tav>
                                        <p:tav tm="100000">
                                          <p:val>
                                            <p:strVal val="#ppt_w"/>
                                          </p:val>
                                        </p:tav>
                                      </p:tavLst>
                                    </p:anim>
                                    <p:anim calcmode="lin" valueType="num">
                                      <p:cBhvr>
                                        <p:cTn id="82" dur="500" fill="hold"/>
                                        <p:tgtEl>
                                          <p:spTgt spid="65"/>
                                        </p:tgtEl>
                                        <p:attrNameLst>
                                          <p:attrName>ppt_h</p:attrName>
                                        </p:attrNameLst>
                                      </p:cBhvr>
                                      <p:tavLst>
                                        <p:tav tm="0">
                                          <p:val>
                                            <p:fltVal val="0"/>
                                          </p:val>
                                        </p:tav>
                                        <p:tav tm="100000">
                                          <p:val>
                                            <p:strVal val="#ppt_h"/>
                                          </p:val>
                                        </p:tav>
                                      </p:tavLst>
                                    </p:anim>
                                    <p:animEffect transition="in" filter="fade">
                                      <p:cBhvr>
                                        <p:cTn id="83" dur="500"/>
                                        <p:tgtEl>
                                          <p:spTgt spid="65"/>
                                        </p:tgtEl>
                                      </p:cBhvr>
                                    </p:animEffect>
                                  </p:childTnLst>
                                </p:cTn>
                              </p:par>
                            </p:childTnLst>
                          </p:cTn>
                        </p:par>
                      </p:childTnLst>
                    </p:cTn>
                  </p:par>
                  <p:par>
                    <p:cTn id="84" fill="hold">
                      <p:stCondLst>
                        <p:cond delay="indefinite"/>
                      </p:stCondLst>
                      <p:childTnLst>
                        <p:par>
                          <p:cTn id="85" fill="hold">
                            <p:stCondLst>
                              <p:cond delay="0"/>
                            </p:stCondLst>
                            <p:childTnLst>
                              <p:par>
                                <p:cTn id="86" presetID="53" presetClass="entr" presetSubtype="16" fill="hold" grpId="0" nodeType="clickEffect">
                                  <p:stCondLst>
                                    <p:cond delay="0"/>
                                  </p:stCondLst>
                                  <p:childTnLst>
                                    <p:set>
                                      <p:cBhvr>
                                        <p:cTn id="87" dur="1" fill="hold">
                                          <p:stCondLst>
                                            <p:cond delay="0"/>
                                          </p:stCondLst>
                                        </p:cTn>
                                        <p:tgtEl>
                                          <p:spTgt spid="66"/>
                                        </p:tgtEl>
                                        <p:attrNameLst>
                                          <p:attrName>style.visibility</p:attrName>
                                        </p:attrNameLst>
                                      </p:cBhvr>
                                      <p:to>
                                        <p:strVal val="visible"/>
                                      </p:to>
                                    </p:set>
                                    <p:anim calcmode="lin" valueType="num">
                                      <p:cBhvr>
                                        <p:cTn id="88" dur="500" fill="hold"/>
                                        <p:tgtEl>
                                          <p:spTgt spid="66"/>
                                        </p:tgtEl>
                                        <p:attrNameLst>
                                          <p:attrName>ppt_w</p:attrName>
                                        </p:attrNameLst>
                                      </p:cBhvr>
                                      <p:tavLst>
                                        <p:tav tm="0">
                                          <p:val>
                                            <p:fltVal val="0"/>
                                          </p:val>
                                        </p:tav>
                                        <p:tav tm="100000">
                                          <p:val>
                                            <p:strVal val="#ppt_w"/>
                                          </p:val>
                                        </p:tav>
                                      </p:tavLst>
                                    </p:anim>
                                    <p:anim calcmode="lin" valueType="num">
                                      <p:cBhvr>
                                        <p:cTn id="89" dur="500" fill="hold"/>
                                        <p:tgtEl>
                                          <p:spTgt spid="66"/>
                                        </p:tgtEl>
                                        <p:attrNameLst>
                                          <p:attrName>ppt_h</p:attrName>
                                        </p:attrNameLst>
                                      </p:cBhvr>
                                      <p:tavLst>
                                        <p:tav tm="0">
                                          <p:val>
                                            <p:fltVal val="0"/>
                                          </p:val>
                                        </p:tav>
                                        <p:tav tm="100000">
                                          <p:val>
                                            <p:strVal val="#ppt_h"/>
                                          </p:val>
                                        </p:tav>
                                      </p:tavLst>
                                    </p:anim>
                                    <p:animEffect transition="in" filter="fade">
                                      <p:cBhvr>
                                        <p:cTn id="90" dur="500"/>
                                        <p:tgtEl>
                                          <p:spTgt spid="66"/>
                                        </p:tgtEl>
                                      </p:cBhvr>
                                    </p:animEffect>
                                  </p:childTnLst>
                                </p:cTn>
                              </p:par>
                            </p:childTnLst>
                          </p:cTn>
                        </p:par>
                      </p:childTnLst>
                    </p:cTn>
                  </p:par>
                  <p:par>
                    <p:cTn id="91" fill="hold">
                      <p:stCondLst>
                        <p:cond delay="indefinite"/>
                      </p:stCondLst>
                      <p:childTnLst>
                        <p:par>
                          <p:cTn id="92" fill="hold">
                            <p:stCondLst>
                              <p:cond delay="0"/>
                            </p:stCondLst>
                            <p:childTnLst>
                              <p:par>
                                <p:cTn id="93" presetID="26" presetClass="entr" presetSubtype="0" fill="hold" grpId="0" nodeType="clickEffect">
                                  <p:stCondLst>
                                    <p:cond delay="0"/>
                                  </p:stCondLst>
                                  <p:childTnLst>
                                    <p:set>
                                      <p:cBhvr>
                                        <p:cTn id="94" dur="1" fill="hold">
                                          <p:stCondLst>
                                            <p:cond delay="0"/>
                                          </p:stCondLst>
                                        </p:cTn>
                                        <p:tgtEl>
                                          <p:spTgt spid="67"/>
                                        </p:tgtEl>
                                        <p:attrNameLst>
                                          <p:attrName>style.visibility</p:attrName>
                                        </p:attrNameLst>
                                      </p:cBhvr>
                                      <p:to>
                                        <p:strVal val="visible"/>
                                      </p:to>
                                    </p:set>
                                    <p:animEffect transition="in" filter="wipe(down)">
                                      <p:cBhvr>
                                        <p:cTn id="95" dur="580">
                                          <p:stCondLst>
                                            <p:cond delay="0"/>
                                          </p:stCondLst>
                                        </p:cTn>
                                        <p:tgtEl>
                                          <p:spTgt spid="67"/>
                                        </p:tgtEl>
                                      </p:cBhvr>
                                    </p:animEffect>
                                    <p:anim calcmode="lin" valueType="num">
                                      <p:cBhvr>
                                        <p:cTn id="96"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97"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98"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99"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100"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101" dur="26">
                                          <p:stCondLst>
                                            <p:cond delay="650"/>
                                          </p:stCondLst>
                                        </p:cTn>
                                        <p:tgtEl>
                                          <p:spTgt spid="67"/>
                                        </p:tgtEl>
                                      </p:cBhvr>
                                      <p:to x="100000" y="60000"/>
                                    </p:animScale>
                                    <p:animScale>
                                      <p:cBhvr>
                                        <p:cTn id="102" dur="166" decel="50000">
                                          <p:stCondLst>
                                            <p:cond delay="676"/>
                                          </p:stCondLst>
                                        </p:cTn>
                                        <p:tgtEl>
                                          <p:spTgt spid="67"/>
                                        </p:tgtEl>
                                      </p:cBhvr>
                                      <p:to x="100000" y="100000"/>
                                    </p:animScale>
                                    <p:animScale>
                                      <p:cBhvr>
                                        <p:cTn id="103" dur="26">
                                          <p:stCondLst>
                                            <p:cond delay="1312"/>
                                          </p:stCondLst>
                                        </p:cTn>
                                        <p:tgtEl>
                                          <p:spTgt spid="67"/>
                                        </p:tgtEl>
                                      </p:cBhvr>
                                      <p:to x="100000" y="80000"/>
                                    </p:animScale>
                                    <p:animScale>
                                      <p:cBhvr>
                                        <p:cTn id="104" dur="166" decel="50000">
                                          <p:stCondLst>
                                            <p:cond delay="1338"/>
                                          </p:stCondLst>
                                        </p:cTn>
                                        <p:tgtEl>
                                          <p:spTgt spid="67"/>
                                        </p:tgtEl>
                                      </p:cBhvr>
                                      <p:to x="100000" y="100000"/>
                                    </p:animScale>
                                    <p:animScale>
                                      <p:cBhvr>
                                        <p:cTn id="105" dur="26">
                                          <p:stCondLst>
                                            <p:cond delay="1642"/>
                                          </p:stCondLst>
                                        </p:cTn>
                                        <p:tgtEl>
                                          <p:spTgt spid="67"/>
                                        </p:tgtEl>
                                      </p:cBhvr>
                                      <p:to x="100000" y="90000"/>
                                    </p:animScale>
                                    <p:animScale>
                                      <p:cBhvr>
                                        <p:cTn id="106" dur="166" decel="50000">
                                          <p:stCondLst>
                                            <p:cond delay="1668"/>
                                          </p:stCondLst>
                                        </p:cTn>
                                        <p:tgtEl>
                                          <p:spTgt spid="67"/>
                                        </p:tgtEl>
                                      </p:cBhvr>
                                      <p:to x="100000" y="100000"/>
                                    </p:animScale>
                                    <p:animScale>
                                      <p:cBhvr>
                                        <p:cTn id="107" dur="26">
                                          <p:stCondLst>
                                            <p:cond delay="1808"/>
                                          </p:stCondLst>
                                        </p:cTn>
                                        <p:tgtEl>
                                          <p:spTgt spid="67"/>
                                        </p:tgtEl>
                                      </p:cBhvr>
                                      <p:to x="100000" y="95000"/>
                                    </p:animScale>
                                    <p:animScale>
                                      <p:cBhvr>
                                        <p:cTn id="108" dur="166" decel="50000">
                                          <p:stCondLst>
                                            <p:cond delay="1834"/>
                                          </p:stCondLst>
                                        </p:cTn>
                                        <p:tgtEl>
                                          <p:spTgt spid="67"/>
                                        </p:tgtEl>
                                      </p:cBhvr>
                                      <p:to x="100000" y="100000"/>
                                    </p:animScale>
                                  </p:childTnLst>
                                </p:cTn>
                              </p:par>
                            </p:childTnLst>
                          </p:cTn>
                        </p:par>
                      </p:childTnLst>
                    </p:cTn>
                  </p:par>
                  <p:par>
                    <p:cTn id="109" fill="hold">
                      <p:stCondLst>
                        <p:cond delay="indefinite"/>
                      </p:stCondLst>
                      <p:childTnLst>
                        <p:par>
                          <p:cTn id="110" fill="hold">
                            <p:stCondLst>
                              <p:cond delay="0"/>
                            </p:stCondLst>
                            <p:childTnLst>
                              <p:par>
                                <p:cTn id="111" presetID="53" presetClass="entr" presetSubtype="16" fill="hold" grpId="0" nodeType="clickEffect">
                                  <p:stCondLst>
                                    <p:cond delay="0"/>
                                  </p:stCondLst>
                                  <p:childTnLst>
                                    <p:set>
                                      <p:cBhvr>
                                        <p:cTn id="112" dur="1" fill="hold">
                                          <p:stCondLst>
                                            <p:cond delay="0"/>
                                          </p:stCondLst>
                                        </p:cTn>
                                        <p:tgtEl>
                                          <p:spTgt spid="68"/>
                                        </p:tgtEl>
                                        <p:attrNameLst>
                                          <p:attrName>style.visibility</p:attrName>
                                        </p:attrNameLst>
                                      </p:cBhvr>
                                      <p:to>
                                        <p:strVal val="visible"/>
                                      </p:to>
                                    </p:set>
                                    <p:anim calcmode="lin" valueType="num">
                                      <p:cBhvr>
                                        <p:cTn id="113" dur="500" fill="hold"/>
                                        <p:tgtEl>
                                          <p:spTgt spid="68"/>
                                        </p:tgtEl>
                                        <p:attrNameLst>
                                          <p:attrName>ppt_w</p:attrName>
                                        </p:attrNameLst>
                                      </p:cBhvr>
                                      <p:tavLst>
                                        <p:tav tm="0">
                                          <p:val>
                                            <p:fltVal val="0"/>
                                          </p:val>
                                        </p:tav>
                                        <p:tav tm="100000">
                                          <p:val>
                                            <p:strVal val="#ppt_w"/>
                                          </p:val>
                                        </p:tav>
                                      </p:tavLst>
                                    </p:anim>
                                    <p:anim calcmode="lin" valueType="num">
                                      <p:cBhvr>
                                        <p:cTn id="114" dur="500" fill="hold"/>
                                        <p:tgtEl>
                                          <p:spTgt spid="68"/>
                                        </p:tgtEl>
                                        <p:attrNameLst>
                                          <p:attrName>ppt_h</p:attrName>
                                        </p:attrNameLst>
                                      </p:cBhvr>
                                      <p:tavLst>
                                        <p:tav tm="0">
                                          <p:val>
                                            <p:fltVal val="0"/>
                                          </p:val>
                                        </p:tav>
                                        <p:tav tm="100000">
                                          <p:val>
                                            <p:strVal val="#ppt_h"/>
                                          </p:val>
                                        </p:tav>
                                      </p:tavLst>
                                    </p:anim>
                                    <p:animEffect transition="in" filter="fade">
                                      <p:cBhvr>
                                        <p:cTn id="115" dur="500"/>
                                        <p:tgtEl>
                                          <p:spTgt spid="68"/>
                                        </p:tgtEl>
                                      </p:cBhvr>
                                    </p:animEffect>
                                  </p:childTnLst>
                                </p:cTn>
                              </p:par>
                            </p:childTnLst>
                          </p:cTn>
                        </p:par>
                      </p:childTnLst>
                    </p:cTn>
                  </p:par>
                  <p:par>
                    <p:cTn id="116" fill="hold">
                      <p:stCondLst>
                        <p:cond delay="indefinite"/>
                      </p:stCondLst>
                      <p:childTnLst>
                        <p:par>
                          <p:cTn id="117" fill="hold">
                            <p:stCondLst>
                              <p:cond delay="0"/>
                            </p:stCondLst>
                            <p:childTnLst>
                              <p:par>
                                <p:cTn id="118" presetID="53" presetClass="entr" presetSubtype="16" fill="hold" grpId="0" nodeType="clickEffect">
                                  <p:stCondLst>
                                    <p:cond delay="0"/>
                                  </p:stCondLst>
                                  <p:childTnLst>
                                    <p:set>
                                      <p:cBhvr>
                                        <p:cTn id="119" dur="1" fill="hold">
                                          <p:stCondLst>
                                            <p:cond delay="0"/>
                                          </p:stCondLst>
                                        </p:cTn>
                                        <p:tgtEl>
                                          <p:spTgt spid="69"/>
                                        </p:tgtEl>
                                        <p:attrNameLst>
                                          <p:attrName>style.visibility</p:attrName>
                                        </p:attrNameLst>
                                      </p:cBhvr>
                                      <p:to>
                                        <p:strVal val="visible"/>
                                      </p:to>
                                    </p:set>
                                    <p:anim calcmode="lin" valueType="num">
                                      <p:cBhvr>
                                        <p:cTn id="120" dur="500" fill="hold"/>
                                        <p:tgtEl>
                                          <p:spTgt spid="69"/>
                                        </p:tgtEl>
                                        <p:attrNameLst>
                                          <p:attrName>ppt_w</p:attrName>
                                        </p:attrNameLst>
                                      </p:cBhvr>
                                      <p:tavLst>
                                        <p:tav tm="0">
                                          <p:val>
                                            <p:fltVal val="0"/>
                                          </p:val>
                                        </p:tav>
                                        <p:tav tm="100000">
                                          <p:val>
                                            <p:strVal val="#ppt_w"/>
                                          </p:val>
                                        </p:tav>
                                      </p:tavLst>
                                    </p:anim>
                                    <p:anim calcmode="lin" valueType="num">
                                      <p:cBhvr>
                                        <p:cTn id="121" dur="500" fill="hold"/>
                                        <p:tgtEl>
                                          <p:spTgt spid="69"/>
                                        </p:tgtEl>
                                        <p:attrNameLst>
                                          <p:attrName>ppt_h</p:attrName>
                                        </p:attrNameLst>
                                      </p:cBhvr>
                                      <p:tavLst>
                                        <p:tav tm="0">
                                          <p:val>
                                            <p:fltVal val="0"/>
                                          </p:val>
                                        </p:tav>
                                        <p:tav tm="100000">
                                          <p:val>
                                            <p:strVal val="#ppt_h"/>
                                          </p:val>
                                        </p:tav>
                                      </p:tavLst>
                                    </p:anim>
                                    <p:animEffect transition="in" filter="fade">
                                      <p:cBhvr>
                                        <p:cTn id="122" dur="500"/>
                                        <p:tgtEl>
                                          <p:spTgt spid="69"/>
                                        </p:tgtEl>
                                      </p:cBhvr>
                                    </p:animEffect>
                                  </p:childTnLst>
                                </p:cTn>
                              </p:par>
                            </p:childTnLst>
                          </p:cTn>
                        </p:par>
                      </p:childTnLst>
                    </p:cTn>
                  </p:par>
                  <p:par>
                    <p:cTn id="123" fill="hold">
                      <p:stCondLst>
                        <p:cond delay="indefinite"/>
                      </p:stCondLst>
                      <p:childTnLst>
                        <p:par>
                          <p:cTn id="124" fill="hold">
                            <p:stCondLst>
                              <p:cond delay="0"/>
                            </p:stCondLst>
                            <p:childTnLst>
                              <p:par>
                                <p:cTn id="125" presetID="26" presetClass="entr" presetSubtype="0" fill="hold" grpId="0" nodeType="clickEffect">
                                  <p:stCondLst>
                                    <p:cond delay="0"/>
                                  </p:stCondLst>
                                  <p:childTnLst>
                                    <p:set>
                                      <p:cBhvr>
                                        <p:cTn id="126" dur="1" fill="hold">
                                          <p:stCondLst>
                                            <p:cond delay="0"/>
                                          </p:stCondLst>
                                        </p:cTn>
                                        <p:tgtEl>
                                          <p:spTgt spid="70"/>
                                        </p:tgtEl>
                                        <p:attrNameLst>
                                          <p:attrName>style.visibility</p:attrName>
                                        </p:attrNameLst>
                                      </p:cBhvr>
                                      <p:to>
                                        <p:strVal val="visible"/>
                                      </p:to>
                                    </p:set>
                                    <p:animEffect transition="in" filter="wipe(down)">
                                      <p:cBhvr>
                                        <p:cTn id="127" dur="580">
                                          <p:stCondLst>
                                            <p:cond delay="0"/>
                                          </p:stCondLst>
                                        </p:cTn>
                                        <p:tgtEl>
                                          <p:spTgt spid="70"/>
                                        </p:tgtEl>
                                      </p:cBhvr>
                                    </p:animEffect>
                                    <p:anim calcmode="lin" valueType="num">
                                      <p:cBhvr>
                                        <p:cTn id="128"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129"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130"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131"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132"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133" dur="26">
                                          <p:stCondLst>
                                            <p:cond delay="650"/>
                                          </p:stCondLst>
                                        </p:cTn>
                                        <p:tgtEl>
                                          <p:spTgt spid="70"/>
                                        </p:tgtEl>
                                      </p:cBhvr>
                                      <p:to x="100000" y="60000"/>
                                    </p:animScale>
                                    <p:animScale>
                                      <p:cBhvr>
                                        <p:cTn id="134" dur="166" decel="50000">
                                          <p:stCondLst>
                                            <p:cond delay="676"/>
                                          </p:stCondLst>
                                        </p:cTn>
                                        <p:tgtEl>
                                          <p:spTgt spid="70"/>
                                        </p:tgtEl>
                                      </p:cBhvr>
                                      <p:to x="100000" y="100000"/>
                                    </p:animScale>
                                    <p:animScale>
                                      <p:cBhvr>
                                        <p:cTn id="135" dur="26">
                                          <p:stCondLst>
                                            <p:cond delay="1312"/>
                                          </p:stCondLst>
                                        </p:cTn>
                                        <p:tgtEl>
                                          <p:spTgt spid="70"/>
                                        </p:tgtEl>
                                      </p:cBhvr>
                                      <p:to x="100000" y="80000"/>
                                    </p:animScale>
                                    <p:animScale>
                                      <p:cBhvr>
                                        <p:cTn id="136" dur="166" decel="50000">
                                          <p:stCondLst>
                                            <p:cond delay="1338"/>
                                          </p:stCondLst>
                                        </p:cTn>
                                        <p:tgtEl>
                                          <p:spTgt spid="70"/>
                                        </p:tgtEl>
                                      </p:cBhvr>
                                      <p:to x="100000" y="100000"/>
                                    </p:animScale>
                                    <p:animScale>
                                      <p:cBhvr>
                                        <p:cTn id="137" dur="26">
                                          <p:stCondLst>
                                            <p:cond delay="1642"/>
                                          </p:stCondLst>
                                        </p:cTn>
                                        <p:tgtEl>
                                          <p:spTgt spid="70"/>
                                        </p:tgtEl>
                                      </p:cBhvr>
                                      <p:to x="100000" y="90000"/>
                                    </p:animScale>
                                    <p:animScale>
                                      <p:cBhvr>
                                        <p:cTn id="138" dur="166" decel="50000">
                                          <p:stCondLst>
                                            <p:cond delay="1668"/>
                                          </p:stCondLst>
                                        </p:cTn>
                                        <p:tgtEl>
                                          <p:spTgt spid="70"/>
                                        </p:tgtEl>
                                      </p:cBhvr>
                                      <p:to x="100000" y="100000"/>
                                    </p:animScale>
                                    <p:animScale>
                                      <p:cBhvr>
                                        <p:cTn id="139" dur="26">
                                          <p:stCondLst>
                                            <p:cond delay="1808"/>
                                          </p:stCondLst>
                                        </p:cTn>
                                        <p:tgtEl>
                                          <p:spTgt spid="70"/>
                                        </p:tgtEl>
                                      </p:cBhvr>
                                      <p:to x="100000" y="95000"/>
                                    </p:animScale>
                                    <p:animScale>
                                      <p:cBhvr>
                                        <p:cTn id="140" dur="166" decel="50000">
                                          <p:stCondLst>
                                            <p:cond delay="1834"/>
                                          </p:stCondLst>
                                        </p:cTn>
                                        <p:tgtEl>
                                          <p:spTgt spid="70"/>
                                        </p:tgtEl>
                                      </p:cBhvr>
                                      <p:to x="100000" y="100000"/>
                                    </p:animScale>
                                  </p:childTnLst>
                                </p:cTn>
                              </p:par>
                            </p:childTnLst>
                          </p:cTn>
                        </p:par>
                      </p:childTnLst>
                    </p:cTn>
                  </p:par>
                  <p:par>
                    <p:cTn id="141" fill="hold">
                      <p:stCondLst>
                        <p:cond delay="indefinite"/>
                      </p:stCondLst>
                      <p:childTnLst>
                        <p:par>
                          <p:cTn id="142" fill="hold">
                            <p:stCondLst>
                              <p:cond delay="0"/>
                            </p:stCondLst>
                            <p:childTnLst>
                              <p:par>
                                <p:cTn id="143" presetID="53" presetClass="entr" presetSubtype="16" fill="hold" grpId="0" nodeType="clickEffect">
                                  <p:stCondLst>
                                    <p:cond delay="0"/>
                                  </p:stCondLst>
                                  <p:childTnLst>
                                    <p:set>
                                      <p:cBhvr>
                                        <p:cTn id="144" dur="1" fill="hold">
                                          <p:stCondLst>
                                            <p:cond delay="0"/>
                                          </p:stCondLst>
                                        </p:cTn>
                                        <p:tgtEl>
                                          <p:spTgt spid="71"/>
                                        </p:tgtEl>
                                        <p:attrNameLst>
                                          <p:attrName>style.visibility</p:attrName>
                                        </p:attrNameLst>
                                      </p:cBhvr>
                                      <p:to>
                                        <p:strVal val="visible"/>
                                      </p:to>
                                    </p:set>
                                    <p:anim calcmode="lin" valueType="num">
                                      <p:cBhvr>
                                        <p:cTn id="145" dur="500" fill="hold"/>
                                        <p:tgtEl>
                                          <p:spTgt spid="71"/>
                                        </p:tgtEl>
                                        <p:attrNameLst>
                                          <p:attrName>ppt_w</p:attrName>
                                        </p:attrNameLst>
                                      </p:cBhvr>
                                      <p:tavLst>
                                        <p:tav tm="0">
                                          <p:val>
                                            <p:fltVal val="0"/>
                                          </p:val>
                                        </p:tav>
                                        <p:tav tm="100000">
                                          <p:val>
                                            <p:strVal val="#ppt_w"/>
                                          </p:val>
                                        </p:tav>
                                      </p:tavLst>
                                    </p:anim>
                                    <p:anim calcmode="lin" valueType="num">
                                      <p:cBhvr>
                                        <p:cTn id="146" dur="500" fill="hold"/>
                                        <p:tgtEl>
                                          <p:spTgt spid="71"/>
                                        </p:tgtEl>
                                        <p:attrNameLst>
                                          <p:attrName>ppt_h</p:attrName>
                                        </p:attrNameLst>
                                      </p:cBhvr>
                                      <p:tavLst>
                                        <p:tav tm="0">
                                          <p:val>
                                            <p:fltVal val="0"/>
                                          </p:val>
                                        </p:tav>
                                        <p:tav tm="100000">
                                          <p:val>
                                            <p:strVal val="#ppt_h"/>
                                          </p:val>
                                        </p:tav>
                                      </p:tavLst>
                                    </p:anim>
                                    <p:animEffect transition="in" filter="fade">
                                      <p:cBhvr>
                                        <p:cTn id="147" dur="500"/>
                                        <p:tgtEl>
                                          <p:spTgt spid="71"/>
                                        </p:tgtEl>
                                      </p:cBhvr>
                                    </p:animEffect>
                                  </p:childTnLst>
                                </p:cTn>
                              </p:par>
                            </p:childTnLst>
                          </p:cTn>
                        </p:par>
                      </p:childTnLst>
                    </p:cTn>
                  </p:par>
                  <p:par>
                    <p:cTn id="148" fill="hold">
                      <p:stCondLst>
                        <p:cond delay="indefinite"/>
                      </p:stCondLst>
                      <p:childTnLst>
                        <p:par>
                          <p:cTn id="149" fill="hold">
                            <p:stCondLst>
                              <p:cond delay="0"/>
                            </p:stCondLst>
                            <p:childTnLst>
                              <p:par>
                                <p:cTn id="150" presetID="53" presetClass="entr" presetSubtype="16" fill="hold" grpId="0" nodeType="clickEffect">
                                  <p:stCondLst>
                                    <p:cond delay="0"/>
                                  </p:stCondLst>
                                  <p:childTnLst>
                                    <p:set>
                                      <p:cBhvr>
                                        <p:cTn id="151" dur="1" fill="hold">
                                          <p:stCondLst>
                                            <p:cond delay="0"/>
                                          </p:stCondLst>
                                        </p:cTn>
                                        <p:tgtEl>
                                          <p:spTgt spid="72"/>
                                        </p:tgtEl>
                                        <p:attrNameLst>
                                          <p:attrName>style.visibility</p:attrName>
                                        </p:attrNameLst>
                                      </p:cBhvr>
                                      <p:to>
                                        <p:strVal val="visible"/>
                                      </p:to>
                                    </p:set>
                                    <p:anim calcmode="lin" valueType="num">
                                      <p:cBhvr>
                                        <p:cTn id="152" dur="500" fill="hold"/>
                                        <p:tgtEl>
                                          <p:spTgt spid="72"/>
                                        </p:tgtEl>
                                        <p:attrNameLst>
                                          <p:attrName>ppt_w</p:attrName>
                                        </p:attrNameLst>
                                      </p:cBhvr>
                                      <p:tavLst>
                                        <p:tav tm="0">
                                          <p:val>
                                            <p:fltVal val="0"/>
                                          </p:val>
                                        </p:tav>
                                        <p:tav tm="100000">
                                          <p:val>
                                            <p:strVal val="#ppt_w"/>
                                          </p:val>
                                        </p:tav>
                                      </p:tavLst>
                                    </p:anim>
                                    <p:anim calcmode="lin" valueType="num">
                                      <p:cBhvr>
                                        <p:cTn id="153" dur="500" fill="hold"/>
                                        <p:tgtEl>
                                          <p:spTgt spid="72"/>
                                        </p:tgtEl>
                                        <p:attrNameLst>
                                          <p:attrName>ppt_h</p:attrName>
                                        </p:attrNameLst>
                                      </p:cBhvr>
                                      <p:tavLst>
                                        <p:tav tm="0">
                                          <p:val>
                                            <p:fltVal val="0"/>
                                          </p:val>
                                        </p:tav>
                                        <p:tav tm="100000">
                                          <p:val>
                                            <p:strVal val="#ppt_h"/>
                                          </p:val>
                                        </p:tav>
                                      </p:tavLst>
                                    </p:anim>
                                    <p:animEffect transition="in" filter="fade">
                                      <p:cBhvr>
                                        <p:cTn id="154" dur="500"/>
                                        <p:tgtEl>
                                          <p:spTgt spid="72"/>
                                        </p:tgtEl>
                                      </p:cBhvr>
                                    </p:animEffect>
                                  </p:childTnLst>
                                </p:cTn>
                              </p:par>
                            </p:childTnLst>
                          </p:cTn>
                        </p:par>
                      </p:childTnLst>
                    </p:cTn>
                  </p:par>
                  <p:par>
                    <p:cTn id="155" fill="hold">
                      <p:stCondLst>
                        <p:cond delay="indefinite"/>
                      </p:stCondLst>
                      <p:childTnLst>
                        <p:par>
                          <p:cTn id="156" fill="hold">
                            <p:stCondLst>
                              <p:cond delay="0"/>
                            </p:stCondLst>
                            <p:childTnLst>
                              <p:par>
                                <p:cTn id="157" presetID="26" presetClass="entr" presetSubtype="0" fill="hold" grpId="0" nodeType="clickEffect">
                                  <p:stCondLst>
                                    <p:cond delay="0"/>
                                  </p:stCondLst>
                                  <p:childTnLst>
                                    <p:set>
                                      <p:cBhvr>
                                        <p:cTn id="158" dur="1" fill="hold">
                                          <p:stCondLst>
                                            <p:cond delay="0"/>
                                          </p:stCondLst>
                                        </p:cTn>
                                        <p:tgtEl>
                                          <p:spTgt spid="73"/>
                                        </p:tgtEl>
                                        <p:attrNameLst>
                                          <p:attrName>style.visibility</p:attrName>
                                        </p:attrNameLst>
                                      </p:cBhvr>
                                      <p:to>
                                        <p:strVal val="visible"/>
                                      </p:to>
                                    </p:set>
                                    <p:animEffect transition="in" filter="wipe(down)">
                                      <p:cBhvr>
                                        <p:cTn id="159" dur="580">
                                          <p:stCondLst>
                                            <p:cond delay="0"/>
                                          </p:stCondLst>
                                        </p:cTn>
                                        <p:tgtEl>
                                          <p:spTgt spid="73"/>
                                        </p:tgtEl>
                                      </p:cBhvr>
                                    </p:animEffect>
                                    <p:anim calcmode="lin" valueType="num">
                                      <p:cBhvr>
                                        <p:cTn id="160"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161"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162"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163"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164"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165" dur="26">
                                          <p:stCondLst>
                                            <p:cond delay="650"/>
                                          </p:stCondLst>
                                        </p:cTn>
                                        <p:tgtEl>
                                          <p:spTgt spid="73"/>
                                        </p:tgtEl>
                                      </p:cBhvr>
                                      <p:to x="100000" y="60000"/>
                                    </p:animScale>
                                    <p:animScale>
                                      <p:cBhvr>
                                        <p:cTn id="166" dur="166" decel="50000">
                                          <p:stCondLst>
                                            <p:cond delay="676"/>
                                          </p:stCondLst>
                                        </p:cTn>
                                        <p:tgtEl>
                                          <p:spTgt spid="73"/>
                                        </p:tgtEl>
                                      </p:cBhvr>
                                      <p:to x="100000" y="100000"/>
                                    </p:animScale>
                                    <p:animScale>
                                      <p:cBhvr>
                                        <p:cTn id="167" dur="26">
                                          <p:stCondLst>
                                            <p:cond delay="1312"/>
                                          </p:stCondLst>
                                        </p:cTn>
                                        <p:tgtEl>
                                          <p:spTgt spid="73"/>
                                        </p:tgtEl>
                                      </p:cBhvr>
                                      <p:to x="100000" y="80000"/>
                                    </p:animScale>
                                    <p:animScale>
                                      <p:cBhvr>
                                        <p:cTn id="168" dur="166" decel="50000">
                                          <p:stCondLst>
                                            <p:cond delay="1338"/>
                                          </p:stCondLst>
                                        </p:cTn>
                                        <p:tgtEl>
                                          <p:spTgt spid="73"/>
                                        </p:tgtEl>
                                      </p:cBhvr>
                                      <p:to x="100000" y="100000"/>
                                    </p:animScale>
                                    <p:animScale>
                                      <p:cBhvr>
                                        <p:cTn id="169" dur="26">
                                          <p:stCondLst>
                                            <p:cond delay="1642"/>
                                          </p:stCondLst>
                                        </p:cTn>
                                        <p:tgtEl>
                                          <p:spTgt spid="73"/>
                                        </p:tgtEl>
                                      </p:cBhvr>
                                      <p:to x="100000" y="90000"/>
                                    </p:animScale>
                                    <p:animScale>
                                      <p:cBhvr>
                                        <p:cTn id="170" dur="166" decel="50000">
                                          <p:stCondLst>
                                            <p:cond delay="1668"/>
                                          </p:stCondLst>
                                        </p:cTn>
                                        <p:tgtEl>
                                          <p:spTgt spid="73"/>
                                        </p:tgtEl>
                                      </p:cBhvr>
                                      <p:to x="100000" y="100000"/>
                                    </p:animScale>
                                    <p:animScale>
                                      <p:cBhvr>
                                        <p:cTn id="171" dur="26">
                                          <p:stCondLst>
                                            <p:cond delay="1808"/>
                                          </p:stCondLst>
                                        </p:cTn>
                                        <p:tgtEl>
                                          <p:spTgt spid="73"/>
                                        </p:tgtEl>
                                      </p:cBhvr>
                                      <p:to x="100000" y="95000"/>
                                    </p:animScale>
                                    <p:animScale>
                                      <p:cBhvr>
                                        <p:cTn id="172" dur="166" decel="50000">
                                          <p:stCondLst>
                                            <p:cond delay="1834"/>
                                          </p:stCondLst>
                                        </p:cTn>
                                        <p:tgtEl>
                                          <p:spTgt spid="73"/>
                                        </p:tgtEl>
                                      </p:cBhvr>
                                      <p:to x="100000" y="100000"/>
                                    </p:animScale>
                                  </p:childTnLst>
                                </p:cTn>
                              </p:par>
                            </p:childTnLst>
                          </p:cTn>
                        </p:par>
                      </p:childTnLst>
                    </p:cTn>
                  </p:par>
                  <p:par>
                    <p:cTn id="173" fill="hold">
                      <p:stCondLst>
                        <p:cond delay="indefinite"/>
                      </p:stCondLst>
                      <p:childTnLst>
                        <p:par>
                          <p:cTn id="174" fill="hold">
                            <p:stCondLst>
                              <p:cond delay="0"/>
                            </p:stCondLst>
                            <p:childTnLst>
                              <p:par>
                                <p:cTn id="175" presetID="53" presetClass="entr" presetSubtype="16" fill="hold" grpId="0" nodeType="clickEffect">
                                  <p:stCondLst>
                                    <p:cond delay="0"/>
                                  </p:stCondLst>
                                  <p:childTnLst>
                                    <p:set>
                                      <p:cBhvr>
                                        <p:cTn id="176" dur="1" fill="hold">
                                          <p:stCondLst>
                                            <p:cond delay="0"/>
                                          </p:stCondLst>
                                        </p:cTn>
                                        <p:tgtEl>
                                          <p:spTgt spid="74"/>
                                        </p:tgtEl>
                                        <p:attrNameLst>
                                          <p:attrName>style.visibility</p:attrName>
                                        </p:attrNameLst>
                                      </p:cBhvr>
                                      <p:to>
                                        <p:strVal val="visible"/>
                                      </p:to>
                                    </p:set>
                                    <p:anim calcmode="lin" valueType="num">
                                      <p:cBhvr>
                                        <p:cTn id="177" dur="500" fill="hold"/>
                                        <p:tgtEl>
                                          <p:spTgt spid="74"/>
                                        </p:tgtEl>
                                        <p:attrNameLst>
                                          <p:attrName>ppt_w</p:attrName>
                                        </p:attrNameLst>
                                      </p:cBhvr>
                                      <p:tavLst>
                                        <p:tav tm="0">
                                          <p:val>
                                            <p:fltVal val="0"/>
                                          </p:val>
                                        </p:tav>
                                        <p:tav tm="100000">
                                          <p:val>
                                            <p:strVal val="#ppt_w"/>
                                          </p:val>
                                        </p:tav>
                                      </p:tavLst>
                                    </p:anim>
                                    <p:anim calcmode="lin" valueType="num">
                                      <p:cBhvr>
                                        <p:cTn id="178" dur="500" fill="hold"/>
                                        <p:tgtEl>
                                          <p:spTgt spid="74"/>
                                        </p:tgtEl>
                                        <p:attrNameLst>
                                          <p:attrName>ppt_h</p:attrName>
                                        </p:attrNameLst>
                                      </p:cBhvr>
                                      <p:tavLst>
                                        <p:tav tm="0">
                                          <p:val>
                                            <p:fltVal val="0"/>
                                          </p:val>
                                        </p:tav>
                                        <p:tav tm="100000">
                                          <p:val>
                                            <p:strVal val="#ppt_h"/>
                                          </p:val>
                                        </p:tav>
                                      </p:tavLst>
                                    </p:anim>
                                    <p:animEffect transition="in" filter="fade">
                                      <p:cBhvr>
                                        <p:cTn id="179"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4" grpId="0" animBg="1"/>
      <p:bldP spid="65" grpId="0"/>
      <p:bldP spid="66" grpId="0" animBg="1"/>
      <p:bldP spid="67" grpId="0" animBg="1"/>
      <p:bldP spid="68" grpId="0"/>
      <p:bldP spid="69" grpId="0" animBg="1"/>
      <p:bldP spid="70" grpId="0" animBg="1"/>
      <p:bldP spid="71" grpId="0"/>
      <p:bldP spid="72" grpId="0" animBg="1"/>
      <p:bldP spid="73" grpId="0" animBg="1"/>
      <p:bldP spid="74" grpId="0"/>
      <p:bldP spid="75" grpId="0"/>
      <p:bldP spid="76" grpId="0"/>
      <p:bldP spid="77" grpId="0"/>
      <p:bldP spid="7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组合 39"/>
          <p:cNvGrpSpPr/>
          <p:nvPr/>
        </p:nvGrpSpPr>
        <p:grpSpPr>
          <a:xfrm>
            <a:off x="1698246" y="-5298"/>
            <a:ext cx="1805717" cy="324036"/>
            <a:chOff x="1698246" y="-5298"/>
            <a:chExt cx="1805717" cy="324036"/>
          </a:xfrm>
        </p:grpSpPr>
        <p:sp>
          <p:nvSpPr>
            <p:cNvPr id="41" name="平行四边形 40"/>
            <p:cNvSpPr/>
            <p:nvPr/>
          </p:nvSpPr>
          <p:spPr>
            <a:xfrm>
              <a:off x="1698246" y="-5298"/>
              <a:ext cx="1805717" cy="324036"/>
            </a:xfrm>
            <a:prstGeom prst="parallelogram">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panose="020B0503020204020204" pitchFamily="34" charset="-122"/>
              </a:endParaRPr>
            </a:p>
          </p:txBody>
        </p:sp>
        <p:sp>
          <p:nvSpPr>
            <p:cNvPr id="42" name="TextBox 37"/>
            <p:cNvSpPr>
              <a:spLocks noChangeArrowheads="1"/>
            </p:cNvSpPr>
            <p:nvPr/>
          </p:nvSpPr>
          <p:spPr bwMode="auto">
            <a:xfrm>
              <a:off x="2065961" y="48998"/>
              <a:ext cx="99194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1400" b="1" dirty="0">
                  <a:solidFill>
                    <a:schemeClr val="accent2"/>
                  </a:solidFill>
                  <a:latin typeface="微软雅黑" panose="020B0503020204020204" pitchFamily="34" charset="-122"/>
                  <a:ea typeface="微软雅黑" panose="020B0503020204020204" pitchFamily="34" charset="-122"/>
                </a:rPr>
                <a:t>工作目标</a:t>
              </a:r>
              <a:endParaRPr lang="zh-CN" altLang="en-US" sz="1400" b="1" dirty="0">
                <a:solidFill>
                  <a:schemeClr val="accent2"/>
                </a:solidFill>
                <a:latin typeface="微软雅黑" panose="020B0503020204020204" pitchFamily="34" charset="-122"/>
                <a:ea typeface="微软雅黑" panose="020B0503020204020204" pitchFamily="34" charset="-122"/>
              </a:endParaRPr>
            </a:p>
          </p:txBody>
        </p:sp>
      </p:grpSp>
      <p:grpSp>
        <p:nvGrpSpPr>
          <p:cNvPr id="43" name="组合 42"/>
          <p:cNvGrpSpPr/>
          <p:nvPr/>
        </p:nvGrpSpPr>
        <p:grpSpPr>
          <a:xfrm>
            <a:off x="3470062" y="-5298"/>
            <a:ext cx="1805717" cy="324036"/>
            <a:chOff x="3470062" y="-5298"/>
            <a:chExt cx="1805717" cy="324036"/>
          </a:xfrm>
        </p:grpSpPr>
        <p:sp>
          <p:nvSpPr>
            <p:cNvPr id="44" name="平行四边形 43"/>
            <p:cNvSpPr/>
            <p:nvPr/>
          </p:nvSpPr>
          <p:spPr>
            <a:xfrm>
              <a:off x="3470062" y="-5298"/>
              <a:ext cx="1805717" cy="324036"/>
            </a:xfrm>
            <a:prstGeom prst="parallelogram">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panose="020B0503020204020204" pitchFamily="34" charset="-122"/>
              </a:endParaRPr>
            </a:p>
          </p:txBody>
        </p:sp>
        <p:sp>
          <p:nvSpPr>
            <p:cNvPr id="45" name="TextBox 38"/>
            <p:cNvSpPr>
              <a:spLocks noChangeArrowheads="1"/>
            </p:cNvSpPr>
            <p:nvPr/>
          </p:nvSpPr>
          <p:spPr bwMode="auto">
            <a:xfrm>
              <a:off x="3534969" y="48998"/>
              <a:ext cx="133214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1400" b="1" dirty="0">
                  <a:solidFill>
                    <a:schemeClr val="accent2"/>
                  </a:solidFill>
                  <a:latin typeface="微软雅黑" panose="020B0503020204020204" pitchFamily="34" charset="-122"/>
                  <a:ea typeface="微软雅黑" panose="020B0503020204020204" pitchFamily="34" charset="-122"/>
                </a:rPr>
                <a:t>自我提升</a:t>
              </a:r>
              <a:endParaRPr lang="zh-CN" altLang="en-US" sz="1400" b="1" dirty="0">
                <a:solidFill>
                  <a:schemeClr val="accent2"/>
                </a:solidFill>
                <a:latin typeface="微软雅黑" panose="020B0503020204020204" pitchFamily="34" charset="-122"/>
                <a:ea typeface="微软雅黑" panose="020B0503020204020204" pitchFamily="34" charset="-122"/>
              </a:endParaRPr>
            </a:p>
          </p:txBody>
        </p:sp>
      </p:grpSp>
      <p:grpSp>
        <p:nvGrpSpPr>
          <p:cNvPr id="46" name="组合 45"/>
          <p:cNvGrpSpPr/>
          <p:nvPr/>
        </p:nvGrpSpPr>
        <p:grpSpPr>
          <a:xfrm>
            <a:off x="-72516" y="-5298"/>
            <a:ext cx="1805717" cy="324036"/>
            <a:chOff x="-72516" y="-5298"/>
            <a:chExt cx="1805717" cy="324036"/>
          </a:xfrm>
        </p:grpSpPr>
        <p:sp>
          <p:nvSpPr>
            <p:cNvPr id="47" name="平行四边形 46"/>
            <p:cNvSpPr/>
            <p:nvPr/>
          </p:nvSpPr>
          <p:spPr>
            <a:xfrm>
              <a:off x="-72516" y="-5298"/>
              <a:ext cx="1805717" cy="324036"/>
            </a:xfrm>
            <a:prstGeom prst="parallelogram">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panose="020B0503020204020204" pitchFamily="34" charset="-122"/>
              </a:endParaRPr>
            </a:p>
          </p:txBody>
        </p:sp>
        <p:sp>
          <p:nvSpPr>
            <p:cNvPr id="48" name="TextBox 33"/>
            <p:cNvSpPr>
              <a:spLocks noChangeArrowheads="1"/>
            </p:cNvSpPr>
            <p:nvPr/>
          </p:nvSpPr>
          <p:spPr bwMode="auto">
            <a:xfrm>
              <a:off x="361869" y="48998"/>
              <a:ext cx="112443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1400" b="1" dirty="0">
                  <a:solidFill>
                    <a:schemeClr val="accent2"/>
                  </a:solidFill>
                  <a:latin typeface="微软雅黑" panose="020B0503020204020204" pitchFamily="34" charset="-122"/>
                  <a:ea typeface="微软雅黑" panose="020B0503020204020204" pitchFamily="34" charset="-122"/>
                </a:rPr>
                <a:t>工作计划</a:t>
              </a:r>
              <a:endParaRPr lang="zh-CN" altLang="en-US" sz="1400" b="1" dirty="0">
                <a:solidFill>
                  <a:schemeClr val="accent2"/>
                </a:solidFill>
                <a:latin typeface="微软雅黑" panose="020B0503020204020204" pitchFamily="34" charset="-122"/>
                <a:ea typeface="微软雅黑" panose="020B0503020204020204" pitchFamily="34" charset="-122"/>
              </a:endParaRPr>
            </a:p>
          </p:txBody>
        </p:sp>
      </p:grpSp>
      <p:grpSp>
        <p:nvGrpSpPr>
          <p:cNvPr id="61" name="组合 60"/>
          <p:cNvGrpSpPr/>
          <p:nvPr/>
        </p:nvGrpSpPr>
        <p:grpSpPr bwMode="auto">
          <a:xfrm>
            <a:off x="569913" y="1561889"/>
            <a:ext cx="1081087" cy="2486025"/>
            <a:chOff x="760413" y="1916113"/>
            <a:chExt cx="1439862" cy="3313112"/>
          </a:xfrm>
        </p:grpSpPr>
        <p:sp>
          <p:nvSpPr>
            <p:cNvPr id="62" name="矩形 61"/>
            <p:cNvSpPr/>
            <p:nvPr/>
          </p:nvSpPr>
          <p:spPr>
            <a:xfrm>
              <a:off x="760413" y="1916113"/>
              <a:ext cx="1439862" cy="3313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ea typeface="微软雅黑" panose="020B0503020204020204" pitchFamily="34" charset="-122"/>
              </a:endParaRPr>
            </a:p>
          </p:txBody>
        </p:sp>
        <p:sp>
          <p:nvSpPr>
            <p:cNvPr id="63" name="文本框 2"/>
            <p:cNvSpPr txBox="1">
              <a:spLocks noChangeArrowheads="1"/>
            </p:cNvSpPr>
            <p:nvPr/>
          </p:nvSpPr>
          <p:spPr bwMode="auto">
            <a:xfrm>
              <a:off x="788988" y="1916113"/>
              <a:ext cx="141128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3000">
                  <a:solidFill>
                    <a:srgbClr val="FFFFFF"/>
                  </a:solidFill>
                  <a:latin typeface="Impact" panose="020B0806030902050204" pitchFamily="34" charset="0"/>
                  <a:ea typeface="微软雅黑" panose="020B0503020204020204" pitchFamily="34" charset="-122"/>
                </a:rPr>
                <a:t>75%</a:t>
              </a:r>
              <a:endParaRPr lang="zh-CN" altLang="en-US" sz="3000">
                <a:solidFill>
                  <a:srgbClr val="FFFFFF"/>
                </a:solidFill>
                <a:latin typeface="Impact" panose="020B0806030902050204" pitchFamily="34" charset="0"/>
                <a:ea typeface="微软雅黑" panose="020B0503020204020204" pitchFamily="34" charset="-122"/>
              </a:endParaRPr>
            </a:p>
          </p:txBody>
        </p:sp>
      </p:grpSp>
      <p:grpSp>
        <p:nvGrpSpPr>
          <p:cNvPr id="64" name="组合 63"/>
          <p:cNvGrpSpPr/>
          <p:nvPr/>
        </p:nvGrpSpPr>
        <p:grpSpPr bwMode="auto">
          <a:xfrm>
            <a:off x="1795463" y="2565189"/>
            <a:ext cx="1081087" cy="1482725"/>
            <a:chOff x="2393950" y="3252788"/>
            <a:chExt cx="1441450" cy="1976437"/>
          </a:xfrm>
        </p:grpSpPr>
        <p:sp>
          <p:nvSpPr>
            <p:cNvPr id="65" name="矩形 64"/>
            <p:cNvSpPr/>
            <p:nvPr/>
          </p:nvSpPr>
          <p:spPr>
            <a:xfrm>
              <a:off x="2393950" y="3252788"/>
              <a:ext cx="1441450" cy="197643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ea typeface="微软雅黑" panose="020B0503020204020204" pitchFamily="34" charset="-122"/>
              </a:endParaRPr>
            </a:p>
          </p:txBody>
        </p:sp>
        <p:sp>
          <p:nvSpPr>
            <p:cNvPr id="66" name="文本框 20"/>
            <p:cNvSpPr txBox="1">
              <a:spLocks noChangeArrowheads="1"/>
            </p:cNvSpPr>
            <p:nvPr/>
          </p:nvSpPr>
          <p:spPr bwMode="auto">
            <a:xfrm>
              <a:off x="2393950" y="3252788"/>
              <a:ext cx="144145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3000">
                  <a:solidFill>
                    <a:srgbClr val="FFFFFF"/>
                  </a:solidFill>
                  <a:latin typeface="Impact" panose="020B0806030902050204" pitchFamily="34" charset="0"/>
                  <a:ea typeface="微软雅黑" panose="020B0503020204020204" pitchFamily="34" charset="-122"/>
                </a:rPr>
                <a:t>45%</a:t>
              </a:r>
              <a:endParaRPr lang="zh-CN" altLang="en-US" sz="3000">
                <a:solidFill>
                  <a:srgbClr val="FFFFFF"/>
                </a:solidFill>
                <a:latin typeface="Impact" panose="020B0806030902050204" pitchFamily="34" charset="0"/>
                <a:ea typeface="微软雅黑" panose="020B0503020204020204" pitchFamily="34" charset="-122"/>
              </a:endParaRPr>
            </a:p>
          </p:txBody>
        </p:sp>
      </p:grpSp>
      <p:grpSp>
        <p:nvGrpSpPr>
          <p:cNvPr id="67" name="组合 66"/>
          <p:cNvGrpSpPr/>
          <p:nvPr/>
        </p:nvGrpSpPr>
        <p:grpSpPr bwMode="auto">
          <a:xfrm>
            <a:off x="3022600" y="3311314"/>
            <a:ext cx="1079500" cy="736600"/>
            <a:chOff x="4029075" y="4248150"/>
            <a:chExt cx="1439863" cy="981075"/>
          </a:xfrm>
        </p:grpSpPr>
        <p:sp>
          <p:nvSpPr>
            <p:cNvPr id="70" name="矩形 69"/>
            <p:cNvSpPr/>
            <p:nvPr/>
          </p:nvSpPr>
          <p:spPr>
            <a:xfrm>
              <a:off x="4029075" y="4260836"/>
              <a:ext cx="1439863" cy="96838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ea typeface="微软雅黑" panose="020B0503020204020204" pitchFamily="34" charset="-122"/>
              </a:endParaRPr>
            </a:p>
          </p:txBody>
        </p:sp>
        <p:sp>
          <p:nvSpPr>
            <p:cNvPr id="71" name="文本框 21"/>
            <p:cNvSpPr txBox="1">
              <a:spLocks noChangeArrowheads="1"/>
            </p:cNvSpPr>
            <p:nvPr/>
          </p:nvSpPr>
          <p:spPr bwMode="auto">
            <a:xfrm>
              <a:off x="4029075" y="4248150"/>
              <a:ext cx="143986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3000">
                  <a:solidFill>
                    <a:srgbClr val="FFFFFF"/>
                  </a:solidFill>
                  <a:latin typeface="Impact" panose="020B0806030902050204" pitchFamily="34" charset="0"/>
                  <a:ea typeface="微软雅黑" panose="020B0503020204020204" pitchFamily="34" charset="-122"/>
                </a:rPr>
                <a:t>25%</a:t>
              </a:r>
              <a:endParaRPr lang="zh-CN" altLang="en-US" sz="3000">
                <a:solidFill>
                  <a:srgbClr val="FFFFFF"/>
                </a:solidFill>
                <a:latin typeface="Impact" panose="020B0806030902050204" pitchFamily="34" charset="0"/>
                <a:ea typeface="微软雅黑" panose="020B0503020204020204" pitchFamily="34" charset="-122"/>
              </a:endParaRPr>
            </a:p>
          </p:txBody>
        </p:sp>
      </p:grpSp>
      <p:grpSp>
        <p:nvGrpSpPr>
          <p:cNvPr id="72" name="组合 71"/>
          <p:cNvGrpSpPr/>
          <p:nvPr/>
        </p:nvGrpSpPr>
        <p:grpSpPr bwMode="auto">
          <a:xfrm>
            <a:off x="4248150" y="2023851"/>
            <a:ext cx="1079500" cy="2024063"/>
            <a:chOff x="5664200" y="2532063"/>
            <a:chExt cx="1439863" cy="2697162"/>
          </a:xfrm>
        </p:grpSpPr>
        <p:sp>
          <p:nvSpPr>
            <p:cNvPr id="73" name="矩形 72"/>
            <p:cNvSpPr/>
            <p:nvPr/>
          </p:nvSpPr>
          <p:spPr>
            <a:xfrm>
              <a:off x="5664200" y="2532063"/>
              <a:ext cx="1439863" cy="26971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ea typeface="微软雅黑" panose="020B0503020204020204" pitchFamily="34" charset="-122"/>
              </a:endParaRPr>
            </a:p>
          </p:txBody>
        </p:sp>
        <p:sp>
          <p:nvSpPr>
            <p:cNvPr id="74" name="文本框 22"/>
            <p:cNvSpPr txBox="1">
              <a:spLocks noChangeArrowheads="1"/>
            </p:cNvSpPr>
            <p:nvPr/>
          </p:nvSpPr>
          <p:spPr bwMode="auto">
            <a:xfrm>
              <a:off x="5664200" y="2544763"/>
              <a:ext cx="143986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3000">
                  <a:solidFill>
                    <a:srgbClr val="FFFFFF"/>
                  </a:solidFill>
                  <a:latin typeface="Impact" panose="020B0806030902050204" pitchFamily="34" charset="0"/>
                  <a:ea typeface="微软雅黑" panose="020B0503020204020204" pitchFamily="34" charset="-122"/>
                </a:rPr>
                <a:t>65%</a:t>
              </a:r>
              <a:endParaRPr lang="zh-CN" altLang="en-US" sz="3000">
                <a:solidFill>
                  <a:srgbClr val="FFFFFF"/>
                </a:solidFill>
                <a:latin typeface="Impact" panose="020B0806030902050204" pitchFamily="34" charset="0"/>
                <a:ea typeface="微软雅黑" panose="020B0503020204020204" pitchFamily="34" charset="-122"/>
              </a:endParaRPr>
            </a:p>
          </p:txBody>
        </p:sp>
      </p:grpSp>
      <p:grpSp>
        <p:nvGrpSpPr>
          <p:cNvPr id="75" name="组合 74"/>
          <p:cNvGrpSpPr/>
          <p:nvPr/>
        </p:nvGrpSpPr>
        <p:grpSpPr bwMode="auto">
          <a:xfrm>
            <a:off x="5495925" y="1134851"/>
            <a:ext cx="2792413" cy="2854448"/>
            <a:chOff x="7327900" y="1346200"/>
            <a:chExt cx="3722688" cy="3806780"/>
          </a:xfrm>
        </p:grpSpPr>
        <p:sp>
          <p:nvSpPr>
            <p:cNvPr id="76" name="矩形 39"/>
            <p:cNvSpPr>
              <a:spLocks noChangeArrowheads="1"/>
            </p:cNvSpPr>
            <p:nvPr/>
          </p:nvSpPr>
          <p:spPr bwMode="auto">
            <a:xfrm>
              <a:off x="7327900" y="1346200"/>
              <a:ext cx="3722688" cy="861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1000"/>
                </a:spcBef>
                <a:buFont typeface="Arial" panose="020B0604020202020204" pitchFamily="34" charset="0"/>
                <a:buChar char="•"/>
              </a:pPr>
              <a:r>
                <a:rPr lang="zh-CN" altLang="en-US" sz="1200">
                  <a:solidFill>
                    <a:srgbClr val="000000"/>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单击此处添加段落文本单击此处添加段落文本单击此处添加段落文本单</a:t>
              </a:r>
              <a:endParaRPr lang="zh-CN" altLang="en-US" sz="120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77" name="矩形 40"/>
            <p:cNvSpPr>
              <a:spLocks noChangeArrowheads="1"/>
            </p:cNvSpPr>
            <p:nvPr/>
          </p:nvSpPr>
          <p:spPr bwMode="auto">
            <a:xfrm>
              <a:off x="7327900" y="2819399"/>
              <a:ext cx="3722688" cy="861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1000"/>
                </a:spcBef>
                <a:buFont typeface="Arial" panose="020B0604020202020204" pitchFamily="34" charset="0"/>
                <a:buChar char="•"/>
              </a:pPr>
              <a:r>
                <a:rPr lang="zh-CN" altLang="en-US" sz="1200">
                  <a:solidFill>
                    <a:srgbClr val="000000"/>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单击此处添加段落文本单击此处添加段落文本单击此处添加段落文本单</a:t>
              </a:r>
              <a:endParaRPr lang="zh-CN" altLang="en-US" sz="120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78" name="矩形 47"/>
            <p:cNvSpPr>
              <a:spLocks noChangeArrowheads="1"/>
            </p:cNvSpPr>
            <p:nvPr/>
          </p:nvSpPr>
          <p:spPr bwMode="auto">
            <a:xfrm>
              <a:off x="7327900" y="4291013"/>
              <a:ext cx="3722688" cy="861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1000"/>
                </a:spcBef>
                <a:buFont typeface="Arial" panose="020B0604020202020204" pitchFamily="34" charset="0"/>
                <a:buChar char="•"/>
              </a:pPr>
              <a:r>
                <a:rPr lang="zh-CN" altLang="en-US" sz="1200">
                  <a:solidFill>
                    <a:srgbClr val="000000"/>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单击此处添加段落文本单击此处添加段落文本单击此处添加段落文本单</a:t>
              </a:r>
              <a:endParaRPr lang="zh-CN" altLang="en-US" sz="120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p:txBody>
        </p:sp>
      </p:grpSp>
      <p:sp>
        <p:nvSpPr>
          <p:cNvPr id="29" name="流程图: 延期 3"/>
          <p:cNvSpPr/>
          <p:nvPr/>
        </p:nvSpPr>
        <p:spPr>
          <a:xfrm rot="16200000">
            <a:off x="4477625" y="412984"/>
            <a:ext cx="176691" cy="9360537"/>
          </a:xfrm>
          <a:custGeom>
            <a:avLst/>
            <a:gdLst>
              <a:gd name="connsiteX0" fmla="*/ 0 w 2160242"/>
              <a:gd name="connsiteY0" fmla="*/ 0 h 10045117"/>
              <a:gd name="connsiteX1" fmla="*/ 1080121 w 2160242"/>
              <a:gd name="connsiteY1" fmla="*/ 0 h 10045117"/>
              <a:gd name="connsiteX2" fmla="*/ 2160242 w 2160242"/>
              <a:gd name="connsiteY2" fmla="*/ 5022559 h 10045117"/>
              <a:gd name="connsiteX3" fmla="*/ 1080121 w 2160242"/>
              <a:gd name="connsiteY3" fmla="*/ 10045118 h 10045117"/>
              <a:gd name="connsiteX4" fmla="*/ 0 w 2160242"/>
              <a:gd name="connsiteY4" fmla="*/ 10045117 h 10045117"/>
              <a:gd name="connsiteX5" fmla="*/ 0 w 2160242"/>
              <a:gd name="connsiteY5" fmla="*/ 0 h 10045117"/>
              <a:gd name="connsiteX0-1" fmla="*/ 1054100 w 2160242"/>
              <a:gd name="connsiteY0-2" fmla="*/ 0 h 10045118"/>
              <a:gd name="connsiteX1-3" fmla="*/ 1080121 w 2160242"/>
              <a:gd name="connsiteY1-4" fmla="*/ 0 h 10045118"/>
              <a:gd name="connsiteX2-5" fmla="*/ 2160242 w 2160242"/>
              <a:gd name="connsiteY2-6" fmla="*/ 5022559 h 10045118"/>
              <a:gd name="connsiteX3-7" fmla="*/ 1080121 w 2160242"/>
              <a:gd name="connsiteY3-8" fmla="*/ 10045118 h 10045118"/>
              <a:gd name="connsiteX4-9" fmla="*/ 0 w 2160242"/>
              <a:gd name="connsiteY4-10" fmla="*/ 10045117 h 10045118"/>
              <a:gd name="connsiteX5-11" fmla="*/ 1054100 w 2160242"/>
              <a:gd name="connsiteY5-12" fmla="*/ 0 h 10045118"/>
              <a:gd name="connsiteX0-13" fmla="*/ 1054100 w 2160242"/>
              <a:gd name="connsiteY0-14" fmla="*/ 0 h 10045118"/>
              <a:gd name="connsiteX1-15" fmla="*/ 1080121 w 2160242"/>
              <a:gd name="connsiteY1-16" fmla="*/ 0 h 10045118"/>
              <a:gd name="connsiteX2-17" fmla="*/ 2160242 w 2160242"/>
              <a:gd name="connsiteY2-18" fmla="*/ 5022559 h 10045118"/>
              <a:gd name="connsiteX3-19" fmla="*/ 1080121 w 2160242"/>
              <a:gd name="connsiteY3-20" fmla="*/ 10045118 h 10045118"/>
              <a:gd name="connsiteX4-21" fmla="*/ 0 w 2160242"/>
              <a:gd name="connsiteY4-22" fmla="*/ 10045117 h 10045118"/>
              <a:gd name="connsiteX5-23" fmla="*/ 1071189 w 2160242"/>
              <a:gd name="connsiteY5-24" fmla="*/ 10023149 h 10045118"/>
              <a:gd name="connsiteX6" fmla="*/ 1054100 w 2160242"/>
              <a:gd name="connsiteY6" fmla="*/ 0 h 10045118"/>
              <a:gd name="connsiteX0-25" fmla="*/ 0 w 1106142"/>
              <a:gd name="connsiteY0-26" fmla="*/ 0 h 10057817"/>
              <a:gd name="connsiteX1-27" fmla="*/ 26021 w 1106142"/>
              <a:gd name="connsiteY1-28" fmla="*/ 0 h 10057817"/>
              <a:gd name="connsiteX2-29" fmla="*/ 1106142 w 1106142"/>
              <a:gd name="connsiteY2-30" fmla="*/ 5022559 h 10057817"/>
              <a:gd name="connsiteX3-31" fmla="*/ 26021 w 1106142"/>
              <a:gd name="connsiteY3-32" fmla="*/ 10045118 h 10057817"/>
              <a:gd name="connsiteX4-33" fmla="*/ 12700 w 1106142"/>
              <a:gd name="connsiteY4-34" fmla="*/ 10057817 h 10057817"/>
              <a:gd name="connsiteX5-35" fmla="*/ 17089 w 1106142"/>
              <a:gd name="connsiteY5-36" fmla="*/ 10023149 h 10057817"/>
              <a:gd name="connsiteX6-37" fmla="*/ 0 w 1106142"/>
              <a:gd name="connsiteY6-38" fmla="*/ 0 h 1005781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37" y="connsiteY6-38"/>
              </a:cxn>
            </a:cxnLst>
            <a:rect l="l" t="t" r="r" b="b"/>
            <a:pathLst>
              <a:path w="1106142" h="10057817">
                <a:moveTo>
                  <a:pt x="0" y="0"/>
                </a:moveTo>
                <a:lnTo>
                  <a:pt x="26021" y="0"/>
                </a:lnTo>
                <a:cubicBezTo>
                  <a:pt x="622555" y="0"/>
                  <a:pt x="1106142" y="2248676"/>
                  <a:pt x="1106142" y="5022559"/>
                </a:cubicBezTo>
                <a:cubicBezTo>
                  <a:pt x="1106142" y="7796442"/>
                  <a:pt x="622555" y="10045118"/>
                  <a:pt x="26021" y="10045118"/>
                </a:cubicBezTo>
                <a:lnTo>
                  <a:pt x="12700" y="10057817"/>
                </a:lnTo>
                <a:cubicBezTo>
                  <a:pt x="22630" y="10037794"/>
                  <a:pt x="7159" y="10043172"/>
                  <a:pt x="17089" y="10023149"/>
                </a:cubicBezTo>
                <a:cubicBezTo>
                  <a:pt x="11393" y="6682099"/>
                  <a:pt x="5696" y="3341050"/>
                  <a:pt x="0"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900" advClick="0" advTm="0">
        <p14:warp dir="in"/>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0-#ppt_w/2"/>
                                          </p:val>
                                        </p:tav>
                                        <p:tav tm="100000">
                                          <p:val>
                                            <p:strVal val="#ppt_x"/>
                                          </p:val>
                                        </p:tav>
                                      </p:tavLst>
                                    </p:anim>
                                    <p:anim calcmode="lin" valueType="num">
                                      <p:cBhvr additive="base">
                                        <p:cTn id="8" dur="500" fill="hold"/>
                                        <p:tgtEl>
                                          <p:spTgt spid="4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500" fill="hold"/>
                                        <p:tgtEl>
                                          <p:spTgt spid="43"/>
                                        </p:tgtEl>
                                        <p:attrNameLst>
                                          <p:attrName>ppt_x</p:attrName>
                                        </p:attrNameLst>
                                      </p:cBhvr>
                                      <p:tavLst>
                                        <p:tav tm="0">
                                          <p:val>
                                            <p:strVal val="0-#ppt_w/2"/>
                                          </p:val>
                                        </p:tav>
                                        <p:tav tm="100000">
                                          <p:val>
                                            <p:strVal val="#ppt_x"/>
                                          </p:val>
                                        </p:tav>
                                      </p:tavLst>
                                    </p:anim>
                                    <p:anim calcmode="lin" valueType="num">
                                      <p:cBhvr additive="base">
                                        <p:cTn id="12" dur="500" fill="hold"/>
                                        <p:tgtEl>
                                          <p:spTgt spid="4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46"/>
                                        </p:tgtEl>
                                        <p:attrNameLst>
                                          <p:attrName>style.visibility</p:attrName>
                                        </p:attrNameLst>
                                      </p:cBhvr>
                                      <p:to>
                                        <p:strVal val="visible"/>
                                      </p:to>
                                    </p:set>
                                    <p:anim calcmode="lin" valueType="num">
                                      <p:cBhvr additive="base">
                                        <p:cTn id="15" dur="500" fill="hold"/>
                                        <p:tgtEl>
                                          <p:spTgt spid="46"/>
                                        </p:tgtEl>
                                        <p:attrNameLst>
                                          <p:attrName>ppt_x</p:attrName>
                                        </p:attrNameLst>
                                      </p:cBhvr>
                                      <p:tavLst>
                                        <p:tav tm="0">
                                          <p:val>
                                            <p:strVal val="0-#ppt_w/2"/>
                                          </p:val>
                                        </p:tav>
                                        <p:tav tm="100000">
                                          <p:val>
                                            <p:strVal val="#ppt_x"/>
                                          </p:val>
                                        </p:tav>
                                      </p:tavLst>
                                    </p:anim>
                                    <p:anim calcmode="lin" valueType="num">
                                      <p:cBhvr additive="base">
                                        <p:cTn id="16" dur="500" fill="hold"/>
                                        <p:tgtEl>
                                          <p:spTgt spid="46"/>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6" presetClass="emph" presetSubtype="0" fill="hold" nodeType="clickEffect">
                                  <p:stCondLst>
                                    <p:cond delay="0"/>
                                  </p:stCondLst>
                                  <p:childTnLst>
                                    <p:animEffect transition="out" filter="fade">
                                      <p:cBhvr>
                                        <p:cTn id="20" dur="500" tmFilter="0, 0; .2, .5; .8, .5; 1, 0"/>
                                        <p:tgtEl>
                                          <p:spTgt spid="40"/>
                                        </p:tgtEl>
                                      </p:cBhvr>
                                    </p:animEffect>
                                    <p:animScale>
                                      <p:cBhvr>
                                        <p:cTn id="21" dur="250" autoRev="1" fill="hold"/>
                                        <p:tgtEl>
                                          <p:spTgt spid="40"/>
                                        </p:tgtEl>
                                      </p:cBhvr>
                                      <p:by x="105000" y="105000"/>
                                    </p:animScale>
                                  </p:childTnLst>
                                </p:cTn>
                              </p:par>
                            </p:childTnLst>
                          </p:cTn>
                        </p:par>
                        <p:par>
                          <p:cTn id="22" fill="hold">
                            <p:stCondLst>
                              <p:cond delay="500"/>
                            </p:stCondLst>
                            <p:childTnLst>
                              <p:par>
                                <p:cTn id="23" presetID="42" presetClass="entr" presetSubtype="0" fill="hold" nodeType="afterEffect">
                                  <p:stCondLst>
                                    <p:cond delay="0"/>
                                  </p:stCondLst>
                                  <p:childTnLst>
                                    <p:set>
                                      <p:cBhvr>
                                        <p:cTn id="24" dur="1" fill="hold">
                                          <p:stCondLst>
                                            <p:cond delay="0"/>
                                          </p:stCondLst>
                                        </p:cTn>
                                        <p:tgtEl>
                                          <p:spTgt spid="61"/>
                                        </p:tgtEl>
                                        <p:attrNameLst>
                                          <p:attrName>style.visibility</p:attrName>
                                        </p:attrNameLst>
                                      </p:cBhvr>
                                      <p:to>
                                        <p:strVal val="visible"/>
                                      </p:to>
                                    </p:set>
                                    <p:animEffect transition="in" filter="fade">
                                      <p:cBhvr>
                                        <p:cTn id="25" dur="1000"/>
                                        <p:tgtEl>
                                          <p:spTgt spid="61"/>
                                        </p:tgtEl>
                                      </p:cBhvr>
                                    </p:animEffect>
                                    <p:anim calcmode="lin" valueType="num">
                                      <p:cBhvr>
                                        <p:cTn id="26" dur="1000" fill="hold"/>
                                        <p:tgtEl>
                                          <p:spTgt spid="61"/>
                                        </p:tgtEl>
                                        <p:attrNameLst>
                                          <p:attrName>ppt_x</p:attrName>
                                        </p:attrNameLst>
                                      </p:cBhvr>
                                      <p:tavLst>
                                        <p:tav tm="0">
                                          <p:val>
                                            <p:strVal val="#ppt_x"/>
                                          </p:val>
                                        </p:tav>
                                        <p:tav tm="100000">
                                          <p:val>
                                            <p:strVal val="#ppt_x"/>
                                          </p:val>
                                        </p:tav>
                                      </p:tavLst>
                                    </p:anim>
                                    <p:anim calcmode="lin" valueType="num">
                                      <p:cBhvr>
                                        <p:cTn id="27" dur="1000" fill="hold"/>
                                        <p:tgtEl>
                                          <p:spTgt spid="61"/>
                                        </p:tgtEl>
                                        <p:attrNameLst>
                                          <p:attrName>ppt_y</p:attrName>
                                        </p:attrNameLst>
                                      </p:cBhvr>
                                      <p:tavLst>
                                        <p:tav tm="0">
                                          <p:val>
                                            <p:strVal val="#ppt_y+.1"/>
                                          </p:val>
                                        </p:tav>
                                        <p:tav tm="100000">
                                          <p:val>
                                            <p:strVal val="#ppt_y"/>
                                          </p:val>
                                        </p:tav>
                                      </p:tavLst>
                                    </p:anim>
                                  </p:childTnLst>
                                </p:cTn>
                              </p:par>
                            </p:childTnLst>
                          </p:cTn>
                        </p:par>
                        <p:par>
                          <p:cTn id="28" fill="hold">
                            <p:stCondLst>
                              <p:cond delay="1500"/>
                            </p:stCondLst>
                            <p:childTnLst>
                              <p:par>
                                <p:cTn id="29" presetID="42"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1000" fill="hold"/>
                                        <p:tgtEl>
                                          <p:spTgt spid="64"/>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nodeType="afterEffect">
                                  <p:stCondLst>
                                    <p:cond delay="0"/>
                                  </p:stCondLst>
                                  <p:childTnLst>
                                    <p:set>
                                      <p:cBhvr>
                                        <p:cTn id="36" dur="1" fill="hold">
                                          <p:stCondLst>
                                            <p:cond delay="0"/>
                                          </p:stCondLst>
                                        </p:cTn>
                                        <p:tgtEl>
                                          <p:spTgt spid="67"/>
                                        </p:tgtEl>
                                        <p:attrNameLst>
                                          <p:attrName>style.visibility</p:attrName>
                                        </p:attrNameLst>
                                      </p:cBhvr>
                                      <p:to>
                                        <p:strVal val="visible"/>
                                      </p:to>
                                    </p:set>
                                    <p:animEffect transition="in" filter="fade">
                                      <p:cBhvr>
                                        <p:cTn id="37" dur="1000"/>
                                        <p:tgtEl>
                                          <p:spTgt spid="67"/>
                                        </p:tgtEl>
                                      </p:cBhvr>
                                    </p:animEffect>
                                    <p:anim calcmode="lin" valueType="num">
                                      <p:cBhvr>
                                        <p:cTn id="38" dur="1000" fill="hold"/>
                                        <p:tgtEl>
                                          <p:spTgt spid="67"/>
                                        </p:tgtEl>
                                        <p:attrNameLst>
                                          <p:attrName>ppt_x</p:attrName>
                                        </p:attrNameLst>
                                      </p:cBhvr>
                                      <p:tavLst>
                                        <p:tav tm="0">
                                          <p:val>
                                            <p:strVal val="#ppt_x"/>
                                          </p:val>
                                        </p:tav>
                                        <p:tav tm="100000">
                                          <p:val>
                                            <p:strVal val="#ppt_x"/>
                                          </p:val>
                                        </p:tav>
                                      </p:tavLst>
                                    </p:anim>
                                    <p:anim calcmode="lin" valueType="num">
                                      <p:cBhvr>
                                        <p:cTn id="39" dur="1000" fill="hold"/>
                                        <p:tgtEl>
                                          <p:spTgt spid="67"/>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72"/>
                                        </p:tgtEl>
                                        <p:attrNameLst>
                                          <p:attrName>style.visibility</p:attrName>
                                        </p:attrNameLst>
                                      </p:cBhvr>
                                      <p:to>
                                        <p:strVal val="visible"/>
                                      </p:to>
                                    </p:set>
                                    <p:animEffect transition="in" filter="fade">
                                      <p:cBhvr>
                                        <p:cTn id="43" dur="1000"/>
                                        <p:tgtEl>
                                          <p:spTgt spid="72"/>
                                        </p:tgtEl>
                                      </p:cBhvr>
                                    </p:animEffect>
                                    <p:anim calcmode="lin" valueType="num">
                                      <p:cBhvr>
                                        <p:cTn id="44" dur="1000" fill="hold"/>
                                        <p:tgtEl>
                                          <p:spTgt spid="72"/>
                                        </p:tgtEl>
                                        <p:attrNameLst>
                                          <p:attrName>ppt_x</p:attrName>
                                        </p:attrNameLst>
                                      </p:cBhvr>
                                      <p:tavLst>
                                        <p:tav tm="0">
                                          <p:val>
                                            <p:strVal val="#ppt_x"/>
                                          </p:val>
                                        </p:tav>
                                        <p:tav tm="100000">
                                          <p:val>
                                            <p:strVal val="#ppt_x"/>
                                          </p:val>
                                        </p:tav>
                                      </p:tavLst>
                                    </p:anim>
                                    <p:anim calcmode="lin" valueType="num">
                                      <p:cBhvr>
                                        <p:cTn id="45" dur="1000" fill="hold"/>
                                        <p:tgtEl>
                                          <p:spTgt spid="7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 presetClass="entr" presetSubtype="2"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 calcmode="lin" valueType="num">
                                      <p:cBhvr additive="base">
                                        <p:cTn id="49" dur="500" fill="hold"/>
                                        <p:tgtEl>
                                          <p:spTgt spid="75"/>
                                        </p:tgtEl>
                                        <p:attrNameLst>
                                          <p:attrName>ppt_x</p:attrName>
                                        </p:attrNameLst>
                                      </p:cBhvr>
                                      <p:tavLst>
                                        <p:tav tm="0">
                                          <p:val>
                                            <p:strVal val="1+#ppt_w/2"/>
                                          </p:val>
                                        </p:tav>
                                        <p:tav tm="100000">
                                          <p:val>
                                            <p:strVal val="#ppt_x"/>
                                          </p:val>
                                        </p:tav>
                                      </p:tavLst>
                                    </p:anim>
                                    <p:anim calcmode="lin" valueType="num">
                                      <p:cBhvr additive="base">
                                        <p:cTn id="50" dur="500" fill="hold"/>
                                        <p:tgtEl>
                                          <p:spTgt spid="7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1" cstate="print">
            <a:extLst>
              <a:ext uri="{BEBA8EAE-BF5A-486C-A8C5-ECC9F3942E4B}">
                <a14:imgProps xmlns:a14="http://schemas.microsoft.com/office/drawing/2010/main">
                  <a14:imgLayer r:embed="rId2">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1" y="0"/>
            <a:ext cx="9143999" cy="5143500"/>
          </a:xfrm>
          <a:prstGeom prst="rect">
            <a:avLst/>
          </a:prstGeom>
        </p:spPr>
      </p:pic>
      <p:sp>
        <p:nvSpPr>
          <p:cNvPr id="6146" name="AutoShape 2"/>
          <p:cNvSpPr>
            <a:spLocks noChangeArrowheads="1"/>
          </p:cNvSpPr>
          <p:nvPr/>
        </p:nvSpPr>
        <p:spPr bwMode="auto">
          <a:xfrm rot="1800000">
            <a:off x="2182842" y="1756847"/>
            <a:ext cx="1390514" cy="1191680"/>
          </a:xfrm>
          <a:prstGeom prst="hexagon">
            <a:avLst>
              <a:gd name="adj" fmla="val 29171"/>
              <a:gd name="vf" fmla="val 115470"/>
            </a:avLst>
          </a:prstGeom>
          <a:solidFill>
            <a:srgbClr val="9D9DA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nchor="ctr"/>
          <a:lstStyle>
            <a:lvl1pPr>
              <a:buFont typeface="Arial" panose="020B0604020202020204" pitchFamily="34" charset="0"/>
              <a:defRPr>
                <a:solidFill>
                  <a:schemeClr val="tx1"/>
                </a:solidFill>
                <a:latin typeface="Calibri" panose="020F0502020204030204" pitchFamily="34" charset="0"/>
              </a:defRPr>
            </a:lvl1pPr>
            <a:lvl2pPr marL="742950" indent="-285750">
              <a:buFont typeface="Arial" panose="020B0604020202020204" pitchFamily="34" charset="0"/>
              <a:defRPr>
                <a:solidFill>
                  <a:schemeClr val="tx1"/>
                </a:solidFill>
                <a:latin typeface="Calibri" panose="020F0502020204030204" pitchFamily="34" charset="0"/>
              </a:defRPr>
            </a:lvl2pPr>
            <a:lvl3pPr marL="1143000" indent="-228600">
              <a:buFont typeface="Arial" panose="020B0604020202020204" pitchFamily="34" charset="0"/>
              <a:defRPr>
                <a:solidFill>
                  <a:schemeClr val="tx1"/>
                </a:solidFill>
                <a:latin typeface="Calibri" panose="020F0502020204030204" pitchFamily="34" charset="0"/>
              </a:defRPr>
            </a:lvl3pPr>
            <a:lvl4pPr marL="1600200" indent="-228600">
              <a:buFont typeface="Arial" panose="020B0604020202020204" pitchFamily="34" charset="0"/>
              <a:defRPr>
                <a:solidFill>
                  <a:schemeClr val="tx1"/>
                </a:solidFill>
                <a:latin typeface="Calibri" panose="020F0502020204030204" pitchFamily="34" charset="0"/>
              </a:defRPr>
            </a:lvl4pPr>
            <a:lvl5pPr marL="2057400" indent="-228600">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9pPr>
          </a:lstStyle>
          <a:p>
            <a:endParaRPr lang="zh-CN" altLang="en-US">
              <a:ea typeface="微软雅黑" panose="020B0503020204020204" pitchFamily="34" charset="-122"/>
            </a:endParaRPr>
          </a:p>
        </p:txBody>
      </p:sp>
      <p:pic>
        <p:nvPicPr>
          <p:cNvPr id="6147"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4991" y="3230183"/>
            <a:ext cx="1344429" cy="1738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48" name="AutoShape 4"/>
          <p:cNvSpPr>
            <a:spLocks noChangeArrowheads="1"/>
          </p:cNvSpPr>
          <p:nvPr/>
        </p:nvSpPr>
        <p:spPr bwMode="auto">
          <a:xfrm rot="1800000">
            <a:off x="1508555" y="1967112"/>
            <a:ext cx="672871" cy="576747"/>
          </a:xfrm>
          <a:prstGeom prst="hexagon">
            <a:avLst>
              <a:gd name="adj" fmla="val 29167"/>
              <a:gd name="vf" fmla="val 115470"/>
            </a:avLst>
          </a:prstGeom>
          <a:solidFill>
            <a:schemeClr val="bg1">
              <a:lumMod val="60000"/>
              <a:lumOff val="40000"/>
            </a:schemeClr>
          </a:solidFill>
          <a:ln>
            <a:noFill/>
          </a:ln>
          <a:effectLst/>
        </p:spPr>
        <p:txBody>
          <a:bodyPr lIns="68580" tIns="34290" rIns="68580" bIns="34290" anchor="ctr"/>
          <a:lstStyle>
            <a:lvl1pPr>
              <a:buFont typeface="Arial" panose="020B0604020202020204" pitchFamily="34" charset="0"/>
              <a:defRPr>
                <a:solidFill>
                  <a:schemeClr val="tx1"/>
                </a:solidFill>
                <a:latin typeface="Calibri" panose="020F0502020204030204" pitchFamily="34" charset="0"/>
              </a:defRPr>
            </a:lvl1pPr>
            <a:lvl2pPr marL="742950" indent="-285750">
              <a:buFont typeface="Arial" panose="020B0604020202020204" pitchFamily="34" charset="0"/>
              <a:defRPr>
                <a:solidFill>
                  <a:schemeClr val="tx1"/>
                </a:solidFill>
                <a:latin typeface="Calibri" panose="020F0502020204030204" pitchFamily="34" charset="0"/>
              </a:defRPr>
            </a:lvl2pPr>
            <a:lvl3pPr marL="1143000" indent="-228600">
              <a:buFont typeface="Arial" panose="020B0604020202020204" pitchFamily="34" charset="0"/>
              <a:defRPr>
                <a:solidFill>
                  <a:schemeClr val="tx1"/>
                </a:solidFill>
                <a:latin typeface="Calibri" panose="020F0502020204030204" pitchFamily="34" charset="0"/>
              </a:defRPr>
            </a:lvl3pPr>
            <a:lvl4pPr marL="1600200" indent="-228600">
              <a:buFont typeface="Arial" panose="020B0604020202020204" pitchFamily="34" charset="0"/>
              <a:defRPr>
                <a:solidFill>
                  <a:schemeClr val="tx1"/>
                </a:solidFill>
                <a:latin typeface="Calibri" panose="020F0502020204030204" pitchFamily="34" charset="0"/>
              </a:defRPr>
            </a:lvl4pPr>
            <a:lvl5pPr marL="2057400" indent="-228600">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9pPr>
          </a:lstStyle>
          <a:p>
            <a:endParaRPr lang="zh-CN" altLang="en-US">
              <a:ea typeface="微软雅黑" panose="020B0503020204020204" pitchFamily="34" charset="-122"/>
            </a:endParaRPr>
          </a:p>
        </p:txBody>
      </p:sp>
      <p:sp>
        <p:nvSpPr>
          <p:cNvPr id="5125" name="Line 5"/>
          <p:cNvSpPr>
            <a:spLocks noChangeShapeType="1"/>
          </p:cNvSpPr>
          <p:nvPr/>
        </p:nvSpPr>
        <p:spPr bwMode="auto">
          <a:xfrm flipH="1">
            <a:off x="8335" y="-1191"/>
            <a:ext cx="1840706" cy="1804988"/>
          </a:xfrm>
          <a:prstGeom prst="line">
            <a:avLst/>
          </a:prstGeom>
          <a:noFill/>
          <a:ln w="28575">
            <a:solidFill>
              <a:srgbClr val="B2B2BE"/>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lstStyle/>
          <a:p>
            <a:endParaRPr lang="zh-CN" altLang="en-US"/>
          </a:p>
        </p:txBody>
      </p:sp>
      <p:sp>
        <p:nvSpPr>
          <p:cNvPr id="6150" name="AutoShape 6"/>
          <p:cNvSpPr>
            <a:spLocks noChangeArrowheads="1"/>
          </p:cNvSpPr>
          <p:nvPr/>
        </p:nvSpPr>
        <p:spPr bwMode="auto">
          <a:xfrm rot="1800000">
            <a:off x="1718423" y="1774132"/>
            <a:ext cx="1668353" cy="1430017"/>
          </a:xfrm>
          <a:prstGeom prst="hexagon">
            <a:avLst>
              <a:gd name="adj" fmla="val 29167"/>
              <a:gd name="vf" fmla="val 115470"/>
            </a:avLst>
          </a:prstGeom>
          <a:solidFill>
            <a:srgbClr val="C00000"/>
          </a:solidFill>
          <a:ln>
            <a:noFill/>
          </a:ln>
          <a:effectLst/>
        </p:spPr>
        <p:txBody>
          <a:bodyPr lIns="68580" tIns="34290" rIns="68580" bIns="34290" anchor="ctr"/>
          <a:lstStyle>
            <a:lvl1pPr>
              <a:buFont typeface="Arial" panose="020B0604020202020204" pitchFamily="34" charset="0"/>
              <a:defRPr>
                <a:solidFill>
                  <a:schemeClr val="tx1"/>
                </a:solidFill>
                <a:latin typeface="Calibri" panose="020F0502020204030204" pitchFamily="34" charset="0"/>
              </a:defRPr>
            </a:lvl1pPr>
            <a:lvl2pPr marL="742950" indent="-285750">
              <a:buFont typeface="Arial" panose="020B0604020202020204" pitchFamily="34" charset="0"/>
              <a:defRPr>
                <a:solidFill>
                  <a:schemeClr val="tx1"/>
                </a:solidFill>
                <a:latin typeface="Calibri" panose="020F0502020204030204" pitchFamily="34" charset="0"/>
              </a:defRPr>
            </a:lvl2pPr>
            <a:lvl3pPr marL="1143000" indent="-228600">
              <a:buFont typeface="Arial" panose="020B0604020202020204" pitchFamily="34" charset="0"/>
              <a:defRPr>
                <a:solidFill>
                  <a:schemeClr val="tx1"/>
                </a:solidFill>
                <a:latin typeface="Calibri" panose="020F0502020204030204" pitchFamily="34" charset="0"/>
              </a:defRPr>
            </a:lvl3pPr>
            <a:lvl4pPr marL="1600200" indent="-228600">
              <a:buFont typeface="Arial" panose="020B0604020202020204" pitchFamily="34" charset="0"/>
              <a:defRPr>
                <a:solidFill>
                  <a:schemeClr val="tx1"/>
                </a:solidFill>
                <a:latin typeface="Calibri" panose="020F0502020204030204" pitchFamily="34" charset="0"/>
              </a:defRPr>
            </a:lvl4pPr>
            <a:lvl5pPr marL="2057400" indent="-228600">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9pPr>
          </a:lstStyle>
          <a:p>
            <a:endParaRPr lang="zh-CN" altLang="en-US">
              <a:ea typeface="微软雅黑" panose="020B0503020204020204" pitchFamily="34" charset="-122"/>
            </a:endParaRPr>
          </a:p>
        </p:txBody>
      </p:sp>
      <p:sp>
        <p:nvSpPr>
          <p:cNvPr id="6151" name="Text Box 7"/>
          <p:cNvSpPr txBox="1">
            <a:spLocks noChangeArrowheads="1"/>
          </p:cNvSpPr>
          <p:nvPr/>
        </p:nvSpPr>
        <p:spPr bwMode="auto">
          <a:xfrm>
            <a:off x="4089533" y="2120503"/>
            <a:ext cx="4592240" cy="561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buFont typeface="Arial" panose="020B0604020202020204" pitchFamily="34" charset="0"/>
              <a:defRPr>
                <a:solidFill>
                  <a:schemeClr val="tx1"/>
                </a:solidFill>
                <a:latin typeface="Calibri" panose="020F0502020204030204" pitchFamily="34" charset="0"/>
              </a:defRPr>
            </a:lvl1pPr>
            <a:lvl2pPr marL="742950" indent="-285750">
              <a:buFont typeface="Arial" panose="020B0604020202020204" pitchFamily="34" charset="0"/>
              <a:defRPr>
                <a:solidFill>
                  <a:schemeClr val="tx1"/>
                </a:solidFill>
                <a:latin typeface="Calibri" panose="020F0502020204030204" pitchFamily="34" charset="0"/>
              </a:defRPr>
            </a:lvl2pPr>
            <a:lvl3pPr marL="1143000" indent="-228600">
              <a:buFont typeface="Arial" panose="020B0604020202020204" pitchFamily="34" charset="0"/>
              <a:defRPr>
                <a:solidFill>
                  <a:schemeClr val="tx1"/>
                </a:solidFill>
                <a:latin typeface="Calibri" panose="020F0502020204030204" pitchFamily="34" charset="0"/>
              </a:defRPr>
            </a:lvl3pPr>
            <a:lvl4pPr marL="1600200" indent="-228600">
              <a:buFont typeface="Arial" panose="020B0604020202020204" pitchFamily="34" charset="0"/>
              <a:defRPr>
                <a:solidFill>
                  <a:schemeClr val="tx1"/>
                </a:solidFill>
                <a:latin typeface="Calibri" panose="020F0502020204030204" pitchFamily="34" charset="0"/>
              </a:defRPr>
            </a:lvl4pPr>
            <a:lvl5pPr marL="2057400" indent="-228600">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9pPr>
          </a:lstStyle>
          <a:p>
            <a:r>
              <a:rPr lang="zh-CN" altLang="en-US" sz="3200" b="1" dirty="0">
                <a:solidFill>
                  <a:srgbClr val="C00000"/>
                </a:solidFill>
                <a:ea typeface="微软雅黑" panose="020B0503020204020204" pitchFamily="34" charset="-122"/>
              </a:rPr>
              <a:t>（一）年度工作概述</a:t>
            </a:r>
            <a:endParaRPr lang="zh-CN" altLang="en-US" sz="3200" b="1" dirty="0">
              <a:solidFill>
                <a:srgbClr val="C00000"/>
              </a:solidFill>
              <a:ea typeface="微软雅黑" panose="020B0503020204020204" pitchFamily="34" charset="-122"/>
            </a:endParaRPr>
          </a:p>
        </p:txBody>
      </p:sp>
      <p:sp>
        <p:nvSpPr>
          <p:cNvPr id="6152" name="Text Box 8"/>
          <p:cNvSpPr txBox="1">
            <a:spLocks noChangeArrowheads="1"/>
          </p:cNvSpPr>
          <p:nvPr/>
        </p:nvSpPr>
        <p:spPr bwMode="auto">
          <a:xfrm>
            <a:off x="4095485" y="2601220"/>
            <a:ext cx="3677654"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buFont typeface="Arial" panose="020B0604020202020204" pitchFamily="34" charset="0"/>
              <a:defRPr>
                <a:solidFill>
                  <a:schemeClr val="tx1"/>
                </a:solidFill>
                <a:latin typeface="Calibri" panose="020F0502020204030204" pitchFamily="34" charset="0"/>
              </a:defRPr>
            </a:lvl1pPr>
            <a:lvl2pPr marL="742950" indent="-285750">
              <a:buFont typeface="Arial" panose="020B0604020202020204" pitchFamily="34" charset="0"/>
              <a:defRPr>
                <a:solidFill>
                  <a:schemeClr val="tx1"/>
                </a:solidFill>
                <a:latin typeface="Calibri" panose="020F0502020204030204" pitchFamily="34" charset="0"/>
              </a:defRPr>
            </a:lvl2pPr>
            <a:lvl3pPr marL="1143000" indent="-228600">
              <a:buFont typeface="Arial" panose="020B0604020202020204" pitchFamily="34" charset="0"/>
              <a:defRPr>
                <a:solidFill>
                  <a:schemeClr val="tx1"/>
                </a:solidFill>
                <a:latin typeface="Calibri" panose="020F0502020204030204" pitchFamily="34" charset="0"/>
              </a:defRPr>
            </a:lvl3pPr>
            <a:lvl4pPr marL="1600200" indent="-228600">
              <a:buFont typeface="Arial" panose="020B0604020202020204" pitchFamily="34" charset="0"/>
              <a:defRPr>
                <a:solidFill>
                  <a:schemeClr val="tx1"/>
                </a:solidFill>
                <a:latin typeface="Calibri" panose="020F0502020204030204" pitchFamily="34" charset="0"/>
              </a:defRPr>
            </a:lvl4pPr>
            <a:lvl5pPr marL="2057400" indent="-228600">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9pPr>
          </a:lstStyle>
          <a:p>
            <a:r>
              <a:rPr lang="zh-CN" altLang="en-US" sz="2400" b="1" dirty="0">
                <a:solidFill>
                  <a:schemeClr val="bg1">
                    <a:lumMod val="50000"/>
                  </a:schemeClr>
                </a:solidFill>
                <a:ea typeface="微软雅黑" panose="020B0503020204020204" pitchFamily="34" charset="-122"/>
              </a:rPr>
              <a:t>单击此处添加副标题</a:t>
            </a:r>
            <a:endParaRPr lang="zh-CN" altLang="en-US" sz="2400" b="1" dirty="0">
              <a:solidFill>
                <a:schemeClr val="bg1">
                  <a:lumMod val="50000"/>
                </a:schemeClr>
              </a:solidFill>
              <a:ea typeface="微软雅黑" panose="020B0503020204020204" pitchFamily="34" charset="-122"/>
            </a:endParaRPr>
          </a:p>
        </p:txBody>
      </p:sp>
      <p:grpSp>
        <p:nvGrpSpPr>
          <p:cNvPr id="6153" name="Group 9"/>
          <p:cNvGrpSpPr/>
          <p:nvPr/>
        </p:nvGrpSpPr>
        <p:grpSpPr bwMode="auto">
          <a:xfrm>
            <a:off x="2995179" y="2393990"/>
            <a:ext cx="672872" cy="575430"/>
            <a:chOff x="0" y="0"/>
            <a:chExt cx="1276" cy="1094"/>
          </a:xfrm>
        </p:grpSpPr>
        <p:sp>
          <p:nvSpPr>
            <p:cNvPr id="5131" name="AutoShape 10"/>
            <p:cNvSpPr>
              <a:spLocks noChangeArrowheads="1"/>
            </p:cNvSpPr>
            <p:nvPr/>
          </p:nvSpPr>
          <p:spPr bwMode="auto">
            <a:xfrm rot="1800000">
              <a:off x="0" y="0"/>
              <a:ext cx="1276" cy="1094"/>
            </a:xfrm>
            <a:prstGeom prst="hexagon">
              <a:avLst>
                <a:gd name="adj" fmla="val 29159"/>
                <a:gd name="vf" fmla="val 115470"/>
              </a:avLst>
            </a:prstGeom>
            <a:solidFill>
              <a:schemeClr val="bg1">
                <a:lumMod val="75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anose="020B0604020202020204" pitchFamily="34" charset="0"/>
                <a:defRPr>
                  <a:solidFill>
                    <a:schemeClr val="tx1"/>
                  </a:solidFill>
                  <a:latin typeface="Calibri" panose="020F0502020204030204" pitchFamily="34" charset="0"/>
                </a:defRPr>
              </a:lvl1pPr>
              <a:lvl2pPr marL="742950" indent="-285750">
                <a:buFont typeface="Arial" panose="020B0604020202020204" pitchFamily="34" charset="0"/>
                <a:defRPr>
                  <a:solidFill>
                    <a:schemeClr val="tx1"/>
                  </a:solidFill>
                  <a:latin typeface="Calibri" panose="020F0502020204030204" pitchFamily="34" charset="0"/>
                </a:defRPr>
              </a:lvl2pPr>
              <a:lvl3pPr marL="1143000" indent="-228600">
                <a:buFont typeface="Arial" panose="020B0604020202020204" pitchFamily="34" charset="0"/>
                <a:defRPr>
                  <a:solidFill>
                    <a:schemeClr val="tx1"/>
                  </a:solidFill>
                  <a:latin typeface="Calibri" panose="020F0502020204030204" pitchFamily="34" charset="0"/>
                </a:defRPr>
              </a:lvl3pPr>
              <a:lvl4pPr marL="1600200" indent="-228600">
                <a:buFont typeface="Arial" panose="020B0604020202020204" pitchFamily="34" charset="0"/>
                <a:defRPr>
                  <a:solidFill>
                    <a:schemeClr val="tx1"/>
                  </a:solidFill>
                  <a:latin typeface="Calibri" panose="020F0502020204030204" pitchFamily="34" charset="0"/>
                </a:defRPr>
              </a:lvl4pPr>
              <a:lvl5pPr marL="2057400" indent="-228600">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9pPr>
            </a:lstStyle>
            <a:p>
              <a:endParaRPr lang="zh-CN" altLang="en-US">
                <a:solidFill>
                  <a:schemeClr val="accent2"/>
                </a:solidFill>
                <a:ea typeface="微软雅黑" panose="020B0503020204020204" pitchFamily="34" charset="-122"/>
              </a:endParaRPr>
            </a:p>
          </p:txBody>
        </p:sp>
        <p:sp>
          <p:nvSpPr>
            <p:cNvPr id="5132" name="Text Box 11"/>
            <p:cNvSpPr txBox="1">
              <a:spLocks noChangeArrowheads="1"/>
            </p:cNvSpPr>
            <p:nvPr/>
          </p:nvSpPr>
          <p:spPr bwMode="auto">
            <a:xfrm>
              <a:off x="74" y="65"/>
              <a:ext cx="1111" cy="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buFont typeface="Arial" panose="020B0604020202020204" pitchFamily="34" charset="0"/>
                <a:defRPr>
                  <a:solidFill>
                    <a:schemeClr val="tx1"/>
                  </a:solidFill>
                  <a:latin typeface="Calibri" panose="020F0502020204030204" pitchFamily="34" charset="0"/>
                </a:defRPr>
              </a:lvl1pPr>
              <a:lvl2pPr marL="742950" indent="-285750">
                <a:buFont typeface="Arial" panose="020B0604020202020204" pitchFamily="34" charset="0"/>
                <a:defRPr>
                  <a:solidFill>
                    <a:schemeClr val="tx1"/>
                  </a:solidFill>
                  <a:latin typeface="Calibri" panose="020F0502020204030204" pitchFamily="34" charset="0"/>
                </a:defRPr>
              </a:lvl2pPr>
              <a:lvl3pPr marL="1143000" indent="-228600">
                <a:buFont typeface="Arial" panose="020B0604020202020204" pitchFamily="34" charset="0"/>
                <a:defRPr>
                  <a:solidFill>
                    <a:schemeClr val="tx1"/>
                  </a:solidFill>
                  <a:latin typeface="Calibri" panose="020F0502020204030204" pitchFamily="34" charset="0"/>
                </a:defRPr>
              </a:lvl3pPr>
              <a:lvl4pPr marL="1600200" indent="-228600">
                <a:buFont typeface="Arial" panose="020B0604020202020204" pitchFamily="34" charset="0"/>
                <a:defRPr>
                  <a:solidFill>
                    <a:schemeClr val="tx1"/>
                  </a:solidFill>
                  <a:latin typeface="Calibri" panose="020F0502020204030204" pitchFamily="34" charset="0"/>
                </a:defRPr>
              </a:lvl4pPr>
              <a:lvl5pPr marL="2057400" indent="-228600">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9pPr>
            </a:lstStyle>
            <a:p>
              <a:pPr algn="ctr"/>
              <a:r>
                <a:rPr lang="en-US" altLang="zh-CN" sz="2800" b="1" dirty="0">
                  <a:solidFill>
                    <a:schemeClr val="accent2"/>
                  </a:solidFill>
                  <a:ea typeface="微软雅黑" panose="020B0503020204020204" pitchFamily="34" charset="-122"/>
                  <a:sym typeface="微软雅黑" panose="020B0503020204020204" pitchFamily="34" charset="-122"/>
                </a:rPr>
                <a:t>01</a:t>
              </a:r>
              <a:endParaRPr lang="en-US" altLang="zh-CN" sz="2800" b="1" dirty="0">
                <a:solidFill>
                  <a:schemeClr val="accent2"/>
                </a:solidFill>
                <a:ea typeface="微软雅黑" panose="020B0503020204020204" pitchFamily="34" charset="-122"/>
                <a:sym typeface="微软雅黑" panose="020B0503020204020204" pitchFamily="34" charset="-122"/>
              </a:endParaRPr>
            </a:p>
          </p:txBody>
        </p:sp>
      </p:grpSp>
      <p:sp>
        <p:nvSpPr>
          <p:cNvPr id="6156" name="Freeform 13"/>
          <p:cNvSpPr>
            <a:spLocks noEditPoints="1"/>
          </p:cNvSpPr>
          <p:nvPr/>
        </p:nvSpPr>
        <p:spPr bwMode="auto">
          <a:xfrm>
            <a:off x="2364684" y="2299558"/>
            <a:ext cx="418734" cy="467455"/>
          </a:xfrm>
          <a:custGeom>
            <a:avLst/>
            <a:gdLst>
              <a:gd name="T0" fmla="*/ 0 w 86"/>
              <a:gd name="T1" fmla="*/ 240688 h 96"/>
              <a:gd name="T2" fmla="*/ 76311 w 86"/>
              <a:gd name="T3" fmla="*/ 363967 h 96"/>
              <a:gd name="T4" fmla="*/ 158492 w 86"/>
              <a:gd name="T5" fmla="*/ 299392 h 96"/>
              <a:gd name="T6" fmla="*/ 158492 w 86"/>
              <a:gd name="T7" fmla="*/ 299392 h 96"/>
              <a:gd name="T8" fmla="*/ 158492 w 86"/>
              <a:gd name="T9" fmla="*/ 299392 h 96"/>
              <a:gd name="T10" fmla="*/ 158492 w 86"/>
              <a:gd name="T11" fmla="*/ 299392 h 96"/>
              <a:gd name="T12" fmla="*/ 158492 w 86"/>
              <a:gd name="T13" fmla="*/ 299392 h 96"/>
              <a:gd name="T14" fmla="*/ 158492 w 86"/>
              <a:gd name="T15" fmla="*/ 299392 h 96"/>
              <a:gd name="T16" fmla="*/ 158492 w 86"/>
              <a:gd name="T17" fmla="*/ 299392 h 96"/>
              <a:gd name="T18" fmla="*/ 158492 w 86"/>
              <a:gd name="T19" fmla="*/ 299392 h 96"/>
              <a:gd name="T20" fmla="*/ 158492 w 86"/>
              <a:gd name="T21" fmla="*/ 299392 h 96"/>
              <a:gd name="T22" fmla="*/ 158492 w 86"/>
              <a:gd name="T23" fmla="*/ 293522 h 96"/>
              <a:gd name="T24" fmla="*/ 158492 w 86"/>
              <a:gd name="T25" fmla="*/ 293522 h 96"/>
              <a:gd name="T26" fmla="*/ 158492 w 86"/>
              <a:gd name="T27" fmla="*/ 293522 h 96"/>
              <a:gd name="T28" fmla="*/ 164362 w 86"/>
              <a:gd name="T29" fmla="*/ 293522 h 96"/>
              <a:gd name="T30" fmla="*/ 164362 w 86"/>
              <a:gd name="T31" fmla="*/ 293522 h 96"/>
              <a:gd name="T32" fmla="*/ 164362 w 86"/>
              <a:gd name="T33" fmla="*/ 293522 h 96"/>
              <a:gd name="T34" fmla="*/ 164362 w 86"/>
              <a:gd name="T35" fmla="*/ 293522 h 96"/>
              <a:gd name="T36" fmla="*/ 164362 w 86"/>
              <a:gd name="T37" fmla="*/ 293522 h 96"/>
              <a:gd name="T38" fmla="*/ 164362 w 86"/>
              <a:gd name="T39" fmla="*/ 293522 h 96"/>
              <a:gd name="T40" fmla="*/ 164362 w 86"/>
              <a:gd name="T41" fmla="*/ 293522 h 96"/>
              <a:gd name="T42" fmla="*/ 164362 w 86"/>
              <a:gd name="T43" fmla="*/ 293522 h 96"/>
              <a:gd name="T44" fmla="*/ 164362 w 86"/>
              <a:gd name="T45" fmla="*/ 293522 h 96"/>
              <a:gd name="T46" fmla="*/ 164362 w 86"/>
              <a:gd name="T47" fmla="*/ 293522 h 96"/>
              <a:gd name="T48" fmla="*/ 170232 w 86"/>
              <a:gd name="T49" fmla="*/ 293522 h 96"/>
              <a:gd name="T50" fmla="*/ 211322 w 86"/>
              <a:gd name="T51" fmla="*/ 187854 h 96"/>
              <a:gd name="T52" fmla="*/ 440254 w 86"/>
              <a:gd name="T53" fmla="*/ 293522 h 96"/>
              <a:gd name="T54" fmla="*/ 481345 w 86"/>
              <a:gd name="T55" fmla="*/ 176113 h 96"/>
              <a:gd name="T56" fmla="*/ 311113 w 86"/>
              <a:gd name="T57" fmla="*/ 76316 h 96"/>
              <a:gd name="T58" fmla="*/ 205452 w 86"/>
              <a:gd name="T59" fmla="*/ 17611 h 96"/>
              <a:gd name="T60" fmla="*/ 11740 w 86"/>
              <a:gd name="T61" fmla="*/ 0 h 96"/>
              <a:gd name="T62" fmla="*/ 52831 w 86"/>
              <a:gd name="T63" fmla="*/ 176113 h 96"/>
              <a:gd name="T64" fmla="*/ 135011 w 86"/>
              <a:gd name="T65" fmla="*/ 211336 h 96"/>
              <a:gd name="T66" fmla="*/ 422644 w 86"/>
              <a:gd name="T67" fmla="*/ 264170 h 96"/>
              <a:gd name="T68" fmla="*/ 240672 w 86"/>
              <a:gd name="T69" fmla="*/ 211336 h 96"/>
              <a:gd name="T70" fmla="*/ 240672 w 86"/>
              <a:gd name="T71" fmla="*/ 228947 h 96"/>
              <a:gd name="T72" fmla="*/ 293503 w 86"/>
              <a:gd name="T73" fmla="*/ 152631 h 96"/>
              <a:gd name="T74" fmla="*/ 181972 w 86"/>
              <a:gd name="T75" fmla="*/ 152631 h 96"/>
              <a:gd name="T76" fmla="*/ 293503 w 86"/>
              <a:gd name="T77" fmla="*/ 135020 h 96"/>
              <a:gd name="T78" fmla="*/ 176102 w 86"/>
              <a:gd name="T79" fmla="*/ 105668 h 96"/>
              <a:gd name="T80" fmla="*/ 176102 w 86"/>
              <a:gd name="T81" fmla="*/ 117409 h 96"/>
              <a:gd name="T82" fmla="*/ 35220 w 86"/>
              <a:gd name="T83" fmla="*/ 563562 h 96"/>
              <a:gd name="T84" fmla="*/ 164362 w 86"/>
              <a:gd name="T85" fmla="*/ 322874 h 96"/>
              <a:gd name="T86" fmla="*/ 504825 w 86"/>
              <a:gd name="T87" fmla="*/ 334615 h 96"/>
              <a:gd name="T88" fmla="*/ 434384 w 86"/>
              <a:gd name="T89" fmla="*/ 563562 h 96"/>
              <a:gd name="T90" fmla="*/ 158492 w 86"/>
              <a:gd name="T91" fmla="*/ 170243 h 96"/>
              <a:gd name="T92" fmla="*/ 316983 w 86"/>
              <a:gd name="T93" fmla="*/ 170243 h 96"/>
              <a:gd name="T94" fmla="*/ 193712 w 86"/>
              <a:gd name="T95" fmla="*/ 181984 h 96"/>
              <a:gd name="T96" fmla="*/ 70441 w 86"/>
              <a:gd name="T97" fmla="*/ 170243 h 96"/>
              <a:gd name="T98" fmla="*/ 176102 w 86"/>
              <a:gd name="T99" fmla="*/ 17611 h 96"/>
              <a:gd name="T100" fmla="*/ 135011 w 86"/>
              <a:gd name="T101" fmla="*/ 70445 h 9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86" h="96">
                <a:moveTo>
                  <a:pt x="23" y="36"/>
                </a:moveTo>
                <a:cubicBezTo>
                  <a:pt x="4" y="36"/>
                  <a:pt x="4" y="36"/>
                  <a:pt x="4" y="36"/>
                </a:cubicBezTo>
                <a:cubicBezTo>
                  <a:pt x="2" y="36"/>
                  <a:pt x="0" y="38"/>
                  <a:pt x="0" y="41"/>
                </a:cubicBezTo>
                <a:cubicBezTo>
                  <a:pt x="0" y="87"/>
                  <a:pt x="0" y="87"/>
                  <a:pt x="0" y="87"/>
                </a:cubicBezTo>
                <a:cubicBezTo>
                  <a:pt x="0" y="88"/>
                  <a:pt x="1" y="90"/>
                  <a:pt x="3" y="91"/>
                </a:cubicBezTo>
                <a:cubicBezTo>
                  <a:pt x="13" y="62"/>
                  <a:pt x="13" y="62"/>
                  <a:pt x="13" y="62"/>
                </a:cubicBezTo>
                <a:cubicBezTo>
                  <a:pt x="14" y="59"/>
                  <a:pt x="16" y="56"/>
                  <a:pt x="19" y="54"/>
                </a:cubicBezTo>
                <a:cubicBezTo>
                  <a:pt x="21" y="52"/>
                  <a:pt x="24"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0"/>
                  <a:pt x="27" y="50"/>
                  <a:pt x="27" y="50"/>
                </a:cubicBezTo>
                <a:cubicBezTo>
                  <a:pt x="27" y="50"/>
                  <a:pt x="27" y="50"/>
                  <a:pt x="27" y="50"/>
                </a:cubicBezTo>
                <a:cubicBezTo>
                  <a:pt x="27" y="50"/>
                  <a:pt x="27" y="50"/>
                  <a:pt x="27" y="50"/>
                </a:cubicBezTo>
                <a:cubicBezTo>
                  <a:pt x="27" y="50"/>
                  <a:pt x="27" y="50"/>
                  <a:pt x="27" y="50"/>
                </a:cubicBezTo>
                <a:cubicBezTo>
                  <a:pt x="27" y="50"/>
                  <a:pt x="27" y="50"/>
                  <a:pt x="27" y="50"/>
                </a:cubicBezTo>
                <a:cubicBezTo>
                  <a:pt x="27" y="50"/>
                  <a:pt x="27" y="50"/>
                  <a:pt x="27" y="50"/>
                </a:cubicBezTo>
                <a:cubicBezTo>
                  <a:pt x="27" y="50"/>
                  <a:pt x="27" y="50"/>
                  <a:pt x="27" y="50"/>
                </a:cubicBezTo>
                <a:cubicBezTo>
                  <a:pt x="27" y="50"/>
                  <a:pt x="27" y="50"/>
                  <a:pt x="27"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9" y="50"/>
                  <a:pt x="29" y="50"/>
                  <a:pt x="29" y="50"/>
                </a:cubicBezTo>
                <a:cubicBezTo>
                  <a:pt x="31" y="50"/>
                  <a:pt x="31" y="50"/>
                  <a:pt x="31" y="50"/>
                </a:cubicBezTo>
                <a:cubicBezTo>
                  <a:pt x="32" y="48"/>
                  <a:pt x="34" y="45"/>
                  <a:pt x="35" y="43"/>
                </a:cubicBezTo>
                <a:cubicBezTo>
                  <a:pt x="36" y="39"/>
                  <a:pt x="37" y="36"/>
                  <a:pt x="36" y="32"/>
                </a:cubicBezTo>
                <a:cubicBezTo>
                  <a:pt x="78" y="32"/>
                  <a:pt x="78" y="32"/>
                  <a:pt x="78" y="32"/>
                </a:cubicBezTo>
                <a:cubicBezTo>
                  <a:pt x="79" y="36"/>
                  <a:pt x="79" y="40"/>
                  <a:pt x="78" y="43"/>
                </a:cubicBezTo>
                <a:cubicBezTo>
                  <a:pt x="77" y="46"/>
                  <a:pt x="76" y="48"/>
                  <a:pt x="75" y="50"/>
                </a:cubicBezTo>
                <a:cubicBezTo>
                  <a:pt x="79" y="50"/>
                  <a:pt x="79" y="50"/>
                  <a:pt x="79" y="50"/>
                </a:cubicBezTo>
                <a:cubicBezTo>
                  <a:pt x="80" y="48"/>
                  <a:pt x="80" y="46"/>
                  <a:pt x="81" y="44"/>
                </a:cubicBezTo>
                <a:cubicBezTo>
                  <a:pt x="82" y="40"/>
                  <a:pt x="82" y="35"/>
                  <a:pt x="82" y="30"/>
                </a:cubicBezTo>
                <a:cubicBezTo>
                  <a:pt x="80" y="29"/>
                  <a:pt x="80" y="29"/>
                  <a:pt x="80" y="29"/>
                </a:cubicBezTo>
                <a:cubicBezTo>
                  <a:pt x="58" y="29"/>
                  <a:pt x="58" y="29"/>
                  <a:pt x="58" y="29"/>
                </a:cubicBezTo>
                <a:cubicBezTo>
                  <a:pt x="58" y="24"/>
                  <a:pt x="57" y="18"/>
                  <a:pt x="53" y="13"/>
                </a:cubicBezTo>
                <a:cubicBezTo>
                  <a:pt x="52" y="12"/>
                  <a:pt x="52" y="12"/>
                  <a:pt x="52" y="12"/>
                </a:cubicBezTo>
                <a:cubicBezTo>
                  <a:pt x="43" y="12"/>
                  <a:pt x="43" y="12"/>
                  <a:pt x="43" y="12"/>
                </a:cubicBezTo>
                <a:cubicBezTo>
                  <a:pt x="41" y="8"/>
                  <a:pt x="38" y="5"/>
                  <a:pt x="35" y="3"/>
                </a:cubicBezTo>
                <a:cubicBezTo>
                  <a:pt x="34" y="2"/>
                  <a:pt x="32" y="1"/>
                  <a:pt x="31" y="0"/>
                </a:cubicBezTo>
                <a:cubicBezTo>
                  <a:pt x="30" y="0"/>
                  <a:pt x="30" y="0"/>
                  <a:pt x="30" y="0"/>
                </a:cubicBezTo>
                <a:cubicBezTo>
                  <a:pt x="2" y="0"/>
                  <a:pt x="2" y="0"/>
                  <a:pt x="2" y="0"/>
                </a:cubicBezTo>
                <a:cubicBezTo>
                  <a:pt x="1" y="3"/>
                  <a:pt x="1" y="3"/>
                  <a:pt x="1" y="3"/>
                </a:cubicBezTo>
                <a:cubicBezTo>
                  <a:pt x="4" y="6"/>
                  <a:pt x="8" y="10"/>
                  <a:pt x="10" y="15"/>
                </a:cubicBezTo>
                <a:cubicBezTo>
                  <a:pt x="11" y="19"/>
                  <a:pt x="11" y="24"/>
                  <a:pt x="9" y="30"/>
                </a:cubicBezTo>
                <a:cubicBezTo>
                  <a:pt x="10" y="32"/>
                  <a:pt x="10" y="32"/>
                  <a:pt x="10" y="32"/>
                </a:cubicBezTo>
                <a:cubicBezTo>
                  <a:pt x="23" y="32"/>
                  <a:pt x="23" y="32"/>
                  <a:pt x="23" y="32"/>
                </a:cubicBezTo>
                <a:cubicBezTo>
                  <a:pt x="23" y="34"/>
                  <a:pt x="23" y="35"/>
                  <a:pt x="23" y="36"/>
                </a:cubicBezTo>
                <a:close/>
                <a:moveTo>
                  <a:pt x="40" y="42"/>
                </a:moveTo>
                <a:cubicBezTo>
                  <a:pt x="73" y="42"/>
                  <a:pt x="73" y="42"/>
                  <a:pt x="73" y="42"/>
                </a:cubicBezTo>
                <a:cubicBezTo>
                  <a:pt x="72" y="45"/>
                  <a:pt x="72" y="45"/>
                  <a:pt x="72" y="45"/>
                </a:cubicBezTo>
                <a:cubicBezTo>
                  <a:pt x="39" y="45"/>
                  <a:pt x="39" y="45"/>
                  <a:pt x="39" y="45"/>
                </a:cubicBezTo>
                <a:cubicBezTo>
                  <a:pt x="40" y="42"/>
                  <a:pt x="40" y="42"/>
                  <a:pt x="40" y="42"/>
                </a:cubicBezTo>
                <a:close/>
                <a:moveTo>
                  <a:pt x="41" y="36"/>
                </a:moveTo>
                <a:cubicBezTo>
                  <a:pt x="75" y="36"/>
                  <a:pt x="75" y="36"/>
                  <a:pt x="75" y="36"/>
                </a:cubicBezTo>
                <a:cubicBezTo>
                  <a:pt x="74" y="39"/>
                  <a:pt x="74" y="39"/>
                  <a:pt x="74" y="39"/>
                </a:cubicBezTo>
                <a:cubicBezTo>
                  <a:pt x="41" y="39"/>
                  <a:pt x="41" y="39"/>
                  <a:pt x="41" y="39"/>
                </a:cubicBezTo>
                <a:cubicBezTo>
                  <a:pt x="41" y="36"/>
                  <a:pt x="41" y="36"/>
                  <a:pt x="41" y="36"/>
                </a:cubicBezTo>
                <a:close/>
                <a:moveTo>
                  <a:pt x="31" y="26"/>
                </a:moveTo>
                <a:cubicBezTo>
                  <a:pt x="50" y="26"/>
                  <a:pt x="50" y="26"/>
                  <a:pt x="50" y="26"/>
                </a:cubicBezTo>
                <a:cubicBezTo>
                  <a:pt x="50" y="27"/>
                  <a:pt x="50" y="27"/>
                  <a:pt x="50" y="27"/>
                </a:cubicBezTo>
                <a:cubicBezTo>
                  <a:pt x="30" y="27"/>
                  <a:pt x="30" y="27"/>
                  <a:pt x="30" y="27"/>
                </a:cubicBezTo>
                <a:cubicBezTo>
                  <a:pt x="31" y="26"/>
                  <a:pt x="31" y="26"/>
                  <a:pt x="31" y="26"/>
                </a:cubicBezTo>
                <a:close/>
                <a:moveTo>
                  <a:pt x="31" y="22"/>
                </a:moveTo>
                <a:cubicBezTo>
                  <a:pt x="50" y="22"/>
                  <a:pt x="50" y="22"/>
                  <a:pt x="50" y="22"/>
                </a:cubicBezTo>
                <a:cubicBezTo>
                  <a:pt x="50" y="23"/>
                  <a:pt x="50" y="23"/>
                  <a:pt x="50" y="23"/>
                </a:cubicBezTo>
                <a:cubicBezTo>
                  <a:pt x="31" y="23"/>
                  <a:pt x="31" y="23"/>
                  <a:pt x="31" y="23"/>
                </a:cubicBezTo>
                <a:cubicBezTo>
                  <a:pt x="31" y="22"/>
                  <a:pt x="31" y="22"/>
                  <a:pt x="31" y="22"/>
                </a:cubicBezTo>
                <a:close/>
                <a:moveTo>
                  <a:pt x="30" y="18"/>
                </a:moveTo>
                <a:cubicBezTo>
                  <a:pt x="50" y="18"/>
                  <a:pt x="50" y="18"/>
                  <a:pt x="50" y="18"/>
                </a:cubicBezTo>
                <a:cubicBezTo>
                  <a:pt x="50" y="20"/>
                  <a:pt x="50" y="20"/>
                  <a:pt x="50" y="20"/>
                </a:cubicBezTo>
                <a:cubicBezTo>
                  <a:pt x="30" y="20"/>
                  <a:pt x="30" y="20"/>
                  <a:pt x="30" y="20"/>
                </a:cubicBezTo>
                <a:cubicBezTo>
                  <a:pt x="30" y="18"/>
                  <a:pt x="30" y="18"/>
                  <a:pt x="30" y="18"/>
                </a:cubicBezTo>
                <a:close/>
                <a:moveTo>
                  <a:pt x="74" y="96"/>
                </a:moveTo>
                <a:cubicBezTo>
                  <a:pt x="6" y="96"/>
                  <a:pt x="6" y="96"/>
                  <a:pt x="6" y="96"/>
                </a:cubicBezTo>
                <a:cubicBezTo>
                  <a:pt x="17" y="63"/>
                  <a:pt x="17" y="63"/>
                  <a:pt x="17" y="63"/>
                </a:cubicBezTo>
                <a:cubicBezTo>
                  <a:pt x="18" y="61"/>
                  <a:pt x="20" y="59"/>
                  <a:pt x="22" y="58"/>
                </a:cubicBezTo>
                <a:cubicBezTo>
                  <a:pt x="24" y="56"/>
                  <a:pt x="26" y="55"/>
                  <a:pt x="28" y="55"/>
                </a:cubicBezTo>
                <a:cubicBezTo>
                  <a:pt x="82" y="55"/>
                  <a:pt x="82" y="55"/>
                  <a:pt x="82" y="55"/>
                </a:cubicBezTo>
                <a:cubicBezTo>
                  <a:pt x="82" y="55"/>
                  <a:pt x="83" y="55"/>
                  <a:pt x="84" y="56"/>
                </a:cubicBezTo>
                <a:cubicBezTo>
                  <a:pt x="85" y="56"/>
                  <a:pt x="85" y="56"/>
                  <a:pt x="86" y="57"/>
                </a:cubicBezTo>
                <a:cubicBezTo>
                  <a:pt x="86" y="58"/>
                  <a:pt x="86" y="59"/>
                  <a:pt x="86" y="60"/>
                </a:cubicBezTo>
                <a:cubicBezTo>
                  <a:pt x="86" y="60"/>
                  <a:pt x="86" y="61"/>
                  <a:pt x="86" y="62"/>
                </a:cubicBezTo>
                <a:cubicBezTo>
                  <a:pt x="74" y="96"/>
                  <a:pt x="74" y="96"/>
                  <a:pt x="74" y="96"/>
                </a:cubicBezTo>
                <a:close/>
                <a:moveTo>
                  <a:pt x="32" y="41"/>
                </a:moveTo>
                <a:cubicBezTo>
                  <a:pt x="24" y="41"/>
                  <a:pt x="24" y="41"/>
                  <a:pt x="24" y="41"/>
                </a:cubicBezTo>
                <a:cubicBezTo>
                  <a:pt x="26" y="38"/>
                  <a:pt x="27" y="34"/>
                  <a:pt x="27" y="29"/>
                </a:cubicBezTo>
                <a:cubicBezTo>
                  <a:pt x="27" y="25"/>
                  <a:pt x="27" y="20"/>
                  <a:pt x="25" y="15"/>
                </a:cubicBezTo>
                <a:cubicBezTo>
                  <a:pt x="51" y="15"/>
                  <a:pt x="51" y="15"/>
                  <a:pt x="51" y="15"/>
                </a:cubicBezTo>
                <a:cubicBezTo>
                  <a:pt x="54" y="20"/>
                  <a:pt x="55" y="24"/>
                  <a:pt x="54" y="29"/>
                </a:cubicBezTo>
                <a:cubicBezTo>
                  <a:pt x="54" y="29"/>
                  <a:pt x="54" y="29"/>
                  <a:pt x="54" y="29"/>
                </a:cubicBezTo>
                <a:cubicBezTo>
                  <a:pt x="34" y="29"/>
                  <a:pt x="34" y="29"/>
                  <a:pt x="34" y="29"/>
                </a:cubicBezTo>
                <a:cubicBezTo>
                  <a:pt x="33" y="31"/>
                  <a:pt x="33" y="31"/>
                  <a:pt x="33" y="31"/>
                </a:cubicBezTo>
                <a:cubicBezTo>
                  <a:pt x="33" y="35"/>
                  <a:pt x="33" y="38"/>
                  <a:pt x="32" y="41"/>
                </a:cubicBezTo>
                <a:close/>
                <a:moveTo>
                  <a:pt x="24" y="29"/>
                </a:moveTo>
                <a:cubicBezTo>
                  <a:pt x="12" y="29"/>
                  <a:pt x="12" y="29"/>
                  <a:pt x="12" y="29"/>
                </a:cubicBezTo>
                <a:cubicBezTo>
                  <a:pt x="15" y="23"/>
                  <a:pt x="15" y="18"/>
                  <a:pt x="13" y="14"/>
                </a:cubicBezTo>
                <a:cubicBezTo>
                  <a:pt x="11" y="10"/>
                  <a:pt x="9" y="6"/>
                  <a:pt x="6" y="3"/>
                </a:cubicBezTo>
                <a:cubicBezTo>
                  <a:pt x="30" y="3"/>
                  <a:pt x="30" y="3"/>
                  <a:pt x="30" y="3"/>
                </a:cubicBezTo>
                <a:cubicBezTo>
                  <a:pt x="31" y="4"/>
                  <a:pt x="32" y="5"/>
                  <a:pt x="33" y="5"/>
                </a:cubicBezTo>
                <a:cubicBezTo>
                  <a:pt x="36" y="7"/>
                  <a:pt x="38" y="9"/>
                  <a:pt x="39" y="12"/>
                </a:cubicBezTo>
                <a:cubicBezTo>
                  <a:pt x="23" y="12"/>
                  <a:pt x="23" y="12"/>
                  <a:pt x="23" y="12"/>
                </a:cubicBezTo>
                <a:cubicBezTo>
                  <a:pt x="22" y="14"/>
                  <a:pt x="22" y="14"/>
                  <a:pt x="22" y="14"/>
                </a:cubicBezTo>
                <a:cubicBezTo>
                  <a:pt x="23" y="19"/>
                  <a:pt x="24" y="24"/>
                  <a:pt x="24" y="29"/>
                </a:cubicBezTo>
                <a:close/>
              </a:path>
            </a:pathLst>
          </a:custGeom>
          <a:solidFill>
            <a:schemeClr val="accent2"/>
          </a:solidFill>
          <a:ln>
            <a:noFill/>
          </a:ln>
          <a:effectLst/>
        </p:spPr>
        <p:txBody>
          <a:bodyPr lIns="68580" tIns="34290" rIns="68580" bIns="34290"/>
          <a:lstStyle/>
          <a:p>
            <a:endParaRPr lang="zh-CN" altLang="en-US">
              <a:solidFill>
                <a:schemeClr val="accent2"/>
              </a:solidFill>
              <a:ea typeface="微软雅黑" panose="020B0503020204020204" pitchFamily="34" charset="-122"/>
            </a:endParaRPr>
          </a:p>
        </p:txBody>
      </p:sp>
      <p:sp>
        <p:nvSpPr>
          <p:cNvPr id="13" name="矩形 12"/>
          <p:cNvSpPr/>
          <p:nvPr/>
        </p:nvSpPr>
        <p:spPr bwMode="auto">
          <a:xfrm>
            <a:off x="0" y="4885805"/>
            <a:ext cx="9143999" cy="257695"/>
          </a:xfrm>
          <a:prstGeom prst="rect">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微软雅黑" panose="020B0503020204020204" pitchFamily="34" charset="-122"/>
            </a:endParaRPr>
          </a:p>
        </p:txBody>
      </p:sp>
    </p:spTree>
  </p:cSld>
  <p:clrMapOvr>
    <a:masterClrMapping/>
  </p:clrMapOvr>
  <p:transition spd="med" advTm="3173">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6156"/>
                                        </p:tgtEl>
                                        <p:attrNameLst>
                                          <p:attrName>style.visibility</p:attrName>
                                        </p:attrNameLst>
                                      </p:cBhvr>
                                      <p:to>
                                        <p:strVal val="visible"/>
                                      </p:to>
                                    </p:set>
                                  </p:childTnLst>
                                </p:cTn>
                              </p:par>
                              <p:par>
                                <p:cTn id="7" presetID="47" presetClass="entr" presetSubtype="0" fill="hold" grpId="0" nodeType="withEffect">
                                  <p:stCondLst>
                                    <p:cond delay="0"/>
                                  </p:stCondLst>
                                  <p:childTnLst>
                                    <p:set>
                                      <p:cBhvr>
                                        <p:cTn id="8" dur="1" fill="hold">
                                          <p:stCondLst>
                                            <p:cond delay="0"/>
                                          </p:stCondLst>
                                        </p:cTn>
                                        <p:tgtEl>
                                          <p:spTgt spid="6150"/>
                                        </p:tgtEl>
                                        <p:attrNameLst>
                                          <p:attrName>style.visibility</p:attrName>
                                        </p:attrNameLst>
                                      </p:cBhvr>
                                      <p:to>
                                        <p:strVal val="visible"/>
                                      </p:to>
                                    </p:set>
                                    <p:animEffect transition="in" filter="fade">
                                      <p:cBhvr>
                                        <p:cTn id="9" dur="500"/>
                                        <p:tgtEl>
                                          <p:spTgt spid="6150"/>
                                        </p:tgtEl>
                                      </p:cBhvr>
                                    </p:animEffect>
                                    <p:anim calcmode="lin" valueType="num">
                                      <p:cBhvr>
                                        <p:cTn id="10" dur="500" fill="hold"/>
                                        <p:tgtEl>
                                          <p:spTgt spid="6150"/>
                                        </p:tgtEl>
                                        <p:attrNameLst>
                                          <p:attrName>ppt_x</p:attrName>
                                        </p:attrNameLst>
                                      </p:cBhvr>
                                      <p:tavLst>
                                        <p:tav tm="0">
                                          <p:val>
                                            <p:strVal val="#ppt_x"/>
                                          </p:val>
                                        </p:tav>
                                        <p:tav tm="100000">
                                          <p:val>
                                            <p:strVal val="#ppt_x"/>
                                          </p:val>
                                        </p:tav>
                                      </p:tavLst>
                                    </p:anim>
                                    <p:anim calcmode="lin" valueType="num">
                                      <p:cBhvr>
                                        <p:cTn id="11" dur="500" fill="hold"/>
                                        <p:tgtEl>
                                          <p:spTgt spid="6150"/>
                                        </p:tgtEl>
                                        <p:attrNameLst>
                                          <p:attrName>ppt_y</p:attrName>
                                        </p:attrNameLst>
                                      </p:cBhvr>
                                      <p:tavLst>
                                        <p:tav tm="0">
                                          <p:val>
                                            <p:strVal val="#ppt_y-.1"/>
                                          </p:val>
                                        </p:tav>
                                        <p:tav tm="100000">
                                          <p:val>
                                            <p:strVal val="#ppt_y"/>
                                          </p:val>
                                        </p:tav>
                                      </p:tavLst>
                                    </p:anim>
                                  </p:childTnLst>
                                </p:cTn>
                              </p:par>
                            </p:childTnLst>
                          </p:cTn>
                        </p:par>
                        <p:par>
                          <p:cTn id="12" fill="hold">
                            <p:stCondLst>
                              <p:cond delay="0"/>
                            </p:stCondLst>
                            <p:childTnLst>
                              <p:par>
                                <p:cTn id="13" presetID="10" presetClass="entr" presetSubtype="0" fill="hold" nodeType="afterEffect">
                                  <p:stCondLst>
                                    <p:cond delay="0"/>
                                  </p:stCondLst>
                                  <p:childTnLst>
                                    <p:set>
                                      <p:cBhvr>
                                        <p:cTn id="14" dur="1" fill="hold">
                                          <p:stCondLst>
                                            <p:cond delay="0"/>
                                          </p:stCondLst>
                                        </p:cTn>
                                        <p:tgtEl>
                                          <p:spTgt spid="6147"/>
                                        </p:tgtEl>
                                        <p:attrNameLst>
                                          <p:attrName>style.visibility</p:attrName>
                                        </p:attrNameLst>
                                      </p:cBhvr>
                                      <p:to>
                                        <p:strVal val="visible"/>
                                      </p:to>
                                    </p:set>
                                    <p:animEffect transition="in" filter="fade">
                                      <p:cBhvr>
                                        <p:cTn id="15" dur="250"/>
                                        <p:tgtEl>
                                          <p:spTgt spid="6147"/>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6146"/>
                                        </p:tgtEl>
                                        <p:attrNameLst>
                                          <p:attrName>style.visibility</p:attrName>
                                        </p:attrNameLst>
                                      </p:cBhvr>
                                      <p:to>
                                        <p:strVal val="visible"/>
                                      </p:to>
                                    </p:set>
                                    <p:animEffect transition="in" filter="fade">
                                      <p:cBhvr>
                                        <p:cTn id="19" dur="250"/>
                                        <p:tgtEl>
                                          <p:spTgt spid="6146"/>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6148"/>
                                        </p:tgtEl>
                                        <p:attrNameLst>
                                          <p:attrName>style.visibility</p:attrName>
                                        </p:attrNameLst>
                                      </p:cBhvr>
                                      <p:to>
                                        <p:strVal val="visible"/>
                                      </p:to>
                                    </p:set>
                                    <p:animEffect transition="in" filter="fade">
                                      <p:cBhvr>
                                        <p:cTn id="23" dur="250"/>
                                        <p:tgtEl>
                                          <p:spTgt spid="6148"/>
                                        </p:tgtEl>
                                      </p:cBhvr>
                                    </p:animEffect>
                                  </p:childTnLst>
                                </p:cTn>
                              </p:par>
                            </p:childTnLst>
                          </p:cTn>
                        </p:par>
                        <p:par>
                          <p:cTn id="24" fill="hold">
                            <p:stCondLst>
                              <p:cond delay="1500"/>
                            </p:stCondLst>
                            <p:childTnLst>
                              <p:par>
                                <p:cTn id="25" presetID="10" presetClass="entr" presetSubtype="0" fill="hold"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fade">
                                      <p:cBhvr>
                                        <p:cTn id="27" dur="250"/>
                                        <p:tgtEl>
                                          <p:spTgt spid="6153"/>
                                        </p:tgtEl>
                                      </p:cBhvr>
                                    </p:animEffect>
                                  </p:childTnLst>
                                </p:cTn>
                              </p:par>
                            </p:childTnLst>
                          </p:cTn>
                        </p:par>
                        <p:par>
                          <p:cTn id="28" fill="hold">
                            <p:stCondLst>
                              <p:cond delay="2000"/>
                            </p:stCondLst>
                            <p:childTnLst>
                              <p:par>
                                <p:cTn id="29" presetID="2" presetClass="entr" presetSubtype="2" fill="hold" grpId="1" nodeType="afterEffect">
                                  <p:stCondLst>
                                    <p:cond delay="0"/>
                                  </p:stCondLst>
                                  <p:childTnLst>
                                    <p:set>
                                      <p:cBhvr>
                                        <p:cTn id="30" dur="1" fill="hold">
                                          <p:stCondLst>
                                            <p:cond delay="0"/>
                                          </p:stCondLst>
                                        </p:cTn>
                                        <p:tgtEl>
                                          <p:spTgt spid="6151"/>
                                        </p:tgtEl>
                                        <p:attrNameLst>
                                          <p:attrName>style.visibility</p:attrName>
                                        </p:attrNameLst>
                                      </p:cBhvr>
                                      <p:to>
                                        <p:strVal val="visible"/>
                                      </p:to>
                                    </p:set>
                                    <p:anim calcmode="lin" valueType="num">
                                      <p:cBhvr additive="base">
                                        <p:cTn id="31" dur="500" fill="hold"/>
                                        <p:tgtEl>
                                          <p:spTgt spid="6151"/>
                                        </p:tgtEl>
                                        <p:attrNameLst>
                                          <p:attrName>ppt_x</p:attrName>
                                        </p:attrNameLst>
                                      </p:cBhvr>
                                      <p:tavLst>
                                        <p:tav tm="0">
                                          <p:val>
                                            <p:strVal val="1+#ppt_w/2"/>
                                          </p:val>
                                        </p:tav>
                                        <p:tav tm="100000">
                                          <p:val>
                                            <p:strVal val="#ppt_x"/>
                                          </p:val>
                                        </p:tav>
                                      </p:tavLst>
                                    </p:anim>
                                    <p:anim calcmode="lin" valueType="num">
                                      <p:cBhvr additive="base">
                                        <p:cTn id="32" dur="500" fill="hold"/>
                                        <p:tgtEl>
                                          <p:spTgt spid="6151"/>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2" presetClass="entr" presetSubtype="2" fill="hold" grpId="0" nodeType="afterEffect">
                                  <p:stCondLst>
                                    <p:cond delay="0"/>
                                  </p:stCondLst>
                                  <p:childTnLst>
                                    <p:set>
                                      <p:cBhvr>
                                        <p:cTn id="35" dur="1" fill="hold">
                                          <p:stCondLst>
                                            <p:cond delay="0"/>
                                          </p:stCondLst>
                                        </p:cTn>
                                        <p:tgtEl>
                                          <p:spTgt spid="6152"/>
                                        </p:tgtEl>
                                        <p:attrNameLst>
                                          <p:attrName>style.visibility</p:attrName>
                                        </p:attrNameLst>
                                      </p:cBhvr>
                                      <p:to>
                                        <p:strVal val="visible"/>
                                      </p:to>
                                    </p:set>
                                    <p:anim calcmode="lin" valueType="num">
                                      <p:cBhvr additive="base">
                                        <p:cTn id="36" dur="500" fill="hold"/>
                                        <p:tgtEl>
                                          <p:spTgt spid="6152"/>
                                        </p:tgtEl>
                                        <p:attrNameLst>
                                          <p:attrName>ppt_x</p:attrName>
                                        </p:attrNameLst>
                                      </p:cBhvr>
                                      <p:tavLst>
                                        <p:tav tm="0">
                                          <p:val>
                                            <p:strVal val="1+#ppt_w/2"/>
                                          </p:val>
                                        </p:tav>
                                        <p:tav tm="100000">
                                          <p:val>
                                            <p:strVal val="#ppt_x"/>
                                          </p:val>
                                        </p:tav>
                                      </p:tavLst>
                                    </p:anim>
                                    <p:anim calcmode="lin" valueType="num">
                                      <p:cBhvr additive="base">
                                        <p:cTn id="37" dur="500" fill="hold"/>
                                        <p:tgtEl>
                                          <p:spTgt spid="61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nimBg="1"/>
      <p:bldP spid="6148" grpId="0" animBg="1"/>
      <p:bldP spid="6150" grpId="0" animBg="1"/>
      <p:bldP spid="6151" grpId="0" bldLvl="0" autoUpdateAnimBg="0"/>
      <p:bldP spid="6151" grpId="1" bldLvl="0" autoUpdateAnimBg="0"/>
      <p:bldP spid="6152" grpId="0" bldLvl="0" autoUpdateAnimBg="0"/>
      <p:bldP spid="615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组合 39"/>
          <p:cNvGrpSpPr/>
          <p:nvPr/>
        </p:nvGrpSpPr>
        <p:grpSpPr>
          <a:xfrm>
            <a:off x="1698246" y="-5298"/>
            <a:ext cx="1805717" cy="324036"/>
            <a:chOff x="1698246" y="-5298"/>
            <a:chExt cx="1805717" cy="324036"/>
          </a:xfrm>
        </p:grpSpPr>
        <p:sp>
          <p:nvSpPr>
            <p:cNvPr id="41" name="平行四边形 40"/>
            <p:cNvSpPr/>
            <p:nvPr/>
          </p:nvSpPr>
          <p:spPr>
            <a:xfrm>
              <a:off x="1698246" y="-5298"/>
              <a:ext cx="1805717" cy="324036"/>
            </a:xfrm>
            <a:prstGeom prst="parallelogram">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panose="020B0503020204020204" pitchFamily="34" charset="-122"/>
              </a:endParaRPr>
            </a:p>
          </p:txBody>
        </p:sp>
        <p:sp>
          <p:nvSpPr>
            <p:cNvPr id="42" name="TextBox 37"/>
            <p:cNvSpPr>
              <a:spLocks noChangeArrowheads="1"/>
            </p:cNvSpPr>
            <p:nvPr/>
          </p:nvSpPr>
          <p:spPr bwMode="auto">
            <a:xfrm>
              <a:off x="2065961" y="48998"/>
              <a:ext cx="99194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1400" b="1" dirty="0">
                  <a:solidFill>
                    <a:schemeClr val="accent2"/>
                  </a:solidFill>
                  <a:latin typeface="微软雅黑" panose="020B0503020204020204" pitchFamily="34" charset="-122"/>
                  <a:ea typeface="微软雅黑" panose="020B0503020204020204" pitchFamily="34" charset="-122"/>
                </a:rPr>
                <a:t>工作目标</a:t>
              </a:r>
              <a:endParaRPr lang="zh-CN" altLang="en-US" sz="1400" b="1" dirty="0">
                <a:solidFill>
                  <a:schemeClr val="accent2"/>
                </a:solidFill>
                <a:latin typeface="微软雅黑" panose="020B0503020204020204" pitchFamily="34" charset="-122"/>
                <a:ea typeface="微软雅黑" panose="020B0503020204020204" pitchFamily="34" charset="-122"/>
              </a:endParaRPr>
            </a:p>
          </p:txBody>
        </p:sp>
      </p:grpSp>
      <p:grpSp>
        <p:nvGrpSpPr>
          <p:cNvPr id="43" name="组合 42"/>
          <p:cNvGrpSpPr/>
          <p:nvPr/>
        </p:nvGrpSpPr>
        <p:grpSpPr>
          <a:xfrm>
            <a:off x="3470062" y="-5298"/>
            <a:ext cx="1805717" cy="324036"/>
            <a:chOff x="3470062" y="-5298"/>
            <a:chExt cx="1805717" cy="324036"/>
          </a:xfrm>
        </p:grpSpPr>
        <p:sp>
          <p:nvSpPr>
            <p:cNvPr id="44" name="平行四边形 43"/>
            <p:cNvSpPr/>
            <p:nvPr/>
          </p:nvSpPr>
          <p:spPr>
            <a:xfrm>
              <a:off x="3470062" y="-5298"/>
              <a:ext cx="1805717" cy="324036"/>
            </a:xfrm>
            <a:prstGeom prst="parallelogram">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panose="020B0503020204020204" pitchFamily="34" charset="-122"/>
              </a:endParaRPr>
            </a:p>
          </p:txBody>
        </p:sp>
        <p:sp>
          <p:nvSpPr>
            <p:cNvPr id="45" name="TextBox 38"/>
            <p:cNvSpPr>
              <a:spLocks noChangeArrowheads="1"/>
            </p:cNvSpPr>
            <p:nvPr/>
          </p:nvSpPr>
          <p:spPr bwMode="auto">
            <a:xfrm>
              <a:off x="3534969" y="48998"/>
              <a:ext cx="133214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1400" b="1" dirty="0">
                  <a:solidFill>
                    <a:schemeClr val="accent2"/>
                  </a:solidFill>
                  <a:latin typeface="微软雅黑" panose="020B0503020204020204" pitchFamily="34" charset="-122"/>
                  <a:ea typeface="微软雅黑" panose="020B0503020204020204" pitchFamily="34" charset="-122"/>
                </a:rPr>
                <a:t>自我提升</a:t>
              </a:r>
              <a:endParaRPr lang="zh-CN" altLang="en-US" sz="1400" b="1" dirty="0">
                <a:solidFill>
                  <a:schemeClr val="accent2"/>
                </a:solidFill>
                <a:latin typeface="微软雅黑" panose="020B0503020204020204" pitchFamily="34" charset="-122"/>
                <a:ea typeface="微软雅黑" panose="020B0503020204020204" pitchFamily="34" charset="-122"/>
              </a:endParaRPr>
            </a:p>
          </p:txBody>
        </p:sp>
      </p:grpSp>
      <p:grpSp>
        <p:nvGrpSpPr>
          <p:cNvPr id="46" name="组合 45"/>
          <p:cNvGrpSpPr/>
          <p:nvPr/>
        </p:nvGrpSpPr>
        <p:grpSpPr>
          <a:xfrm>
            <a:off x="-72516" y="-5298"/>
            <a:ext cx="1805717" cy="324036"/>
            <a:chOff x="-72516" y="-5298"/>
            <a:chExt cx="1805717" cy="324036"/>
          </a:xfrm>
        </p:grpSpPr>
        <p:sp>
          <p:nvSpPr>
            <p:cNvPr id="47" name="平行四边形 46"/>
            <p:cNvSpPr/>
            <p:nvPr/>
          </p:nvSpPr>
          <p:spPr>
            <a:xfrm>
              <a:off x="-72516" y="-5298"/>
              <a:ext cx="1805717" cy="324036"/>
            </a:xfrm>
            <a:prstGeom prst="parallelogram">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panose="020B0503020204020204" pitchFamily="34" charset="-122"/>
              </a:endParaRPr>
            </a:p>
          </p:txBody>
        </p:sp>
        <p:sp>
          <p:nvSpPr>
            <p:cNvPr id="48" name="TextBox 33"/>
            <p:cNvSpPr>
              <a:spLocks noChangeArrowheads="1"/>
            </p:cNvSpPr>
            <p:nvPr/>
          </p:nvSpPr>
          <p:spPr bwMode="auto">
            <a:xfrm>
              <a:off x="361869" y="48998"/>
              <a:ext cx="112443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1400" b="1" dirty="0">
                  <a:solidFill>
                    <a:schemeClr val="accent2"/>
                  </a:solidFill>
                  <a:latin typeface="微软雅黑" panose="020B0503020204020204" pitchFamily="34" charset="-122"/>
                  <a:ea typeface="微软雅黑" panose="020B0503020204020204" pitchFamily="34" charset="-122"/>
                </a:rPr>
                <a:t>工作计划</a:t>
              </a:r>
              <a:endParaRPr lang="zh-CN" altLang="en-US" sz="1400" b="1" dirty="0">
                <a:solidFill>
                  <a:schemeClr val="accent2"/>
                </a:solidFill>
                <a:latin typeface="微软雅黑" panose="020B0503020204020204" pitchFamily="34" charset="-122"/>
                <a:ea typeface="微软雅黑" panose="020B0503020204020204" pitchFamily="34" charset="-122"/>
              </a:endParaRPr>
            </a:p>
          </p:txBody>
        </p:sp>
      </p:grpSp>
      <p:grpSp>
        <p:nvGrpSpPr>
          <p:cNvPr id="29" name="组合 28"/>
          <p:cNvGrpSpPr/>
          <p:nvPr/>
        </p:nvGrpSpPr>
        <p:grpSpPr bwMode="auto">
          <a:xfrm>
            <a:off x="577850" y="859445"/>
            <a:ext cx="4679950" cy="3692525"/>
            <a:chOff x="771525" y="1033463"/>
            <a:chExt cx="6240463" cy="4922972"/>
          </a:xfrm>
        </p:grpSpPr>
        <p:sp>
          <p:nvSpPr>
            <p:cNvPr id="30" name="饼形 29"/>
            <p:cNvSpPr/>
            <p:nvPr/>
          </p:nvSpPr>
          <p:spPr>
            <a:xfrm>
              <a:off x="2481937" y="1861013"/>
              <a:ext cx="2883145" cy="2880553"/>
            </a:xfrm>
            <a:prstGeom prst="pie">
              <a:avLst>
                <a:gd name="adj1" fmla="val 13470539"/>
                <a:gd name="adj2" fmla="val 1901524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000000"/>
                </a:solidFill>
                <a:ea typeface="微软雅黑" panose="020B0503020204020204" pitchFamily="34" charset="-122"/>
              </a:endParaRPr>
            </a:p>
          </p:txBody>
        </p:sp>
        <p:sp>
          <p:nvSpPr>
            <p:cNvPr id="31" name="饼形 30"/>
            <p:cNvSpPr/>
            <p:nvPr/>
          </p:nvSpPr>
          <p:spPr>
            <a:xfrm>
              <a:off x="2628000" y="2004934"/>
              <a:ext cx="2883145" cy="2882669"/>
            </a:xfrm>
            <a:prstGeom prst="pie">
              <a:avLst>
                <a:gd name="adj1" fmla="val 19074491"/>
                <a:gd name="adj2" fmla="val 272479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000000"/>
                </a:solidFill>
                <a:ea typeface="微软雅黑" panose="020B0503020204020204" pitchFamily="34" charset="-122"/>
              </a:endParaRPr>
            </a:p>
          </p:txBody>
        </p:sp>
        <p:sp>
          <p:nvSpPr>
            <p:cNvPr id="32" name="饼形 31"/>
            <p:cNvSpPr/>
            <p:nvPr/>
          </p:nvSpPr>
          <p:spPr>
            <a:xfrm>
              <a:off x="2481937" y="2150973"/>
              <a:ext cx="2883145" cy="2880552"/>
            </a:xfrm>
            <a:prstGeom prst="pie">
              <a:avLst>
                <a:gd name="adj1" fmla="val 2711110"/>
                <a:gd name="adj2" fmla="val 819547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000000"/>
                </a:solidFill>
                <a:ea typeface="微软雅黑" panose="020B0503020204020204" pitchFamily="34" charset="-122"/>
              </a:endParaRPr>
            </a:p>
          </p:txBody>
        </p:sp>
        <p:sp>
          <p:nvSpPr>
            <p:cNvPr id="33" name="饼形 32"/>
            <p:cNvSpPr/>
            <p:nvPr/>
          </p:nvSpPr>
          <p:spPr>
            <a:xfrm>
              <a:off x="2337991" y="2004934"/>
              <a:ext cx="2881029" cy="2882669"/>
            </a:xfrm>
            <a:prstGeom prst="pie">
              <a:avLst>
                <a:gd name="adj1" fmla="val 8130991"/>
                <a:gd name="adj2" fmla="val 1352575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000000"/>
                </a:solidFill>
                <a:ea typeface="微软雅黑" panose="020B0503020204020204" pitchFamily="34" charset="-122"/>
              </a:endParaRPr>
            </a:p>
          </p:txBody>
        </p:sp>
        <p:sp>
          <p:nvSpPr>
            <p:cNvPr id="34" name="椭圆 33"/>
            <p:cNvSpPr>
              <a:spLocks noChangeAspect="1"/>
            </p:cNvSpPr>
            <p:nvPr/>
          </p:nvSpPr>
          <p:spPr>
            <a:xfrm>
              <a:off x="2894723" y="2417652"/>
              <a:ext cx="2057575" cy="2057235"/>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000000"/>
                </a:solidFill>
                <a:ea typeface="微软雅黑" panose="020B0503020204020204" pitchFamily="34" charset="-122"/>
              </a:endParaRPr>
            </a:p>
          </p:txBody>
        </p:sp>
        <p:sp>
          <p:nvSpPr>
            <p:cNvPr id="35" name="等腰三角形 34"/>
            <p:cNvSpPr/>
            <p:nvPr/>
          </p:nvSpPr>
          <p:spPr>
            <a:xfrm>
              <a:off x="3720293" y="1666295"/>
              <a:ext cx="406434" cy="351339"/>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000000"/>
                </a:solidFill>
                <a:ea typeface="微软雅黑" panose="020B0503020204020204" pitchFamily="34" charset="-122"/>
              </a:endParaRPr>
            </a:p>
          </p:txBody>
        </p:sp>
        <p:sp>
          <p:nvSpPr>
            <p:cNvPr id="36" name="等腰三角形 35"/>
            <p:cNvSpPr/>
            <p:nvPr/>
          </p:nvSpPr>
          <p:spPr>
            <a:xfrm rot="1800000">
              <a:off x="2227915" y="3270600"/>
              <a:ext cx="406434" cy="35133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000000"/>
                </a:solidFill>
                <a:ea typeface="微软雅黑" panose="020B0503020204020204" pitchFamily="34" charset="-122"/>
              </a:endParaRPr>
            </a:p>
          </p:txBody>
        </p:sp>
        <p:sp>
          <p:nvSpPr>
            <p:cNvPr id="37" name="等腰三角形 36"/>
            <p:cNvSpPr/>
            <p:nvPr/>
          </p:nvSpPr>
          <p:spPr>
            <a:xfrm flipV="1">
              <a:off x="3720293" y="4887603"/>
              <a:ext cx="406434" cy="351339"/>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000000"/>
                </a:solidFill>
                <a:ea typeface="微软雅黑" panose="020B0503020204020204" pitchFamily="34" charset="-122"/>
              </a:endParaRPr>
            </a:p>
          </p:txBody>
        </p:sp>
        <p:sp>
          <p:nvSpPr>
            <p:cNvPr id="38" name="等腰三角形 37"/>
            <p:cNvSpPr/>
            <p:nvPr/>
          </p:nvSpPr>
          <p:spPr>
            <a:xfrm rot="19800000">
              <a:off x="5219020" y="3270600"/>
              <a:ext cx="406434" cy="351339"/>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000000"/>
                </a:solidFill>
                <a:ea typeface="微软雅黑" panose="020B0503020204020204" pitchFamily="34" charset="-122"/>
              </a:endParaRPr>
            </a:p>
          </p:txBody>
        </p:sp>
        <p:sp>
          <p:nvSpPr>
            <p:cNvPr id="39" name="心形 38"/>
            <p:cNvSpPr>
              <a:spLocks noChangeAspect="1"/>
            </p:cNvSpPr>
            <p:nvPr/>
          </p:nvSpPr>
          <p:spPr>
            <a:xfrm>
              <a:off x="3680072" y="1033463"/>
              <a:ext cx="478407" cy="480444"/>
            </a:xfrm>
            <a:prstGeom prst="hear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000000"/>
                </a:solidFill>
                <a:ea typeface="微软雅黑" panose="020B0503020204020204" pitchFamily="34" charset="-122"/>
              </a:endParaRPr>
            </a:p>
          </p:txBody>
        </p:sp>
        <p:sp>
          <p:nvSpPr>
            <p:cNvPr id="49" name="Freeform 466"/>
            <p:cNvSpPr/>
            <p:nvPr/>
          </p:nvSpPr>
          <p:spPr bwMode="auto">
            <a:xfrm>
              <a:off x="5981700" y="3114675"/>
              <a:ext cx="274638" cy="762000"/>
            </a:xfrm>
            <a:custGeom>
              <a:avLst/>
              <a:gdLst>
                <a:gd name="T0" fmla="*/ 2147483647 w 6132"/>
                <a:gd name="T1" fmla="*/ 2147483647 h 16980"/>
                <a:gd name="T2" fmla="*/ 2147483647 w 6132"/>
                <a:gd name="T3" fmla="*/ 2147483647 h 16980"/>
                <a:gd name="T4" fmla="*/ 2147483647 w 6132"/>
                <a:gd name="T5" fmla="*/ 2147483647 h 16980"/>
                <a:gd name="T6" fmla="*/ 2147483647 w 6132"/>
                <a:gd name="T7" fmla="*/ 2147483647 h 16980"/>
                <a:gd name="T8" fmla="*/ 2147483647 w 6132"/>
                <a:gd name="T9" fmla="*/ 2147483647 h 16980"/>
                <a:gd name="T10" fmla="*/ 2147483647 w 6132"/>
                <a:gd name="T11" fmla="*/ 2147483647 h 16980"/>
                <a:gd name="T12" fmla="*/ 2147483647 w 6132"/>
                <a:gd name="T13" fmla="*/ 2147483647 h 16980"/>
                <a:gd name="T14" fmla="*/ 2147483647 w 6132"/>
                <a:gd name="T15" fmla="*/ 2147483647 h 16980"/>
                <a:gd name="T16" fmla="*/ 2147483647 w 6132"/>
                <a:gd name="T17" fmla="*/ 2147483647 h 16980"/>
                <a:gd name="T18" fmla="*/ 2147483647 w 6132"/>
                <a:gd name="T19" fmla="*/ 2147483647 h 16980"/>
                <a:gd name="T20" fmla="*/ 2147483647 w 6132"/>
                <a:gd name="T21" fmla="*/ 2147483647 h 16980"/>
                <a:gd name="T22" fmla="*/ 2147483647 w 6132"/>
                <a:gd name="T23" fmla="*/ 2147483647 h 16980"/>
                <a:gd name="T24" fmla="*/ 2147483647 w 6132"/>
                <a:gd name="T25" fmla="*/ 2147483647 h 16980"/>
                <a:gd name="T26" fmla="*/ 2147483647 w 6132"/>
                <a:gd name="T27" fmla="*/ 2147483647 h 16980"/>
                <a:gd name="T28" fmla="*/ 2147483647 w 6132"/>
                <a:gd name="T29" fmla="*/ 2147483647 h 16980"/>
                <a:gd name="T30" fmla="*/ 2147483647 w 6132"/>
                <a:gd name="T31" fmla="*/ 2147483647 h 16980"/>
                <a:gd name="T32" fmla="*/ 2147483647 w 6132"/>
                <a:gd name="T33" fmla="*/ 2147483647 h 16980"/>
                <a:gd name="T34" fmla="*/ 2147483647 w 6132"/>
                <a:gd name="T35" fmla="*/ 2147483647 h 16980"/>
                <a:gd name="T36" fmla="*/ 2147483647 w 6132"/>
                <a:gd name="T37" fmla="*/ 2147483647 h 16980"/>
                <a:gd name="T38" fmla="*/ 2147483647 w 6132"/>
                <a:gd name="T39" fmla="*/ 2147483647 h 16980"/>
                <a:gd name="T40" fmla="*/ 2147483647 w 6132"/>
                <a:gd name="T41" fmla="*/ 2147483647 h 16980"/>
                <a:gd name="T42" fmla="*/ 2147483647 w 6132"/>
                <a:gd name="T43" fmla="*/ 2147483647 h 16980"/>
                <a:gd name="T44" fmla="*/ 2147483647 w 6132"/>
                <a:gd name="T45" fmla="*/ 2147483647 h 16980"/>
                <a:gd name="T46" fmla="*/ 2147483647 w 6132"/>
                <a:gd name="T47" fmla="*/ 2147483647 h 16980"/>
                <a:gd name="T48" fmla="*/ 2147483647 w 6132"/>
                <a:gd name="T49" fmla="*/ 2147483647 h 16980"/>
                <a:gd name="T50" fmla="*/ 2147483647 w 6132"/>
                <a:gd name="T51" fmla="*/ 2147483647 h 16980"/>
                <a:gd name="T52" fmla="*/ 2147483647 w 6132"/>
                <a:gd name="T53" fmla="*/ 2147483647 h 16980"/>
                <a:gd name="T54" fmla="*/ 2147483647 w 6132"/>
                <a:gd name="T55" fmla="*/ 2147483647 h 16980"/>
                <a:gd name="T56" fmla="*/ 2147483647 w 6132"/>
                <a:gd name="T57" fmla="*/ 2147483647 h 16980"/>
                <a:gd name="T58" fmla="*/ 2147483647 w 6132"/>
                <a:gd name="T59" fmla="*/ 2147483647 h 16980"/>
                <a:gd name="T60" fmla="*/ 2147483647 w 6132"/>
                <a:gd name="T61" fmla="*/ 2147483647 h 16980"/>
                <a:gd name="T62" fmla="*/ 2147483647 w 6132"/>
                <a:gd name="T63" fmla="*/ 2147483647 h 16980"/>
                <a:gd name="T64" fmla="*/ 2147483647 w 6132"/>
                <a:gd name="T65" fmla="*/ 2147483647 h 16980"/>
                <a:gd name="T66" fmla="*/ 2147483647 w 6132"/>
                <a:gd name="T67" fmla="*/ 2147483647 h 16980"/>
                <a:gd name="T68" fmla="*/ 2147483647 w 6132"/>
                <a:gd name="T69" fmla="*/ 2147483647 h 16980"/>
                <a:gd name="T70" fmla="*/ 2147483647 w 6132"/>
                <a:gd name="T71" fmla="*/ 2147483647 h 16980"/>
                <a:gd name="T72" fmla="*/ 2147483647 w 6132"/>
                <a:gd name="T73" fmla="*/ 2147483647 h 16980"/>
                <a:gd name="T74" fmla="*/ 2147483647 w 6132"/>
                <a:gd name="T75" fmla="*/ 2147483647 h 16980"/>
                <a:gd name="T76" fmla="*/ 2147483647 w 6132"/>
                <a:gd name="T77" fmla="*/ 2147483647 h 16980"/>
                <a:gd name="T78" fmla="*/ 2147483647 w 6132"/>
                <a:gd name="T79" fmla="*/ 2147483647 h 16980"/>
                <a:gd name="T80" fmla="*/ 2147483647 w 6132"/>
                <a:gd name="T81" fmla="*/ 2147483647 h 16980"/>
                <a:gd name="T82" fmla="*/ 2147483647 w 6132"/>
                <a:gd name="T83" fmla="*/ 2147483647 h 16980"/>
                <a:gd name="T84" fmla="*/ 2147483647 w 6132"/>
                <a:gd name="T85" fmla="*/ 2147483647 h 16980"/>
                <a:gd name="T86" fmla="*/ 2147483647 w 6132"/>
                <a:gd name="T87" fmla="*/ 2147483647 h 16980"/>
                <a:gd name="T88" fmla="*/ 2147483647 w 6132"/>
                <a:gd name="T89" fmla="*/ 2147483647 h 16980"/>
                <a:gd name="T90" fmla="*/ 2147483647 w 6132"/>
                <a:gd name="T91" fmla="*/ 2147483647 h 16980"/>
                <a:gd name="T92" fmla="*/ 2147483647 w 6132"/>
                <a:gd name="T93" fmla="*/ 2147483647 h 16980"/>
                <a:gd name="T94" fmla="*/ 2147483647 w 6132"/>
                <a:gd name="T95" fmla="*/ 2147483647 h 16980"/>
                <a:gd name="T96" fmla="*/ 2147483647 w 6132"/>
                <a:gd name="T97" fmla="*/ 2147483647 h 16980"/>
                <a:gd name="T98" fmla="*/ 2147483647 w 6132"/>
                <a:gd name="T99" fmla="*/ 2147483647 h 16980"/>
                <a:gd name="T100" fmla="*/ 2147483647 w 6132"/>
                <a:gd name="T101" fmla="*/ 2147483647 h 16980"/>
                <a:gd name="T102" fmla="*/ 2147483647 w 6132"/>
                <a:gd name="T103" fmla="*/ 2147483647 h 16980"/>
                <a:gd name="T104" fmla="*/ 2147483647 w 6132"/>
                <a:gd name="T105" fmla="*/ 2147483647 h 16980"/>
                <a:gd name="T106" fmla="*/ 2147483647 w 6132"/>
                <a:gd name="T107" fmla="*/ 2147483647 h 16980"/>
                <a:gd name="T108" fmla="*/ 2147483647 w 6132"/>
                <a:gd name="T109" fmla="*/ 2147483647 h 16980"/>
                <a:gd name="T110" fmla="*/ 2147483647 w 6132"/>
                <a:gd name="T111" fmla="*/ 2147483647 h 16980"/>
                <a:gd name="T112" fmla="*/ 2147483647 w 6132"/>
                <a:gd name="T113" fmla="*/ 2147483647 h 16980"/>
                <a:gd name="T114" fmla="*/ 2147483647 w 6132"/>
                <a:gd name="T115" fmla="*/ 2147483647 h 16980"/>
                <a:gd name="T116" fmla="*/ 2147483647 w 6132"/>
                <a:gd name="T117" fmla="*/ 2147483647 h 16980"/>
                <a:gd name="T118" fmla="*/ 2147483647 w 6132"/>
                <a:gd name="T119" fmla="*/ 2147483647 h 16980"/>
                <a:gd name="T120" fmla="*/ 2147483647 w 6132"/>
                <a:gd name="T121" fmla="*/ 2147483647 h 169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132" h="16980">
                  <a:moveTo>
                    <a:pt x="3480" y="3522"/>
                  </a:moveTo>
                  <a:lnTo>
                    <a:pt x="4254" y="3522"/>
                  </a:lnTo>
                  <a:lnTo>
                    <a:pt x="4298" y="3522"/>
                  </a:lnTo>
                  <a:lnTo>
                    <a:pt x="4342" y="3524"/>
                  </a:lnTo>
                  <a:lnTo>
                    <a:pt x="4386" y="3527"/>
                  </a:lnTo>
                  <a:lnTo>
                    <a:pt x="4429" y="3531"/>
                  </a:lnTo>
                  <a:lnTo>
                    <a:pt x="4473" y="3536"/>
                  </a:lnTo>
                  <a:lnTo>
                    <a:pt x="4515" y="3543"/>
                  </a:lnTo>
                  <a:lnTo>
                    <a:pt x="4558" y="3551"/>
                  </a:lnTo>
                  <a:lnTo>
                    <a:pt x="4601" y="3560"/>
                  </a:lnTo>
                  <a:lnTo>
                    <a:pt x="4643" y="3570"/>
                  </a:lnTo>
                  <a:lnTo>
                    <a:pt x="4685" y="3582"/>
                  </a:lnTo>
                  <a:lnTo>
                    <a:pt x="4727" y="3595"/>
                  </a:lnTo>
                  <a:lnTo>
                    <a:pt x="4769" y="3609"/>
                  </a:lnTo>
                  <a:lnTo>
                    <a:pt x="4809" y="3624"/>
                  </a:lnTo>
                  <a:lnTo>
                    <a:pt x="4851" y="3640"/>
                  </a:lnTo>
                  <a:lnTo>
                    <a:pt x="4892" y="3658"/>
                  </a:lnTo>
                  <a:lnTo>
                    <a:pt x="4932" y="3676"/>
                  </a:lnTo>
                  <a:lnTo>
                    <a:pt x="4973" y="3696"/>
                  </a:lnTo>
                  <a:lnTo>
                    <a:pt x="5013" y="3717"/>
                  </a:lnTo>
                  <a:lnTo>
                    <a:pt x="5052" y="3739"/>
                  </a:lnTo>
                  <a:lnTo>
                    <a:pt x="5093" y="3763"/>
                  </a:lnTo>
                  <a:lnTo>
                    <a:pt x="5132" y="3788"/>
                  </a:lnTo>
                  <a:lnTo>
                    <a:pt x="5171" y="3814"/>
                  </a:lnTo>
                  <a:lnTo>
                    <a:pt x="5210" y="3842"/>
                  </a:lnTo>
                  <a:lnTo>
                    <a:pt x="5249" y="3870"/>
                  </a:lnTo>
                  <a:lnTo>
                    <a:pt x="5287" y="3900"/>
                  </a:lnTo>
                  <a:lnTo>
                    <a:pt x="5325" y="3931"/>
                  </a:lnTo>
                  <a:lnTo>
                    <a:pt x="5364" y="3963"/>
                  </a:lnTo>
                  <a:lnTo>
                    <a:pt x="5401" y="3997"/>
                  </a:lnTo>
                  <a:lnTo>
                    <a:pt x="5438" y="4031"/>
                  </a:lnTo>
                  <a:lnTo>
                    <a:pt x="5475" y="4067"/>
                  </a:lnTo>
                  <a:lnTo>
                    <a:pt x="5512" y="4104"/>
                  </a:lnTo>
                  <a:lnTo>
                    <a:pt x="5549" y="4142"/>
                  </a:lnTo>
                  <a:lnTo>
                    <a:pt x="5584" y="4181"/>
                  </a:lnTo>
                  <a:lnTo>
                    <a:pt x="5619" y="4220"/>
                  </a:lnTo>
                  <a:lnTo>
                    <a:pt x="5652" y="4260"/>
                  </a:lnTo>
                  <a:lnTo>
                    <a:pt x="5685" y="4300"/>
                  </a:lnTo>
                  <a:lnTo>
                    <a:pt x="5716" y="4339"/>
                  </a:lnTo>
                  <a:lnTo>
                    <a:pt x="5747" y="4379"/>
                  </a:lnTo>
                  <a:lnTo>
                    <a:pt x="5775" y="4420"/>
                  </a:lnTo>
                  <a:lnTo>
                    <a:pt x="5803" y="4460"/>
                  </a:lnTo>
                  <a:lnTo>
                    <a:pt x="5830" y="4502"/>
                  </a:lnTo>
                  <a:lnTo>
                    <a:pt x="5855" y="4543"/>
                  </a:lnTo>
                  <a:lnTo>
                    <a:pt x="5880" y="4585"/>
                  </a:lnTo>
                  <a:lnTo>
                    <a:pt x="5904" y="4626"/>
                  </a:lnTo>
                  <a:lnTo>
                    <a:pt x="5925" y="4667"/>
                  </a:lnTo>
                  <a:lnTo>
                    <a:pt x="5946" y="4710"/>
                  </a:lnTo>
                  <a:lnTo>
                    <a:pt x="5967" y="4752"/>
                  </a:lnTo>
                  <a:lnTo>
                    <a:pt x="5986" y="4795"/>
                  </a:lnTo>
                  <a:lnTo>
                    <a:pt x="6004" y="4838"/>
                  </a:lnTo>
                  <a:lnTo>
                    <a:pt x="6020" y="4880"/>
                  </a:lnTo>
                  <a:lnTo>
                    <a:pt x="6036" y="4924"/>
                  </a:lnTo>
                  <a:lnTo>
                    <a:pt x="6049" y="4967"/>
                  </a:lnTo>
                  <a:lnTo>
                    <a:pt x="6063" y="5011"/>
                  </a:lnTo>
                  <a:lnTo>
                    <a:pt x="6075" y="5055"/>
                  </a:lnTo>
                  <a:lnTo>
                    <a:pt x="6085" y="5100"/>
                  </a:lnTo>
                  <a:lnTo>
                    <a:pt x="6095" y="5144"/>
                  </a:lnTo>
                  <a:lnTo>
                    <a:pt x="6104" y="5189"/>
                  </a:lnTo>
                  <a:lnTo>
                    <a:pt x="6111" y="5234"/>
                  </a:lnTo>
                  <a:lnTo>
                    <a:pt x="6117" y="5280"/>
                  </a:lnTo>
                  <a:lnTo>
                    <a:pt x="6123" y="5324"/>
                  </a:lnTo>
                  <a:lnTo>
                    <a:pt x="6127" y="5370"/>
                  </a:lnTo>
                  <a:lnTo>
                    <a:pt x="6130" y="5417"/>
                  </a:lnTo>
                  <a:lnTo>
                    <a:pt x="6131" y="5463"/>
                  </a:lnTo>
                  <a:lnTo>
                    <a:pt x="6132" y="5509"/>
                  </a:lnTo>
                  <a:lnTo>
                    <a:pt x="6132" y="9605"/>
                  </a:lnTo>
                  <a:lnTo>
                    <a:pt x="6132" y="9643"/>
                  </a:lnTo>
                  <a:lnTo>
                    <a:pt x="6130" y="9682"/>
                  </a:lnTo>
                  <a:lnTo>
                    <a:pt x="6129" y="9719"/>
                  </a:lnTo>
                  <a:lnTo>
                    <a:pt x="6126" y="9756"/>
                  </a:lnTo>
                  <a:lnTo>
                    <a:pt x="6122" y="9793"/>
                  </a:lnTo>
                  <a:lnTo>
                    <a:pt x="6117" y="9829"/>
                  </a:lnTo>
                  <a:lnTo>
                    <a:pt x="6112" y="9866"/>
                  </a:lnTo>
                  <a:lnTo>
                    <a:pt x="6107" y="9901"/>
                  </a:lnTo>
                  <a:lnTo>
                    <a:pt x="6099" y="9937"/>
                  </a:lnTo>
                  <a:lnTo>
                    <a:pt x="6092" y="9972"/>
                  </a:lnTo>
                  <a:lnTo>
                    <a:pt x="6083" y="10007"/>
                  </a:lnTo>
                  <a:lnTo>
                    <a:pt x="6074" y="10041"/>
                  </a:lnTo>
                  <a:lnTo>
                    <a:pt x="6063" y="10075"/>
                  </a:lnTo>
                  <a:lnTo>
                    <a:pt x="6053" y="10109"/>
                  </a:lnTo>
                  <a:lnTo>
                    <a:pt x="6041" y="10142"/>
                  </a:lnTo>
                  <a:lnTo>
                    <a:pt x="6028" y="10175"/>
                  </a:lnTo>
                  <a:lnTo>
                    <a:pt x="6014" y="10208"/>
                  </a:lnTo>
                  <a:lnTo>
                    <a:pt x="6001" y="10241"/>
                  </a:lnTo>
                  <a:lnTo>
                    <a:pt x="5986" y="10273"/>
                  </a:lnTo>
                  <a:lnTo>
                    <a:pt x="5970" y="10305"/>
                  </a:lnTo>
                  <a:lnTo>
                    <a:pt x="5953" y="10335"/>
                  </a:lnTo>
                  <a:lnTo>
                    <a:pt x="5935" y="10366"/>
                  </a:lnTo>
                  <a:lnTo>
                    <a:pt x="5917" y="10397"/>
                  </a:lnTo>
                  <a:lnTo>
                    <a:pt x="5898" y="10428"/>
                  </a:lnTo>
                  <a:lnTo>
                    <a:pt x="5877" y="10458"/>
                  </a:lnTo>
                  <a:lnTo>
                    <a:pt x="5857" y="10487"/>
                  </a:lnTo>
                  <a:lnTo>
                    <a:pt x="5835" y="10517"/>
                  </a:lnTo>
                  <a:lnTo>
                    <a:pt x="5813" y="10546"/>
                  </a:lnTo>
                  <a:lnTo>
                    <a:pt x="5789" y="10575"/>
                  </a:lnTo>
                  <a:lnTo>
                    <a:pt x="5766" y="10603"/>
                  </a:lnTo>
                  <a:lnTo>
                    <a:pt x="5740" y="10632"/>
                  </a:lnTo>
                  <a:lnTo>
                    <a:pt x="5715" y="10660"/>
                  </a:lnTo>
                  <a:lnTo>
                    <a:pt x="5688" y="10687"/>
                  </a:lnTo>
                  <a:lnTo>
                    <a:pt x="5661" y="10714"/>
                  </a:lnTo>
                  <a:lnTo>
                    <a:pt x="5633" y="10739"/>
                  </a:lnTo>
                  <a:lnTo>
                    <a:pt x="5606" y="10765"/>
                  </a:lnTo>
                  <a:lnTo>
                    <a:pt x="5576" y="10790"/>
                  </a:lnTo>
                  <a:lnTo>
                    <a:pt x="5546" y="10814"/>
                  </a:lnTo>
                  <a:lnTo>
                    <a:pt x="5516" y="10838"/>
                  </a:lnTo>
                  <a:lnTo>
                    <a:pt x="5486" y="10860"/>
                  </a:lnTo>
                  <a:lnTo>
                    <a:pt x="5455" y="10883"/>
                  </a:lnTo>
                  <a:lnTo>
                    <a:pt x="5422" y="10905"/>
                  </a:lnTo>
                  <a:lnTo>
                    <a:pt x="5390" y="10925"/>
                  </a:lnTo>
                  <a:lnTo>
                    <a:pt x="5357" y="10947"/>
                  </a:lnTo>
                  <a:lnTo>
                    <a:pt x="5323" y="10966"/>
                  </a:lnTo>
                  <a:lnTo>
                    <a:pt x="5288" y="10985"/>
                  </a:lnTo>
                  <a:lnTo>
                    <a:pt x="5253" y="11004"/>
                  </a:lnTo>
                  <a:lnTo>
                    <a:pt x="5218" y="11022"/>
                  </a:lnTo>
                  <a:lnTo>
                    <a:pt x="5182" y="11039"/>
                  </a:lnTo>
                  <a:lnTo>
                    <a:pt x="5145" y="11056"/>
                  </a:lnTo>
                  <a:lnTo>
                    <a:pt x="5108" y="11072"/>
                  </a:lnTo>
                  <a:lnTo>
                    <a:pt x="5069" y="11087"/>
                  </a:lnTo>
                  <a:lnTo>
                    <a:pt x="5031" y="11102"/>
                  </a:lnTo>
                  <a:lnTo>
                    <a:pt x="4992" y="11117"/>
                  </a:lnTo>
                  <a:lnTo>
                    <a:pt x="4952" y="11130"/>
                  </a:lnTo>
                  <a:lnTo>
                    <a:pt x="4911" y="11143"/>
                  </a:lnTo>
                  <a:lnTo>
                    <a:pt x="4871" y="11155"/>
                  </a:lnTo>
                  <a:lnTo>
                    <a:pt x="4828" y="11167"/>
                  </a:lnTo>
                  <a:lnTo>
                    <a:pt x="4787" y="11178"/>
                  </a:lnTo>
                  <a:lnTo>
                    <a:pt x="4743" y="11189"/>
                  </a:lnTo>
                  <a:lnTo>
                    <a:pt x="4701" y="11199"/>
                  </a:lnTo>
                  <a:lnTo>
                    <a:pt x="4656" y="11208"/>
                  </a:lnTo>
                  <a:lnTo>
                    <a:pt x="4612" y="11217"/>
                  </a:lnTo>
                  <a:lnTo>
                    <a:pt x="4567" y="11225"/>
                  </a:lnTo>
                  <a:lnTo>
                    <a:pt x="4567" y="16980"/>
                  </a:lnTo>
                  <a:lnTo>
                    <a:pt x="1510" y="16980"/>
                  </a:lnTo>
                  <a:lnTo>
                    <a:pt x="1510" y="11225"/>
                  </a:lnTo>
                  <a:lnTo>
                    <a:pt x="1424" y="11201"/>
                  </a:lnTo>
                  <a:lnTo>
                    <a:pt x="1340" y="11175"/>
                  </a:lnTo>
                  <a:lnTo>
                    <a:pt x="1298" y="11161"/>
                  </a:lnTo>
                  <a:lnTo>
                    <a:pt x="1258" y="11148"/>
                  </a:lnTo>
                  <a:lnTo>
                    <a:pt x="1218" y="11134"/>
                  </a:lnTo>
                  <a:lnTo>
                    <a:pt x="1178" y="11120"/>
                  </a:lnTo>
                  <a:lnTo>
                    <a:pt x="1139" y="11105"/>
                  </a:lnTo>
                  <a:lnTo>
                    <a:pt x="1101" y="11089"/>
                  </a:lnTo>
                  <a:lnTo>
                    <a:pt x="1064" y="11074"/>
                  </a:lnTo>
                  <a:lnTo>
                    <a:pt x="1026" y="11058"/>
                  </a:lnTo>
                  <a:lnTo>
                    <a:pt x="990" y="11042"/>
                  </a:lnTo>
                  <a:lnTo>
                    <a:pt x="954" y="11025"/>
                  </a:lnTo>
                  <a:lnTo>
                    <a:pt x="918" y="11009"/>
                  </a:lnTo>
                  <a:lnTo>
                    <a:pt x="884" y="10991"/>
                  </a:lnTo>
                  <a:lnTo>
                    <a:pt x="849" y="10974"/>
                  </a:lnTo>
                  <a:lnTo>
                    <a:pt x="816" y="10956"/>
                  </a:lnTo>
                  <a:lnTo>
                    <a:pt x="782" y="10938"/>
                  </a:lnTo>
                  <a:lnTo>
                    <a:pt x="750" y="10920"/>
                  </a:lnTo>
                  <a:lnTo>
                    <a:pt x="719" y="10901"/>
                  </a:lnTo>
                  <a:lnTo>
                    <a:pt x="687" y="10882"/>
                  </a:lnTo>
                  <a:lnTo>
                    <a:pt x="656" y="10862"/>
                  </a:lnTo>
                  <a:lnTo>
                    <a:pt x="626" y="10841"/>
                  </a:lnTo>
                  <a:lnTo>
                    <a:pt x="596" y="10821"/>
                  </a:lnTo>
                  <a:lnTo>
                    <a:pt x="567" y="10801"/>
                  </a:lnTo>
                  <a:lnTo>
                    <a:pt x="539" y="10780"/>
                  </a:lnTo>
                  <a:lnTo>
                    <a:pt x="510" y="10758"/>
                  </a:lnTo>
                  <a:lnTo>
                    <a:pt x="484" y="10736"/>
                  </a:lnTo>
                  <a:lnTo>
                    <a:pt x="456" y="10714"/>
                  </a:lnTo>
                  <a:lnTo>
                    <a:pt x="431" y="10691"/>
                  </a:lnTo>
                  <a:lnTo>
                    <a:pt x="405" y="10668"/>
                  </a:lnTo>
                  <a:lnTo>
                    <a:pt x="380" y="10646"/>
                  </a:lnTo>
                  <a:lnTo>
                    <a:pt x="355" y="10622"/>
                  </a:lnTo>
                  <a:lnTo>
                    <a:pt x="332" y="10599"/>
                  </a:lnTo>
                  <a:lnTo>
                    <a:pt x="310" y="10576"/>
                  </a:lnTo>
                  <a:lnTo>
                    <a:pt x="289" y="10551"/>
                  </a:lnTo>
                  <a:lnTo>
                    <a:pt x="267" y="10528"/>
                  </a:lnTo>
                  <a:lnTo>
                    <a:pt x="247" y="10503"/>
                  </a:lnTo>
                  <a:lnTo>
                    <a:pt x="228" y="10480"/>
                  </a:lnTo>
                  <a:lnTo>
                    <a:pt x="209" y="10455"/>
                  </a:lnTo>
                  <a:lnTo>
                    <a:pt x="191" y="10431"/>
                  </a:lnTo>
                  <a:lnTo>
                    <a:pt x="174" y="10407"/>
                  </a:lnTo>
                  <a:lnTo>
                    <a:pt x="158" y="10382"/>
                  </a:lnTo>
                  <a:lnTo>
                    <a:pt x="142" y="10357"/>
                  </a:lnTo>
                  <a:lnTo>
                    <a:pt x="128" y="10332"/>
                  </a:lnTo>
                  <a:lnTo>
                    <a:pt x="114" y="10307"/>
                  </a:lnTo>
                  <a:lnTo>
                    <a:pt x="101" y="10281"/>
                  </a:lnTo>
                  <a:lnTo>
                    <a:pt x="89" y="10256"/>
                  </a:lnTo>
                  <a:lnTo>
                    <a:pt x="77" y="10230"/>
                  </a:lnTo>
                  <a:lnTo>
                    <a:pt x="67" y="10205"/>
                  </a:lnTo>
                  <a:lnTo>
                    <a:pt x="57" y="10179"/>
                  </a:lnTo>
                  <a:lnTo>
                    <a:pt x="48" y="10153"/>
                  </a:lnTo>
                  <a:lnTo>
                    <a:pt x="39" y="10127"/>
                  </a:lnTo>
                  <a:lnTo>
                    <a:pt x="32" y="10100"/>
                  </a:lnTo>
                  <a:lnTo>
                    <a:pt x="25" y="10074"/>
                  </a:lnTo>
                  <a:lnTo>
                    <a:pt x="19" y="10047"/>
                  </a:lnTo>
                  <a:lnTo>
                    <a:pt x="14" y="10021"/>
                  </a:lnTo>
                  <a:lnTo>
                    <a:pt x="9" y="9994"/>
                  </a:lnTo>
                  <a:lnTo>
                    <a:pt x="6" y="9967"/>
                  </a:lnTo>
                  <a:lnTo>
                    <a:pt x="3" y="9940"/>
                  </a:lnTo>
                  <a:lnTo>
                    <a:pt x="1" y="9912"/>
                  </a:lnTo>
                  <a:lnTo>
                    <a:pt x="0" y="9885"/>
                  </a:lnTo>
                  <a:lnTo>
                    <a:pt x="0" y="9857"/>
                  </a:lnTo>
                  <a:lnTo>
                    <a:pt x="0" y="5509"/>
                  </a:lnTo>
                  <a:lnTo>
                    <a:pt x="1" y="5453"/>
                  </a:lnTo>
                  <a:lnTo>
                    <a:pt x="2" y="5398"/>
                  </a:lnTo>
                  <a:lnTo>
                    <a:pt x="5" y="5342"/>
                  </a:lnTo>
                  <a:lnTo>
                    <a:pt x="9" y="5288"/>
                  </a:lnTo>
                  <a:lnTo>
                    <a:pt x="15" y="5235"/>
                  </a:lnTo>
                  <a:lnTo>
                    <a:pt x="21" y="5182"/>
                  </a:lnTo>
                  <a:lnTo>
                    <a:pt x="28" y="5130"/>
                  </a:lnTo>
                  <a:lnTo>
                    <a:pt x="37" y="5079"/>
                  </a:lnTo>
                  <a:lnTo>
                    <a:pt x="47" y="5028"/>
                  </a:lnTo>
                  <a:lnTo>
                    <a:pt x="57" y="4978"/>
                  </a:lnTo>
                  <a:lnTo>
                    <a:pt x="70" y="4929"/>
                  </a:lnTo>
                  <a:lnTo>
                    <a:pt x="83" y="4880"/>
                  </a:lnTo>
                  <a:lnTo>
                    <a:pt x="97" y="4832"/>
                  </a:lnTo>
                  <a:lnTo>
                    <a:pt x="112" y="4785"/>
                  </a:lnTo>
                  <a:lnTo>
                    <a:pt x="129" y="4739"/>
                  </a:lnTo>
                  <a:lnTo>
                    <a:pt x="147" y="4693"/>
                  </a:lnTo>
                  <a:lnTo>
                    <a:pt x="166" y="4648"/>
                  </a:lnTo>
                  <a:lnTo>
                    <a:pt x="187" y="4604"/>
                  </a:lnTo>
                  <a:lnTo>
                    <a:pt x="208" y="4560"/>
                  </a:lnTo>
                  <a:lnTo>
                    <a:pt x="230" y="4518"/>
                  </a:lnTo>
                  <a:lnTo>
                    <a:pt x="255" y="4476"/>
                  </a:lnTo>
                  <a:lnTo>
                    <a:pt x="279" y="4435"/>
                  </a:lnTo>
                  <a:lnTo>
                    <a:pt x="306" y="4393"/>
                  </a:lnTo>
                  <a:lnTo>
                    <a:pt x="332" y="4354"/>
                  </a:lnTo>
                  <a:lnTo>
                    <a:pt x="361" y="4315"/>
                  </a:lnTo>
                  <a:lnTo>
                    <a:pt x="391" y="4275"/>
                  </a:lnTo>
                  <a:lnTo>
                    <a:pt x="421" y="4238"/>
                  </a:lnTo>
                  <a:lnTo>
                    <a:pt x="453" y="4201"/>
                  </a:lnTo>
                  <a:lnTo>
                    <a:pt x="486" y="4165"/>
                  </a:lnTo>
                  <a:lnTo>
                    <a:pt x="520" y="4129"/>
                  </a:lnTo>
                  <a:lnTo>
                    <a:pt x="556" y="4093"/>
                  </a:lnTo>
                  <a:lnTo>
                    <a:pt x="592" y="4059"/>
                  </a:lnTo>
                  <a:lnTo>
                    <a:pt x="629" y="4025"/>
                  </a:lnTo>
                  <a:lnTo>
                    <a:pt x="668" y="3994"/>
                  </a:lnTo>
                  <a:lnTo>
                    <a:pt x="707" y="3963"/>
                  </a:lnTo>
                  <a:lnTo>
                    <a:pt x="747" y="3933"/>
                  </a:lnTo>
                  <a:lnTo>
                    <a:pt x="789" y="3904"/>
                  </a:lnTo>
                  <a:lnTo>
                    <a:pt x="830" y="3876"/>
                  </a:lnTo>
                  <a:lnTo>
                    <a:pt x="873" y="3849"/>
                  </a:lnTo>
                  <a:lnTo>
                    <a:pt x="916" y="3823"/>
                  </a:lnTo>
                  <a:lnTo>
                    <a:pt x="961" y="3799"/>
                  </a:lnTo>
                  <a:lnTo>
                    <a:pt x="1005" y="3775"/>
                  </a:lnTo>
                  <a:lnTo>
                    <a:pt x="1052" y="3752"/>
                  </a:lnTo>
                  <a:lnTo>
                    <a:pt x="1099" y="3731"/>
                  </a:lnTo>
                  <a:lnTo>
                    <a:pt x="1146" y="3711"/>
                  </a:lnTo>
                  <a:lnTo>
                    <a:pt x="1194" y="3691"/>
                  </a:lnTo>
                  <a:lnTo>
                    <a:pt x="1244" y="3672"/>
                  </a:lnTo>
                  <a:lnTo>
                    <a:pt x="1294" y="3655"/>
                  </a:lnTo>
                  <a:lnTo>
                    <a:pt x="1345" y="3640"/>
                  </a:lnTo>
                  <a:lnTo>
                    <a:pt x="1397" y="3624"/>
                  </a:lnTo>
                  <a:lnTo>
                    <a:pt x="1450" y="3610"/>
                  </a:lnTo>
                  <a:lnTo>
                    <a:pt x="1503" y="3597"/>
                  </a:lnTo>
                  <a:lnTo>
                    <a:pt x="1558" y="3584"/>
                  </a:lnTo>
                  <a:lnTo>
                    <a:pt x="1614" y="3574"/>
                  </a:lnTo>
                  <a:lnTo>
                    <a:pt x="1670" y="3564"/>
                  </a:lnTo>
                  <a:lnTo>
                    <a:pt x="1726" y="3554"/>
                  </a:lnTo>
                  <a:lnTo>
                    <a:pt x="1785" y="3547"/>
                  </a:lnTo>
                  <a:lnTo>
                    <a:pt x="1843" y="3540"/>
                  </a:lnTo>
                  <a:lnTo>
                    <a:pt x="1902" y="3534"/>
                  </a:lnTo>
                  <a:lnTo>
                    <a:pt x="1963" y="3530"/>
                  </a:lnTo>
                  <a:lnTo>
                    <a:pt x="2024" y="3526"/>
                  </a:lnTo>
                  <a:lnTo>
                    <a:pt x="2086" y="3524"/>
                  </a:lnTo>
                  <a:lnTo>
                    <a:pt x="2149" y="3522"/>
                  </a:lnTo>
                  <a:lnTo>
                    <a:pt x="2212" y="3522"/>
                  </a:lnTo>
                  <a:lnTo>
                    <a:pt x="2218" y="3517"/>
                  </a:lnTo>
                  <a:lnTo>
                    <a:pt x="2224" y="3514"/>
                  </a:lnTo>
                  <a:lnTo>
                    <a:pt x="2230" y="3513"/>
                  </a:lnTo>
                  <a:lnTo>
                    <a:pt x="2237" y="3512"/>
                  </a:lnTo>
                  <a:lnTo>
                    <a:pt x="2243" y="3512"/>
                  </a:lnTo>
                  <a:lnTo>
                    <a:pt x="2251" y="3512"/>
                  </a:lnTo>
                  <a:lnTo>
                    <a:pt x="2261" y="3512"/>
                  </a:lnTo>
                  <a:lnTo>
                    <a:pt x="2274" y="3512"/>
                  </a:lnTo>
                  <a:lnTo>
                    <a:pt x="2312" y="3514"/>
                  </a:lnTo>
                  <a:lnTo>
                    <a:pt x="2353" y="3516"/>
                  </a:lnTo>
                  <a:lnTo>
                    <a:pt x="2393" y="3517"/>
                  </a:lnTo>
                  <a:lnTo>
                    <a:pt x="2435" y="3519"/>
                  </a:lnTo>
                  <a:lnTo>
                    <a:pt x="2479" y="3520"/>
                  </a:lnTo>
                  <a:lnTo>
                    <a:pt x="2522" y="3520"/>
                  </a:lnTo>
                  <a:lnTo>
                    <a:pt x="2568" y="3522"/>
                  </a:lnTo>
                  <a:lnTo>
                    <a:pt x="2615" y="3522"/>
                  </a:lnTo>
                  <a:lnTo>
                    <a:pt x="2616" y="3516"/>
                  </a:lnTo>
                  <a:lnTo>
                    <a:pt x="2617" y="3511"/>
                  </a:lnTo>
                  <a:lnTo>
                    <a:pt x="2620" y="3505"/>
                  </a:lnTo>
                  <a:lnTo>
                    <a:pt x="2623" y="3498"/>
                  </a:lnTo>
                  <a:lnTo>
                    <a:pt x="2634" y="3483"/>
                  </a:lnTo>
                  <a:lnTo>
                    <a:pt x="2649" y="3466"/>
                  </a:lnTo>
                  <a:lnTo>
                    <a:pt x="2663" y="3450"/>
                  </a:lnTo>
                  <a:lnTo>
                    <a:pt x="2674" y="3439"/>
                  </a:lnTo>
                  <a:lnTo>
                    <a:pt x="2678" y="3434"/>
                  </a:lnTo>
                  <a:lnTo>
                    <a:pt x="2683" y="3431"/>
                  </a:lnTo>
                  <a:lnTo>
                    <a:pt x="2686" y="3430"/>
                  </a:lnTo>
                  <a:lnTo>
                    <a:pt x="2688" y="3429"/>
                  </a:lnTo>
                  <a:lnTo>
                    <a:pt x="2651" y="3417"/>
                  </a:lnTo>
                  <a:lnTo>
                    <a:pt x="2614" y="3406"/>
                  </a:lnTo>
                  <a:lnTo>
                    <a:pt x="2578" y="3393"/>
                  </a:lnTo>
                  <a:lnTo>
                    <a:pt x="2542" y="3380"/>
                  </a:lnTo>
                  <a:lnTo>
                    <a:pt x="2506" y="3366"/>
                  </a:lnTo>
                  <a:lnTo>
                    <a:pt x="2471" y="3351"/>
                  </a:lnTo>
                  <a:lnTo>
                    <a:pt x="2436" y="3337"/>
                  </a:lnTo>
                  <a:lnTo>
                    <a:pt x="2402" y="3322"/>
                  </a:lnTo>
                  <a:lnTo>
                    <a:pt x="2368" y="3306"/>
                  </a:lnTo>
                  <a:lnTo>
                    <a:pt x="2336" y="3289"/>
                  </a:lnTo>
                  <a:lnTo>
                    <a:pt x="2303" y="3272"/>
                  </a:lnTo>
                  <a:lnTo>
                    <a:pt x="2271" y="3255"/>
                  </a:lnTo>
                  <a:lnTo>
                    <a:pt x="2239" y="3237"/>
                  </a:lnTo>
                  <a:lnTo>
                    <a:pt x="2208" y="3218"/>
                  </a:lnTo>
                  <a:lnTo>
                    <a:pt x="2177" y="3198"/>
                  </a:lnTo>
                  <a:lnTo>
                    <a:pt x="2147" y="3178"/>
                  </a:lnTo>
                  <a:lnTo>
                    <a:pt x="2117" y="3158"/>
                  </a:lnTo>
                  <a:lnTo>
                    <a:pt x="2087" y="3137"/>
                  </a:lnTo>
                  <a:lnTo>
                    <a:pt x="2058" y="3115"/>
                  </a:lnTo>
                  <a:lnTo>
                    <a:pt x="2030" y="3093"/>
                  </a:lnTo>
                  <a:lnTo>
                    <a:pt x="2002" y="3071"/>
                  </a:lnTo>
                  <a:lnTo>
                    <a:pt x="1975" y="3047"/>
                  </a:lnTo>
                  <a:lnTo>
                    <a:pt x="1948" y="3024"/>
                  </a:lnTo>
                  <a:lnTo>
                    <a:pt x="1921" y="3000"/>
                  </a:lnTo>
                  <a:lnTo>
                    <a:pt x="1895" y="2975"/>
                  </a:lnTo>
                  <a:lnTo>
                    <a:pt x="1869" y="2950"/>
                  </a:lnTo>
                  <a:lnTo>
                    <a:pt x="1844" y="2924"/>
                  </a:lnTo>
                  <a:lnTo>
                    <a:pt x="1820" y="2898"/>
                  </a:lnTo>
                  <a:lnTo>
                    <a:pt x="1795" y="2871"/>
                  </a:lnTo>
                  <a:lnTo>
                    <a:pt x="1771" y="2843"/>
                  </a:lnTo>
                  <a:lnTo>
                    <a:pt x="1747" y="2816"/>
                  </a:lnTo>
                  <a:lnTo>
                    <a:pt x="1725" y="2787"/>
                  </a:lnTo>
                  <a:lnTo>
                    <a:pt x="1703" y="2757"/>
                  </a:lnTo>
                  <a:lnTo>
                    <a:pt x="1682" y="2729"/>
                  </a:lnTo>
                  <a:lnTo>
                    <a:pt x="1660" y="2699"/>
                  </a:lnTo>
                  <a:lnTo>
                    <a:pt x="1640" y="2669"/>
                  </a:lnTo>
                  <a:lnTo>
                    <a:pt x="1621" y="2638"/>
                  </a:lnTo>
                  <a:lnTo>
                    <a:pt x="1603" y="2608"/>
                  </a:lnTo>
                  <a:lnTo>
                    <a:pt x="1585" y="2578"/>
                  </a:lnTo>
                  <a:lnTo>
                    <a:pt x="1568" y="2547"/>
                  </a:lnTo>
                  <a:lnTo>
                    <a:pt x="1551" y="2516"/>
                  </a:lnTo>
                  <a:lnTo>
                    <a:pt x="1535" y="2484"/>
                  </a:lnTo>
                  <a:lnTo>
                    <a:pt x="1520" y="2452"/>
                  </a:lnTo>
                  <a:lnTo>
                    <a:pt x="1506" y="2420"/>
                  </a:lnTo>
                  <a:lnTo>
                    <a:pt x="1493" y="2388"/>
                  </a:lnTo>
                  <a:lnTo>
                    <a:pt x="1479" y="2356"/>
                  </a:lnTo>
                  <a:lnTo>
                    <a:pt x="1467" y="2324"/>
                  </a:lnTo>
                  <a:lnTo>
                    <a:pt x="1455" y="2291"/>
                  </a:lnTo>
                  <a:lnTo>
                    <a:pt x="1445" y="2258"/>
                  </a:lnTo>
                  <a:lnTo>
                    <a:pt x="1434" y="2225"/>
                  </a:lnTo>
                  <a:lnTo>
                    <a:pt x="1425" y="2191"/>
                  </a:lnTo>
                  <a:lnTo>
                    <a:pt x="1416" y="2157"/>
                  </a:lnTo>
                  <a:lnTo>
                    <a:pt x="1408" y="2123"/>
                  </a:lnTo>
                  <a:lnTo>
                    <a:pt x="1400" y="2089"/>
                  </a:lnTo>
                  <a:lnTo>
                    <a:pt x="1394" y="2054"/>
                  </a:lnTo>
                  <a:lnTo>
                    <a:pt x="1389" y="2018"/>
                  </a:lnTo>
                  <a:lnTo>
                    <a:pt x="1383" y="1983"/>
                  </a:lnTo>
                  <a:lnTo>
                    <a:pt x="1378" y="1948"/>
                  </a:lnTo>
                  <a:lnTo>
                    <a:pt x="1375" y="1912"/>
                  </a:lnTo>
                  <a:lnTo>
                    <a:pt x="1372" y="1876"/>
                  </a:lnTo>
                  <a:lnTo>
                    <a:pt x="1368" y="1840"/>
                  </a:lnTo>
                  <a:lnTo>
                    <a:pt x="1367" y="1804"/>
                  </a:lnTo>
                  <a:lnTo>
                    <a:pt x="1366" y="1767"/>
                  </a:lnTo>
                  <a:lnTo>
                    <a:pt x="1365" y="1729"/>
                  </a:lnTo>
                  <a:lnTo>
                    <a:pt x="1366" y="1686"/>
                  </a:lnTo>
                  <a:lnTo>
                    <a:pt x="1367" y="1641"/>
                  </a:lnTo>
                  <a:lnTo>
                    <a:pt x="1370" y="1598"/>
                  </a:lnTo>
                  <a:lnTo>
                    <a:pt x="1374" y="1555"/>
                  </a:lnTo>
                  <a:lnTo>
                    <a:pt x="1378" y="1511"/>
                  </a:lnTo>
                  <a:lnTo>
                    <a:pt x="1383" y="1469"/>
                  </a:lnTo>
                  <a:lnTo>
                    <a:pt x="1390" y="1427"/>
                  </a:lnTo>
                  <a:lnTo>
                    <a:pt x="1397" y="1386"/>
                  </a:lnTo>
                  <a:lnTo>
                    <a:pt x="1405" y="1345"/>
                  </a:lnTo>
                  <a:lnTo>
                    <a:pt x="1415" y="1304"/>
                  </a:lnTo>
                  <a:lnTo>
                    <a:pt x="1426" y="1264"/>
                  </a:lnTo>
                  <a:lnTo>
                    <a:pt x="1437" y="1223"/>
                  </a:lnTo>
                  <a:lnTo>
                    <a:pt x="1449" y="1184"/>
                  </a:lnTo>
                  <a:lnTo>
                    <a:pt x="1463" y="1145"/>
                  </a:lnTo>
                  <a:lnTo>
                    <a:pt x="1477" y="1106"/>
                  </a:lnTo>
                  <a:lnTo>
                    <a:pt x="1493" y="1068"/>
                  </a:lnTo>
                  <a:lnTo>
                    <a:pt x="1508" y="1030"/>
                  </a:lnTo>
                  <a:lnTo>
                    <a:pt x="1527" y="993"/>
                  </a:lnTo>
                  <a:lnTo>
                    <a:pt x="1545" y="955"/>
                  </a:lnTo>
                  <a:lnTo>
                    <a:pt x="1564" y="919"/>
                  </a:lnTo>
                  <a:lnTo>
                    <a:pt x="1585" y="883"/>
                  </a:lnTo>
                  <a:lnTo>
                    <a:pt x="1606" y="847"/>
                  </a:lnTo>
                  <a:lnTo>
                    <a:pt x="1628" y="811"/>
                  </a:lnTo>
                  <a:lnTo>
                    <a:pt x="1652" y="776"/>
                  </a:lnTo>
                  <a:lnTo>
                    <a:pt x="1676" y="742"/>
                  </a:lnTo>
                  <a:lnTo>
                    <a:pt x="1702" y="708"/>
                  </a:lnTo>
                  <a:lnTo>
                    <a:pt x="1728" y="674"/>
                  </a:lnTo>
                  <a:lnTo>
                    <a:pt x="1756" y="640"/>
                  </a:lnTo>
                  <a:lnTo>
                    <a:pt x="1783" y="607"/>
                  </a:lnTo>
                  <a:lnTo>
                    <a:pt x="1813" y="574"/>
                  </a:lnTo>
                  <a:lnTo>
                    <a:pt x="1844" y="542"/>
                  </a:lnTo>
                  <a:lnTo>
                    <a:pt x="1875" y="510"/>
                  </a:lnTo>
                  <a:lnTo>
                    <a:pt x="1907" y="478"/>
                  </a:lnTo>
                  <a:lnTo>
                    <a:pt x="1940" y="448"/>
                  </a:lnTo>
                  <a:lnTo>
                    <a:pt x="1971" y="419"/>
                  </a:lnTo>
                  <a:lnTo>
                    <a:pt x="2005" y="390"/>
                  </a:lnTo>
                  <a:lnTo>
                    <a:pt x="2038" y="362"/>
                  </a:lnTo>
                  <a:lnTo>
                    <a:pt x="2072" y="336"/>
                  </a:lnTo>
                  <a:lnTo>
                    <a:pt x="2106" y="311"/>
                  </a:lnTo>
                  <a:lnTo>
                    <a:pt x="2141" y="287"/>
                  </a:lnTo>
                  <a:lnTo>
                    <a:pt x="2176" y="263"/>
                  </a:lnTo>
                  <a:lnTo>
                    <a:pt x="2211" y="240"/>
                  </a:lnTo>
                  <a:lnTo>
                    <a:pt x="2247" y="219"/>
                  </a:lnTo>
                  <a:lnTo>
                    <a:pt x="2284" y="199"/>
                  </a:lnTo>
                  <a:lnTo>
                    <a:pt x="2320" y="179"/>
                  </a:lnTo>
                  <a:lnTo>
                    <a:pt x="2357" y="160"/>
                  </a:lnTo>
                  <a:lnTo>
                    <a:pt x="2395" y="143"/>
                  </a:lnTo>
                  <a:lnTo>
                    <a:pt x="2432" y="127"/>
                  </a:lnTo>
                  <a:lnTo>
                    <a:pt x="2470" y="111"/>
                  </a:lnTo>
                  <a:lnTo>
                    <a:pt x="2510" y="98"/>
                  </a:lnTo>
                  <a:lnTo>
                    <a:pt x="2549" y="84"/>
                  </a:lnTo>
                  <a:lnTo>
                    <a:pt x="2588" y="71"/>
                  </a:lnTo>
                  <a:lnTo>
                    <a:pt x="2628" y="60"/>
                  </a:lnTo>
                  <a:lnTo>
                    <a:pt x="2668" y="50"/>
                  </a:lnTo>
                  <a:lnTo>
                    <a:pt x="2709" y="40"/>
                  </a:lnTo>
                  <a:lnTo>
                    <a:pt x="2750" y="32"/>
                  </a:lnTo>
                  <a:lnTo>
                    <a:pt x="2791" y="24"/>
                  </a:lnTo>
                  <a:lnTo>
                    <a:pt x="2833" y="18"/>
                  </a:lnTo>
                  <a:lnTo>
                    <a:pt x="2876" y="13"/>
                  </a:lnTo>
                  <a:lnTo>
                    <a:pt x="2918" y="7"/>
                  </a:lnTo>
                  <a:lnTo>
                    <a:pt x="2962" y="4"/>
                  </a:lnTo>
                  <a:lnTo>
                    <a:pt x="3005" y="2"/>
                  </a:lnTo>
                  <a:lnTo>
                    <a:pt x="3049" y="1"/>
                  </a:lnTo>
                  <a:lnTo>
                    <a:pt x="3094" y="0"/>
                  </a:lnTo>
                  <a:lnTo>
                    <a:pt x="3138" y="1"/>
                  </a:lnTo>
                  <a:lnTo>
                    <a:pt x="3183" y="2"/>
                  </a:lnTo>
                  <a:lnTo>
                    <a:pt x="3226" y="4"/>
                  </a:lnTo>
                  <a:lnTo>
                    <a:pt x="3270" y="7"/>
                  </a:lnTo>
                  <a:lnTo>
                    <a:pt x="3312" y="13"/>
                  </a:lnTo>
                  <a:lnTo>
                    <a:pt x="3356" y="18"/>
                  </a:lnTo>
                  <a:lnTo>
                    <a:pt x="3397" y="24"/>
                  </a:lnTo>
                  <a:lnTo>
                    <a:pt x="3440" y="32"/>
                  </a:lnTo>
                  <a:lnTo>
                    <a:pt x="3481" y="40"/>
                  </a:lnTo>
                  <a:lnTo>
                    <a:pt x="3521" y="50"/>
                  </a:lnTo>
                  <a:lnTo>
                    <a:pt x="3563" y="60"/>
                  </a:lnTo>
                  <a:lnTo>
                    <a:pt x="3602" y="71"/>
                  </a:lnTo>
                  <a:lnTo>
                    <a:pt x="3643" y="84"/>
                  </a:lnTo>
                  <a:lnTo>
                    <a:pt x="3682" y="98"/>
                  </a:lnTo>
                  <a:lnTo>
                    <a:pt x="3721" y="111"/>
                  </a:lnTo>
                  <a:lnTo>
                    <a:pt x="3759" y="127"/>
                  </a:lnTo>
                  <a:lnTo>
                    <a:pt x="3798" y="143"/>
                  </a:lnTo>
                  <a:lnTo>
                    <a:pt x="3835" y="160"/>
                  </a:lnTo>
                  <a:lnTo>
                    <a:pt x="3873" y="179"/>
                  </a:lnTo>
                  <a:lnTo>
                    <a:pt x="3909" y="199"/>
                  </a:lnTo>
                  <a:lnTo>
                    <a:pt x="3946" y="219"/>
                  </a:lnTo>
                  <a:lnTo>
                    <a:pt x="3982" y="240"/>
                  </a:lnTo>
                  <a:lnTo>
                    <a:pt x="4017" y="263"/>
                  </a:lnTo>
                  <a:lnTo>
                    <a:pt x="4053" y="287"/>
                  </a:lnTo>
                  <a:lnTo>
                    <a:pt x="4088" y="311"/>
                  </a:lnTo>
                  <a:lnTo>
                    <a:pt x="4122" y="336"/>
                  </a:lnTo>
                  <a:lnTo>
                    <a:pt x="4156" y="362"/>
                  </a:lnTo>
                  <a:lnTo>
                    <a:pt x="4190" y="390"/>
                  </a:lnTo>
                  <a:lnTo>
                    <a:pt x="4223" y="419"/>
                  </a:lnTo>
                  <a:lnTo>
                    <a:pt x="4256" y="448"/>
                  </a:lnTo>
                  <a:lnTo>
                    <a:pt x="4289" y="478"/>
                  </a:lnTo>
                  <a:lnTo>
                    <a:pt x="4321" y="510"/>
                  </a:lnTo>
                  <a:lnTo>
                    <a:pt x="4353" y="542"/>
                  </a:lnTo>
                  <a:lnTo>
                    <a:pt x="4383" y="574"/>
                  </a:lnTo>
                  <a:lnTo>
                    <a:pt x="4412" y="607"/>
                  </a:lnTo>
                  <a:lnTo>
                    <a:pt x="4440" y="640"/>
                  </a:lnTo>
                  <a:lnTo>
                    <a:pt x="4467" y="674"/>
                  </a:lnTo>
                  <a:lnTo>
                    <a:pt x="4493" y="708"/>
                  </a:lnTo>
                  <a:lnTo>
                    <a:pt x="4518" y="742"/>
                  </a:lnTo>
                  <a:lnTo>
                    <a:pt x="4543" y="776"/>
                  </a:lnTo>
                  <a:lnTo>
                    <a:pt x="4566" y="811"/>
                  </a:lnTo>
                  <a:lnTo>
                    <a:pt x="4588" y="847"/>
                  </a:lnTo>
                  <a:lnTo>
                    <a:pt x="4610" y="883"/>
                  </a:lnTo>
                  <a:lnTo>
                    <a:pt x="4630" y="919"/>
                  </a:lnTo>
                  <a:lnTo>
                    <a:pt x="4649" y="955"/>
                  </a:lnTo>
                  <a:lnTo>
                    <a:pt x="4667" y="993"/>
                  </a:lnTo>
                  <a:lnTo>
                    <a:pt x="4685" y="1030"/>
                  </a:lnTo>
                  <a:lnTo>
                    <a:pt x="4701" y="1068"/>
                  </a:lnTo>
                  <a:lnTo>
                    <a:pt x="4716" y="1106"/>
                  </a:lnTo>
                  <a:lnTo>
                    <a:pt x="4731" y="1145"/>
                  </a:lnTo>
                  <a:lnTo>
                    <a:pt x="4745" y="1184"/>
                  </a:lnTo>
                  <a:lnTo>
                    <a:pt x="4756" y="1223"/>
                  </a:lnTo>
                  <a:lnTo>
                    <a:pt x="4768" y="1264"/>
                  </a:lnTo>
                  <a:lnTo>
                    <a:pt x="4779" y="1304"/>
                  </a:lnTo>
                  <a:lnTo>
                    <a:pt x="4788" y="1345"/>
                  </a:lnTo>
                  <a:lnTo>
                    <a:pt x="4797" y="1386"/>
                  </a:lnTo>
                  <a:lnTo>
                    <a:pt x="4803" y="1427"/>
                  </a:lnTo>
                  <a:lnTo>
                    <a:pt x="4810" y="1469"/>
                  </a:lnTo>
                  <a:lnTo>
                    <a:pt x="4816" y="1511"/>
                  </a:lnTo>
                  <a:lnTo>
                    <a:pt x="4820" y="1555"/>
                  </a:lnTo>
                  <a:lnTo>
                    <a:pt x="4823" y="1598"/>
                  </a:lnTo>
                  <a:lnTo>
                    <a:pt x="4825" y="1641"/>
                  </a:lnTo>
                  <a:lnTo>
                    <a:pt x="4827" y="1686"/>
                  </a:lnTo>
                  <a:lnTo>
                    <a:pt x="4827" y="1729"/>
                  </a:lnTo>
                  <a:lnTo>
                    <a:pt x="4827" y="1768"/>
                  </a:lnTo>
                  <a:lnTo>
                    <a:pt x="4826" y="1806"/>
                  </a:lnTo>
                  <a:lnTo>
                    <a:pt x="4824" y="1843"/>
                  </a:lnTo>
                  <a:lnTo>
                    <a:pt x="4822" y="1880"/>
                  </a:lnTo>
                  <a:lnTo>
                    <a:pt x="4818" y="1917"/>
                  </a:lnTo>
                  <a:lnTo>
                    <a:pt x="4814" y="1954"/>
                  </a:lnTo>
                  <a:lnTo>
                    <a:pt x="4808" y="1990"/>
                  </a:lnTo>
                  <a:lnTo>
                    <a:pt x="4803" y="2027"/>
                  </a:lnTo>
                  <a:lnTo>
                    <a:pt x="4797" y="2062"/>
                  </a:lnTo>
                  <a:lnTo>
                    <a:pt x="4789" y="2098"/>
                  </a:lnTo>
                  <a:lnTo>
                    <a:pt x="4781" y="2134"/>
                  </a:lnTo>
                  <a:lnTo>
                    <a:pt x="4772" y="2169"/>
                  </a:lnTo>
                  <a:lnTo>
                    <a:pt x="4763" y="2204"/>
                  </a:lnTo>
                  <a:lnTo>
                    <a:pt x="4752" y="2240"/>
                  </a:lnTo>
                  <a:lnTo>
                    <a:pt x="4740" y="2274"/>
                  </a:lnTo>
                  <a:lnTo>
                    <a:pt x="4729" y="2308"/>
                  </a:lnTo>
                  <a:lnTo>
                    <a:pt x="4716" y="2342"/>
                  </a:lnTo>
                  <a:lnTo>
                    <a:pt x="4702" y="2376"/>
                  </a:lnTo>
                  <a:lnTo>
                    <a:pt x="4688" y="2410"/>
                  </a:lnTo>
                  <a:lnTo>
                    <a:pt x="4673" y="2443"/>
                  </a:lnTo>
                  <a:lnTo>
                    <a:pt x="4657" y="2476"/>
                  </a:lnTo>
                  <a:lnTo>
                    <a:pt x="4641" y="2508"/>
                  </a:lnTo>
                  <a:lnTo>
                    <a:pt x="4624" y="2541"/>
                  </a:lnTo>
                  <a:lnTo>
                    <a:pt x="4605" y="2573"/>
                  </a:lnTo>
                  <a:lnTo>
                    <a:pt x="4586" y="2606"/>
                  </a:lnTo>
                  <a:lnTo>
                    <a:pt x="4566" y="2638"/>
                  </a:lnTo>
                  <a:lnTo>
                    <a:pt x="4546" y="2669"/>
                  </a:lnTo>
                  <a:lnTo>
                    <a:pt x="4525" y="2701"/>
                  </a:lnTo>
                  <a:lnTo>
                    <a:pt x="4502" y="2732"/>
                  </a:lnTo>
                  <a:lnTo>
                    <a:pt x="4480" y="2763"/>
                  </a:lnTo>
                  <a:lnTo>
                    <a:pt x="4456" y="2793"/>
                  </a:lnTo>
                  <a:lnTo>
                    <a:pt x="4431" y="2824"/>
                  </a:lnTo>
                  <a:lnTo>
                    <a:pt x="4407" y="2853"/>
                  </a:lnTo>
                  <a:lnTo>
                    <a:pt x="4381" y="2883"/>
                  </a:lnTo>
                  <a:lnTo>
                    <a:pt x="4356" y="2910"/>
                  </a:lnTo>
                  <a:lnTo>
                    <a:pt x="4329" y="2938"/>
                  </a:lnTo>
                  <a:lnTo>
                    <a:pt x="4303" y="2965"/>
                  </a:lnTo>
                  <a:lnTo>
                    <a:pt x="4276" y="2991"/>
                  </a:lnTo>
                  <a:lnTo>
                    <a:pt x="4249" y="3017"/>
                  </a:lnTo>
                  <a:lnTo>
                    <a:pt x="4220" y="3041"/>
                  </a:lnTo>
                  <a:lnTo>
                    <a:pt x="4192" y="3066"/>
                  </a:lnTo>
                  <a:lnTo>
                    <a:pt x="4164" y="3089"/>
                  </a:lnTo>
                  <a:lnTo>
                    <a:pt x="4134" y="3112"/>
                  </a:lnTo>
                  <a:lnTo>
                    <a:pt x="4105" y="3134"/>
                  </a:lnTo>
                  <a:lnTo>
                    <a:pt x="4075" y="3155"/>
                  </a:lnTo>
                  <a:lnTo>
                    <a:pt x="4045" y="3176"/>
                  </a:lnTo>
                  <a:lnTo>
                    <a:pt x="4014" y="3196"/>
                  </a:lnTo>
                  <a:lnTo>
                    <a:pt x="3982" y="3215"/>
                  </a:lnTo>
                  <a:lnTo>
                    <a:pt x="3950" y="3233"/>
                  </a:lnTo>
                  <a:lnTo>
                    <a:pt x="3919" y="3252"/>
                  </a:lnTo>
                  <a:lnTo>
                    <a:pt x="3887" y="3269"/>
                  </a:lnTo>
                  <a:lnTo>
                    <a:pt x="3854" y="3286"/>
                  </a:lnTo>
                  <a:lnTo>
                    <a:pt x="3820" y="3301"/>
                  </a:lnTo>
                  <a:lnTo>
                    <a:pt x="3786" y="3316"/>
                  </a:lnTo>
                  <a:lnTo>
                    <a:pt x="3752" y="3331"/>
                  </a:lnTo>
                  <a:lnTo>
                    <a:pt x="3718" y="3344"/>
                  </a:lnTo>
                  <a:lnTo>
                    <a:pt x="3683" y="3358"/>
                  </a:lnTo>
                  <a:lnTo>
                    <a:pt x="3647" y="3370"/>
                  </a:lnTo>
                  <a:lnTo>
                    <a:pt x="3611" y="3381"/>
                  </a:lnTo>
                  <a:lnTo>
                    <a:pt x="3575" y="3393"/>
                  </a:lnTo>
                  <a:lnTo>
                    <a:pt x="3538" y="3402"/>
                  </a:lnTo>
                  <a:lnTo>
                    <a:pt x="3500" y="3412"/>
                  </a:lnTo>
                  <a:lnTo>
                    <a:pt x="3463" y="3421"/>
                  </a:lnTo>
                  <a:lnTo>
                    <a:pt x="3425" y="3429"/>
                  </a:lnTo>
                  <a:lnTo>
                    <a:pt x="3438" y="3443"/>
                  </a:lnTo>
                  <a:lnTo>
                    <a:pt x="3449" y="3456"/>
                  </a:lnTo>
                  <a:lnTo>
                    <a:pt x="3459" y="3468"/>
                  </a:lnTo>
                  <a:lnTo>
                    <a:pt x="3466" y="3480"/>
                  </a:lnTo>
                  <a:lnTo>
                    <a:pt x="3473" y="3491"/>
                  </a:lnTo>
                  <a:lnTo>
                    <a:pt x="3477" y="3501"/>
                  </a:lnTo>
                  <a:lnTo>
                    <a:pt x="3479" y="3512"/>
                  </a:lnTo>
                  <a:lnTo>
                    <a:pt x="3480" y="3522"/>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rgbClr val="000000"/>
                </a:solidFill>
                <a:ea typeface="微软雅黑" panose="020B0503020204020204" pitchFamily="34" charset="-122"/>
              </a:endParaRPr>
            </a:p>
          </p:txBody>
        </p:sp>
        <p:sp>
          <p:nvSpPr>
            <p:cNvPr id="50" name="Freeform 36"/>
            <p:cNvSpPr/>
            <p:nvPr/>
          </p:nvSpPr>
          <p:spPr bwMode="auto">
            <a:xfrm>
              <a:off x="1283802" y="3152076"/>
              <a:ext cx="762065" cy="653998"/>
            </a:xfrm>
            <a:custGeom>
              <a:avLst/>
              <a:gdLst>
                <a:gd name="T0" fmla="*/ 0 w 15848"/>
                <a:gd name="T1" fmla="*/ 0 h 16212"/>
                <a:gd name="T2" fmla="*/ 1 w 15848"/>
                <a:gd name="T3" fmla="*/ 0 h 16212"/>
                <a:gd name="T4" fmla="*/ 0 w 15848"/>
                <a:gd name="T5" fmla="*/ 0 h 16212"/>
                <a:gd name="T6" fmla="*/ 0 w 15848"/>
                <a:gd name="T7" fmla="*/ 0 h 16212"/>
                <a:gd name="T8" fmla="*/ 0 w 15848"/>
                <a:gd name="T9" fmla="*/ 0 h 16212"/>
                <a:gd name="T10" fmla="*/ 0 w 15848"/>
                <a:gd name="T11" fmla="*/ 0 h 16212"/>
                <a:gd name="T12" fmla="*/ 0 w 15848"/>
                <a:gd name="T13" fmla="*/ 0 h 16212"/>
                <a:gd name="T14" fmla="*/ 0 w 15848"/>
                <a:gd name="T15" fmla="*/ 0 h 16212"/>
                <a:gd name="T16" fmla="*/ 0 w 15848"/>
                <a:gd name="T17" fmla="*/ 0 h 16212"/>
                <a:gd name="T18" fmla="*/ 0 w 15848"/>
                <a:gd name="T19" fmla="*/ 0 h 16212"/>
                <a:gd name="T20" fmla="*/ 0 w 15848"/>
                <a:gd name="T21" fmla="*/ 0 h 16212"/>
                <a:gd name="T22" fmla="*/ 0 w 15848"/>
                <a:gd name="T23" fmla="*/ 0 h 16212"/>
                <a:gd name="T24" fmla="*/ 0 w 15848"/>
                <a:gd name="T25" fmla="*/ 0 h 16212"/>
                <a:gd name="T26" fmla="*/ 0 w 15848"/>
                <a:gd name="T27" fmla="*/ 0 h 16212"/>
                <a:gd name="T28" fmla="*/ 0 w 15848"/>
                <a:gd name="T29" fmla="*/ 0 h 16212"/>
                <a:gd name="T30" fmla="*/ 0 w 15848"/>
                <a:gd name="T31" fmla="*/ 0 h 16212"/>
                <a:gd name="T32" fmla="*/ 0 w 15848"/>
                <a:gd name="T33" fmla="*/ 0 h 16212"/>
                <a:gd name="T34" fmla="*/ 0 w 15848"/>
                <a:gd name="T35" fmla="*/ 0 h 16212"/>
                <a:gd name="T36" fmla="*/ 0 w 15848"/>
                <a:gd name="T37" fmla="*/ 0 h 16212"/>
                <a:gd name="T38" fmla="*/ 0 w 15848"/>
                <a:gd name="T39" fmla="*/ 0 h 16212"/>
                <a:gd name="T40" fmla="*/ 0 w 15848"/>
                <a:gd name="T41" fmla="*/ 0 h 16212"/>
                <a:gd name="T42" fmla="*/ 0 w 15848"/>
                <a:gd name="T43" fmla="*/ 0 h 16212"/>
                <a:gd name="T44" fmla="*/ 0 w 15848"/>
                <a:gd name="T45" fmla="*/ 0 h 16212"/>
                <a:gd name="T46" fmla="*/ 0 w 15848"/>
                <a:gd name="T47" fmla="*/ 0 h 16212"/>
                <a:gd name="T48" fmla="*/ 0 w 15848"/>
                <a:gd name="T49" fmla="*/ 0 h 1621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5848" h="16212">
                  <a:moveTo>
                    <a:pt x="7919" y="0"/>
                  </a:moveTo>
                  <a:lnTo>
                    <a:pt x="15848" y="8200"/>
                  </a:lnTo>
                  <a:lnTo>
                    <a:pt x="14938" y="9012"/>
                  </a:lnTo>
                  <a:lnTo>
                    <a:pt x="13192" y="7330"/>
                  </a:lnTo>
                  <a:lnTo>
                    <a:pt x="13192" y="16212"/>
                  </a:lnTo>
                  <a:lnTo>
                    <a:pt x="12307" y="16212"/>
                  </a:lnTo>
                  <a:lnTo>
                    <a:pt x="11503" y="16212"/>
                  </a:lnTo>
                  <a:lnTo>
                    <a:pt x="10769" y="16212"/>
                  </a:lnTo>
                  <a:lnTo>
                    <a:pt x="10095" y="16212"/>
                  </a:lnTo>
                  <a:lnTo>
                    <a:pt x="9468" y="16212"/>
                  </a:lnTo>
                  <a:lnTo>
                    <a:pt x="8878" y="16212"/>
                  </a:lnTo>
                  <a:lnTo>
                    <a:pt x="8314" y="16212"/>
                  </a:lnTo>
                  <a:lnTo>
                    <a:pt x="7767" y="16212"/>
                  </a:lnTo>
                  <a:lnTo>
                    <a:pt x="7223" y="16212"/>
                  </a:lnTo>
                  <a:lnTo>
                    <a:pt x="6673" y="16212"/>
                  </a:lnTo>
                  <a:lnTo>
                    <a:pt x="6105" y="16212"/>
                  </a:lnTo>
                  <a:lnTo>
                    <a:pt x="5509" y="16212"/>
                  </a:lnTo>
                  <a:lnTo>
                    <a:pt x="4874" y="16212"/>
                  </a:lnTo>
                  <a:lnTo>
                    <a:pt x="4189" y="16212"/>
                  </a:lnTo>
                  <a:lnTo>
                    <a:pt x="3441" y="16212"/>
                  </a:lnTo>
                  <a:lnTo>
                    <a:pt x="2623" y="16212"/>
                  </a:lnTo>
                  <a:lnTo>
                    <a:pt x="2623" y="7330"/>
                  </a:lnTo>
                  <a:lnTo>
                    <a:pt x="905" y="9012"/>
                  </a:lnTo>
                  <a:lnTo>
                    <a:pt x="0" y="8200"/>
                  </a:lnTo>
                  <a:lnTo>
                    <a:pt x="7919" y="0"/>
                  </a:lnTo>
                  <a:close/>
                </a:path>
              </a:pathLst>
            </a:custGeom>
            <a:solidFill>
              <a:schemeClr val="bg1"/>
            </a:solidFill>
            <a:ln>
              <a:noFill/>
            </a:ln>
            <a:extLst>
              <a:ext uri="{91240B29-F687-4F45-9708-019B960494DF}">
                <a14:hiddenLine xmlns:a14="http://schemas.microsoft.com/office/drawing/2010/main" w="1588">
                  <a:solidFill>
                    <a:srgbClr val="1F1A17"/>
                  </a:solidFill>
                  <a:prstDash val="solid"/>
                  <a:round/>
                </a14:hiddenLine>
              </a:ext>
            </a:extLst>
          </p:spPr>
          <p:txBody>
            <a:bodyPr/>
            <a:lstStyle/>
            <a:p>
              <a:pPr eaLnBrk="1" fontAlgn="auto" hangingPunct="1">
                <a:spcBef>
                  <a:spcPts val="0"/>
                </a:spcBef>
                <a:spcAft>
                  <a:spcPts val="0"/>
                </a:spcAft>
                <a:defRPr/>
              </a:pPr>
              <a:endParaRPr lang="zh-CN" altLang="en-US">
                <a:solidFill>
                  <a:srgbClr val="000000"/>
                </a:solidFill>
                <a:latin typeface="+mn-lt"/>
                <a:ea typeface="微软雅黑" panose="020B0503020204020204" pitchFamily="34" charset="-122"/>
              </a:endParaRPr>
            </a:p>
          </p:txBody>
        </p:sp>
        <p:sp>
          <p:nvSpPr>
            <p:cNvPr id="51" name="文本框 20"/>
            <p:cNvSpPr txBox="1">
              <a:spLocks noChangeArrowheads="1"/>
            </p:cNvSpPr>
            <p:nvPr/>
          </p:nvSpPr>
          <p:spPr bwMode="auto">
            <a:xfrm>
              <a:off x="4089400" y="1104900"/>
              <a:ext cx="1784349" cy="410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400">
                  <a:solidFill>
                    <a:srgbClr val="000000"/>
                  </a:solidFill>
                  <a:latin typeface="Impact" panose="020B0806030902050204" pitchFamily="34" charset="0"/>
                  <a:ea typeface="微软雅黑" panose="020B0503020204020204" pitchFamily="34" charset="-122"/>
                </a:rPr>
                <a:t>标题文字内容</a:t>
              </a:r>
              <a:endParaRPr lang="zh-CN" altLang="en-US" sz="1400">
                <a:solidFill>
                  <a:srgbClr val="000000"/>
                </a:solidFill>
                <a:latin typeface="Impact" panose="020B0806030902050204" pitchFamily="34" charset="0"/>
                <a:ea typeface="微软雅黑" panose="020B0503020204020204" pitchFamily="34" charset="-122"/>
              </a:endParaRPr>
            </a:p>
          </p:txBody>
        </p:sp>
        <p:sp>
          <p:nvSpPr>
            <p:cNvPr id="52" name="文本框 21"/>
            <p:cNvSpPr txBox="1">
              <a:spLocks noChangeArrowheads="1"/>
            </p:cNvSpPr>
            <p:nvPr/>
          </p:nvSpPr>
          <p:spPr bwMode="auto">
            <a:xfrm>
              <a:off x="5227639" y="3914775"/>
              <a:ext cx="1784349" cy="410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400">
                  <a:solidFill>
                    <a:srgbClr val="000000"/>
                  </a:solidFill>
                  <a:latin typeface="Impact" panose="020B0806030902050204" pitchFamily="34" charset="0"/>
                  <a:ea typeface="微软雅黑" panose="020B0503020204020204" pitchFamily="34" charset="-122"/>
                </a:rPr>
                <a:t>标题文字内容</a:t>
              </a:r>
              <a:endParaRPr lang="zh-CN" altLang="en-US" sz="1400">
                <a:solidFill>
                  <a:srgbClr val="000000"/>
                </a:solidFill>
                <a:latin typeface="Impact" panose="020B0806030902050204" pitchFamily="34" charset="0"/>
                <a:ea typeface="微软雅黑" panose="020B0503020204020204" pitchFamily="34" charset="-122"/>
              </a:endParaRPr>
            </a:p>
          </p:txBody>
        </p:sp>
        <p:sp>
          <p:nvSpPr>
            <p:cNvPr id="53" name="文本框 22"/>
            <p:cNvSpPr txBox="1">
              <a:spLocks noChangeArrowheads="1"/>
            </p:cNvSpPr>
            <p:nvPr/>
          </p:nvSpPr>
          <p:spPr bwMode="auto">
            <a:xfrm>
              <a:off x="771525" y="3914775"/>
              <a:ext cx="1784349" cy="410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400">
                  <a:solidFill>
                    <a:srgbClr val="000000"/>
                  </a:solidFill>
                  <a:latin typeface="Impact" panose="020B0806030902050204" pitchFamily="34" charset="0"/>
                  <a:ea typeface="微软雅黑" panose="020B0503020204020204" pitchFamily="34" charset="-122"/>
                </a:rPr>
                <a:t>标题文字内容</a:t>
              </a:r>
              <a:endParaRPr lang="zh-CN" altLang="en-US" sz="1400">
                <a:solidFill>
                  <a:srgbClr val="000000"/>
                </a:solidFill>
                <a:latin typeface="Impact" panose="020B0806030902050204" pitchFamily="34" charset="0"/>
                <a:ea typeface="微软雅黑" panose="020B0503020204020204" pitchFamily="34" charset="-122"/>
              </a:endParaRPr>
            </a:p>
          </p:txBody>
        </p:sp>
        <p:grpSp>
          <p:nvGrpSpPr>
            <p:cNvPr id="54" name="Group 331"/>
            <p:cNvGrpSpPr/>
            <p:nvPr/>
          </p:nvGrpSpPr>
          <p:grpSpPr bwMode="auto">
            <a:xfrm>
              <a:off x="3596655" y="5360480"/>
              <a:ext cx="646203" cy="595955"/>
              <a:chOff x="2100" y="1440"/>
              <a:chExt cx="1560" cy="1440"/>
            </a:xfrm>
            <a:solidFill>
              <a:srgbClr val="289180"/>
            </a:solidFill>
          </p:grpSpPr>
          <p:sp>
            <p:nvSpPr>
              <p:cNvPr id="56" name="Freeform 332"/>
              <p:cNvSpPr>
                <a:spLocks noEditPoints="1"/>
              </p:cNvSpPr>
              <p:nvPr/>
            </p:nvSpPr>
            <p:spPr bwMode="auto">
              <a:xfrm>
                <a:off x="2100" y="1974"/>
                <a:ext cx="904" cy="820"/>
              </a:xfrm>
              <a:custGeom>
                <a:avLst/>
                <a:gdLst>
                  <a:gd name="T0" fmla="*/ 642 w 904"/>
                  <a:gd name="T1" fmla="*/ 356 h 820"/>
                  <a:gd name="T2" fmla="*/ 456 w 904"/>
                  <a:gd name="T3" fmla="*/ 470 h 820"/>
                  <a:gd name="T4" fmla="*/ 736 w 904"/>
                  <a:gd name="T5" fmla="*/ 654 h 820"/>
                  <a:gd name="T6" fmla="*/ 600 w 904"/>
                  <a:gd name="T7" fmla="*/ 790 h 820"/>
                  <a:gd name="T8" fmla="*/ 556 w 904"/>
                  <a:gd name="T9" fmla="*/ 784 h 820"/>
                  <a:gd name="T10" fmla="*/ 492 w 904"/>
                  <a:gd name="T11" fmla="*/ 770 h 820"/>
                  <a:gd name="T12" fmla="*/ 468 w 904"/>
                  <a:gd name="T13" fmla="*/ 760 h 820"/>
                  <a:gd name="T14" fmla="*/ 426 w 904"/>
                  <a:gd name="T15" fmla="*/ 726 h 820"/>
                  <a:gd name="T16" fmla="*/ 372 w 904"/>
                  <a:gd name="T17" fmla="*/ 666 h 820"/>
                  <a:gd name="T18" fmla="*/ 228 w 904"/>
                  <a:gd name="T19" fmla="*/ 486 h 820"/>
                  <a:gd name="T20" fmla="*/ 194 w 904"/>
                  <a:gd name="T21" fmla="*/ 438 h 820"/>
                  <a:gd name="T22" fmla="*/ 174 w 904"/>
                  <a:gd name="T23" fmla="*/ 400 h 820"/>
                  <a:gd name="T24" fmla="*/ 168 w 904"/>
                  <a:gd name="T25" fmla="*/ 384 h 820"/>
                  <a:gd name="T26" fmla="*/ 166 w 904"/>
                  <a:gd name="T27" fmla="*/ 342 h 820"/>
                  <a:gd name="T28" fmla="*/ 168 w 904"/>
                  <a:gd name="T29" fmla="*/ 304 h 820"/>
                  <a:gd name="T30" fmla="*/ 356 w 904"/>
                  <a:gd name="T31" fmla="*/ 0 h 820"/>
                  <a:gd name="T32" fmla="*/ 128 w 904"/>
                  <a:gd name="T33" fmla="*/ 250 h 820"/>
                  <a:gd name="T34" fmla="*/ 218 w 904"/>
                  <a:gd name="T35" fmla="*/ 310 h 820"/>
                  <a:gd name="T36" fmla="*/ 216 w 904"/>
                  <a:gd name="T37" fmla="*/ 330 h 820"/>
                  <a:gd name="T38" fmla="*/ 218 w 904"/>
                  <a:gd name="T39" fmla="*/ 364 h 820"/>
                  <a:gd name="T40" fmla="*/ 222 w 904"/>
                  <a:gd name="T41" fmla="*/ 378 h 820"/>
                  <a:gd name="T42" fmla="*/ 232 w 904"/>
                  <a:gd name="T43" fmla="*/ 406 h 820"/>
                  <a:gd name="T44" fmla="*/ 252 w 904"/>
                  <a:gd name="T45" fmla="*/ 436 h 820"/>
                  <a:gd name="T46" fmla="*/ 426 w 904"/>
                  <a:gd name="T47" fmla="*/ 282 h 820"/>
                  <a:gd name="T48" fmla="*/ 348 w 904"/>
                  <a:gd name="T49" fmla="*/ 74 h 820"/>
                  <a:gd name="T50" fmla="*/ 450 w 904"/>
                  <a:gd name="T51" fmla="*/ 520 h 820"/>
                  <a:gd name="T52" fmla="*/ 446 w 904"/>
                  <a:gd name="T53" fmla="*/ 560 h 820"/>
                  <a:gd name="T54" fmla="*/ 444 w 904"/>
                  <a:gd name="T55" fmla="*/ 620 h 820"/>
                  <a:gd name="T56" fmla="*/ 448 w 904"/>
                  <a:gd name="T57" fmla="*/ 652 h 820"/>
                  <a:gd name="T58" fmla="*/ 458 w 904"/>
                  <a:gd name="T59" fmla="*/ 678 h 820"/>
                  <a:gd name="T60" fmla="*/ 464 w 904"/>
                  <a:gd name="T61" fmla="*/ 688 h 820"/>
                  <a:gd name="T62" fmla="*/ 480 w 904"/>
                  <a:gd name="T63" fmla="*/ 706 h 820"/>
                  <a:gd name="T64" fmla="*/ 502 w 904"/>
                  <a:gd name="T65" fmla="*/ 720 h 820"/>
                  <a:gd name="T66" fmla="*/ 532 w 904"/>
                  <a:gd name="T67" fmla="*/ 730 h 820"/>
                  <a:gd name="T68" fmla="*/ 566 w 904"/>
                  <a:gd name="T69" fmla="*/ 736 h 820"/>
                  <a:gd name="T70" fmla="*/ 666 w 904"/>
                  <a:gd name="T71" fmla="*/ 646 h 82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904" h="820">
                    <a:moveTo>
                      <a:pt x="356" y="0"/>
                    </a:moveTo>
                    <a:lnTo>
                      <a:pt x="642" y="356"/>
                    </a:lnTo>
                    <a:lnTo>
                      <a:pt x="472" y="338"/>
                    </a:lnTo>
                    <a:lnTo>
                      <a:pt x="456" y="470"/>
                    </a:lnTo>
                    <a:lnTo>
                      <a:pt x="904" y="520"/>
                    </a:lnTo>
                    <a:lnTo>
                      <a:pt x="736" y="654"/>
                    </a:lnTo>
                    <a:lnTo>
                      <a:pt x="870" y="820"/>
                    </a:lnTo>
                    <a:lnTo>
                      <a:pt x="600" y="790"/>
                    </a:lnTo>
                    <a:lnTo>
                      <a:pt x="556" y="784"/>
                    </a:lnTo>
                    <a:lnTo>
                      <a:pt x="520" y="778"/>
                    </a:lnTo>
                    <a:lnTo>
                      <a:pt x="492" y="770"/>
                    </a:lnTo>
                    <a:lnTo>
                      <a:pt x="468" y="760"/>
                    </a:lnTo>
                    <a:lnTo>
                      <a:pt x="448" y="746"/>
                    </a:lnTo>
                    <a:lnTo>
                      <a:pt x="426" y="726"/>
                    </a:lnTo>
                    <a:lnTo>
                      <a:pt x="400" y="700"/>
                    </a:lnTo>
                    <a:lnTo>
                      <a:pt x="372" y="666"/>
                    </a:lnTo>
                    <a:lnTo>
                      <a:pt x="228" y="486"/>
                    </a:lnTo>
                    <a:lnTo>
                      <a:pt x="210" y="462"/>
                    </a:lnTo>
                    <a:lnTo>
                      <a:pt x="194" y="438"/>
                    </a:lnTo>
                    <a:lnTo>
                      <a:pt x="182" y="418"/>
                    </a:lnTo>
                    <a:lnTo>
                      <a:pt x="174" y="400"/>
                    </a:lnTo>
                    <a:lnTo>
                      <a:pt x="168" y="384"/>
                    </a:lnTo>
                    <a:lnTo>
                      <a:pt x="166" y="364"/>
                    </a:lnTo>
                    <a:lnTo>
                      <a:pt x="166" y="342"/>
                    </a:lnTo>
                    <a:lnTo>
                      <a:pt x="168" y="320"/>
                    </a:lnTo>
                    <a:lnTo>
                      <a:pt x="168" y="304"/>
                    </a:lnTo>
                    <a:lnTo>
                      <a:pt x="0" y="286"/>
                    </a:lnTo>
                    <a:lnTo>
                      <a:pt x="356" y="0"/>
                    </a:lnTo>
                    <a:close/>
                    <a:moveTo>
                      <a:pt x="348" y="74"/>
                    </a:moveTo>
                    <a:lnTo>
                      <a:pt x="128" y="250"/>
                    </a:lnTo>
                    <a:lnTo>
                      <a:pt x="224" y="260"/>
                    </a:lnTo>
                    <a:lnTo>
                      <a:pt x="218" y="310"/>
                    </a:lnTo>
                    <a:lnTo>
                      <a:pt x="216" y="330"/>
                    </a:lnTo>
                    <a:lnTo>
                      <a:pt x="216" y="348"/>
                    </a:lnTo>
                    <a:lnTo>
                      <a:pt x="218" y="364"/>
                    </a:lnTo>
                    <a:lnTo>
                      <a:pt x="222" y="378"/>
                    </a:lnTo>
                    <a:lnTo>
                      <a:pt x="226" y="392"/>
                    </a:lnTo>
                    <a:lnTo>
                      <a:pt x="232" y="406"/>
                    </a:lnTo>
                    <a:lnTo>
                      <a:pt x="242" y="420"/>
                    </a:lnTo>
                    <a:lnTo>
                      <a:pt x="252" y="436"/>
                    </a:lnTo>
                    <a:lnTo>
                      <a:pt x="392" y="606"/>
                    </a:lnTo>
                    <a:lnTo>
                      <a:pt x="426" y="282"/>
                    </a:lnTo>
                    <a:lnTo>
                      <a:pt x="522" y="294"/>
                    </a:lnTo>
                    <a:lnTo>
                      <a:pt x="348" y="74"/>
                    </a:lnTo>
                    <a:close/>
                    <a:moveTo>
                      <a:pt x="778" y="556"/>
                    </a:moveTo>
                    <a:lnTo>
                      <a:pt x="450" y="520"/>
                    </a:lnTo>
                    <a:lnTo>
                      <a:pt x="446" y="560"/>
                    </a:lnTo>
                    <a:lnTo>
                      <a:pt x="444" y="602"/>
                    </a:lnTo>
                    <a:lnTo>
                      <a:pt x="444" y="620"/>
                    </a:lnTo>
                    <a:lnTo>
                      <a:pt x="446" y="638"/>
                    </a:lnTo>
                    <a:lnTo>
                      <a:pt x="448" y="652"/>
                    </a:lnTo>
                    <a:lnTo>
                      <a:pt x="452" y="666"/>
                    </a:lnTo>
                    <a:lnTo>
                      <a:pt x="458" y="678"/>
                    </a:lnTo>
                    <a:lnTo>
                      <a:pt x="464" y="688"/>
                    </a:lnTo>
                    <a:lnTo>
                      <a:pt x="470" y="698"/>
                    </a:lnTo>
                    <a:lnTo>
                      <a:pt x="480" y="706"/>
                    </a:lnTo>
                    <a:lnTo>
                      <a:pt x="490" y="714"/>
                    </a:lnTo>
                    <a:lnTo>
                      <a:pt x="502" y="720"/>
                    </a:lnTo>
                    <a:lnTo>
                      <a:pt x="516" y="726"/>
                    </a:lnTo>
                    <a:lnTo>
                      <a:pt x="532" y="730"/>
                    </a:lnTo>
                    <a:lnTo>
                      <a:pt x="548" y="734"/>
                    </a:lnTo>
                    <a:lnTo>
                      <a:pt x="566" y="736"/>
                    </a:lnTo>
                    <a:lnTo>
                      <a:pt x="756" y="758"/>
                    </a:lnTo>
                    <a:lnTo>
                      <a:pt x="666" y="646"/>
                    </a:lnTo>
                    <a:lnTo>
                      <a:pt x="778" y="556"/>
                    </a:lnTo>
                    <a:close/>
                  </a:path>
                </a:pathLst>
              </a:custGeom>
              <a:solidFill>
                <a:schemeClr val="tx2"/>
              </a:solidFill>
              <a:ln w="9525">
                <a:solidFill>
                  <a:schemeClr val="tx1"/>
                </a:solidFill>
                <a:round/>
              </a:ln>
            </p:spPr>
            <p:txBody>
              <a:bodyPr/>
              <a:lstStyle/>
              <a:p>
                <a:pPr eaLnBrk="1" fontAlgn="auto" hangingPunct="1">
                  <a:spcBef>
                    <a:spcPts val="0"/>
                  </a:spcBef>
                  <a:spcAft>
                    <a:spcPts val="0"/>
                  </a:spcAft>
                  <a:defRPr/>
                </a:pPr>
                <a:endParaRPr lang="zh-CN" altLang="en-US">
                  <a:solidFill>
                    <a:srgbClr val="000000"/>
                  </a:solidFill>
                  <a:latin typeface="+mn-lt"/>
                  <a:ea typeface="微软雅黑" panose="020B0503020204020204" pitchFamily="34" charset="-122"/>
                </a:endParaRPr>
              </a:p>
            </p:txBody>
          </p:sp>
          <p:sp>
            <p:nvSpPr>
              <p:cNvPr id="57" name="Freeform 333"/>
              <p:cNvSpPr>
                <a:spLocks noEditPoints="1"/>
              </p:cNvSpPr>
              <p:nvPr/>
            </p:nvSpPr>
            <p:spPr bwMode="auto">
              <a:xfrm>
                <a:off x="2374" y="1440"/>
                <a:ext cx="962" cy="560"/>
              </a:xfrm>
              <a:custGeom>
                <a:avLst/>
                <a:gdLst>
                  <a:gd name="T0" fmla="*/ 506 w 962"/>
                  <a:gd name="T1" fmla="*/ 458 h 560"/>
                  <a:gd name="T2" fmla="*/ 532 w 962"/>
                  <a:gd name="T3" fmla="*/ 242 h 560"/>
                  <a:gd name="T4" fmla="*/ 214 w 962"/>
                  <a:gd name="T5" fmla="*/ 346 h 560"/>
                  <a:gd name="T6" fmla="*/ 192 w 962"/>
                  <a:gd name="T7" fmla="*/ 154 h 560"/>
                  <a:gd name="T8" fmla="*/ 224 w 962"/>
                  <a:gd name="T9" fmla="*/ 124 h 560"/>
                  <a:gd name="T10" fmla="*/ 276 w 962"/>
                  <a:gd name="T11" fmla="*/ 82 h 560"/>
                  <a:gd name="T12" fmla="*/ 298 w 962"/>
                  <a:gd name="T13" fmla="*/ 70 h 560"/>
                  <a:gd name="T14" fmla="*/ 352 w 962"/>
                  <a:gd name="T15" fmla="*/ 58 h 560"/>
                  <a:gd name="T16" fmla="*/ 432 w 962"/>
                  <a:gd name="T17" fmla="*/ 54 h 560"/>
                  <a:gd name="T18" fmla="*/ 662 w 962"/>
                  <a:gd name="T19" fmla="*/ 54 h 560"/>
                  <a:gd name="T20" fmla="*/ 720 w 962"/>
                  <a:gd name="T21" fmla="*/ 56 h 560"/>
                  <a:gd name="T22" fmla="*/ 762 w 962"/>
                  <a:gd name="T23" fmla="*/ 64 h 560"/>
                  <a:gd name="T24" fmla="*/ 780 w 962"/>
                  <a:gd name="T25" fmla="*/ 72 h 560"/>
                  <a:gd name="T26" fmla="*/ 814 w 962"/>
                  <a:gd name="T27" fmla="*/ 94 h 560"/>
                  <a:gd name="T28" fmla="*/ 842 w 962"/>
                  <a:gd name="T29" fmla="*/ 122 h 560"/>
                  <a:gd name="T30" fmla="*/ 962 w 962"/>
                  <a:gd name="T31" fmla="*/ 456 h 560"/>
                  <a:gd name="T32" fmla="*/ 910 w 962"/>
                  <a:gd name="T33" fmla="*/ 124 h 560"/>
                  <a:gd name="T34" fmla="*/ 806 w 962"/>
                  <a:gd name="T35" fmla="*/ 156 h 560"/>
                  <a:gd name="T36" fmla="*/ 792 w 962"/>
                  <a:gd name="T37" fmla="*/ 142 h 560"/>
                  <a:gd name="T38" fmla="*/ 764 w 962"/>
                  <a:gd name="T39" fmla="*/ 122 h 560"/>
                  <a:gd name="T40" fmla="*/ 750 w 962"/>
                  <a:gd name="T41" fmla="*/ 116 h 560"/>
                  <a:gd name="T42" fmla="*/ 722 w 962"/>
                  <a:gd name="T43" fmla="*/ 108 h 560"/>
                  <a:gd name="T44" fmla="*/ 686 w 962"/>
                  <a:gd name="T45" fmla="*/ 104 h 560"/>
                  <a:gd name="T46" fmla="*/ 698 w 962"/>
                  <a:gd name="T47" fmla="*/ 336 h 560"/>
                  <a:gd name="T48" fmla="*/ 910 w 962"/>
                  <a:gd name="T49" fmla="*/ 404 h 560"/>
                  <a:gd name="T50" fmla="*/ 496 w 962"/>
                  <a:gd name="T51" fmla="*/ 206 h 560"/>
                  <a:gd name="T52" fmla="*/ 468 w 962"/>
                  <a:gd name="T53" fmla="*/ 178 h 560"/>
                  <a:gd name="T54" fmla="*/ 422 w 962"/>
                  <a:gd name="T55" fmla="*/ 138 h 560"/>
                  <a:gd name="T56" fmla="*/ 394 w 962"/>
                  <a:gd name="T57" fmla="*/ 122 h 560"/>
                  <a:gd name="T58" fmla="*/ 370 w 962"/>
                  <a:gd name="T59" fmla="*/ 112 h 560"/>
                  <a:gd name="T60" fmla="*/ 358 w 962"/>
                  <a:gd name="T61" fmla="*/ 110 h 560"/>
                  <a:gd name="T62" fmla="*/ 332 w 962"/>
                  <a:gd name="T63" fmla="*/ 112 h 560"/>
                  <a:gd name="T64" fmla="*/ 308 w 962"/>
                  <a:gd name="T65" fmla="*/ 122 h 560"/>
                  <a:gd name="T66" fmla="*/ 282 w 962"/>
                  <a:gd name="T67" fmla="*/ 138 h 560"/>
                  <a:gd name="T68" fmla="*/ 256 w 962"/>
                  <a:gd name="T69" fmla="*/ 162 h 560"/>
                  <a:gd name="T70" fmla="*/ 264 w 962"/>
                  <a:gd name="T71" fmla="*/ 296 h 56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962" h="560">
                    <a:moveTo>
                      <a:pt x="962" y="456"/>
                    </a:moveTo>
                    <a:lnTo>
                      <a:pt x="506" y="458"/>
                    </a:lnTo>
                    <a:lnTo>
                      <a:pt x="626" y="336"/>
                    </a:lnTo>
                    <a:lnTo>
                      <a:pt x="532" y="242"/>
                    </a:lnTo>
                    <a:lnTo>
                      <a:pt x="214" y="560"/>
                    </a:lnTo>
                    <a:lnTo>
                      <a:pt x="214" y="346"/>
                    </a:lnTo>
                    <a:lnTo>
                      <a:pt x="0" y="346"/>
                    </a:lnTo>
                    <a:lnTo>
                      <a:pt x="192" y="154"/>
                    </a:lnTo>
                    <a:lnTo>
                      <a:pt x="224" y="124"/>
                    </a:lnTo>
                    <a:lnTo>
                      <a:pt x="252" y="100"/>
                    </a:lnTo>
                    <a:lnTo>
                      <a:pt x="276" y="82"/>
                    </a:lnTo>
                    <a:lnTo>
                      <a:pt x="298" y="70"/>
                    </a:lnTo>
                    <a:lnTo>
                      <a:pt x="322" y="64"/>
                    </a:lnTo>
                    <a:lnTo>
                      <a:pt x="352" y="58"/>
                    </a:lnTo>
                    <a:lnTo>
                      <a:pt x="388" y="56"/>
                    </a:lnTo>
                    <a:lnTo>
                      <a:pt x="432" y="54"/>
                    </a:lnTo>
                    <a:lnTo>
                      <a:pt x="662" y="54"/>
                    </a:lnTo>
                    <a:lnTo>
                      <a:pt x="694" y="54"/>
                    </a:lnTo>
                    <a:lnTo>
                      <a:pt x="720" y="56"/>
                    </a:lnTo>
                    <a:lnTo>
                      <a:pt x="744" y="60"/>
                    </a:lnTo>
                    <a:lnTo>
                      <a:pt x="762" y="64"/>
                    </a:lnTo>
                    <a:lnTo>
                      <a:pt x="780" y="72"/>
                    </a:lnTo>
                    <a:lnTo>
                      <a:pt x="796" y="82"/>
                    </a:lnTo>
                    <a:lnTo>
                      <a:pt x="814" y="94"/>
                    </a:lnTo>
                    <a:lnTo>
                      <a:pt x="830" y="110"/>
                    </a:lnTo>
                    <a:lnTo>
                      <a:pt x="842" y="122"/>
                    </a:lnTo>
                    <a:lnTo>
                      <a:pt x="962" y="0"/>
                    </a:lnTo>
                    <a:lnTo>
                      <a:pt x="962" y="456"/>
                    </a:lnTo>
                    <a:close/>
                    <a:moveTo>
                      <a:pt x="910" y="404"/>
                    </a:moveTo>
                    <a:lnTo>
                      <a:pt x="910" y="124"/>
                    </a:lnTo>
                    <a:lnTo>
                      <a:pt x="842" y="192"/>
                    </a:lnTo>
                    <a:lnTo>
                      <a:pt x="806" y="156"/>
                    </a:lnTo>
                    <a:lnTo>
                      <a:pt x="792" y="142"/>
                    </a:lnTo>
                    <a:lnTo>
                      <a:pt x="778" y="132"/>
                    </a:lnTo>
                    <a:lnTo>
                      <a:pt x="764" y="122"/>
                    </a:lnTo>
                    <a:lnTo>
                      <a:pt x="750" y="116"/>
                    </a:lnTo>
                    <a:lnTo>
                      <a:pt x="736" y="110"/>
                    </a:lnTo>
                    <a:lnTo>
                      <a:pt x="722" y="108"/>
                    </a:lnTo>
                    <a:lnTo>
                      <a:pt x="706" y="106"/>
                    </a:lnTo>
                    <a:lnTo>
                      <a:pt x="686" y="104"/>
                    </a:lnTo>
                    <a:lnTo>
                      <a:pt x="468" y="106"/>
                    </a:lnTo>
                    <a:lnTo>
                      <a:pt x="698" y="336"/>
                    </a:lnTo>
                    <a:lnTo>
                      <a:pt x="630" y="404"/>
                    </a:lnTo>
                    <a:lnTo>
                      <a:pt x="910" y="404"/>
                    </a:lnTo>
                    <a:close/>
                    <a:moveTo>
                      <a:pt x="264" y="440"/>
                    </a:moveTo>
                    <a:lnTo>
                      <a:pt x="496" y="206"/>
                    </a:lnTo>
                    <a:lnTo>
                      <a:pt x="468" y="178"/>
                    </a:lnTo>
                    <a:lnTo>
                      <a:pt x="438" y="150"/>
                    </a:lnTo>
                    <a:lnTo>
                      <a:pt x="422" y="138"/>
                    </a:lnTo>
                    <a:lnTo>
                      <a:pt x="408" y="130"/>
                    </a:lnTo>
                    <a:lnTo>
                      <a:pt x="394" y="122"/>
                    </a:lnTo>
                    <a:lnTo>
                      <a:pt x="382" y="116"/>
                    </a:lnTo>
                    <a:lnTo>
                      <a:pt x="370" y="112"/>
                    </a:lnTo>
                    <a:lnTo>
                      <a:pt x="358" y="110"/>
                    </a:lnTo>
                    <a:lnTo>
                      <a:pt x="346" y="110"/>
                    </a:lnTo>
                    <a:lnTo>
                      <a:pt x="332" y="112"/>
                    </a:lnTo>
                    <a:lnTo>
                      <a:pt x="320" y="116"/>
                    </a:lnTo>
                    <a:lnTo>
                      <a:pt x="308" y="122"/>
                    </a:lnTo>
                    <a:lnTo>
                      <a:pt x="296" y="128"/>
                    </a:lnTo>
                    <a:lnTo>
                      <a:pt x="282" y="138"/>
                    </a:lnTo>
                    <a:lnTo>
                      <a:pt x="268" y="148"/>
                    </a:lnTo>
                    <a:lnTo>
                      <a:pt x="256" y="162"/>
                    </a:lnTo>
                    <a:lnTo>
                      <a:pt x="120" y="296"/>
                    </a:lnTo>
                    <a:lnTo>
                      <a:pt x="264" y="296"/>
                    </a:lnTo>
                    <a:lnTo>
                      <a:pt x="264" y="440"/>
                    </a:lnTo>
                    <a:close/>
                  </a:path>
                </a:pathLst>
              </a:custGeom>
              <a:solidFill>
                <a:schemeClr val="tx1"/>
              </a:solidFill>
              <a:ln w="9525">
                <a:solidFill>
                  <a:schemeClr val="tx1"/>
                </a:solidFill>
                <a:round/>
              </a:ln>
            </p:spPr>
            <p:txBody>
              <a:bodyPr/>
              <a:lstStyle/>
              <a:p>
                <a:pPr eaLnBrk="1" fontAlgn="auto" hangingPunct="1">
                  <a:spcBef>
                    <a:spcPts val="0"/>
                  </a:spcBef>
                  <a:spcAft>
                    <a:spcPts val="0"/>
                  </a:spcAft>
                  <a:defRPr/>
                </a:pPr>
                <a:endParaRPr lang="zh-CN" altLang="en-US">
                  <a:solidFill>
                    <a:srgbClr val="000000"/>
                  </a:solidFill>
                  <a:latin typeface="+mn-lt"/>
                  <a:ea typeface="微软雅黑" panose="020B0503020204020204" pitchFamily="34" charset="-122"/>
                </a:endParaRPr>
              </a:p>
            </p:txBody>
          </p:sp>
          <p:sp>
            <p:nvSpPr>
              <p:cNvPr id="58" name="Freeform 334"/>
              <p:cNvSpPr>
                <a:spLocks noEditPoints="1"/>
              </p:cNvSpPr>
              <p:nvPr/>
            </p:nvSpPr>
            <p:spPr bwMode="auto">
              <a:xfrm>
                <a:off x="2996" y="1872"/>
                <a:ext cx="664" cy="1008"/>
              </a:xfrm>
              <a:custGeom>
                <a:avLst/>
                <a:gdLst>
                  <a:gd name="T0" fmla="*/ 224 w 664"/>
                  <a:gd name="T1" fmla="*/ 386 h 1008"/>
                  <a:gd name="T2" fmla="*/ 400 w 664"/>
                  <a:gd name="T3" fmla="*/ 514 h 1008"/>
                  <a:gd name="T4" fmla="*/ 466 w 664"/>
                  <a:gd name="T5" fmla="*/ 188 h 1008"/>
                  <a:gd name="T6" fmla="*/ 644 w 664"/>
                  <a:gd name="T7" fmla="*/ 262 h 1008"/>
                  <a:gd name="T8" fmla="*/ 654 w 664"/>
                  <a:gd name="T9" fmla="*/ 304 h 1008"/>
                  <a:gd name="T10" fmla="*/ 664 w 664"/>
                  <a:gd name="T11" fmla="*/ 372 h 1008"/>
                  <a:gd name="T12" fmla="*/ 664 w 664"/>
                  <a:gd name="T13" fmla="*/ 396 h 1008"/>
                  <a:gd name="T14" fmla="*/ 648 w 664"/>
                  <a:gd name="T15" fmla="*/ 448 h 1008"/>
                  <a:gd name="T16" fmla="*/ 612 w 664"/>
                  <a:gd name="T17" fmla="*/ 520 h 1008"/>
                  <a:gd name="T18" fmla="*/ 498 w 664"/>
                  <a:gd name="T19" fmla="*/ 720 h 1008"/>
                  <a:gd name="T20" fmla="*/ 466 w 664"/>
                  <a:gd name="T21" fmla="*/ 770 h 1008"/>
                  <a:gd name="T22" fmla="*/ 438 w 664"/>
                  <a:gd name="T23" fmla="*/ 802 h 1008"/>
                  <a:gd name="T24" fmla="*/ 424 w 664"/>
                  <a:gd name="T25" fmla="*/ 814 h 1008"/>
                  <a:gd name="T26" fmla="*/ 388 w 664"/>
                  <a:gd name="T27" fmla="*/ 832 h 1008"/>
                  <a:gd name="T28" fmla="*/ 350 w 664"/>
                  <a:gd name="T29" fmla="*/ 844 h 1008"/>
                  <a:gd name="T30" fmla="*/ 0 w 664"/>
                  <a:gd name="T31" fmla="*/ 782 h 1008"/>
                  <a:gd name="T32" fmla="*/ 314 w 664"/>
                  <a:gd name="T33" fmla="*/ 900 h 1008"/>
                  <a:gd name="T34" fmla="*/ 338 w 664"/>
                  <a:gd name="T35" fmla="*/ 794 h 1008"/>
                  <a:gd name="T36" fmla="*/ 358 w 664"/>
                  <a:gd name="T37" fmla="*/ 788 h 1008"/>
                  <a:gd name="T38" fmla="*/ 388 w 664"/>
                  <a:gd name="T39" fmla="*/ 774 h 1008"/>
                  <a:gd name="T40" fmla="*/ 400 w 664"/>
                  <a:gd name="T41" fmla="*/ 766 h 1008"/>
                  <a:gd name="T42" fmla="*/ 422 w 664"/>
                  <a:gd name="T43" fmla="*/ 746 h 1008"/>
                  <a:gd name="T44" fmla="*/ 442 w 664"/>
                  <a:gd name="T45" fmla="*/ 716 h 1008"/>
                  <a:gd name="T46" fmla="*/ 236 w 664"/>
                  <a:gd name="T47" fmla="*/ 612 h 1008"/>
                  <a:gd name="T48" fmla="*/ 72 w 664"/>
                  <a:gd name="T49" fmla="*/ 762 h 1008"/>
                  <a:gd name="T50" fmla="*/ 448 w 664"/>
                  <a:gd name="T51" fmla="*/ 502 h 1008"/>
                  <a:gd name="T52" fmla="*/ 486 w 664"/>
                  <a:gd name="T53" fmla="*/ 490 h 1008"/>
                  <a:gd name="T54" fmla="*/ 542 w 664"/>
                  <a:gd name="T55" fmla="*/ 470 h 1008"/>
                  <a:gd name="T56" fmla="*/ 572 w 664"/>
                  <a:gd name="T57" fmla="*/ 454 h 1008"/>
                  <a:gd name="T58" fmla="*/ 592 w 664"/>
                  <a:gd name="T59" fmla="*/ 436 h 1008"/>
                  <a:gd name="T60" fmla="*/ 600 w 664"/>
                  <a:gd name="T61" fmla="*/ 428 h 1008"/>
                  <a:gd name="T62" fmla="*/ 610 w 664"/>
                  <a:gd name="T63" fmla="*/ 406 h 1008"/>
                  <a:gd name="T64" fmla="*/ 614 w 664"/>
                  <a:gd name="T65" fmla="*/ 380 h 1008"/>
                  <a:gd name="T66" fmla="*/ 612 w 664"/>
                  <a:gd name="T67" fmla="*/ 348 h 1008"/>
                  <a:gd name="T68" fmla="*/ 606 w 664"/>
                  <a:gd name="T69" fmla="*/ 314 h 1008"/>
                  <a:gd name="T70" fmla="*/ 484 w 664"/>
                  <a:gd name="T71" fmla="*/ 254 h 10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64" h="1008">
                    <a:moveTo>
                      <a:pt x="0" y="782"/>
                    </a:moveTo>
                    <a:lnTo>
                      <a:pt x="224" y="386"/>
                    </a:lnTo>
                    <a:lnTo>
                      <a:pt x="270" y="550"/>
                    </a:lnTo>
                    <a:lnTo>
                      <a:pt x="400" y="514"/>
                    </a:lnTo>
                    <a:lnTo>
                      <a:pt x="280" y="80"/>
                    </a:lnTo>
                    <a:lnTo>
                      <a:pt x="466" y="188"/>
                    </a:lnTo>
                    <a:lnTo>
                      <a:pt x="572" y="0"/>
                    </a:lnTo>
                    <a:lnTo>
                      <a:pt x="644" y="262"/>
                    </a:lnTo>
                    <a:lnTo>
                      <a:pt x="654" y="304"/>
                    </a:lnTo>
                    <a:lnTo>
                      <a:pt x="660" y="342"/>
                    </a:lnTo>
                    <a:lnTo>
                      <a:pt x="664" y="372"/>
                    </a:lnTo>
                    <a:lnTo>
                      <a:pt x="664" y="396"/>
                    </a:lnTo>
                    <a:lnTo>
                      <a:pt x="658" y="420"/>
                    </a:lnTo>
                    <a:lnTo>
                      <a:pt x="648" y="448"/>
                    </a:lnTo>
                    <a:lnTo>
                      <a:pt x="632" y="482"/>
                    </a:lnTo>
                    <a:lnTo>
                      <a:pt x="612" y="520"/>
                    </a:lnTo>
                    <a:lnTo>
                      <a:pt x="498" y="720"/>
                    </a:lnTo>
                    <a:lnTo>
                      <a:pt x="482" y="748"/>
                    </a:lnTo>
                    <a:lnTo>
                      <a:pt x="466" y="770"/>
                    </a:lnTo>
                    <a:lnTo>
                      <a:pt x="452" y="788"/>
                    </a:lnTo>
                    <a:lnTo>
                      <a:pt x="438" y="802"/>
                    </a:lnTo>
                    <a:lnTo>
                      <a:pt x="424" y="814"/>
                    </a:lnTo>
                    <a:lnTo>
                      <a:pt x="408" y="824"/>
                    </a:lnTo>
                    <a:lnTo>
                      <a:pt x="388" y="832"/>
                    </a:lnTo>
                    <a:lnTo>
                      <a:pt x="366" y="840"/>
                    </a:lnTo>
                    <a:lnTo>
                      <a:pt x="350" y="844"/>
                    </a:lnTo>
                    <a:lnTo>
                      <a:pt x="396" y="1008"/>
                    </a:lnTo>
                    <a:lnTo>
                      <a:pt x="0" y="782"/>
                    </a:lnTo>
                    <a:close/>
                    <a:moveTo>
                      <a:pt x="72" y="762"/>
                    </a:moveTo>
                    <a:lnTo>
                      <a:pt x="314" y="900"/>
                    </a:lnTo>
                    <a:lnTo>
                      <a:pt x="290" y="808"/>
                    </a:lnTo>
                    <a:lnTo>
                      <a:pt x="338" y="794"/>
                    </a:lnTo>
                    <a:lnTo>
                      <a:pt x="358" y="788"/>
                    </a:lnTo>
                    <a:lnTo>
                      <a:pt x="374" y="782"/>
                    </a:lnTo>
                    <a:lnTo>
                      <a:pt x="388" y="774"/>
                    </a:lnTo>
                    <a:lnTo>
                      <a:pt x="400" y="766"/>
                    </a:lnTo>
                    <a:lnTo>
                      <a:pt x="412" y="758"/>
                    </a:lnTo>
                    <a:lnTo>
                      <a:pt x="422" y="746"/>
                    </a:lnTo>
                    <a:lnTo>
                      <a:pt x="432" y="732"/>
                    </a:lnTo>
                    <a:lnTo>
                      <a:pt x="442" y="716"/>
                    </a:lnTo>
                    <a:lnTo>
                      <a:pt x="548" y="526"/>
                    </a:lnTo>
                    <a:lnTo>
                      <a:pt x="236" y="612"/>
                    </a:lnTo>
                    <a:lnTo>
                      <a:pt x="210" y="518"/>
                    </a:lnTo>
                    <a:lnTo>
                      <a:pt x="72" y="762"/>
                    </a:lnTo>
                    <a:close/>
                    <a:moveTo>
                      <a:pt x="360" y="184"/>
                    </a:moveTo>
                    <a:lnTo>
                      <a:pt x="448" y="502"/>
                    </a:lnTo>
                    <a:lnTo>
                      <a:pt x="486" y="490"/>
                    </a:lnTo>
                    <a:lnTo>
                      <a:pt x="526" y="478"/>
                    </a:lnTo>
                    <a:lnTo>
                      <a:pt x="542" y="470"/>
                    </a:lnTo>
                    <a:lnTo>
                      <a:pt x="558" y="462"/>
                    </a:lnTo>
                    <a:lnTo>
                      <a:pt x="572" y="454"/>
                    </a:lnTo>
                    <a:lnTo>
                      <a:pt x="582" y="446"/>
                    </a:lnTo>
                    <a:lnTo>
                      <a:pt x="592" y="436"/>
                    </a:lnTo>
                    <a:lnTo>
                      <a:pt x="600" y="428"/>
                    </a:lnTo>
                    <a:lnTo>
                      <a:pt x="606" y="416"/>
                    </a:lnTo>
                    <a:lnTo>
                      <a:pt x="610" y="406"/>
                    </a:lnTo>
                    <a:lnTo>
                      <a:pt x="612" y="392"/>
                    </a:lnTo>
                    <a:lnTo>
                      <a:pt x="614" y="380"/>
                    </a:lnTo>
                    <a:lnTo>
                      <a:pt x="614" y="364"/>
                    </a:lnTo>
                    <a:lnTo>
                      <a:pt x="612" y="348"/>
                    </a:lnTo>
                    <a:lnTo>
                      <a:pt x="610" y="332"/>
                    </a:lnTo>
                    <a:lnTo>
                      <a:pt x="606" y="314"/>
                    </a:lnTo>
                    <a:lnTo>
                      <a:pt x="554" y="130"/>
                    </a:lnTo>
                    <a:lnTo>
                      <a:pt x="484" y="254"/>
                    </a:lnTo>
                    <a:lnTo>
                      <a:pt x="360" y="184"/>
                    </a:lnTo>
                    <a:close/>
                  </a:path>
                </a:pathLst>
              </a:custGeom>
              <a:solidFill>
                <a:schemeClr val="tx2"/>
              </a:solidFill>
              <a:ln w="9525">
                <a:solidFill>
                  <a:schemeClr val="tx1"/>
                </a:solidFill>
                <a:round/>
              </a:ln>
            </p:spPr>
            <p:txBody>
              <a:bodyPr/>
              <a:lstStyle/>
              <a:p>
                <a:pPr eaLnBrk="1" fontAlgn="auto" hangingPunct="1">
                  <a:spcBef>
                    <a:spcPts val="0"/>
                  </a:spcBef>
                  <a:spcAft>
                    <a:spcPts val="0"/>
                  </a:spcAft>
                  <a:defRPr/>
                </a:pPr>
                <a:endParaRPr lang="zh-CN" altLang="en-US">
                  <a:solidFill>
                    <a:srgbClr val="000000"/>
                  </a:solidFill>
                  <a:latin typeface="+mn-lt"/>
                  <a:ea typeface="微软雅黑" panose="020B0503020204020204" pitchFamily="34" charset="-122"/>
                </a:endParaRPr>
              </a:p>
            </p:txBody>
          </p:sp>
        </p:grpSp>
        <p:sp>
          <p:nvSpPr>
            <p:cNvPr id="55" name="文本框 28"/>
            <p:cNvSpPr txBox="1">
              <a:spLocks noChangeArrowheads="1"/>
            </p:cNvSpPr>
            <p:nvPr/>
          </p:nvSpPr>
          <p:spPr bwMode="auto">
            <a:xfrm>
              <a:off x="4157663" y="5499100"/>
              <a:ext cx="1784349" cy="410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400">
                  <a:solidFill>
                    <a:srgbClr val="000000"/>
                  </a:solidFill>
                  <a:latin typeface="Impact" panose="020B0806030902050204" pitchFamily="34" charset="0"/>
                  <a:ea typeface="微软雅黑" panose="020B0503020204020204" pitchFamily="34" charset="-122"/>
                </a:rPr>
                <a:t>标题文字内容</a:t>
              </a:r>
              <a:endParaRPr lang="zh-CN" altLang="en-US" sz="1400">
                <a:solidFill>
                  <a:srgbClr val="000000"/>
                </a:solidFill>
                <a:latin typeface="Impact" panose="020B0806030902050204" pitchFamily="34" charset="0"/>
                <a:ea typeface="微软雅黑" panose="020B0503020204020204" pitchFamily="34" charset="-122"/>
              </a:endParaRPr>
            </a:p>
          </p:txBody>
        </p:sp>
      </p:grpSp>
      <p:grpSp>
        <p:nvGrpSpPr>
          <p:cNvPr id="59" name="组合 58"/>
          <p:cNvGrpSpPr/>
          <p:nvPr/>
        </p:nvGrpSpPr>
        <p:grpSpPr bwMode="auto">
          <a:xfrm>
            <a:off x="5429250" y="1121382"/>
            <a:ext cx="2792413" cy="3116126"/>
            <a:chOff x="7239000" y="1346200"/>
            <a:chExt cx="3722688" cy="4154018"/>
          </a:xfrm>
        </p:grpSpPr>
        <p:sp>
          <p:nvSpPr>
            <p:cNvPr id="60" name="矩形 54"/>
            <p:cNvSpPr>
              <a:spLocks noChangeArrowheads="1"/>
            </p:cNvSpPr>
            <p:nvPr/>
          </p:nvSpPr>
          <p:spPr bwMode="auto">
            <a:xfrm>
              <a:off x="7239000" y="1346200"/>
              <a:ext cx="3722688" cy="861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1000"/>
                </a:spcBef>
                <a:buFont typeface="Arial" panose="020B0604020202020204" pitchFamily="34" charset="0"/>
                <a:buChar char="•"/>
              </a:pPr>
              <a:r>
                <a:rPr lang="zh-CN" altLang="en-US" sz="120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单击此处添加段落文本单击此处添加段落文本单击此处添加段落文本单</a:t>
              </a:r>
              <a:endParaRPr lang="zh-CN" altLang="en-US" sz="1200"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79" name="矩形 54"/>
            <p:cNvSpPr>
              <a:spLocks noChangeArrowheads="1"/>
            </p:cNvSpPr>
            <p:nvPr/>
          </p:nvSpPr>
          <p:spPr bwMode="auto">
            <a:xfrm>
              <a:off x="7239000" y="2913145"/>
              <a:ext cx="3722688" cy="861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1000"/>
                </a:spcBef>
                <a:buFont typeface="Arial" panose="020B0604020202020204" pitchFamily="34" charset="0"/>
                <a:buChar char="•"/>
              </a:pPr>
              <a:r>
                <a:rPr lang="zh-CN" altLang="en-US" sz="120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单击此处添加段落文本单击此处添加段落文本单击此处添加段落文本单</a:t>
              </a:r>
              <a:endParaRPr lang="zh-CN" altLang="en-US" sz="1200"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80" name="矩形 54"/>
            <p:cNvSpPr>
              <a:spLocks noChangeArrowheads="1"/>
            </p:cNvSpPr>
            <p:nvPr/>
          </p:nvSpPr>
          <p:spPr bwMode="auto">
            <a:xfrm>
              <a:off x="7239000" y="4638613"/>
              <a:ext cx="3722688" cy="861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1000"/>
                </a:spcBef>
                <a:buFont typeface="Arial" panose="020B0604020202020204" pitchFamily="34" charset="0"/>
                <a:buChar char="•"/>
              </a:pPr>
              <a:r>
                <a:rPr lang="zh-CN" altLang="en-US" sz="1200">
                  <a:solidFill>
                    <a:srgbClr val="000000"/>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单击此处添加段落文本单击此处添加段落文本单击此处添加段落文本单</a:t>
              </a:r>
              <a:endParaRPr lang="zh-CN" altLang="en-US" sz="120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p:txBody>
        </p:sp>
      </p:grpSp>
      <p:sp>
        <p:nvSpPr>
          <p:cNvPr id="61" name="流程图: 延期 3"/>
          <p:cNvSpPr/>
          <p:nvPr/>
        </p:nvSpPr>
        <p:spPr>
          <a:xfrm rot="16200000">
            <a:off x="4477625" y="412984"/>
            <a:ext cx="176691" cy="9360537"/>
          </a:xfrm>
          <a:custGeom>
            <a:avLst/>
            <a:gdLst>
              <a:gd name="connsiteX0" fmla="*/ 0 w 2160242"/>
              <a:gd name="connsiteY0" fmla="*/ 0 h 10045117"/>
              <a:gd name="connsiteX1" fmla="*/ 1080121 w 2160242"/>
              <a:gd name="connsiteY1" fmla="*/ 0 h 10045117"/>
              <a:gd name="connsiteX2" fmla="*/ 2160242 w 2160242"/>
              <a:gd name="connsiteY2" fmla="*/ 5022559 h 10045117"/>
              <a:gd name="connsiteX3" fmla="*/ 1080121 w 2160242"/>
              <a:gd name="connsiteY3" fmla="*/ 10045118 h 10045117"/>
              <a:gd name="connsiteX4" fmla="*/ 0 w 2160242"/>
              <a:gd name="connsiteY4" fmla="*/ 10045117 h 10045117"/>
              <a:gd name="connsiteX5" fmla="*/ 0 w 2160242"/>
              <a:gd name="connsiteY5" fmla="*/ 0 h 10045117"/>
              <a:gd name="connsiteX0-1" fmla="*/ 1054100 w 2160242"/>
              <a:gd name="connsiteY0-2" fmla="*/ 0 h 10045118"/>
              <a:gd name="connsiteX1-3" fmla="*/ 1080121 w 2160242"/>
              <a:gd name="connsiteY1-4" fmla="*/ 0 h 10045118"/>
              <a:gd name="connsiteX2-5" fmla="*/ 2160242 w 2160242"/>
              <a:gd name="connsiteY2-6" fmla="*/ 5022559 h 10045118"/>
              <a:gd name="connsiteX3-7" fmla="*/ 1080121 w 2160242"/>
              <a:gd name="connsiteY3-8" fmla="*/ 10045118 h 10045118"/>
              <a:gd name="connsiteX4-9" fmla="*/ 0 w 2160242"/>
              <a:gd name="connsiteY4-10" fmla="*/ 10045117 h 10045118"/>
              <a:gd name="connsiteX5-11" fmla="*/ 1054100 w 2160242"/>
              <a:gd name="connsiteY5-12" fmla="*/ 0 h 10045118"/>
              <a:gd name="connsiteX0-13" fmla="*/ 1054100 w 2160242"/>
              <a:gd name="connsiteY0-14" fmla="*/ 0 h 10045118"/>
              <a:gd name="connsiteX1-15" fmla="*/ 1080121 w 2160242"/>
              <a:gd name="connsiteY1-16" fmla="*/ 0 h 10045118"/>
              <a:gd name="connsiteX2-17" fmla="*/ 2160242 w 2160242"/>
              <a:gd name="connsiteY2-18" fmla="*/ 5022559 h 10045118"/>
              <a:gd name="connsiteX3-19" fmla="*/ 1080121 w 2160242"/>
              <a:gd name="connsiteY3-20" fmla="*/ 10045118 h 10045118"/>
              <a:gd name="connsiteX4-21" fmla="*/ 0 w 2160242"/>
              <a:gd name="connsiteY4-22" fmla="*/ 10045117 h 10045118"/>
              <a:gd name="connsiteX5-23" fmla="*/ 1071189 w 2160242"/>
              <a:gd name="connsiteY5-24" fmla="*/ 10023149 h 10045118"/>
              <a:gd name="connsiteX6" fmla="*/ 1054100 w 2160242"/>
              <a:gd name="connsiteY6" fmla="*/ 0 h 10045118"/>
              <a:gd name="connsiteX0-25" fmla="*/ 0 w 1106142"/>
              <a:gd name="connsiteY0-26" fmla="*/ 0 h 10057817"/>
              <a:gd name="connsiteX1-27" fmla="*/ 26021 w 1106142"/>
              <a:gd name="connsiteY1-28" fmla="*/ 0 h 10057817"/>
              <a:gd name="connsiteX2-29" fmla="*/ 1106142 w 1106142"/>
              <a:gd name="connsiteY2-30" fmla="*/ 5022559 h 10057817"/>
              <a:gd name="connsiteX3-31" fmla="*/ 26021 w 1106142"/>
              <a:gd name="connsiteY3-32" fmla="*/ 10045118 h 10057817"/>
              <a:gd name="connsiteX4-33" fmla="*/ 12700 w 1106142"/>
              <a:gd name="connsiteY4-34" fmla="*/ 10057817 h 10057817"/>
              <a:gd name="connsiteX5-35" fmla="*/ 17089 w 1106142"/>
              <a:gd name="connsiteY5-36" fmla="*/ 10023149 h 10057817"/>
              <a:gd name="connsiteX6-37" fmla="*/ 0 w 1106142"/>
              <a:gd name="connsiteY6-38" fmla="*/ 0 h 1005781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37" y="connsiteY6-38"/>
              </a:cxn>
            </a:cxnLst>
            <a:rect l="l" t="t" r="r" b="b"/>
            <a:pathLst>
              <a:path w="1106142" h="10057817">
                <a:moveTo>
                  <a:pt x="0" y="0"/>
                </a:moveTo>
                <a:lnTo>
                  <a:pt x="26021" y="0"/>
                </a:lnTo>
                <a:cubicBezTo>
                  <a:pt x="622555" y="0"/>
                  <a:pt x="1106142" y="2248676"/>
                  <a:pt x="1106142" y="5022559"/>
                </a:cubicBezTo>
                <a:cubicBezTo>
                  <a:pt x="1106142" y="7796442"/>
                  <a:pt x="622555" y="10045118"/>
                  <a:pt x="26021" y="10045118"/>
                </a:cubicBezTo>
                <a:lnTo>
                  <a:pt x="12700" y="10057817"/>
                </a:lnTo>
                <a:cubicBezTo>
                  <a:pt x="22630" y="10037794"/>
                  <a:pt x="7159" y="10043172"/>
                  <a:pt x="17089" y="10023149"/>
                </a:cubicBezTo>
                <a:cubicBezTo>
                  <a:pt x="11393" y="6682099"/>
                  <a:pt x="5696" y="3341050"/>
                  <a:pt x="0"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900" advClick="0" advTm="0">
        <p14:warp dir="in"/>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0-#ppt_w/2"/>
                                          </p:val>
                                        </p:tav>
                                        <p:tav tm="100000">
                                          <p:val>
                                            <p:strVal val="#ppt_x"/>
                                          </p:val>
                                        </p:tav>
                                      </p:tavLst>
                                    </p:anim>
                                    <p:anim calcmode="lin" valueType="num">
                                      <p:cBhvr additive="base">
                                        <p:cTn id="8" dur="500" fill="hold"/>
                                        <p:tgtEl>
                                          <p:spTgt spid="4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500" fill="hold"/>
                                        <p:tgtEl>
                                          <p:spTgt spid="43"/>
                                        </p:tgtEl>
                                        <p:attrNameLst>
                                          <p:attrName>ppt_x</p:attrName>
                                        </p:attrNameLst>
                                      </p:cBhvr>
                                      <p:tavLst>
                                        <p:tav tm="0">
                                          <p:val>
                                            <p:strVal val="0-#ppt_w/2"/>
                                          </p:val>
                                        </p:tav>
                                        <p:tav tm="100000">
                                          <p:val>
                                            <p:strVal val="#ppt_x"/>
                                          </p:val>
                                        </p:tav>
                                      </p:tavLst>
                                    </p:anim>
                                    <p:anim calcmode="lin" valueType="num">
                                      <p:cBhvr additive="base">
                                        <p:cTn id="12" dur="500" fill="hold"/>
                                        <p:tgtEl>
                                          <p:spTgt spid="4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46"/>
                                        </p:tgtEl>
                                        <p:attrNameLst>
                                          <p:attrName>style.visibility</p:attrName>
                                        </p:attrNameLst>
                                      </p:cBhvr>
                                      <p:to>
                                        <p:strVal val="visible"/>
                                      </p:to>
                                    </p:set>
                                    <p:anim calcmode="lin" valueType="num">
                                      <p:cBhvr additive="base">
                                        <p:cTn id="15" dur="500" fill="hold"/>
                                        <p:tgtEl>
                                          <p:spTgt spid="46"/>
                                        </p:tgtEl>
                                        <p:attrNameLst>
                                          <p:attrName>ppt_x</p:attrName>
                                        </p:attrNameLst>
                                      </p:cBhvr>
                                      <p:tavLst>
                                        <p:tav tm="0">
                                          <p:val>
                                            <p:strVal val="0-#ppt_w/2"/>
                                          </p:val>
                                        </p:tav>
                                        <p:tav tm="100000">
                                          <p:val>
                                            <p:strVal val="#ppt_x"/>
                                          </p:val>
                                        </p:tav>
                                      </p:tavLst>
                                    </p:anim>
                                    <p:anim calcmode="lin" valueType="num">
                                      <p:cBhvr additive="base">
                                        <p:cTn id="16" dur="500" fill="hold"/>
                                        <p:tgtEl>
                                          <p:spTgt spid="46"/>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6" presetClass="emph" presetSubtype="0" fill="hold" nodeType="clickEffect">
                                  <p:stCondLst>
                                    <p:cond delay="0"/>
                                  </p:stCondLst>
                                  <p:childTnLst>
                                    <p:animEffect transition="out" filter="fade">
                                      <p:cBhvr>
                                        <p:cTn id="20" dur="500" tmFilter="0, 0; .2, .5; .8, .5; 1, 0"/>
                                        <p:tgtEl>
                                          <p:spTgt spid="43"/>
                                        </p:tgtEl>
                                      </p:cBhvr>
                                    </p:animEffect>
                                    <p:animScale>
                                      <p:cBhvr>
                                        <p:cTn id="21" dur="250" autoRev="1" fill="hold"/>
                                        <p:tgtEl>
                                          <p:spTgt spid="43"/>
                                        </p:tgtEl>
                                      </p:cBhvr>
                                      <p:by x="105000" y="105000"/>
                                    </p:animScale>
                                  </p:childTnLst>
                                </p:cTn>
                              </p:par>
                            </p:childTnLst>
                          </p:cTn>
                        </p:par>
                        <p:par>
                          <p:cTn id="22" fill="hold">
                            <p:stCondLst>
                              <p:cond delay="500"/>
                            </p:stCondLst>
                            <p:childTnLst>
                              <p:par>
                                <p:cTn id="23" presetID="53" presetClass="entr" presetSubtype="16" fill="hold" nodeType="after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p:cTn id="25" dur="500" fill="hold"/>
                                        <p:tgtEl>
                                          <p:spTgt spid="29"/>
                                        </p:tgtEl>
                                        <p:attrNameLst>
                                          <p:attrName>ppt_w</p:attrName>
                                        </p:attrNameLst>
                                      </p:cBhvr>
                                      <p:tavLst>
                                        <p:tav tm="0">
                                          <p:val>
                                            <p:fltVal val="0"/>
                                          </p:val>
                                        </p:tav>
                                        <p:tav tm="100000">
                                          <p:val>
                                            <p:strVal val="#ppt_w"/>
                                          </p:val>
                                        </p:tav>
                                      </p:tavLst>
                                    </p:anim>
                                    <p:anim calcmode="lin" valueType="num">
                                      <p:cBhvr>
                                        <p:cTn id="26" dur="500" fill="hold"/>
                                        <p:tgtEl>
                                          <p:spTgt spid="29"/>
                                        </p:tgtEl>
                                        <p:attrNameLst>
                                          <p:attrName>ppt_h</p:attrName>
                                        </p:attrNameLst>
                                      </p:cBhvr>
                                      <p:tavLst>
                                        <p:tav tm="0">
                                          <p:val>
                                            <p:fltVal val="0"/>
                                          </p:val>
                                        </p:tav>
                                        <p:tav tm="100000">
                                          <p:val>
                                            <p:strVal val="#ppt_h"/>
                                          </p:val>
                                        </p:tav>
                                      </p:tavLst>
                                    </p:anim>
                                    <p:animEffect transition="in" filter="fade">
                                      <p:cBhvr>
                                        <p:cTn id="27" dur="500"/>
                                        <p:tgtEl>
                                          <p:spTgt spid="29"/>
                                        </p:tgtEl>
                                      </p:cBhvr>
                                    </p:animEffect>
                                  </p:childTnLst>
                                </p:cTn>
                              </p:par>
                            </p:childTnLst>
                          </p:cTn>
                        </p:par>
                        <p:par>
                          <p:cTn id="28" fill="hold">
                            <p:stCondLst>
                              <p:cond delay="1000"/>
                            </p:stCondLst>
                            <p:childTnLst>
                              <p:par>
                                <p:cTn id="29" presetID="42" presetClass="entr" presetSubtype="0" fill="hold" nodeType="after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01-PPT\PPT模板设计\汇报类ppt模板设计\01\2.png"/>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l="-169" r="2944"/>
          <a:stretch>
            <a:fillRect/>
          </a:stretch>
        </p:blipFill>
        <p:spPr bwMode="auto">
          <a:xfrm>
            <a:off x="-11288" y="0"/>
            <a:ext cx="9155288" cy="51435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3012"/>
          <a:stretch>
            <a:fillRect/>
          </a:stretch>
        </p:blipFill>
        <p:spPr bwMode="auto">
          <a:xfrm>
            <a:off x="11289" y="-10608"/>
            <a:ext cx="9132711" cy="51435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66063" r="2772"/>
          <a:stretch>
            <a:fillRect/>
          </a:stretch>
        </p:blipFill>
        <p:spPr bwMode="auto">
          <a:xfrm>
            <a:off x="-11288" y="3397956"/>
            <a:ext cx="9155288" cy="174554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7"/>
          <p:cNvSpPr>
            <a:spLocks noChangeArrowheads="1"/>
          </p:cNvSpPr>
          <p:nvPr/>
        </p:nvSpPr>
        <p:spPr bwMode="auto">
          <a:xfrm>
            <a:off x="1934707" y="1983271"/>
            <a:ext cx="55986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b="1" dirty="0">
                <a:solidFill>
                  <a:schemeClr val="accent2"/>
                </a:solidFill>
                <a:latin typeface="Verdana" panose="020B0604030504040204" pitchFamily="34" charset="0"/>
                <a:ea typeface="微软雅黑" panose="020B0503020204020204" pitchFamily="34" charset="-122"/>
                <a:sym typeface="微软雅黑" panose="020B0503020204020204" pitchFamily="34" charset="-122"/>
              </a:rPr>
              <a:t>［最新完整框架年终总结、工作汇报与新年计划］</a:t>
            </a:r>
            <a:endParaRPr lang="zh-CN" altLang="en-US" b="1" dirty="0">
              <a:solidFill>
                <a:schemeClr val="accent2"/>
              </a:solidFill>
              <a:latin typeface="Verdana" panose="020B0604030504040204" pitchFamily="34" charset="0"/>
              <a:ea typeface="微软雅黑" panose="020B0503020204020204" pitchFamily="34" charset="-122"/>
              <a:sym typeface="微软雅黑" panose="020B0503020204020204" pitchFamily="34" charset="-122"/>
            </a:endParaRPr>
          </a:p>
        </p:txBody>
      </p:sp>
      <p:sp>
        <p:nvSpPr>
          <p:cNvPr id="8" name="TextBox 7"/>
          <p:cNvSpPr>
            <a:spLocks noChangeArrowheads="1"/>
          </p:cNvSpPr>
          <p:nvPr/>
        </p:nvSpPr>
        <p:spPr bwMode="auto">
          <a:xfrm>
            <a:off x="1367644" y="1198532"/>
            <a:ext cx="673274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4400" b="1" dirty="0">
                <a:solidFill>
                  <a:schemeClr val="accent2"/>
                </a:solidFill>
                <a:effectLst>
                  <a:outerShdw blurRad="38100" dist="38100" dir="2700000" algn="tl">
                    <a:srgbClr val="000000">
                      <a:alpha val="43137"/>
                    </a:srgbClr>
                  </a:outerShdw>
                </a:effectLst>
                <a:latin typeface="Verdana" panose="020B0604030504040204" pitchFamily="34" charset="0"/>
                <a:ea typeface="微软雅黑" panose="020B0503020204020204" pitchFamily="34" charset="-122"/>
                <a:sym typeface="微软雅黑" panose="020B0503020204020204" pitchFamily="34" charset="-122"/>
              </a:rPr>
              <a:t>谢谢下载，观看</a:t>
            </a:r>
            <a:endParaRPr lang="zh-CN" altLang="en-US" sz="4400" b="1" dirty="0">
              <a:solidFill>
                <a:schemeClr val="accent2"/>
              </a:solidFill>
              <a:effectLst>
                <a:outerShdw blurRad="38100" dist="38100" dir="2700000" algn="tl">
                  <a:srgbClr val="000000">
                    <a:alpha val="43137"/>
                  </a:srgbClr>
                </a:outerShdw>
              </a:effectLst>
              <a:latin typeface="Verdana" panose="020B0604030504040204" pitchFamily="34" charset="0"/>
              <a:ea typeface="微软雅黑" panose="020B0503020204020204" pitchFamily="34" charset="-122"/>
              <a:sym typeface="微软雅黑" panose="020B0503020204020204" pitchFamily="34" charset="-122"/>
            </a:endParaRPr>
          </a:p>
        </p:txBody>
      </p:sp>
      <p:pic>
        <p:nvPicPr>
          <p:cNvPr id="10" name="Picture 4" descr="F:\01-PPT\PPT模板设计\汇报类ppt模板设计\02\2.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8668" t="30951" r="27369" b="27354"/>
          <a:stretch>
            <a:fillRect/>
          </a:stretch>
        </p:blipFill>
        <p:spPr bwMode="auto">
          <a:xfrm>
            <a:off x="2663788" y="869658"/>
            <a:ext cx="4752528" cy="148294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F:\01-PPT\PPT模板设计\汇报类ppt模板设计\02\2.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8668" t="30951" r="27369" b="27354"/>
          <a:stretch>
            <a:fillRect/>
          </a:stretch>
        </p:blipFill>
        <p:spPr bwMode="auto">
          <a:xfrm>
            <a:off x="1583668" y="840009"/>
            <a:ext cx="5629697" cy="148294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250"/>
                                        <p:tgtEl>
                                          <p:spTgt spid="4"/>
                                        </p:tgtEl>
                                      </p:cBhvr>
                                    </p:animEffect>
                                    <p:anim calcmode="lin" valueType="num">
                                      <p:cBhvr>
                                        <p:cTn id="8" dur="1250" fill="hold"/>
                                        <p:tgtEl>
                                          <p:spTgt spid="4"/>
                                        </p:tgtEl>
                                        <p:attrNameLst>
                                          <p:attrName>ppt_x</p:attrName>
                                        </p:attrNameLst>
                                      </p:cBhvr>
                                      <p:tavLst>
                                        <p:tav tm="0">
                                          <p:val>
                                            <p:strVal val="#ppt_x"/>
                                          </p:val>
                                        </p:tav>
                                        <p:tav tm="100000">
                                          <p:val>
                                            <p:strVal val="#ppt_x"/>
                                          </p:val>
                                        </p:tav>
                                      </p:tavLst>
                                    </p:anim>
                                    <p:anim calcmode="lin" valueType="num">
                                      <p:cBhvr>
                                        <p:cTn id="9" dur="1250" fill="hold"/>
                                        <p:tgtEl>
                                          <p:spTgt spid="4"/>
                                        </p:tgtEl>
                                        <p:attrNameLst>
                                          <p:attrName>ppt_y</p:attrName>
                                        </p:attrNameLst>
                                      </p:cBhvr>
                                      <p:tavLst>
                                        <p:tav tm="0">
                                          <p:val>
                                            <p:strVal val="#ppt_y+.1"/>
                                          </p:val>
                                        </p:tav>
                                        <p:tav tm="100000">
                                          <p:val>
                                            <p:strVal val="#ppt_y"/>
                                          </p:val>
                                        </p:tav>
                                      </p:tavLst>
                                    </p:anim>
                                  </p:childTnLst>
                                </p:cTn>
                              </p:par>
                              <p:par>
                                <p:cTn id="10" presetID="16" presetClass="entr" presetSubtype="37" fill="hold" nodeType="withEffect">
                                  <p:stCondLst>
                                    <p:cond delay="500"/>
                                  </p:stCondLst>
                                  <p:childTnLst>
                                    <p:set>
                                      <p:cBhvr>
                                        <p:cTn id="11" dur="1" fill="hold">
                                          <p:stCondLst>
                                            <p:cond delay="0"/>
                                          </p:stCondLst>
                                        </p:cTn>
                                        <p:tgtEl>
                                          <p:spTgt spid="5"/>
                                        </p:tgtEl>
                                        <p:attrNameLst>
                                          <p:attrName>style.visibility</p:attrName>
                                        </p:attrNameLst>
                                      </p:cBhvr>
                                      <p:to>
                                        <p:strVal val="visible"/>
                                      </p:to>
                                    </p:set>
                                    <p:animEffect transition="in" filter="barn(outVertical)">
                                      <p:cBhvr>
                                        <p:cTn id="12" dur="2000"/>
                                        <p:tgtEl>
                                          <p:spTgt spid="5"/>
                                        </p:tgtEl>
                                      </p:cBhvr>
                                    </p:animEffect>
                                  </p:childTnLst>
                                </p:cTn>
                              </p:par>
                            </p:childTnLst>
                          </p:cTn>
                        </p:par>
                        <p:par>
                          <p:cTn id="13" fill="hold">
                            <p:stCondLst>
                              <p:cond delay="1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8"/>
                                        </p:tgtEl>
                                        <p:attrNameLst>
                                          <p:attrName>ppt_y</p:attrName>
                                        </p:attrNameLst>
                                      </p:cBhvr>
                                      <p:tavLst>
                                        <p:tav tm="0">
                                          <p:val>
                                            <p:strVal val="#ppt_y"/>
                                          </p:val>
                                        </p:tav>
                                        <p:tav tm="100000">
                                          <p:val>
                                            <p:strVal val="#ppt_y"/>
                                          </p:val>
                                        </p:tav>
                                      </p:tavLst>
                                    </p:anim>
                                    <p:anim calcmode="lin" valueType="num">
                                      <p:cBhvr>
                                        <p:cTn id="18"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8"/>
                                        </p:tgtEl>
                                      </p:cBhvr>
                                    </p:animEffect>
                                  </p:childTnLst>
                                </p:cTn>
                              </p:par>
                            </p:childTnLst>
                          </p:cTn>
                        </p:par>
                        <p:par>
                          <p:cTn id="21" fill="hold">
                            <p:stCondLst>
                              <p:cond delay="800"/>
                            </p:stCondLst>
                            <p:childTnLst>
                              <p:par>
                                <p:cTn id="22" presetID="42" presetClass="entr" presetSubtype="0"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par>
                                <p:cTn id="27" presetID="2" presetClass="entr" presetSubtype="2" decel="52000" fill="hold" nodeType="withEffect">
                                  <p:stCondLst>
                                    <p:cond delay="75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par>
                                <p:cTn id="31" presetID="2" presetClass="entr" presetSubtype="8" decel="52000" fill="hold" nodeType="withEffect">
                                  <p:stCondLst>
                                    <p:cond delay="75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0-#ppt_w/2"/>
                                          </p:val>
                                        </p:tav>
                                        <p:tav tm="100000">
                                          <p:val>
                                            <p:strVal val="#ppt_x"/>
                                          </p:val>
                                        </p:tav>
                                      </p:tavLst>
                                    </p:anim>
                                    <p:anim calcmode="lin" valueType="num">
                                      <p:cBhvr additive="base">
                                        <p:cTn id="34" dur="500" fill="hold"/>
                                        <p:tgtEl>
                                          <p:spTgt spid="10"/>
                                        </p:tgtEl>
                                        <p:attrNameLst>
                                          <p:attrName>ppt_y</p:attrName>
                                        </p:attrNameLst>
                                      </p:cBhvr>
                                      <p:tavLst>
                                        <p:tav tm="0">
                                          <p:val>
                                            <p:strVal val="#ppt_y"/>
                                          </p:val>
                                        </p:tav>
                                        <p:tav tm="100000">
                                          <p:val>
                                            <p:strVal val="#ppt_y"/>
                                          </p:val>
                                        </p:tav>
                                      </p:tavLst>
                                    </p:anim>
                                  </p:childTnLst>
                                </p:cTn>
                              </p:par>
                              <p:par>
                                <p:cTn id="35" presetID="2" presetClass="exit" presetSubtype="8" decel="38000" fill="hold" nodeType="withEffect">
                                  <p:stCondLst>
                                    <p:cond delay="1500"/>
                                  </p:stCondLst>
                                  <p:childTnLst>
                                    <p:anim calcmode="lin" valueType="num">
                                      <p:cBhvr additive="base">
                                        <p:cTn id="36" dur="500"/>
                                        <p:tgtEl>
                                          <p:spTgt spid="11"/>
                                        </p:tgtEl>
                                        <p:attrNameLst>
                                          <p:attrName>ppt_x</p:attrName>
                                        </p:attrNameLst>
                                      </p:cBhvr>
                                      <p:tavLst>
                                        <p:tav tm="0">
                                          <p:val>
                                            <p:strVal val="ppt_x"/>
                                          </p:val>
                                        </p:tav>
                                        <p:tav tm="100000">
                                          <p:val>
                                            <p:strVal val="0-ppt_w/2"/>
                                          </p:val>
                                        </p:tav>
                                      </p:tavLst>
                                    </p:anim>
                                    <p:anim calcmode="lin" valueType="num">
                                      <p:cBhvr additive="base">
                                        <p:cTn id="37" dur="500"/>
                                        <p:tgtEl>
                                          <p:spTgt spid="11"/>
                                        </p:tgtEl>
                                        <p:attrNameLst>
                                          <p:attrName>ppt_y</p:attrName>
                                        </p:attrNameLst>
                                      </p:cBhvr>
                                      <p:tavLst>
                                        <p:tav tm="0">
                                          <p:val>
                                            <p:strVal val="ppt_y"/>
                                          </p:val>
                                        </p:tav>
                                        <p:tav tm="100000">
                                          <p:val>
                                            <p:strVal val="ppt_y"/>
                                          </p:val>
                                        </p:tav>
                                      </p:tavLst>
                                    </p:anim>
                                    <p:set>
                                      <p:cBhvr>
                                        <p:cTn id="38" dur="1" fill="hold">
                                          <p:stCondLst>
                                            <p:cond delay="499"/>
                                          </p:stCondLst>
                                        </p:cTn>
                                        <p:tgtEl>
                                          <p:spTgt spid="11"/>
                                        </p:tgtEl>
                                        <p:attrNameLst>
                                          <p:attrName>style.visibility</p:attrName>
                                        </p:attrNameLst>
                                      </p:cBhvr>
                                      <p:to>
                                        <p:strVal val="hidden"/>
                                      </p:to>
                                    </p:set>
                                  </p:childTnLst>
                                </p:cTn>
                              </p:par>
                              <p:par>
                                <p:cTn id="39" presetID="2" presetClass="exit" presetSubtype="2" decel="38000" fill="hold" nodeType="withEffect">
                                  <p:stCondLst>
                                    <p:cond delay="1500"/>
                                  </p:stCondLst>
                                  <p:childTnLst>
                                    <p:anim calcmode="lin" valueType="num">
                                      <p:cBhvr additive="base">
                                        <p:cTn id="40" dur="500"/>
                                        <p:tgtEl>
                                          <p:spTgt spid="10"/>
                                        </p:tgtEl>
                                        <p:attrNameLst>
                                          <p:attrName>ppt_x</p:attrName>
                                        </p:attrNameLst>
                                      </p:cBhvr>
                                      <p:tavLst>
                                        <p:tav tm="0">
                                          <p:val>
                                            <p:strVal val="ppt_x"/>
                                          </p:val>
                                        </p:tav>
                                        <p:tav tm="100000">
                                          <p:val>
                                            <p:strVal val="1+ppt_w/2"/>
                                          </p:val>
                                        </p:tav>
                                      </p:tavLst>
                                    </p:anim>
                                    <p:anim calcmode="lin" valueType="num">
                                      <p:cBhvr additive="base">
                                        <p:cTn id="41" dur="500"/>
                                        <p:tgtEl>
                                          <p:spTgt spid="10"/>
                                        </p:tgtEl>
                                        <p:attrNameLst>
                                          <p:attrName>ppt_y</p:attrName>
                                        </p:attrNameLst>
                                      </p:cBhvr>
                                      <p:tavLst>
                                        <p:tav tm="0">
                                          <p:val>
                                            <p:strVal val="ppt_y"/>
                                          </p:val>
                                        </p:tav>
                                        <p:tav tm="100000">
                                          <p:val>
                                            <p:strVal val="ppt_y"/>
                                          </p:val>
                                        </p:tav>
                                      </p:tavLst>
                                    </p:anim>
                                    <p:set>
                                      <p:cBhvr>
                                        <p:cTn id="42"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7144" y="-27146"/>
            <a:ext cx="9136856" cy="5170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50"/>
          </a:p>
        </p:txBody>
      </p:sp>
      <p:sp>
        <p:nvSpPr>
          <p:cNvPr id="7" name="矩形 6"/>
          <p:cNvSpPr/>
          <p:nvPr/>
        </p:nvSpPr>
        <p:spPr>
          <a:xfrm>
            <a:off x="476" y="1940243"/>
            <a:ext cx="9143524" cy="92821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1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10000+套</a:t>
            </a:r>
            <a:r>
              <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精品</a:t>
            </a:r>
            <a:r>
              <a:rPr kumimoji="0" lang="en-US" altLang="zh-CN"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085"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en-US" altLang="zh-CN"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pic>
        <p:nvPicPr>
          <p:cNvPr id="4" name="图片 3" descr="logo"/>
          <p:cNvPicPr>
            <a:picLocks noChangeAspect="1"/>
          </p:cNvPicPr>
          <p:nvPr/>
        </p:nvPicPr>
        <p:blipFill>
          <a:blip r:embed="rId1"/>
          <a:stretch>
            <a:fillRect/>
          </a:stretch>
        </p:blipFill>
        <p:spPr>
          <a:xfrm>
            <a:off x="3632359" y="1050131"/>
            <a:ext cx="1878806" cy="571500"/>
          </a:xfrm>
          <a:prstGeom prst="rect">
            <a:avLst/>
          </a:prstGeom>
        </p:spPr>
      </p:pic>
      <p:sp>
        <p:nvSpPr>
          <p:cNvPr id="5" name="文本框 4"/>
          <p:cNvSpPr txBox="1"/>
          <p:nvPr/>
        </p:nvSpPr>
        <p:spPr>
          <a:xfrm>
            <a:off x="3150394" y="3100864"/>
            <a:ext cx="2850356" cy="829945"/>
          </a:xfrm>
          <a:prstGeom prst="rect">
            <a:avLst/>
          </a:prstGeom>
          <a:noFill/>
        </p:spPr>
        <p:txBody>
          <a:bodyPr wrap="square" rtlCol="0">
            <a:spAutoFit/>
          </a:bodyPr>
          <a:p>
            <a:pPr algn="ctr"/>
            <a:r>
              <a:rPr lang="en-US" altLang="zh-CN"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1" name="组合 110"/>
          <p:cNvGrpSpPr/>
          <p:nvPr/>
        </p:nvGrpSpPr>
        <p:grpSpPr>
          <a:xfrm>
            <a:off x="2218141" y="908011"/>
            <a:ext cx="215769" cy="3470151"/>
            <a:chOff x="2563371" y="1931386"/>
            <a:chExt cx="262016" cy="4213920"/>
          </a:xfrm>
        </p:grpSpPr>
        <p:cxnSp>
          <p:nvCxnSpPr>
            <p:cNvPr id="112" name="直接连接符 111"/>
            <p:cNvCxnSpPr/>
            <p:nvPr/>
          </p:nvCxnSpPr>
          <p:spPr>
            <a:xfrm>
              <a:off x="2697640" y="1931386"/>
              <a:ext cx="0" cy="42139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3" name="椭圆 112"/>
            <p:cNvSpPr/>
            <p:nvPr/>
          </p:nvSpPr>
          <p:spPr>
            <a:xfrm>
              <a:off x="2569893" y="2447365"/>
              <a:ext cx="255494" cy="25549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3200" dirty="0">
                <a:latin typeface="微软雅黑" panose="020B0503020204020204" pitchFamily="34" charset="-122"/>
                <a:ea typeface="微软雅黑" panose="020B0503020204020204" pitchFamily="34" charset="-122"/>
              </a:endParaRPr>
            </a:p>
          </p:txBody>
        </p:sp>
        <p:sp>
          <p:nvSpPr>
            <p:cNvPr id="114" name="椭圆 113"/>
            <p:cNvSpPr/>
            <p:nvPr/>
          </p:nvSpPr>
          <p:spPr>
            <a:xfrm>
              <a:off x="2569893" y="4040841"/>
              <a:ext cx="255494" cy="2554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3200" dirty="0">
                <a:latin typeface="微软雅黑" panose="020B0503020204020204" pitchFamily="34" charset="-122"/>
                <a:ea typeface="微软雅黑" panose="020B0503020204020204" pitchFamily="34" charset="-122"/>
              </a:endParaRPr>
            </a:p>
          </p:txBody>
        </p:sp>
        <p:sp>
          <p:nvSpPr>
            <p:cNvPr id="115" name="椭圆 114"/>
            <p:cNvSpPr/>
            <p:nvPr/>
          </p:nvSpPr>
          <p:spPr>
            <a:xfrm>
              <a:off x="2563371" y="5634317"/>
              <a:ext cx="255494" cy="25549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3200" dirty="0">
                <a:latin typeface="微软雅黑" panose="020B0503020204020204" pitchFamily="34" charset="-122"/>
                <a:ea typeface="微软雅黑" panose="020B0503020204020204" pitchFamily="34" charset="-122"/>
              </a:endParaRPr>
            </a:p>
          </p:txBody>
        </p:sp>
      </p:grpSp>
      <p:sp>
        <p:nvSpPr>
          <p:cNvPr id="116" name="泪滴形 115"/>
          <p:cNvSpPr/>
          <p:nvPr/>
        </p:nvSpPr>
        <p:spPr>
          <a:xfrm rot="2700000">
            <a:off x="907195" y="966783"/>
            <a:ext cx="942668" cy="942668"/>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dirty="0">
                <a:solidFill>
                  <a:srgbClr val="FFFFFF"/>
                </a:solidFill>
                <a:latin typeface="微软雅黑" panose="020B0503020204020204" pitchFamily="34" charset="-122"/>
                <a:ea typeface="微软雅黑" panose="020B0503020204020204" pitchFamily="34" charset="-122"/>
              </a:rPr>
              <a:t>标题</a:t>
            </a:r>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117" name="泪滴形 116"/>
          <p:cNvSpPr/>
          <p:nvPr/>
        </p:nvSpPr>
        <p:spPr>
          <a:xfrm rot="2700000">
            <a:off x="899592" y="3612837"/>
            <a:ext cx="942668" cy="942668"/>
          </a:xfrm>
          <a:prstGeom prst="teardrop">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dirty="0">
                <a:solidFill>
                  <a:srgbClr val="FFFFFF"/>
                </a:solidFill>
                <a:latin typeface="微软雅黑" panose="020B0503020204020204" pitchFamily="34" charset="-122"/>
                <a:ea typeface="微软雅黑" panose="020B0503020204020204" pitchFamily="34" charset="-122"/>
              </a:rPr>
              <a:t>标题</a:t>
            </a:r>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118" name="泪滴形 117"/>
          <p:cNvSpPr/>
          <p:nvPr/>
        </p:nvSpPr>
        <p:spPr>
          <a:xfrm rot="2700000">
            <a:off x="907195" y="2279007"/>
            <a:ext cx="942668" cy="942668"/>
          </a:xfrm>
          <a:prstGeom prst="teardrop">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dirty="0">
                <a:solidFill>
                  <a:srgbClr val="FFFFFF"/>
                </a:solidFill>
                <a:latin typeface="微软雅黑" panose="020B0503020204020204" pitchFamily="34" charset="-122"/>
                <a:ea typeface="微软雅黑" panose="020B0503020204020204" pitchFamily="34" charset="-122"/>
              </a:rPr>
              <a:t>标题</a:t>
            </a:r>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119" name="矩形 118"/>
          <p:cNvSpPr/>
          <p:nvPr/>
        </p:nvSpPr>
        <p:spPr>
          <a:xfrm>
            <a:off x="2935526" y="1171625"/>
            <a:ext cx="5164866" cy="646331"/>
          </a:xfrm>
          <a:prstGeom prst="rect">
            <a:avLst/>
          </a:prstGeom>
        </p:spPr>
        <p:txBody>
          <a:bodyPr wrap="square">
            <a:spAutoFit/>
          </a:bodyPr>
          <a:lstStyle/>
          <a:p>
            <a:r>
              <a:rPr lang="zh-CN" altLang="en-US" sz="12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单击添加文本单击添加文本单击添加文本单击添加文本单击添加文本单击添加文本单击添加文本单击添加文本单击添加文本单击添加文本单击添加文本单击添加文本单击添加文本单击添加文本</a:t>
            </a:r>
            <a:endParaRPr lang="zh-CN" altLang="en-US" sz="12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0" name="矩形 119"/>
          <p:cNvSpPr/>
          <p:nvPr/>
        </p:nvSpPr>
        <p:spPr>
          <a:xfrm>
            <a:off x="2935526" y="2404091"/>
            <a:ext cx="5164866" cy="646331"/>
          </a:xfrm>
          <a:prstGeom prst="rect">
            <a:avLst/>
          </a:prstGeom>
        </p:spPr>
        <p:txBody>
          <a:bodyPr wrap="square">
            <a:spAutoFit/>
          </a:bodyPr>
          <a:lstStyle/>
          <a:p>
            <a:r>
              <a:rPr lang="zh-CN" altLang="en-US" sz="12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单击添加文本单击添加文本单击添加文本单击添加文本单击添加文本单击添加文本单击添加文本单击添加文本单击添加文本单击添加文本单击添加文本单击添加文本单击添加文本单击添加文本</a:t>
            </a:r>
            <a:endParaRPr lang="zh-CN" altLang="en-US" sz="12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1" name="矩形 120"/>
          <p:cNvSpPr/>
          <p:nvPr/>
        </p:nvSpPr>
        <p:spPr>
          <a:xfrm>
            <a:off x="2935526" y="3723066"/>
            <a:ext cx="5164866" cy="646331"/>
          </a:xfrm>
          <a:prstGeom prst="rect">
            <a:avLst/>
          </a:prstGeom>
        </p:spPr>
        <p:txBody>
          <a:bodyPr wrap="square">
            <a:spAutoFit/>
          </a:bodyPr>
          <a:lstStyle/>
          <a:p>
            <a:r>
              <a:rPr lang="zh-CN" altLang="en-US" sz="12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单击添加文本单击添加文本单击添加文本单击添加文本单击添加文本单击添加文本单击添加文本单击添加文本单击添加文本单击添加文本单击添加文本单击添加文本单击添加文本单击添加文本</a:t>
            </a:r>
            <a:endParaRPr lang="zh-CN" altLang="en-US" sz="12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30" name="组合 129"/>
          <p:cNvGrpSpPr/>
          <p:nvPr/>
        </p:nvGrpSpPr>
        <p:grpSpPr>
          <a:xfrm>
            <a:off x="1698246" y="-5298"/>
            <a:ext cx="1805717" cy="324036"/>
            <a:chOff x="1698246" y="-5298"/>
            <a:chExt cx="1805717" cy="324036"/>
          </a:xfrm>
        </p:grpSpPr>
        <p:sp>
          <p:nvSpPr>
            <p:cNvPr id="131" name="平行四边形 130"/>
            <p:cNvSpPr/>
            <p:nvPr/>
          </p:nvSpPr>
          <p:spPr>
            <a:xfrm>
              <a:off x="1698246" y="-5298"/>
              <a:ext cx="1805717" cy="324036"/>
            </a:xfrm>
            <a:prstGeom prst="parallelogram">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panose="020B0503020204020204" pitchFamily="34" charset="-122"/>
              </a:endParaRPr>
            </a:p>
          </p:txBody>
        </p:sp>
        <p:sp>
          <p:nvSpPr>
            <p:cNvPr id="132" name="TextBox 37"/>
            <p:cNvSpPr>
              <a:spLocks noChangeArrowheads="1"/>
            </p:cNvSpPr>
            <p:nvPr/>
          </p:nvSpPr>
          <p:spPr bwMode="auto">
            <a:xfrm>
              <a:off x="2065961" y="48998"/>
              <a:ext cx="99194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1400" b="1" dirty="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rPr>
                <a:t>其他工作</a:t>
              </a:r>
              <a:endParaRPr lang="zh-CN" altLang="en-US" sz="1400" b="1" dirty="0">
                <a:solidFill>
                  <a:schemeClr val="accent2"/>
                </a:solidFill>
                <a:latin typeface="微软雅黑" panose="020B0503020204020204" pitchFamily="34" charset="-122"/>
                <a:ea typeface="微软雅黑" panose="020B0503020204020204" pitchFamily="34" charset="-122"/>
              </a:endParaRPr>
            </a:p>
          </p:txBody>
        </p:sp>
      </p:grpSp>
      <p:grpSp>
        <p:nvGrpSpPr>
          <p:cNvPr id="133" name="组合 132"/>
          <p:cNvGrpSpPr/>
          <p:nvPr/>
        </p:nvGrpSpPr>
        <p:grpSpPr>
          <a:xfrm>
            <a:off x="3470062" y="-5298"/>
            <a:ext cx="1805717" cy="324036"/>
            <a:chOff x="3470062" y="-5298"/>
            <a:chExt cx="1805717" cy="324036"/>
          </a:xfrm>
        </p:grpSpPr>
        <p:sp>
          <p:nvSpPr>
            <p:cNvPr id="134" name="平行四边形 133"/>
            <p:cNvSpPr/>
            <p:nvPr/>
          </p:nvSpPr>
          <p:spPr>
            <a:xfrm>
              <a:off x="3470062" y="-5298"/>
              <a:ext cx="1805717" cy="324036"/>
            </a:xfrm>
            <a:prstGeom prst="parallelogram">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panose="020B0503020204020204" pitchFamily="34" charset="-122"/>
              </a:endParaRPr>
            </a:p>
          </p:txBody>
        </p:sp>
        <p:sp>
          <p:nvSpPr>
            <p:cNvPr id="135" name="TextBox 38"/>
            <p:cNvSpPr>
              <a:spLocks noChangeArrowheads="1"/>
            </p:cNvSpPr>
            <p:nvPr/>
          </p:nvSpPr>
          <p:spPr bwMode="auto">
            <a:xfrm>
              <a:off x="3534969" y="48998"/>
              <a:ext cx="133214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1400" b="1" dirty="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rPr>
                <a:t>领导交办事项</a:t>
              </a:r>
              <a:endParaRPr lang="zh-CN" altLang="en-US" sz="1400" b="1" dirty="0">
                <a:solidFill>
                  <a:schemeClr val="accent2"/>
                </a:solidFill>
                <a:latin typeface="微软雅黑" panose="020B0503020204020204" pitchFamily="34" charset="-122"/>
                <a:ea typeface="微软雅黑" panose="020B0503020204020204" pitchFamily="34" charset="-122"/>
              </a:endParaRPr>
            </a:p>
          </p:txBody>
        </p:sp>
      </p:grpSp>
      <p:grpSp>
        <p:nvGrpSpPr>
          <p:cNvPr id="136" name="组合 135"/>
          <p:cNvGrpSpPr/>
          <p:nvPr/>
        </p:nvGrpSpPr>
        <p:grpSpPr>
          <a:xfrm>
            <a:off x="-72516" y="-5298"/>
            <a:ext cx="1805717" cy="324036"/>
            <a:chOff x="-72516" y="-5298"/>
            <a:chExt cx="1805717" cy="324036"/>
          </a:xfrm>
        </p:grpSpPr>
        <p:sp>
          <p:nvSpPr>
            <p:cNvPr id="137" name="平行四边形 136"/>
            <p:cNvSpPr/>
            <p:nvPr/>
          </p:nvSpPr>
          <p:spPr>
            <a:xfrm>
              <a:off x="-72516" y="-5298"/>
              <a:ext cx="1805717" cy="324036"/>
            </a:xfrm>
            <a:prstGeom prst="parallelogram">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panose="020B0503020204020204" pitchFamily="34" charset="-122"/>
              </a:endParaRPr>
            </a:p>
          </p:txBody>
        </p:sp>
        <p:sp>
          <p:nvSpPr>
            <p:cNvPr id="138" name="TextBox 33"/>
            <p:cNvSpPr>
              <a:spLocks noChangeArrowheads="1"/>
            </p:cNvSpPr>
            <p:nvPr/>
          </p:nvSpPr>
          <p:spPr bwMode="auto">
            <a:xfrm>
              <a:off x="361869" y="48998"/>
              <a:ext cx="112443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1400" b="1" dirty="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rPr>
                <a:t>日常工作</a:t>
              </a:r>
              <a:endParaRPr lang="zh-CN" altLang="en-US" sz="1400" b="1" dirty="0">
                <a:solidFill>
                  <a:schemeClr val="accent2"/>
                </a:solidFill>
                <a:latin typeface="微软雅黑" panose="020B0503020204020204" pitchFamily="34" charset="-122"/>
                <a:ea typeface="微软雅黑" panose="020B0503020204020204" pitchFamily="34" charset="-122"/>
              </a:endParaRPr>
            </a:p>
          </p:txBody>
        </p:sp>
      </p:grpSp>
      <p:sp>
        <p:nvSpPr>
          <p:cNvPr id="27" name="流程图: 延期 3"/>
          <p:cNvSpPr/>
          <p:nvPr/>
        </p:nvSpPr>
        <p:spPr>
          <a:xfrm rot="16200000">
            <a:off x="4477625" y="412984"/>
            <a:ext cx="176691" cy="9360537"/>
          </a:xfrm>
          <a:custGeom>
            <a:avLst/>
            <a:gdLst>
              <a:gd name="connsiteX0" fmla="*/ 0 w 2160242"/>
              <a:gd name="connsiteY0" fmla="*/ 0 h 10045117"/>
              <a:gd name="connsiteX1" fmla="*/ 1080121 w 2160242"/>
              <a:gd name="connsiteY1" fmla="*/ 0 h 10045117"/>
              <a:gd name="connsiteX2" fmla="*/ 2160242 w 2160242"/>
              <a:gd name="connsiteY2" fmla="*/ 5022559 h 10045117"/>
              <a:gd name="connsiteX3" fmla="*/ 1080121 w 2160242"/>
              <a:gd name="connsiteY3" fmla="*/ 10045118 h 10045117"/>
              <a:gd name="connsiteX4" fmla="*/ 0 w 2160242"/>
              <a:gd name="connsiteY4" fmla="*/ 10045117 h 10045117"/>
              <a:gd name="connsiteX5" fmla="*/ 0 w 2160242"/>
              <a:gd name="connsiteY5" fmla="*/ 0 h 10045117"/>
              <a:gd name="connsiteX0-1" fmla="*/ 1054100 w 2160242"/>
              <a:gd name="connsiteY0-2" fmla="*/ 0 h 10045118"/>
              <a:gd name="connsiteX1-3" fmla="*/ 1080121 w 2160242"/>
              <a:gd name="connsiteY1-4" fmla="*/ 0 h 10045118"/>
              <a:gd name="connsiteX2-5" fmla="*/ 2160242 w 2160242"/>
              <a:gd name="connsiteY2-6" fmla="*/ 5022559 h 10045118"/>
              <a:gd name="connsiteX3-7" fmla="*/ 1080121 w 2160242"/>
              <a:gd name="connsiteY3-8" fmla="*/ 10045118 h 10045118"/>
              <a:gd name="connsiteX4-9" fmla="*/ 0 w 2160242"/>
              <a:gd name="connsiteY4-10" fmla="*/ 10045117 h 10045118"/>
              <a:gd name="connsiteX5-11" fmla="*/ 1054100 w 2160242"/>
              <a:gd name="connsiteY5-12" fmla="*/ 0 h 10045118"/>
              <a:gd name="connsiteX0-13" fmla="*/ 1054100 w 2160242"/>
              <a:gd name="connsiteY0-14" fmla="*/ 0 h 10045118"/>
              <a:gd name="connsiteX1-15" fmla="*/ 1080121 w 2160242"/>
              <a:gd name="connsiteY1-16" fmla="*/ 0 h 10045118"/>
              <a:gd name="connsiteX2-17" fmla="*/ 2160242 w 2160242"/>
              <a:gd name="connsiteY2-18" fmla="*/ 5022559 h 10045118"/>
              <a:gd name="connsiteX3-19" fmla="*/ 1080121 w 2160242"/>
              <a:gd name="connsiteY3-20" fmla="*/ 10045118 h 10045118"/>
              <a:gd name="connsiteX4-21" fmla="*/ 0 w 2160242"/>
              <a:gd name="connsiteY4-22" fmla="*/ 10045117 h 10045118"/>
              <a:gd name="connsiteX5-23" fmla="*/ 1071189 w 2160242"/>
              <a:gd name="connsiteY5-24" fmla="*/ 10023149 h 10045118"/>
              <a:gd name="connsiteX6" fmla="*/ 1054100 w 2160242"/>
              <a:gd name="connsiteY6" fmla="*/ 0 h 10045118"/>
              <a:gd name="connsiteX0-25" fmla="*/ 0 w 1106142"/>
              <a:gd name="connsiteY0-26" fmla="*/ 0 h 10057817"/>
              <a:gd name="connsiteX1-27" fmla="*/ 26021 w 1106142"/>
              <a:gd name="connsiteY1-28" fmla="*/ 0 h 10057817"/>
              <a:gd name="connsiteX2-29" fmla="*/ 1106142 w 1106142"/>
              <a:gd name="connsiteY2-30" fmla="*/ 5022559 h 10057817"/>
              <a:gd name="connsiteX3-31" fmla="*/ 26021 w 1106142"/>
              <a:gd name="connsiteY3-32" fmla="*/ 10045118 h 10057817"/>
              <a:gd name="connsiteX4-33" fmla="*/ 12700 w 1106142"/>
              <a:gd name="connsiteY4-34" fmla="*/ 10057817 h 10057817"/>
              <a:gd name="connsiteX5-35" fmla="*/ 17089 w 1106142"/>
              <a:gd name="connsiteY5-36" fmla="*/ 10023149 h 10057817"/>
              <a:gd name="connsiteX6-37" fmla="*/ 0 w 1106142"/>
              <a:gd name="connsiteY6-38" fmla="*/ 0 h 1005781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37" y="connsiteY6-38"/>
              </a:cxn>
            </a:cxnLst>
            <a:rect l="l" t="t" r="r" b="b"/>
            <a:pathLst>
              <a:path w="1106142" h="10057817">
                <a:moveTo>
                  <a:pt x="0" y="0"/>
                </a:moveTo>
                <a:lnTo>
                  <a:pt x="26021" y="0"/>
                </a:lnTo>
                <a:cubicBezTo>
                  <a:pt x="622555" y="0"/>
                  <a:pt x="1106142" y="2248676"/>
                  <a:pt x="1106142" y="5022559"/>
                </a:cubicBezTo>
                <a:cubicBezTo>
                  <a:pt x="1106142" y="7796442"/>
                  <a:pt x="622555" y="10045118"/>
                  <a:pt x="26021" y="10045118"/>
                </a:cubicBezTo>
                <a:lnTo>
                  <a:pt x="12700" y="10057817"/>
                </a:lnTo>
                <a:cubicBezTo>
                  <a:pt x="22630" y="10037794"/>
                  <a:pt x="7159" y="10043172"/>
                  <a:pt x="17089" y="10023149"/>
                </a:cubicBezTo>
                <a:cubicBezTo>
                  <a:pt x="11393" y="6682099"/>
                  <a:pt x="5696" y="3341050"/>
                  <a:pt x="0"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900" advClick="0" advTm="0">
        <p14:warp dir="in"/>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30"/>
                                        </p:tgtEl>
                                        <p:attrNameLst>
                                          <p:attrName>style.visibility</p:attrName>
                                        </p:attrNameLst>
                                      </p:cBhvr>
                                      <p:to>
                                        <p:strVal val="visible"/>
                                      </p:to>
                                    </p:set>
                                    <p:anim calcmode="lin" valueType="num">
                                      <p:cBhvr additive="base">
                                        <p:cTn id="7" dur="500" fill="hold"/>
                                        <p:tgtEl>
                                          <p:spTgt spid="130"/>
                                        </p:tgtEl>
                                        <p:attrNameLst>
                                          <p:attrName>ppt_x</p:attrName>
                                        </p:attrNameLst>
                                      </p:cBhvr>
                                      <p:tavLst>
                                        <p:tav tm="0">
                                          <p:val>
                                            <p:strVal val="0-#ppt_w/2"/>
                                          </p:val>
                                        </p:tav>
                                        <p:tav tm="100000">
                                          <p:val>
                                            <p:strVal val="#ppt_x"/>
                                          </p:val>
                                        </p:tav>
                                      </p:tavLst>
                                    </p:anim>
                                    <p:anim calcmode="lin" valueType="num">
                                      <p:cBhvr additive="base">
                                        <p:cTn id="8" dur="500" fill="hold"/>
                                        <p:tgtEl>
                                          <p:spTgt spid="13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additive="base">
                                        <p:cTn id="11" dur="500" fill="hold"/>
                                        <p:tgtEl>
                                          <p:spTgt spid="133"/>
                                        </p:tgtEl>
                                        <p:attrNameLst>
                                          <p:attrName>ppt_x</p:attrName>
                                        </p:attrNameLst>
                                      </p:cBhvr>
                                      <p:tavLst>
                                        <p:tav tm="0">
                                          <p:val>
                                            <p:strVal val="0-#ppt_w/2"/>
                                          </p:val>
                                        </p:tav>
                                        <p:tav tm="100000">
                                          <p:val>
                                            <p:strVal val="#ppt_x"/>
                                          </p:val>
                                        </p:tav>
                                      </p:tavLst>
                                    </p:anim>
                                    <p:anim calcmode="lin" valueType="num">
                                      <p:cBhvr additive="base">
                                        <p:cTn id="12" dur="500" fill="hold"/>
                                        <p:tgtEl>
                                          <p:spTgt spid="13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36"/>
                                        </p:tgtEl>
                                        <p:attrNameLst>
                                          <p:attrName>style.visibility</p:attrName>
                                        </p:attrNameLst>
                                      </p:cBhvr>
                                      <p:to>
                                        <p:strVal val="visible"/>
                                      </p:to>
                                    </p:set>
                                    <p:anim calcmode="lin" valueType="num">
                                      <p:cBhvr additive="base">
                                        <p:cTn id="15" dur="500" fill="hold"/>
                                        <p:tgtEl>
                                          <p:spTgt spid="136"/>
                                        </p:tgtEl>
                                        <p:attrNameLst>
                                          <p:attrName>ppt_x</p:attrName>
                                        </p:attrNameLst>
                                      </p:cBhvr>
                                      <p:tavLst>
                                        <p:tav tm="0">
                                          <p:val>
                                            <p:strVal val="0-#ppt_w/2"/>
                                          </p:val>
                                        </p:tav>
                                        <p:tav tm="100000">
                                          <p:val>
                                            <p:strVal val="#ppt_x"/>
                                          </p:val>
                                        </p:tav>
                                      </p:tavLst>
                                    </p:anim>
                                    <p:anim calcmode="lin" valueType="num">
                                      <p:cBhvr additive="base">
                                        <p:cTn id="16" dur="500" fill="hold"/>
                                        <p:tgtEl>
                                          <p:spTgt spid="136"/>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6" presetClass="emph" presetSubtype="0" fill="hold" nodeType="clickEffect">
                                  <p:stCondLst>
                                    <p:cond delay="0"/>
                                  </p:stCondLst>
                                  <p:childTnLst>
                                    <p:animEffect transition="out" filter="fade">
                                      <p:cBhvr>
                                        <p:cTn id="20" dur="500" tmFilter="0, 0; .2, .5; .8, .5; 1, 0"/>
                                        <p:tgtEl>
                                          <p:spTgt spid="136"/>
                                        </p:tgtEl>
                                      </p:cBhvr>
                                    </p:animEffect>
                                    <p:animScale>
                                      <p:cBhvr>
                                        <p:cTn id="21" dur="250" autoRev="1" fill="hold"/>
                                        <p:tgtEl>
                                          <p:spTgt spid="136"/>
                                        </p:tgtEl>
                                      </p:cBhvr>
                                      <p:by x="105000" y="105000"/>
                                    </p:animScale>
                                  </p:childTnLst>
                                </p:cTn>
                              </p:par>
                            </p:childTnLst>
                          </p:cTn>
                        </p:par>
                        <p:par>
                          <p:cTn id="22" fill="hold">
                            <p:stCondLst>
                              <p:cond delay="500"/>
                            </p:stCondLst>
                            <p:childTnLst>
                              <p:par>
                                <p:cTn id="23" presetID="22" presetClass="entr" presetSubtype="4" fill="hold" nodeType="afterEffect">
                                  <p:stCondLst>
                                    <p:cond delay="0"/>
                                  </p:stCondLst>
                                  <p:childTnLst>
                                    <p:set>
                                      <p:cBhvr>
                                        <p:cTn id="24" dur="1" fill="hold">
                                          <p:stCondLst>
                                            <p:cond delay="0"/>
                                          </p:stCondLst>
                                        </p:cTn>
                                        <p:tgtEl>
                                          <p:spTgt spid="111"/>
                                        </p:tgtEl>
                                        <p:attrNameLst>
                                          <p:attrName>style.visibility</p:attrName>
                                        </p:attrNameLst>
                                      </p:cBhvr>
                                      <p:to>
                                        <p:strVal val="visible"/>
                                      </p:to>
                                    </p:set>
                                    <p:animEffect transition="in" filter="wipe(down)">
                                      <p:cBhvr>
                                        <p:cTn id="25" dur="500"/>
                                        <p:tgtEl>
                                          <p:spTgt spid="111"/>
                                        </p:tgtEl>
                                      </p:cBhvr>
                                    </p:animEffect>
                                  </p:childTnLst>
                                </p:cTn>
                              </p:par>
                            </p:childTnLst>
                          </p:cTn>
                        </p:par>
                        <p:par>
                          <p:cTn id="26" fill="hold">
                            <p:stCondLst>
                              <p:cond delay="1000"/>
                            </p:stCondLst>
                            <p:childTnLst>
                              <p:par>
                                <p:cTn id="27" presetID="2" presetClass="entr" presetSubtype="8" fill="hold" grpId="0" nodeType="afterEffect">
                                  <p:stCondLst>
                                    <p:cond delay="0"/>
                                  </p:stCondLst>
                                  <p:childTnLst>
                                    <p:set>
                                      <p:cBhvr>
                                        <p:cTn id="28" dur="1" fill="hold">
                                          <p:stCondLst>
                                            <p:cond delay="0"/>
                                          </p:stCondLst>
                                        </p:cTn>
                                        <p:tgtEl>
                                          <p:spTgt spid="116"/>
                                        </p:tgtEl>
                                        <p:attrNameLst>
                                          <p:attrName>style.visibility</p:attrName>
                                        </p:attrNameLst>
                                      </p:cBhvr>
                                      <p:to>
                                        <p:strVal val="visible"/>
                                      </p:to>
                                    </p:set>
                                    <p:anim calcmode="lin" valueType="num">
                                      <p:cBhvr additive="base">
                                        <p:cTn id="29" dur="500" fill="hold"/>
                                        <p:tgtEl>
                                          <p:spTgt spid="116"/>
                                        </p:tgtEl>
                                        <p:attrNameLst>
                                          <p:attrName>ppt_x</p:attrName>
                                        </p:attrNameLst>
                                      </p:cBhvr>
                                      <p:tavLst>
                                        <p:tav tm="0">
                                          <p:val>
                                            <p:strVal val="0-#ppt_w/2"/>
                                          </p:val>
                                        </p:tav>
                                        <p:tav tm="100000">
                                          <p:val>
                                            <p:strVal val="#ppt_x"/>
                                          </p:val>
                                        </p:tav>
                                      </p:tavLst>
                                    </p:anim>
                                    <p:anim calcmode="lin" valueType="num">
                                      <p:cBhvr additive="base">
                                        <p:cTn id="30" dur="500" fill="hold"/>
                                        <p:tgtEl>
                                          <p:spTgt spid="116"/>
                                        </p:tgtEl>
                                        <p:attrNameLst>
                                          <p:attrName>ppt_y</p:attrName>
                                        </p:attrNameLst>
                                      </p:cBhvr>
                                      <p:tavLst>
                                        <p:tav tm="0">
                                          <p:val>
                                            <p:strVal val="#ppt_y"/>
                                          </p:val>
                                        </p:tav>
                                        <p:tav tm="100000">
                                          <p:val>
                                            <p:strVal val="#ppt_y"/>
                                          </p:val>
                                        </p:tav>
                                      </p:tavLst>
                                    </p:anim>
                                  </p:childTnLst>
                                </p:cTn>
                              </p:par>
                            </p:childTnLst>
                          </p:cTn>
                        </p:par>
                        <p:par>
                          <p:cTn id="31" fill="hold">
                            <p:stCondLst>
                              <p:cond delay="1500"/>
                            </p:stCondLst>
                            <p:childTnLst>
                              <p:par>
                                <p:cTn id="32" presetID="2" presetClass="entr" presetSubtype="8" fill="hold" grpId="0" nodeType="afterEffect">
                                  <p:stCondLst>
                                    <p:cond delay="0"/>
                                  </p:stCondLst>
                                  <p:childTnLst>
                                    <p:set>
                                      <p:cBhvr>
                                        <p:cTn id="33" dur="1" fill="hold">
                                          <p:stCondLst>
                                            <p:cond delay="0"/>
                                          </p:stCondLst>
                                        </p:cTn>
                                        <p:tgtEl>
                                          <p:spTgt spid="118"/>
                                        </p:tgtEl>
                                        <p:attrNameLst>
                                          <p:attrName>style.visibility</p:attrName>
                                        </p:attrNameLst>
                                      </p:cBhvr>
                                      <p:to>
                                        <p:strVal val="visible"/>
                                      </p:to>
                                    </p:set>
                                    <p:anim calcmode="lin" valueType="num">
                                      <p:cBhvr additive="base">
                                        <p:cTn id="34" dur="500" fill="hold"/>
                                        <p:tgtEl>
                                          <p:spTgt spid="118"/>
                                        </p:tgtEl>
                                        <p:attrNameLst>
                                          <p:attrName>ppt_x</p:attrName>
                                        </p:attrNameLst>
                                      </p:cBhvr>
                                      <p:tavLst>
                                        <p:tav tm="0">
                                          <p:val>
                                            <p:strVal val="0-#ppt_w/2"/>
                                          </p:val>
                                        </p:tav>
                                        <p:tav tm="100000">
                                          <p:val>
                                            <p:strVal val="#ppt_x"/>
                                          </p:val>
                                        </p:tav>
                                      </p:tavLst>
                                    </p:anim>
                                    <p:anim calcmode="lin" valueType="num">
                                      <p:cBhvr additive="base">
                                        <p:cTn id="35" dur="500" fill="hold"/>
                                        <p:tgtEl>
                                          <p:spTgt spid="118"/>
                                        </p:tgtEl>
                                        <p:attrNameLst>
                                          <p:attrName>ppt_y</p:attrName>
                                        </p:attrNameLst>
                                      </p:cBhvr>
                                      <p:tavLst>
                                        <p:tav tm="0">
                                          <p:val>
                                            <p:strVal val="#ppt_y"/>
                                          </p:val>
                                        </p:tav>
                                        <p:tav tm="100000">
                                          <p:val>
                                            <p:strVal val="#ppt_y"/>
                                          </p:val>
                                        </p:tav>
                                      </p:tavLst>
                                    </p:anim>
                                  </p:childTnLst>
                                </p:cTn>
                              </p:par>
                            </p:childTnLst>
                          </p:cTn>
                        </p:par>
                        <p:par>
                          <p:cTn id="36" fill="hold">
                            <p:stCondLst>
                              <p:cond delay="2000"/>
                            </p:stCondLst>
                            <p:childTnLst>
                              <p:par>
                                <p:cTn id="37" presetID="2" presetClass="entr" presetSubtype="8" fill="hold" grpId="0" nodeType="afterEffect">
                                  <p:stCondLst>
                                    <p:cond delay="0"/>
                                  </p:stCondLst>
                                  <p:childTnLst>
                                    <p:set>
                                      <p:cBhvr>
                                        <p:cTn id="38" dur="1" fill="hold">
                                          <p:stCondLst>
                                            <p:cond delay="0"/>
                                          </p:stCondLst>
                                        </p:cTn>
                                        <p:tgtEl>
                                          <p:spTgt spid="117"/>
                                        </p:tgtEl>
                                        <p:attrNameLst>
                                          <p:attrName>style.visibility</p:attrName>
                                        </p:attrNameLst>
                                      </p:cBhvr>
                                      <p:to>
                                        <p:strVal val="visible"/>
                                      </p:to>
                                    </p:set>
                                    <p:anim calcmode="lin" valueType="num">
                                      <p:cBhvr additive="base">
                                        <p:cTn id="39" dur="500" fill="hold"/>
                                        <p:tgtEl>
                                          <p:spTgt spid="117"/>
                                        </p:tgtEl>
                                        <p:attrNameLst>
                                          <p:attrName>ppt_x</p:attrName>
                                        </p:attrNameLst>
                                      </p:cBhvr>
                                      <p:tavLst>
                                        <p:tav tm="0">
                                          <p:val>
                                            <p:strVal val="0-#ppt_w/2"/>
                                          </p:val>
                                        </p:tav>
                                        <p:tav tm="100000">
                                          <p:val>
                                            <p:strVal val="#ppt_x"/>
                                          </p:val>
                                        </p:tav>
                                      </p:tavLst>
                                    </p:anim>
                                    <p:anim calcmode="lin" valueType="num">
                                      <p:cBhvr additive="base">
                                        <p:cTn id="40" dur="500" fill="hold"/>
                                        <p:tgtEl>
                                          <p:spTgt spid="117"/>
                                        </p:tgtEl>
                                        <p:attrNameLst>
                                          <p:attrName>ppt_y</p:attrName>
                                        </p:attrNameLst>
                                      </p:cBhvr>
                                      <p:tavLst>
                                        <p:tav tm="0">
                                          <p:val>
                                            <p:strVal val="#ppt_y"/>
                                          </p:val>
                                        </p:tav>
                                        <p:tav tm="100000">
                                          <p:val>
                                            <p:strVal val="#ppt_y"/>
                                          </p:val>
                                        </p:tav>
                                      </p:tavLst>
                                    </p:anim>
                                  </p:childTnLst>
                                </p:cTn>
                              </p:par>
                            </p:childTnLst>
                          </p:cTn>
                        </p:par>
                        <p:par>
                          <p:cTn id="41" fill="hold">
                            <p:stCondLst>
                              <p:cond delay="2500"/>
                            </p:stCondLst>
                            <p:childTnLst>
                              <p:par>
                                <p:cTn id="42" presetID="2" presetClass="entr" presetSubtype="2" fill="hold" grpId="0" nodeType="afterEffect">
                                  <p:stCondLst>
                                    <p:cond delay="0"/>
                                  </p:stCondLst>
                                  <p:childTnLst>
                                    <p:set>
                                      <p:cBhvr>
                                        <p:cTn id="43" dur="1" fill="hold">
                                          <p:stCondLst>
                                            <p:cond delay="0"/>
                                          </p:stCondLst>
                                        </p:cTn>
                                        <p:tgtEl>
                                          <p:spTgt spid="119"/>
                                        </p:tgtEl>
                                        <p:attrNameLst>
                                          <p:attrName>style.visibility</p:attrName>
                                        </p:attrNameLst>
                                      </p:cBhvr>
                                      <p:to>
                                        <p:strVal val="visible"/>
                                      </p:to>
                                    </p:set>
                                    <p:anim calcmode="lin" valueType="num">
                                      <p:cBhvr additive="base">
                                        <p:cTn id="44" dur="500" fill="hold"/>
                                        <p:tgtEl>
                                          <p:spTgt spid="119"/>
                                        </p:tgtEl>
                                        <p:attrNameLst>
                                          <p:attrName>ppt_x</p:attrName>
                                        </p:attrNameLst>
                                      </p:cBhvr>
                                      <p:tavLst>
                                        <p:tav tm="0">
                                          <p:val>
                                            <p:strVal val="1+#ppt_w/2"/>
                                          </p:val>
                                        </p:tav>
                                        <p:tav tm="100000">
                                          <p:val>
                                            <p:strVal val="#ppt_x"/>
                                          </p:val>
                                        </p:tav>
                                      </p:tavLst>
                                    </p:anim>
                                    <p:anim calcmode="lin" valueType="num">
                                      <p:cBhvr additive="base">
                                        <p:cTn id="45" dur="500" fill="hold"/>
                                        <p:tgtEl>
                                          <p:spTgt spid="119"/>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2" presetClass="entr" presetSubtype="2" fill="hold" grpId="0"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1+#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3500"/>
                            </p:stCondLst>
                            <p:childTnLst>
                              <p:par>
                                <p:cTn id="52" presetID="2" presetClass="entr" presetSubtype="2" fill="hold" grpId="0" nodeType="afterEffect">
                                  <p:stCondLst>
                                    <p:cond delay="0"/>
                                  </p:stCondLst>
                                  <p:childTnLst>
                                    <p:set>
                                      <p:cBhvr>
                                        <p:cTn id="53" dur="1" fill="hold">
                                          <p:stCondLst>
                                            <p:cond delay="0"/>
                                          </p:stCondLst>
                                        </p:cTn>
                                        <p:tgtEl>
                                          <p:spTgt spid="121"/>
                                        </p:tgtEl>
                                        <p:attrNameLst>
                                          <p:attrName>style.visibility</p:attrName>
                                        </p:attrNameLst>
                                      </p:cBhvr>
                                      <p:to>
                                        <p:strVal val="visible"/>
                                      </p:to>
                                    </p:set>
                                    <p:anim calcmode="lin" valueType="num">
                                      <p:cBhvr additive="base">
                                        <p:cTn id="54" dur="500" fill="hold"/>
                                        <p:tgtEl>
                                          <p:spTgt spid="121"/>
                                        </p:tgtEl>
                                        <p:attrNameLst>
                                          <p:attrName>ppt_x</p:attrName>
                                        </p:attrNameLst>
                                      </p:cBhvr>
                                      <p:tavLst>
                                        <p:tav tm="0">
                                          <p:val>
                                            <p:strVal val="1+#ppt_w/2"/>
                                          </p:val>
                                        </p:tav>
                                        <p:tav tm="100000">
                                          <p:val>
                                            <p:strVal val="#ppt_x"/>
                                          </p:val>
                                        </p:tav>
                                      </p:tavLst>
                                    </p:anim>
                                    <p:anim calcmode="lin" valueType="num">
                                      <p:cBhvr additive="base">
                                        <p:cTn id="5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p:bldP spid="120" grpId="0"/>
      <p:bldP spid="1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0" name="组合 129"/>
          <p:cNvGrpSpPr/>
          <p:nvPr/>
        </p:nvGrpSpPr>
        <p:grpSpPr>
          <a:xfrm>
            <a:off x="1698246" y="-5298"/>
            <a:ext cx="1805717" cy="324036"/>
            <a:chOff x="1698246" y="-5298"/>
            <a:chExt cx="1805717" cy="324036"/>
          </a:xfrm>
        </p:grpSpPr>
        <p:sp>
          <p:nvSpPr>
            <p:cNvPr id="131" name="平行四边形 130"/>
            <p:cNvSpPr/>
            <p:nvPr/>
          </p:nvSpPr>
          <p:spPr>
            <a:xfrm>
              <a:off x="1698246" y="-5298"/>
              <a:ext cx="1805717" cy="324036"/>
            </a:xfrm>
            <a:prstGeom prst="parallelogram">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panose="020B0503020204020204" pitchFamily="34" charset="-122"/>
              </a:endParaRPr>
            </a:p>
          </p:txBody>
        </p:sp>
        <p:sp>
          <p:nvSpPr>
            <p:cNvPr id="132" name="TextBox 37"/>
            <p:cNvSpPr>
              <a:spLocks noChangeArrowheads="1"/>
            </p:cNvSpPr>
            <p:nvPr/>
          </p:nvSpPr>
          <p:spPr bwMode="auto">
            <a:xfrm>
              <a:off x="2065961" y="48998"/>
              <a:ext cx="99194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1400" b="1" dirty="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rPr>
                <a:t>其他工作</a:t>
              </a:r>
              <a:endParaRPr lang="zh-CN" altLang="en-US" sz="1400" b="1" dirty="0">
                <a:solidFill>
                  <a:schemeClr val="accent2"/>
                </a:solidFill>
                <a:latin typeface="微软雅黑" panose="020B0503020204020204" pitchFamily="34" charset="-122"/>
                <a:ea typeface="微软雅黑" panose="020B0503020204020204" pitchFamily="34" charset="-122"/>
              </a:endParaRPr>
            </a:p>
          </p:txBody>
        </p:sp>
      </p:grpSp>
      <p:grpSp>
        <p:nvGrpSpPr>
          <p:cNvPr id="133" name="组合 132"/>
          <p:cNvGrpSpPr/>
          <p:nvPr/>
        </p:nvGrpSpPr>
        <p:grpSpPr>
          <a:xfrm>
            <a:off x="3470062" y="-5298"/>
            <a:ext cx="1805717" cy="324036"/>
            <a:chOff x="3470062" y="-5298"/>
            <a:chExt cx="1805717" cy="324036"/>
          </a:xfrm>
        </p:grpSpPr>
        <p:sp>
          <p:nvSpPr>
            <p:cNvPr id="134" name="平行四边形 133"/>
            <p:cNvSpPr/>
            <p:nvPr/>
          </p:nvSpPr>
          <p:spPr>
            <a:xfrm>
              <a:off x="3470062" y="-5298"/>
              <a:ext cx="1805717" cy="324036"/>
            </a:xfrm>
            <a:prstGeom prst="parallelogram">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panose="020B0503020204020204" pitchFamily="34" charset="-122"/>
              </a:endParaRPr>
            </a:p>
          </p:txBody>
        </p:sp>
        <p:sp>
          <p:nvSpPr>
            <p:cNvPr id="135" name="TextBox 38"/>
            <p:cNvSpPr>
              <a:spLocks noChangeArrowheads="1"/>
            </p:cNvSpPr>
            <p:nvPr/>
          </p:nvSpPr>
          <p:spPr bwMode="auto">
            <a:xfrm>
              <a:off x="3534969" y="48998"/>
              <a:ext cx="133214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1400" b="1" dirty="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rPr>
                <a:t>领导交办事项</a:t>
              </a:r>
              <a:endParaRPr lang="zh-CN" altLang="en-US" sz="1400" b="1" dirty="0">
                <a:solidFill>
                  <a:schemeClr val="accent2"/>
                </a:solidFill>
                <a:latin typeface="微软雅黑" panose="020B0503020204020204" pitchFamily="34" charset="-122"/>
                <a:ea typeface="微软雅黑" panose="020B0503020204020204" pitchFamily="34" charset="-122"/>
              </a:endParaRPr>
            </a:p>
          </p:txBody>
        </p:sp>
      </p:grpSp>
      <p:grpSp>
        <p:nvGrpSpPr>
          <p:cNvPr id="136" name="组合 135"/>
          <p:cNvGrpSpPr/>
          <p:nvPr/>
        </p:nvGrpSpPr>
        <p:grpSpPr>
          <a:xfrm>
            <a:off x="-72516" y="-5298"/>
            <a:ext cx="1805717" cy="324036"/>
            <a:chOff x="-72516" y="-5298"/>
            <a:chExt cx="1805717" cy="324036"/>
          </a:xfrm>
        </p:grpSpPr>
        <p:sp>
          <p:nvSpPr>
            <p:cNvPr id="137" name="平行四边形 136"/>
            <p:cNvSpPr/>
            <p:nvPr/>
          </p:nvSpPr>
          <p:spPr>
            <a:xfrm>
              <a:off x="-72516" y="-5298"/>
              <a:ext cx="1805717" cy="324036"/>
            </a:xfrm>
            <a:prstGeom prst="parallelogram">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panose="020B0503020204020204" pitchFamily="34" charset="-122"/>
              </a:endParaRPr>
            </a:p>
          </p:txBody>
        </p:sp>
        <p:sp>
          <p:nvSpPr>
            <p:cNvPr id="138" name="TextBox 33"/>
            <p:cNvSpPr>
              <a:spLocks noChangeArrowheads="1"/>
            </p:cNvSpPr>
            <p:nvPr/>
          </p:nvSpPr>
          <p:spPr bwMode="auto">
            <a:xfrm>
              <a:off x="361869" y="48998"/>
              <a:ext cx="112443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1400" b="1" dirty="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rPr>
                <a:t>日常工作</a:t>
              </a:r>
              <a:endParaRPr lang="zh-CN" altLang="en-US" sz="1400" b="1" dirty="0">
                <a:solidFill>
                  <a:schemeClr val="accent2"/>
                </a:solidFill>
                <a:latin typeface="微软雅黑" panose="020B0503020204020204" pitchFamily="34" charset="-122"/>
                <a:ea typeface="微软雅黑" panose="020B0503020204020204" pitchFamily="34" charset="-122"/>
              </a:endParaRPr>
            </a:p>
          </p:txBody>
        </p:sp>
      </p:grpSp>
      <p:sp>
        <p:nvSpPr>
          <p:cNvPr id="27" name="流程图: 延期 3"/>
          <p:cNvSpPr/>
          <p:nvPr/>
        </p:nvSpPr>
        <p:spPr>
          <a:xfrm rot="16200000">
            <a:off x="4477625" y="412984"/>
            <a:ext cx="176691" cy="9360537"/>
          </a:xfrm>
          <a:custGeom>
            <a:avLst/>
            <a:gdLst>
              <a:gd name="connsiteX0" fmla="*/ 0 w 2160242"/>
              <a:gd name="connsiteY0" fmla="*/ 0 h 10045117"/>
              <a:gd name="connsiteX1" fmla="*/ 1080121 w 2160242"/>
              <a:gd name="connsiteY1" fmla="*/ 0 h 10045117"/>
              <a:gd name="connsiteX2" fmla="*/ 2160242 w 2160242"/>
              <a:gd name="connsiteY2" fmla="*/ 5022559 h 10045117"/>
              <a:gd name="connsiteX3" fmla="*/ 1080121 w 2160242"/>
              <a:gd name="connsiteY3" fmla="*/ 10045118 h 10045117"/>
              <a:gd name="connsiteX4" fmla="*/ 0 w 2160242"/>
              <a:gd name="connsiteY4" fmla="*/ 10045117 h 10045117"/>
              <a:gd name="connsiteX5" fmla="*/ 0 w 2160242"/>
              <a:gd name="connsiteY5" fmla="*/ 0 h 10045117"/>
              <a:gd name="connsiteX0-1" fmla="*/ 1054100 w 2160242"/>
              <a:gd name="connsiteY0-2" fmla="*/ 0 h 10045118"/>
              <a:gd name="connsiteX1-3" fmla="*/ 1080121 w 2160242"/>
              <a:gd name="connsiteY1-4" fmla="*/ 0 h 10045118"/>
              <a:gd name="connsiteX2-5" fmla="*/ 2160242 w 2160242"/>
              <a:gd name="connsiteY2-6" fmla="*/ 5022559 h 10045118"/>
              <a:gd name="connsiteX3-7" fmla="*/ 1080121 w 2160242"/>
              <a:gd name="connsiteY3-8" fmla="*/ 10045118 h 10045118"/>
              <a:gd name="connsiteX4-9" fmla="*/ 0 w 2160242"/>
              <a:gd name="connsiteY4-10" fmla="*/ 10045117 h 10045118"/>
              <a:gd name="connsiteX5-11" fmla="*/ 1054100 w 2160242"/>
              <a:gd name="connsiteY5-12" fmla="*/ 0 h 10045118"/>
              <a:gd name="connsiteX0-13" fmla="*/ 1054100 w 2160242"/>
              <a:gd name="connsiteY0-14" fmla="*/ 0 h 10045118"/>
              <a:gd name="connsiteX1-15" fmla="*/ 1080121 w 2160242"/>
              <a:gd name="connsiteY1-16" fmla="*/ 0 h 10045118"/>
              <a:gd name="connsiteX2-17" fmla="*/ 2160242 w 2160242"/>
              <a:gd name="connsiteY2-18" fmla="*/ 5022559 h 10045118"/>
              <a:gd name="connsiteX3-19" fmla="*/ 1080121 w 2160242"/>
              <a:gd name="connsiteY3-20" fmla="*/ 10045118 h 10045118"/>
              <a:gd name="connsiteX4-21" fmla="*/ 0 w 2160242"/>
              <a:gd name="connsiteY4-22" fmla="*/ 10045117 h 10045118"/>
              <a:gd name="connsiteX5-23" fmla="*/ 1071189 w 2160242"/>
              <a:gd name="connsiteY5-24" fmla="*/ 10023149 h 10045118"/>
              <a:gd name="connsiteX6" fmla="*/ 1054100 w 2160242"/>
              <a:gd name="connsiteY6" fmla="*/ 0 h 10045118"/>
              <a:gd name="connsiteX0-25" fmla="*/ 0 w 1106142"/>
              <a:gd name="connsiteY0-26" fmla="*/ 0 h 10057817"/>
              <a:gd name="connsiteX1-27" fmla="*/ 26021 w 1106142"/>
              <a:gd name="connsiteY1-28" fmla="*/ 0 h 10057817"/>
              <a:gd name="connsiteX2-29" fmla="*/ 1106142 w 1106142"/>
              <a:gd name="connsiteY2-30" fmla="*/ 5022559 h 10057817"/>
              <a:gd name="connsiteX3-31" fmla="*/ 26021 w 1106142"/>
              <a:gd name="connsiteY3-32" fmla="*/ 10045118 h 10057817"/>
              <a:gd name="connsiteX4-33" fmla="*/ 12700 w 1106142"/>
              <a:gd name="connsiteY4-34" fmla="*/ 10057817 h 10057817"/>
              <a:gd name="connsiteX5-35" fmla="*/ 17089 w 1106142"/>
              <a:gd name="connsiteY5-36" fmla="*/ 10023149 h 10057817"/>
              <a:gd name="connsiteX6-37" fmla="*/ 0 w 1106142"/>
              <a:gd name="connsiteY6-38" fmla="*/ 0 h 1005781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37" y="connsiteY6-38"/>
              </a:cxn>
            </a:cxnLst>
            <a:rect l="l" t="t" r="r" b="b"/>
            <a:pathLst>
              <a:path w="1106142" h="10057817">
                <a:moveTo>
                  <a:pt x="0" y="0"/>
                </a:moveTo>
                <a:lnTo>
                  <a:pt x="26021" y="0"/>
                </a:lnTo>
                <a:cubicBezTo>
                  <a:pt x="622555" y="0"/>
                  <a:pt x="1106142" y="2248676"/>
                  <a:pt x="1106142" y="5022559"/>
                </a:cubicBezTo>
                <a:cubicBezTo>
                  <a:pt x="1106142" y="7796442"/>
                  <a:pt x="622555" y="10045118"/>
                  <a:pt x="26021" y="10045118"/>
                </a:cubicBezTo>
                <a:lnTo>
                  <a:pt x="12700" y="10057817"/>
                </a:lnTo>
                <a:cubicBezTo>
                  <a:pt x="22630" y="10037794"/>
                  <a:pt x="7159" y="10043172"/>
                  <a:pt x="17089" y="10023149"/>
                </a:cubicBezTo>
                <a:cubicBezTo>
                  <a:pt x="11393" y="6682099"/>
                  <a:pt x="5696" y="3341050"/>
                  <a:pt x="0"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nvGrpSpPr>
          <p:cNvPr id="23" name="组合 22"/>
          <p:cNvGrpSpPr/>
          <p:nvPr/>
        </p:nvGrpSpPr>
        <p:grpSpPr>
          <a:xfrm>
            <a:off x="188663" y="1468233"/>
            <a:ext cx="2027886" cy="2111629"/>
            <a:chOff x="143508" y="1853921"/>
            <a:chExt cx="2052922" cy="2343317"/>
          </a:xfrm>
        </p:grpSpPr>
        <p:sp>
          <p:nvSpPr>
            <p:cNvPr id="24" name="Freeform 5"/>
            <p:cNvSpPr/>
            <p:nvPr/>
          </p:nvSpPr>
          <p:spPr bwMode="auto">
            <a:xfrm>
              <a:off x="143508" y="1853921"/>
              <a:ext cx="2052922" cy="2343317"/>
            </a:xfrm>
            <a:custGeom>
              <a:avLst/>
              <a:gdLst>
                <a:gd name="T0" fmla="*/ 1112 w 1328"/>
                <a:gd name="T1" fmla="*/ 1328 h 1328"/>
                <a:gd name="T2" fmla="*/ 1142 w 1328"/>
                <a:gd name="T3" fmla="*/ 880 h 1328"/>
                <a:gd name="T4" fmla="*/ 1156 w 1328"/>
                <a:gd name="T5" fmla="*/ 886 h 1328"/>
                <a:gd name="T6" fmla="*/ 1188 w 1328"/>
                <a:gd name="T7" fmla="*/ 894 h 1328"/>
                <a:gd name="T8" fmla="*/ 1204 w 1328"/>
                <a:gd name="T9" fmla="*/ 896 h 1328"/>
                <a:gd name="T10" fmla="*/ 1228 w 1328"/>
                <a:gd name="T11" fmla="*/ 894 h 1328"/>
                <a:gd name="T12" fmla="*/ 1252 w 1328"/>
                <a:gd name="T13" fmla="*/ 886 h 1328"/>
                <a:gd name="T14" fmla="*/ 1292 w 1328"/>
                <a:gd name="T15" fmla="*/ 860 h 1328"/>
                <a:gd name="T16" fmla="*/ 1318 w 1328"/>
                <a:gd name="T17" fmla="*/ 820 h 1328"/>
                <a:gd name="T18" fmla="*/ 1326 w 1328"/>
                <a:gd name="T19" fmla="*/ 796 h 1328"/>
                <a:gd name="T20" fmla="*/ 1328 w 1328"/>
                <a:gd name="T21" fmla="*/ 772 h 1328"/>
                <a:gd name="T22" fmla="*/ 1328 w 1328"/>
                <a:gd name="T23" fmla="*/ 760 h 1328"/>
                <a:gd name="T24" fmla="*/ 1322 w 1328"/>
                <a:gd name="T25" fmla="*/ 736 h 1328"/>
                <a:gd name="T26" fmla="*/ 1306 w 1328"/>
                <a:gd name="T27" fmla="*/ 702 h 1328"/>
                <a:gd name="T28" fmla="*/ 1274 w 1328"/>
                <a:gd name="T29" fmla="*/ 670 h 1328"/>
                <a:gd name="T30" fmla="*/ 1240 w 1328"/>
                <a:gd name="T31" fmla="*/ 654 h 1328"/>
                <a:gd name="T32" fmla="*/ 1216 w 1328"/>
                <a:gd name="T33" fmla="*/ 648 h 1328"/>
                <a:gd name="T34" fmla="*/ 1204 w 1328"/>
                <a:gd name="T35" fmla="*/ 648 h 1328"/>
                <a:gd name="T36" fmla="*/ 1172 w 1328"/>
                <a:gd name="T37" fmla="*/ 652 h 1328"/>
                <a:gd name="T38" fmla="*/ 1142 w 1328"/>
                <a:gd name="T39" fmla="*/ 664 h 1328"/>
                <a:gd name="T40" fmla="*/ 1112 w 1328"/>
                <a:gd name="T41" fmla="*/ 682 h 1328"/>
                <a:gd name="T42" fmla="*/ 1112 w 1328"/>
                <a:gd name="T43" fmla="*/ 216 h 1328"/>
                <a:gd name="T44" fmla="*/ 664 w 1328"/>
                <a:gd name="T45" fmla="*/ 186 h 1328"/>
                <a:gd name="T46" fmla="*/ 670 w 1328"/>
                <a:gd name="T47" fmla="*/ 172 h 1328"/>
                <a:gd name="T48" fmla="*/ 678 w 1328"/>
                <a:gd name="T49" fmla="*/ 140 h 1328"/>
                <a:gd name="T50" fmla="*/ 680 w 1328"/>
                <a:gd name="T51" fmla="*/ 124 h 1328"/>
                <a:gd name="T52" fmla="*/ 678 w 1328"/>
                <a:gd name="T53" fmla="*/ 100 h 1328"/>
                <a:gd name="T54" fmla="*/ 670 w 1328"/>
                <a:gd name="T55" fmla="*/ 76 h 1328"/>
                <a:gd name="T56" fmla="*/ 644 w 1328"/>
                <a:gd name="T57" fmla="*/ 36 h 1328"/>
                <a:gd name="T58" fmla="*/ 604 w 1328"/>
                <a:gd name="T59" fmla="*/ 10 h 1328"/>
                <a:gd name="T60" fmla="*/ 580 w 1328"/>
                <a:gd name="T61" fmla="*/ 2 h 1328"/>
                <a:gd name="T62" fmla="*/ 556 w 1328"/>
                <a:gd name="T63" fmla="*/ 0 h 1328"/>
                <a:gd name="T64" fmla="*/ 544 w 1328"/>
                <a:gd name="T65" fmla="*/ 0 h 1328"/>
                <a:gd name="T66" fmla="*/ 520 w 1328"/>
                <a:gd name="T67" fmla="*/ 6 h 1328"/>
                <a:gd name="T68" fmla="*/ 486 w 1328"/>
                <a:gd name="T69" fmla="*/ 22 h 1328"/>
                <a:gd name="T70" fmla="*/ 454 w 1328"/>
                <a:gd name="T71" fmla="*/ 54 h 1328"/>
                <a:gd name="T72" fmla="*/ 438 w 1328"/>
                <a:gd name="T73" fmla="*/ 88 h 1328"/>
                <a:gd name="T74" fmla="*/ 432 w 1328"/>
                <a:gd name="T75" fmla="*/ 112 h 1328"/>
                <a:gd name="T76" fmla="*/ 432 w 1328"/>
                <a:gd name="T77" fmla="*/ 124 h 1328"/>
                <a:gd name="T78" fmla="*/ 436 w 1328"/>
                <a:gd name="T79" fmla="*/ 156 h 1328"/>
                <a:gd name="T80" fmla="*/ 448 w 1328"/>
                <a:gd name="T81" fmla="*/ 186 h 1328"/>
                <a:gd name="T82" fmla="*/ 432 w 1328"/>
                <a:gd name="T83" fmla="*/ 216 h 1328"/>
                <a:gd name="T84" fmla="*/ 0 w 1328"/>
                <a:gd name="T85" fmla="*/ 216 h 1328"/>
                <a:gd name="T86" fmla="*/ 1112 w 1328"/>
                <a:gd name="T87" fmla="*/ 1328 h 1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28" h="1328">
                  <a:moveTo>
                    <a:pt x="1112" y="1328"/>
                  </a:moveTo>
                  <a:lnTo>
                    <a:pt x="1112" y="1328"/>
                  </a:lnTo>
                  <a:lnTo>
                    <a:pt x="1112" y="862"/>
                  </a:lnTo>
                  <a:lnTo>
                    <a:pt x="1142" y="880"/>
                  </a:lnTo>
                  <a:lnTo>
                    <a:pt x="1142" y="880"/>
                  </a:lnTo>
                  <a:lnTo>
                    <a:pt x="1156" y="886"/>
                  </a:lnTo>
                  <a:lnTo>
                    <a:pt x="1172" y="892"/>
                  </a:lnTo>
                  <a:lnTo>
                    <a:pt x="1188" y="894"/>
                  </a:lnTo>
                  <a:lnTo>
                    <a:pt x="1204" y="896"/>
                  </a:lnTo>
                  <a:lnTo>
                    <a:pt x="1204" y="896"/>
                  </a:lnTo>
                  <a:lnTo>
                    <a:pt x="1216" y="896"/>
                  </a:lnTo>
                  <a:lnTo>
                    <a:pt x="1228" y="894"/>
                  </a:lnTo>
                  <a:lnTo>
                    <a:pt x="1240" y="890"/>
                  </a:lnTo>
                  <a:lnTo>
                    <a:pt x="1252" y="886"/>
                  </a:lnTo>
                  <a:lnTo>
                    <a:pt x="1274" y="874"/>
                  </a:lnTo>
                  <a:lnTo>
                    <a:pt x="1292" y="860"/>
                  </a:lnTo>
                  <a:lnTo>
                    <a:pt x="1306" y="842"/>
                  </a:lnTo>
                  <a:lnTo>
                    <a:pt x="1318" y="820"/>
                  </a:lnTo>
                  <a:lnTo>
                    <a:pt x="1322" y="808"/>
                  </a:lnTo>
                  <a:lnTo>
                    <a:pt x="1326" y="796"/>
                  </a:lnTo>
                  <a:lnTo>
                    <a:pt x="1328" y="784"/>
                  </a:lnTo>
                  <a:lnTo>
                    <a:pt x="1328" y="772"/>
                  </a:lnTo>
                  <a:lnTo>
                    <a:pt x="1328" y="772"/>
                  </a:lnTo>
                  <a:lnTo>
                    <a:pt x="1328" y="760"/>
                  </a:lnTo>
                  <a:lnTo>
                    <a:pt x="1326" y="748"/>
                  </a:lnTo>
                  <a:lnTo>
                    <a:pt x="1322" y="736"/>
                  </a:lnTo>
                  <a:lnTo>
                    <a:pt x="1318" y="724"/>
                  </a:lnTo>
                  <a:lnTo>
                    <a:pt x="1306" y="702"/>
                  </a:lnTo>
                  <a:lnTo>
                    <a:pt x="1292" y="684"/>
                  </a:lnTo>
                  <a:lnTo>
                    <a:pt x="1274" y="670"/>
                  </a:lnTo>
                  <a:lnTo>
                    <a:pt x="1252" y="658"/>
                  </a:lnTo>
                  <a:lnTo>
                    <a:pt x="1240" y="654"/>
                  </a:lnTo>
                  <a:lnTo>
                    <a:pt x="1228" y="650"/>
                  </a:lnTo>
                  <a:lnTo>
                    <a:pt x="1216" y="648"/>
                  </a:lnTo>
                  <a:lnTo>
                    <a:pt x="1204" y="648"/>
                  </a:lnTo>
                  <a:lnTo>
                    <a:pt x="1204" y="648"/>
                  </a:lnTo>
                  <a:lnTo>
                    <a:pt x="1188" y="650"/>
                  </a:lnTo>
                  <a:lnTo>
                    <a:pt x="1172" y="652"/>
                  </a:lnTo>
                  <a:lnTo>
                    <a:pt x="1156" y="658"/>
                  </a:lnTo>
                  <a:lnTo>
                    <a:pt x="1142" y="664"/>
                  </a:lnTo>
                  <a:lnTo>
                    <a:pt x="1112" y="682"/>
                  </a:lnTo>
                  <a:lnTo>
                    <a:pt x="1112" y="682"/>
                  </a:lnTo>
                  <a:lnTo>
                    <a:pt x="1112" y="216"/>
                  </a:lnTo>
                  <a:lnTo>
                    <a:pt x="1112" y="216"/>
                  </a:lnTo>
                  <a:lnTo>
                    <a:pt x="646" y="216"/>
                  </a:lnTo>
                  <a:lnTo>
                    <a:pt x="664" y="186"/>
                  </a:lnTo>
                  <a:lnTo>
                    <a:pt x="664" y="186"/>
                  </a:lnTo>
                  <a:lnTo>
                    <a:pt x="670" y="172"/>
                  </a:lnTo>
                  <a:lnTo>
                    <a:pt x="676" y="156"/>
                  </a:lnTo>
                  <a:lnTo>
                    <a:pt x="678" y="140"/>
                  </a:lnTo>
                  <a:lnTo>
                    <a:pt x="680" y="124"/>
                  </a:lnTo>
                  <a:lnTo>
                    <a:pt x="680" y="124"/>
                  </a:lnTo>
                  <a:lnTo>
                    <a:pt x="680" y="112"/>
                  </a:lnTo>
                  <a:lnTo>
                    <a:pt x="678" y="100"/>
                  </a:lnTo>
                  <a:lnTo>
                    <a:pt x="674" y="88"/>
                  </a:lnTo>
                  <a:lnTo>
                    <a:pt x="670" y="76"/>
                  </a:lnTo>
                  <a:lnTo>
                    <a:pt x="658" y="54"/>
                  </a:lnTo>
                  <a:lnTo>
                    <a:pt x="644" y="36"/>
                  </a:lnTo>
                  <a:lnTo>
                    <a:pt x="626" y="22"/>
                  </a:lnTo>
                  <a:lnTo>
                    <a:pt x="604" y="10"/>
                  </a:lnTo>
                  <a:lnTo>
                    <a:pt x="592" y="6"/>
                  </a:lnTo>
                  <a:lnTo>
                    <a:pt x="580" y="2"/>
                  </a:lnTo>
                  <a:lnTo>
                    <a:pt x="568" y="0"/>
                  </a:lnTo>
                  <a:lnTo>
                    <a:pt x="556" y="0"/>
                  </a:lnTo>
                  <a:lnTo>
                    <a:pt x="556" y="0"/>
                  </a:lnTo>
                  <a:lnTo>
                    <a:pt x="544" y="0"/>
                  </a:lnTo>
                  <a:lnTo>
                    <a:pt x="532" y="2"/>
                  </a:lnTo>
                  <a:lnTo>
                    <a:pt x="520" y="6"/>
                  </a:lnTo>
                  <a:lnTo>
                    <a:pt x="508" y="10"/>
                  </a:lnTo>
                  <a:lnTo>
                    <a:pt x="486" y="22"/>
                  </a:lnTo>
                  <a:lnTo>
                    <a:pt x="468" y="36"/>
                  </a:lnTo>
                  <a:lnTo>
                    <a:pt x="454" y="54"/>
                  </a:lnTo>
                  <a:lnTo>
                    <a:pt x="442" y="76"/>
                  </a:lnTo>
                  <a:lnTo>
                    <a:pt x="438" y="88"/>
                  </a:lnTo>
                  <a:lnTo>
                    <a:pt x="434" y="100"/>
                  </a:lnTo>
                  <a:lnTo>
                    <a:pt x="432" y="112"/>
                  </a:lnTo>
                  <a:lnTo>
                    <a:pt x="432" y="124"/>
                  </a:lnTo>
                  <a:lnTo>
                    <a:pt x="432" y="124"/>
                  </a:lnTo>
                  <a:lnTo>
                    <a:pt x="434" y="140"/>
                  </a:lnTo>
                  <a:lnTo>
                    <a:pt x="436" y="156"/>
                  </a:lnTo>
                  <a:lnTo>
                    <a:pt x="442" y="172"/>
                  </a:lnTo>
                  <a:lnTo>
                    <a:pt x="448" y="186"/>
                  </a:lnTo>
                  <a:lnTo>
                    <a:pt x="466" y="216"/>
                  </a:lnTo>
                  <a:lnTo>
                    <a:pt x="432" y="216"/>
                  </a:lnTo>
                  <a:lnTo>
                    <a:pt x="432" y="216"/>
                  </a:lnTo>
                  <a:lnTo>
                    <a:pt x="0" y="216"/>
                  </a:lnTo>
                  <a:lnTo>
                    <a:pt x="0" y="1328"/>
                  </a:lnTo>
                  <a:lnTo>
                    <a:pt x="1112" y="1328"/>
                  </a:lnTo>
                  <a:close/>
                </a:path>
              </a:pathLst>
            </a:custGeom>
            <a:solidFill>
              <a:srgbClr val="C00000"/>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accent2"/>
                </a:solidFill>
                <a:effectLst/>
                <a:uLnTx/>
                <a:uFillTx/>
                <a:latin typeface="微软雅黑" panose="020B0503020204020204" pitchFamily="34" charset="-122"/>
                <a:ea typeface="微软雅黑" panose="020B0503020204020204" pitchFamily="34" charset="-122"/>
              </a:endParaRPr>
            </a:p>
          </p:txBody>
        </p:sp>
        <p:sp>
          <p:nvSpPr>
            <p:cNvPr id="25" name="矩形 24"/>
            <p:cNvSpPr/>
            <p:nvPr/>
          </p:nvSpPr>
          <p:spPr>
            <a:xfrm>
              <a:off x="197138" y="2408513"/>
              <a:ext cx="1548923" cy="1696345"/>
            </a:xfrm>
            <a:prstGeom prst="rect">
              <a:avLst/>
            </a:prstGeom>
          </p:spPr>
          <p:txBody>
            <a:bodyPr wrap="square">
              <a:spAutoFit/>
            </a:bodyPr>
            <a:lstStyle/>
            <a:p>
              <a:pPr lvl="0" algn="just">
                <a:lnSpc>
                  <a:spcPts val="1600"/>
                </a:lnSpc>
              </a:pPr>
              <a:r>
                <a:rPr lang="zh-CN" altLang="en-US" sz="1200" kern="0" dirty="0">
                  <a:solidFill>
                    <a:schemeClr val="accent2"/>
                  </a:solidFill>
                  <a:latin typeface="微软雅黑" panose="020B0503020204020204" pitchFamily="34" charset="-122"/>
                  <a:ea typeface="微软雅黑" panose="020B0503020204020204" pitchFamily="34" charset="-122"/>
                </a:rPr>
                <a:t>点击添加文字内容</a:t>
              </a:r>
              <a:endParaRPr lang="en-US" altLang="zh-CN" sz="1200" kern="0" dirty="0">
                <a:solidFill>
                  <a:schemeClr val="accent2"/>
                </a:solidFill>
                <a:latin typeface="微软雅黑" panose="020B0503020204020204" pitchFamily="34" charset="-122"/>
                <a:ea typeface="微软雅黑" panose="020B0503020204020204" pitchFamily="34" charset="-122"/>
              </a:endParaRPr>
            </a:p>
            <a:p>
              <a:pPr algn="just">
                <a:lnSpc>
                  <a:spcPts val="1600"/>
                </a:lnSpc>
              </a:pPr>
              <a:r>
                <a:rPr lang="zh-CN" altLang="en-US" sz="1200" kern="0" dirty="0">
                  <a:solidFill>
                    <a:schemeClr val="accent2"/>
                  </a:solidFill>
                  <a:latin typeface="微软雅黑" panose="020B0503020204020204" pitchFamily="34" charset="-122"/>
                  <a:ea typeface="微软雅黑" panose="020B0503020204020204" pitchFamily="34" charset="-122"/>
                </a:rPr>
                <a:t>点击添加文字内容</a:t>
              </a:r>
              <a:endParaRPr lang="zh-CN" altLang="en-US" sz="1200" kern="0" dirty="0">
                <a:solidFill>
                  <a:schemeClr val="accent2"/>
                </a:solidFill>
                <a:latin typeface="微软雅黑" panose="020B0503020204020204" pitchFamily="34" charset="-122"/>
                <a:ea typeface="微软雅黑" panose="020B0503020204020204" pitchFamily="34" charset="-122"/>
              </a:endParaRPr>
            </a:p>
            <a:p>
              <a:pPr algn="just">
                <a:lnSpc>
                  <a:spcPts val="1600"/>
                </a:lnSpc>
              </a:pPr>
              <a:r>
                <a:rPr lang="zh-CN" altLang="en-US" sz="1200" kern="0" dirty="0">
                  <a:solidFill>
                    <a:schemeClr val="accent2"/>
                  </a:solidFill>
                  <a:latin typeface="微软雅黑" panose="020B0503020204020204" pitchFamily="34" charset="-122"/>
                  <a:ea typeface="微软雅黑" panose="020B0503020204020204" pitchFamily="34" charset="-122"/>
                </a:rPr>
                <a:t>点击添加文字内容</a:t>
              </a:r>
              <a:endParaRPr lang="zh-CN" altLang="en-US" sz="1200" kern="0" dirty="0">
                <a:solidFill>
                  <a:schemeClr val="accent2"/>
                </a:solidFill>
                <a:latin typeface="微软雅黑" panose="020B0503020204020204" pitchFamily="34" charset="-122"/>
                <a:ea typeface="微软雅黑" panose="020B0503020204020204" pitchFamily="34" charset="-122"/>
              </a:endParaRPr>
            </a:p>
            <a:p>
              <a:pPr algn="just">
                <a:lnSpc>
                  <a:spcPts val="1600"/>
                </a:lnSpc>
              </a:pPr>
              <a:r>
                <a:rPr lang="zh-CN" altLang="en-US" sz="1200" kern="0" dirty="0">
                  <a:solidFill>
                    <a:schemeClr val="accent2"/>
                  </a:solidFill>
                  <a:latin typeface="微软雅黑" panose="020B0503020204020204" pitchFamily="34" charset="-122"/>
                  <a:ea typeface="微软雅黑" panose="020B0503020204020204" pitchFamily="34" charset="-122"/>
                </a:rPr>
                <a:t>点击添加文字内容</a:t>
              </a:r>
              <a:endParaRPr lang="zh-CN" altLang="en-US" sz="1200" kern="0" dirty="0">
                <a:solidFill>
                  <a:schemeClr val="accent2"/>
                </a:solidFill>
                <a:latin typeface="微软雅黑" panose="020B0503020204020204" pitchFamily="34" charset="-122"/>
                <a:ea typeface="微软雅黑" panose="020B0503020204020204" pitchFamily="34" charset="-122"/>
              </a:endParaRPr>
            </a:p>
            <a:p>
              <a:pPr algn="just">
                <a:lnSpc>
                  <a:spcPts val="1600"/>
                </a:lnSpc>
              </a:pPr>
              <a:r>
                <a:rPr lang="zh-CN" altLang="en-US" sz="1200" kern="0" dirty="0">
                  <a:solidFill>
                    <a:schemeClr val="accent2"/>
                  </a:solidFill>
                  <a:latin typeface="微软雅黑" panose="020B0503020204020204" pitchFamily="34" charset="-122"/>
                  <a:ea typeface="微软雅黑" panose="020B0503020204020204" pitchFamily="34" charset="-122"/>
                </a:rPr>
                <a:t>点击添加文字内容</a:t>
              </a:r>
              <a:endParaRPr lang="zh-CN" altLang="en-US" sz="1200" kern="0" dirty="0">
                <a:solidFill>
                  <a:schemeClr val="accent2"/>
                </a:solidFill>
                <a:latin typeface="微软雅黑" panose="020B0503020204020204" pitchFamily="34" charset="-122"/>
                <a:ea typeface="微软雅黑" panose="020B0503020204020204" pitchFamily="34" charset="-122"/>
              </a:endParaRPr>
            </a:p>
            <a:p>
              <a:pPr algn="just">
                <a:lnSpc>
                  <a:spcPts val="1600"/>
                </a:lnSpc>
              </a:pPr>
              <a:r>
                <a:rPr lang="zh-CN" altLang="en-US" sz="1200" kern="0" dirty="0">
                  <a:solidFill>
                    <a:schemeClr val="accent2"/>
                  </a:solidFill>
                  <a:latin typeface="微软雅黑" panose="020B0503020204020204" pitchFamily="34" charset="-122"/>
                  <a:ea typeface="微软雅黑" panose="020B0503020204020204" pitchFamily="34" charset="-122"/>
                </a:rPr>
                <a:t>点击添加文字内容</a:t>
              </a:r>
              <a:endParaRPr lang="zh-CN" altLang="en-US" sz="1200" kern="0" dirty="0">
                <a:solidFill>
                  <a:schemeClr val="accent2"/>
                </a:solidFill>
                <a:latin typeface="微软雅黑" panose="020B0503020204020204" pitchFamily="34" charset="-122"/>
                <a:ea typeface="微软雅黑" panose="020B0503020204020204" pitchFamily="34" charset="-122"/>
              </a:endParaRPr>
            </a:p>
            <a:p>
              <a:pPr algn="just">
                <a:lnSpc>
                  <a:spcPts val="1600"/>
                </a:lnSpc>
              </a:pPr>
              <a:r>
                <a:rPr lang="zh-CN" altLang="en-US" sz="1200" kern="0" dirty="0">
                  <a:solidFill>
                    <a:schemeClr val="accent2"/>
                  </a:solidFill>
                  <a:latin typeface="微软雅黑" panose="020B0503020204020204" pitchFamily="34" charset="-122"/>
                  <a:ea typeface="微软雅黑" panose="020B0503020204020204" pitchFamily="34" charset="-122"/>
                </a:rPr>
                <a:t>点击添加文字内容</a:t>
              </a:r>
              <a:endParaRPr lang="zh-CN" altLang="en-US" sz="1200" kern="0" dirty="0">
                <a:solidFill>
                  <a:schemeClr val="accent2"/>
                </a:solidFill>
                <a:latin typeface="微软雅黑" panose="020B0503020204020204" pitchFamily="34" charset="-122"/>
                <a:ea typeface="微软雅黑" panose="020B0503020204020204" pitchFamily="34" charset="-122"/>
              </a:endParaRPr>
            </a:p>
          </p:txBody>
        </p:sp>
        <p:sp>
          <p:nvSpPr>
            <p:cNvPr id="26" name="矩形 25"/>
            <p:cNvSpPr/>
            <p:nvPr/>
          </p:nvSpPr>
          <p:spPr>
            <a:xfrm>
              <a:off x="828581" y="1947280"/>
              <a:ext cx="293854" cy="323544"/>
            </a:xfrm>
            <a:prstGeom prst="rect">
              <a:avLst/>
            </a:prstGeom>
          </p:spPr>
          <p:txBody>
            <a:bodyPr wrap="square">
              <a:spAutoFit/>
            </a:bodyPr>
            <a:lstStyle/>
            <a:p>
              <a:pPr marL="0" marR="0" lvl="0" indent="0" algn="just" defTabSz="914400" eaLnBrk="1" fontAlgn="auto" latinLnBrk="0" hangingPunct="1">
                <a:lnSpc>
                  <a:spcPts val="1500"/>
                </a:lnSpc>
                <a:spcBef>
                  <a:spcPts val="0"/>
                </a:spcBef>
                <a:spcAft>
                  <a:spcPts val="0"/>
                </a:spcAft>
                <a:buClrTx/>
                <a:buSzTx/>
                <a:buFontTx/>
                <a:buNone/>
                <a:defRPr/>
              </a:pPr>
              <a:r>
                <a:rPr kumimoji="0" lang="en-US" altLang="zh-CN" sz="1800" b="0" i="0" u="none" strike="noStrike" kern="0" cap="none" spc="0" normalizeH="0" baseline="0" noProof="0" dirty="0">
                  <a:ln>
                    <a:noFill/>
                  </a:ln>
                  <a:solidFill>
                    <a:schemeClr val="accent2"/>
                  </a:solidFill>
                  <a:effectLst/>
                  <a:uLnTx/>
                  <a:uFillTx/>
                  <a:latin typeface="微软雅黑" panose="020B0503020204020204" pitchFamily="34" charset="-122"/>
                  <a:ea typeface="微软雅黑" panose="020B0503020204020204" pitchFamily="34" charset="-122"/>
                </a:rPr>
                <a:t>1</a:t>
              </a:r>
              <a:endParaRPr kumimoji="0" lang="zh-CN" altLang="en-US" sz="1800" b="0" i="0" u="none" strike="noStrike" kern="0" cap="none" spc="0" normalizeH="0" baseline="0" noProof="0" dirty="0">
                <a:ln>
                  <a:noFill/>
                </a:ln>
                <a:solidFill>
                  <a:schemeClr val="accent2"/>
                </a:solidFill>
                <a:effectLst/>
                <a:uLnTx/>
                <a:uFillTx/>
                <a:latin typeface="微软雅黑" panose="020B0503020204020204" pitchFamily="34" charset="-122"/>
                <a:ea typeface="微软雅黑" panose="020B0503020204020204" pitchFamily="34" charset="-122"/>
              </a:endParaRPr>
            </a:p>
          </p:txBody>
        </p:sp>
      </p:grpSp>
      <p:grpSp>
        <p:nvGrpSpPr>
          <p:cNvPr id="28" name="组合 27"/>
          <p:cNvGrpSpPr/>
          <p:nvPr/>
        </p:nvGrpSpPr>
        <p:grpSpPr>
          <a:xfrm>
            <a:off x="1952577" y="1466101"/>
            <a:ext cx="2027886" cy="2111630"/>
            <a:chOff x="1929199" y="1851555"/>
            <a:chExt cx="2052922" cy="2343317"/>
          </a:xfrm>
        </p:grpSpPr>
        <p:sp>
          <p:nvSpPr>
            <p:cNvPr id="29" name="Freeform 10"/>
            <p:cNvSpPr/>
            <p:nvPr/>
          </p:nvSpPr>
          <p:spPr bwMode="auto">
            <a:xfrm>
              <a:off x="1929199" y="1851555"/>
              <a:ext cx="2052922" cy="2343317"/>
            </a:xfrm>
            <a:custGeom>
              <a:avLst/>
              <a:gdLst>
                <a:gd name="T0" fmla="*/ 1112 w 1328"/>
                <a:gd name="T1" fmla="*/ 862 h 1328"/>
                <a:gd name="T2" fmla="*/ 1156 w 1328"/>
                <a:gd name="T3" fmla="*/ 886 h 1328"/>
                <a:gd name="T4" fmla="*/ 1204 w 1328"/>
                <a:gd name="T5" fmla="*/ 896 h 1328"/>
                <a:gd name="T6" fmla="*/ 1228 w 1328"/>
                <a:gd name="T7" fmla="*/ 894 h 1328"/>
                <a:gd name="T8" fmla="*/ 1274 w 1328"/>
                <a:gd name="T9" fmla="*/ 874 h 1328"/>
                <a:gd name="T10" fmla="*/ 1318 w 1328"/>
                <a:gd name="T11" fmla="*/ 820 h 1328"/>
                <a:gd name="T12" fmla="*/ 1328 w 1328"/>
                <a:gd name="T13" fmla="*/ 784 h 1328"/>
                <a:gd name="T14" fmla="*/ 1328 w 1328"/>
                <a:gd name="T15" fmla="*/ 760 h 1328"/>
                <a:gd name="T16" fmla="*/ 1318 w 1328"/>
                <a:gd name="T17" fmla="*/ 724 h 1328"/>
                <a:gd name="T18" fmla="*/ 1274 w 1328"/>
                <a:gd name="T19" fmla="*/ 670 h 1328"/>
                <a:gd name="T20" fmla="*/ 1228 w 1328"/>
                <a:gd name="T21" fmla="*/ 650 h 1328"/>
                <a:gd name="T22" fmla="*/ 1204 w 1328"/>
                <a:gd name="T23" fmla="*/ 648 h 1328"/>
                <a:gd name="T24" fmla="*/ 1156 w 1328"/>
                <a:gd name="T25" fmla="*/ 658 h 1328"/>
                <a:gd name="T26" fmla="*/ 1112 w 1328"/>
                <a:gd name="T27" fmla="*/ 682 h 1328"/>
                <a:gd name="T28" fmla="*/ 646 w 1328"/>
                <a:gd name="T29" fmla="*/ 216 h 1328"/>
                <a:gd name="T30" fmla="*/ 670 w 1328"/>
                <a:gd name="T31" fmla="*/ 172 h 1328"/>
                <a:gd name="T32" fmla="*/ 680 w 1328"/>
                <a:gd name="T33" fmla="*/ 124 h 1328"/>
                <a:gd name="T34" fmla="*/ 678 w 1328"/>
                <a:gd name="T35" fmla="*/ 100 h 1328"/>
                <a:gd name="T36" fmla="*/ 658 w 1328"/>
                <a:gd name="T37" fmla="*/ 54 h 1328"/>
                <a:gd name="T38" fmla="*/ 604 w 1328"/>
                <a:gd name="T39" fmla="*/ 10 h 1328"/>
                <a:gd name="T40" fmla="*/ 568 w 1328"/>
                <a:gd name="T41" fmla="*/ 0 h 1328"/>
                <a:gd name="T42" fmla="*/ 544 w 1328"/>
                <a:gd name="T43" fmla="*/ 0 h 1328"/>
                <a:gd name="T44" fmla="*/ 508 w 1328"/>
                <a:gd name="T45" fmla="*/ 10 h 1328"/>
                <a:gd name="T46" fmla="*/ 454 w 1328"/>
                <a:gd name="T47" fmla="*/ 54 h 1328"/>
                <a:gd name="T48" fmla="*/ 434 w 1328"/>
                <a:gd name="T49" fmla="*/ 100 h 1328"/>
                <a:gd name="T50" fmla="*/ 432 w 1328"/>
                <a:gd name="T51" fmla="*/ 124 h 1328"/>
                <a:gd name="T52" fmla="*/ 442 w 1328"/>
                <a:gd name="T53" fmla="*/ 172 h 1328"/>
                <a:gd name="T54" fmla="*/ 432 w 1328"/>
                <a:gd name="T55" fmla="*/ 216 h 1328"/>
                <a:gd name="T56" fmla="*/ 0 w 1328"/>
                <a:gd name="T57" fmla="*/ 216 h 1328"/>
                <a:gd name="T58" fmla="*/ 26 w 1328"/>
                <a:gd name="T59" fmla="*/ 610 h 1328"/>
                <a:gd name="T60" fmla="*/ 68 w 1328"/>
                <a:gd name="T61" fmla="*/ 608 h 1328"/>
                <a:gd name="T62" fmla="*/ 116 w 1328"/>
                <a:gd name="T63" fmla="*/ 620 h 1328"/>
                <a:gd name="T64" fmla="*/ 156 w 1328"/>
                <a:gd name="T65" fmla="*/ 646 h 1328"/>
                <a:gd name="T66" fmla="*/ 188 w 1328"/>
                <a:gd name="T67" fmla="*/ 680 h 1328"/>
                <a:gd name="T68" fmla="*/ 208 w 1328"/>
                <a:gd name="T69" fmla="*/ 724 h 1328"/>
                <a:gd name="T70" fmla="*/ 216 w 1328"/>
                <a:gd name="T71" fmla="*/ 772 h 1328"/>
                <a:gd name="T72" fmla="*/ 212 w 1328"/>
                <a:gd name="T73" fmla="*/ 806 h 1328"/>
                <a:gd name="T74" fmla="*/ 196 w 1328"/>
                <a:gd name="T75" fmla="*/ 850 h 1328"/>
                <a:gd name="T76" fmla="*/ 168 w 1328"/>
                <a:gd name="T77" fmla="*/ 888 h 1328"/>
                <a:gd name="T78" fmla="*/ 130 w 1328"/>
                <a:gd name="T79" fmla="*/ 916 h 1328"/>
                <a:gd name="T80" fmla="*/ 86 w 1328"/>
                <a:gd name="T81" fmla="*/ 932 h 1328"/>
                <a:gd name="T82" fmla="*/ 52 w 1328"/>
                <a:gd name="T83" fmla="*/ 936 h 1328"/>
                <a:gd name="T84" fmla="*/ 0 w 1328"/>
                <a:gd name="T85" fmla="*/ 928 h 1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28" h="1328">
                  <a:moveTo>
                    <a:pt x="1112" y="1328"/>
                  </a:moveTo>
                  <a:lnTo>
                    <a:pt x="1112" y="1328"/>
                  </a:lnTo>
                  <a:lnTo>
                    <a:pt x="1112" y="862"/>
                  </a:lnTo>
                  <a:lnTo>
                    <a:pt x="1142" y="880"/>
                  </a:lnTo>
                  <a:lnTo>
                    <a:pt x="1142" y="880"/>
                  </a:lnTo>
                  <a:lnTo>
                    <a:pt x="1156" y="886"/>
                  </a:lnTo>
                  <a:lnTo>
                    <a:pt x="1172" y="892"/>
                  </a:lnTo>
                  <a:lnTo>
                    <a:pt x="1188" y="894"/>
                  </a:lnTo>
                  <a:lnTo>
                    <a:pt x="1204" y="896"/>
                  </a:lnTo>
                  <a:lnTo>
                    <a:pt x="1204" y="896"/>
                  </a:lnTo>
                  <a:lnTo>
                    <a:pt x="1216" y="896"/>
                  </a:lnTo>
                  <a:lnTo>
                    <a:pt x="1228" y="894"/>
                  </a:lnTo>
                  <a:lnTo>
                    <a:pt x="1240" y="890"/>
                  </a:lnTo>
                  <a:lnTo>
                    <a:pt x="1252" y="886"/>
                  </a:lnTo>
                  <a:lnTo>
                    <a:pt x="1274" y="874"/>
                  </a:lnTo>
                  <a:lnTo>
                    <a:pt x="1292" y="860"/>
                  </a:lnTo>
                  <a:lnTo>
                    <a:pt x="1306" y="842"/>
                  </a:lnTo>
                  <a:lnTo>
                    <a:pt x="1318" y="820"/>
                  </a:lnTo>
                  <a:lnTo>
                    <a:pt x="1322" y="808"/>
                  </a:lnTo>
                  <a:lnTo>
                    <a:pt x="1326" y="796"/>
                  </a:lnTo>
                  <a:lnTo>
                    <a:pt x="1328" y="784"/>
                  </a:lnTo>
                  <a:lnTo>
                    <a:pt x="1328" y="772"/>
                  </a:lnTo>
                  <a:lnTo>
                    <a:pt x="1328" y="772"/>
                  </a:lnTo>
                  <a:lnTo>
                    <a:pt x="1328" y="760"/>
                  </a:lnTo>
                  <a:lnTo>
                    <a:pt x="1326" y="748"/>
                  </a:lnTo>
                  <a:lnTo>
                    <a:pt x="1322" y="736"/>
                  </a:lnTo>
                  <a:lnTo>
                    <a:pt x="1318" y="724"/>
                  </a:lnTo>
                  <a:lnTo>
                    <a:pt x="1306" y="702"/>
                  </a:lnTo>
                  <a:lnTo>
                    <a:pt x="1292" y="684"/>
                  </a:lnTo>
                  <a:lnTo>
                    <a:pt x="1274" y="670"/>
                  </a:lnTo>
                  <a:lnTo>
                    <a:pt x="1252" y="658"/>
                  </a:lnTo>
                  <a:lnTo>
                    <a:pt x="1240" y="654"/>
                  </a:lnTo>
                  <a:lnTo>
                    <a:pt x="1228" y="650"/>
                  </a:lnTo>
                  <a:lnTo>
                    <a:pt x="1216" y="648"/>
                  </a:lnTo>
                  <a:lnTo>
                    <a:pt x="1204" y="648"/>
                  </a:lnTo>
                  <a:lnTo>
                    <a:pt x="1204" y="648"/>
                  </a:lnTo>
                  <a:lnTo>
                    <a:pt x="1188" y="650"/>
                  </a:lnTo>
                  <a:lnTo>
                    <a:pt x="1172" y="652"/>
                  </a:lnTo>
                  <a:lnTo>
                    <a:pt x="1156" y="658"/>
                  </a:lnTo>
                  <a:lnTo>
                    <a:pt x="1142" y="664"/>
                  </a:lnTo>
                  <a:lnTo>
                    <a:pt x="1112" y="682"/>
                  </a:lnTo>
                  <a:lnTo>
                    <a:pt x="1112" y="682"/>
                  </a:lnTo>
                  <a:lnTo>
                    <a:pt x="1112" y="216"/>
                  </a:lnTo>
                  <a:lnTo>
                    <a:pt x="1112" y="216"/>
                  </a:lnTo>
                  <a:lnTo>
                    <a:pt x="646" y="216"/>
                  </a:lnTo>
                  <a:lnTo>
                    <a:pt x="664" y="186"/>
                  </a:lnTo>
                  <a:lnTo>
                    <a:pt x="664" y="186"/>
                  </a:lnTo>
                  <a:lnTo>
                    <a:pt x="670" y="172"/>
                  </a:lnTo>
                  <a:lnTo>
                    <a:pt x="676" y="156"/>
                  </a:lnTo>
                  <a:lnTo>
                    <a:pt x="678" y="140"/>
                  </a:lnTo>
                  <a:lnTo>
                    <a:pt x="680" y="124"/>
                  </a:lnTo>
                  <a:lnTo>
                    <a:pt x="680" y="124"/>
                  </a:lnTo>
                  <a:lnTo>
                    <a:pt x="680" y="112"/>
                  </a:lnTo>
                  <a:lnTo>
                    <a:pt x="678" y="100"/>
                  </a:lnTo>
                  <a:lnTo>
                    <a:pt x="674" y="88"/>
                  </a:lnTo>
                  <a:lnTo>
                    <a:pt x="670" y="76"/>
                  </a:lnTo>
                  <a:lnTo>
                    <a:pt x="658" y="54"/>
                  </a:lnTo>
                  <a:lnTo>
                    <a:pt x="644" y="36"/>
                  </a:lnTo>
                  <a:lnTo>
                    <a:pt x="626" y="22"/>
                  </a:lnTo>
                  <a:lnTo>
                    <a:pt x="604" y="10"/>
                  </a:lnTo>
                  <a:lnTo>
                    <a:pt x="592" y="6"/>
                  </a:lnTo>
                  <a:lnTo>
                    <a:pt x="580" y="2"/>
                  </a:lnTo>
                  <a:lnTo>
                    <a:pt x="568" y="0"/>
                  </a:lnTo>
                  <a:lnTo>
                    <a:pt x="556" y="0"/>
                  </a:lnTo>
                  <a:lnTo>
                    <a:pt x="556" y="0"/>
                  </a:lnTo>
                  <a:lnTo>
                    <a:pt x="544" y="0"/>
                  </a:lnTo>
                  <a:lnTo>
                    <a:pt x="532" y="2"/>
                  </a:lnTo>
                  <a:lnTo>
                    <a:pt x="520" y="6"/>
                  </a:lnTo>
                  <a:lnTo>
                    <a:pt x="508" y="10"/>
                  </a:lnTo>
                  <a:lnTo>
                    <a:pt x="486" y="22"/>
                  </a:lnTo>
                  <a:lnTo>
                    <a:pt x="468" y="36"/>
                  </a:lnTo>
                  <a:lnTo>
                    <a:pt x="454" y="54"/>
                  </a:lnTo>
                  <a:lnTo>
                    <a:pt x="442" y="76"/>
                  </a:lnTo>
                  <a:lnTo>
                    <a:pt x="438" y="88"/>
                  </a:lnTo>
                  <a:lnTo>
                    <a:pt x="434" y="100"/>
                  </a:lnTo>
                  <a:lnTo>
                    <a:pt x="432" y="112"/>
                  </a:lnTo>
                  <a:lnTo>
                    <a:pt x="432" y="124"/>
                  </a:lnTo>
                  <a:lnTo>
                    <a:pt x="432" y="124"/>
                  </a:lnTo>
                  <a:lnTo>
                    <a:pt x="434" y="140"/>
                  </a:lnTo>
                  <a:lnTo>
                    <a:pt x="436" y="156"/>
                  </a:lnTo>
                  <a:lnTo>
                    <a:pt x="442" y="172"/>
                  </a:lnTo>
                  <a:lnTo>
                    <a:pt x="448" y="186"/>
                  </a:lnTo>
                  <a:lnTo>
                    <a:pt x="466" y="216"/>
                  </a:lnTo>
                  <a:lnTo>
                    <a:pt x="432" y="216"/>
                  </a:lnTo>
                  <a:lnTo>
                    <a:pt x="432" y="216"/>
                  </a:lnTo>
                  <a:lnTo>
                    <a:pt x="0" y="216"/>
                  </a:lnTo>
                  <a:lnTo>
                    <a:pt x="0" y="216"/>
                  </a:lnTo>
                  <a:lnTo>
                    <a:pt x="0" y="616"/>
                  </a:lnTo>
                  <a:lnTo>
                    <a:pt x="0" y="616"/>
                  </a:lnTo>
                  <a:lnTo>
                    <a:pt x="26" y="610"/>
                  </a:lnTo>
                  <a:lnTo>
                    <a:pt x="52" y="608"/>
                  </a:lnTo>
                  <a:lnTo>
                    <a:pt x="52" y="608"/>
                  </a:lnTo>
                  <a:lnTo>
                    <a:pt x="68" y="608"/>
                  </a:lnTo>
                  <a:lnTo>
                    <a:pt x="86" y="612"/>
                  </a:lnTo>
                  <a:lnTo>
                    <a:pt x="100" y="616"/>
                  </a:lnTo>
                  <a:lnTo>
                    <a:pt x="116" y="620"/>
                  </a:lnTo>
                  <a:lnTo>
                    <a:pt x="130" y="628"/>
                  </a:lnTo>
                  <a:lnTo>
                    <a:pt x="144" y="636"/>
                  </a:lnTo>
                  <a:lnTo>
                    <a:pt x="156" y="646"/>
                  </a:lnTo>
                  <a:lnTo>
                    <a:pt x="168" y="656"/>
                  </a:lnTo>
                  <a:lnTo>
                    <a:pt x="178" y="668"/>
                  </a:lnTo>
                  <a:lnTo>
                    <a:pt x="188" y="680"/>
                  </a:lnTo>
                  <a:lnTo>
                    <a:pt x="196" y="694"/>
                  </a:lnTo>
                  <a:lnTo>
                    <a:pt x="204" y="708"/>
                  </a:lnTo>
                  <a:lnTo>
                    <a:pt x="208" y="724"/>
                  </a:lnTo>
                  <a:lnTo>
                    <a:pt x="212" y="738"/>
                  </a:lnTo>
                  <a:lnTo>
                    <a:pt x="216" y="756"/>
                  </a:lnTo>
                  <a:lnTo>
                    <a:pt x="216" y="772"/>
                  </a:lnTo>
                  <a:lnTo>
                    <a:pt x="216" y="772"/>
                  </a:lnTo>
                  <a:lnTo>
                    <a:pt x="216" y="788"/>
                  </a:lnTo>
                  <a:lnTo>
                    <a:pt x="212" y="806"/>
                  </a:lnTo>
                  <a:lnTo>
                    <a:pt x="208" y="820"/>
                  </a:lnTo>
                  <a:lnTo>
                    <a:pt x="204" y="836"/>
                  </a:lnTo>
                  <a:lnTo>
                    <a:pt x="196" y="850"/>
                  </a:lnTo>
                  <a:lnTo>
                    <a:pt x="188" y="864"/>
                  </a:lnTo>
                  <a:lnTo>
                    <a:pt x="178" y="876"/>
                  </a:lnTo>
                  <a:lnTo>
                    <a:pt x="168" y="888"/>
                  </a:lnTo>
                  <a:lnTo>
                    <a:pt x="156" y="898"/>
                  </a:lnTo>
                  <a:lnTo>
                    <a:pt x="144" y="908"/>
                  </a:lnTo>
                  <a:lnTo>
                    <a:pt x="130" y="916"/>
                  </a:lnTo>
                  <a:lnTo>
                    <a:pt x="116" y="924"/>
                  </a:lnTo>
                  <a:lnTo>
                    <a:pt x="100" y="928"/>
                  </a:lnTo>
                  <a:lnTo>
                    <a:pt x="86" y="932"/>
                  </a:lnTo>
                  <a:lnTo>
                    <a:pt x="68" y="936"/>
                  </a:lnTo>
                  <a:lnTo>
                    <a:pt x="52" y="936"/>
                  </a:lnTo>
                  <a:lnTo>
                    <a:pt x="52" y="936"/>
                  </a:lnTo>
                  <a:lnTo>
                    <a:pt x="26" y="934"/>
                  </a:lnTo>
                  <a:lnTo>
                    <a:pt x="0" y="928"/>
                  </a:lnTo>
                  <a:lnTo>
                    <a:pt x="0" y="928"/>
                  </a:lnTo>
                  <a:lnTo>
                    <a:pt x="0" y="1328"/>
                  </a:lnTo>
                  <a:lnTo>
                    <a:pt x="1112" y="1328"/>
                  </a:lnTo>
                  <a:close/>
                </a:path>
              </a:pathLst>
            </a:custGeom>
            <a:solidFill>
              <a:schemeClr val="bg2">
                <a:lumMod val="75000"/>
              </a:schemeClr>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accent2"/>
                </a:solidFill>
                <a:effectLst/>
                <a:uLnTx/>
                <a:uFillTx/>
                <a:latin typeface="微软雅黑" panose="020B0503020204020204" pitchFamily="34" charset="-122"/>
                <a:ea typeface="微软雅黑" panose="020B0503020204020204" pitchFamily="34" charset="-122"/>
              </a:endParaRPr>
            </a:p>
          </p:txBody>
        </p:sp>
        <p:sp>
          <p:nvSpPr>
            <p:cNvPr id="30" name="矩形 29"/>
            <p:cNvSpPr/>
            <p:nvPr/>
          </p:nvSpPr>
          <p:spPr>
            <a:xfrm>
              <a:off x="2339355" y="2511105"/>
              <a:ext cx="1224533" cy="1468646"/>
            </a:xfrm>
            <a:prstGeom prst="rect">
              <a:avLst/>
            </a:prstGeom>
          </p:spPr>
          <p:txBody>
            <a:bodyPr wrap="square">
              <a:spAutoFit/>
            </a:bodyPr>
            <a:lstStyle/>
            <a:p>
              <a:pPr lvl="0" algn="just">
                <a:lnSpc>
                  <a:spcPts val="1600"/>
                </a:lnSpc>
              </a:pPr>
              <a:r>
                <a:rPr lang="zh-CN" altLang="en-US" sz="1200" kern="0" dirty="0">
                  <a:solidFill>
                    <a:schemeClr val="accent2"/>
                  </a:solidFill>
                  <a:latin typeface="微软雅黑" panose="020B0503020204020204" pitchFamily="34" charset="-122"/>
                  <a:ea typeface="微软雅黑" panose="020B0503020204020204" pitchFamily="34" charset="-122"/>
                </a:rPr>
                <a:t>点击添加文字</a:t>
              </a:r>
              <a:endParaRPr lang="en-US" altLang="zh-CN" sz="1200" kern="0" dirty="0">
                <a:solidFill>
                  <a:schemeClr val="accent2"/>
                </a:solidFill>
                <a:latin typeface="微软雅黑" panose="020B0503020204020204" pitchFamily="34" charset="-122"/>
                <a:ea typeface="微软雅黑" panose="020B0503020204020204" pitchFamily="34" charset="-122"/>
              </a:endParaRPr>
            </a:p>
            <a:p>
              <a:pPr algn="just">
                <a:lnSpc>
                  <a:spcPts val="1600"/>
                </a:lnSpc>
              </a:pPr>
              <a:r>
                <a:rPr lang="zh-CN" altLang="en-US" sz="1200" kern="0" dirty="0">
                  <a:solidFill>
                    <a:schemeClr val="accent2"/>
                  </a:solidFill>
                  <a:latin typeface="微软雅黑" panose="020B0503020204020204" pitchFamily="34" charset="-122"/>
                  <a:ea typeface="微软雅黑" panose="020B0503020204020204" pitchFamily="34" charset="-122"/>
                </a:rPr>
                <a:t>点击添加文字点击添加文字点击添加文字点击添加文字点击添加文字</a:t>
              </a:r>
              <a:endParaRPr lang="zh-CN" altLang="en-US" sz="1200" kern="0" dirty="0">
                <a:solidFill>
                  <a:schemeClr val="accent2"/>
                </a:solidFill>
                <a:latin typeface="微软雅黑" panose="020B0503020204020204" pitchFamily="34" charset="-122"/>
                <a:ea typeface="微软雅黑" panose="020B0503020204020204" pitchFamily="34" charset="-122"/>
              </a:endParaRPr>
            </a:p>
          </p:txBody>
        </p:sp>
        <p:sp>
          <p:nvSpPr>
            <p:cNvPr id="31" name="矩形 30"/>
            <p:cNvSpPr/>
            <p:nvPr/>
          </p:nvSpPr>
          <p:spPr>
            <a:xfrm>
              <a:off x="2616867" y="1933729"/>
              <a:ext cx="293854" cy="323544"/>
            </a:xfrm>
            <a:prstGeom prst="rect">
              <a:avLst/>
            </a:prstGeom>
          </p:spPr>
          <p:txBody>
            <a:bodyPr wrap="square">
              <a:spAutoFit/>
            </a:bodyPr>
            <a:lstStyle/>
            <a:p>
              <a:pPr marL="0" marR="0" lvl="0" indent="0" algn="just" defTabSz="914400" eaLnBrk="1" fontAlgn="auto" latinLnBrk="0" hangingPunct="1">
                <a:lnSpc>
                  <a:spcPts val="1500"/>
                </a:lnSpc>
                <a:spcBef>
                  <a:spcPts val="0"/>
                </a:spcBef>
                <a:spcAft>
                  <a:spcPts val="0"/>
                </a:spcAft>
                <a:buClrTx/>
                <a:buSzTx/>
                <a:buFontTx/>
                <a:buNone/>
                <a:defRPr/>
              </a:pPr>
              <a:r>
                <a:rPr kumimoji="0" lang="en-US" altLang="zh-CN" sz="1800" b="0" i="0" u="none" strike="noStrike" kern="0" cap="none" spc="0" normalizeH="0" baseline="0" noProof="0">
                  <a:ln>
                    <a:noFill/>
                  </a:ln>
                  <a:solidFill>
                    <a:schemeClr val="accent2"/>
                  </a:solidFill>
                  <a:effectLst/>
                  <a:uLnTx/>
                  <a:uFillTx/>
                  <a:latin typeface="微软雅黑" panose="020B0503020204020204" pitchFamily="34" charset="-122"/>
                  <a:ea typeface="微软雅黑" panose="020B0503020204020204" pitchFamily="34" charset="-122"/>
                </a:rPr>
                <a:t>2</a:t>
              </a:r>
              <a:endParaRPr kumimoji="0" lang="zh-CN" altLang="en-US" sz="1800" b="0" i="0" u="none" strike="noStrike" kern="0" cap="none" spc="0" normalizeH="0" baseline="0" noProof="0">
                <a:ln>
                  <a:noFill/>
                </a:ln>
                <a:solidFill>
                  <a:schemeClr val="accent2"/>
                </a:solidFill>
                <a:effectLst/>
                <a:uLnTx/>
                <a:uFillTx/>
                <a:latin typeface="微软雅黑" panose="020B0503020204020204" pitchFamily="34" charset="-122"/>
                <a:ea typeface="微软雅黑" panose="020B0503020204020204" pitchFamily="34" charset="-122"/>
              </a:endParaRPr>
            </a:p>
          </p:txBody>
        </p:sp>
      </p:grpSp>
      <p:grpSp>
        <p:nvGrpSpPr>
          <p:cNvPr id="32" name="组合 31"/>
          <p:cNvGrpSpPr/>
          <p:nvPr/>
        </p:nvGrpSpPr>
        <p:grpSpPr>
          <a:xfrm>
            <a:off x="3720584" y="1466101"/>
            <a:ext cx="2027886" cy="2111629"/>
            <a:chOff x="3719033" y="1851555"/>
            <a:chExt cx="2052922" cy="2343317"/>
          </a:xfrm>
        </p:grpSpPr>
        <p:sp>
          <p:nvSpPr>
            <p:cNvPr id="33" name="Freeform 10"/>
            <p:cNvSpPr/>
            <p:nvPr/>
          </p:nvSpPr>
          <p:spPr bwMode="auto">
            <a:xfrm>
              <a:off x="3719033" y="1851555"/>
              <a:ext cx="2052922" cy="2343317"/>
            </a:xfrm>
            <a:custGeom>
              <a:avLst/>
              <a:gdLst>
                <a:gd name="T0" fmla="*/ 1112 w 1328"/>
                <a:gd name="T1" fmla="*/ 862 h 1328"/>
                <a:gd name="T2" fmla="*/ 1156 w 1328"/>
                <a:gd name="T3" fmla="*/ 886 h 1328"/>
                <a:gd name="T4" fmla="*/ 1204 w 1328"/>
                <a:gd name="T5" fmla="*/ 896 h 1328"/>
                <a:gd name="T6" fmla="*/ 1228 w 1328"/>
                <a:gd name="T7" fmla="*/ 894 h 1328"/>
                <a:gd name="T8" fmla="*/ 1274 w 1328"/>
                <a:gd name="T9" fmla="*/ 874 h 1328"/>
                <a:gd name="T10" fmla="*/ 1318 w 1328"/>
                <a:gd name="T11" fmla="*/ 820 h 1328"/>
                <a:gd name="T12" fmla="*/ 1328 w 1328"/>
                <a:gd name="T13" fmla="*/ 784 h 1328"/>
                <a:gd name="T14" fmla="*/ 1328 w 1328"/>
                <a:gd name="T15" fmla="*/ 760 h 1328"/>
                <a:gd name="T16" fmla="*/ 1318 w 1328"/>
                <a:gd name="T17" fmla="*/ 724 h 1328"/>
                <a:gd name="T18" fmla="*/ 1274 w 1328"/>
                <a:gd name="T19" fmla="*/ 670 h 1328"/>
                <a:gd name="T20" fmla="*/ 1228 w 1328"/>
                <a:gd name="T21" fmla="*/ 650 h 1328"/>
                <a:gd name="T22" fmla="*/ 1204 w 1328"/>
                <a:gd name="T23" fmla="*/ 648 h 1328"/>
                <a:gd name="T24" fmla="*/ 1156 w 1328"/>
                <a:gd name="T25" fmla="*/ 658 h 1328"/>
                <a:gd name="T26" fmla="*/ 1112 w 1328"/>
                <a:gd name="T27" fmla="*/ 682 h 1328"/>
                <a:gd name="T28" fmla="*/ 646 w 1328"/>
                <a:gd name="T29" fmla="*/ 216 h 1328"/>
                <a:gd name="T30" fmla="*/ 670 w 1328"/>
                <a:gd name="T31" fmla="*/ 172 h 1328"/>
                <a:gd name="T32" fmla="*/ 680 w 1328"/>
                <a:gd name="T33" fmla="*/ 124 h 1328"/>
                <a:gd name="T34" fmla="*/ 678 w 1328"/>
                <a:gd name="T35" fmla="*/ 100 h 1328"/>
                <a:gd name="T36" fmla="*/ 658 w 1328"/>
                <a:gd name="T37" fmla="*/ 54 h 1328"/>
                <a:gd name="T38" fmla="*/ 604 w 1328"/>
                <a:gd name="T39" fmla="*/ 10 h 1328"/>
                <a:gd name="T40" fmla="*/ 568 w 1328"/>
                <a:gd name="T41" fmla="*/ 0 h 1328"/>
                <a:gd name="T42" fmla="*/ 544 w 1328"/>
                <a:gd name="T43" fmla="*/ 0 h 1328"/>
                <a:gd name="T44" fmla="*/ 508 w 1328"/>
                <a:gd name="T45" fmla="*/ 10 h 1328"/>
                <a:gd name="T46" fmla="*/ 454 w 1328"/>
                <a:gd name="T47" fmla="*/ 54 h 1328"/>
                <a:gd name="T48" fmla="*/ 434 w 1328"/>
                <a:gd name="T49" fmla="*/ 100 h 1328"/>
                <a:gd name="T50" fmla="*/ 432 w 1328"/>
                <a:gd name="T51" fmla="*/ 124 h 1328"/>
                <a:gd name="T52" fmla="*/ 442 w 1328"/>
                <a:gd name="T53" fmla="*/ 172 h 1328"/>
                <a:gd name="T54" fmla="*/ 432 w 1328"/>
                <a:gd name="T55" fmla="*/ 216 h 1328"/>
                <a:gd name="T56" fmla="*/ 0 w 1328"/>
                <a:gd name="T57" fmla="*/ 216 h 1328"/>
                <a:gd name="T58" fmla="*/ 26 w 1328"/>
                <a:gd name="T59" fmla="*/ 610 h 1328"/>
                <a:gd name="T60" fmla="*/ 68 w 1328"/>
                <a:gd name="T61" fmla="*/ 608 h 1328"/>
                <a:gd name="T62" fmla="*/ 116 w 1328"/>
                <a:gd name="T63" fmla="*/ 620 h 1328"/>
                <a:gd name="T64" fmla="*/ 156 w 1328"/>
                <a:gd name="T65" fmla="*/ 646 h 1328"/>
                <a:gd name="T66" fmla="*/ 188 w 1328"/>
                <a:gd name="T67" fmla="*/ 680 h 1328"/>
                <a:gd name="T68" fmla="*/ 208 w 1328"/>
                <a:gd name="T69" fmla="*/ 724 h 1328"/>
                <a:gd name="T70" fmla="*/ 216 w 1328"/>
                <a:gd name="T71" fmla="*/ 772 h 1328"/>
                <a:gd name="T72" fmla="*/ 212 w 1328"/>
                <a:gd name="T73" fmla="*/ 806 h 1328"/>
                <a:gd name="T74" fmla="*/ 196 w 1328"/>
                <a:gd name="T75" fmla="*/ 850 h 1328"/>
                <a:gd name="T76" fmla="*/ 168 w 1328"/>
                <a:gd name="T77" fmla="*/ 888 h 1328"/>
                <a:gd name="T78" fmla="*/ 130 w 1328"/>
                <a:gd name="T79" fmla="*/ 916 h 1328"/>
                <a:gd name="T80" fmla="*/ 86 w 1328"/>
                <a:gd name="T81" fmla="*/ 932 h 1328"/>
                <a:gd name="T82" fmla="*/ 52 w 1328"/>
                <a:gd name="T83" fmla="*/ 936 h 1328"/>
                <a:gd name="T84" fmla="*/ 0 w 1328"/>
                <a:gd name="T85" fmla="*/ 928 h 1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28" h="1328">
                  <a:moveTo>
                    <a:pt x="1112" y="1328"/>
                  </a:moveTo>
                  <a:lnTo>
                    <a:pt x="1112" y="1328"/>
                  </a:lnTo>
                  <a:lnTo>
                    <a:pt x="1112" y="862"/>
                  </a:lnTo>
                  <a:lnTo>
                    <a:pt x="1142" y="880"/>
                  </a:lnTo>
                  <a:lnTo>
                    <a:pt x="1142" y="880"/>
                  </a:lnTo>
                  <a:lnTo>
                    <a:pt x="1156" y="886"/>
                  </a:lnTo>
                  <a:lnTo>
                    <a:pt x="1172" y="892"/>
                  </a:lnTo>
                  <a:lnTo>
                    <a:pt x="1188" y="894"/>
                  </a:lnTo>
                  <a:lnTo>
                    <a:pt x="1204" y="896"/>
                  </a:lnTo>
                  <a:lnTo>
                    <a:pt x="1204" y="896"/>
                  </a:lnTo>
                  <a:lnTo>
                    <a:pt x="1216" y="896"/>
                  </a:lnTo>
                  <a:lnTo>
                    <a:pt x="1228" y="894"/>
                  </a:lnTo>
                  <a:lnTo>
                    <a:pt x="1240" y="890"/>
                  </a:lnTo>
                  <a:lnTo>
                    <a:pt x="1252" y="886"/>
                  </a:lnTo>
                  <a:lnTo>
                    <a:pt x="1274" y="874"/>
                  </a:lnTo>
                  <a:lnTo>
                    <a:pt x="1292" y="860"/>
                  </a:lnTo>
                  <a:lnTo>
                    <a:pt x="1306" y="842"/>
                  </a:lnTo>
                  <a:lnTo>
                    <a:pt x="1318" y="820"/>
                  </a:lnTo>
                  <a:lnTo>
                    <a:pt x="1322" y="808"/>
                  </a:lnTo>
                  <a:lnTo>
                    <a:pt x="1326" y="796"/>
                  </a:lnTo>
                  <a:lnTo>
                    <a:pt x="1328" y="784"/>
                  </a:lnTo>
                  <a:lnTo>
                    <a:pt x="1328" y="772"/>
                  </a:lnTo>
                  <a:lnTo>
                    <a:pt x="1328" y="772"/>
                  </a:lnTo>
                  <a:lnTo>
                    <a:pt x="1328" y="760"/>
                  </a:lnTo>
                  <a:lnTo>
                    <a:pt x="1326" y="748"/>
                  </a:lnTo>
                  <a:lnTo>
                    <a:pt x="1322" y="736"/>
                  </a:lnTo>
                  <a:lnTo>
                    <a:pt x="1318" y="724"/>
                  </a:lnTo>
                  <a:lnTo>
                    <a:pt x="1306" y="702"/>
                  </a:lnTo>
                  <a:lnTo>
                    <a:pt x="1292" y="684"/>
                  </a:lnTo>
                  <a:lnTo>
                    <a:pt x="1274" y="670"/>
                  </a:lnTo>
                  <a:lnTo>
                    <a:pt x="1252" y="658"/>
                  </a:lnTo>
                  <a:lnTo>
                    <a:pt x="1240" y="654"/>
                  </a:lnTo>
                  <a:lnTo>
                    <a:pt x="1228" y="650"/>
                  </a:lnTo>
                  <a:lnTo>
                    <a:pt x="1216" y="648"/>
                  </a:lnTo>
                  <a:lnTo>
                    <a:pt x="1204" y="648"/>
                  </a:lnTo>
                  <a:lnTo>
                    <a:pt x="1204" y="648"/>
                  </a:lnTo>
                  <a:lnTo>
                    <a:pt x="1188" y="650"/>
                  </a:lnTo>
                  <a:lnTo>
                    <a:pt x="1172" y="652"/>
                  </a:lnTo>
                  <a:lnTo>
                    <a:pt x="1156" y="658"/>
                  </a:lnTo>
                  <a:lnTo>
                    <a:pt x="1142" y="664"/>
                  </a:lnTo>
                  <a:lnTo>
                    <a:pt x="1112" y="682"/>
                  </a:lnTo>
                  <a:lnTo>
                    <a:pt x="1112" y="682"/>
                  </a:lnTo>
                  <a:lnTo>
                    <a:pt x="1112" y="216"/>
                  </a:lnTo>
                  <a:lnTo>
                    <a:pt x="1112" y="216"/>
                  </a:lnTo>
                  <a:lnTo>
                    <a:pt x="646" y="216"/>
                  </a:lnTo>
                  <a:lnTo>
                    <a:pt x="664" y="186"/>
                  </a:lnTo>
                  <a:lnTo>
                    <a:pt x="664" y="186"/>
                  </a:lnTo>
                  <a:lnTo>
                    <a:pt x="670" y="172"/>
                  </a:lnTo>
                  <a:lnTo>
                    <a:pt x="676" y="156"/>
                  </a:lnTo>
                  <a:lnTo>
                    <a:pt x="678" y="140"/>
                  </a:lnTo>
                  <a:lnTo>
                    <a:pt x="680" y="124"/>
                  </a:lnTo>
                  <a:lnTo>
                    <a:pt x="680" y="124"/>
                  </a:lnTo>
                  <a:lnTo>
                    <a:pt x="680" y="112"/>
                  </a:lnTo>
                  <a:lnTo>
                    <a:pt x="678" y="100"/>
                  </a:lnTo>
                  <a:lnTo>
                    <a:pt x="674" y="88"/>
                  </a:lnTo>
                  <a:lnTo>
                    <a:pt x="670" y="76"/>
                  </a:lnTo>
                  <a:lnTo>
                    <a:pt x="658" y="54"/>
                  </a:lnTo>
                  <a:lnTo>
                    <a:pt x="644" y="36"/>
                  </a:lnTo>
                  <a:lnTo>
                    <a:pt x="626" y="22"/>
                  </a:lnTo>
                  <a:lnTo>
                    <a:pt x="604" y="10"/>
                  </a:lnTo>
                  <a:lnTo>
                    <a:pt x="592" y="6"/>
                  </a:lnTo>
                  <a:lnTo>
                    <a:pt x="580" y="2"/>
                  </a:lnTo>
                  <a:lnTo>
                    <a:pt x="568" y="0"/>
                  </a:lnTo>
                  <a:lnTo>
                    <a:pt x="556" y="0"/>
                  </a:lnTo>
                  <a:lnTo>
                    <a:pt x="556" y="0"/>
                  </a:lnTo>
                  <a:lnTo>
                    <a:pt x="544" y="0"/>
                  </a:lnTo>
                  <a:lnTo>
                    <a:pt x="532" y="2"/>
                  </a:lnTo>
                  <a:lnTo>
                    <a:pt x="520" y="6"/>
                  </a:lnTo>
                  <a:lnTo>
                    <a:pt x="508" y="10"/>
                  </a:lnTo>
                  <a:lnTo>
                    <a:pt x="486" y="22"/>
                  </a:lnTo>
                  <a:lnTo>
                    <a:pt x="468" y="36"/>
                  </a:lnTo>
                  <a:lnTo>
                    <a:pt x="454" y="54"/>
                  </a:lnTo>
                  <a:lnTo>
                    <a:pt x="442" y="76"/>
                  </a:lnTo>
                  <a:lnTo>
                    <a:pt x="438" y="88"/>
                  </a:lnTo>
                  <a:lnTo>
                    <a:pt x="434" y="100"/>
                  </a:lnTo>
                  <a:lnTo>
                    <a:pt x="432" y="112"/>
                  </a:lnTo>
                  <a:lnTo>
                    <a:pt x="432" y="124"/>
                  </a:lnTo>
                  <a:lnTo>
                    <a:pt x="432" y="124"/>
                  </a:lnTo>
                  <a:lnTo>
                    <a:pt x="434" y="140"/>
                  </a:lnTo>
                  <a:lnTo>
                    <a:pt x="436" y="156"/>
                  </a:lnTo>
                  <a:lnTo>
                    <a:pt x="442" y="172"/>
                  </a:lnTo>
                  <a:lnTo>
                    <a:pt x="448" y="186"/>
                  </a:lnTo>
                  <a:lnTo>
                    <a:pt x="466" y="216"/>
                  </a:lnTo>
                  <a:lnTo>
                    <a:pt x="432" y="216"/>
                  </a:lnTo>
                  <a:lnTo>
                    <a:pt x="432" y="216"/>
                  </a:lnTo>
                  <a:lnTo>
                    <a:pt x="0" y="216"/>
                  </a:lnTo>
                  <a:lnTo>
                    <a:pt x="0" y="216"/>
                  </a:lnTo>
                  <a:lnTo>
                    <a:pt x="0" y="616"/>
                  </a:lnTo>
                  <a:lnTo>
                    <a:pt x="0" y="616"/>
                  </a:lnTo>
                  <a:lnTo>
                    <a:pt x="26" y="610"/>
                  </a:lnTo>
                  <a:lnTo>
                    <a:pt x="52" y="608"/>
                  </a:lnTo>
                  <a:lnTo>
                    <a:pt x="52" y="608"/>
                  </a:lnTo>
                  <a:lnTo>
                    <a:pt x="68" y="608"/>
                  </a:lnTo>
                  <a:lnTo>
                    <a:pt x="86" y="612"/>
                  </a:lnTo>
                  <a:lnTo>
                    <a:pt x="100" y="616"/>
                  </a:lnTo>
                  <a:lnTo>
                    <a:pt x="116" y="620"/>
                  </a:lnTo>
                  <a:lnTo>
                    <a:pt x="130" y="628"/>
                  </a:lnTo>
                  <a:lnTo>
                    <a:pt x="144" y="636"/>
                  </a:lnTo>
                  <a:lnTo>
                    <a:pt x="156" y="646"/>
                  </a:lnTo>
                  <a:lnTo>
                    <a:pt x="168" y="656"/>
                  </a:lnTo>
                  <a:lnTo>
                    <a:pt x="178" y="668"/>
                  </a:lnTo>
                  <a:lnTo>
                    <a:pt x="188" y="680"/>
                  </a:lnTo>
                  <a:lnTo>
                    <a:pt x="196" y="694"/>
                  </a:lnTo>
                  <a:lnTo>
                    <a:pt x="204" y="708"/>
                  </a:lnTo>
                  <a:lnTo>
                    <a:pt x="208" y="724"/>
                  </a:lnTo>
                  <a:lnTo>
                    <a:pt x="212" y="738"/>
                  </a:lnTo>
                  <a:lnTo>
                    <a:pt x="216" y="756"/>
                  </a:lnTo>
                  <a:lnTo>
                    <a:pt x="216" y="772"/>
                  </a:lnTo>
                  <a:lnTo>
                    <a:pt x="216" y="772"/>
                  </a:lnTo>
                  <a:lnTo>
                    <a:pt x="216" y="788"/>
                  </a:lnTo>
                  <a:lnTo>
                    <a:pt x="212" y="806"/>
                  </a:lnTo>
                  <a:lnTo>
                    <a:pt x="208" y="820"/>
                  </a:lnTo>
                  <a:lnTo>
                    <a:pt x="204" y="836"/>
                  </a:lnTo>
                  <a:lnTo>
                    <a:pt x="196" y="850"/>
                  </a:lnTo>
                  <a:lnTo>
                    <a:pt x="188" y="864"/>
                  </a:lnTo>
                  <a:lnTo>
                    <a:pt x="178" y="876"/>
                  </a:lnTo>
                  <a:lnTo>
                    <a:pt x="168" y="888"/>
                  </a:lnTo>
                  <a:lnTo>
                    <a:pt x="156" y="898"/>
                  </a:lnTo>
                  <a:lnTo>
                    <a:pt x="144" y="908"/>
                  </a:lnTo>
                  <a:lnTo>
                    <a:pt x="130" y="916"/>
                  </a:lnTo>
                  <a:lnTo>
                    <a:pt x="116" y="924"/>
                  </a:lnTo>
                  <a:lnTo>
                    <a:pt x="100" y="928"/>
                  </a:lnTo>
                  <a:lnTo>
                    <a:pt x="86" y="932"/>
                  </a:lnTo>
                  <a:lnTo>
                    <a:pt x="68" y="936"/>
                  </a:lnTo>
                  <a:lnTo>
                    <a:pt x="52" y="936"/>
                  </a:lnTo>
                  <a:lnTo>
                    <a:pt x="52" y="936"/>
                  </a:lnTo>
                  <a:lnTo>
                    <a:pt x="26" y="934"/>
                  </a:lnTo>
                  <a:lnTo>
                    <a:pt x="0" y="928"/>
                  </a:lnTo>
                  <a:lnTo>
                    <a:pt x="0" y="928"/>
                  </a:lnTo>
                  <a:lnTo>
                    <a:pt x="0" y="1328"/>
                  </a:lnTo>
                  <a:lnTo>
                    <a:pt x="1112" y="1328"/>
                  </a:lnTo>
                  <a:close/>
                </a:path>
              </a:pathLst>
            </a:custGeom>
            <a:solidFill>
              <a:schemeClr val="tx1">
                <a:lumMod val="60000"/>
                <a:lumOff val="40000"/>
              </a:schemeClr>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schemeClr val="accent2"/>
                </a:solidFill>
                <a:effectLst/>
                <a:uLnTx/>
                <a:uFillTx/>
                <a:latin typeface="微软雅黑" panose="020B0503020204020204" pitchFamily="34" charset="-122"/>
                <a:ea typeface="微软雅黑" panose="020B0503020204020204" pitchFamily="34" charset="-122"/>
              </a:endParaRPr>
            </a:p>
          </p:txBody>
        </p:sp>
        <p:sp>
          <p:nvSpPr>
            <p:cNvPr id="34" name="矩形 33"/>
            <p:cNvSpPr/>
            <p:nvPr/>
          </p:nvSpPr>
          <p:spPr>
            <a:xfrm>
              <a:off x="4122349" y="2511104"/>
              <a:ext cx="1246289" cy="1458116"/>
            </a:xfrm>
            <a:prstGeom prst="rect">
              <a:avLst/>
            </a:prstGeom>
          </p:spPr>
          <p:txBody>
            <a:bodyPr wrap="square">
              <a:spAutoFit/>
            </a:bodyPr>
            <a:lstStyle/>
            <a:p>
              <a:pPr lvl="0" algn="just">
                <a:lnSpc>
                  <a:spcPts val="1600"/>
                </a:lnSpc>
              </a:pPr>
              <a:r>
                <a:rPr lang="zh-CN" altLang="en-US" sz="1200" b="1" kern="0" dirty="0">
                  <a:solidFill>
                    <a:schemeClr val="accent2"/>
                  </a:solidFill>
                  <a:latin typeface="微软雅黑" panose="020B0503020204020204" pitchFamily="34" charset="-122"/>
                  <a:ea typeface="微软雅黑" panose="020B0503020204020204" pitchFamily="34" charset="-122"/>
                </a:rPr>
                <a:t>点击添加文字</a:t>
              </a:r>
              <a:endParaRPr lang="en-US" altLang="zh-CN" sz="1200" b="1" kern="0" dirty="0">
                <a:solidFill>
                  <a:schemeClr val="accent2"/>
                </a:solidFill>
                <a:latin typeface="微软雅黑" panose="020B0503020204020204" pitchFamily="34" charset="-122"/>
                <a:ea typeface="微软雅黑" panose="020B0503020204020204" pitchFamily="34" charset="-122"/>
              </a:endParaRPr>
            </a:p>
            <a:p>
              <a:pPr algn="just">
                <a:lnSpc>
                  <a:spcPts val="1600"/>
                </a:lnSpc>
              </a:pPr>
              <a:r>
                <a:rPr lang="zh-CN" altLang="en-US" sz="1200" b="1" kern="0" dirty="0">
                  <a:solidFill>
                    <a:schemeClr val="accent2"/>
                  </a:solidFill>
                  <a:latin typeface="微软雅黑" panose="020B0503020204020204" pitchFamily="34" charset="-122"/>
                  <a:ea typeface="微软雅黑" panose="020B0503020204020204" pitchFamily="34" charset="-122"/>
                </a:rPr>
                <a:t>点击添加文字点击添加文字点击添加文字点击添加文字点击添加文字</a:t>
              </a:r>
              <a:endParaRPr lang="zh-CN" altLang="en-US" sz="1200" b="1" kern="0" dirty="0">
                <a:solidFill>
                  <a:schemeClr val="accent2"/>
                </a:solidFill>
                <a:latin typeface="微软雅黑" panose="020B0503020204020204" pitchFamily="34" charset="-122"/>
                <a:ea typeface="微软雅黑" panose="020B0503020204020204" pitchFamily="34" charset="-122"/>
              </a:endParaRPr>
            </a:p>
          </p:txBody>
        </p:sp>
        <p:sp>
          <p:nvSpPr>
            <p:cNvPr id="35" name="矩形 34"/>
            <p:cNvSpPr/>
            <p:nvPr/>
          </p:nvSpPr>
          <p:spPr>
            <a:xfrm>
              <a:off x="4408218" y="1933728"/>
              <a:ext cx="293854" cy="323544"/>
            </a:xfrm>
            <a:prstGeom prst="rect">
              <a:avLst/>
            </a:prstGeom>
          </p:spPr>
          <p:txBody>
            <a:bodyPr wrap="square">
              <a:spAutoFit/>
            </a:bodyPr>
            <a:lstStyle/>
            <a:p>
              <a:pPr marL="0" marR="0" lvl="0" indent="0" algn="just" defTabSz="914400" eaLnBrk="1" fontAlgn="auto" latinLnBrk="0" hangingPunct="1">
                <a:lnSpc>
                  <a:spcPts val="1500"/>
                </a:lnSpc>
                <a:spcBef>
                  <a:spcPts val="0"/>
                </a:spcBef>
                <a:spcAft>
                  <a:spcPts val="0"/>
                </a:spcAft>
                <a:buClrTx/>
                <a:buSzTx/>
                <a:buFontTx/>
                <a:buNone/>
                <a:defRPr/>
              </a:pPr>
              <a:r>
                <a:rPr kumimoji="0" lang="en-US" altLang="zh-CN" sz="1800" b="1" i="0" u="none" strike="noStrike" kern="0" cap="none" spc="0" normalizeH="0" baseline="0" noProof="0">
                  <a:ln>
                    <a:noFill/>
                  </a:ln>
                  <a:solidFill>
                    <a:schemeClr val="accent2"/>
                  </a:solidFill>
                  <a:effectLst/>
                  <a:uLnTx/>
                  <a:uFillTx/>
                  <a:latin typeface="微软雅黑" panose="020B0503020204020204" pitchFamily="34" charset="-122"/>
                  <a:ea typeface="微软雅黑" panose="020B0503020204020204" pitchFamily="34" charset="-122"/>
                </a:rPr>
                <a:t>3</a:t>
              </a:r>
              <a:endParaRPr kumimoji="0" lang="zh-CN" altLang="en-US" sz="1800" b="1" i="0" u="none" strike="noStrike" kern="0" cap="none" spc="0" normalizeH="0" baseline="0" noProof="0">
                <a:ln>
                  <a:noFill/>
                </a:ln>
                <a:solidFill>
                  <a:schemeClr val="accent2"/>
                </a:solidFill>
                <a:effectLst/>
                <a:uLnTx/>
                <a:uFillTx/>
                <a:latin typeface="微软雅黑" panose="020B0503020204020204" pitchFamily="34" charset="-122"/>
                <a:ea typeface="微软雅黑" panose="020B0503020204020204" pitchFamily="34" charset="-122"/>
              </a:endParaRPr>
            </a:p>
          </p:txBody>
        </p:sp>
      </p:grpSp>
      <p:grpSp>
        <p:nvGrpSpPr>
          <p:cNvPr id="36" name="组合 35"/>
          <p:cNvGrpSpPr/>
          <p:nvPr/>
        </p:nvGrpSpPr>
        <p:grpSpPr>
          <a:xfrm>
            <a:off x="5480405" y="1466101"/>
            <a:ext cx="2027886" cy="2111629"/>
            <a:chOff x="5500580" y="1851555"/>
            <a:chExt cx="2052922" cy="2343317"/>
          </a:xfrm>
        </p:grpSpPr>
        <p:sp>
          <p:nvSpPr>
            <p:cNvPr id="37" name="Freeform 14"/>
            <p:cNvSpPr/>
            <p:nvPr/>
          </p:nvSpPr>
          <p:spPr bwMode="auto">
            <a:xfrm>
              <a:off x="5500580" y="1851555"/>
              <a:ext cx="2052922" cy="2343317"/>
            </a:xfrm>
            <a:custGeom>
              <a:avLst/>
              <a:gdLst>
                <a:gd name="T0" fmla="*/ 1112 w 1328"/>
                <a:gd name="T1" fmla="*/ 862 h 1328"/>
                <a:gd name="T2" fmla="*/ 1156 w 1328"/>
                <a:gd name="T3" fmla="*/ 886 h 1328"/>
                <a:gd name="T4" fmla="*/ 1204 w 1328"/>
                <a:gd name="T5" fmla="*/ 896 h 1328"/>
                <a:gd name="T6" fmla="*/ 1228 w 1328"/>
                <a:gd name="T7" fmla="*/ 894 h 1328"/>
                <a:gd name="T8" fmla="*/ 1274 w 1328"/>
                <a:gd name="T9" fmla="*/ 874 h 1328"/>
                <a:gd name="T10" fmla="*/ 1318 w 1328"/>
                <a:gd name="T11" fmla="*/ 820 h 1328"/>
                <a:gd name="T12" fmla="*/ 1328 w 1328"/>
                <a:gd name="T13" fmla="*/ 784 h 1328"/>
                <a:gd name="T14" fmla="*/ 1328 w 1328"/>
                <a:gd name="T15" fmla="*/ 760 h 1328"/>
                <a:gd name="T16" fmla="*/ 1318 w 1328"/>
                <a:gd name="T17" fmla="*/ 724 h 1328"/>
                <a:gd name="T18" fmla="*/ 1274 w 1328"/>
                <a:gd name="T19" fmla="*/ 670 h 1328"/>
                <a:gd name="T20" fmla="*/ 1228 w 1328"/>
                <a:gd name="T21" fmla="*/ 650 h 1328"/>
                <a:gd name="T22" fmla="*/ 1204 w 1328"/>
                <a:gd name="T23" fmla="*/ 648 h 1328"/>
                <a:gd name="T24" fmla="*/ 1156 w 1328"/>
                <a:gd name="T25" fmla="*/ 658 h 1328"/>
                <a:gd name="T26" fmla="*/ 1112 w 1328"/>
                <a:gd name="T27" fmla="*/ 682 h 1328"/>
                <a:gd name="T28" fmla="*/ 646 w 1328"/>
                <a:gd name="T29" fmla="*/ 216 h 1328"/>
                <a:gd name="T30" fmla="*/ 670 w 1328"/>
                <a:gd name="T31" fmla="*/ 172 h 1328"/>
                <a:gd name="T32" fmla="*/ 680 w 1328"/>
                <a:gd name="T33" fmla="*/ 124 h 1328"/>
                <a:gd name="T34" fmla="*/ 678 w 1328"/>
                <a:gd name="T35" fmla="*/ 100 h 1328"/>
                <a:gd name="T36" fmla="*/ 658 w 1328"/>
                <a:gd name="T37" fmla="*/ 54 h 1328"/>
                <a:gd name="T38" fmla="*/ 604 w 1328"/>
                <a:gd name="T39" fmla="*/ 10 h 1328"/>
                <a:gd name="T40" fmla="*/ 568 w 1328"/>
                <a:gd name="T41" fmla="*/ 0 h 1328"/>
                <a:gd name="T42" fmla="*/ 544 w 1328"/>
                <a:gd name="T43" fmla="*/ 0 h 1328"/>
                <a:gd name="T44" fmla="*/ 508 w 1328"/>
                <a:gd name="T45" fmla="*/ 10 h 1328"/>
                <a:gd name="T46" fmla="*/ 454 w 1328"/>
                <a:gd name="T47" fmla="*/ 54 h 1328"/>
                <a:gd name="T48" fmla="*/ 434 w 1328"/>
                <a:gd name="T49" fmla="*/ 100 h 1328"/>
                <a:gd name="T50" fmla="*/ 432 w 1328"/>
                <a:gd name="T51" fmla="*/ 124 h 1328"/>
                <a:gd name="T52" fmla="*/ 442 w 1328"/>
                <a:gd name="T53" fmla="*/ 172 h 1328"/>
                <a:gd name="T54" fmla="*/ 432 w 1328"/>
                <a:gd name="T55" fmla="*/ 216 h 1328"/>
                <a:gd name="T56" fmla="*/ 0 w 1328"/>
                <a:gd name="T57" fmla="*/ 216 h 1328"/>
                <a:gd name="T58" fmla="*/ 26 w 1328"/>
                <a:gd name="T59" fmla="*/ 610 h 1328"/>
                <a:gd name="T60" fmla="*/ 68 w 1328"/>
                <a:gd name="T61" fmla="*/ 608 h 1328"/>
                <a:gd name="T62" fmla="*/ 116 w 1328"/>
                <a:gd name="T63" fmla="*/ 620 h 1328"/>
                <a:gd name="T64" fmla="*/ 156 w 1328"/>
                <a:gd name="T65" fmla="*/ 646 h 1328"/>
                <a:gd name="T66" fmla="*/ 188 w 1328"/>
                <a:gd name="T67" fmla="*/ 680 h 1328"/>
                <a:gd name="T68" fmla="*/ 208 w 1328"/>
                <a:gd name="T69" fmla="*/ 724 h 1328"/>
                <a:gd name="T70" fmla="*/ 216 w 1328"/>
                <a:gd name="T71" fmla="*/ 772 h 1328"/>
                <a:gd name="T72" fmla="*/ 212 w 1328"/>
                <a:gd name="T73" fmla="*/ 806 h 1328"/>
                <a:gd name="T74" fmla="*/ 196 w 1328"/>
                <a:gd name="T75" fmla="*/ 850 h 1328"/>
                <a:gd name="T76" fmla="*/ 168 w 1328"/>
                <a:gd name="T77" fmla="*/ 888 h 1328"/>
                <a:gd name="T78" fmla="*/ 130 w 1328"/>
                <a:gd name="T79" fmla="*/ 916 h 1328"/>
                <a:gd name="T80" fmla="*/ 86 w 1328"/>
                <a:gd name="T81" fmla="*/ 932 h 1328"/>
                <a:gd name="T82" fmla="*/ 52 w 1328"/>
                <a:gd name="T83" fmla="*/ 936 h 1328"/>
                <a:gd name="T84" fmla="*/ 0 w 1328"/>
                <a:gd name="T85" fmla="*/ 928 h 1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28" h="1328">
                  <a:moveTo>
                    <a:pt x="1112" y="1328"/>
                  </a:moveTo>
                  <a:lnTo>
                    <a:pt x="1112" y="1328"/>
                  </a:lnTo>
                  <a:lnTo>
                    <a:pt x="1112" y="862"/>
                  </a:lnTo>
                  <a:lnTo>
                    <a:pt x="1142" y="880"/>
                  </a:lnTo>
                  <a:lnTo>
                    <a:pt x="1142" y="880"/>
                  </a:lnTo>
                  <a:lnTo>
                    <a:pt x="1156" y="886"/>
                  </a:lnTo>
                  <a:lnTo>
                    <a:pt x="1172" y="892"/>
                  </a:lnTo>
                  <a:lnTo>
                    <a:pt x="1188" y="894"/>
                  </a:lnTo>
                  <a:lnTo>
                    <a:pt x="1204" y="896"/>
                  </a:lnTo>
                  <a:lnTo>
                    <a:pt x="1204" y="896"/>
                  </a:lnTo>
                  <a:lnTo>
                    <a:pt x="1216" y="896"/>
                  </a:lnTo>
                  <a:lnTo>
                    <a:pt x="1228" y="894"/>
                  </a:lnTo>
                  <a:lnTo>
                    <a:pt x="1240" y="890"/>
                  </a:lnTo>
                  <a:lnTo>
                    <a:pt x="1252" y="886"/>
                  </a:lnTo>
                  <a:lnTo>
                    <a:pt x="1274" y="874"/>
                  </a:lnTo>
                  <a:lnTo>
                    <a:pt x="1292" y="860"/>
                  </a:lnTo>
                  <a:lnTo>
                    <a:pt x="1306" y="842"/>
                  </a:lnTo>
                  <a:lnTo>
                    <a:pt x="1318" y="820"/>
                  </a:lnTo>
                  <a:lnTo>
                    <a:pt x="1322" y="808"/>
                  </a:lnTo>
                  <a:lnTo>
                    <a:pt x="1326" y="796"/>
                  </a:lnTo>
                  <a:lnTo>
                    <a:pt x="1328" y="784"/>
                  </a:lnTo>
                  <a:lnTo>
                    <a:pt x="1328" y="772"/>
                  </a:lnTo>
                  <a:lnTo>
                    <a:pt x="1328" y="772"/>
                  </a:lnTo>
                  <a:lnTo>
                    <a:pt x="1328" y="760"/>
                  </a:lnTo>
                  <a:lnTo>
                    <a:pt x="1326" y="748"/>
                  </a:lnTo>
                  <a:lnTo>
                    <a:pt x="1322" y="736"/>
                  </a:lnTo>
                  <a:lnTo>
                    <a:pt x="1318" y="724"/>
                  </a:lnTo>
                  <a:lnTo>
                    <a:pt x="1306" y="702"/>
                  </a:lnTo>
                  <a:lnTo>
                    <a:pt x="1292" y="684"/>
                  </a:lnTo>
                  <a:lnTo>
                    <a:pt x="1274" y="670"/>
                  </a:lnTo>
                  <a:lnTo>
                    <a:pt x="1252" y="658"/>
                  </a:lnTo>
                  <a:lnTo>
                    <a:pt x="1240" y="654"/>
                  </a:lnTo>
                  <a:lnTo>
                    <a:pt x="1228" y="650"/>
                  </a:lnTo>
                  <a:lnTo>
                    <a:pt x="1216" y="648"/>
                  </a:lnTo>
                  <a:lnTo>
                    <a:pt x="1204" y="648"/>
                  </a:lnTo>
                  <a:lnTo>
                    <a:pt x="1204" y="648"/>
                  </a:lnTo>
                  <a:lnTo>
                    <a:pt x="1188" y="650"/>
                  </a:lnTo>
                  <a:lnTo>
                    <a:pt x="1172" y="652"/>
                  </a:lnTo>
                  <a:lnTo>
                    <a:pt x="1156" y="658"/>
                  </a:lnTo>
                  <a:lnTo>
                    <a:pt x="1142" y="664"/>
                  </a:lnTo>
                  <a:lnTo>
                    <a:pt x="1112" y="682"/>
                  </a:lnTo>
                  <a:lnTo>
                    <a:pt x="1112" y="682"/>
                  </a:lnTo>
                  <a:lnTo>
                    <a:pt x="1112" y="216"/>
                  </a:lnTo>
                  <a:lnTo>
                    <a:pt x="1112" y="216"/>
                  </a:lnTo>
                  <a:lnTo>
                    <a:pt x="646" y="216"/>
                  </a:lnTo>
                  <a:lnTo>
                    <a:pt x="664" y="186"/>
                  </a:lnTo>
                  <a:lnTo>
                    <a:pt x="664" y="186"/>
                  </a:lnTo>
                  <a:lnTo>
                    <a:pt x="670" y="172"/>
                  </a:lnTo>
                  <a:lnTo>
                    <a:pt x="676" y="156"/>
                  </a:lnTo>
                  <a:lnTo>
                    <a:pt x="678" y="140"/>
                  </a:lnTo>
                  <a:lnTo>
                    <a:pt x="680" y="124"/>
                  </a:lnTo>
                  <a:lnTo>
                    <a:pt x="680" y="124"/>
                  </a:lnTo>
                  <a:lnTo>
                    <a:pt x="680" y="112"/>
                  </a:lnTo>
                  <a:lnTo>
                    <a:pt x="678" y="100"/>
                  </a:lnTo>
                  <a:lnTo>
                    <a:pt x="674" y="88"/>
                  </a:lnTo>
                  <a:lnTo>
                    <a:pt x="670" y="76"/>
                  </a:lnTo>
                  <a:lnTo>
                    <a:pt x="658" y="54"/>
                  </a:lnTo>
                  <a:lnTo>
                    <a:pt x="644" y="36"/>
                  </a:lnTo>
                  <a:lnTo>
                    <a:pt x="626" y="22"/>
                  </a:lnTo>
                  <a:lnTo>
                    <a:pt x="604" y="10"/>
                  </a:lnTo>
                  <a:lnTo>
                    <a:pt x="592" y="6"/>
                  </a:lnTo>
                  <a:lnTo>
                    <a:pt x="580" y="2"/>
                  </a:lnTo>
                  <a:lnTo>
                    <a:pt x="568" y="0"/>
                  </a:lnTo>
                  <a:lnTo>
                    <a:pt x="556" y="0"/>
                  </a:lnTo>
                  <a:lnTo>
                    <a:pt x="556" y="0"/>
                  </a:lnTo>
                  <a:lnTo>
                    <a:pt x="544" y="0"/>
                  </a:lnTo>
                  <a:lnTo>
                    <a:pt x="532" y="2"/>
                  </a:lnTo>
                  <a:lnTo>
                    <a:pt x="520" y="6"/>
                  </a:lnTo>
                  <a:lnTo>
                    <a:pt x="508" y="10"/>
                  </a:lnTo>
                  <a:lnTo>
                    <a:pt x="486" y="22"/>
                  </a:lnTo>
                  <a:lnTo>
                    <a:pt x="468" y="36"/>
                  </a:lnTo>
                  <a:lnTo>
                    <a:pt x="454" y="54"/>
                  </a:lnTo>
                  <a:lnTo>
                    <a:pt x="442" y="76"/>
                  </a:lnTo>
                  <a:lnTo>
                    <a:pt x="438" y="88"/>
                  </a:lnTo>
                  <a:lnTo>
                    <a:pt x="434" y="100"/>
                  </a:lnTo>
                  <a:lnTo>
                    <a:pt x="432" y="112"/>
                  </a:lnTo>
                  <a:lnTo>
                    <a:pt x="432" y="124"/>
                  </a:lnTo>
                  <a:lnTo>
                    <a:pt x="432" y="124"/>
                  </a:lnTo>
                  <a:lnTo>
                    <a:pt x="434" y="140"/>
                  </a:lnTo>
                  <a:lnTo>
                    <a:pt x="436" y="156"/>
                  </a:lnTo>
                  <a:lnTo>
                    <a:pt x="442" y="172"/>
                  </a:lnTo>
                  <a:lnTo>
                    <a:pt x="448" y="186"/>
                  </a:lnTo>
                  <a:lnTo>
                    <a:pt x="466" y="216"/>
                  </a:lnTo>
                  <a:lnTo>
                    <a:pt x="432" y="216"/>
                  </a:lnTo>
                  <a:lnTo>
                    <a:pt x="432" y="216"/>
                  </a:lnTo>
                  <a:lnTo>
                    <a:pt x="0" y="216"/>
                  </a:lnTo>
                  <a:lnTo>
                    <a:pt x="0" y="216"/>
                  </a:lnTo>
                  <a:lnTo>
                    <a:pt x="0" y="616"/>
                  </a:lnTo>
                  <a:lnTo>
                    <a:pt x="0" y="616"/>
                  </a:lnTo>
                  <a:lnTo>
                    <a:pt x="26" y="610"/>
                  </a:lnTo>
                  <a:lnTo>
                    <a:pt x="52" y="608"/>
                  </a:lnTo>
                  <a:lnTo>
                    <a:pt x="52" y="608"/>
                  </a:lnTo>
                  <a:lnTo>
                    <a:pt x="68" y="608"/>
                  </a:lnTo>
                  <a:lnTo>
                    <a:pt x="86" y="612"/>
                  </a:lnTo>
                  <a:lnTo>
                    <a:pt x="100" y="616"/>
                  </a:lnTo>
                  <a:lnTo>
                    <a:pt x="116" y="620"/>
                  </a:lnTo>
                  <a:lnTo>
                    <a:pt x="130" y="628"/>
                  </a:lnTo>
                  <a:lnTo>
                    <a:pt x="144" y="636"/>
                  </a:lnTo>
                  <a:lnTo>
                    <a:pt x="156" y="646"/>
                  </a:lnTo>
                  <a:lnTo>
                    <a:pt x="168" y="656"/>
                  </a:lnTo>
                  <a:lnTo>
                    <a:pt x="178" y="668"/>
                  </a:lnTo>
                  <a:lnTo>
                    <a:pt x="188" y="680"/>
                  </a:lnTo>
                  <a:lnTo>
                    <a:pt x="196" y="694"/>
                  </a:lnTo>
                  <a:lnTo>
                    <a:pt x="204" y="708"/>
                  </a:lnTo>
                  <a:lnTo>
                    <a:pt x="208" y="724"/>
                  </a:lnTo>
                  <a:lnTo>
                    <a:pt x="212" y="738"/>
                  </a:lnTo>
                  <a:lnTo>
                    <a:pt x="216" y="756"/>
                  </a:lnTo>
                  <a:lnTo>
                    <a:pt x="216" y="772"/>
                  </a:lnTo>
                  <a:lnTo>
                    <a:pt x="216" y="772"/>
                  </a:lnTo>
                  <a:lnTo>
                    <a:pt x="216" y="788"/>
                  </a:lnTo>
                  <a:lnTo>
                    <a:pt x="212" y="806"/>
                  </a:lnTo>
                  <a:lnTo>
                    <a:pt x="208" y="820"/>
                  </a:lnTo>
                  <a:lnTo>
                    <a:pt x="204" y="836"/>
                  </a:lnTo>
                  <a:lnTo>
                    <a:pt x="196" y="850"/>
                  </a:lnTo>
                  <a:lnTo>
                    <a:pt x="188" y="864"/>
                  </a:lnTo>
                  <a:lnTo>
                    <a:pt x="178" y="876"/>
                  </a:lnTo>
                  <a:lnTo>
                    <a:pt x="168" y="888"/>
                  </a:lnTo>
                  <a:lnTo>
                    <a:pt x="156" y="898"/>
                  </a:lnTo>
                  <a:lnTo>
                    <a:pt x="144" y="908"/>
                  </a:lnTo>
                  <a:lnTo>
                    <a:pt x="130" y="916"/>
                  </a:lnTo>
                  <a:lnTo>
                    <a:pt x="116" y="924"/>
                  </a:lnTo>
                  <a:lnTo>
                    <a:pt x="100" y="928"/>
                  </a:lnTo>
                  <a:lnTo>
                    <a:pt x="86" y="932"/>
                  </a:lnTo>
                  <a:lnTo>
                    <a:pt x="68" y="936"/>
                  </a:lnTo>
                  <a:lnTo>
                    <a:pt x="52" y="936"/>
                  </a:lnTo>
                  <a:lnTo>
                    <a:pt x="52" y="936"/>
                  </a:lnTo>
                  <a:lnTo>
                    <a:pt x="26" y="934"/>
                  </a:lnTo>
                  <a:lnTo>
                    <a:pt x="0" y="928"/>
                  </a:lnTo>
                  <a:lnTo>
                    <a:pt x="0" y="928"/>
                  </a:lnTo>
                  <a:lnTo>
                    <a:pt x="0" y="1328"/>
                  </a:lnTo>
                  <a:lnTo>
                    <a:pt x="1112" y="1328"/>
                  </a:lnTo>
                  <a:close/>
                </a:path>
              </a:pathLst>
            </a:custGeom>
            <a:solidFill>
              <a:schemeClr val="accent2">
                <a:lumMod val="50000"/>
              </a:schemeClr>
            </a:solidFill>
            <a:ln>
              <a:noFill/>
            </a:ln>
            <a:effectLst/>
          </p:spPr>
          <p:txBody>
            <a:bodyPr wrap="none" anchor="ctr"/>
            <a:lstStyle/>
            <a:p>
              <a:endParaRPr lang="zh-CN" altLang="en-US" b="1" kern="0">
                <a:solidFill>
                  <a:schemeClr val="accent2"/>
                </a:solidFill>
                <a:latin typeface="微软雅黑" panose="020B0503020204020204" pitchFamily="34" charset="-122"/>
                <a:ea typeface="微软雅黑" panose="020B0503020204020204" pitchFamily="34" charset="-122"/>
              </a:endParaRPr>
            </a:p>
          </p:txBody>
        </p:sp>
        <p:sp>
          <p:nvSpPr>
            <p:cNvPr id="38" name="矩形 37"/>
            <p:cNvSpPr/>
            <p:nvPr/>
          </p:nvSpPr>
          <p:spPr>
            <a:xfrm>
              <a:off x="5896538" y="2514213"/>
              <a:ext cx="1246289" cy="1468647"/>
            </a:xfrm>
            <a:prstGeom prst="rect">
              <a:avLst/>
            </a:prstGeom>
          </p:spPr>
          <p:txBody>
            <a:bodyPr wrap="square">
              <a:spAutoFit/>
            </a:bodyPr>
            <a:lstStyle/>
            <a:p>
              <a:pPr lvl="0" algn="just">
                <a:lnSpc>
                  <a:spcPts val="1600"/>
                </a:lnSpc>
              </a:pPr>
              <a:r>
                <a:rPr lang="zh-CN" altLang="en-US" sz="1200" b="1" kern="0" dirty="0">
                  <a:solidFill>
                    <a:schemeClr val="accent2"/>
                  </a:solidFill>
                  <a:latin typeface="微软雅黑" panose="020B0503020204020204" pitchFamily="34" charset="-122"/>
                  <a:ea typeface="微软雅黑" panose="020B0503020204020204" pitchFamily="34" charset="-122"/>
                </a:rPr>
                <a:t>点击添加文字</a:t>
              </a:r>
              <a:endParaRPr lang="en-US" altLang="zh-CN" sz="1200" b="1" kern="0" dirty="0">
                <a:solidFill>
                  <a:schemeClr val="accent2"/>
                </a:solidFill>
                <a:latin typeface="微软雅黑" panose="020B0503020204020204" pitchFamily="34" charset="-122"/>
                <a:ea typeface="微软雅黑" panose="020B0503020204020204" pitchFamily="34" charset="-122"/>
              </a:endParaRPr>
            </a:p>
            <a:p>
              <a:pPr algn="just">
                <a:lnSpc>
                  <a:spcPts val="1600"/>
                </a:lnSpc>
              </a:pPr>
              <a:r>
                <a:rPr lang="zh-CN" altLang="en-US" sz="1200" b="1" kern="0" dirty="0">
                  <a:solidFill>
                    <a:schemeClr val="accent2"/>
                  </a:solidFill>
                  <a:latin typeface="微软雅黑" panose="020B0503020204020204" pitchFamily="34" charset="-122"/>
                  <a:ea typeface="微软雅黑" panose="020B0503020204020204" pitchFamily="34" charset="-122"/>
                </a:rPr>
                <a:t>点击添加文字点击添加文字点击添加文字点击添加文字点击添加文字</a:t>
              </a:r>
              <a:endParaRPr lang="zh-CN" altLang="en-US" sz="1200" b="1" kern="0" dirty="0">
                <a:solidFill>
                  <a:schemeClr val="accent2"/>
                </a:solidFill>
                <a:latin typeface="微软雅黑" panose="020B0503020204020204" pitchFamily="34" charset="-122"/>
                <a:ea typeface="微软雅黑" panose="020B0503020204020204" pitchFamily="34" charset="-122"/>
              </a:endParaRPr>
            </a:p>
          </p:txBody>
        </p:sp>
        <p:sp>
          <p:nvSpPr>
            <p:cNvPr id="39" name="矩形 38"/>
            <p:cNvSpPr/>
            <p:nvPr/>
          </p:nvSpPr>
          <p:spPr>
            <a:xfrm>
              <a:off x="6191368" y="1938644"/>
              <a:ext cx="293854" cy="323544"/>
            </a:xfrm>
            <a:prstGeom prst="rect">
              <a:avLst/>
            </a:prstGeom>
          </p:spPr>
          <p:txBody>
            <a:bodyPr wrap="square">
              <a:spAutoFit/>
            </a:bodyPr>
            <a:lstStyle/>
            <a:p>
              <a:pPr marL="0" marR="0" lvl="0" indent="0" algn="just" defTabSz="914400" eaLnBrk="1" fontAlgn="auto" latinLnBrk="0" hangingPunct="1">
                <a:lnSpc>
                  <a:spcPts val="1500"/>
                </a:lnSpc>
                <a:spcBef>
                  <a:spcPts val="0"/>
                </a:spcBef>
                <a:spcAft>
                  <a:spcPts val="0"/>
                </a:spcAft>
                <a:buClrTx/>
                <a:buSzTx/>
                <a:buFontTx/>
                <a:buNone/>
                <a:defRPr/>
              </a:pPr>
              <a:r>
                <a:rPr kumimoji="0" lang="en-US" altLang="zh-CN" sz="1800" b="1" i="0" u="none" strike="noStrike" kern="0" cap="none" spc="0" normalizeH="0" baseline="0" noProof="0">
                  <a:ln>
                    <a:noFill/>
                  </a:ln>
                  <a:solidFill>
                    <a:schemeClr val="accent2"/>
                  </a:solidFill>
                  <a:effectLst/>
                  <a:uLnTx/>
                  <a:uFillTx/>
                  <a:latin typeface="微软雅黑" panose="020B0503020204020204" pitchFamily="34" charset="-122"/>
                  <a:ea typeface="微软雅黑" panose="020B0503020204020204" pitchFamily="34" charset="-122"/>
                </a:rPr>
                <a:t>4</a:t>
              </a:r>
              <a:endParaRPr kumimoji="0" lang="zh-CN" altLang="en-US" sz="1800" b="1" i="0" u="none" strike="noStrike" kern="0" cap="none" spc="0" normalizeH="0" baseline="0" noProof="0">
                <a:ln>
                  <a:noFill/>
                </a:ln>
                <a:solidFill>
                  <a:schemeClr val="accent2"/>
                </a:solidFill>
                <a:effectLst/>
                <a:uLnTx/>
                <a:uFillTx/>
                <a:latin typeface="微软雅黑" panose="020B0503020204020204" pitchFamily="34" charset="-122"/>
                <a:ea typeface="微软雅黑" panose="020B0503020204020204" pitchFamily="34" charset="-122"/>
              </a:endParaRPr>
            </a:p>
          </p:txBody>
        </p:sp>
      </p:grpSp>
      <p:grpSp>
        <p:nvGrpSpPr>
          <p:cNvPr id="40" name="组合 39"/>
          <p:cNvGrpSpPr/>
          <p:nvPr/>
        </p:nvGrpSpPr>
        <p:grpSpPr>
          <a:xfrm>
            <a:off x="7239203" y="1466101"/>
            <a:ext cx="1698432" cy="2113761"/>
            <a:chOff x="7281092" y="1851555"/>
            <a:chExt cx="1719400" cy="2345683"/>
          </a:xfrm>
          <a:solidFill>
            <a:schemeClr val="tx1">
              <a:lumMod val="40000"/>
              <a:lumOff val="60000"/>
            </a:schemeClr>
          </a:solidFill>
        </p:grpSpPr>
        <p:sp>
          <p:nvSpPr>
            <p:cNvPr id="41" name="Freeform 6"/>
            <p:cNvSpPr/>
            <p:nvPr/>
          </p:nvSpPr>
          <p:spPr bwMode="auto">
            <a:xfrm>
              <a:off x="7281092" y="1851555"/>
              <a:ext cx="1719400" cy="2345683"/>
            </a:xfrm>
            <a:custGeom>
              <a:avLst/>
              <a:gdLst>
                <a:gd name="T0" fmla="*/ 1112 w 1112"/>
                <a:gd name="T1" fmla="*/ 216 h 1328"/>
                <a:gd name="T2" fmla="*/ 664 w 1112"/>
                <a:gd name="T3" fmla="*/ 186 h 1328"/>
                <a:gd name="T4" fmla="*/ 670 w 1112"/>
                <a:gd name="T5" fmla="*/ 172 h 1328"/>
                <a:gd name="T6" fmla="*/ 678 w 1112"/>
                <a:gd name="T7" fmla="*/ 140 h 1328"/>
                <a:gd name="T8" fmla="*/ 680 w 1112"/>
                <a:gd name="T9" fmla="*/ 124 h 1328"/>
                <a:gd name="T10" fmla="*/ 678 w 1112"/>
                <a:gd name="T11" fmla="*/ 100 h 1328"/>
                <a:gd name="T12" fmla="*/ 670 w 1112"/>
                <a:gd name="T13" fmla="*/ 76 h 1328"/>
                <a:gd name="T14" fmla="*/ 644 w 1112"/>
                <a:gd name="T15" fmla="*/ 36 h 1328"/>
                <a:gd name="T16" fmla="*/ 604 w 1112"/>
                <a:gd name="T17" fmla="*/ 10 h 1328"/>
                <a:gd name="T18" fmla="*/ 580 w 1112"/>
                <a:gd name="T19" fmla="*/ 2 h 1328"/>
                <a:gd name="T20" fmla="*/ 556 w 1112"/>
                <a:gd name="T21" fmla="*/ 0 h 1328"/>
                <a:gd name="T22" fmla="*/ 544 w 1112"/>
                <a:gd name="T23" fmla="*/ 0 h 1328"/>
                <a:gd name="T24" fmla="*/ 520 w 1112"/>
                <a:gd name="T25" fmla="*/ 6 h 1328"/>
                <a:gd name="T26" fmla="*/ 486 w 1112"/>
                <a:gd name="T27" fmla="*/ 22 h 1328"/>
                <a:gd name="T28" fmla="*/ 454 w 1112"/>
                <a:gd name="T29" fmla="*/ 54 h 1328"/>
                <a:gd name="T30" fmla="*/ 438 w 1112"/>
                <a:gd name="T31" fmla="*/ 88 h 1328"/>
                <a:gd name="T32" fmla="*/ 432 w 1112"/>
                <a:gd name="T33" fmla="*/ 112 h 1328"/>
                <a:gd name="T34" fmla="*/ 432 w 1112"/>
                <a:gd name="T35" fmla="*/ 124 h 1328"/>
                <a:gd name="T36" fmla="*/ 436 w 1112"/>
                <a:gd name="T37" fmla="*/ 156 h 1328"/>
                <a:gd name="T38" fmla="*/ 448 w 1112"/>
                <a:gd name="T39" fmla="*/ 186 h 1328"/>
                <a:gd name="T40" fmla="*/ 432 w 1112"/>
                <a:gd name="T41" fmla="*/ 216 h 1328"/>
                <a:gd name="T42" fmla="*/ 0 w 1112"/>
                <a:gd name="T43" fmla="*/ 216 h 1328"/>
                <a:gd name="T44" fmla="*/ 0 w 1112"/>
                <a:gd name="T45" fmla="*/ 616 h 1328"/>
                <a:gd name="T46" fmla="*/ 26 w 1112"/>
                <a:gd name="T47" fmla="*/ 610 h 1328"/>
                <a:gd name="T48" fmla="*/ 52 w 1112"/>
                <a:gd name="T49" fmla="*/ 608 h 1328"/>
                <a:gd name="T50" fmla="*/ 86 w 1112"/>
                <a:gd name="T51" fmla="*/ 612 h 1328"/>
                <a:gd name="T52" fmla="*/ 116 w 1112"/>
                <a:gd name="T53" fmla="*/ 620 h 1328"/>
                <a:gd name="T54" fmla="*/ 144 w 1112"/>
                <a:gd name="T55" fmla="*/ 636 h 1328"/>
                <a:gd name="T56" fmla="*/ 168 w 1112"/>
                <a:gd name="T57" fmla="*/ 656 h 1328"/>
                <a:gd name="T58" fmla="*/ 188 w 1112"/>
                <a:gd name="T59" fmla="*/ 680 h 1328"/>
                <a:gd name="T60" fmla="*/ 204 w 1112"/>
                <a:gd name="T61" fmla="*/ 708 h 1328"/>
                <a:gd name="T62" fmla="*/ 212 w 1112"/>
                <a:gd name="T63" fmla="*/ 738 h 1328"/>
                <a:gd name="T64" fmla="*/ 216 w 1112"/>
                <a:gd name="T65" fmla="*/ 772 h 1328"/>
                <a:gd name="T66" fmla="*/ 216 w 1112"/>
                <a:gd name="T67" fmla="*/ 788 h 1328"/>
                <a:gd name="T68" fmla="*/ 208 w 1112"/>
                <a:gd name="T69" fmla="*/ 820 h 1328"/>
                <a:gd name="T70" fmla="*/ 196 w 1112"/>
                <a:gd name="T71" fmla="*/ 850 h 1328"/>
                <a:gd name="T72" fmla="*/ 178 w 1112"/>
                <a:gd name="T73" fmla="*/ 876 h 1328"/>
                <a:gd name="T74" fmla="*/ 156 w 1112"/>
                <a:gd name="T75" fmla="*/ 898 h 1328"/>
                <a:gd name="T76" fmla="*/ 130 w 1112"/>
                <a:gd name="T77" fmla="*/ 916 h 1328"/>
                <a:gd name="T78" fmla="*/ 100 w 1112"/>
                <a:gd name="T79" fmla="*/ 928 h 1328"/>
                <a:gd name="T80" fmla="*/ 68 w 1112"/>
                <a:gd name="T81" fmla="*/ 936 h 1328"/>
                <a:gd name="T82" fmla="*/ 52 w 1112"/>
                <a:gd name="T83" fmla="*/ 936 h 1328"/>
                <a:gd name="T84" fmla="*/ 0 w 1112"/>
                <a:gd name="T85" fmla="*/ 928 h 1328"/>
                <a:gd name="T86" fmla="*/ 0 w 1112"/>
                <a:gd name="T87" fmla="*/ 1328 h 1328"/>
                <a:gd name="T88" fmla="*/ 1112 w 1112"/>
                <a:gd name="T89" fmla="*/ 216 h 1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12" h="1328">
                  <a:moveTo>
                    <a:pt x="1112" y="216"/>
                  </a:moveTo>
                  <a:lnTo>
                    <a:pt x="1112" y="216"/>
                  </a:lnTo>
                  <a:lnTo>
                    <a:pt x="646" y="216"/>
                  </a:lnTo>
                  <a:lnTo>
                    <a:pt x="664" y="186"/>
                  </a:lnTo>
                  <a:lnTo>
                    <a:pt x="664" y="186"/>
                  </a:lnTo>
                  <a:lnTo>
                    <a:pt x="670" y="172"/>
                  </a:lnTo>
                  <a:lnTo>
                    <a:pt x="676" y="156"/>
                  </a:lnTo>
                  <a:lnTo>
                    <a:pt x="678" y="140"/>
                  </a:lnTo>
                  <a:lnTo>
                    <a:pt x="680" y="124"/>
                  </a:lnTo>
                  <a:lnTo>
                    <a:pt x="680" y="124"/>
                  </a:lnTo>
                  <a:lnTo>
                    <a:pt x="680" y="112"/>
                  </a:lnTo>
                  <a:lnTo>
                    <a:pt x="678" y="100"/>
                  </a:lnTo>
                  <a:lnTo>
                    <a:pt x="674" y="88"/>
                  </a:lnTo>
                  <a:lnTo>
                    <a:pt x="670" y="76"/>
                  </a:lnTo>
                  <a:lnTo>
                    <a:pt x="658" y="54"/>
                  </a:lnTo>
                  <a:lnTo>
                    <a:pt x="644" y="36"/>
                  </a:lnTo>
                  <a:lnTo>
                    <a:pt x="626" y="22"/>
                  </a:lnTo>
                  <a:lnTo>
                    <a:pt x="604" y="10"/>
                  </a:lnTo>
                  <a:lnTo>
                    <a:pt x="592" y="6"/>
                  </a:lnTo>
                  <a:lnTo>
                    <a:pt x="580" y="2"/>
                  </a:lnTo>
                  <a:lnTo>
                    <a:pt x="568" y="0"/>
                  </a:lnTo>
                  <a:lnTo>
                    <a:pt x="556" y="0"/>
                  </a:lnTo>
                  <a:lnTo>
                    <a:pt x="556" y="0"/>
                  </a:lnTo>
                  <a:lnTo>
                    <a:pt x="544" y="0"/>
                  </a:lnTo>
                  <a:lnTo>
                    <a:pt x="532" y="2"/>
                  </a:lnTo>
                  <a:lnTo>
                    <a:pt x="520" y="6"/>
                  </a:lnTo>
                  <a:lnTo>
                    <a:pt x="508" y="10"/>
                  </a:lnTo>
                  <a:lnTo>
                    <a:pt x="486" y="22"/>
                  </a:lnTo>
                  <a:lnTo>
                    <a:pt x="468" y="36"/>
                  </a:lnTo>
                  <a:lnTo>
                    <a:pt x="454" y="54"/>
                  </a:lnTo>
                  <a:lnTo>
                    <a:pt x="442" y="76"/>
                  </a:lnTo>
                  <a:lnTo>
                    <a:pt x="438" y="88"/>
                  </a:lnTo>
                  <a:lnTo>
                    <a:pt x="434" y="100"/>
                  </a:lnTo>
                  <a:lnTo>
                    <a:pt x="432" y="112"/>
                  </a:lnTo>
                  <a:lnTo>
                    <a:pt x="432" y="124"/>
                  </a:lnTo>
                  <a:lnTo>
                    <a:pt x="432" y="124"/>
                  </a:lnTo>
                  <a:lnTo>
                    <a:pt x="434" y="140"/>
                  </a:lnTo>
                  <a:lnTo>
                    <a:pt x="436" y="156"/>
                  </a:lnTo>
                  <a:lnTo>
                    <a:pt x="442" y="172"/>
                  </a:lnTo>
                  <a:lnTo>
                    <a:pt x="448" y="186"/>
                  </a:lnTo>
                  <a:lnTo>
                    <a:pt x="466" y="216"/>
                  </a:lnTo>
                  <a:lnTo>
                    <a:pt x="432" y="216"/>
                  </a:lnTo>
                  <a:lnTo>
                    <a:pt x="432" y="216"/>
                  </a:lnTo>
                  <a:lnTo>
                    <a:pt x="0" y="216"/>
                  </a:lnTo>
                  <a:lnTo>
                    <a:pt x="0" y="216"/>
                  </a:lnTo>
                  <a:lnTo>
                    <a:pt x="0" y="616"/>
                  </a:lnTo>
                  <a:lnTo>
                    <a:pt x="0" y="616"/>
                  </a:lnTo>
                  <a:lnTo>
                    <a:pt x="26" y="610"/>
                  </a:lnTo>
                  <a:lnTo>
                    <a:pt x="52" y="608"/>
                  </a:lnTo>
                  <a:lnTo>
                    <a:pt x="52" y="608"/>
                  </a:lnTo>
                  <a:lnTo>
                    <a:pt x="68" y="608"/>
                  </a:lnTo>
                  <a:lnTo>
                    <a:pt x="86" y="612"/>
                  </a:lnTo>
                  <a:lnTo>
                    <a:pt x="100" y="616"/>
                  </a:lnTo>
                  <a:lnTo>
                    <a:pt x="116" y="620"/>
                  </a:lnTo>
                  <a:lnTo>
                    <a:pt x="130" y="628"/>
                  </a:lnTo>
                  <a:lnTo>
                    <a:pt x="144" y="636"/>
                  </a:lnTo>
                  <a:lnTo>
                    <a:pt x="156" y="646"/>
                  </a:lnTo>
                  <a:lnTo>
                    <a:pt x="168" y="656"/>
                  </a:lnTo>
                  <a:lnTo>
                    <a:pt x="178" y="668"/>
                  </a:lnTo>
                  <a:lnTo>
                    <a:pt x="188" y="680"/>
                  </a:lnTo>
                  <a:lnTo>
                    <a:pt x="196" y="694"/>
                  </a:lnTo>
                  <a:lnTo>
                    <a:pt x="204" y="708"/>
                  </a:lnTo>
                  <a:lnTo>
                    <a:pt x="208" y="724"/>
                  </a:lnTo>
                  <a:lnTo>
                    <a:pt x="212" y="738"/>
                  </a:lnTo>
                  <a:lnTo>
                    <a:pt x="216" y="756"/>
                  </a:lnTo>
                  <a:lnTo>
                    <a:pt x="216" y="772"/>
                  </a:lnTo>
                  <a:lnTo>
                    <a:pt x="216" y="772"/>
                  </a:lnTo>
                  <a:lnTo>
                    <a:pt x="216" y="788"/>
                  </a:lnTo>
                  <a:lnTo>
                    <a:pt x="212" y="806"/>
                  </a:lnTo>
                  <a:lnTo>
                    <a:pt x="208" y="820"/>
                  </a:lnTo>
                  <a:lnTo>
                    <a:pt x="204" y="836"/>
                  </a:lnTo>
                  <a:lnTo>
                    <a:pt x="196" y="850"/>
                  </a:lnTo>
                  <a:lnTo>
                    <a:pt x="188" y="864"/>
                  </a:lnTo>
                  <a:lnTo>
                    <a:pt x="178" y="876"/>
                  </a:lnTo>
                  <a:lnTo>
                    <a:pt x="168" y="888"/>
                  </a:lnTo>
                  <a:lnTo>
                    <a:pt x="156" y="898"/>
                  </a:lnTo>
                  <a:lnTo>
                    <a:pt x="144" y="908"/>
                  </a:lnTo>
                  <a:lnTo>
                    <a:pt x="130" y="916"/>
                  </a:lnTo>
                  <a:lnTo>
                    <a:pt x="116" y="924"/>
                  </a:lnTo>
                  <a:lnTo>
                    <a:pt x="100" y="928"/>
                  </a:lnTo>
                  <a:lnTo>
                    <a:pt x="86" y="932"/>
                  </a:lnTo>
                  <a:lnTo>
                    <a:pt x="68" y="936"/>
                  </a:lnTo>
                  <a:lnTo>
                    <a:pt x="52" y="936"/>
                  </a:lnTo>
                  <a:lnTo>
                    <a:pt x="52" y="936"/>
                  </a:lnTo>
                  <a:lnTo>
                    <a:pt x="26" y="934"/>
                  </a:lnTo>
                  <a:lnTo>
                    <a:pt x="0" y="928"/>
                  </a:lnTo>
                  <a:lnTo>
                    <a:pt x="0" y="928"/>
                  </a:lnTo>
                  <a:lnTo>
                    <a:pt x="0" y="1328"/>
                  </a:lnTo>
                  <a:lnTo>
                    <a:pt x="1112" y="1328"/>
                  </a:lnTo>
                  <a:lnTo>
                    <a:pt x="1112" y="216"/>
                  </a:lnTo>
                  <a:close/>
                </a:path>
              </a:pathLst>
            </a:custGeom>
            <a:grp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schemeClr val="accent2"/>
                </a:solidFill>
                <a:effectLst/>
                <a:uLnTx/>
                <a:uFillTx/>
                <a:latin typeface="微软雅黑" panose="020B0503020204020204" pitchFamily="34" charset="-122"/>
                <a:ea typeface="微软雅黑" panose="020B0503020204020204" pitchFamily="34" charset="-122"/>
              </a:endParaRPr>
            </a:p>
          </p:txBody>
        </p:sp>
        <p:sp>
          <p:nvSpPr>
            <p:cNvPr id="42" name="矩形 41"/>
            <p:cNvSpPr/>
            <p:nvPr/>
          </p:nvSpPr>
          <p:spPr>
            <a:xfrm>
              <a:off x="7668343" y="2514213"/>
              <a:ext cx="1246289" cy="1468647"/>
            </a:xfrm>
            <a:prstGeom prst="rect">
              <a:avLst/>
            </a:prstGeom>
            <a:grpFill/>
          </p:spPr>
          <p:txBody>
            <a:bodyPr wrap="square">
              <a:spAutoFit/>
            </a:bodyPr>
            <a:lstStyle/>
            <a:p>
              <a:pPr lvl="0" algn="just">
                <a:lnSpc>
                  <a:spcPts val="1600"/>
                </a:lnSpc>
              </a:pPr>
              <a:r>
                <a:rPr lang="zh-CN" altLang="en-US" sz="1200" b="1" kern="0" dirty="0">
                  <a:solidFill>
                    <a:schemeClr val="accent2"/>
                  </a:solidFill>
                  <a:latin typeface="微软雅黑" panose="020B0503020204020204" pitchFamily="34" charset="-122"/>
                  <a:ea typeface="微软雅黑" panose="020B0503020204020204" pitchFamily="34" charset="-122"/>
                </a:rPr>
                <a:t>点击添加文字</a:t>
              </a:r>
              <a:endParaRPr lang="en-US" altLang="zh-CN" sz="1200" b="1" kern="0" dirty="0">
                <a:solidFill>
                  <a:schemeClr val="accent2"/>
                </a:solidFill>
                <a:latin typeface="微软雅黑" panose="020B0503020204020204" pitchFamily="34" charset="-122"/>
                <a:ea typeface="微软雅黑" panose="020B0503020204020204" pitchFamily="34" charset="-122"/>
              </a:endParaRPr>
            </a:p>
            <a:p>
              <a:pPr algn="just">
                <a:lnSpc>
                  <a:spcPts val="1600"/>
                </a:lnSpc>
              </a:pPr>
              <a:r>
                <a:rPr lang="zh-CN" altLang="en-US" sz="1200" b="1" kern="0" dirty="0">
                  <a:solidFill>
                    <a:schemeClr val="accent2"/>
                  </a:solidFill>
                  <a:latin typeface="微软雅黑" panose="020B0503020204020204" pitchFamily="34" charset="-122"/>
                  <a:ea typeface="微软雅黑" panose="020B0503020204020204" pitchFamily="34" charset="-122"/>
                </a:rPr>
                <a:t>点击添加文字点击添加文字点击添加文字点击添加文字点击添加文字</a:t>
              </a:r>
              <a:endParaRPr lang="zh-CN" altLang="en-US" sz="1200" b="1" kern="0" dirty="0">
                <a:solidFill>
                  <a:schemeClr val="accent2"/>
                </a:solidFill>
                <a:latin typeface="微软雅黑" panose="020B0503020204020204" pitchFamily="34" charset="-122"/>
                <a:ea typeface="微软雅黑" panose="020B0503020204020204" pitchFamily="34" charset="-122"/>
              </a:endParaRPr>
            </a:p>
          </p:txBody>
        </p:sp>
        <p:sp>
          <p:nvSpPr>
            <p:cNvPr id="43" name="矩形 42"/>
            <p:cNvSpPr/>
            <p:nvPr/>
          </p:nvSpPr>
          <p:spPr>
            <a:xfrm>
              <a:off x="7970375" y="1938252"/>
              <a:ext cx="293854" cy="323544"/>
            </a:xfrm>
            <a:prstGeom prst="rect">
              <a:avLst/>
            </a:prstGeom>
            <a:grpFill/>
          </p:spPr>
          <p:txBody>
            <a:bodyPr wrap="square">
              <a:spAutoFit/>
            </a:bodyPr>
            <a:lstStyle/>
            <a:p>
              <a:pPr marL="0" marR="0" lvl="0" indent="0" algn="just" defTabSz="914400" eaLnBrk="1" fontAlgn="auto" latinLnBrk="0" hangingPunct="1">
                <a:lnSpc>
                  <a:spcPts val="1500"/>
                </a:lnSpc>
                <a:spcBef>
                  <a:spcPts val="0"/>
                </a:spcBef>
                <a:spcAft>
                  <a:spcPts val="0"/>
                </a:spcAft>
                <a:buClrTx/>
                <a:buSzTx/>
                <a:buFontTx/>
                <a:buNone/>
                <a:defRPr/>
              </a:pPr>
              <a:r>
                <a:rPr kumimoji="0" lang="en-US" altLang="zh-CN" sz="1800" b="1" i="0" u="none" strike="noStrike" kern="0" cap="none" spc="0" normalizeH="0" baseline="0" noProof="0">
                  <a:ln>
                    <a:noFill/>
                  </a:ln>
                  <a:solidFill>
                    <a:schemeClr val="accent2"/>
                  </a:solidFill>
                  <a:effectLst/>
                  <a:uLnTx/>
                  <a:uFillTx/>
                  <a:latin typeface="微软雅黑" panose="020B0503020204020204" pitchFamily="34" charset="-122"/>
                  <a:ea typeface="微软雅黑" panose="020B0503020204020204" pitchFamily="34" charset="-122"/>
                </a:rPr>
                <a:t>5</a:t>
              </a:r>
              <a:endParaRPr kumimoji="0" lang="zh-CN" altLang="en-US" sz="1800" b="1" i="0" u="none" strike="noStrike" kern="0" cap="none" spc="0" normalizeH="0" baseline="0" noProof="0">
                <a:ln>
                  <a:noFill/>
                </a:ln>
                <a:solidFill>
                  <a:schemeClr val="accent2"/>
                </a:solidFill>
                <a:effectLst/>
                <a:uLnTx/>
                <a:uFillTx/>
                <a:latin typeface="微软雅黑" panose="020B0503020204020204" pitchFamily="34" charset="-122"/>
                <a:ea typeface="微软雅黑" panose="020B0503020204020204" pitchFamily="34" charset="-122"/>
              </a:endParaRPr>
            </a:p>
          </p:txBody>
        </p:sp>
      </p:grpSp>
      <p:cxnSp>
        <p:nvCxnSpPr>
          <p:cNvPr id="44" name="Straight Connector 21"/>
          <p:cNvCxnSpPr/>
          <p:nvPr/>
        </p:nvCxnSpPr>
        <p:spPr>
          <a:xfrm>
            <a:off x="323527" y="3795886"/>
            <a:ext cx="8457286" cy="0"/>
          </a:xfrm>
          <a:prstGeom prst="line">
            <a:avLst/>
          </a:prstGeom>
          <a:noFill/>
          <a:ln w="6350" cap="flat" cmpd="sng" algn="ctr">
            <a:solidFill>
              <a:srgbClr val="B8B8B8"/>
            </a:solidFill>
            <a:prstDash val="solid"/>
            <a:headEnd type="oval" w="sm" len="sm"/>
            <a:tailEnd type="oval" w="sm" len="sm"/>
          </a:ln>
          <a:effectLst/>
        </p:spPr>
      </p:cxnSp>
      <p:grpSp>
        <p:nvGrpSpPr>
          <p:cNvPr id="45" name="Group 24"/>
          <p:cNvGrpSpPr/>
          <p:nvPr/>
        </p:nvGrpSpPr>
        <p:grpSpPr>
          <a:xfrm>
            <a:off x="827584" y="4011910"/>
            <a:ext cx="173517" cy="173517"/>
            <a:chOff x="1068295" y="3417488"/>
            <a:chExt cx="239034" cy="239034"/>
          </a:xfrm>
          <a:solidFill>
            <a:srgbClr val="C00000"/>
          </a:solidFill>
        </p:grpSpPr>
        <p:sp>
          <p:nvSpPr>
            <p:cNvPr id="46" name="Oval 25"/>
            <p:cNvSpPr/>
            <p:nvPr/>
          </p:nvSpPr>
          <p:spPr>
            <a:xfrm>
              <a:off x="1068295" y="3417488"/>
              <a:ext cx="239034" cy="239034"/>
            </a:xfrm>
            <a:prstGeom prst="ellipse">
              <a:avLst/>
            </a:prstGeom>
            <a:grpFill/>
            <a:ln w="31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000000"/>
                </a:solidFill>
                <a:effectLst/>
                <a:uLnTx/>
                <a:uFillTx/>
                <a:latin typeface="Calibri" panose="020F0502020204030204"/>
              </a:endParaRPr>
            </a:p>
          </p:txBody>
        </p:sp>
        <p:sp>
          <p:nvSpPr>
            <p:cNvPr id="47" name="Plus 26"/>
            <p:cNvSpPr/>
            <p:nvPr/>
          </p:nvSpPr>
          <p:spPr>
            <a:xfrm>
              <a:off x="1129668" y="3475634"/>
              <a:ext cx="115371" cy="115371"/>
            </a:xfrm>
            <a:prstGeom prst="mathPlus">
              <a:avLst/>
            </a:prstGeom>
            <a:grp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000000"/>
                </a:solidFill>
                <a:effectLst/>
                <a:uLnTx/>
                <a:uFillTx/>
                <a:latin typeface="Calibri" panose="020F0502020204030204"/>
              </a:endParaRPr>
            </a:p>
          </p:txBody>
        </p:sp>
      </p:grpSp>
      <p:sp>
        <p:nvSpPr>
          <p:cNvPr id="48" name="矩形 47"/>
          <p:cNvSpPr/>
          <p:nvPr/>
        </p:nvSpPr>
        <p:spPr>
          <a:xfrm>
            <a:off x="1202606" y="4007337"/>
            <a:ext cx="7113810" cy="482787"/>
          </a:xfrm>
          <a:prstGeom prst="rect">
            <a:avLst/>
          </a:prstGeom>
        </p:spPr>
        <p:txBody>
          <a:bodyPr wrap="square" lIns="51399" tIns="25699" rIns="51399" bIns="25699">
            <a:spAutoFit/>
          </a:bodyPr>
          <a:lstStyle/>
          <a:p>
            <a:pPr marL="0" lvl="2" defTabSz="913130" eaLnBrk="0" hangingPunct="0">
              <a:buClr>
                <a:srgbClr val="0070C0"/>
              </a:buClr>
              <a:buSzPct val="80000"/>
              <a:tabLst>
                <a:tab pos="136525" algn="l"/>
              </a:tabLst>
              <a:defRPr/>
            </a:pPr>
            <a:r>
              <a:rPr lang="zh-CN" altLang="en-US" sz="1400" spc="50" dirty="0">
                <a:ln w="11430"/>
                <a:solidFill>
                  <a:schemeClr val="bg1">
                    <a:lumMod val="50000"/>
                  </a:schemeClr>
                </a:solidFill>
                <a:latin typeface="微软雅黑" panose="020B0503020204020204" pitchFamily="34" charset="-122"/>
                <a:ea typeface="微软雅黑" panose="020B0503020204020204" pitchFamily="34" charset="-122"/>
              </a:rPr>
              <a:t>点击添加文本点击添加文本点击添加文本点击添加文本点击添加文本点击添加文本</a:t>
            </a:r>
            <a:endParaRPr lang="en-US" altLang="zh-CN" sz="1400" spc="50" dirty="0">
              <a:ln w="11430"/>
              <a:solidFill>
                <a:schemeClr val="bg1">
                  <a:lumMod val="50000"/>
                </a:schemeClr>
              </a:solidFill>
              <a:latin typeface="微软雅黑" panose="020B0503020204020204" pitchFamily="34" charset="-122"/>
              <a:ea typeface="微软雅黑" panose="020B0503020204020204" pitchFamily="34" charset="-122"/>
            </a:endParaRPr>
          </a:p>
          <a:p>
            <a:pPr marL="0" lvl="2" defTabSz="913130" eaLnBrk="0" hangingPunct="0">
              <a:buClr>
                <a:srgbClr val="0070C0"/>
              </a:buClr>
              <a:buSzPct val="80000"/>
              <a:tabLst>
                <a:tab pos="136525" algn="l"/>
              </a:tabLst>
              <a:defRPr/>
            </a:pPr>
            <a:r>
              <a:rPr lang="zh-CN" altLang="en-US" sz="1400" spc="50" dirty="0">
                <a:ln w="11430"/>
                <a:solidFill>
                  <a:schemeClr val="bg1">
                    <a:lumMod val="50000"/>
                  </a:schemeClr>
                </a:solidFill>
                <a:latin typeface="微软雅黑" panose="020B0503020204020204" pitchFamily="34" charset="-122"/>
                <a:ea typeface="微软雅黑" panose="020B0503020204020204" pitchFamily="34" charset="-122"/>
              </a:rPr>
              <a:t>点击添加文本点击添加文本点击添加文本点击添加文本点击添加文本点击添加文本</a:t>
            </a:r>
            <a:endParaRPr lang="en-US" altLang="zh-CN" sz="1400" spc="50" dirty="0">
              <a:ln w="1143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900" advClick="0" advTm="0">
        <p14:warp dir="in"/>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30"/>
                                        </p:tgtEl>
                                        <p:attrNameLst>
                                          <p:attrName>style.visibility</p:attrName>
                                        </p:attrNameLst>
                                      </p:cBhvr>
                                      <p:to>
                                        <p:strVal val="visible"/>
                                      </p:to>
                                    </p:set>
                                    <p:anim calcmode="lin" valueType="num">
                                      <p:cBhvr additive="base">
                                        <p:cTn id="7" dur="500" fill="hold"/>
                                        <p:tgtEl>
                                          <p:spTgt spid="130"/>
                                        </p:tgtEl>
                                        <p:attrNameLst>
                                          <p:attrName>ppt_x</p:attrName>
                                        </p:attrNameLst>
                                      </p:cBhvr>
                                      <p:tavLst>
                                        <p:tav tm="0">
                                          <p:val>
                                            <p:strVal val="0-#ppt_w/2"/>
                                          </p:val>
                                        </p:tav>
                                        <p:tav tm="100000">
                                          <p:val>
                                            <p:strVal val="#ppt_x"/>
                                          </p:val>
                                        </p:tav>
                                      </p:tavLst>
                                    </p:anim>
                                    <p:anim calcmode="lin" valueType="num">
                                      <p:cBhvr additive="base">
                                        <p:cTn id="8" dur="500" fill="hold"/>
                                        <p:tgtEl>
                                          <p:spTgt spid="13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additive="base">
                                        <p:cTn id="11" dur="500" fill="hold"/>
                                        <p:tgtEl>
                                          <p:spTgt spid="133"/>
                                        </p:tgtEl>
                                        <p:attrNameLst>
                                          <p:attrName>ppt_x</p:attrName>
                                        </p:attrNameLst>
                                      </p:cBhvr>
                                      <p:tavLst>
                                        <p:tav tm="0">
                                          <p:val>
                                            <p:strVal val="0-#ppt_w/2"/>
                                          </p:val>
                                        </p:tav>
                                        <p:tav tm="100000">
                                          <p:val>
                                            <p:strVal val="#ppt_x"/>
                                          </p:val>
                                        </p:tav>
                                      </p:tavLst>
                                    </p:anim>
                                    <p:anim calcmode="lin" valueType="num">
                                      <p:cBhvr additive="base">
                                        <p:cTn id="12" dur="500" fill="hold"/>
                                        <p:tgtEl>
                                          <p:spTgt spid="13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36"/>
                                        </p:tgtEl>
                                        <p:attrNameLst>
                                          <p:attrName>style.visibility</p:attrName>
                                        </p:attrNameLst>
                                      </p:cBhvr>
                                      <p:to>
                                        <p:strVal val="visible"/>
                                      </p:to>
                                    </p:set>
                                    <p:anim calcmode="lin" valueType="num">
                                      <p:cBhvr additive="base">
                                        <p:cTn id="15" dur="500" fill="hold"/>
                                        <p:tgtEl>
                                          <p:spTgt spid="136"/>
                                        </p:tgtEl>
                                        <p:attrNameLst>
                                          <p:attrName>ppt_x</p:attrName>
                                        </p:attrNameLst>
                                      </p:cBhvr>
                                      <p:tavLst>
                                        <p:tav tm="0">
                                          <p:val>
                                            <p:strVal val="0-#ppt_w/2"/>
                                          </p:val>
                                        </p:tav>
                                        <p:tav tm="100000">
                                          <p:val>
                                            <p:strVal val="#ppt_x"/>
                                          </p:val>
                                        </p:tav>
                                      </p:tavLst>
                                    </p:anim>
                                    <p:anim calcmode="lin" valueType="num">
                                      <p:cBhvr additive="base">
                                        <p:cTn id="16" dur="500" fill="hold"/>
                                        <p:tgtEl>
                                          <p:spTgt spid="136"/>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6" presetClass="emph" presetSubtype="0" fill="hold" nodeType="clickEffect">
                                  <p:stCondLst>
                                    <p:cond delay="0"/>
                                  </p:stCondLst>
                                  <p:childTnLst>
                                    <p:animEffect transition="out" filter="fade">
                                      <p:cBhvr>
                                        <p:cTn id="20" dur="500" tmFilter="0, 0; .2, .5; .8, .5; 1, 0"/>
                                        <p:tgtEl>
                                          <p:spTgt spid="136"/>
                                        </p:tgtEl>
                                      </p:cBhvr>
                                    </p:animEffect>
                                    <p:animScale>
                                      <p:cBhvr>
                                        <p:cTn id="21" dur="250" autoRev="1" fill="hold"/>
                                        <p:tgtEl>
                                          <p:spTgt spid="136"/>
                                        </p:tgtEl>
                                      </p:cBhvr>
                                      <p:by x="105000" y="105000"/>
                                    </p:animScale>
                                  </p:childTnLst>
                                </p:cTn>
                              </p:par>
                            </p:childTnLst>
                          </p:cTn>
                        </p:par>
                        <p:par>
                          <p:cTn id="22" fill="hold">
                            <p:stCondLst>
                              <p:cond delay="500"/>
                            </p:stCondLst>
                            <p:childTnLst>
                              <p:par>
                                <p:cTn id="23" presetID="2" presetClass="entr" presetSubtype="2" fill="hold"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300" fill="hold"/>
                                        <p:tgtEl>
                                          <p:spTgt spid="23"/>
                                        </p:tgtEl>
                                        <p:attrNameLst>
                                          <p:attrName>ppt_x</p:attrName>
                                        </p:attrNameLst>
                                      </p:cBhvr>
                                      <p:tavLst>
                                        <p:tav tm="0">
                                          <p:val>
                                            <p:strVal val="1+#ppt_w/2"/>
                                          </p:val>
                                        </p:tav>
                                        <p:tav tm="100000">
                                          <p:val>
                                            <p:strVal val="#ppt_x"/>
                                          </p:val>
                                        </p:tav>
                                      </p:tavLst>
                                    </p:anim>
                                    <p:anim calcmode="lin" valueType="num">
                                      <p:cBhvr additive="base">
                                        <p:cTn id="26" dur="300" fill="hold"/>
                                        <p:tgtEl>
                                          <p:spTgt spid="23"/>
                                        </p:tgtEl>
                                        <p:attrNameLst>
                                          <p:attrName>ppt_y</p:attrName>
                                        </p:attrNameLst>
                                      </p:cBhvr>
                                      <p:tavLst>
                                        <p:tav tm="0">
                                          <p:val>
                                            <p:strVal val="#ppt_y"/>
                                          </p:val>
                                        </p:tav>
                                        <p:tav tm="100000">
                                          <p:val>
                                            <p:strVal val="#ppt_y"/>
                                          </p:val>
                                        </p:tav>
                                      </p:tavLst>
                                    </p:anim>
                                  </p:childTnLst>
                                </p:cTn>
                              </p:par>
                            </p:childTnLst>
                          </p:cTn>
                        </p:par>
                        <p:par>
                          <p:cTn id="27" fill="hold">
                            <p:stCondLst>
                              <p:cond delay="1000"/>
                            </p:stCondLst>
                            <p:childTnLst>
                              <p:par>
                                <p:cTn id="28" presetID="2" presetClass="entr" presetSubtype="2"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300" fill="hold"/>
                                        <p:tgtEl>
                                          <p:spTgt spid="28"/>
                                        </p:tgtEl>
                                        <p:attrNameLst>
                                          <p:attrName>ppt_x</p:attrName>
                                        </p:attrNameLst>
                                      </p:cBhvr>
                                      <p:tavLst>
                                        <p:tav tm="0">
                                          <p:val>
                                            <p:strVal val="1+#ppt_w/2"/>
                                          </p:val>
                                        </p:tav>
                                        <p:tav tm="100000">
                                          <p:val>
                                            <p:strVal val="#ppt_x"/>
                                          </p:val>
                                        </p:tav>
                                      </p:tavLst>
                                    </p:anim>
                                    <p:anim calcmode="lin" valueType="num">
                                      <p:cBhvr additive="base">
                                        <p:cTn id="31" dur="300" fill="hold"/>
                                        <p:tgtEl>
                                          <p:spTgt spid="28"/>
                                        </p:tgtEl>
                                        <p:attrNameLst>
                                          <p:attrName>ppt_y</p:attrName>
                                        </p:attrNameLst>
                                      </p:cBhvr>
                                      <p:tavLst>
                                        <p:tav tm="0">
                                          <p:val>
                                            <p:strVal val="#ppt_y"/>
                                          </p:val>
                                        </p:tav>
                                        <p:tav tm="100000">
                                          <p:val>
                                            <p:strVal val="#ppt_y"/>
                                          </p:val>
                                        </p:tav>
                                      </p:tavLst>
                                    </p:anim>
                                  </p:childTnLst>
                                </p:cTn>
                              </p:par>
                            </p:childTnLst>
                          </p:cTn>
                        </p:par>
                        <p:par>
                          <p:cTn id="32" fill="hold">
                            <p:stCondLst>
                              <p:cond delay="1500"/>
                            </p:stCondLst>
                            <p:childTnLst>
                              <p:par>
                                <p:cTn id="33" presetID="2" presetClass="entr" presetSubtype="2" fill="hold" nodeType="after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300" fill="hold"/>
                                        <p:tgtEl>
                                          <p:spTgt spid="32"/>
                                        </p:tgtEl>
                                        <p:attrNameLst>
                                          <p:attrName>ppt_x</p:attrName>
                                        </p:attrNameLst>
                                      </p:cBhvr>
                                      <p:tavLst>
                                        <p:tav tm="0">
                                          <p:val>
                                            <p:strVal val="1+#ppt_w/2"/>
                                          </p:val>
                                        </p:tav>
                                        <p:tav tm="100000">
                                          <p:val>
                                            <p:strVal val="#ppt_x"/>
                                          </p:val>
                                        </p:tav>
                                      </p:tavLst>
                                    </p:anim>
                                    <p:anim calcmode="lin" valueType="num">
                                      <p:cBhvr additive="base">
                                        <p:cTn id="36" dur="300" fill="hold"/>
                                        <p:tgtEl>
                                          <p:spTgt spid="32"/>
                                        </p:tgtEl>
                                        <p:attrNameLst>
                                          <p:attrName>ppt_y</p:attrName>
                                        </p:attrNameLst>
                                      </p:cBhvr>
                                      <p:tavLst>
                                        <p:tav tm="0">
                                          <p:val>
                                            <p:strVal val="#ppt_y"/>
                                          </p:val>
                                        </p:tav>
                                        <p:tav tm="100000">
                                          <p:val>
                                            <p:strVal val="#ppt_y"/>
                                          </p:val>
                                        </p:tav>
                                      </p:tavLst>
                                    </p:anim>
                                  </p:childTnLst>
                                </p:cTn>
                              </p:par>
                            </p:childTnLst>
                          </p:cTn>
                        </p:par>
                        <p:par>
                          <p:cTn id="37" fill="hold">
                            <p:stCondLst>
                              <p:cond delay="2000"/>
                            </p:stCondLst>
                            <p:childTnLst>
                              <p:par>
                                <p:cTn id="38" presetID="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 calcmode="lin" valueType="num">
                                      <p:cBhvr additive="base">
                                        <p:cTn id="40" dur="300" fill="hold"/>
                                        <p:tgtEl>
                                          <p:spTgt spid="36"/>
                                        </p:tgtEl>
                                        <p:attrNameLst>
                                          <p:attrName>ppt_x</p:attrName>
                                        </p:attrNameLst>
                                      </p:cBhvr>
                                      <p:tavLst>
                                        <p:tav tm="0">
                                          <p:val>
                                            <p:strVal val="1+#ppt_w/2"/>
                                          </p:val>
                                        </p:tav>
                                        <p:tav tm="100000">
                                          <p:val>
                                            <p:strVal val="#ppt_x"/>
                                          </p:val>
                                        </p:tav>
                                      </p:tavLst>
                                    </p:anim>
                                    <p:anim calcmode="lin" valueType="num">
                                      <p:cBhvr additive="base">
                                        <p:cTn id="41" dur="300" fill="hold"/>
                                        <p:tgtEl>
                                          <p:spTgt spid="36"/>
                                        </p:tgtEl>
                                        <p:attrNameLst>
                                          <p:attrName>ppt_y</p:attrName>
                                        </p:attrNameLst>
                                      </p:cBhvr>
                                      <p:tavLst>
                                        <p:tav tm="0">
                                          <p:val>
                                            <p:strVal val="#ppt_y"/>
                                          </p:val>
                                        </p:tav>
                                        <p:tav tm="100000">
                                          <p:val>
                                            <p:strVal val="#ppt_y"/>
                                          </p:val>
                                        </p:tav>
                                      </p:tavLst>
                                    </p:anim>
                                  </p:childTnLst>
                                </p:cTn>
                              </p:par>
                            </p:childTnLst>
                          </p:cTn>
                        </p:par>
                        <p:par>
                          <p:cTn id="42" fill="hold">
                            <p:stCondLst>
                              <p:cond delay="2500"/>
                            </p:stCondLst>
                            <p:childTnLst>
                              <p:par>
                                <p:cTn id="43" presetID="2" presetClass="entr" presetSubtype="2"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additive="base">
                                        <p:cTn id="45" dur="300" fill="hold"/>
                                        <p:tgtEl>
                                          <p:spTgt spid="40"/>
                                        </p:tgtEl>
                                        <p:attrNameLst>
                                          <p:attrName>ppt_x</p:attrName>
                                        </p:attrNameLst>
                                      </p:cBhvr>
                                      <p:tavLst>
                                        <p:tav tm="0">
                                          <p:val>
                                            <p:strVal val="1+#ppt_w/2"/>
                                          </p:val>
                                        </p:tav>
                                        <p:tav tm="100000">
                                          <p:val>
                                            <p:strVal val="#ppt_x"/>
                                          </p:val>
                                        </p:tav>
                                      </p:tavLst>
                                    </p:anim>
                                    <p:anim calcmode="lin" valueType="num">
                                      <p:cBhvr additive="base">
                                        <p:cTn id="46" dur="300" fill="hold"/>
                                        <p:tgtEl>
                                          <p:spTgt spid="40"/>
                                        </p:tgtEl>
                                        <p:attrNameLst>
                                          <p:attrName>ppt_y</p:attrName>
                                        </p:attrNameLst>
                                      </p:cBhvr>
                                      <p:tavLst>
                                        <p:tav tm="0">
                                          <p:val>
                                            <p:strVal val="#ppt_y"/>
                                          </p:val>
                                        </p:tav>
                                        <p:tav tm="100000">
                                          <p:val>
                                            <p:strVal val="#ppt_y"/>
                                          </p:val>
                                        </p:tav>
                                      </p:tavLst>
                                    </p:anim>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 calcmode="lin" valueType="num">
                                      <p:cBhvr>
                                        <p:cTn id="50" dur="300" fill="hold"/>
                                        <p:tgtEl>
                                          <p:spTgt spid="44"/>
                                        </p:tgtEl>
                                        <p:attrNameLst>
                                          <p:attrName>ppt_w</p:attrName>
                                        </p:attrNameLst>
                                      </p:cBhvr>
                                      <p:tavLst>
                                        <p:tav tm="0">
                                          <p:val>
                                            <p:fltVal val="0"/>
                                          </p:val>
                                        </p:tav>
                                        <p:tav tm="100000">
                                          <p:val>
                                            <p:strVal val="#ppt_w"/>
                                          </p:val>
                                        </p:tav>
                                      </p:tavLst>
                                    </p:anim>
                                    <p:anim calcmode="lin" valueType="num">
                                      <p:cBhvr>
                                        <p:cTn id="51" dur="300" fill="hold"/>
                                        <p:tgtEl>
                                          <p:spTgt spid="44"/>
                                        </p:tgtEl>
                                        <p:attrNameLst>
                                          <p:attrName>ppt_h</p:attrName>
                                        </p:attrNameLst>
                                      </p:cBhvr>
                                      <p:tavLst>
                                        <p:tav tm="0">
                                          <p:val>
                                            <p:fltVal val="0"/>
                                          </p:val>
                                        </p:tav>
                                        <p:tav tm="100000">
                                          <p:val>
                                            <p:strVal val="#ppt_h"/>
                                          </p:val>
                                        </p:tav>
                                      </p:tavLst>
                                    </p:anim>
                                    <p:animEffect transition="in" filter="fade">
                                      <p:cBhvr>
                                        <p:cTn id="52" dur="300"/>
                                        <p:tgtEl>
                                          <p:spTgt spid="44"/>
                                        </p:tgtEl>
                                      </p:cBhvr>
                                    </p:animEffect>
                                  </p:childTnLst>
                                </p:cTn>
                              </p:par>
                            </p:childTnLst>
                          </p:cTn>
                        </p:par>
                        <p:par>
                          <p:cTn id="53" fill="hold">
                            <p:stCondLst>
                              <p:cond delay="3500"/>
                            </p:stCondLst>
                            <p:childTnLst>
                              <p:par>
                                <p:cTn id="54" presetID="53" presetClass="entr" presetSubtype="16" fill="hold" nodeType="after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p:cTn id="56" dur="500" fill="hold"/>
                                        <p:tgtEl>
                                          <p:spTgt spid="45"/>
                                        </p:tgtEl>
                                        <p:attrNameLst>
                                          <p:attrName>ppt_w</p:attrName>
                                        </p:attrNameLst>
                                      </p:cBhvr>
                                      <p:tavLst>
                                        <p:tav tm="0">
                                          <p:val>
                                            <p:fltVal val="0"/>
                                          </p:val>
                                        </p:tav>
                                        <p:tav tm="100000">
                                          <p:val>
                                            <p:strVal val="#ppt_w"/>
                                          </p:val>
                                        </p:tav>
                                      </p:tavLst>
                                    </p:anim>
                                    <p:anim calcmode="lin" valueType="num">
                                      <p:cBhvr>
                                        <p:cTn id="57" dur="500" fill="hold"/>
                                        <p:tgtEl>
                                          <p:spTgt spid="45"/>
                                        </p:tgtEl>
                                        <p:attrNameLst>
                                          <p:attrName>ppt_h</p:attrName>
                                        </p:attrNameLst>
                                      </p:cBhvr>
                                      <p:tavLst>
                                        <p:tav tm="0">
                                          <p:val>
                                            <p:fltVal val="0"/>
                                          </p:val>
                                        </p:tav>
                                        <p:tav tm="100000">
                                          <p:val>
                                            <p:strVal val="#ppt_h"/>
                                          </p:val>
                                        </p:tav>
                                      </p:tavLst>
                                    </p:anim>
                                    <p:animEffect transition="in" filter="fade">
                                      <p:cBhvr>
                                        <p:cTn id="58" dur="500"/>
                                        <p:tgtEl>
                                          <p:spTgt spid="45"/>
                                        </p:tgtEl>
                                      </p:cBhvr>
                                    </p:animEffect>
                                  </p:childTnLst>
                                </p:cTn>
                              </p:par>
                            </p:childTnLst>
                          </p:cTn>
                        </p:par>
                        <p:par>
                          <p:cTn id="59" fill="hold">
                            <p:stCondLst>
                              <p:cond delay="4000"/>
                            </p:stCondLst>
                            <p:childTnLst>
                              <p:par>
                                <p:cTn id="60" presetID="42" presetClass="entr" presetSubtype="0" fill="hold" grpId="0" nodeType="after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800"/>
                                        <p:tgtEl>
                                          <p:spTgt spid="48"/>
                                        </p:tgtEl>
                                      </p:cBhvr>
                                    </p:animEffect>
                                    <p:anim calcmode="lin" valueType="num">
                                      <p:cBhvr>
                                        <p:cTn id="63" dur="800" fill="hold"/>
                                        <p:tgtEl>
                                          <p:spTgt spid="48"/>
                                        </p:tgtEl>
                                        <p:attrNameLst>
                                          <p:attrName>ppt_x</p:attrName>
                                        </p:attrNameLst>
                                      </p:cBhvr>
                                      <p:tavLst>
                                        <p:tav tm="0">
                                          <p:val>
                                            <p:strVal val="#ppt_x"/>
                                          </p:val>
                                        </p:tav>
                                        <p:tav tm="100000">
                                          <p:val>
                                            <p:strVal val="#ppt_x"/>
                                          </p:val>
                                        </p:tav>
                                      </p:tavLst>
                                    </p:anim>
                                    <p:anim calcmode="lin" valueType="num">
                                      <p:cBhvr>
                                        <p:cTn id="64" dur="8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流程图: 延期 3"/>
          <p:cNvSpPr/>
          <p:nvPr/>
        </p:nvSpPr>
        <p:spPr>
          <a:xfrm rot="16200000">
            <a:off x="4477625" y="412984"/>
            <a:ext cx="176691" cy="9360537"/>
          </a:xfrm>
          <a:custGeom>
            <a:avLst/>
            <a:gdLst>
              <a:gd name="connsiteX0" fmla="*/ 0 w 2160242"/>
              <a:gd name="connsiteY0" fmla="*/ 0 h 10045117"/>
              <a:gd name="connsiteX1" fmla="*/ 1080121 w 2160242"/>
              <a:gd name="connsiteY1" fmla="*/ 0 h 10045117"/>
              <a:gd name="connsiteX2" fmla="*/ 2160242 w 2160242"/>
              <a:gd name="connsiteY2" fmla="*/ 5022559 h 10045117"/>
              <a:gd name="connsiteX3" fmla="*/ 1080121 w 2160242"/>
              <a:gd name="connsiteY3" fmla="*/ 10045118 h 10045117"/>
              <a:gd name="connsiteX4" fmla="*/ 0 w 2160242"/>
              <a:gd name="connsiteY4" fmla="*/ 10045117 h 10045117"/>
              <a:gd name="connsiteX5" fmla="*/ 0 w 2160242"/>
              <a:gd name="connsiteY5" fmla="*/ 0 h 10045117"/>
              <a:gd name="connsiteX0-1" fmla="*/ 1054100 w 2160242"/>
              <a:gd name="connsiteY0-2" fmla="*/ 0 h 10045118"/>
              <a:gd name="connsiteX1-3" fmla="*/ 1080121 w 2160242"/>
              <a:gd name="connsiteY1-4" fmla="*/ 0 h 10045118"/>
              <a:gd name="connsiteX2-5" fmla="*/ 2160242 w 2160242"/>
              <a:gd name="connsiteY2-6" fmla="*/ 5022559 h 10045118"/>
              <a:gd name="connsiteX3-7" fmla="*/ 1080121 w 2160242"/>
              <a:gd name="connsiteY3-8" fmla="*/ 10045118 h 10045118"/>
              <a:gd name="connsiteX4-9" fmla="*/ 0 w 2160242"/>
              <a:gd name="connsiteY4-10" fmla="*/ 10045117 h 10045118"/>
              <a:gd name="connsiteX5-11" fmla="*/ 1054100 w 2160242"/>
              <a:gd name="connsiteY5-12" fmla="*/ 0 h 10045118"/>
              <a:gd name="connsiteX0-13" fmla="*/ 1054100 w 2160242"/>
              <a:gd name="connsiteY0-14" fmla="*/ 0 h 10045118"/>
              <a:gd name="connsiteX1-15" fmla="*/ 1080121 w 2160242"/>
              <a:gd name="connsiteY1-16" fmla="*/ 0 h 10045118"/>
              <a:gd name="connsiteX2-17" fmla="*/ 2160242 w 2160242"/>
              <a:gd name="connsiteY2-18" fmla="*/ 5022559 h 10045118"/>
              <a:gd name="connsiteX3-19" fmla="*/ 1080121 w 2160242"/>
              <a:gd name="connsiteY3-20" fmla="*/ 10045118 h 10045118"/>
              <a:gd name="connsiteX4-21" fmla="*/ 0 w 2160242"/>
              <a:gd name="connsiteY4-22" fmla="*/ 10045117 h 10045118"/>
              <a:gd name="connsiteX5-23" fmla="*/ 1071189 w 2160242"/>
              <a:gd name="connsiteY5-24" fmla="*/ 10023149 h 10045118"/>
              <a:gd name="connsiteX6" fmla="*/ 1054100 w 2160242"/>
              <a:gd name="connsiteY6" fmla="*/ 0 h 10045118"/>
              <a:gd name="connsiteX0-25" fmla="*/ 0 w 1106142"/>
              <a:gd name="connsiteY0-26" fmla="*/ 0 h 10057817"/>
              <a:gd name="connsiteX1-27" fmla="*/ 26021 w 1106142"/>
              <a:gd name="connsiteY1-28" fmla="*/ 0 h 10057817"/>
              <a:gd name="connsiteX2-29" fmla="*/ 1106142 w 1106142"/>
              <a:gd name="connsiteY2-30" fmla="*/ 5022559 h 10057817"/>
              <a:gd name="connsiteX3-31" fmla="*/ 26021 w 1106142"/>
              <a:gd name="connsiteY3-32" fmla="*/ 10045118 h 10057817"/>
              <a:gd name="connsiteX4-33" fmla="*/ 12700 w 1106142"/>
              <a:gd name="connsiteY4-34" fmla="*/ 10057817 h 10057817"/>
              <a:gd name="connsiteX5-35" fmla="*/ 17089 w 1106142"/>
              <a:gd name="connsiteY5-36" fmla="*/ 10023149 h 10057817"/>
              <a:gd name="connsiteX6-37" fmla="*/ 0 w 1106142"/>
              <a:gd name="connsiteY6-38" fmla="*/ 0 h 1005781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37" y="connsiteY6-38"/>
              </a:cxn>
            </a:cxnLst>
            <a:rect l="l" t="t" r="r" b="b"/>
            <a:pathLst>
              <a:path w="1106142" h="10057817">
                <a:moveTo>
                  <a:pt x="0" y="0"/>
                </a:moveTo>
                <a:lnTo>
                  <a:pt x="26021" y="0"/>
                </a:lnTo>
                <a:cubicBezTo>
                  <a:pt x="622555" y="0"/>
                  <a:pt x="1106142" y="2248676"/>
                  <a:pt x="1106142" y="5022559"/>
                </a:cubicBezTo>
                <a:cubicBezTo>
                  <a:pt x="1106142" y="7796442"/>
                  <a:pt x="622555" y="10045118"/>
                  <a:pt x="26021" y="10045118"/>
                </a:cubicBezTo>
                <a:lnTo>
                  <a:pt x="12700" y="10057817"/>
                </a:lnTo>
                <a:cubicBezTo>
                  <a:pt x="22630" y="10037794"/>
                  <a:pt x="7159" y="10043172"/>
                  <a:pt x="17089" y="10023149"/>
                </a:cubicBezTo>
                <a:cubicBezTo>
                  <a:pt x="11393" y="6682099"/>
                  <a:pt x="5696" y="3341050"/>
                  <a:pt x="0" y="0"/>
                </a:cubicBezTo>
                <a:close/>
              </a:path>
            </a:pathLst>
          </a:cu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nvGrpSpPr>
          <p:cNvPr id="10" name="组合 9"/>
          <p:cNvGrpSpPr/>
          <p:nvPr/>
        </p:nvGrpSpPr>
        <p:grpSpPr>
          <a:xfrm>
            <a:off x="1698246" y="-5298"/>
            <a:ext cx="1805717" cy="324036"/>
            <a:chOff x="1698246" y="-5298"/>
            <a:chExt cx="1805717" cy="324036"/>
          </a:xfrm>
        </p:grpSpPr>
        <p:sp>
          <p:nvSpPr>
            <p:cNvPr id="52" name="平行四边形 51"/>
            <p:cNvSpPr/>
            <p:nvPr/>
          </p:nvSpPr>
          <p:spPr>
            <a:xfrm>
              <a:off x="1698246" y="-5298"/>
              <a:ext cx="1805717" cy="324036"/>
            </a:xfrm>
            <a:prstGeom prst="parallelogram">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panose="020B0503020204020204" pitchFamily="34" charset="-122"/>
              </a:endParaRPr>
            </a:p>
          </p:txBody>
        </p:sp>
        <p:sp>
          <p:nvSpPr>
            <p:cNvPr id="17420" name="TextBox 37"/>
            <p:cNvSpPr>
              <a:spLocks noChangeArrowheads="1"/>
            </p:cNvSpPr>
            <p:nvPr/>
          </p:nvSpPr>
          <p:spPr bwMode="auto">
            <a:xfrm>
              <a:off x="2065961" y="48998"/>
              <a:ext cx="99194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1400" b="1" dirty="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rPr>
                <a:t>其他工作</a:t>
              </a:r>
              <a:endParaRPr lang="zh-CN" altLang="en-US" sz="1400" b="1" dirty="0">
                <a:solidFill>
                  <a:schemeClr val="accent2"/>
                </a:solidFill>
                <a:latin typeface="微软雅黑" panose="020B0503020204020204" pitchFamily="34" charset="-122"/>
                <a:ea typeface="微软雅黑" panose="020B0503020204020204" pitchFamily="34" charset="-122"/>
              </a:endParaRPr>
            </a:p>
          </p:txBody>
        </p:sp>
      </p:grpSp>
      <p:grpSp>
        <p:nvGrpSpPr>
          <p:cNvPr id="11" name="组合 10"/>
          <p:cNvGrpSpPr/>
          <p:nvPr/>
        </p:nvGrpSpPr>
        <p:grpSpPr>
          <a:xfrm>
            <a:off x="3470062" y="-5298"/>
            <a:ext cx="1805717" cy="324036"/>
            <a:chOff x="3470062" y="-5298"/>
            <a:chExt cx="1805717" cy="324036"/>
          </a:xfrm>
        </p:grpSpPr>
        <p:sp>
          <p:nvSpPr>
            <p:cNvPr id="53" name="平行四边形 52"/>
            <p:cNvSpPr/>
            <p:nvPr/>
          </p:nvSpPr>
          <p:spPr>
            <a:xfrm>
              <a:off x="3470062" y="-5298"/>
              <a:ext cx="1805717" cy="324036"/>
            </a:xfrm>
            <a:prstGeom prst="parallelogram">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panose="020B0503020204020204" pitchFamily="34" charset="-122"/>
              </a:endParaRPr>
            </a:p>
          </p:txBody>
        </p:sp>
        <p:sp>
          <p:nvSpPr>
            <p:cNvPr id="17421" name="TextBox 38"/>
            <p:cNvSpPr>
              <a:spLocks noChangeArrowheads="1"/>
            </p:cNvSpPr>
            <p:nvPr/>
          </p:nvSpPr>
          <p:spPr bwMode="auto">
            <a:xfrm>
              <a:off x="3534969" y="48998"/>
              <a:ext cx="133214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1400" b="1" dirty="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rPr>
                <a:t>领导交办事项</a:t>
              </a:r>
              <a:endParaRPr lang="zh-CN" altLang="en-US" sz="1400" b="1" dirty="0">
                <a:solidFill>
                  <a:schemeClr val="accent2"/>
                </a:solidFill>
                <a:latin typeface="微软雅黑" panose="020B0503020204020204" pitchFamily="34" charset="-122"/>
                <a:ea typeface="微软雅黑" panose="020B0503020204020204" pitchFamily="34" charset="-122"/>
              </a:endParaRPr>
            </a:p>
          </p:txBody>
        </p:sp>
      </p:grpSp>
      <p:grpSp>
        <p:nvGrpSpPr>
          <p:cNvPr id="9" name="组合 8"/>
          <p:cNvGrpSpPr/>
          <p:nvPr/>
        </p:nvGrpSpPr>
        <p:grpSpPr>
          <a:xfrm>
            <a:off x="-72516" y="-5298"/>
            <a:ext cx="1805717" cy="324036"/>
            <a:chOff x="-72516" y="-5298"/>
            <a:chExt cx="1805717" cy="324036"/>
          </a:xfrm>
        </p:grpSpPr>
        <p:sp>
          <p:nvSpPr>
            <p:cNvPr id="4" name="平行四边形 3"/>
            <p:cNvSpPr/>
            <p:nvPr/>
          </p:nvSpPr>
          <p:spPr>
            <a:xfrm>
              <a:off x="-72516" y="-5298"/>
              <a:ext cx="1805717" cy="324036"/>
            </a:xfrm>
            <a:prstGeom prst="parallelogram">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panose="020B0503020204020204" pitchFamily="34" charset="-122"/>
              </a:endParaRPr>
            </a:p>
          </p:txBody>
        </p:sp>
        <p:sp>
          <p:nvSpPr>
            <p:cNvPr id="17419" name="TextBox 33"/>
            <p:cNvSpPr>
              <a:spLocks noChangeArrowheads="1"/>
            </p:cNvSpPr>
            <p:nvPr/>
          </p:nvSpPr>
          <p:spPr bwMode="auto">
            <a:xfrm>
              <a:off x="361869" y="48998"/>
              <a:ext cx="112443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1400" b="1" dirty="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rPr>
                <a:t>日常工作</a:t>
              </a:r>
              <a:endParaRPr lang="zh-CN" altLang="en-US" sz="1400" b="1" dirty="0">
                <a:solidFill>
                  <a:schemeClr val="accent2"/>
                </a:solidFill>
                <a:latin typeface="微软雅黑" panose="020B0503020204020204" pitchFamily="34" charset="-122"/>
                <a:ea typeface="微软雅黑" panose="020B0503020204020204" pitchFamily="34" charset="-122"/>
              </a:endParaRPr>
            </a:p>
          </p:txBody>
        </p:sp>
      </p:grpSp>
      <p:grpSp>
        <p:nvGrpSpPr>
          <p:cNvPr id="254" name="组合 253"/>
          <p:cNvGrpSpPr/>
          <p:nvPr/>
        </p:nvGrpSpPr>
        <p:grpSpPr bwMode="auto">
          <a:xfrm>
            <a:off x="2960688" y="1180380"/>
            <a:ext cx="1414462" cy="1414463"/>
            <a:chOff x="3946525" y="1341438"/>
            <a:chExt cx="1885950" cy="1885950"/>
          </a:xfrm>
        </p:grpSpPr>
        <p:sp>
          <p:nvSpPr>
            <p:cNvPr id="255" name="同心圆 254"/>
            <p:cNvSpPr/>
            <p:nvPr/>
          </p:nvSpPr>
          <p:spPr>
            <a:xfrm rot="5400000">
              <a:off x="3946524" y="1341439"/>
              <a:ext cx="1885950" cy="1885950"/>
            </a:xfrm>
            <a:prstGeom prst="don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256" name="椭圆 255"/>
            <p:cNvSpPr/>
            <p:nvPr/>
          </p:nvSpPr>
          <p:spPr>
            <a:xfrm>
              <a:off x="4357158" y="1762655"/>
              <a:ext cx="1043516" cy="104351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3300" dirty="0">
                  <a:solidFill>
                    <a:schemeClr val="bg1"/>
                  </a:solidFill>
                  <a:latin typeface="Impact" panose="020B0806030902050204" pitchFamily="34" charset="0"/>
                  <a:ea typeface="微软雅黑" panose="020B0503020204020204" pitchFamily="34" charset="-122"/>
                </a:rPr>
                <a:t>1</a:t>
              </a:r>
              <a:endParaRPr lang="zh-CN" altLang="en-US" sz="3300" dirty="0">
                <a:solidFill>
                  <a:schemeClr val="bg1"/>
                </a:solidFill>
                <a:latin typeface="Impact" panose="020B0806030902050204" pitchFamily="34" charset="0"/>
                <a:ea typeface="微软雅黑" panose="020B0503020204020204" pitchFamily="34" charset="-122"/>
              </a:endParaRPr>
            </a:p>
          </p:txBody>
        </p:sp>
      </p:grpSp>
      <p:grpSp>
        <p:nvGrpSpPr>
          <p:cNvPr id="257" name="组合 256"/>
          <p:cNvGrpSpPr/>
          <p:nvPr/>
        </p:nvGrpSpPr>
        <p:grpSpPr bwMode="auto">
          <a:xfrm>
            <a:off x="4464050" y="1180380"/>
            <a:ext cx="1414463" cy="1414463"/>
            <a:chOff x="5951538" y="1341438"/>
            <a:chExt cx="1885950" cy="1885950"/>
          </a:xfrm>
        </p:grpSpPr>
        <p:sp>
          <p:nvSpPr>
            <p:cNvPr id="258" name="同心圆 257"/>
            <p:cNvSpPr/>
            <p:nvPr/>
          </p:nvSpPr>
          <p:spPr>
            <a:xfrm rot="16200000" flipH="1">
              <a:off x="5951538" y="1341438"/>
              <a:ext cx="1885950" cy="1885950"/>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259" name="椭圆 258"/>
            <p:cNvSpPr/>
            <p:nvPr/>
          </p:nvSpPr>
          <p:spPr>
            <a:xfrm>
              <a:off x="6372755" y="1762655"/>
              <a:ext cx="1043516" cy="104351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3300" dirty="0">
                  <a:solidFill>
                    <a:schemeClr val="tx1"/>
                  </a:solidFill>
                  <a:latin typeface="Impact" panose="020B0806030902050204" pitchFamily="34" charset="0"/>
                  <a:ea typeface="微软雅黑" panose="020B0503020204020204" pitchFamily="34" charset="-122"/>
                </a:rPr>
                <a:t>2</a:t>
              </a:r>
              <a:endParaRPr lang="zh-CN" altLang="en-US" sz="3300" dirty="0">
                <a:solidFill>
                  <a:schemeClr val="tx1"/>
                </a:solidFill>
                <a:latin typeface="Impact" panose="020B0806030902050204" pitchFamily="34" charset="0"/>
                <a:ea typeface="微软雅黑" panose="020B0503020204020204" pitchFamily="34" charset="-122"/>
              </a:endParaRPr>
            </a:p>
          </p:txBody>
        </p:sp>
      </p:grpSp>
      <p:grpSp>
        <p:nvGrpSpPr>
          <p:cNvPr id="260" name="组合 259"/>
          <p:cNvGrpSpPr/>
          <p:nvPr/>
        </p:nvGrpSpPr>
        <p:grpSpPr bwMode="auto">
          <a:xfrm>
            <a:off x="4456113" y="2669455"/>
            <a:ext cx="1414462" cy="1414463"/>
            <a:chOff x="5940425" y="3327400"/>
            <a:chExt cx="1887538" cy="1885950"/>
          </a:xfrm>
        </p:grpSpPr>
        <p:sp>
          <p:nvSpPr>
            <p:cNvPr id="261" name="同心圆 260"/>
            <p:cNvSpPr/>
            <p:nvPr/>
          </p:nvSpPr>
          <p:spPr>
            <a:xfrm flipH="1">
              <a:off x="5940425" y="3327400"/>
              <a:ext cx="1887538" cy="1885950"/>
            </a:xfrm>
            <a:prstGeom prst="donu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262" name="椭圆 261"/>
            <p:cNvSpPr/>
            <p:nvPr/>
          </p:nvSpPr>
          <p:spPr>
            <a:xfrm>
              <a:off x="6372589" y="3748617"/>
              <a:ext cx="1044395" cy="104351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3300" dirty="0">
                  <a:solidFill>
                    <a:schemeClr val="tx2"/>
                  </a:solidFill>
                  <a:latin typeface="Impact" panose="020B0806030902050204" pitchFamily="34" charset="0"/>
                  <a:ea typeface="微软雅黑" panose="020B0503020204020204" pitchFamily="34" charset="-122"/>
                </a:rPr>
                <a:t>4</a:t>
              </a:r>
              <a:endParaRPr lang="zh-CN" altLang="en-US" sz="3300" dirty="0">
                <a:solidFill>
                  <a:schemeClr val="tx2"/>
                </a:solidFill>
                <a:latin typeface="Impact" panose="020B0806030902050204" pitchFamily="34" charset="0"/>
                <a:ea typeface="微软雅黑" panose="020B0503020204020204" pitchFamily="34" charset="-122"/>
              </a:endParaRPr>
            </a:p>
          </p:txBody>
        </p:sp>
      </p:grpSp>
      <p:grpSp>
        <p:nvGrpSpPr>
          <p:cNvPr id="263" name="组合 262"/>
          <p:cNvGrpSpPr/>
          <p:nvPr/>
        </p:nvGrpSpPr>
        <p:grpSpPr bwMode="auto">
          <a:xfrm>
            <a:off x="2951163" y="2669455"/>
            <a:ext cx="1414462" cy="1414463"/>
            <a:chOff x="3935413" y="3327400"/>
            <a:chExt cx="1885950" cy="1885950"/>
          </a:xfrm>
        </p:grpSpPr>
        <p:sp>
          <p:nvSpPr>
            <p:cNvPr id="264" name="同心圆 263"/>
            <p:cNvSpPr/>
            <p:nvPr/>
          </p:nvSpPr>
          <p:spPr>
            <a:xfrm>
              <a:off x="3935413" y="3327400"/>
              <a:ext cx="1885950" cy="1885950"/>
            </a:xfrm>
            <a:prstGeom prst="donu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265" name="椭圆 264"/>
            <p:cNvSpPr/>
            <p:nvPr/>
          </p:nvSpPr>
          <p:spPr>
            <a:xfrm>
              <a:off x="4362980" y="3748617"/>
              <a:ext cx="1043516" cy="104351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3300" dirty="0">
                  <a:solidFill>
                    <a:schemeClr val="bg2"/>
                  </a:solidFill>
                  <a:latin typeface="Impact" panose="020B0806030902050204" pitchFamily="34" charset="0"/>
                  <a:ea typeface="微软雅黑" panose="020B0503020204020204" pitchFamily="34" charset="-122"/>
                </a:rPr>
                <a:t>3</a:t>
              </a:r>
              <a:endParaRPr lang="zh-CN" altLang="en-US" sz="3300" dirty="0">
                <a:solidFill>
                  <a:schemeClr val="bg2"/>
                </a:solidFill>
                <a:latin typeface="Impact" panose="020B0806030902050204" pitchFamily="34" charset="0"/>
                <a:ea typeface="微软雅黑" panose="020B0503020204020204" pitchFamily="34" charset="-122"/>
              </a:endParaRPr>
            </a:p>
          </p:txBody>
        </p:sp>
      </p:grpSp>
      <p:grpSp>
        <p:nvGrpSpPr>
          <p:cNvPr id="266" name="组合 265"/>
          <p:cNvGrpSpPr/>
          <p:nvPr/>
        </p:nvGrpSpPr>
        <p:grpSpPr bwMode="auto">
          <a:xfrm>
            <a:off x="1036638" y="1439143"/>
            <a:ext cx="1704975" cy="2493962"/>
            <a:chOff x="1382712" y="1685925"/>
            <a:chExt cx="2271713" cy="3327239"/>
          </a:xfrm>
        </p:grpSpPr>
        <p:grpSp>
          <p:nvGrpSpPr>
            <p:cNvPr id="267" name="组合 7"/>
            <p:cNvGrpSpPr/>
            <p:nvPr/>
          </p:nvGrpSpPr>
          <p:grpSpPr bwMode="auto">
            <a:xfrm>
              <a:off x="1382712" y="1685925"/>
              <a:ext cx="2271713" cy="1370548"/>
              <a:chOff x="1382712" y="1685925"/>
              <a:chExt cx="2271713" cy="1370548"/>
            </a:xfrm>
          </p:grpSpPr>
          <p:sp>
            <p:nvSpPr>
              <p:cNvPr id="271" name="文本框 58"/>
              <p:cNvSpPr txBox="1">
                <a:spLocks noChangeArrowheads="1"/>
              </p:cNvSpPr>
              <p:nvPr/>
            </p:nvSpPr>
            <p:spPr bwMode="auto">
              <a:xfrm>
                <a:off x="1382712" y="1685925"/>
                <a:ext cx="1800753" cy="410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400">
                    <a:solidFill>
                      <a:schemeClr val="bg1"/>
                    </a:solidFill>
                    <a:latin typeface="Impact" panose="020B0806030902050204" pitchFamily="34" charset="0"/>
                    <a:ea typeface="微软雅黑" panose="020B0503020204020204" pitchFamily="34" charset="-122"/>
                  </a:rPr>
                  <a:t>标题文字内容</a:t>
                </a:r>
                <a:endParaRPr lang="zh-CN" altLang="en-US" sz="1400">
                  <a:solidFill>
                    <a:schemeClr val="bg1"/>
                  </a:solidFill>
                  <a:latin typeface="Impact" panose="020B0806030902050204" pitchFamily="34" charset="0"/>
                  <a:ea typeface="微软雅黑" panose="020B0503020204020204" pitchFamily="34" charset="-122"/>
                </a:endParaRPr>
              </a:p>
            </p:txBody>
          </p:sp>
          <p:sp>
            <p:nvSpPr>
              <p:cNvPr id="272" name="文本框 69"/>
              <p:cNvSpPr txBox="1">
                <a:spLocks noChangeArrowheads="1"/>
              </p:cNvSpPr>
              <p:nvPr/>
            </p:nvSpPr>
            <p:spPr bwMode="auto">
              <a:xfrm>
                <a:off x="1403350" y="1917700"/>
                <a:ext cx="2251075"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110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单击此处添加段落文本单击此处添加段落文本单击此处添加段落文本</a:t>
                </a:r>
                <a:endParaRPr lang="zh-CN" altLang="en-US" sz="1100"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p:txBody>
          </p:sp>
        </p:grpSp>
        <p:grpSp>
          <p:nvGrpSpPr>
            <p:cNvPr id="268" name="组合 27"/>
            <p:cNvGrpSpPr/>
            <p:nvPr/>
          </p:nvGrpSpPr>
          <p:grpSpPr bwMode="auto">
            <a:xfrm>
              <a:off x="1382713" y="3642616"/>
              <a:ext cx="2271712" cy="1370548"/>
              <a:chOff x="1382713" y="1685925"/>
              <a:chExt cx="2271712" cy="1370548"/>
            </a:xfrm>
          </p:grpSpPr>
          <p:sp>
            <p:nvSpPr>
              <p:cNvPr id="269" name="文本框 58"/>
              <p:cNvSpPr txBox="1">
                <a:spLocks noChangeArrowheads="1"/>
              </p:cNvSpPr>
              <p:nvPr/>
            </p:nvSpPr>
            <p:spPr bwMode="auto">
              <a:xfrm>
                <a:off x="1382713" y="1685925"/>
                <a:ext cx="1800752" cy="410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400">
                    <a:solidFill>
                      <a:schemeClr val="bg2"/>
                    </a:solidFill>
                    <a:latin typeface="Impact" panose="020B0806030902050204" pitchFamily="34" charset="0"/>
                    <a:ea typeface="微软雅黑" panose="020B0503020204020204" pitchFamily="34" charset="-122"/>
                  </a:rPr>
                  <a:t>标题文字内容</a:t>
                </a:r>
                <a:endParaRPr lang="zh-CN" altLang="en-US" sz="1400">
                  <a:solidFill>
                    <a:schemeClr val="bg2"/>
                  </a:solidFill>
                  <a:latin typeface="Impact" panose="020B0806030902050204" pitchFamily="34" charset="0"/>
                  <a:ea typeface="微软雅黑" panose="020B0503020204020204" pitchFamily="34" charset="-122"/>
                </a:endParaRPr>
              </a:p>
            </p:txBody>
          </p:sp>
          <p:sp>
            <p:nvSpPr>
              <p:cNvPr id="270" name="文本框 69"/>
              <p:cNvSpPr txBox="1">
                <a:spLocks noChangeArrowheads="1"/>
              </p:cNvSpPr>
              <p:nvPr/>
            </p:nvSpPr>
            <p:spPr bwMode="auto">
              <a:xfrm>
                <a:off x="1403350" y="1917700"/>
                <a:ext cx="2251075"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110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单击此处添加段落文本单击此处添加段落文本单击此处添加段落文本</a:t>
                </a:r>
                <a:endParaRPr lang="zh-CN" altLang="en-US" sz="1100"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p:txBody>
          </p:sp>
        </p:grpSp>
      </p:grpSp>
      <p:grpSp>
        <p:nvGrpSpPr>
          <p:cNvPr id="273" name="组合 272"/>
          <p:cNvGrpSpPr/>
          <p:nvPr/>
        </p:nvGrpSpPr>
        <p:grpSpPr bwMode="auto">
          <a:xfrm>
            <a:off x="6189663" y="1439143"/>
            <a:ext cx="1704975" cy="2493962"/>
            <a:chOff x="8253413" y="1685925"/>
            <a:chExt cx="2271712" cy="3327239"/>
          </a:xfrm>
        </p:grpSpPr>
        <p:grpSp>
          <p:nvGrpSpPr>
            <p:cNvPr id="274" name="组合 33"/>
            <p:cNvGrpSpPr/>
            <p:nvPr/>
          </p:nvGrpSpPr>
          <p:grpSpPr bwMode="auto">
            <a:xfrm>
              <a:off x="8253413" y="1685925"/>
              <a:ext cx="2271712" cy="1370548"/>
              <a:chOff x="1382713" y="1685925"/>
              <a:chExt cx="2271712" cy="1370548"/>
            </a:xfrm>
          </p:grpSpPr>
          <p:sp>
            <p:nvSpPr>
              <p:cNvPr id="278" name="文本框 58"/>
              <p:cNvSpPr txBox="1">
                <a:spLocks noChangeArrowheads="1"/>
              </p:cNvSpPr>
              <p:nvPr/>
            </p:nvSpPr>
            <p:spPr bwMode="auto">
              <a:xfrm>
                <a:off x="1382713" y="1685925"/>
                <a:ext cx="1855787" cy="410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400">
                    <a:latin typeface="Impact" panose="020B0806030902050204" pitchFamily="34" charset="0"/>
                    <a:ea typeface="微软雅黑" panose="020B0503020204020204" pitchFamily="34" charset="-122"/>
                  </a:rPr>
                  <a:t>标题文字内容</a:t>
                </a:r>
                <a:endParaRPr lang="zh-CN" altLang="en-US" sz="1400">
                  <a:latin typeface="Impact" panose="020B0806030902050204" pitchFamily="34" charset="0"/>
                  <a:ea typeface="微软雅黑" panose="020B0503020204020204" pitchFamily="34" charset="-122"/>
                </a:endParaRPr>
              </a:p>
            </p:txBody>
          </p:sp>
          <p:sp>
            <p:nvSpPr>
              <p:cNvPr id="279" name="文本框 69"/>
              <p:cNvSpPr txBox="1">
                <a:spLocks noChangeArrowheads="1"/>
              </p:cNvSpPr>
              <p:nvPr/>
            </p:nvSpPr>
            <p:spPr bwMode="auto">
              <a:xfrm>
                <a:off x="1403350" y="1917700"/>
                <a:ext cx="2251075"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110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单击此处添加段落文本单击此处添加段落文本单击此处添加段落文本</a:t>
                </a:r>
                <a:endParaRPr lang="zh-CN" altLang="en-US" sz="1100"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p:txBody>
          </p:sp>
        </p:grpSp>
        <p:grpSp>
          <p:nvGrpSpPr>
            <p:cNvPr id="275" name="组合 39"/>
            <p:cNvGrpSpPr/>
            <p:nvPr/>
          </p:nvGrpSpPr>
          <p:grpSpPr bwMode="auto">
            <a:xfrm>
              <a:off x="8253413" y="3642616"/>
              <a:ext cx="2271712" cy="1370548"/>
              <a:chOff x="1382713" y="1685925"/>
              <a:chExt cx="2271712" cy="1370548"/>
            </a:xfrm>
          </p:grpSpPr>
          <p:sp>
            <p:nvSpPr>
              <p:cNvPr id="276" name="文本框 58"/>
              <p:cNvSpPr txBox="1">
                <a:spLocks noChangeArrowheads="1"/>
              </p:cNvSpPr>
              <p:nvPr/>
            </p:nvSpPr>
            <p:spPr bwMode="auto">
              <a:xfrm>
                <a:off x="1382713" y="1685925"/>
                <a:ext cx="1855787" cy="410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400">
                    <a:solidFill>
                      <a:schemeClr val="tx2"/>
                    </a:solidFill>
                    <a:latin typeface="Impact" panose="020B0806030902050204" pitchFamily="34" charset="0"/>
                    <a:ea typeface="微软雅黑" panose="020B0503020204020204" pitchFamily="34" charset="-122"/>
                  </a:rPr>
                  <a:t>标题文字内容</a:t>
                </a:r>
                <a:endParaRPr lang="zh-CN" altLang="en-US" sz="1400">
                  <a:solidFill>
                    <a:schemeClr val="tx2"/>
                  </a:solidFill>
                  <a:latin typeface="Impact" panose="020B0806030902050204" pitchFamily="34" charset="0"/>
                  <a:ea typeface="微软雅黑" panose="020B0503020204020204" pitchFamily="34" charset="-122"/>
                </a:endParaRPr>
              </a:p>
            </p:txBody>
          </p:sp>
          <p:sp>
            <p:nvSpPr>
              <p:cNvPr id="277" name="文本框 69"/>
              <p:cNvSpPr txBox="1">
                <a:spLocks noChangeArrowheads="1"/>
              </p:cNvSpPr>
              <p:nvPr/>
            </p:nvSpPr>
            <p:spPr bwMode="auto">
              <a:xfrm>
                <a:off x="1403350" y="1917700"/>
                <a:ext cx="2251075"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110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单击此处添加段落文本单击此处添加段落文本单击此处添加段落文本</a:t>
                </a:r>
                <a:endParaRPr lang="zh-CN" altLang="en-US" sz="1100"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p:txBody>
          </p:sp>
        </p:grpSp>
      </p:grpSp>
      <p:pic>
        <p:nvPicPr>
          <p:cNvPr id="39" name="图片 3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091813" y="4376070"/>
            <a:ext cx="1944683" cy="89598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advClick="0" advTm="0">
        <p14:flash/>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6" presetClass="emph" presetSubtype="0" fill="hold" nodeType="clickEffect">
                                  <p:stCondLst>
                                    <p:cond delay="0"/>
                                  </p:stCondLst>
                                  <p:childTnLst>
                                    <p:animEffect transition="out" filter="fade">
                                      <p:cBhvr>
                                        <p:cTn id="20" dur="500" tmFilter="0, 0; .2, .5; .8, .5; 1, 0"/>
                                        <p:tgtEl>
                                          <p:spTgt spid="9"/>
                                        </p:tgtEl>
                                      </p:cBhvr>
                                    </p:animEffect>
                                    <p:animScale>
                                      <p:cBhvr>
                                        <p:cTn id="21" dur="250" autoRev="1" fill="hold"/>
                                        <p:tgtEl>
                                          <p:spTgt spid="9"/>
                                        </p:tgtEl>
                                      </p:cBhvr>
                                      <p:by x="105000" y="105000"/>
                                    </p:animScale>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254"/>
                                        </p:tgtEl>
                                        <p:attrNameLst>
                                          <p:attrName>style.visibility</p:attrName>
                                        </p:attrNameLst>
                                      </p:cBhvr>
                                      <p:to>
                                        <p:strVal val="visible"/>
                                      </p:to>
                                    </p:set>
                                    <p:animEffect transition="in" filter="fade">
                                      <p:cBhvr>
                                        <p:cTn id="25" dur="500"/>
                                        <p:tgtEl>
                                          <p:spTgt spid="254"/>
                                        </p:tgtEl>
                                      </p:cBhvr>
                                    </p:animEffect>
                                  </p:childTnLst>
                                </p:cTn>
                              </p:par>
                            </p:childTnLst>
                          </p:cTn>
                        </p:par>
                        <p:par>
                          <p:cTn id="26" fill="hold">
                            <p:stCondLst>
                              <p:cond delay="1000"/>
                            </p:stCondLst>
                            <p:childTnLst>
                              <p:par>
                                <p:cTn id="27" presetID="10" presetClass="entr" presetSubtype="0" fill="hold" nodeType="afterEffect">
                                  <p:stCondLst>
                                    <p:cond delay="0"/>
                                  </p:stCondLst>
                                  <p:childTnLst>
                                    <p:set>
                                      <p:cBhvr>
                                        <p:cTn id="28" dur="1" fill="hold">
                                          <p:stCondLst>
                                            <p:cond delay="0"/>
                                          </p:stCondLst>
                                        </p:cTn>
                                        <p:tgtEl>
                                          <p:spTgt spid="257"/>
                                        </p:tgtEl>
                                        <p:attrNameLst>
                                          <p:attrName>style.visibility</p:attrName>
                                        </p:attrNameLst>
                                      </p:cBhvr>
                                      <p:to>
                                        <p:strVal val="visible"/>
                                      </p:to>
                                    </p:set>
                                    <p:animEffect transition="in" filter="fade">
                                      <p:cBhvr>
                                        <p:cTn id="29" dur="500"/>
                                        <p:tgtEl>
                                          <p:spTgt spid="257"/>
                                        </p:tgtEl>
                                      </p:cBhvr>
                                    </p:animEffect>
                                  </p:childTnLst>
                                </p:cTn>
                              </p:par>
                            </p:childTnLst>
                          </p:cTn>
                        </p:par>
                        <p:par>
                          <p:cTn id="30" fill="hold">
                            <p:stCondLst>
                              <p:cond delay="1500"/>
                            </p:stCondLst>
                            <p:childTnLst>
                              <p:par>
                                <p:cTn id="31" presetID="10" presetClass="entr" presetSubtype="0" fill="hold" nodeType="afterEffect">
                                  <p:stCondLst>
                                    <p:cond delay="0"/>
                                  </p:stCondLst>
                                  <p:childTnLst>
                                    <p:set>
                                      <p:cBhvr>
                                        <p:cTn id="32" dur="1" fill="hold">
                                          <p:stCondLst>
                                            <p:cond delay="0"/>
                                          </p:stCondLst>
                                        </p:cTn>
                                        <p:tgtEl>
                                          <p:spTgt spid="263"/>
                                        </p:tgtEl>
                                        <p:attrNameLst>
                                          <p:attrName>style.visibility</p:attrName>
                                        </p:attrNameLst>
                                      </p:cBhvr>
                                      <p:to>
                                        <p:strVal val="visible"/>
                                      </p:to>
                                    </p:set>
                                    <p:animEffect transition="in" filter="fade">
                                      <p:cBhvr>
                                        <p:cTn id="33" dur="500"/>
                                        <p:tgtEl>
                                          <p:spTgt spid="263"/>
                                        </p:tgtEl>
                                      </p:cBhvr>
                                    </p:animEffect>
                                  </p:childTnLst>
                                </p:cTn>
                              </p:par>
                            </p:childTnLst>
                          </p:cTn>
                        </p:par>
                        <p:par>
                          <p:cTn id="34" fill="hold">
                            <p:stCondLst>
                              <p:cond delay="2000"/>
                            </p:stCondLst>
                            <p:childTnLst>
                              <p:par>
                                <p:cTn id="35" presetID="10" presetClass="entr" presetSubtype="0" fill="hold" nodeType="afterEffect">
                                  <p:stCondLst>
                                    <p:cond delay="0"/>
                                  </p:stCondLst>
                                  <p:childTnLst>
                                    <p:set>
                                      <p:cBhvr>
                                        <p:cTn id="36" dur="1" fill="hold">
                                          <p:stCondLst>
                                            <p:cond delay="0"/>
                                          </p:stCondLst>
                                        </p:cTn>
                                        <p:tgtEl>
                                          <p:spTgt spid="260"/>
                                        </p:tgtEl>
                                        <p:attrNameLst>
                                          <p:attrName>style.visibility</p:attrName>
                                        </p:attrNameLst>
                                      </p:cBhvr>
                                      <p:to>
                                        <p:strVal val="visible"/>
                                      </p:to>
                                    </p:set>
                                    <p:animEffect transition="in" filter="fade">
                                      <p:cBhvr>
                                        <p:cTn id="37" dur="500"/>
                                        <p:tgtEl>
                                          <p:spTgt spid="260"/>
                                        </p:tgtEl>
                                      </p:cBhvr>
                                    </p:animEffect>
                                  </p:childTnLst>
                                </p:cTn>
                              </p:par>
                            </p:childTnLst>
                          </p:cTn>
                        </p:par>
                        <p:par>
                          <p:cTn id="38" fill="hold">
                            <p:stCondLst>
                              <p:cond delay="2500"/>
                            </p:stCondLst>
                            <p:childTnLst>
                              <p:par>
                                <p:cTn id="39" presetID="2" presetClass="entr" presetSubtype="8" fill="hold" nodeType="afterEffect">
                                  <p:stCondLst>
                                    <p:cond delay="0"/>
                                  </p:stCondLst>
                                  <p:childTnLst>
                                    <p:set>
                                      <p:cBhvr>
                                        <p:cTn id="40" dur="1" fill="hold">
                                          <p:stCondLst>
                                            <p:cond delay="0"/>
                                          </p:stCondLst>
                                        </p:cTn>
                                        <p:tgtEl>
                                          <p:spTgt spid="266"/>
                                        </p:tgtEl>
                                        <p:attrNameLst>
                                          <p:attrName>style.visibility</p:attrName>
                                        </p:attrNameLst>
                                      </p:cBhvr>
                                      <p:to>
                                        <p:strVal val="visible"/>
                                      </p:to>
                                    </p:set>
                                    <p:anim calcmode="lin" valueType="num">
                                      <p:cBhvr additive="base">
                                        <p:cTn id="41" dur="500" fill="hold"/>
                                        <p:tgtEl>
                                          <p:spTgt spid="266"/>
                                        </p:tgtEl>
                                        <p:attrNameLst>
                                          <p:attrName>ppt_x</p:attrName>
                                        </p:attrNameLst>
                                      </p:cBhvr>
                                      <p:tavLst>
                                        <p:tav tm="0">
                                          <p:val>
                                            <p:strVal val="0-#ppt_w/2"/>
                                          </p:val>
                                        </p:tav>
                                        <p:tav tm="100000">
                                          <p:val>
                                            <p:strVal val="#ppt_x"/>
                                          </p:val>
                                        </p:tav>
                                      </p:tavLst>
                                    </p:anim>
                                    <p:anim calcmode="lin" valueType="num">
                                      <p:cBhvr additive="base">
                                        <p:cTn id="42" dur="500" fill="hold"/>
                                        <p:tgtEl>
                                          <p:spTgt spid="266"/>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 presetClass="entr" presetSubtype="2" fill="hold" nodeType="afterEffect">
                                  <p:stCondLst>
                                    <p:cond delay="0"/>
                                  </p:stCondLst>
                                  <p:childTnLst>
                                    <p:set>
                                      <p:cBhvr>
                                        <p:cTn id="45" dur="1" fill="hold">
                                          <p:stCondLst>
                                            <p:cond delay="0"/>
                                          </p:stCondLst>
                                        </p:cTn>
                                        <p:tgtEl>
                                          <p:spTgt spid="273"/>
                                        </p:tgtEl>
                                        <p:attrNameLst>
                                          <p:attrName>style.visibility</p:attrName>
                                        </p:attrNameLst>
                                      </p:cBhvr>
                                      <p:to>
                                        <p:strVal val="visible"/>
                                      </p:to>
                                    </p:set>
                                    <p:anim calcmode="lin" valueType="num">
                                      <p:cBhvr additive="base">
                                        <p:cTn id="46" dur="500" fill="hold"/>
                                        <p:tgtEl>
                                          <p:spTgt spid="273"/>
                                        </p:tgtEl>
                                        <p:attrNameLst>
                                          <p:attrName>ppt_x</p:attrName>
                                        </p:attrNameLst>
                                      </p:cBhvr>
                                      <p:tavLst>
                                        <p:tav tm="0">
                                          <p:val>
                                            <p:strVal val="1+#ppt_w/2"/>
                                          </p:val>
                                        </p:tav>
                                        <p:tav tm="100000">
                                          <p:val>
                                            <p:strVal val="#ppt_x"/>
                                          </p:val>
                                        </p:tav>
                                      </p:tavLst>
                                    </p:anim>
                                    <p:anim calcmode="lin" valueType="num">
                                      <p:cBhvr additive="base">
                                        <p:cTn id="47" dur="500" fill="hold"/>
                                        <p:tgtEl>
                                          <p:spTgt spid="27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组合 37"/>
          <p:cNvGrpSpPr/>
          <p:nvPr/>
        </p:nvGrpSpPr>
        <p:grpSpPr>
          <a:xfrm>
            <a:off x="1698246" y="-5298"/>
            <a:ext cx="1805717" cy="324036"/>
            <a:chOff x="1698246" y="-5298"/>
            <a:chExt cx="1805717" cy="324036"/>
          </a:xfrm>
        </p:grpSpPr>
        <p:sp>
          <p:nvSpPr>
            <p:cNvPr id="39" name="平行四边形 38"/>
            <p:cNvSpPr/>
            <p:nvPr/>
          </p:nvSpPr>
          <p:spPr>
            <a:xfrm>
              <a:off x="1698246" y="-5298"/>
              <a:ext cx="1805717" cy="324036"/>
            </a:xfrm>
            <a:prstGeom prst="parallelogram">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panose="020B0503020204020204" pitchFamily="34" charset="-122"/>
              </a:endParaRPr>
            </a:p>
          </p:txBody>
        </p:sp>
        <p:sp>
          <p:nvSpPr>
            <p:cNvPr id="40" name="TextBox 37"/>
            <p:cNvSpPr>
              <a:spLocks noChangeArrowheads="1"/>
            </p:cNvSpPr>
            <p:nvPr/>
          </p:nvSpPr>
          <p:spPr bwMode="auto">
            <a:xfrm>
              <a:off x="2065961" y="48998"/>
              <a:ext cx="99194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1400" b="1" dirty="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rPr>
                <a:t>其他工作</a:t>
              </a:r>
              <a:endParaRPr lang="zh-CN" altLang="en-US" sz="1400" b="1" dirty="0">
                <a:solidFill>
                  <a:schemeClr val="accent2"/>
                </a:solidFill>
                <a:latin typeface="微软雅黑" panose="020B0503020204020204" pitchFamily="34" charset="-122"/>
                <a:ea typeface="微软雅黑" panose="020B0503020204020204" pitchFamily="34" charset="-122"/>
              </a:endParaRPr>
            </a:p>
          </p:txBody>
        </p:sp>
      </p:grpSp>
      <p:grpSp>
        <p:nvGrpSpPr>
          <p:cNvPr id="41" name="组合 40"/>
          <p:cNvGrpSpPr/>
          <p:nvPr/>
        </p:nvGrpSpPr>
        <p:grpSpPr>
          <a:xfrm>
            <a:off x="3470062" y="-5298"/>
            <a:ext cx="1805717" cy="324036"/>
            <a:chOff x="3470062" y="-5298"/>
            <a:chExt cx="1805717" cy="324036"/>
          </a:xfrm>
        </p:grpSpPr>
        <p:sp>
          <p:nvSpPr>
            <p:cNvPr id="42" name="平行四边形 41"/>
            <p:cNvSpPr/>
            <p:nvPr/>
          </p:nvSpPr>
          <p:spPr>
            <a:xfrm>
              <a:off x="3470062" y="-5298"/>
              <a:ext cx="1805717" cy="324036"/>
            </a:xfrm>
            <a:prstGeom prst="parallelogram">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panose="020B0503020204020204" pitchFamily="34" charset="-122"/>
              </a:endParaRPr>
            </a:p>
          </p:txBody>
        </p:sp>
        <p:sp>
          <p:nvSpPr>
            <p:cNvPr id="43" name="TextBox 38"/>
            <p:cNvSpPr>
              <a:spLocks noChangeArrowheads="1"/>
            </p:cNvSpPr>
            <p:nvPr/>
          </p:nvSpPr>
          <p:spPr bwMode="auto">
            <a:xfrm>
              <a:off x="3534969" y="48998"/>
              <a:ext cx="133214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1400" b="1" dirty="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rPr>
                <a:t>领导交办事项</a:t>
              </a:r>
              <a:endParaRPr lang="zh-CN" altLang="en-US" sz="1400" b="1" dirty="0">
                <a:solidFill>
                  <a:schemeClr val="accent2"/>
                </a:solidFill>
                <a:latin typeface="微软雅黑" panose="020B0503020204020204" pitchFamily="34" charset="-122"/>
                <a:ea typeface="微软雅黑" panose="020B0503020204020204" pitchFamily="34" charset="-122"/>
              </a:endParaRPr>
            </a:p>
          </p:txBody>
        </p:sp>
      </p:grpSp>
      <p:grpSp>
        <p:nvGrpSpPr>
          <p:cNvPr id="44" name="组合 43"/>
          <p:cNvGrpSpPr/>
          <p:nvPr/>
        </p:nvGrpSpPr>
        <p:grpSpPr>
          <a:xfrm>
            <a:off x="-72516" y="-5298"/>
            <a:ext cx="1805717" cy="324036"/>
            <a:chOff x="-72516" y="-5298"/>
            <a:chExt cx="1805717" cy="324036"/>
          </a:xfrm>
        </p:grpSpPr>
        <p:sp>
          <p:nvSpPr>
            <p:cNvPr id="47" name="平行四边形 46"/>
            <p:cNvSpPr/>
            <p:nvPr/>
          </p:nvSpPr>
          <p:spPr>
            <a:xfrm>
              <a:off x="-72516" y="-5298"/>
              <a:ext cx="1805717" cy="324036"/>
            </a:xfrm>
            <a:prstGeom prst="parallelogram">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panose="020B0503020204020204" pitchFamily="34" charset="-122"/>
              </a:endParaRPr>
            </a:p>
          </p:txBody>
        </p:sp>
        <p:sp>
          <p:nvSpPr>
            <p:cNvPr id="48" name="TextBox 33"/>
            <p:cNvSpPr>
              <a:spLocks noChangeArrowheads="1"/>
            </p:cNvSpPr>
            <p:nvPr/>
          </p:nvSpPr>
          <p:spPr bwMode="auto">
            <a:xfrm>
              <a:off x="361869" y="48998"/>
              <a:ext cx="112443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1400" b="1" dirty="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rPr>
                <a:t>日常工作</a:t>
              </a:r>
              <a:endParaRPr lang="zh-CN" altLang="en-US" sz="1400" b="1" dirty="0">
                <a:solidFill>
                  <a:schemeClr val="accent2"/>
                </a:solidFill>
                <a:latin typeface="微软雅黑" panose="020B0503020204020204" pitchFamily="34" charset="-122"/>
                <a:ea typeface="微软雅黑" panose="020B0503020204020204" pitchFamily="34" charset="-122"/>
              </a:endParaRPr>
            </a:p>
          </p:txBody>
        </p:sp>
      </p:grpSp>
      <p:grpSp>
        <p:nvGrpSpPr>
          <p:cNvPr id="71" name="组合 70"/>
          <p:cNvGrpSpPr/>
          <p:nvPr/>
        </p:nvGrpSpPr>
        <p:grpSpPr>
          <a:xfrm>
            <a:off x="905711" y="334277"/>
            <a:ext cx="7698737" cy="4757752"/>
            <a:chOff x="905711" y="334277"/>
            <a:chExt cx="7698737" cy="4757752"/>
          </a:xfrm>
        </p:grpSpPr>
        <p:grpSp>
          <p:nvGrpSpPr>
            <p:cNvPr id="72" name="组合 71"/>
            <p:cNvGrpSpPr/>
            <p:nvPr/>
          </p:nvGrpSpPr>
          <p:grpSpPr>
            <a:xfrm>
              <a:off x="4810515" y="2440572"/>
              <a:ext cx="2343154" cy="1453730"/>
              <a:chOff x="4447023" y="2148110"/>
              <a:chExt cx="4589473" cy="3072214"/>
            </a:xfrm>
          </p:grpSpPr>
          <p:sp>
            <p:nvSpPr>
              <p:cNvPr id="97" name="五边形 6"/>
              <p:cNvSpPr/>
              <p:nvPr/>
            </p:nvSpPr>
            <p:spPr>
              <a:xfrm>
                <a:off x="4707059" y="3453090"/>
                <a:ext cx="4329437" cy="1327147"/>
              </a:xfrm>
              <a:custGeom>
                <a:avLst/>
                <a:gdLst/>
                <a:ahLst/>
                <a:cxnLst/>
                <a:rect l="l" t="t" r="r" b="b"/>
                <a:pathLst>
                  <a:path w="4329437" h="1327147">
                    <a:moveTo>
                      <a:pt x="0" y="0"/>
                    </a:moveTo>
                    <a:lnTo>
                      <a:pt x="3063884" y="0"/>
                    </a:lnTo>
                    <a:lnTo>
                      <a:pt x="4329437" y="320674"/>
                    </a:lnTo>
                    <a:lnTo>
                      <a:pt x="3216284" y="1327147"/>
                    </a:lnTo>
                    <a:lnTo>
                      <a:pt x="1017114" y="1132621"/>
                    </a:lnTo>
                    <a:close/>
                  </a:path>
                </a:pathLst>
              </a:custGeom>
              <a:solidFill>
                <a:sysClr val="windowText" lastClr="000000">
                  <a:lumMod val="50000"/>
                  <a:lumOff val="50000"/>
                </a:sysClr>
              </a:solidFill>
              <a:ln w="25400" cap="flat" cmpd="sng" algn="ctr">
                <a:noFill/>
                <a:prstDash val="solid"/>
              </a:ln>
              <a:effectLst>
                <a:softEdge rad="317500"/>
              </a:effectLst>
            </p:spPr>
            <p:txBody>
              <a:bodyPr rtlCol="0" anchor="ctr"/>
              <a:lstStyle/>
              <a:p>
                <a:pPr algn="ctr">
                  <a:defRPr/>
                </a:pPr>
                <a:endParaRPr lang="en-US" kern="0" dirty="0">
                  <a:solidFill>
                    <a:sysClr val="window" lastClr="FFFFFF"/>
                  </a:solidFill>
                  <a:ea typeface="微软雅黑" panose="020B0503020204020204" pitchFamily="34" charset="-122"/>
                </a:endParaRPr>
              </a:p>
            </p:txBody>
          </p:sp>
          <p:sp>
            <p:nvSpPr>
              <p:cNvPr id="98" name="五边形 3"/>
              <p:cNvSpPr/>
              <p:nvPr/>
            </p:nvSpPr>
            <p:spPr>
              <a:xfrm>
                <a:off x="4447023" y="3155277"/>
                <a:ext cx="3888432" cy="1129027"/>
              </a:xfrm>
              <a:custGeom>
                <a:avLst/>
                <a:gdLst/>
                <a:ahLst/>
                <a:cxnLst/>
                <a:rect l="l" t="t" r="r" b="b"/>
                <a:pathLst>
                  <a:path w="3888432" h="1129027">
                    <a:moveTo>
                      <a:pt x="0" y="0"/>
                    </a:moveTo>
                    <a:lnTo>
                      <a:pt x="3323919" y="0"/>
                    </a:lnTo>
                    <a:lnTo>
                      <a:pt x="3888432" y="564514"/>
                    </a:lnTo>
                    <a:lnTo>
                      <a:pt x="3323919" y="1129027"/>
                    </a:lnTo>
                    <a:lnTo>
                      <a:pt x="1006480" y="1129027"/>
                    </a:lnTo>
                    <a:lnTo>
                      <a:pt x="0" y="8248"/>
                    </a:lnTo>
                    <a:close/>
                  </a:path>
                </a:pathLst>
              </a:custGeom>
              <a:solidFill>
                <a:schemeClr val="tx1"/>
              </a:solidFill>
              <a:ln w="25400" cap="flat" cmpd="sng" algn="ctr">
                <a:noFill/>
                <a:prstDash val="solid"/>
              </a:ln>
              <a:effectLst/>
            </p:spPr>
            <p:txBody>
              <a:bodyPr rtlCol="0" anchor="ctr"/>
              <a:lstStyle/>
              <a:p>
                <a:pPr algn="ctr">
                  <a:defRPr/>
                </a:pPr>
                <a:endParaRPr lang="en-US" kern="0" dirty="0">
                  <a:solidFill>
                    <a:sysClr val="window" lastClr="FFFFFF"/>
                  </a:solidFill>
                  <a:ea typeface="微软雅黑" panose="020B0503020204020204" pitchFamily="34" charset="-122"/>
                </a:endParaRPr>
              </a:p>
            </p:txBody>
          </p:sp>
          <p:pic>
            <p:nvPicPr>
              <p:cNvPr id="99" name="Picture 2"/>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a:stretch>
                <a:fillRect/>
              </a:stretch>
            </p:blipFill>
            <p:spPr bwMode="auto">
              <a:xfrm rot="2943353">
                <a:off x="3554181" y="3503666"/>
                <a:ext cx="3072214" cy="361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73" name="组合 72"/>
            <p:cNvGrpSpPr/>
            <p:nvPr/>
          </p:nvGrpSpPr>
          <p:grpSpPr>
            <a:xfrm flipH="1" flipV="1">
              <a:off x="1979713" y="1419542"/>
              <a:ext cx="2343154" cy="1453730"/>
              <a:chOff x="4447023" y="2126443"/>
              <a:chExt cx="4589473" cy="3072214"/>
            </a:xfrm>
          </p:grpSpPr>
          <p:sp>
            <p:nvSpPr>
              <p:cNvPr id="94" name="五边形 6"/>
              <p:cNvSpPr/>
              <p:nvPr/>
            </p:nvSpPr>
            <p:spPr>
              <a:xfrm>
                <a:off x="4707059" y="3453090"/>
                <a:ext cx="4329437" cy="1327147"/>
              </a:xfrm>
              <a:custGeom>
                <a:avLst/>
                <a:gdLst/>
                <a:ahLst/>
                <a:cxnLst/>
                <a:rect l="l" t="t" r="r" b="b"/>
                <a:pathLst>
                  <a:path w="4329437" h="1327147">
                    <a:moveTo>
                      <a:pt x="0" y="0"/>
                    </a:moveTo>
                    <a:lnTo>
                      <a:pt x="3063884" y="0"/>
                    </a:lnTo>
                    <a:lnTo>
                      <a:pt x="4329437" y="320674"/>
                    </a:lnTo>
                    <a:lnTo>
                      <a:pt x="3216284" y="1327147"/>
                    </a:lnTo>
                    <a:lnTo>
                      <a:pt x="1017114" y="1132621"/>
                    </a:lnTo>
                    <a:close/>
                  </a:path>
                </a:pathLst>
              </a:custGeom>
              <a:solidFill>
                <a:sysClr val="windowText" lastClr="000000">
                  <a:lumMod val="50000"/>
                  <a:lumOff val="50000"/>
                </a:sysClr>
              </a:solidFill>
              <a:ln w="25400" cap="flat" cmpd="sng" algn="ctr">
                <a:noFill/>
                <a:prstDash val="solid"/>
              </a:ln>
              <a:effectLst>
                <a:softEdge rad="317500"/>
              </a:effectLst>
            </p:spPr>
            <p:txBody>
              <a:bodyPr rtlCol="0" anchor="ctr"/>
              <a:lstStyle/>
              <a:p>
                <a:pPr algn="ctr">
                  <a:defRPr/>
                </a:pPr>
                <a:endParaRPr lang="en-US" kern="0" dirty="0">
                  <a:solidFill>
                    <a:sysClr val="window" lastClr="FFFFFF"/>
                  </a:solidFill>
                  <a:ea typeface="微软雅黑" panose="020B0503020204020204" pitchFamily="34" charset="-122"/>
                </a:endParaRPr>
              </a:p>
            </p:txBody>
          </p:sp>
          <p:sp>
            <p:nvSpPr>
              <p:cNvPr id="95" name="五边形 3"/>
              <p:cNvSpPr/>
              <p:nvPr/>
            </p:nvSpPr>
            <p:spPr>
              <a:xfrm>
                <a:off x="4447023" y="3155277"/>
                <a:ext cx="3888432" cy="1129027"/>
              </a:xfrm>
              <a:custGeom>
                <a:avLst/>
                <a:gdLst/>
                <a:ahLst/>
                <a:cxnLst/>
                <a:rect l="l" t="t" r="r" b="b"/>
                <a:pathLst>
                  <a:path w="3888432" h="1129027">
                    <a:moveTo>
                      <a:pt x="0" y="0"/>
                    </a:moveTo>
                    <a:lnTo>
                      <a:pt x="3323919" y="0"/>
                    </a:lnTo>
                    <a:lnTo>
                      <a:pt x="3888432" y="564514"/>
                    </a:lnTo>
                    <a:lnTo>
                      <a:pt x="3323919" y="1129027"/>
                    </a:lnTo>
                    <a:lnTo>
                      <a:pt x="1006480" y="1129027"/>
                    </a:lnTo>
                    <a:lnTo>
                      <a:pt x="0" y="8248"/>
                    </a:lnTo>
                    <a:close/>
                  </a:path>
                </a:pathLst>
              </a:custGeom>
              <a:solidFill>
                <a:schemeClr val="tx2"/>
              </a:solidFill>
              <a:ln w="25400" cap="flat" cmpd="sng" algn="ctr">
                <a:noFill/>
                <a:prstDash val="solid"/>
              </a:ln>
              <a:effectLst/>
            </p:spPr>
            <p:txBody>
              <a:bodyPr rtlCol="0" anchor="ctr"/>
              <a:lstStyle/>
              <a:p>
                <a:pPr algn="ctr">
                  <a:defRPr/>
                </a:pPr>
                <a:endParaRPr lang="en-US" kern="0" dirty="0">
                  <a:solidFill>
                    <a:sysClr val="window" lastClr="FFFFFF"/>
                  </a:solidFill>
                  <a:ea typeface="微软雅黑" panose="020B0503020204020204" pitchFamily="34" charset="-122"/>
                </a:endParaRPr>
              </a:p>
            </p:txBody>
          </p:sp>
          <p:pic>
            <p:nvPicPr>
              <p:cNvPr id="96" name="Picture 2"/>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a:stretch>
                <a:fillRect/>
              </a:stretch>
            </p:blipFill>
            <p:spPr bwMode="auto">
              <a:xfrm rot="2943353">
                <a:off x="3554181" y="3481999"/>
                <a:ext cx="3072214" cy="361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74" name="组合 73"/>
            <p:cNvGrpSpPr/>
            <p:nvPr/>
          </p:nvGrpSpPr>
          <p:grpSpPr>
            <a:xfrm rot="5400000" flipH="1" flipV="1">
              <a:off x="3999955" y="635857"/>
              <a:ext cx="2171677" cy="1568518"/>
              <a:chOff x="4447022" y="2126444"/>
              <a:chExt cx="4589474" cy="3072214"/>
            </a:xfrm>
          </p:grpSpPr>
          <p:sp>
            <p:nvSpPr>
              <p:cNvPr id="91" name="五边形 6"/>
              <p:cNvSpPr/>
              <p:nvPr/>
            </p:nvSpPr>
            <p:spPr>
              <a:xfrm>
                <a:off x="4707059" y="3453090"/>
                <a:ext cx="4329437" cy="1327147"/>
              </a:xfrm>
              <a:custGeom>
                <a:avLst/>
                <a:gdLst/>
                <a:ahLst/>
                <a:cxnLst/>
                <a:rect l="l" t="t" r="r" b="b"/>
                <a:pathLst>
                  <a:path w="4329437" h="1327147">
                    <a:moveTo>
                      <a:pt x="0" y="0"/>
                    </a:moveTo>
                    <a:lnTo>
                      <a:pt x="3063884" y="0"/>
                    </a:lnTo>
                    <a:lnTo>
                      <a:pt x="4329437" y="320674"/>
                    </a:lnTo>
                    <a:lnTo>
                      <a:pt x="3216284" y="1327147"/>
                    </a:lnTo>
                    <a:lnTo>
                      <a:pt x="1017114" y="1132621"/>
                    </a:lnTo>
                    <a:close/>
                  </a:path>
                </a:pathLst>
              </a:custGeom>
              <a:solidFill>
                <a:sysClr val="windowText" lastClr="000000">
                  <a:lumMod val="50000"/>
                  <a:lumOff val="50000"/>
                </a:sysClr>
              </a:solidFill>
              <a:ln w="25400" cap="flat" cmpd="sng" algn="ctr">
                <a:noFill/>
                <a:prstDash val="solid"/>
              </a:ln>
              <a:effectLst>
                <a:softEdge rad="317500"/>
              </a:effectLst>
            </p:spPr>
            <p:txBody>
              <a:bodyPr rtlCol="0" anchor="ctr"/>
              <a:lstStyle/>
              <a:p>
                <a:pPr algn="ctr">
                  <a:defRPr/>
                </a:pPr>
                <a:endParaRPr lang="en-US" kern="0" dirty="0">
                  <a:solidFill>
                    <a:sysClr val="window" lastClr="FFFFFF"/>
                  </a:solidFill>
                  <a:ea typeface="微软雅黑" panose="020B0503020204020204" pitchFamily="34" charset="-122"/>
                </a:endParaRPr>
              </a:p>
            </p:txBody>
          </p:sp>
          <p:sp>
            <p:nvSpPr>
              <p:cNvPr id="92" name="五边形 3"/>
              <p:cNvSpPr/>
              <p:nvPr/>
            </p:nvSpPr>
            <p:spPr>
              <a:xfrm>
                <a:off x="4447022" y="3155278"/>
                <a:ext cx="3888431" cy="1129026"/>
              </a:xfrm>
              <a:custGeom>
                <a:avLst/>
                <a:gdLst/>
                <a:ahLst/>
                <a:cxnLst/>
                <a:rect l="l" t="t" r="r" b="b"/>
                <a:pathLst>
                  <a:path w="3888432" h="1129027">
                    <a:moveTo>
                      <a:pt x="0" y="0"/>
                    </a:moveTo>
                    <a:lnTo>
                      <a:pt x="3323919" y="0"/>
                    </a:lnTo>
                    <a:lnTo>
                      <a:pt x="3888432" y="564514"/>
                    </a:lnTo>
                    <a:lnTo>
                      <a:pt x="3323919" y="1129027"/>
                    </a:lnTo>
                    <a:lnTo>
                      <a:pt x="1006480" y="1129027"/>
                    </a:lnTo>
                    <a:lnTo>
                      <a:pt x="0" y="8248"/>
                    </a:lnTo>
                    <a:close/>
                  </a:path>
                </a:pathLst>
              </a:custGeom>
              <a:solidFill>
                <a:schemeClr val="bg1"/>
              </a:solidFill>
              <a:ln w="25400" cap="flat" cmpd="sng" algn="ctr">
                <a:noFill/>
                <a:prstDash val="solid"/>
              </a:ln>
              <a:effectLst/>
            </p:spPr>
            <p:txBody>
              <a:bodyPr rtlCol="0" anchor="ctr"/>
              <a:lstStyle/>
              <a:p>
                <a:pPr algn="ctr">
                  <a:defRPr/>
                </a:pPr>
                <a:endParaRPr lang="en-US" kern="0" dirty="0">
                  <a:solidFill>
                    <a:sysClr val="window" lastClr="FFFFFF"/>
                  </a:solidFill>
                  <a:ea typeface="微软雅黑" panose="020B0503020204020204" pitchFamily="34" charset="-122"/>
                </a:endParaRPr>
              </a:p>
            </p:txBody>
          </p:sp>
          <p:pic>
            <p:nvPicPr>
              <p:cNvPr id="93" name="Picture 2"/>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a:stretch>
                <a:fillRect/>
              </a:stretch>
            </p:blipFill>
            <p:spPr bwMode="auto">
              <a:xfrm rot="2943353">
                <a:off x="3574260" y="3482000"/>
                <a:ext cx="3072214" cy="361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75" name="组合 74"/>
            <p:cNvGrpSpPr/>
            <p:nvPr/>
          </p:nvGrpSpPr>
          <p:grpSpPr>
            <a:xfrm rot="5400000">
              <a:off x="2953317" y="3221932"/>
              <a:ext cx="2171677" cy="1568518"/>
              <a:chOff x="4447022" y="2126444"/>
              <a:chExt cx="4589474" cy="3072214"/>
            </a:xfrm>
          </p:grpSpPr>
          <p:sp>
            <p:nvSpPr>
              <p:cNvPr id="88" name="五边形 6"/>
              <p:cNvSpPr/>
              <p:nvPr/>
            </p:nvSpPr>
            <p:spPr>
              <a:xfrm>
                <a:off x="4707059" y="3453090"/>
                <a:ext cx="4329437" cy="1327147"/>
              </a:xfrm>
              <a:custGeom>
                <a:avLst/>
                <a:gdLst/>
                <a:ahLst/>
                <a:cxnLst/>
                <a:rect l="l" t="t" r="r" b="b"/>
                <a:pathLst>
                  <a:path w="4329437" h="1327147">
                    <a:moveTo>
                      <a:pt x="0" y="0"/>
                    </a:moveTo>
                    <a:lnTo>
                      <a:pt x="3063884" y="0"/>
                    </a:lnTo>
                    <a:lnTo>
                      <a:pt x="4329437" y="320674"/>
                    </a:lnTo>
                    <a:lnTo>
                      <a:pt x="3216284" y="1327147"/>
                    </a:lnTo>
                    <a:lnTo>
                      <a:pt x="1017114" y="1132621"/>
                    </a:lnTo>
                    <a:close/>
                  </a:path>
                </a:pathLst>
              </a:custGeom>
              <a:solidFill>
                <a:sysClr val="windowText" lastClr="000000">
                  <a:lumMod val="50000"/>
                  <a:lumOff val="50000"/>
                </a:sysClr>
              </a:solidFill>
              <a:ln w="25400" cap="flat" cmpd="sng" algn="ctr">
                <a:noFill/>
                <a:prstDash val="solid"/>
              </a:ln>
              <a:effectLst>
                <a:softEdge rad="317500"/>
              </a:effectLst>
            </p:spPr>
            <p:txBody>
              <a:bodyPr rtlCol="0" anchor="ctr"/>
              <a:lstStyle/>
              <a:p>
                <a:pPr algn="ctr">
                  <a:defRPr/>
                </a:pPr>
                <a:endParaRPr lang="en-US" kern="0" dirty="0">
                  <a:solidFill>
                    <a:sysClr val="window" lastClr="FFFFFF"/>
                  </a:solidFill>
                  <a:ea typeface="微软雅黑" panose="020B0503020204020204" pitchFamily="34" charset="-122"/>
                </a:endParaRPr>
              </a:p>
            </p:txBody>
          </p:sp>
          <p:sp>
            <p:nvSpPr>
              <p:cNvPr id="89" name="五边形 3"/>
              <p:cNvSpPr/>
              <p:nvPr/>
            </p:nvSpPr>
            <p:spPr>
              <a:xfrm>
                <a:off x="4447022" y="3155278"/>
                <a:ext cx="3888432" cy="1129027"/>
              </a:xfrm>
              <a:custGeom>
                <a:avLst/>
                <a:gdLst/>
                <a:ahLst/>
                <a:cxnLst/>
                <a:rect l="l" t="t" r="r" b="b"/>
                <a:pathLst>
                  <a:path w="3888432" h="1129027">
                    <a:moveTo>
                      <a:pt x="0" y="0"/>
                    </a:moveTo>
                    <a:lnTo>
                      <a:pt x="3323919" y="0"/>
                    </a:lnTo>
                    <a:lnTo>
                      <a:pt x="3888432" y="564514"/>
                    </a:lnTo>
                    <a:lnTo>
                      <a:pt x="3323919" y="1129027"/>
                    </a:lnTo>
                    <a:lnTo>
                      <a:pt x="1006480" y="1129027"/>
                    </a:lnTo>
                    <a:lnTo>
                      <a:pt x="0" y="8248"/>
                    </a:lnTo>
                    <a:close/>
                  </a:path>
                </a:pathLst>
              </a:custGeom>
              <a:solidFill>
                <a:schemeClr val="bg2"/>
              </a:solidFill>
              <a:ln w="25400" cap="flat" cmpd="sng" algn="ctr">
                <a:noFill/>
                <a:prstDash val="solid"/>
              </a:ln>
              <a:effectLst/>
            </p:spPr>
            <p:txBody>
              <a:bodyPr rtlCol="0" anchor="ctr"/>
              <a:lstStyle/>
              <a:p>
                <a:pPr algn="ctr">
                  <a:defRPr/>
                </a:pPr>
                <a:endParaRPr lang="en-US" kern="0" dirty="0">
                  <a:solidFill>
                    <a:sysClr val="window" lastClr="FFFFFF"/>
                  </a:solidFill>
                  <a:ea typeface="微软雅黑" panose="020B0503020204020204" pitchFamily="34" charset="-122"/>
                </a:endParaRPr>
              </a:p>
            </p:txBody>
          </p:sp>
          <p:pic>
            <p:nvPicPr>
              <p:cNvPr id="90" name="Picture 2"/>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a:stretch>
                <a:fillRect/>
              </a:stretch>
            </p:blipFill>
            <p:spPr bwMode="auto">
              <a:xfrm rot="2943353">
                <a:off x="3574260" y="3482000"/>
                <a:ext cx="3072214" cy="361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76" name="TextBox 75"/>
            <p:cNvSpPr txBox="1"/>
            <p:nvPr/>
          </p:nvSpPr>
          <p:spPr>
            <a:xfrm flipH="1">
              <a:off x="4772813" y="1032661"/>
              <a:ext cx="694461" cy="400110"/>
            </a:xfrm>
            <a:prstGeom prst="rect">
              <a:avLst/>
            </a:prstGeom>
            <a:noFill/>
          </p:spPr>
          <p:txBody>
            <a:bodyPr wrap="square" rtlCol="0">
              <a:spAutoFit/>
            </a:bodyPr>
            <a:lstStyle>
              <a:defPPr>
                <a:defRPr lang="en-US"/>
              </a:defPPr>
              <a:lvl1pPr marR="0" lvl="0" indent="0" algn="ctr" fontAlgn="auto">
                <a:lnSpc>
                  <a:spcPct val="80000"/>
                </a:lnSpc>
                <a:spcBef>
                  <a:spcPts val="0"/>
                </a:spcBef>
                <a:spcAft>
                  <a:spcPts val="0"/>
                </a:spcAft>
                <a:buClrTx/>
                <a:buSzTx/>
                <a:buFontTx/>
                <a:buNone/>
                <a:defRPr kumimoji="0" sz="4000" b="1" i="0" u="none" strike="noStrike" kern="0" cap="none" spc="0" normalizeH="0" baseline="0">
                  <a:ln w="18415" cmpd="sng">
                    <a:noFill/>
                    <a:prstDash val="solid"/>
                  </a:ln>
                  <a:solidFill>
                    <a:schemeClr val="bg1"/>
                  </a:solidFill>
                  <a:uLnTx/>
                  <a:uFillTx/>
                  <a:latin typeface="Agency FB" pitchFamily="34" charset="0"/>
                  <a:ea typeface="微软雅黑" panose="020B0503020204020204" pitchFamily="34" charset="-122"/>
                </a:defRPr>
              </a:lvl1pPr>
            </a:lstStyle>
            <a:p>
              <a:pPr>
                <a:defRPr/>
              </a:pPr>
              <a:r>
                <a:rPr lang="en-US" altLang="zh-CN" sz="2500" dirty="0">
                  <a:gradFill flip="none" rotWithShape="1">
                    <a:gsLst>
                      <a:gs pos="0">
                        <a:srgbClr val="4BACC6">
                          <a:lumMod val="20000"/>
                          <a:lumOff val="80000"/>
                        </a:srgbClr>
                      </a:gs>
                      <a:gs pos="100000">
                        <a:sysClr val="window" lastClr="FFFFFF">
                          <a:shade val="100000"/>
                          <a:satMod val="115000"/>
                        </a:sysClr>
                      </a:gs>
                    </a:gsLst>
                    <a:lin ang="5400000" scaled="1"/>
                    <a:tileRect/>
                  </a:gradFill>
                  <a:latin typeface="Arial Rounded MT Bold" pitchFamily="34" charset="0"/>
                  <a:ea typeface="微软雅黑" panose="020B0503020204020204" pitchFamily="34" charset="-122"/>
                </a:rPr>
                <a:t>01</a:t>
              </a:r>
              <a:endParaRPr lang="zh-CN" altLang="en-US" sz="2500" dirty="0">
                <a:gradFill flip="none" rotWithShape="1">
                  <a:gsLst>
                    <a:gs pos="0">
                      <a:srgbClr val="4BACC6">
                        <a:lumMod val="20000"/>
                        <a:lumOff val="80000"/>
                      </a:srgbClr>
                    </a:gs>
                    <a:gs pos="100000">
                      <a:sysClr val="window" lastClr="FFFFFF">
                        <a:shade val="100000"/>
                        <a:satMod val="115000"/>
                      </a:sysClr>
                    </a:gs>
                  </a:gsLst>
                  <a:lin ang="5400000" scaled="1"/>
                  <a:tileRect/>
                </a:gradFill>
                <a:latin typeface="Arial Rounded MT Bold" pitchFamily="34" charset="0"/>
                <a:ea typeface="微软雅黑" panose="020B0503020204020204" pitchFamily="34" charset="-122"/>
              </a:endParaRPr>
            </a:p>
          </p:txBody>
        </p:sp>
        <p:sp>
          <p:nvSpPr>
            <p:cNvPr id="77" name="TextBox 76"/>
            <p:cNvSpPr txBox="1"/>
            <p:nvPr/>
          </p:nvSpPr>
          <p:spPr>
            <a:xfrm flipH="1">
              <a:off x="5790019" y="3018633"/>
              <a:ext cx="694461" cy="400110"/>
            </a:xfrm>
            <a:prstGeom prst="rect">
              <a:avLst/>
            </a:prstGeom>
            <a:noFill/>
          </p:spPr>
          <p:txBody>
            <a:bodyPr wrap="square" rtlCol="0">
              <a:spAutoFit/>
            </a:bodyPr>
            <a:lstStyle>
              <a:defPPr>
                <a:defRPr lang="en-US"/>
              </a:defPPr>
              <a:lvl1pPr marR="0" lvl="0" indent="0" algn="ctr" fontAlgn="auto">
                <a:lnSpc>
                  <a:spcPct val="80000"/>
                </a:lnSpc>
                <a:spcBef>
                  <a:spcPts val="0"/>
                </a:spcBef>
                <a:spcAft>
                  <a:spcPts val="0"/>
                </a:spcAft>
                <a:buClrTx/>
                <a:buSzTx/>
                <a:buFontTx/>
                <a:buNone/>
                <a:defRPr kumimoji="0" sz="4000" b="1" i="0" u="none" strike="noStrike" kern="0" cap="none" spc="0" normalizeH="0" baseline="0">
                  <a:ln w="18415" cmpd="sng">
                    <a:noFill/>
                    <a:prstDash val="solid"/>
                  </a:ln>
                  <a:solidFill>
                    <a:schemeClr val="bg1"/>
                  </a:solidFill>
                  <a:uLnTx/>
                  <a:uFillTx/>
                  <a:latin typeface="Agency FB" pitchFamily="34" charset="0"/>
                  <a:ea typeface="微软雅黑" panose="020B0503020204020204" pitchFamily="34" charset="-122"/>
                </a:defRPr>
              </a:lvl1pPr>
            </a:lstStyle>
            <a:p>
              <a:pPr>
                <a:defRPr/>
              </a:pPr>
              <a:r>
                <a:rPr lang="en-US" altLang="zh-CN" sz="2500" dirty="0">
                  <a:gradFill flip="none" rotWithShape="1">
                    <a:gsLst>
                      <a:gs pos="0">
                        <a:srgbClr val="4BACC6">
                          <a:lumMod val="20000"/>
                          <a:lumOff val="80000"/>
                        </a:srgbClr>
                      </a:gs>
                      <a:gs pos="100000">
                        <a:sysClr val="window" lastClr="FFFFFF">
                          <a:shade val="100000"/>
                          <a:satMod val="115000"/>
                        </a:sysClr>
                      </a:gs>
                    </a:gsLst>
                    <a:lin ang="5400000" scaled="1"/>
                    <a:tileRect/>
                  </a:gradFill>
                  <a:latin typeface="Arial Rounded MT Bold" pitchFamily="34" charset="0"/>
                  <a:ea typeface="微软雅黑" panose="020B0503020204020204" pitchFamily="34" charset="-122"/>
                </a:rPr>
                <a:t>02</a:t>
              </a:r>
              <a:endParaRPr lang="zh-CN" altLang="en-US" sz="2500" dirty="0">
                <a:gradFill flip="none" rotWithShape="1">
                  <a:gsLst>
                    <a:gs pos="0">
                      <a:srgbClr val="4BACC6">
                        <a:lumMod val="20000"/>
                        <a:lumOff val="80000"/>
                      </a:srgbClr>
                    </a:gs>
                    <a:gs pos="100000">
                      <a:sysClr val="window" lastClr="FFFFFF">
                        <a:shade val="100000"/>
                        <a:satMod val="115000"/>
                      </a:sysClr>
                    </a:gs>
                  </a:gsLst>
                  <a:lin ang="5400000" scaled="1"/>
                  <a:tileRect/>
                </a:gradFill>
                <a:latin typeface="Arial Rounded MT Bold" pitchFamily="34" charset="0"/>
                <a:ea typeface="微软雅黑" panose="020B0503020204020204" pitchFamily="34" charset="-122"/>
              </a:endParaRPr>
            </a:p>
          </p:txBody>
        </p:sp>
        <p:sp>
          <p:nvSpPr>
            <p:cNvPr id="78" name="TextBox 77"/>
            <p:cNvSpPr txBox="1"/>
            <p:nvPr/>
          </p:nvSpPr>
          <p:spPr>
            <a:xfrm flipH="1">
              <a:off x="3658731" y="4084277"/>
              <a:ext cx="694461" cy="400110"/>
            </a:xfrm>
            <a:prstGeom prst="rect">
              <a:avLst/>
            </a:prstGeom>
            <a:noFill/>
          </p:spPr>
          <p:txBody>
            <a:bodyPr wrap="square" rtlCol="0">
              <a:spAutoFit/>
            </a:bodyPr>
            <a:lstStyle>
              <a:defPPr>
                <a:defRPr lang="en-US"/>
              </a:defPPr>
              <a:lvl1pPr marR="0" lvl="0" indent="0" algn="ctr" fontAlgn="auto">
                <a:lnSpc>
                  <a:spcPct val="80000"/>
                </a:lnSpc>
                <a:spcBef>
                  <a:spcPts val="0"/>
                </a:spcBef>
                <a:spcAft>
                  <a:spcPts val="0"/>
                </a:spcAft>
                <a:buClrTx/>
                <a:buSzTx/>
                <a:buFontTx/>
                <a:buNone/>
                <a:defRPr kumimoji="0" sz="4000" b="1" i="0" u="none" strike="noStrike" kern="0" cap="none" spc="0" normalizeH="0" baseline="0">
                  <a:ln w="18415" cmpd="sng">
                    <a:noFill/>
                    <a:prstDash val="solid"/>
                  </a:ln>
                  <a:solidFill>
                    <a:schemeClr val="bg1"/>
                  </a:solidFill>
                  <a:uLnTx/>
                  <a:uFillTx/>
                  <a:latin typeface="Agency FB" pitchFamily="34" charset="0"/>
                  <a:ea typeface="微软雅黑" panose="020B0503020204020204" pitchFamily="34" charset="-122"/>
                </a:defRPr>
              </a:lvl1pPr>
            </a:lstStyle>
            <a:p>
              <a:pPr>
                <a:defRPr/>
              </a:pPr>
              <a:r>
                <a:rPr lang="en-US" altLang="zh-CN" sz="2500" dirty="0">
                  <a:gradFill flip="none" rotWithShape="1">
                    <a:gsLst>
                      <a:gs pos="0">
                        <a:srgbClr val="4BACC6">
                          <a:lumMod val="20000"/>
                          <a:lumOff val="80000"/>
                        </a:srgbClr>
                      </a:gs>
                      <a:gs pos="100000">
                        <a:sysClr val="window" lastClr="FFFFFF">
                          <a:shade val="100000"/>
                          <a:satMod val="115000"/>
                        </a:sysClr>
                      </a:gs>
                    </a:gsLst>
                    <a:lin ang="5400000" scaled="1"/>
                    <a:tileRect/>
                  </a:gradFill>
                  <a:latin typeface="Arial Rounded MT Bold" pitchFamily="34" charset="0"/>
                  <a:ea typeface="微软雅黑" panose="020B0503020204020204" pitchFamily="34" charset="-122"/>
                </a:rPr>
                <a:t>03</a:t>
              </a:r>
              <a:endParaRPr lang="zh-CN" altLang="en-US" sz="2500" dirty="0">
                <a:gradFill flip="none" rotWithShape="1">
                  <a:gsLst>
                    <a:gs pos="0">
                      <a:srgbClr val="4BACC6">
                        <a:lumMod val="20000"/>
                        <a:lumOff val="80000"/>
                      </a:srgbClr>
                    </a:gs>
                    <a:gs pos="100000">
                      <a:sysClr val="window" lastClr="FFFFFF">
                        <a:shade val="100000"/>
                        <a:satMod val="115000"/>
                      </a:sysClr>
                    </a:gs>
                  </a:gsLst>
                  <a:lin ang="5400000" scaled="1"/>
                  <a:tileRect/>
                </a:gradFill>
                <a:latin typeface="Arial Rounded MT Bold" pitchFamily="34" charset="0"/>
                <a:ea typeface="微软雅黑" panose="020B0503020204020204" pitchFamily="34" charset="-122"/>
              </a:endParaRPr>
            </a:p>
          </p:txBody>
        </p:sp>
        <p:sp>
          <p:nvSpPr>
            <p:cNvPr id="79" name="TextBox 78"/>
            <p:cNvSpPr txBox="1"/>
            <p:nvPr/>
          </p:nvSpPr>
          <p:spPr>
            <a:xfrm flipH="1">
              <a:off x="2464096" y="1952990"/>
              <a:ext cx="694461" cy="400110"/>
            </a:xfrm>
            <a:prstGeom prst="rect">
              <a:avLst/>
            </a:prstGeom>
            <a:noFill/>
          </p:spPr>
          <p:txBody>
            <a:bodyPr wrap="square" rtlCol="0">
              <a:spAutoFit/>
            </a:bodyPr>
            <a:lstStyle>
              <a:defPPr>
                <a:defRPr lang="en-US"/>
              </a:defPPr>
              <a:lvl1pPr marR="0" lvl="0" indent="0" algn="ctr" fontAlgn="auto">
                <a:lnSpc>
                  <a:spcPct val="80000"/>
                </a:lnSpc>
                <a:spcBef>
                  <a:spcPts val="0"/>
                </a:spcBef>
                <a:spcAft>
                  <a:spcPts val="0"/>
                </a:spcAft>
                <a:buClrTx/>
                <a:buSzTx/>
                <a:buFontTx/>
                <a:buNone/>
                <a:defRPr kumimoji="0" sz="4000" b="1" i="0" u="none" strike="noStrike" kern="0" cap="none" spc="0" normalizeH="0" baseline="0">
                  <a:ln w="18415" cmpd="sng">
                    <a:noFill/>
                    <a:prstDash val="solid"/>
                  </a:ln>
                  <a:solidFill>
                    <a:schemeClr val="bg1"/>
                  </a:solidFill>
                  <a:uLnTx/>
                  <a:uFillTx/>
                  <a:latin typeface="Agency FB" pitchFamily="34" charset="0"/>
                  <a:ea typeface="微软雅黑" panose="020B0503020204020204" pitchFamily="34" charset="-122"/>
                </a:defRPr>
              </a:lvl1pPr>
            </a:lstStyle>
            <a:p>
              <a:pPr>
                <a:defRPr/>
              </a:pPr>
              <a:r>
                <a:rPr lang="en-US" altLang="zh-CN" sz="2500" dirty="0">
                  <a:gradFill flip="none" rotWithShape="1">
                    <a:gsLst>
                      <a:gs pos="0">
                        <a:srgbClr val="4BACC6">
                          <a:lumMod val="20000"/>
                          <a:lumOff val="80000"/>
                        </a:srgbClr>
                      </a:gs>
                      <a:gs pos="100000">
                        <a:sysClr val="window" lastClr="FFFFFF">
                          <a:shade val="100000"/>
                          <a:satMod val="115000"/>
                        </a:sysClr>
                      </a:gs>
                    </a:gsLst>
                    <a:lin ang="5400000" scaled="1"/>
                    <a:tileRect/>
                  </a:gradFill>
                  <a:latin typeface="Arial Rounded MT Bold" pitchFamily="34" charset="0"/>
                  <a:ea typeface="微软雅黑" panose="020B0503020204020204" pitchFamily="34" charset="-122"/>
                </a:rPr>
                <a:t>04</a:t>
              </a:r>
              <a:endParaRPr lang="zh-CN" altLang="en-US" sz="2500" dirty="0">
                <a:gradFill flip="none" rotWithShape="1">
                  <a:gsLst>
                    <a:gs pos="0">
                      <a:srgbClr val="4BACC6">
                        <a:lumMod val="20000"/>
                        <a:lumOff val="80000"/>
                      </a:srgbClr>
                    </a:gs>
                    <a:gs pos="100000">
                      <a:sysClr val="window" lastClr="FFFFFF">
                        <a:shade val="100000"/>
                        <a:satMod val="115000"/>
                      </a:sysClr>
                    </a:gs>
                  </a:gsLst>
                  <a:lin ang="5400000" scaled="1"/>
                  <a:tileRect/>
                </a:gradFill>
                <a:latin typeface="Arial Rounded MT Bold" pitchFamily="34" charset="0"/>
                <a:ea typeface="微软雅黑" panose="020B0503020204020204" pitchFamily="34" charset="-122"/>
              </a:endParaRPr>
            </a:p>
          </p:txBody>
        </p:sp>
        <p:sp>
          <p:nvSpPr>
            <p:cNvPr id="80" name="TextBox 79"/>
            <p:cNvSpPr txBox="1"/>
            <p:nvPr/>
          </p:nvSpPr>
          <p:spPr>
            <a:xfrm flipH="1">
              <a:off x="2415658" y="2539251"/>
              <a:ext cx="1236233" cy="338554"/>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anose="020B0503020204020204" pitchFamily="34" charset="-122"/>
                </a:defRPr>
              </a:lvl1pPr>
            </a:lstStyle>
            <a:p>
              <a:pPr algn="ctr">
                <a:defRPr/>
              </a:pPr>
              <a:r>
                <a:rPr lang="zh-CN" altLang="en-US" sz="2000" dirty="0">
                  <a:solidFill>
                    <a:schemeClr val="accent2"/>
                  </a:solidFill>
                  <a:latin typeface="Arial Rounded MT Bold" pitchFamily="34" charset="0"/>
                  <a:ea typeface="微软雅黑" panose="020B0503020204020204" pitchFamily="34" charset="-122"/>
                  <a:cs typeface="Times New Roman" panose="02020603050405020304" pitchFamily="18" charset="0"/>
                </a:rPr>
                <a:t>标题</a:t>
              </a:r>
              <a:endParaRPr lang="zh-CN" altLang="en-US" sz="2000" dirty="0">
                <a:solidFill>
                  <a:schemeClr val="accent2"/>
                </a:solidFill>
                <a:latin typeface="Arial Rounded MT Bold" pitchFamily="34" charset="0"/>
                <a:ea typeface="微软雅黑" panose="020B0503020204020204" pitchFamily="34" charset="-122"/>
                <a:cs typeface="Times New Roman" panose="02020603050405020304" pitchFamily="18" charset="0"/>
              </a:endParaRPr>
            </a:p>
          </p:txBody>
        </p:sp>
        <p:sp>
          <p:nvSpPr>
            <p:cNvPr id="81" name="TextBox 80"/>
            <p:cNvSpPr txBox="1"/>
            <p:nvPr/>
          </p:nvSpPr>
          <p:spPr>
            <a:xfrm flipH="1">
              <a:off x="5564151" y="1891583"/>
              <a:ext cx="1236233" cy="338554"/>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anose="020B0503020204020204" pitchFamily="34" charset="-122"/>
                </a:defRPr>
              </a:lvl1pPr>
            </a:lstStyle>
            <a:p>
              <a:pPr algn="ctr">
                <a:defRPr/>
              </a:pPr>
              <a:r>
                <a:rPr lang="zh-CN" altLang="en-US" sz="2000" dirty="0">
                  <a:solidFill>
                    <a:schemeClr val="accent2"/>
                  </a:solidFill>
                  <a:latin typeface="Arial Rounded MT Bold" pitchFamily="34" charset="0"/>
                  <a:ea typeface="微软雅黑" panose="020B0503020204020204" pitchFamily="34" charset="-122"/>
                  <a:cs typeface="Times New Roman" panose="02020603050405020304" pitchFamily="18" charset="0"/>
                </a:rPr>
                <a:t>标题</a:t>
              </a:r>
              <a:endParaRPr lang="zh-CN" altLang="en-US" sz="2000" dirty="0">
                <a:solidFill>
                  <a:schemeClr val="accent2"/>
                </a:solidFill>
                <a:latin typeface="Arial Rounded MT Bold" pitchFamily="34" charset="0"/>
                <a:ea typeface="微软雅黑" panose="020B0503020204020204" pitchFamily="34" charset="-122"/>
                <a:cs typeface="Times New Roman" panose="02020603050405020304" pitchFamily="18" charset="0"/>
              </a:endParaRPr>
            </a:p>
          </p:txBody>
        </p:sp>
        <p:sp>
          <p:nvSpPr>
            <p:cNvPr id="82" name="TextBox 81"/>
            <p:cNvSpPr txBox="1"/>
            <p:nvPr/>
          </p:nvSpPr>
          <p:spPr>
            <a:xfrm flipH="1">
              <a:off x="5515711" y="2258201"/>
              <a:ext cx="3088737" cy="461665"/>
            </a:xfrm>
            <a:prstGeom prst="rect">
              <a:avLst/>
            </a:prstGeom>
            <a:noFill/>
          </p:spPr>
          <p:txBody>
            <a:bodyPr wrap="square" rtlCol="0">
              <a:spAutoFit/>
            </a:bodyPr>
            <a:lstStyle/>
            <a:p>
              <a:pPr>
                <a:defRPr/>
              </a:pPr>
              <a:r>
                <a:rPr lang="zh-CN" altLang="en-US" sz="1200" dirty="0">
                  <a:solidFill>
                    <a:prstClr val="black"/>
                  </a:solidFill>
                  <a:latin typeface="微软雅黑" panose="020B0503020204020204" pitchFamily="34" charset="-122"/>
                  <a:ea typeface="微软雅黑" panose="020B0503020204020204" pitchFamily="34" charset="-122"/>
                </a:rPr>
                <a:t>单击此处添加段落文本单击字单击此处添加段落文本单击字单击此处添加段落文本</a:t>
              </a:r>
              <a:endParaRPr lang="zh-CN" altLang="en-US" sz="1200" dirty="0">
                <a:solidFill>
                  <a:prstClr val="black"/>
                </a:solidFill>
                <a:latin typeface="微软雅黑" panose="020B0503020204020204" pitchFamily="34" charset="-122"/>
                <a:ea typeface="微软雅黑" panose="020B0503020204020204" pitchFamily="34" charset="-122"/>
              </a:endParaRPr>
            </a:p>
          </p:txBody>
        </p:sp>
        <p:sp>
          <p:nvSpPr>
            <p:cNvPr id="83" name="TextBox 82"/>
            <p:cNvSpPr txBox="1"/>
            <p:nvPr/>
          </p:nvSpPr>
          <p:spPr>
            <a:xfrm flipH="1">
              <a:off x="3578179" y="974770"/>
              <a:ext cx="1236233" cy="338554"/>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anose="020B0503020204020204" pitchFamily="34" charset="-122"/>
                </a:defRPr>
              </a:lvl1pPr>
            </a:lstStyle>
            <a:p>
              <a:pPr algn="ctr">
                <a:defRPr/>
              </a:pPr>
              <a:r>
                <a:rPr lang="zh-CN" altLang="en-US" sz="2000" dirty="0">
                  <a:solidFill>
                    <a:schemeClr val="accent2"/>
                  </a:solidFill>
                  <a:latin typeface="Arial Rounded MT Bold" pitchFamily="34" charset="0"/>
                  <a:ea typeface="微软雅黑" panose="020B0503020204020204" pitchFamily="34" charset="-122"/>
                  <a:cs typeface="Times New Roman" panose="02020603050405020304" pitchFamily="18" charset="0"/>
                </a:rPr>
                <a:t>标题</a:t>
              </a:r>
              <a:endParaRPr lang="zh-CN" altLang="en-US" sz="2000" dirty="0">
                <a:solidFill>
                  <a:schemeClr val="accent2"/>
                </a:solidFill>
                <a:latin typeface="Arial Rounded MT Bold" pitchFamily="34" charset="0"/>
                <a:ea typeface="微软雅黑" panose="020B0503020204020204" pitchFamily="34" charset="-122"/>
                <a:cs typeface="Times New Roman" panose="02020603050405020304" pitchFamily="18" charset="0"/>
              </a:endParaRPr>
            </a:p>
          </p:txBody>
        </p:sp>
        <p:sp>
          <p:nvSpPr>
            <p:cNvPr id="84" name="TextBox 83"/>
            <p:cNvSpPr txBox="1"/>
            <p:nvPr/>
          </p:nvSpPr>
          <p:spPr>
            <a:xfrm flipH="1">
              <a:off x="4376356" y="3686059"/>
              <a:ext cx="1236233" cy="338554"/>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anose="020B0503020204020204" pitchFamily="34" charset="-122"/>
                </a:defRPr>
              </a:lvl1pPr>
            </a:lstStyle>
            <a:p>
              <a:pPr algn="ctr">
                <a:defRPr/>
              </a:pPr>
              <a:r>
                <a:rPr lang="zh-CN" altLang="en-US" sz="2000" dirty="0">
                  <a:solidFill>
                    <a:schemeClr val="accent2"/>
                  </a:solidFill>
                  <a:latin typeface="Arial Rounded MT Bold" pitchFamily="34" charset="0"/>
                  <a:ea typeface="微软雅黑" panose="020B0503020204020204" pitchFamily="34" charset="-122"/>
                  <a:cs typeface="Times New Roman" panose="02020603050405020304" pitchFamily="18" charset="0"/>
                </a:rPr>
                <a:t>标题</a:t>
              </a:r>
              <a:endParaRPr lang="zh-CN" altLang="en-US" sz="2000" dirty="0">
                <a:solidFill>
                  <a:schemeClr val="accent2"/>
                </a:solidFill>
                <a:latin typeface="Arial Rounded MT Bold" pitchFamily="34" charset="0"/>
                <a:ea typeface="微软雅黑" panose="020B0503020204020204" pitchFamily="34" charset="-122"/>
                <a:cs typeface="Times New Roman" panose="02020603050405020304" pitchFamily="18" charset="0"/>
              </a:endParaRPr>
            </a:p>
          </p:txBody>
        </p:sp>
        <p:sp>
          <p:nvSpPr>
            <p:cNvPr id="85" name="TextBox 84"/>
            <p:cNvSpPr txBox="1"/>
            <p:nvPr/>
          </p:nvSpPr>
          <p:spPr>
            <a:xfrm flipH="1">
              <a:off x="905711" y="2920353"/>
              <a:ext cx="2562810" cy="461665"/>
            </a:xfrm>
            <a:prstGeom prst="rect">
              <a:avLst/>
            </a:prstGeom>
            <a:noFill/>
          </p:spPr>
          <p:txBody>
            <a:bodyPr wrap="square" rtlCol="0">
              <a:spAutoFit/>
            </a:bodyPr>
            <a:lstStyle/>
            <a:p>
              <a:pPr>
                <a:defRPr/>
              </a:pPr>
              <a:r>
                <a:rPr lang="zh-CN" altLang="en-US" sz="1200" dirty="0">
                  <a:solidFill>
                    <a:prstClr val="black"/>
                  </a:solidFill>
                  <a:latin typeface="微软雅黑" panose="020B0503020204020204" pitchFamily="34" charset="-122"/>
                  <a:ea typeface="微软雅黑" panose="020B0503020204020204" pitchFamily="34" charset="-122"/>
                </a:rPr>
                <a:t>单击此处添加段落文本单击字单击此处添加段落文本单击字单击此处</a:t>
              </a:r>
              <a:endParaRPr lang="zh-CN" altLang="en-US" sz="1200" dirty="0">
                <a:solidFill>
                  <a:prstClr val="black"/>
                </a:solidFill>
                <a:latin typeface="微软雅黑" panose="020B0503020204020204" pitchFamily="34" charset="-122"/>
                <a:ea typeface="微软雅黑" panose="020B0503020204020204" pitchFamily="34" charset="-122"/>
              </a:endParaRPr>
            </a:p>
          </p:txBody>
        </p:sp>
        <p:sp>
          <p:nvSpPr>
            <p:cNvPr id="86" name="TextBox 85"/>
            <p:cNvSpPr txBox="1"/>
            <p:nvPr/>
          </p:nvSpPr>
          <p:spPr>
            <a:xfrm flipH="1">
              <a:off x="4592974" y="4084277"/>
              <a:ext cx="2562810" cy="461665"/>
            </a:xfrm>
            <a:prstGeom prst="rect">
              <a:avLst/>
            </a:prstGeom>
            <a:noFill/>
          </p:spPr>
          <p:txBody>
            <a:bodyPr wrap="square" rtlCol="0">
              <a:spAutoFit/>
            </a:bodyPr>
            <a:lstStyle/>
            <a:p>
              <a:pPr>
                <a:defRPr/>
              </a:pPr>
              <a:r>
                <a:rPr lang="zh-CN" altLang="en-US" sz="1200" dirty="0">
                  <a:solidFill>
                    <a:prstClr val="black"/>
                  </a:solidFill>
                  <a:latin typeface="微软雅黑" panose="020B0503020204020204" pitchFamily="34" charset="-122"/>
                  <a:ea typeface="微软雅黑" panose="020B0503020204020204" pitchFamily="34" charset="-122"/>
                </a:rPr>
                <a:t>单击此处添加段落文本单击字单击此处添加段落文本单击字单击此处</a:t>
              </a:r>
              <a:endParaRPr lang="zh-CN" altLang="en-US" sz="1200" dirty="0">
                <a:solidFill>
                  <a:prstClr val="black"/>
                </a:solidFill>
                <a:latin typeface="微软雅黑" panose="020B0503020204020204" pitchFamily="34" charset="-122"/>
                <a:ea typeface="微软雅黑" panose="020B0503020204020204" pitchFamily="34" charset="-122"/>
              </a:endParaRPr>
            </a:p>
          </p:txBody>
        </p:sp>
        <p:sp>
          <p:nvSpPr>
            <p:cNvPr id="87" name="TextBox 86"/>
            <p:cNvSpPr txBox="1"/>
            <p:nvPr/>
          </p:nvSpPr>
          <p:spPr>
            <a:xfrm flipH="1">
              <a:off x="2056103" y="1245907"/>
              <a:ext cx="2562810" cy="461665"/>
            </a:xfrm>
            <a:prstGeom prst="rect">
              <a:avLst/>
            </a:prstGeom>
            <a:noFill/>
          </p:spPr>
          <p:txBody>
            <a:bodyPr wrap="square" rtlCol="0">
              <a:spAutoFit/>
            </a:bodyPr>
            <a:lstStyle/>
            <a:p>
              <a:pPr>
                <a:defRPr/>
              </a:pPr>
              <a:r>
                <a:rPr lang="zh-CN" altLang="en-US" sz="1200" dirty="0">
                  <a:solidFill>
                    <a:prstClr val="black"/>
                  </a:solidFill>
                  <a:latin typeface="微软雅黑" panose="020B0503020204020204" pitchFamily="34" charset="-122"/>
                  <a:ea typeface="微软雅黑" panose="020B0503020204020204" pitchFamily="34" charset="-122"/>
                </a:rPr>
                <a:t>单击此处添加段落文本单击字单击此处添加段落文本单击字单击此处</a:t>
              </a:r>
              <a:endParaRPr lang="zh-CN" altLang="en-US" sz="1200" dirty="0">
                <a:solidFill>
                  <a:prstClr val="black"/>
                </a:solidFill>
                <a:latin typeface="微软雅黑" panose="020B0503020204020204" pitchFamily="34" charset="-122"/>
                <a:ea typeface="微软雅黑" panose="020B0503020204020204" pitchFamily="34" charset="-122"/>
              </a:endParaRPr>
            </a:p>
          </p:txBody>
        </p:sp>
      </p:grpSp>
      <p:sp>
        <p:nvSpPr>
          <p:cNvPr id="52" name="流程图: 延期 3"/>
          <p:cNvSpPr/>
          <p:nvPr/>
        </p:nvSpPr>
        <p:spPr>
          <a:xfrm rot="16200000">
            <a:off x="4477625" y="412984"/>
            <a:ext cx="176691" cy="9360537"/>
          </a:xfrm>
          <a:custGeom>
            <a:avLst/>
            <a:gdLst>
              <a:gd name="connsiteX0" fmla="*/ 0 w 2160242"/>
              <a:gd name="connsiteY0" fmla="*/ 0 h 10045117"/>
              <a:gd name="connsiteX1" fmla="*/ 1080121 w 2160242"/>
              <a:gd name="connsiteY1" fmla="*/ 0 h 10045117"/>
              <a:gd name="connsiteX2" fmla="*/ 2160242 w 2160242"/>
              <a:gd name="connsiteY2" fmla="*/ 5022559 h 10045117"/>
              <a:gd name="connsiteX3" fmla="*/ 1080121 w 2160242"/>
              <a:gd name="connsiteY3" fmla="*/ 10045118 h 10045117"/>
              <a:gd name="connsiteX4" fmla="*/ 0 w 2160242"/>
              <a:gd name="connsiteY4" fmla="*/ 10045117 h 10045117"/>
              <a:gd name="connsiteX5" fmla="*/ 0 w 2160242"/>
              <a:gd name="connsiteY5" fmla="*/ 0 h 10045117"/>
              <a:gd name="connsiteX0-1" fmla="*/ 1054100 w 2160242"/>
              <a:gd name="connsiteY0-2" fmla="*/ 0 h 10045118"/>
              <a:gd name="connsiteX1-3" fmla="*/ 1080121 w 2160242"/>
              <a:gd name="connsiteY1-4" fmla="*/ 0 h 10045118"/>
              <a:gd name="connsiteX2-5" fmla="*/ 2160242 w 2160242"/>
              <a:gd name="connsiteY2-6" fmla="*/ 5022559 h 10045118"/>
              <a:gd name="connsiteX3-7" fmla="*/ 1080121 w 2160242"/>
              <a:gd name="connsiteY3-8" fmla="*/ 10045118 h 10045118"/>
              <a:gd name="connsiteX4-9" fmla="*/ 0 w 2160242"/>
              <a:gd name="connsiteY4-10" fmla="*/ 10045117 h 10045118"/>
              <a:gd name="connsiteX5-11" fmla="*/ 1054100 w 2160242"/>
              <a:gd name="connsiteY5-12" fmla="*/ 0 h 10045118"/>
              <a:gd name="connsiteX0-13" fmla="*/ 1054100 w 2160242"/>
              <a:gd name="connsiteY0-14" fmla="*/ 0 h 10045118"/>
              <a:gd name="connsiteX1-15" fmla="*/ 1080121 w 2160242"/>
              <a:gd name="connsiteY1-16" fmla="*/ 0 h 10045118"/>
              <a:gd name="connsiteX2-17" fmla="*/ 2160242 w 2160242"/>
              <a:gd name="connsiteY2-18" fmla="*/ 5022559 h 10045118"/>
              <a:gd name="connsiteX3-19" fmla="*/ 1080121 w 2160242"/>
              <a:gd name="connsiteY3-20" fmla="*/ 10045118 h 10045118"/>
              <a:gd name="connsiteX4-21" fmla="*/ 0 w 2160242"/>
              <a:gd name="connsiteY4-22" fmla="*/ 10045117 h 10045118"/>
              <a:gd name="connsiteX5-23" fmla="*/ 1071189 w 2160242"/>
              <a:gd name="connsiteY5-24" fmla="*/ 10023149 h 10045118"/>
              <a:gd name="connsiteX6" fmla="*/ 1054100 w 2160242"/>
              <a:gd name="connsiteY6" fmla="*/ 0 h 10045118"/>
              <a:gd name="connsiteX0-25" fmla="*/ 0 w 1106142"/>
              <a:gd name="connsiteY0-26" fmla="*/ 0 h 10057817"/>
              <a:gd name="connsiteX1-27" fmla="*/ 26021 w 1106142"/>
              <a:gd name="connsiteY1-28" fmla="*/ 0 h 10057817"/>
              <a:gd name="connsiteX2-29" fmla="*/ 1106142 w 1106142"/>
              <a:gd name="connsiteY2-30" fmla="*/ 5022559 h 10057817"/>
              <a:gd name="connsiteX3-31" fmla="*/ 26021 w 1106142"/>
              <a:gd name="connsiteY3-32" fmla="*/ 10045118 h 10057817"/>
              <a:gd name="connsiteX4-33" fmla="*/ 12700 w 1106142"/>
              <a:gd name="connsiteY4-34" fmla="*/ 10057817 h 10057817"/>
              <a:gd name="connsiteX5-35" fmla="*/ 17089 w 1106142"/>
              <a:gd name="connsiteY5-36" fmla="*/ 10023149 h 10057817"/>
              <a:gd name="connsiteX6-37" fmla="*/ 0 w 1106142"/>
              <a:gd name="connsiteY6-38" fmla="*/ 0 h 1005781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37" y="connsiteY6-38"/>
              </a:cxn>
            </a:cxnLst>
            <a:rect l="l" t="t" r="r" b="b"/>
            <a:pathLst>
              <a:path w="1106142" h="10057817">
                <a:moveTo>
                  <a:pt x="0" y="0"/>
                </a:moveTo>
                <a:lnTo>
                  <a:pt x="26021" y="0"/>
                </a:lnTo>
                <a:cubicBezTo>
                  <a:pt x="622555" y="0"/>
                  <a:pt x="1106142" y="2248676"/>
                  <a:pt x="1106142" y="5022559"/>
                </a:cubicBezTo>
                <a:cubicBezTo>
                  <a:pt x="1106142" y="7796442"/>
                  <a:pt x="622555" y="10045118"/>
                  <a:pt x="26021" y="10045118"/>
                </a:cubicBezTo>
                <a:lnTo>
                  <a:pt x="12700" y="10057817"/>
                </a:lnTo>
                <a:cubicBezTo>
                  <a:pt x="22630" y="10037794"/>
                  <a:pt x="7159" y="10043172"/>
                  <a:pt x="17089" y="10023149"/>
                </a:cubicBezTo>
                <a:cubicBezTo>
                  <a:pt x="11393" y="6682099"/>
                  <a:pt x="5696" y="3341050"/>
                  <a:pt x="0"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900" advClick="0" advTm="0">
        <p14:warp dir="in"/>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0-#ppt_w/2"/>
                                          </p:val>
                                        </p:tav>
                                        <p:tav tm="100000">
                                          <p:val>
                                            <p:strVal val="#ppt_x"/>
                                          </p:val>
                                        </p:tav>
                                      </p:tavLst>
                                    </p:anim>
                                    <p:anim calcmode="lin" valueType="num">
                                      <p:cBhvr additive="base">
                                        <p:cTn id="8" dur="500" fill="hold"/>
                                        <p:tgtEl>
                                          <p:spTgt spid="38"/>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500" fill="hold"/>
                                        <p:tgtEl>
                                          <p:spTgt spid="41"/>
                                        </p:tgtEl>
                                        <p:attrNameLst>
                                          <p:attrName>ppt_x</p:attrName>
                                        </p:attrNameLst>
                                      </p:cBhvr>
                                      <p:tavLst>
                                        <p:tav tm="0">
                                          <p:val>
                                            <p:strVal val="0-#ppt_w/2"/>
                                          </p:val>
                                        </p:tav>
                                        <p:tav tm="100000">
                                          <p:val>
                                            <p:strVal val="#ppt_x"/>
                                          </p:val>
                                        </p:tav>
                                      </p:tavLst>
                                    </p:anim>
                                    <p:anim calcmode="lin" valueType="num">
                                      <p:cBhvr additive="base">
                                        <p:cTn id="12" dur="500" fill="hold"/>
                                        <p:tgtEl>
                                          <p:spTgt spid="41"/>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500" fill="hold"/>
                                        <p:tgtEl>
                                          <p:spTgt spid="44"/>
                                        </p:tgtEl>
                                        <p:attrNameLst>
                                          <p:attrName>ppt_x</p:attrName>
                                        </p:attrNameLst>
                                      </p:cBhvr>
                                      <p:tavLst>
                                        <p:tav tm="0">
                                          <p:val>
                                            <p:strVal val="0-#ppt_w/2"/>
                                          </p:val>
                                        </p:tav>
                                        <p:tav tm="100000">
                                          <p:val>
                                            <p:strVal val="#ppt_x"/>
                                          </p:val>
                                        </p:tav>
                                      </p:tavLst>
                                    </p:anim>
                                    <p:anim calcmode="lin" valueType="num">
                                      <p:cBhvr additive="base">
                                        <p:cTn id="16"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6" presetClass="emph" presetSubtype="0" fill="hold" nodeType="clickEffect">
                                  <p:stCondLst>
                                    <p:cond delay="0"/>
                                  </p:stCondLst>
                                  <p:childTnLst>
                                    <p:animEffect transition="out" filter="fade">
                                      <p:cBhvr>
                                        <p:cTn id="20" dur="500" tmFilter="0, 0; .2, .5; .8, .5; 1, 0"/>
                                        <p:tgtEl>
                                          <p:spTgt spid="38"/>
                                        </p:tgtEl>
                                      </p:cBhvr>
                                    </p:animEffect>
                                    <p:animScale>
                                      <p:cBhvr>
                                        <p:cTn id="21" dur="250" autoRev="1" fill="hold"/>
                                        <p:tgtEl>
                                          <p:spTgt spid="38"/>
                                        </p:tgtEl>
                                      </p:cBhvr>
                                      <p:by x="105000" y="105000"/>
                                    </p:animScale>
                                  </p:childTnLst>
                                </p:cTn>
                              </p:par>
                            </p:childTnLst>
                          </p:cTn>
                        </p:par>
                        <p:par>
                          <p:cTn id="22" fill="hold">
                            <p:stCondLst>
                              <p:cond delay="500"/>
                            </p:stCondLst>
                            <p:childTnLst>
                              <p:par>
                                <p:cTn id="23" presetID="53" presetClass="entr" presetSubtype="16" fill="hold"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组合 37"/>
          <p:cNvGrpSpPr/>
          <p:nvPr/>
        </p:nvGrpSpPr>
        <p:grpSpPr>
          <a:xfrm>
            <a:off x="1698246" y="-5298"/>
            <a:ext cx="1805717" cy="324036"/>
            <a:chOff x="1698246" y="-5298"/>
            <a:chExt cx="1805717" cy="324036"/>
          </a:xfrm>
        </p:grpSpPr>
        <p:sp>
          <p:nvSpPr>
            <p:cNvPr id="39" name="平行四边形 38"/>
            <p:cNvSpPr/>
            <p:nvPr/>
          </p:nvSpPr>
          <p:spPr>
            <a:xfrm>
              <a:off x="1698246" y="-5298"/>
              <a:ext cx="1805717" cy="324036"/>
            </a:xfrm>
            <a:prstGeom prst="parallelogram">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panose="020B0503020204020204" pitchFamily="34" charset="-122"/>
              </a:endParaRPr>
            </a:p>
          </p:txBody>
        </p:sp>
        <p:sp>
          <p:nvSpPr>
            <p:cNvPr id="40" name="TextBox 37"/>
            <p:cNvSpPr>
              <a:spLocks noChangeArrowheads="1"/>
            </p:cNvSpPr>
            <p:nvPr/>
          </p:nvSpPr>
          <p:spPr bwMode="auto">
            <a:xfrm>
              <a:off x="2065961" y="48998"/>
              <a:ext cx="99194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1400" b="1" dirty="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rPr>
                <a:t>其他工作</a:t>
              </a:r>
              <a:endParaRPr lang="zh-CN" altLang="en-US" sz="1400" b="1" dirty="0">
                <a:solidFill>
                  <a:schemeClr val="accent2"/>
                </a:solidFill>
                <a:latin typeface="微软雅黑" panose="020B0503020204020204" pitchFamily="34" charset="-122"/>
                <a:ea typeface="微软雅黑" panose="020B0503020204020204" pitchFamily="34" charset="-122"/>
              </a:endParaRPr>
            </a:p>
          </p:txBody>
        </p:sp>
      </p:grpSp>
      <p:grpSp>
        <p:nvGrpSpPr>
          <p:cNvPr id="41" name="组合 40"/>
          <p:cNvGrpSpPr/>
          <p:nvPr/>
        </p:nvGrpSpPr>
        <p:grpSpPr>
          <a:xfrm>
            <a:off x="3470062" y="-5298"/>
            <a:ext cx="1805717" cy="324036"/>
            <a:chOff x="3470062" y="-5298"/>
            <a:chExt cx="1805717" cy="324036"/>
          </a:xfrm>
        </p:grpSpPr>
        <p:sp>
          <p:nvSpPr>
            <p:cNvPr id="42" name="平行四边形 41"/>
            <p:cNvSpPr/>
            <p:nvPr/>
          </p:nvSpPr>
          <p:spPr>
            <a:xfrm>
              <a:off x="3470062" y="-5298"/>
              <a:ext cx="1805717" cy="324036"/>
            </a:xfrm>
            <a:prstGeom prst="parallelogram">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panose="020B0503020204020204" pitchFamily="34" charset="-122"/>
              </a:endParaRPr>
            </a:p>
          </p:txBody>
        </p:sp>
        <p:sp>
          <p:nvSpPr>
            <p:cNvPr id="43" name="TextBox 38"/>
            <p:cNvSpPr>
              <a:spLocks noChangeArrowheads="1"/>
            </p:cNvSpPr>
            <p:nvPr/>
          </p:nvSpPr>
          <p:spPr bwMode="auto">
            <a:xfrm>
              <a:off x="3534969" y="48998"/>
              <a:ext cx="133214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1400" b="1" dirty="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rPr>
                <a:t>领导交办事项</a:t>
              </a:r>
              <a:endParaRPr lang="zh-CN" altLang="en-US" sz="1400" b="1" dirty="0">
                <a:solidFill>
                  <a:schemeClr val="accent2"/>
                </a:solidFill>
                <a:latin typeface="微软雅黑" panose="020B0503020204020204" pitchFamily="34" charset="-122"/>
                <a:ea typeface="微软雅黑" panose="020B0503020204020204" pitchFamily="34" charset="-122"/>
              </a:endParaRPr>
            </a:p>
          </p:txBody>
        </p:sp>
      </p:grpSp>
      <p:grpSp>
        <p:nvGrpSpPr>
          <p:cNvPr id="44" name="组合 43"/>
          <p:cNvGrpSpPr/>
          <p:nvPr/>
        </p:nvGrpSpPr>
        <p:grpSpPr>
          <a:xfrm>
            <a:off x="-72516" y="-5298"/>
            <a:ext cx="1805717" cy="324036"/>
            <a:chOff x="-72516" y="-5298"/>
            <a:chExt cx="1805717" cy="324036"/>
          </a:xfrm>
        </p:grpSpPr>
        <p:sp>
          <p:nvSpPr>
            <p:cNvPr id="47" name="平行四边形 46"/>
            <p:cNvSpPr/>
            <p:nvPr/>
          </p:nvSpPr>
          <p:spPr>
            <a:xfrm>
              <a:off x="-72516" y="-5298"/>
              <a:ext cx="1805717" cy="324036"/>
            </a:xfrm>
            <a:prstGeom prst="parallelogram">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panose="020B0503020204020204" pitchFamily="34" charset="-122"/>
              </a:endParaRPr>
            </a:p>
          </p:txBody>
        </p:sp>
        <p:sp>
          <p:nvSpPr>
            <p:cNvPr id="48" name="TextBox 33"/>
            <p:cNvSpPr>
              <a:spLocks noChangeArrowheads="1"/>
            </p:cNvSpPr>
            <p:nvPr/>
          </p:nvSpPr>
          <p:spPr bwMode="auto">
            <a:xfrm>
              <a:off x="361869" y="48998"/>
              <a:ext cx="112443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1400" b="1" dirty="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rPr>
                <a:t>日常工作</a:t>
              </a:r>
              <a:endParaRPr lang="zh-CN" altLang="en-US" sz="1400" b="1" dirty="0">
                <a:solidFill>
                  <a:schemeClr val="accent2"/>
                </a:solidFill>
                <a:latin typeface="微软雅黑" panose="020B0503020204020204" pitchFamily="34" charset="-122"/>
                <a:ea typeface="微软雅黑" panose="020B0503020204020204" pitchFamily="34" charset="-122"/>
              </a:endParaRPr>
            </a:p>
          </p:txBody>
        </p:sp>
      </p:grpSp>
      <p:sp>
        <p:nvSpPr>
          <p:cNvPr id="28" name="流程图: 延期 3"/>
          <p:cNvSpPr/>
          <p:nvPr/>
        </p:nvSpPr>
        <p:spPr>
          <a:xfrm rot="16200000">
            <a:off x="4477625" y="412984"/>
            <a:ext cx="176691" cy="9360537"/>
          </a:xfrm>
          <a:custGeom>
            <a:avLst/>
            <a:gdLst>
              <a:gd name="connsiteX0" fmla="*/ 0 w 2160242"/>
              <a:gd name="connsiteY0" fmla="*/ 0 h 10045117"/>
              <a:gd name="connsiteX1" fmla="*/ 1080121 w 2160242"/>
              <a:gd name="connsiteY1" fmla="*/ 0 h 10045117"/>
              <a:gd name="connsiteX2" fmla="*/ 2160242 w 2160242"/>
              <a:gd name="connsiteY2" fmla="*/ 5022559 h 10045117"/>
              <a:gd name="connsiteX3" fmla="*/ 1080121 w 2160242"/>
              <a:gd name="connsiteY3" fmla="*/ 10045118 h 10045117"/>
              <a:gd name="connsiteX4" fmla="*/ 0 w 2160242"/>
              <a:gd name="connsiteY4" fmla="*/ 10045117 h 10045117"/>
              <a:gd name="connsiteX5" fmla="*/ 0 w 2160242"/>
              <a:gd name="connsiteY5" fmla="*/ 0 h 10045117"/>
              <a:gd name="connsiteX0-1" fmla="*/ 1054100 w 2160242"/>
              <a:gd name="connsiteY0-2" fmla="*/ 0 h 10045118"/>
              <a:gd name="connsiteX1-3" fmla="*/ 1080121 w 2160242"/>
              <a:gd name="connsiteY1-4" fmla="*/ 0 h 10045118"/>
              <a:gd name="connsiteX2-5" fmla="*/ 2160242 w 2160242"/>
              <a:gd name="connsiteY2-6" fmla="*/ 5022559 h 10045118"/>
              <a:gd name="connsiteX3-7" fmla="*/ 1080121 w 2160242"/>
              <a:gd name="connsiteY3-8" fmla="*/ 10045118 h 10045118"/>
              <a:gd name="connsiteX4-9" fmla="*/ 0 w 2160242"/>
              <a:gd name="connsiteY4-10" fmla="*/ 10045117 h 10045118"/>
              <a:gd name="connsiteX5-11" fmla="*/ 1054100 w 2160242"/>
              <a:gd name="connsiteY5-12" fmla="*/ 0 h 10045118"/>
              <a:gd name="connsiteX0-13" fmla="*/ 1054100 w 2160242"/>
              <a:gd name="connsiteY0-14" fmla="*/ 0 h 10045118"/>
              <a:gd name="connsiteX1-15" fmla="*/ 1080121 w 2160242"/>
              <a:gd name="connsiteY1-16" fmla="*/ 0 h 10045118"/>
              <a:gd name="connsiteX2-17" fmla="*/ 2160242 w 2160242"/>
              <a:gd name="connsiteY2-18" fmla="*/ 5022559 h 10045118"/>
              <a:gd name="connsiteX3-19" fmla="*/ 1080121 w 2160242"/>
              <a:gd name="connsiteY3-20" fmla="*/ 10045118 h 10045118"/>
              <a:gd name="connsiteX4-21" fmla="*/ 0 w 2160242"/>
              <a:gd name="connsiteY4-22" fmla="*/ 10045117 h 10045118"/>
              <a:gd name="connsiteX5-23" fmla="*/ 1071189 w 2160242"/>
              <a:gd name="connsiteY5-24" fmla="*/ 10023149 h 10045118"/>
              <a:gd name="connsiteX6" fmla="*/ 1054100 w 2160242"/>
              <a:gd name="connsiteY6" fmla="*/ 0 h 10045118"/>
              <a:gd name="connsiteX0-25" fmla="*/ 0 w 1106142"/>
              <a:gd name="connsiteY0-26" fmla="*/ 0 h 10057817"/>
              <a:gd name="connsiteX1-27" fmla="*/ 26021 w 1106142"/>
              <a:gd name="connsiteY1-28" fmla="*/ 0 h 10057817"/>
              <a:gd name="connsiteX2-29" fmla="*/ 1106142 w 1106142"/>
              <a:gd name="connsiteY2-30" fmla="*/ 5022559 h 10057817"/>
              <a:gd name="connsiteX3-31" fmla="*/ 26021 w 1106142"/>
              <a:gd name="connsiteY3-32" fmla="*/ 10045118 h 10057817"/>
              <a:gd name="connsiteX4-33" fmla="*/ 12700 w 1106142"/>
              <a:gd name="connsiteY4-34" fmla="*/ 10057817 h 10057817"/>
              <a:gd name="connsiteX5-35" fmla="*/ 17089 w 1106142"/>
              <a:gd name="connsiteY5-36" fmla="*/ 10023149 h 10057817"/>
              <a:gd name="connsiteX6-37" fmla="*/ 0 w 1106142"/>
              <a:gd name="connsiteY6-38" fmla="*/ 0 h 1005781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37" y="connsiteY6-38"/>
              </a:cxn>
            </a:cxnLst>
            <a:rect l="l" t="t" r="r" b="b"/>
            <a:pathLst>
              <a:path w="1106142" h="10057817">
                <a:moveTo>
                  <a:pt x="0" y="0"/>
                </a:moveTo>
                <a:lnTo>
                  <a:pt x="26021" y="0"/>
                </a:lnTo>
                <a:cubicBezTo>
                  <a:pt x="622555" y="0"/>
                  <a:pt x="1106142" y="2248676"/>
                  <a:pt x="1106142" y="5022559"/>
                </a:cubicBezTo>
                <a:cubicBezTo>
                  <a:pt x="1106142" y="7796442"/>
                  <a:pt x="622555" y="10045118"/>
                  <a:pt x="26021" y="10045118"/>
                </a:cubicBezTo>
                <a:lnTo>
                  <a:pt x="12700" y="10057817"/>
                </a:lnTo>
                <a:cubicBezTo>
                  <a:pt x="22630" y="10037794"/>
                  <a:pt x="7159" y="10043172"/>
                  <a:pt x="17089" y="10023149"/>
                </a:cubicBezTo>
                <a:cubicBezTo>
                  <a:pt x="11393" y="6682099"/>
                  <a:pt x="5696" y="3341050"/>
                  <a:pt x="0"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nvGrpSpPr>
          <p:cNvPr id="25" name="组合 24"/>
          <p:cNvGrpSpPr/>
          <p:nvPr/>
        </p:nvGrpSpPr>
        <p:grpSpPr>
          <a:xfrm>
            <a:off x="4755916" y="1699121"/>
            <a:ext cx="3294347" cy="1872851"/>
            <a:chOff x="4734037" y="2628379"/>
            <a:chExt cx="3294347" cy="1872851"/>
          </a:xfrm>
          <a:solidFill>
            <a:schemeClr val="accent3"/>
          </a:solidFill>
        </p:grpSpPr>
        <p:sp>
          <p:nvSpPr>
            <p:cNvPr id="26" name="AutoShape 3"/>
            <p:cNvSpPr>
              <a:spLocks noChangeArrowheads="1"/>
            </p:cNvSpPr>
            <p:nvPr/>
          </p:nvSpPr>
          <p:spPr bwMode="gray">
            <a:xfrm>
              <a:off x="4734037" y="2628379"/>
              <a:ext cx="3294347" cy="1872851"/>
            </a:xfrm>
            <a:prstGeom prst="rightArrow">
              <a:avLst>
                <a:gd name="adj1" fmla="val 64000"/>
                <a:gd name="adj2" fmla="val 37599"/>
              </a:avLst>
            </a:prstGeom>
            <a:solidFill>
              <a:srgbClr val="C00000"/>
            </a:solidFill>
            <a:ln w="25400" algn="ctr">
              <a:noFill/>
              <a:miter lim="800000"/>
            </a:ln>
          </p:spPr>
          <p:txBody>
            <a:bodyPr lIns="45720" tIns="44450" rIns="45720" bIns="44450" anchor="ctr" anchorCtr="1"/>
            <a:lstStyle/>
            <a:p>
              <a:pPr marL="0" marR="0" lvl="0" indent="0" defTabSz="914400" eaLnBrk="1" fontAlgn="auto" latinLnBrk="0" hangingPunct="1">
                <a:lnSpc>
                  <a:spcPct val="100000"/>
                </a:lnSpc>
                <a:spcBef>
                  <a:spcPts val="0"/>
                </a:spcBef>
                <a:spcAft>
                  <a:spcPts val="0"/>
                </a:spcAft>
                <a:buClrTx/>
                <a:buSzTx/>
                <a:buFontTx/>
                <a:buNone/>
                <a:defRPr/>
              </a:pPr>
              <a:endParaRPr kumimoji="0" lang="zh-TW" altLang="en-US" sz="1800" b="0" i="0" u="none" strike="noStrike" kern="0" cap="none" spc="0" normalizeH="0" baseline="0" noProof="0">
                <a:ln>
                  <a:noFill/>
                </a:ln>
                <a:solidFill>
                  <a:srgbClr val="C00000"/>
                </a:solidFill>
                <a:effectLst/>
                <a:uLnTx/>
                <a:uFillTx/>
              </a:endParaRPr>
            </a:p>
          </p:txBody>
        </p:sp>
        <p:sp>
          <p:nvSpPr>
            <p:cNvPr id="27" name="TextBox 11"/>
            <p:cNvSpPr txBox="1">
              <a:spLocks noChangeArrowheads="1"/>
            </p:cNvSpPr>
            <p:nvPr/>
          </p:nvSpPr>
          <p:spPr bwMode="auto">
            <a:xfrm flipH="1">
              <a:off x="5699417" y="3356992"/>
              <a:ext cx="1752902" cy="400110"/>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000" b="1" kern="0" dirty="0">
                  <a:solidFill>
                    <a:schemeClr val="accent2"/>
                  </a:solidFill>
                  <a:latin typeface="微软雅黑" panose="020B0503020204020204" pitchFamily="34" charset="-122"/>
                  <a:ea typeface="微软雅黑" panose="020B0503020204020204" pitchFamily="34" charset="-122"/>
                </a:rPr>
                <a:t>点击添加标题    </a:t>
              </a:r>
              <a:endParaRPr lang="en-US" altLang="zh-CN" sz="2000" b="1" kern="0" dirty="0">
                <a:solidFill>
                  <a:schemeClr val="accent2"/>
                </a:solidFill>
                <a:latin typeface="微软雅黑" panose="020B0503020204020204" pitchFamily="34" charset="-122"/>
                <a:ea typeface="微软雅黑" panose="020B0503020204020204" pitchFamily="34" charset="-122"/>
              </a:endParaRPr>
            </a:p>
          </p:txBody>
        </p:sp>
      </p:grpSp>
      <p:sp>
        <p:nvSpPr>
          <p:cNvPr id="30" name="AutoShape 5"/>
          <p:cNvSpPr>
            <a:spLocks noChangeArrowheads="1"/>
          </p:cNvSpPr>
          <p:nvPr/>
        </p:nvSpPr>
        <p:spPr bwMode="auto">
          <a:xfrm>
            <a:off x="4757405" y="2043144"/>
            <a:ext cx="963892" cy="662685"/>
          </a:xfrm>
          <a:custGeom>
            <a:avLst/>
            <a:gdLst>
              <a:gd name="connsiteX0" fmla="*/ 0 w 959131"/>
              <a:gd name="connsiteY0" fmla="*/ 641255 h 641255"/>
              <a:gd name="connsiteX1" fmla="*/ 0 w 959131"/>
              <a:gd name="connsiteY1" fmla="*/ 0 h 641255"/>
              <a:gd name="connsiteX2" fmla="*/ 959131 w 959131"/>
              <a:gd name="connsiteY2" fmla="*/ 641255 h 641255"/>
              <a:gd name="connsiteX3" fmla="*/ 0 w 959131"/>
              <a:gd name="connsiteY3" fmla="*/ 641255 h 641255"/>
              <a:gd name="connsiteX0-1" fmla="*/ 0 w 963893"/>
              <a:gd name="connsiteY0-2" fmla="*/ 641255 h 655542"/>
              <a:gd name="connsiteX1-3" fmla="*/ 0 w 963893"/>
              <a:gd name="connsiteY1-4" fmla="*/ 0 h 655542"/>
              <a:gd name="connsiteX2-5" fmla="*/ 963893 w 963893"/>
              <a:gd name="connsiteY2-6" fmla="*/ 655542 h 655542"/>
              <a:gd name="connsiteX3-7" fmla="*/ 0 w 963893"/>
              <a:gd name="connsiteY3-8" fmla="*/ 641255 h 655542"/>
              <a:gd name="connsiteX0-9" fmla="*/ 0 w 963893"/>
              <a:gd name="connsiteY0-10" fmla="*/ 660305 h 660305"/>
              <a:gd name="connsiteX1-11" fmla="*/ 0 w 963893"/>
              <a:gd name="connsiteY1-12" fmla="*/ 0 h 660305"/>
              <a:gd name="connsiteX2-13" fmla="*/ 963893 w 963893"/>
              <a:gd name="connsiteY2-14" fmla="*/ 655542 h 660305"/>
              <a:gd name="connsiteX3-15" fmla="*/ 0 w 963893"/>
              <a:gd name="connsiteY3-16" fmla="*/ 660305 h 660305"/>
              <a:gd name="connsiteX0-17" fmla="*/ 0 w 966274"/>
              <a:gd name="connsiteY0-18" fmla="*/ 660305 h 660305"/>
              <a:gd name="connsiteX1-19" fmla="*/ 0 w 966274"/>
              <a:gd name="connsiteY1-20" fmla="*/ 0 h 660305"/>
              <a:gd name="connsiteX2-21" fmla="*/ 966274 w 966274"/>
              <a:gd name="connsiteY2-22" fmla="*/ 657923 h 660305"/>
              <a:gd name="connsiteX3-23" fmla="*/ 0 w 966274"/>
              <a:gd name="connsiteY3-24" fmla="*/ 660305 h 660305"/>
              <a:gd name="connsiteX0-25" fmla="*/ 0 w 959130"/>
              <a:gd name="connsiteY0-26" fmla="*/ 660305 h 660305"/>
              <a:gd name="connsiteX1-27" fmla="*/ 0 w 959130"/>
              <a:gd name="connsiteY1-28" fmla="*/ 0 h 660305"/>
              <a:gd name="connsiteX2-29" fmla="*/ 959130 w 959130"/>
              <a:gd name="connsiteY2-30" fmla="*/ 657923 h 660305"/>
              <a:gd name="connsiteX3-31" fmla="*/ 0 w 959130"/>
              <a:gd name="connsiteY3-32" fmla="*/ 660305 h 660305"/>
              <a:gd name="connsiteX0-33" fmla="*/ 0 w 963892"/>
              <a:gd name="connsiteY0-34" fmla="*/ 660305 h 662685"/>
              <a:gd name="connsiteX1-35" fmla="*/ 0 w 963892"/>
              <a:gd name="connsiteY1-36" fmla="*/ 0 h 662685"/>
              <a:gd name="connsiteX2-37" fmla="*/ 963892 w 963892"/>
              <a:gd name="connsiteY2-38" fmla="*/ 662685 h 662685"/>
              <a:gd name="connsiteX3-39" fmla="*/ 0 w 963892"/>
              <a:gd name="connsiteY3-40" fmla="*/ 660305 h 662685"/>
            </a:gdLst>
            <a:ahLst/>
            <a:cxnLst>
              <a:cxn ang="0">
                <a:pos x="connsiteX0-1" y="connsiteY0-2"/>
              </a:cxn>
              <a:cxn ang="0">
                <a:pos x="connsiteX1-3" y="connsiteY1-4"/>
              </a:cxn>
              <a:cxn ang="0">
                <a:pos x="connsiteX2-5" y="connsiteY2-6"/>
              </a:cxn>
              <a:cxn ang="0">
                <a:pos x="connsiteX3-7" y="connsiteY3-8"/>
              </a:cxn>
            </a:cxnLst>
            <a:rect l="l" t="t" r="r" b="b"/>
            <a:pathLst>
              <a:path w="963892" h="662685">
                <a:moveTo>
                  <a:pt x="0" y="660305"/>
                </a:moveTo>
                <a:lnTo>
                  <a:pt x="0" y="0"/>
                </a:lnTo>
                <a:lnTo>
                  <a:pt x="963892" y="662685"/>
                </a:lnTo>
                <a:lnTo>
                  <a:pt x="0" y="660305"/>
                </a:lnTo>
                <a:close/>
              </a:path>
            </a:pathLst>
          </a:custGeom>
          <a:solidFill>
            <a:schemeClr val="tx1">
              <a:lumMod val="75000"/>
            </a:schemeClr>
          </a:solidFill>
          <a:ln>
            <a:noFill/>
          </a:ln>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TW" altLang="en-US" sz="1800" b="0" i="0" u="none" strike="noStrike" kern="0" cap="none" spc="0" normalizeH="0" baseline="0" noProof="0">
              <a:ln>
                <a:noFill/>
              </a:ln>
              <a:solidFill>
                <a:srgbClr val="C00000"/>
              </a:solidFill>
              <a:effectLst/>
              <a:uLnTx/>
              <a:uFillTx/>
            </a:endParaRPr>
          </a:p>
        </p:txBody>
      </p:sp>
      <p:grpSp>
        <p:nvGrpSpPr>
          <p:cNvPr id="31" name="组合 30"/>
          <p:cNvGrpSpPr/>
          <p:nvPr/>
        </p:nvGrpSpPr>
        <p:grpSpPr>
          <a:xfrm>
            <a:off x="2851415" y="2705039"/>
            <a:ext cx="2865008" cy="1133894"/>
            <a:chOff x="2829536" y="3634297"/>
            <a:chExt cx="2865008" cy="1133894"/>
          </a:xfrm>
          <a:solidFill>
            <a:srgbClr val="FF9900"/>
          </a:solidFill>
        </p:grpSpPr>
        <p:sp>
          <p:nvSpPr>
            <p:cNvPr id="32" name="Rectangle 4"/>
            <p:cNvSpPr>
              <a:spLocks noChangeArrowheads="1"/>
            </p:cNvSpPr>
            <p:nvPr/>
          </p:nvSpPr>
          <p:spPr bwMode="gray">
            <a:xfrm>
              <a:off x="2829536" y="3634297"/>
              <a:ext cx="2865008" cy="1133894"/>
            </a:xfrm>
            <a:prstGeom prst="rect">
              <a:avLst/>
            </a:prstGeom>
            <a:solidFill>
              <a:schemeClr val="tx1">
                <a:lumMod val="60000"/>
                <a:lumOff val="40000"/>
              </a:schemeClr>
            </a:solidFill>
            <a:ln w="25400" algn="ctr">
              <a:noFill/>
              <a:miter lim="800000"/>
            </a:ln>
          </p:spPr>
          <p:txBody>
            <a:bodyPr lIns="45720" tIns="44450" rIns="45720" bIns="44450" anchor="ctr" anchorCtr="1"/>
            <a:lstStyle/>
            <a:p>
              <a:pPr marL="0" marR="0" lvl="0" indent="0" defTabSz="914400" eaLnBrk="1" fontAlgn="auto" latinLnBrk="0" hangingPunct="1">
                <a:lnSpc>
                  <a:spcPct val="100000"/>
                </a:lnSpc>
                <a:spcBef>
                  <a:spcPts val="0"/>
                </a:spcBef>
                <a:spcAft>
                  <a:spcPts val="0"/>
                </a:spcAft>
                <a:buClrTx/>
                <a:buSzTx/>
                <a:buFontTx/>
                <a:buNone/>
                <a:defRPr/>
              </a:pPr>
              <a:endParaRPr kumimoji="0" lang="zh-TW" altLang="en-US" sz="1800" b="0" i="0" u="none" strike="noStrike" kern="0" cap="none" spc="0" normalizeH="0" baseline="0" noProof="0">
                <a:ln>
                  <a:noFill/>
                </a:ln>
                <a:solidFill>
                  <a:srgbClr val="000000"/>
                </a:solidFill>
                <a:effectLst/>
                <a:uLnTx/>
                <a:uFillTx/>
              </a:endParaRPr>
            </a:p>
          </p:txBody>
        </p:sp>
        <p:sp>
          <p:nvSpPr>
            <p:cNvPr id="33" name="TextBox 32"/>
            <p:cNvSpPr txBox="1">
              <a:spLocks noChangeArrowheads="1"/>
            </p:cNvSpPr>
            <p:nvPr/>
          </p:nvSpPr>
          <p:spPr bwMode="auto">
            <a:xfrm flipH="1">
              <a:off x="3695549" y="3974399"/>
              <a:ext cx="1752902" cy="400110"/>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000" b="1" kern="0" dirty="0">
                  <a:solidFill>
                    <a:schemeClr val="accent2"/>
                  </a:solidFill>
                  <a:latin typeface="微软雅黑" panose="020B0503020204020204" pitchFamily="34" charset="-122"/>
                  <a:ea typeface="微软雅黑" panose="020B0503020204020204" pitchFamily="34" charset="-122"/>
                </a:rPr>
                <a:t>点击添加标题    </a:t>
              </a:r>
              <a:endParaRPr lang="en-US" altLang="zh-CN" sz="2000" b="1" kern="0" dirty="0">
                <a:solidFill>
                  <a:schemeClr val="accent2"/>
                </a:solidFill>
                <a:latin typeface="微软雅黑" panose="020B0503020204020204" pitchFamily="34" charset="-122"/>
                <a:ea typeface="微软雅黑" panose="020B0503020204020204" pitchFamily="34" charset="-122"/>
              </a:endParaRPr>
            </a:p>
          </p:txBody>
        </p:sp>
      </p:grpSp>
      <p:sp>
        <p:nvSpPr>
          <p:cNvPr id="34" name="AutoShape 8"/>
          <p:cNvSpPr>
            <a:spLocks noChangeArrowheads="1"/>
          </p:cNvSpPr>
          <p:nvPr/>
        </p:nvSpPr>
        <p:spPr bwMode="auto">
          <a:xfrm>
            <a:off x="2851414" y="2705829"/>
            <a:ext cx="778871" cy="695135"/>
          </a:xfrm>
          <a:custGeom>
            <a:avLst/>
            <a:gdLst>
              <a:gd name="connsiteX0" fmla="*/ 0 w 820146"/>
              <a:gd name="connsiteY0" fmla="*/ 697675 h 697675"/>
              <a:gd name="connsiteX1" fmla="*/ 0 w 820146"/>
              <a:gd name="connsiteY1" fmla="*/ 0 h 697675"/>
              <a:gd name="connsiteX2" fmla="*/ 820146 w 820146"/>
              <a:gd name="connsiteY2" fmla="*/ 697675 h 697675"/>
              <a:gd name="connsiteX3" fmla="*/ 0 w 820146"/>
              <a:gd name="connsiteY3" fmla="*/ 697675 h 697675"/>
              <a:gd name="connsiteX0-1" fmla="*/ 0 w 778871"/>
              <a:gd name="connsiteY0-2" fmla="*/ 697675 h 697675"/>
              <a:gd name="connsiteX1-3" fmla="*/ 0 w 778871"/>
              <a:gd name="connsiteY1-4" fmla="*/ 0 h 697675"/>
              <a:gd name="connsiteX2-5" fmla="*/ 778871 w 778871"/>
              <a:gd name="connsiteY2-6" fmla="*/ 678625 h 697675"/>
              <a:gd name="connsiteX3-7" fmla="*/ 0 w 778871"/>
              <a:gd name="connsiteY3-8" fmla="*/ 697675 h 697675"/>
              <a:gd name="connsiteX0-9" fmla="*/ 0 w 778871"/>
              <a:gd name="connsiteY0-10" fmla="*/ 672275 h 678625"/>
              <a:gd name="connsiteX1-11" fmla="*/ 0 w 778871"/>
              <a:gd name="connsiteY1-12" fmla="*/ 0 h 678625"/>
              <a:gd name="connsiteX2-13" fmla="*/ 778871 w 778871"/>
              <a:gd name="connsiteY2-14" fmla="*/ 678625 h 678625"/>
              <a:gd name="connsiteX3-15" fmla="*/ 0 w 778871"/>
              <a:gd name="connsiteY3-16" fmla="*/ 672275 h 678625"/>
              <a:gd name="connsiteX0-17" fmla="*/ 0 w 778871"/>
              <a:gd name="connsiteY0-18" fmla="*/ 672275 h 678625"/>
              <a:gd name="connsiteX1-19" fmla="*/ 0 w 778871"/>
              <a:gd name="connsiteY1-20" fmla="*/ 0 h 678625"/>
              <a:gd name="connsiteX2-21" fmla="*/ 778871 w 778871"/>
              <a:gd name="connsiteY2-22" fmla="*/ 678625 h 678625"/>
              <a:gd name="connsiteX3-23" fmla="*/ 0 w 778871"/>
              <a:gd name="connsiteY3-24" fmla="*/ 672275 h 678625"/>
              <a:gd name="connsiteX0-25" fmla="*/ 0 w 778871"/>
              <a:gd name="connsiteY0-26" fmla="*/ 695135 h 695135"/>
              <a:gd name="connsiteX1-27" fmla="*/ 0 w 778871"/>
              <a:gd name="connsiteY1-28" fmla="*/ 0 h 695135"/>
              <a:gd name="connsiteX2-29" fmla="*/ 778871 w 778871"/>
              <a:gd name="connsiteY2-30" fmla="*/ 678625 h 695135"/>
              <a:gd name="connsiteX3-31" fmla="*/ 0 w 778871"/>
              <a:gd name="connsiteY3-32" fmla="*/ 695135 h 695135"/>
            </a:gdLst>
            <a:ahLst/>
            <a:cxnLst>
              <a:cxn ang="0">
                <a:pos x="connsiteX0-1" y="connsiteY0-2"/>
              </a:cxn>
              <a:cxn ang="0">
                <a:pos x="connsiteX1-3" y="connsiteY1-4"/>
              </a:cxn>
              <a:cxn ang="0">
                <a:pos x="connsiteX2-5" y="connsiteY2-6"/>
              </a:cxn>
              <a:cxn ang="0">
                <a:pos x="connsiteX3-7" y="connsiteY3-8"/>
              </a:cxn>
            </a:cxnLst>
            <a:rect l="l" t="t" r="r" b="b"/>
            <a:pathLst>
              <a:path w="778871" h="695135">
                <a:moveTo>
                  <a:pt x="0" y="695135"/>
                </a:moveTo>
                <a:lnTo>
                  <a:pt x="0" y="0"/>
                </a:lnTo>
                <a:lnTo>
                  <a:pt x="778871" y="678625"/>
                </a:lnTo>
                <a:lnTo>
                  <a:pt x="0" y="695135"/>
                </a:lnTo>
                <a:close/>
              </a:path>
            </a:pathLst>
          </a:custGeom>
          <a:solidFill>
            <a:schemeClr val="bg1">
              <a:lumMod val="50000"/>
            </a:schemeClr>
          </a:solidFill>
          <a:ln>
            <a:noFill/>
          </a:ln>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TW" altLang="en-US" sz="1800" b="0" i="0" u="none" strike="noStrike" kern="0" cap="none" spc="0" normalizeH="0" baseline="0" noProof="0">
              <a:ln>
                <a:noFill/>
              </a:ln>
              <a:solidFill>
                <a:srgbClr val="C00000"/>
              </a:solidFill>
              <a:effectLst/>
              <a:uLnTx/>
              <a:uFillTx/>
            </a:endParaRPr>
          </a:p>
        </p:txBody>
      </p:sp>
      <p:grpSp>
        <p:nvGrpSpPr>
          <p:cNvPr id="35" name="组合 34"/>
          <p:cNvGrpSpPr/>
          <p:nvPr/>
        </p:nvGrpSpPr>
        <p:grpSpPr>
          <a:xfrm>
            <a:off x="1142318" y="3380696"/>
            <a:ext cx="2479705" cy="1135270"/>
            <a:chOff x="1120439" y="4309954"/>
            <a:chExt cx="2479705" cy="1135270"/>
          </a:xfrm>
          <a:solidFill>
            <a:schemeClr val="accent1"/>
          </a:solidFill>
        </p:grpSpPr>
        <p:sp>
          <p:nvSpPr>
            <p:cNvPr id="36" name="Rectangle 6"/>
            <p:cNvSpPr>
              <a:spLocks noChangeArrowheads="1"/>
            </p:cNvSpPr>
            <p:nvPr/>
          </p:nvSpPr>
          <p:spPr bwMode="gray">
            <a:xfrm>
              <a:off x="1120439" y="4309954"/>
              <a:ext cx="2479705" cy="1135270"/>
            </a:xfrm>
            <a:prstGeom prst="rect">
              <a:avLst/>
            </a:prstGeom>
            <a:solidFill>
              <a:schemeClr val="accent2">
                <a:lumMod val="50000"/>
              </a:schemeClr>
            </a:solidFill>
            <a:ln w="25400" algn="ctr">
              <a:noFill/>
              <a:miter lim="800000"/>
            </a:ln>
          </p:spPr>
          <p:txBody>
            <a:bodyPr lIns="45720" tIns="44450" rIns="45720" bIns="44450" anchor="ctr" anchorCtr="1"/>
            <a:lstStyle/>
            <a:p>
              <a:pPr marL="0" marR="0" lvl="0" indent="0" defTabSz="914400" eaLnBrk="1" fontAlgn="auto" latinLnBrk="0" hangingPunct="1">
                <a:lnSpc>
                  <a:spcPct val="100000"/>
                </a:lnSpc>
                <a:spcBef>
                  <a:spcPts val="0"/>
                </a:spcBef>
                <a:spcAft>
                  <a:spcPts val="0"/>
                </a:spcAft>
                <a:buClrTx/>
                <a:buSzTx/>
                <a:buFontTx/>
                <a:buNone/>
                <a:defRPr/>
              </a:pPr>
              <a:endParaRPr kumimoji="0" lang="zh-TW" altLang="en-US" sz="1800" b="0" i="0" u="none" strike="noStrike" kern="0" cap="none" spc="0" normalizeH="0" baseline="0" noProof="0">
                <a:ln>
                  <a:noFill/>
                </a:ln>
                <a:solidFill>
                  <a:srgbClr val="000000"/>
                </a:solidFill>
                <a:effectLst/>
                <a:uLnTx/>
                <a:uFillTx/>
              </a:endParaRPr>
            </a:p>
          </p:txBody>
        </p:sp>
        <p:sp>
          <p:nvSpPr>
            <p:cNvPr id="37" name="TextBox 11"/>
            <p:cNvSpPr txBox="1">
              <a:spLocks noChangeArrowheads="1"/>
            </p:cNvSpPr>
            <p:nvPr/>
          </p:nvSpPr>
          <p:spPr bwMode="auto">
            <a:xfrm flipH="1">
              <a:off x="1490153" y="4677534"/>
              <a:ext cx="1752902" cy="400110"/>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000" b="1" kern="0" dirty="0">
                  <a:solidFill>
                    <a:schemeClr val="accent2"/>
                  </a:solidFill>
                  <a:latin typeface="微软雅黑" panose="020B0503020204020204" pitchFamily="34" charset="-122"/>
                  <a:ea typeface="微软雅黑" panose="020B0503020204020204" pitchFamily="34" charset="-122"/>
                </a:rPr>
                <a:t>点击添加标题    </a:t>
              </a:r>
              <a:endParaRPr lang="en-US" altLang="zh-CN" sz="2000" b="1" kern="0" dirty="0">
                <a:solidFill>
                  <a:schemeClr val="accent2"/>
                </a:solidFill>
                <a:latin typeface="微软雅黑" panose="020B0503020204020204" pitchFamily="34" charset="-122"/>
                <a:ea typeface="微软雅黑" panose="020B0503020204020204" pitchFamily="34" charset="-122"/>
              </a:endParaRPr>
            </a:p>
          </p:txBody>
        </p:sp>
      </p:grpSp>
      <p:sp>
        <p:nvSpPr>
          <p:cNvPr id="49" name="Text Box 40"/>
          <p:cNvSpPr txBox="1">
            <a:spLocks noChangeArrowheads="1"/>
          </p:cNvSpPr>
          <p:nvPr/>
        </p:nvSpPr>
        <p:spPr bwMode="gray">
          <a:xfrm>
            <a:off x="956624" y="1601292"/>
            <a:ext cx="3255336" cy="867930"/>
          </a:xfrm>
          <a:prstGeom prst="rect">
            <a:avLst/>
          </a:prstGeom>
          <a:noFill/>
          <a:ln w="9525">
            <a:noFill/>
            <a:miter lim="800000"/>
          </a:ln>
        </p:spPr>
        <p:txBody>
          <a:bodyPr wrap="square">
            <a:spAutoFit/>
          </a:bodyPr>
          <a:lstStyle/>
          <a:p>
            <a:pPr lvl="0">
              <a:lnSpc>
                <a:spcPct val="120000"/>
              </a:lnSpc>
              <a:defRPr/>
            </a:pPr>
            <a:r>
              <a:rPr lang="zh-CN" altLang="en-US" sz="1400" kern="0" dirty="0">
                <a:solidFill>
                  <a:schemeClr val="bg1">
                    <a:lumMod val="50000"/>
                  </a:schemeClr>
                </a:solidFill>
                <a:latin typeface="微软雅黑" panose="020B0503020204020204" pitchFamily="34" charset="-122"/>
                <a:ea typeface="微软雅黑" panose="020B0503020204020204" pitchFamily="34" charset="-122"/>
              </a:rPr>
              <a:t>单击此处输入文字单击此处输入文字</a:t>
            </a:r>
            <a:endParaRPr lang="zh-CN" altLang="en-US" sz="1400" kern="0" dirty="0">
              <a:solidFill>
                <a:schemeClr val="bg1">
                  <a:lumMod val="50000"/>
                </a:schemeClr>
              </a:solidFill>
              <a:latin typeface="微软雅黑" panose="020B0503020204020204" pitchFamily="34" charset="-122"/>
              <a:ea typeface="微软雅黑" panose="020B0503020204020204" pitchFamily="34" charset="-122"/>
            </a:endParaRPr>
          </a:p>
          <a:p>
            <a:pPr lvl="0">
              <a:lnSpc>
                <a:spcPct val="120000"/>
              </a:lnSpc>
              <a:defRPr/>
            </a:pPr>
            <a:r>
              <a:rPr lang="zh-CN" altLang="en-US" sz="1400" kern="0" dirty="0">
                <a:solidFill>
                  <a:schemeClr val="bg1">
                    <a:lumMod val="50000"/>
                  </a:schemeClr>
                </a:solidFill>
                <a:latin typeface="微软雅黑" panose="020B0503020204020204" pitchFamily="34" charset="-122"/>
                <a:ea typeface="微软雅黑" panose="020B0503020204020204" pitchFamily="34" charset="-122"/>
              </a:rPr>
              <a:t>单击此处输入文字单击此处输入文字</a:t>
            </a:r>
            <a:endParaRPr lang="zh-CN" altLang="en-US" sz="1400" kern="0" dirty="0">
              <a:solidFill>
                <a:schemeClr val="bg1">
                  <a:lumMod val="50000"/>
                </a:schemeClr>
              </a:solidFill>
              <a:latin typeface="微软雅黑" panose="020B0503020204020204" pitchFamily="34" charset="-122"/>
              <a:ea typeface="微软雅黑" panose="020B0503020204020204" pitchFamily="34" charset="-122"/>
            </a:endParaRPr>
          </a:p>
          <a:p>
            <a:pPr lvl="0">
              <a:lnSpc>
                <a:spcPct val="120000"/>
              </a:lnSpc>
              <a:defRPr/>
            </a:pPr>
            <a:endParaRPr lang="zh-CN" altLang="en-US" sz="1400" kern="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0" name="Rectangle 11"/>
          <p:cNvSpPr>
            <a:spLocks noChangeArrowheads="1"/>
          </p:cNvSpPr>
          <p:nvPr/>
        </p:nvSpPr>
        <p:spPr bwMode="gray">
          <a:xfrm>
            <a:off x="1030644" y="1224422"/>
            <a:ext cx="2500330" cy="358775"/>
          </a:xfrm>
          <a:prstGeom prst="rect">
            <a:avLst/>
          </a:prstGeom>
          <a:noFill/>
          <a:ln>
            <a:noFill/>
          </a:ln>
        </p:spPr>
        <p:txBody>
          <a:bodyPr lIns="0" tIns="0" rIns="0" bIns="0" anchor="ctr"/>
          <a:lstStyle/>
          <a:p>
            <a:pPr lvl="0">
              <a:lnSpc>
                <a:spcPct val="120000"/>
              </a:lnSpc>
              <a:defRPr/>
            </a:pPr>
            <a:r>
              <a:rPr lang="zh-CN" altLang="en-US" sz="2000" b="1" kern="0" dirty="0">
                <a:solidFill>
                  <a:schemeClr val="bg1">
                    <a:lumMod val="50000"/>
                  </a:schemeClr>
                </a:solidFill>
                <a:latin typeface="微软雅黑" panose="020B0503020204020204" pitchFamily="34" charset="-122"/>
                <a:ea typeface="微软雅黑" panose="020B0503020204020204" pitchFamily="34" charset="-122"/>
              </a:rPr>
              <a:t>单击此处输入小标题</a:t>
            </a:r>
            <a:endParaRPr lang="zh-CN" altLang="en-US" sz="2000" b="1" kern="0" dirty="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900" advClick="0" advTm="0">
        <p14:warp dir="in"/>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0-#ppt_w/2"/>
                                          </p:val>
                                        </p:tav>
                                        <p:tav tm="100000">
                                          <p:val>
                                            <p:strVal val="#ppt_x"/>
                                          </p:val>
                                        </p:tav>
                                      </p:tavLst>
                                    </p:anim>
                                    <p:anim calcmode="lin" valueType="num">
                                      <p:cBhvr additive="base">
                                        <p:cTn id="8" dur="500" fill="hold"/>
                                        <p:tgtEl>
                                          <p:spTgt spid="38"/>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500" fill="hold"/>
                                        <p:tgtEl>
                                          <p:spTgt spid="41"/>
                                        </p:tgtEl>
                                        <p:attrNameLst>
                                          <p:attrName>ppt_x</p:attrName>
                                        </p:attrNameLst>
                                      </p:cBhvr>
                                      <p:tavLst>
                                        <p:tav tm="0">
                                          <p:val>
                                            <p:strVal val="0-#ppt_w/2"/>
                                          </p:val>
                                        </p:tav>
                                        <p:tav tm="100000">
                                          <p:val>
                                            <p:strVal val="#ppt_x"/>
                                          </p:val>
                                        </p:tav>
                                      </p:tavLst>
                                    </p:anim>
                                    <p:anim calcmode="lin" valueType="num">
                                      <p:cBhvr additive="base">
                                        <p:cTn id="12" dur="500" fill="hold"/>
                                        <p:tgtEl>
                                          <p:spTgt spid="41"/>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500" fill="hold"/>
                                        <p:tgtEl>
                                          <p:spTgt spid="44"/>
                                        </p:tgtEl>
                                        <p:attrNameLst>
                                          <p:attrName>ppt_x</p:attrName>
                                        </p:attrNameLst>
                                      </p:cBhvr>
                                      <p:tavLst>
                                        <p:tav tm="0">
                                          <p:val>
                                            <p:strVal val="0-#ppt_w/2"/>
                                          </p:val>
                                        </p:tav>
                                        <p:tav tm="100000">
                                          <p:val>
                                            <p:strVal val="#ppt_x"/>
                                          </p:val>
                                        </p:tav>
                                      </p:tavLst>
                                    </p:anim>
                                    <p:anim calcmode="lin" valueType="num">
                                      <p:cBhvr additive="base">
                                        <p:cTn id="16"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6" presetClass="emph" presetSubtype="0" fill="hold" nodeType="clickEffect">
                                  <p:stCondLst>
                                    <p:cond delay="0"/>
                                  </p:stCondLst>
                                  <p:childTnLst>
                                    <p:animEffect transition="out" filter="fade">
                                      <p:cBhvr>
                                        <p:cTn id="20" dur="500" tmFilter="0, 0; .2, .5; .8, .5; 1, 0"/>
                                        <p:tgtEl>
                                          <p:spTgt spid="38"/>
                                        </p:tgtEl>
                                      </p:cBhvr>
                                    </p:animEffect>
                                    <p:animScale>
                                      <p:cBhvr>
                                        <p:cTn id="21" dur="250" autoRev="1" fill="hold"/>
                                        <p:tgtEl>
                                          <p:spTgt spid="38"/>
                                        </p:tgtEl>
                                      </p:cBhvr>
                                      <p:by x="105000" y="105000"/>
                                    </p:animScale>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left)">
                                      <p:cBhvr>
                                        <p:cTn id="25" dur="300"/>
                                        <p:tgtEl>
                                          <p:spTgt spid="35"/>
                                        </p:tgtEl>
                                      </p:cBhvr>
                                    </p:animEffect>
                                  </p:childTnLst>
                                </p:cTn>
                              </p:par>
                            </p:childTnLst>
                          </p:cTn>
                        </p:par>
                        <p:par>
                          <p:cTn id="26" fill="hold">
                            <p:stCondLst>
                              <p:cond delay="1000"/>
                            </p:stCondLst>
                            <p:childTnLst>
                              <p:par>
                                <p:cTn id="27" presetID="22" presetClass="entr" presetSubtype="4"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down)">
                                      <p:cBhvr>
                                        <p:cTn id="29" dur="300"/>
                                        <p:tgtEl>
                                          <p:spTgt spid="34"/>
                                        </p:tgtEl>
                                      </p:cBhvr>
                                    </p:animEffect>
                                  </p:childTnLst>
                                </p:cTn>
                              </p:par>
                            </p:childTnLst>
                          </p:cTn>
                        </p:par>
                        <p:par>
                          <p:cTn id="30" fill="hold">
                            <p:stCondLst>
                              <p:cond delay="1500"/>
                            </p:stCondLst>
                            <p:childTnLst>
                              <p:par>
                                <p:cTn id="31" presetID="22" presetClass="entr" presetSubtype="8" fill="hold"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wipe(left)">
                                      <p:cBhvr>
                                        <p:cTn id="33" dur="300"/>
                                        <p:tgtEl>
                                          <p:spTgt spid="31"/>
                                        </p:tgtEl>
                                      </p:cBhvr>
                                    </p:animEffect>
                                  </p:childTnLst>
                                </p:cTn>
                              </p:par>
                            </p:childTnLst>
                          </p:cTn>
                        </p:par>
                        <p:par>
                          <p:cTn id="34" fill="hold">
                            <p:stCondLst>
                              <p:cond delay="2000"/>
                            </p:stCondLst>
                            <p:childTnLst>
                              <p:par>
                                <p:cTn id="35" presetID="22" presetClass="entr" presetSubtype="4" fill="hold" grpId="0" nodeType="after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wipe(down)">
                                      <p:cBhvr>
                                        <p:cTn id="37" dur="300"/>
                                        <p:tgtEl>
                                          <p:spTgt spid="30"/>
                                        </p:tgtEl>
                                      </p:cBhvr>
                                    </p:animEffect>
                                  </p:childTnLst>
                                </p:cTn>
                              </p:par>
                            </p:childTnLst>
                          </p:cTn>
                        </p:par>
                        <p:par>
                          <p:cTn id="38" fill="hold">
                            <p:stCondLst>
                              <p:cond delay="2500"/>
                            </p:stCondLst>
                            <p:childTnLst>
                              <p:par>
                                <p:cTn id="39" presetID="22" presetClass="entr" presetSubtype="8" fill="hold" nodeType="after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wipe(left)">
                                      <p:cBhvr>
                                        <p:cTn id="41" dur="300"/>
                                        <p:tgtEl>
                                          <p:spTgt spid="25"/>
                                        </p:tgtEl>
                                      </p:cBhvr>
                                    </p:animEffect>
                                  </p:childTnLst>
                                </p:cTn>
                              </p:par>
                            </p:childTnLst>
                          </p:cTn>
                        </p:par>
                        <p:par>
                          <p:cTn id="42" fill="hold">
                            <p:stCondLst>
                              <p:cond delay="3000"/>
                            </p:stCondLst>
                            <p:childTnLst>
                              <p:par>
                                <p:cTn id="43" presetID="41" presetClass="entr" presetSubtype="0" fill="hold" grpId="0" nodeType="afterEffect">
                                  <p:stCondLst>
                                    <p:cond delay="0"/>
                                  </p:stCondLst>
                                  <p:iterate type="lt">
                                    <p:tmPct val="10000"/>
                                  </p:iterate>
                                  <p:childTnLst>
                                    <p:set>
                                      <p:cBhvr>
                                        <p:cTn id="44" dur="1" fill="hold">
                                          <p:stCondLst>
                                            <p:cond delay="0"/>
                                          </p:stCondLst>
                                        </p:cTn>
                                        <p:tgtEl>
                                          <p:spTgt spid="50"/>
                                        </p:tgtEl>
                                        <p:attrNameLst>
                                          <p:attrName>style.visibility</p:attrName>
                                        </p:attrNameLst>
                                      </p:cBhvr>
                                      <p:to>
                                        <p:strVal val="visible"/>
                                      </p:to>
                                    </p:set>
                                    <p:anim calcmode="lin" valueType="num">
                                      <p:cBhvr>
                                        <p:cTn id="45" dur="500" fill="hold"/>
                                        <p:tgtEl>
                                          <p:spTgt spid="50"/>
                                        </p:tgtEl>
                                        <p:attrNameLst>
                                          <p:attrName>ppt_x</p:attrName>
                                        </p:attrNameLst>
                                      </p:cBhvr>
                                      <p:tavLst>
                                        <p:tav tm="0">
                                          <p:val>
                                            <p:strVal val="#ppt_x"/>
                                          </p:val>
                                        </p:tav>
                                        <p:tav tm="50000">
                                          <p:val>
                                            <p:strVal val="#ppt_x+.1"/>
                                          </p:val>
                                        </p:tav>
                                        <p:tav tm="100000">
                                          <p:val>
                                            <p:strVal val="#ppt_x"/>
                                          </p:val>
                                        </p:tav>
                                      </p:tavLst>
                                    </p:anim>
                                    <p:anim calcmode="lin" valueType="num">
                                      <p:cBhvr>
                                        <p:cTn id="46" dur="500" fill="hold"/>
                                        <p:tgtEl>
                                          <p:spTgt spid="50"/>
                                        </p:tgtEl>
                                        <p:attrNameLst>
                                          <p:attrName>ppt_y</p:attrName>
                                        </p:attrNameLst>
                                      </p:cBhvr>
                                      <p:tavLst>
                                        <p:tav tm="0">
                                          <p:val>
                                            <p:strVal val="#ppt_y"/>
                                          </p:val>
                                        </p:tav>
                                        <p:tav tm="100000">
                                          <p:val>
                                            <p:strVal val="#ppt_y"/>
                                          </p:val>
                                        </p:tav>
                                      </p:tavLst>
                                    </p:anim>
                                    <p:anim calcmode="lin" valueType="num">
                                      <p:cBhvr>
                                        <p:cTn id="47" dur="500" fill="hold"/>
                                        <p:tgtEl>
                                          <p:spTgt spid="50"/>
                                        </p:tgtEl>
                                        <p:attrNameLst>
                                          <p:attrName>ppt_h</p:attrName>
                                        </p:attrNameLst>
                                      </p:cBhvr>
                                      <p:tavLst>
                                        <p:tav tm="0">
                                          <p:val>
                                            <p:strVal val="#ppt_h/10"/>
                                          </p:val>
                                        </p:tav>
                                        <p:tav tm="50000">
                                          <p:val>
                                            <p:strVal val="#ppt_h+.01"/>
                                          </p:val>
                                        </p:tav>
                                        <p:tav tm="100000">
                                          <p:val>
                                            <p:strVal val="#ppt_h"/>
                                          </p:val>
                                        </p:tav>
                                      </p:tavLst>
                                    </p:anim>
                                    <p:anim calcmode="lin" valueType="num">
                                      <p:cBhvr>
                                        <p:cTn id="48" dur="500" fill="hold"/>
                                        <p:tgtEl>
                                          <p:spTgt spid="50"/>
                                        </p:tgtEl>
                                        <p:attrNameLst>
                                          <p:attrName>ppt_w</p:attrName>
                                        </p:attrNameLst>
                                      </p:cBhvr>
                                      <p:tavLst>
                                        <p:tav tm="0">
                                          <p:val>
                                            <p:strVal val="#ppt_w/10"/>
                                          </p:val>
                                        </p:tav>
                                        <p:tav tm="50000">
                                          <p:val>
                                            <p:strVal val="#ppt_w+.01"/>
                                          </p:val>
                                        </p:tav>
                                        <p:tav tm="100000">
                                          <p:val>
                                            <p:strVal val="#ppt_w"/>
                                          </p:val>
                                        </p:tav>
                                      </p:tavLst>
                                    </p:anim>
                                    <p:animEffect transition="in" filter="fade">
                                      <p:cBhvr>
                                        <p:cTn id="49" dur="500" tmFilter="0,0; .5, 1; 1, 1"/>
                                        <p:tgtEl>
                                          <p:spTgt spid="50"/>
                                        </p:tgtEl>
                                      </p:cBhvr>
                                    </p:animEffect>
                                  </p:childTnLst>
                                </p:cTn>
                              </p:par>
                            </p:childTnLst>
                          </p:cTn>
                        </p:par>
                        <p:par>
                          <p:cTn id="50" fill="hold">
                            <p:stCondLst>
                              <p:cond delay="2899"/>
                            </p:stCondLst>
                            <p:childTnLst>
                              <p:par>
                                <p:cTn id="51" presetID="42" presetClass="entr" presetSubtype="0" fill="hold" grpId="0" nodeType="afterEffect">
                                  <p:stCondLst>
                                    <p:cond delay="0"/>
                                  </p:stCondLst>
                                  <p:childTnLst>
                                    <p:set>
                                      <p:cBhvr>
                                        <p:cTn id="52" dur="1" fill="hold">
                                          <p:stCondLst>
                                            <p:cond delay="0"/>
                                          </p:stCondLst>
                                        </p:cTn>
                                        <p:tgtEl>
                                          <p:spTgt spid="49"/>
                                        </p:tgtEl>
                                        <p:attrNameLst>
                                          <p:attrName>style.visibility</p:attrName>
                                        </p:attrNameLst>
                                      </p:cBhvr>
                                      <p:to>
                                        <p:strVal val="visible"/>
                                      </p:to>
                                    </p:set>
                                    <p:animEffect transition="in" filter="fade">
                                      <p:cBhvr>
                                        <p:cTn id="53" dur="750"/>
                                        <p:tgtEl>
                                          <p:spTgt spid="49"/>
                                        </p:tgtEl>
                                      </p:cBhvr>
                                    </p:animEffect>
                                    <p:anim calcmode="lin" valueType="num">
                                      <p:cBhvr>
                                        <p:cTn id="54" dur="750" fill="hold"/>
                                        <p:tgtEl>
                                          <p:spTgt spid="49"/>
                                        </p:tgtEl>
                                        <p:attrNameLst>
                                          <p:attrName>ppt_x</p:attrName>
                                        </p:attrNameLst>
                                      </p:cBhvr>
                                      <p:tavLst>
                                        <p:tav tm="0">
                                          <p:val>
                                            <p:strVal val="#ppt_x"/>
                                          </p:val>
                                        </p:tav>
                                        <p:tav tm="100000">
                                          <p:val>
                                            <p:strVal val="#ppt_x"/>
                                          </p:val>
                                        </p:tav>
                                      </p:tavLst>
                                    </p:anim>
                                    <p:anim calcmode="lin" valueType="num">
                                      <p:cBhvr>
                                        <p:cTn id="55" dur="75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4" grpId="0" animBg="1"/>
      <p:bldP spid="49" grpId="0"/>
      <p:bldP spid="5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组合 42"/>
          <p:cNvGrpSpPr/>
          <p:nvPr/>
        </p:nvGrpSpPr>
        <p:grpSpPr>
          <a:xfrm>
            <a:off x="1698246" y="-5298"/>
            <a:ext cx="1805717" cy="324036"/>
            <a:chOff x="1698246" y="-5298"/>
            <a:chExt cx="1805717" cy="324036"/>
          </a:xfrm>
        </p:grpSpPr>
        <p:sp>
          <p:nvSpPr>
            <p:cNvPr id="44" name="平行四边形 43"/>
            <p:cNvSpPr/>
            <p:nvPr/>
          </p:nvSpPr>
          <p:spPr>
            <a:xfrm>
              <a:off x="1698246" y="-5298"/>
              <a:ext cx="1805717" cy="324036"/>
            </a:xfrm>
            <a:prstGeom prst="parallelogram">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panose="020B0503020204020204" pitchFamily="34" charset="-122"/>
              </a:endParaRPr>
            </a:p>
          </p:txBody>
        </p:sp>
        <p:sp>
          <p:nvSpPr>
            <p:cNvPr id="45" name="TextBox 37"/>
            <p:cNvSpPr>
              <a:spLocks noChangeArrowheads="1"/>
            </p:cNvSpPr>
            <p:nvPr/>
          </p:nvSpPr>
          <p:spPr bwMode="auto">
            <a:xfrm>
              <a:off x="2065961" y="48998"/>
              <a:ext cx="99194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1400" b="1" dirty="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rPr>
                <a:t>其他工作</a:t>
              </a:r>
              <a:endParaRPr lang="zh-CN" altLang="en-US" sz="1400" b="1" dirty="0">
                <a:solidFill>
                  <a:schemeClr val="accent2"/>
                </a:solidFill>
                <a:latin typeface="微软雅黑" panose="020B0503020204020204" pitchFamily="34" charset="-122"/>
                <a:ea typeface="微软雅黑" panose="020B0503020204020204" pitchFamily="34" charset="-122"/>
              </a:endParaRPr>
            </a:p>
          </p:txBody>
        </p:sp>
      </p:grpSp>
      <p:grpSp>
        <p:nvGrpSpPr>
          <p:cNvPr id="46" name="组合 45"/>
          <p:cNvGrpSpPr/>
          <p:nvPr/>
        </p:nvGrpSpPr>
        <p:grpSpPr>
          <a:xfrm>
            <a:off x="3470062" y="-5298"/>
            <a:ext cx="1805717" cy="324036"/>
            <a:chOff x="3470062" y="-5298"/>
            <a:chExt cx="1805717" cy="324036"/>
          </a:xfrm>
        </p:grpSpPr>
        <p:sp>
          <p:nvSpPr>
            <p:cNvPr id="47" name="平行四边形 46"/>
            <p:cNvSpPr/>
            <p:nvPr/>
          </p:nvSpPr>
          <p:spPr>
            <a:xfrm>
              <a:off x="3470062" y="-5298"/>
              <a:ext cx="1805717" cy="324036"/>
            </a:xfrm>
            <a:prstGeom prst="parallelogram">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panose="020B0503020204020204" pitchFamily="34" charset="-122"/>
              </a:endParaRPr>
            </a:p>
          </p:txBody>
        </p:sp>
        <p:sp>
          <p:nvSpPr>
            <p:cNvPr id="48" name="TextBox 38"/>
            <p:cNvSpPr>
              <a:spLocks noChangeArrowheads="1"/>
            </p:cNvSpPr>
            <p:nvPr/>
          </p:nvSpPr>
          <p:spPr bwMode="auto">
            <a:xfrm>
              <a:off x="3534969" y="48998"/>
              <a:ext cx="133214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1400" b="1" dirty="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rPr>
                <a:t>领导交办事项</a:t>
              </a:r>
              <a:endParaRPr lang="zh-CN" altLang="en-US" sz="1400" b="1" dirty="0">
                <a:solidFill>
                  <a:schemeClr val="accent2"/>
                </a:solidFill>
                <a:latin typeface="微软雅黑" panose="020B0503020204020204" pitchFamily="34" charset="-122"/>
                <a:ea typeface="微软雅黑" panose="020B0503020204020204" pitchFamily="34" charset="-122"/>
              </a:endParaRPr>
            </a:p>
          </p:txBody>
        </p:sp>
      </p:grpSp>
      <p:grpSp>
        <p:nvGrpSpPr>
          <p:cNvPr id="49" name="组合 48"/>
          <p:cNvGrpSpPr/>
          <p:nvPr/>
        </p:nvGrpSpPr>
        <p:grpSpPr>
          <a:xfrm>
            <a:off x="-72516" y="-5298"/>
            <a:ext cx="1805717" cy="324036"/>
            <a:chOff x="-72516" y="-5298"/>
            <a:chExt cx="1805717" cy="324036"/>
          </a:xfrm>
        </p:grpSpPr>
        <p:sp>
          <p:nvSpPr>
            <p:cNvPr id="50" name="平行四边形 49"/>
            <p:cNvSpPr/>
            <p:nvPr/>
          </p:nvSpPr>
          <p:spPr>
            <a:xfrm>
              <a:off x="-72516" y="-5298"/>
              <a:ext cx="1805717" cy="324036"/>
            </a:xfrm>
            <a:prstGeom prst="parallelogram">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panose="020B0503020204020204" pitchFamily="34" charset="-122"/>
              </a:endParaRPr>
            </a:p>
          </p:txBody>
        </p:sp>
        <p:sp>
          <p:nvSpPr>
            <p:cNvPr id="51" name="TextBox 33"/>
            <p:cNvSpPr>
              <a:spLocks noChangeArrowheads="1"/>
            </p:cNvSpPr>
            <p:nvPr/>
          </p:nvSpPr>
          <p:spPr bwMode="auto">
            <a:xfrm>
              <a:off x="361869" y="48998"/>
              <a:ext cx="112443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1400" b="1" dirty="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rPr>
                <a:t>日常工作</a:t>
              </a:r>
              <a:endParaRPr lang="zh-CN" altLang="en-US" sz="1400" b="1" dirty="0">
                <a:solidFill>
                  <a:schemeClr val="accent2"/>
                </a:solidFill>
                <a:latin typeface="微软雅黑" panose="020B0503020204020204" pitchFamily="34" charset="-122"/>
                <a:ea typeface="微软雅黑" panose="020B0503020204020204" pitchFamily="34" charset="-122"/>
              </a:endParaRPr>
            </a:p>
          </p:txBody>
        </p:sp>
      </p:grpSp>
      <p:grpSp>
        <p:nvGrpSpPr>
          <p:cNvPr id="66" name="组合 65"/>
          <p:cNvGrpSpPr/>
          <p:nvPr/>
        </p:nvGrpSpPr>
        <p:grpSpPr bwMode="auto">
          <a:xfrm>
            <a:off x="3259138" y="1445940"/>
            <a:ext cx="2492375" cy="2493962"/>
            <a:chOff x="4344988" y="1484313"/>
            <a:chExt cx="3324225" cy="3324225"/>
          </a:xfrm>
        </p:grpSpPr>
        <p:sp>
          <p:nvSpPr>
            <p:cNvPr id="67" name="椭圆 66"/>
            <p:cNvSpPr/>
            <p:nvPr/>
          </p:nvSpPr>
          <p:spPr>
            <a:xfrm>
              <a:off x="4344988" y="1484313"/>
              <a:ext cx="3324225" cy="3324225"/>
            </a:xfrm>
            <a:prstGeom prst="ellipse">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68" name="文本框 39"/>
            <p:cNvSpPr txBox="1">
              <a:spLocks noChangeArrowheads="1"/>
            </p:cNvSpPr>
            <p:nvPr/>
          </p:nvSpPr>
          <p:spPr bwMode="auto">
            <a:xfrm>
              <a:off x="4930775" y="1954213"/>
              <a:ext cx="215265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3000" dirty="0">
                  <a:solidFill>
                    <a:srgbClr val="FFFFFF"/>
                  </a:solidFill>
                  <a:latin typeface="Impact" panose="020B0806030902050204" pitchFamily="34" charset="0"/>
                  <a:ea typeface="微软雅黑" panose="020B0503020204020204" pitchFamily="34" charset="-122"/>
                </a:rPr>
                <a:t>事项二</a:t>
              </a:r>
              <a:endParaRPr lang="zh-CN" altLang="en-US" sz="3000" dirty="0">
                <a:solidFill>
                  <a:srgbClr val="FFFFFF"/>
                </a:solidFill>
                <a:latin typeface="Impact" panose="020B0806030902050204" pitchFamily="34" charset="0"/>
                <a:ea typeface="微软雅黑" panose="020B0503020204020204" pitchFamily="34" charset="-122"/>
              </a:endParaRPr>
            </a:p>
          </p:txBody>
        </p:sp>
        <p:sp>
          <p:nvSpPr>
            <p:cNvPr id="69" name="文本框 47"/>
            <p:cNvSpPr txBox="1">
              <a:spLocks noChangeArrowheads="1"/>
            </p:cNvSpPr>
            <p:nvPr/>
          </p:nvSpPr>
          <p:spPr bwMode="auto">
            <a:xfrm>
              <a:off x="4930774" y="2888935"/>
              <a:ext cx="2152649"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dirty="0">
                  <a:solidFill>
                    <a:srgbClr val="FFFFFF"/>
                  </a:solidFill>
                  <a:latin typeface="Impact" panose="020B0806030902050204" pitchFamily="34" charset="0"/>
                  <a:ea typeface="微软雅黑" panose="020B0503020204020204" pitchFamily="34" charset="-122"/>
                </a:rPr>
                <a:t>标题文字</a:t>
              </a:r>
              <a:endParaRPr lang="zh-CN" altLang="en-US" dirty="0">
                <a:solidFill>
                  <a:srgbClr val="FFFFFF"/>
                </a:solidFill>
                <a:latin typeface="Impact" panose="020B0806030902050204" pitchFamily="34" charset="0"/>
                <a:ea typeface="微软雅黑" panose="020B0503020204020204" pitchFamily="34" charset="-122"/>
              </a:endParaRPr>
            </a:p>
          </p:txBody>
        </p:sp>
        <p:sp>
          <p:nvSpPr>
            <p:cNvPr id="70" name="五角星 69"/>
            <p:cNvSpPr/>
            <p:nvPr/>
          </p:nvSpPr>
          <p:spPr>
            <a:xfrm>
              <a:off x="5727016" y="3845762"/>
              <a:ext cx="287958" cy="285658"/>
            </a:xfrm>
            <a:prstGeom prst="star5">
              <a:avLst/>
            </a:prstGeom>
            <a:solidFill>
              <a:srgbClr val="F5F4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71" name="五角星 70"/>
            <p:cNvSpPr/>
            <p:nvPr/>
          </p:nvSpPr>
          <p:spPr>
            <a:xfrm>
              <a:off x="5276022" y="3856341"/>
              <a:ext cx="290076" cy="287775"/>
            </a:xfrm>
            <a:prstGeom prst="star5">
              <a:avLst/>
            </a:prstGeom>
            <a:solidFill>
              <a:srgbClr val="F5F4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72" name="五角星 71"/>
            <p:cNvSpPr/>
            <p:nvPr/>
          </p:nvSpPr>
          <p:spPr>
            <a:xfrm>
              <a:off x="6175892" y="3852109"/>
              <a:ext cx="287958" cy="289892"/>
            </a:xfrm>
            <a:prstGeom prst="star5">
              <a:avLst/>
            </a:prstGeom>
            <a:solidFill>
              <a:srgbClr val="F5F4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89" name="五角星 88"/>
            <p:cNvSpPr/>
            <p:nvPr/>
          </p:nvSpPr>
          <p:spPr>
            <a:xfrm>
              <a:off x="6624420" y="3852109"/>
              <a:ext cx="287958" cy="289892"/>
            </a:xfrm>
            <a:prstGeom prst="star5">
              <a:avLst/>
            </a:prstGeom>
            <a:solidFill>
              <a:srgbClr val="F5F4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latin typeface="微软雅黑" panose="020B0503020204020204" pitchFamily="34" charset="-122"/>
                <a:ea typeface="微软雅黑" panose="020B0503020204020204" pitchFamily="34" charset="-122"/>
              </a:endParaRPr>
            </a:p>
          </p:txBody>
        </p:sp>
      </p:grpSp>
      <p:grpSp>
        <p:nvGrpSpPr>
          <p:cNvPr id="73" name="组合 72"/>
          <p:cNvGrpSpPr/>
          <p:nvPr/>
        </p:nvGrpSpPr>
        <p:grpSpPr bwMode="auto">
          <a:xfrm>
            <a:off x="5265738" y="1445940"/>
            <a:ext cx="2492375" cy="2493962"/>
            <a:chOff x="7021513" y="1484313"/>
            <a:chExt cx="3322637" cy="3324225"/>
          </a:xfrm>
        </p:grpSpPr>
        <p:sp>
          <p:nvSpPr>
            <p:cNvPr id="74" name="椭圆 73"/>
            <p:cNvSpPr/>
            <p:nvPr/>
          </p:nvSpPr>
          <p:spPr>
            <a:xfrm>
              <a:off x="7021513" y="1484313"/>
              <a:ext cx="3322637" cy="3324225"/>
            </a:xfrm>
            <a:prstGeom prst="ellipse">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75" name="文本框 40"/>
            <p:cNvSpPr txBox="1">
              <a:spLocks noChangeArrowheads="1"/>
            </p:cNvSpPr>
            <p:nvPr/>
          </p:nvSpPr>
          <p:spPr bwMode="auto">
            <a:xfrm>
              <a:off x="7605713" y="1954213"/>
              <a:ext cx="215423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3000" dirty="0">
                  <a:solidFill>
                    <a:srgbClr val="FFFFFF"/>
                  </a:solidFill>
                  <a:latin typeface="Impact" panose="020B0806030902050204" pitchFamily="34" charset="0"/>
                  <a:ea typeface="微软雅黑" panose="020B0503020204020204" pitchFamily="34" charset="-122"/>
                </a:rPr>
                <a:t>事项三</a:t>
              </a:r>
              <a:endParaRPr lang="zh-CN" altLang="en-US" sz="3000" dirty="0">
                <a:solidFill>
                  <a:srgbClr val="FFFFFF"/>
                </a:solidFill>
                <a:latin typeface="Impact" panose="020B0806030902050204" pitchFamily="34" charset="0"/>
                <a:ea typeface="微软雅黑" panose="020B0503020204020204" pitchFamily="34" charset="-122"/>
              </a:endParaRPr>
            </a:p>
          </p:txBody>
        </p:sp>
        <p:sp>
          <p:nvSpPr>
            <p:cNvPr id="76" name="文本框 48"/>
            <p:cNvSpPr txBox="1">
              <a:spLocks noChangeArrowheads="1"/>
            </p:cNvSpPr>
            <p:nvPr/>
          </p:nvSpPr>
          <p:spPr bwMode="auto">
            <a:xfrm>
              <a:off x="7605713" y="2876393"/>
              <a:ext cx="215423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dirty="0">
                  <a:solidFill>
                    <a:srgbClr val="FFFFFF"/>
                  </a:solidFill>
                  <a:latin typeface="Impact" panose="020B0806030902050204" pitchFamily="34" charset="0"/>
                  <a:ea typeface="微软雅黑" panose="020B0503020204020204" pitchFamily="34" charset="-122"/>
                </a:rPr>
                <a:t>标题文字</a:t>
              </a:r>
              <a:endParaRPr lang="zh-CN" altLang="en-US" dirty="0">
                <a:solidFill>
                  <a:srgbClr val="FFFFFF"/>
                </a:solidFill>
                <a:latin typeface="Impact" panose="020B0806030902050204" pitchFamily="34" charset="0"/>
                <a:ea typeface="微软雅黑" panose="020B0503020204020204" pitchFamily="34" charset="-122"/>
              </a:endParaRPr>
            </a:p>
          </p:txBody>
        </p:sp>
        <p:sp>
          <p:nvSpPr>
            <p:cNvPr id="77" name="五角星 76"/>
            <p:cNvSpPr/>
            <p:nvPr/>
          </p:nvSpPr>
          <p:spPr>
            <a:xfrm>
              <a:off x="8602410" y="3830949"/>
              <a:ext cx="287821" cy="287775"/>
            </a:xfrm>
            <a:prstGeom prst="star5">
              <a:avLst/>
            </a:prstGeom>
            <a:solidFill>
              <a:srgbClr val="F5F4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78" name="五角星 77"/>
            <p:cNvSpPr/>
            <p:nvPr/>
          </p:nvSpPr>
          <p:spPr>
            <a:xfrm>
              <a:off x="8151633" y="3841530"/>
              <a:ext cx="289936" cy="287775"/>
            </a:xfrm>
            <a:prstGeom prst="star5">
              <a:avLst/>
            </a:prstGeom>
            <a:solidFill>
              <a:srgbClr val="F5F4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79" name="五角星 78"/>
            <p:cNvSpPr/>
            <p:nvPr/>
          </p:nvSpPr>
          <p:spPr>
            <a:xfrm>
              <a:off x="9051072" y="3839413"/>
              <a:ext cx="289938" cy="287775"/>
            </a:xfrm>
            <a:prstGeom prst="star5">
              <a:avLst/>
            </a:prstGeom>
            <a:solidFill>
              <a:srgbClr val="F5F4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latin typeface="微软雅黑" panose="020B0503020204020204" pitchFamily="34" charset="-122"/>
                <a:ea typeface="微软雅黑" panose="020B0503020204020204" pitchFamily="34" charset="-122"/>
              </a:endParaRPr>
            </a:p>
          </p:txBody>
        </p:sp>
      </p:grpSp>
      <p:grpSp>
        <p:nvGrpSpPr>
          <p:cNvPr id="80" name="组合 79"/>
          <p:cNvGrpSpPr/>
          <p:nvPr/>
        </p:nvGrpSpPr>
        <p:grpSpPr bwMode="auto">
          <a:xfrm>
            <a:off x="1252538" y="1445940"/>
            <a:ext cx="2492375" cy="2493962"/>
            <a:chOff x="1670050" y="1484313"/>
            <a:chExt cx="3322638" cy="3324225"/>
          </a:xfrm>
        </p:grpSpPr>
        <p:sp>
          <p:nvSpPr>
            <p:cNvPr id="81" name="椭圆 80"/>
            <p:cNvSpPr/>
            <p:nvPr/>
          </p:nvSpPr>
          <p:spPr>
            <a:xfrm>
              <a:off x="1670050" y="1484313"/>
              <a:ext cx="3322638" cy="3324225"/>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82" name="文本框 3"/>
            <p:cNvSpPr txBox="1">
              <a:spLocks noChangeArrowheads="1"/>
            </p:cNvSpPr>
            <p:nvPr/>
          </p:nvSpPr>
          <p:spPr bwMode="auto">
            <a:xfrm>
              <a:off x="2254250" y="1954213"/>
              <a:ext cx="215423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3000" dirty="0">
                  <a:solidFill>
                    <a:srgbClr val="FFFFFF"/>
                  </a:solidFill>
                  <a:latin typeface="Impact" panose="020B0806030902050204" pitchFamily="34" charset="0"/>
                  <a:ea typeface="微软雅黑" panose="020B0503020204020204" pitchFamily="34" charset="-122"/>
                </a:rPr>
                <a:t>事项一</a:t>
              </a:r>
              <a:endParaRPr lang="zh-CN" altLang="en-US" sz="3000" dirty="0">
                <a:solidFill>
                  <a:srgbClr val="FFFFFF"/>
                </a:solidFill>
                <a:latin typeface="Impact" panose="020B0806030902050204" pitchFamily="34" charset="0"/>
                <a:ea typeface="微软雅黑" panose="020B0503020204020204" pitchFamily="34" charset="-122"/>
              </a:endParaRPr>
            </a:p>
          </p:txBody>
        </p:sp>
        <p:sp>
          <p:nvSpPr>
            <p:cNvPr id="83" name="文本框 46"/>
            <p:cNvSpPr txBox="1">
              <a:spLocks noChangeArrowheads="1"/>
            </p:cNvSpPr>
            <p:nvPr/>
          </p:nvSpPr>
          <p:spPr bwMode="auto">
            <a:xfrm>
              <a:off x="2254250" y="2936925"/>
              <a:ext cx="2154239"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dirty="0">
                  <a:solidFill>
                    <a:srgbClr val="FFFFFF"/>
                  </a:solidFill>
                  <a:latin typeface="Impact" panose="020B0806030902050204" pitchFamily="34" charset="0"/>
                  <a:ea typeface="微软雅黑" panose="020B0503020204020204" pitchFamily="34" charset="-122"/>
                </a:rPr>
                <a:t>标题文字</a:t>
              </a:r>
              <a:endParaRPr lang="zh-CN" altLang="en-US" dirty="0">
                <a:solidFill>
                  <a:srgbClr val="FFFFFF"/>
                </a:solidFill>
                <a:latin typeface="Impact" panose="020B0806030902050204" pitchFamily="34" charset="0"/>
                <a:ea typeface="微软雅黑" panose="020B0503020204020204" pitchFamily="34" charset="-122"/>
              </a:endParaRPr>
            </a:p>
          </p:txBody>
        </p:sp>
        <p:sp>
          <p:nvSpPr>
            <p:cNvPr id="84" name="五角星 83"/>
            <p:cNvSpPr/>
            <p:nvPr/>
          </p:nvSpPr>
          <p:spPr>
            <a:xfrm>
              <a:off x="3167436" y="3830949"/>
              <a:ext cx="287821" cy="287775"/>
            </a:xfrm>
            <a:prstGeom prst="star5">
              <a:avLst/>
            </a:prstGeom>
            <a:solidFill>
              <a:srgbClr val="F5F4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85" name="五角星 84"/>
            <p:cNvSpPr/>
            <p:nvPr/>
          </p:nvSpPr>
          <p:spPr>
            <a:xfrm>
              <a:off x="2833733" y="3841530"/>
              <a:ext cx="285705" cy="287775"/>
            </a:xfrm>
            <a:prstGeom prst="star5">
              <a:avLst/>
            </a:prstGeom>
            <a:solidFill>
              <a:srgbClr val="F5F4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86" name="五角星 85"/>
            <p:cNvSpPr/>
            <p:nvPr/>
          </p:nvSpPr>
          <p:spPr>
            <a:xfrm>
              <a:off x="3503420" y="3839413"/>
              <a:ext cx="289938" cy="287775"/>
            </a:xfrm>
            <a:prstGeom prst="star5">
              <a:avLst/>
            </a:prstGeom>
            <a:solidFill>
              <a:srgbClr val="F5F4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87" name="五角星 86"/>
            <p:cNvSpPr/>
            <p:nvPr/>
          </p:nvSpPr>
          <p:spPr>
            <a:xfrm>
              <a:off x="2497749" y="3841530"/>
              <a:ext cx="285705" cy="287775"/>
            </a:xfrm>
            <a:prstGeom prst="star5">
              <a:avLst/>
            </a:prstGeom>
            <a:solidFill>
              <a:srgbClr val="F5F4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88" name="五角星 87"/>
            <p:cNvSpPr/>
            <p:nvPr/>
          </p:nvSpPr>
          <p:spPr>
            <a:xfrm>
              <a:off x="3839403" y="3839413"/>
              <a:ext cx="289938" cy="287775"/>
            </a:xfrm>
            <a:prstGeom prst="star5">
              <a:avLst/>
            </a:prstGeom>
            <a:solidFill>
              <a:srgbClr val="F5F4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latin typeface="微软雅黑" panose="020B0503020204020204" pitchFamily="34" charset="-122"/>
                <a:ea typeface="微软雅黑" panose="020B0503020204020204" pitchFamily="34" charset="-122"/>
              </a:endParaRPr>
            </a:p>
          </p:txBody>
        </p:sp>
      </p:grpSp>
      <p:sp>
        <p:nvSpPr>
          <p:cNvPr id="38" name="流程图: 延期 3"/>
          <p:cNvSpPr/>
          <p:nvPr/>
        </p:nvSpPr>
        <p:spPr>
          <a:xfrm rot="16200000">
            <a:off x="4477625" y="412984"/>
            <a:ext cx="176691" cy="9360537"/>
          </a:xfrm>
          <a:custGeom>
            <a:avLst/>
            <a:gdLst>
              <a:gd name="connsiteX0" fmla="*/ 0 w 2160242"/>
              <a:gd name="connsiteY0" fmla="*/ 0 h 10045117"/>
              <a:gd name="connsiteX1" fmla="*/ 1080121 w 2160242"/>
              <a:gd name="connsiteY1" fmla="*/ 0 h 10045117"/>
              <a:gd name="connsiteX2" fmla="*/ 2160242 w 2160242"/>
              <a:gd name="connsiteY2" fmla="*/ 5022559 h 10045117"/>
              <a:gd name="connsiteX3" fmla="*/ 1080121 w 2160242"/>
              <a:gd name="connsiteY3" fmla="*/ 10045118 h 10045117"/>
              <a:gd name="connsiteX4" fmla="*/ 0 w 2160242"/>
              <a:gd name="connsiteY4" fmla="*/ 10045117 h 10045117"/>
              <a:gd name="connsiteX5" fmla="*/ 0 w 2160242"/>
              <a:gd name="connsiteY5" fmla="*/ 0 h 10045117"/>
              <a:gd name="connsiteX0-1" fmla="*/ 1054100 w 2160242"/>
              <a:gd name="connsiteY0-2" fmla="*/ 0 h 10045118"/>
              <a:gd name="connsiteX1-3" fmla="*/ 1080121 w 2160242"/>
              <a:gd name="connsiteY1-4" fmla="*/ 0 h 10045118"/>
              <a:gd name="connsiteX2-5" fmla="*/ 2160242 w 2160242"/>
              <a:gd name="connsiteY2-6" fmla="*/ 5022559 h 10045118"/>
              <a:gd name="connsiteX3-7" fmla="*/ 1080121 w 2160242"/>
              <a:gd name="connsiteY3-8" fmla="*/ 10045118 h 10045118"/>
              <a:gd name="connsiteX4-9" fmla="*/ 0 w 2160242"/>
              <a:gd name="connsiteY4-10" fmla="*/ 10045117 h 10045118"/>
              <a:gd name="connsiteX5-11" fmla="*/ 1054100 w 2160242"/>
              <a:gd name="connsiteY5-12" fmla="*/ 0 h 10045118"/>
              <a:gd name="connsiteX0-13" fmla="*/ 1054100 w 2160242"/>
              <a:gd name="connsiteY0-14" fmla="*/ 0 h 10045118"/>
              <a:gd name="connsiteX1-15" fmla="*/ 1080121 w 2160242"/>
              <a:gd name="connsiteY1-16" fmla="*/ 0 h 10045118"/>
              <a:gd name="connsiteX2-17" fmla="*/ 2160242 w 2160242"/>
              <a:gd name="connsiteY2-18" fmla="*/ 5022559 h 10045118"/>
              <a:gd name="connsiteX3-19" fmla="*/ 1080121 w 2160242"/>
              <a:gd name="connsiteY3-20" fmla="*/ 10045118 h 10045118"/>
              <a:gd name="connsiteX4-21" fmla="*/ 0 w 2160242"/>
              <a:gd name="connsiteY4-22" fmla="*/ 10045117 h 10045118"/>
              <a:gd name="connsiteX5-23" fmla="*/ 1071189 w 2160242"/>
              <a:gd name="connsiteY5-24" fmla="*/ 10023149 h 10045118"/>
              <a:gd name="connsiteX6" fmla="*/ 1054100 w 2160242"/>
              <a:gd name="connsiteY6" fmla="*/ 0 h 10045118"/>
              <a:gd name="connsiteX0-25" fmla="*/ 0 w 1106142"/>
              <a:gd name="connsiteY0-26" fmla="*/ 0 h 10057817"/>
              <a:gd name="connsiteX1-27" fmla="*/ 26021 w 1106142"/>
              <a:gd name="connsiteY1-28" fmla="*/ 0 h 10057817"/>
              <a:gd name="connsiteX2-29" fmla="*/ 1106142 w 1106142"/>
              <a:gd name="connsiteY2-30" fmla="*/ 5022559 h 10057817"/>
              <a:gd name="connsiteX3-31" fmla="*/ 26021 w 1106142"/>
              <a:gd name="connsiteY3-32" fmla="*/ 10045118 h 10057817"/>
              <a:gd name="connsiteX4-33" fmla="*/ 12700 w 1106142"/>
              <a:gd name="connsiteY4-34" fmla="*/ 10057817 h 10057817"/>
              <a:gd name="connsiteX5-35" fmla="*/ 17089 w 1106142"/>
              <a:gd name="connsiteY5-36" fmla="*/ 10023149 h 10057817"/>
              <a:gd name="connsiteX6-37" fmla="*/ 0 w 1106142"/>
              <a:gd name="connsiteY6-38" fmla="*/ 0 h 1005781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37" y="connsiteY6-38"/>
              </a:cxn>
            </a:cxnLst>
            <a:rect l="l" t="t" r="r" b="b"/>
            <a:pathLst>
              <a:path w="1106142" h="10057817">
                <a:moveTo>
                  <a:pt x="0" y="0"/>
                </a:moveTo>
                <a:lnTo>
                  <a:pt x="26021" y="0"/>
                </a:lnTo>
                <a:cubicBezTo>
                  <a:pt x="622555" y="0"/>
                  <a:pt x="1106142" y="2248676"/>
                  <a:pt x="1106142" y="5022559"/>
                </a:cubicBezTo>
                <a:cubicBezTo>
                  <a:pt x="1106142" y="7796442"/>
                  <a:pt x="622555" y="10045118"/>
                  <a:pt x="26021" y="10045118"/>
                </a:cubicBezTo>
                <a:lnTo>
                  <a:pt x="12700" y="10057817"/>
                </a:lnTo>
                <a:cubicBezTo>
                  <a:pt x="22630" y="10037794"/>
                  <a:pt x="7159" y="10043172"/>
                  <a:pt x="17089" y="10023149"/>
                </a:cubicBezTo>
                <a:cubicBezTo>
                  <a:pt x="11393" y="6682099"/>
                  <a:pt x="5696" y="3341050"/>
                  <a:pt x="0"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900" advClick="0" advTm="0">
        <p14:warp dir="in"/>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0-#ppt_w/2"/>
                                          </p:val>
                                        </p:tav>
                                        <p:tav tm="100000">
                                          <p:val>
                                            <p:strVal val="#ppt_x"/>
                                          </p:val>
                                        </p:tav>
                                      </p:tavLst>
                                    </p:anim>
                                    <p:anim calcmode="lin" valueType="num">
                                      <p:cBhvr additive="base">
                                        <p:cTn id="12" dur="500" fill="hold"/>
                                        <p:tgtEl>
                                          <p:spTgt spid="46"/>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49"/>
                                        </p:tgtEl>
                                        <p:attrNameLst>
                                          <p:attrName>style.visibility</p:attrName>
                                        </p:attrNameLst>
                                      </p:cBhvr>
                                      <p:to>
                                        <p:strVal val="visible"/>
                                      </p:to>
                                    </p:set>
                                    <p:anim calcmode="lin" valueType="num">
                                      <p:cBhvr additive="base">
                                        <p:cTn id="15" dur="500" fill="hold"/>
                                        <p:tgtEl>
                                          <p:spTgt spid="49"/>
                                        </p:tgtEl>
                                        <p:attrNameLst>
                                          <p:attrName>ppt_x</p:attrName>
                                        </p:attrNameLst>
                                      </p:cBhvr>
                                      <p:tavLst>
                                        <p:tav tm="0">
                                          <p:val>
                                            <p:strVal val="0-#ppt_w/2"/>
                                          </p:val>
                                        </p:tav>
                                        <p:tav tm="100000">
                                          <p:val>
                                            <p:strVal val="#ppt_x"/>
                                          </p:val>
                                        </p:tav>
                                      </p:tavLst>
                                    </p:anim>
                                    <p:anim calcmode="lin" valueType="num">
                                      <p:cBhvr additive="base">
                                        <p:cTn id="16" dur="500" fill="hold"/>
                                        <p:tgtEl>
                                          <p:spTgt spid="49"/>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6" presetClass="emph" presetSubtype="0" fill="hold" nodeType="clickEffect">
                                  <p:stCondLst>
                                    <p:cond delay="0"/>
                                  </p:stCondLst>
                                  <p:childTnLst>
                                    <p:animEffect transition="out" filter="fade">
                                      <p:cBhvr>
                                        <p:cTn id="20" dur="500" tmFilter="0, 0; .2, .5; .8, .5; 1, 0"/>
                                        <p:tgtEl>
                                          <p:spTgt spid="46"/>
                                        </p:tgtEl>
                                      </p:cBhvr>
                                    </p:animEffect>
                                    <p:animScale>
                                      <p:cBhvr>
                                        <p:cTn id="21" dur="250" autoRev="1" fill="hold"/>
                                        <p:tgtEl>
                                          <p:spTgt spid="46"/>
                                        </p:tgtEl>
                                      </p:cBhvr>
                                      <p:by x="105000" y="105000"/>
                                    </p:animScale>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80"/>
                                        </p:tgtEl>
                                        <p:attrNameLst>
                                          <p:attrName>style.visibility</p:attrName>
                                        </p:attrNameLst>
                                      </p:cBhvr>
                                      <p:to>
                                        <p:strVal val="visible"/>
                                      </p:to>
                                    </p:set>
                                    <p:animEffect transition="in" filter="fade">
                                      <p:cBhvr>
                                        <p:cTn id="25" dur="500"/>
                                        <p:tgtEl>
                                          <p:spTgt spid="80"/>
                                        </p:tgtEl>
                                      </p:cBhvr>
                                    </p:animEffect>
                                  </p:childTnLst>
                                </p:cTn>
                              </p:par>
                            </p:childTnLst>
                          </p:cTn>
                        </p:par>
                        <p:par>
                          <p:cTn id="26" fill="hold">
                            <p:stCondLst>
                              <p:cond delay="1000"/>
                            </p:stCondLst>
                            <p:childTnLst>
                              <p:par>
                                <p:cTn id="27" presetID="10" presetClass="entr" presetSubtype="0"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500"/>
                                        <p:tgtEl>
                                          <p:spTgt spid="66"/>
                                        </p:tgtEl>
                                      </p:cBhvr>
                                    </p:animEffect>
                                  </p:childTnLst>
                                </p:cTn>
                              </p:par>
                            </p:childTnLst>
                          </p:cTn>
                        </p:par>
                        <p:par>
                          <p:cTn id="30" fill="hold">
                            <p:stCondLst>
                              <p:cond delay="1500"/>
                            </p:stCondLst>
                            <p:childTnLst>
                              <p:par>
                                <p:cTn id="31" presetID="10" presetClass="entr" presetSubtype="0" fill="hold" nodeType="afterEffect">
                                  <p:stCondLst>
                                    <p:cond delay="0"/>
                                  </p:stCondLst>
                                  <p:childTnLst>
                                    <p:set>
                                      <p:cBhvr>
                                        <p:cTn id="32" dur="1" fill="hold">
                                          <p:stCondLst>
                                            <p:cond delay="0"/>
                                          </p:stCondLst>
                                        </p:cTn>
                                        <p:tgtEl>
                                          <p:spTgt spid="73"/>
                                        </p:tgtEl>
                                        <p:attrNameLst>
                                          <p:attrName>style.visibility</p:attrName>
                                        </p:attrNameLst>
                                      </p:cBhvr>
                                      <p:to>
                                        <p:strVal val="visible"/>
                                      </p:to>
                                    </p:set>
                                    <p:animEffect transition="in" filter="fade">
                                      <p:cBhvr>
                                        <p:cTn id="33"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commondata" val="eyJoZGlkIjoiYTQ3YTc2YjBlNWRhYjQ0NTA0MDBkN2E0YWM4YTZjZGMifQ=="/>
</p:tagLst>
</file>

<file path=ppt/theme/theme1.xml><?xml version="1.0" encoding="utf-8"?>
<a:theme xmlns:a="http://schemas.openxmlformats.org/drawingml/2006/main" name="Office 主题">
  <a:themeElements>
    <a:clrScheme name="自定义 1232">
      <a:dk1>
        <a:srgbClr val="BC0000"/>
      </a:dk1>
      <a:lt1>
        <a:srgbClr val="8A8A8A"/>
      </a:lt1>
      <a:dk2>
        <a:srgbClr val="BC0000"/>
      </a:dk2>
      <a:lt2>
        <a:srgbClr val="8A8A8A"/>
      </a:lt2>
      <a:accent1>
        <a:srgbClr val="04A7FA"/>
      </a:accent1>
      <a:accent2>
        <a:srgbClr val="FFFFFF"/>
      </a:accent2>
      <a:accent3>
        <a:srgbClr val="FFFFFF"/>
      </a:accent3>
      <a:accent4>
        <a:srgbClr val="FFFFFF"/>
      </a:accent4>
      <a:accent5>
        <a:srgbClr val="FFFFFF"/>
      </a:accent5>
      <a:accent6>
        <a:srgbClr val="FFFFFF"/>
      </a:accent6>
      <a:hlink>
        <a:srgbClr val="FFFFFF"/>
      </a:hlink>
      <a:folHlink>
        <a:srgbClr val="FFFFFF"/>
      </a:folHlink>
    </a:clrScheme>
    <a:fontScheme name="Office 主题">
      <a:majorFont>
        <a:latin typeface="Verdana"/>
        <a:ea typeface="微软雅黑"/>
        <a:cs typeface=""/>
      </a:majorFont>
      <a:minorFont>
        <a:latin typeface="Verdana"/>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3849</Words>
  <Application>WPS 演示</Application>
  <PresentationFormat>全屏显示(16:9)</PresentationFormat>
  <Paragraphs>702</Paragraphs>
  <Slides>32</Slides>
  <Notes>29</Notes>
  <HiddenSlides>0</HiddenSlides>
  <MMClips>1</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32</vt:i4>
      </vt:variant>
    </vt:vector>
  </HeadingPairs>
  <TitlesOfParts>
    <vt:vector size="49" baseType="lpstr">
      <vt:lpstr>Arial</vt:lpstr>
      <vt:lpstr>宋体</vt:lpstr>
      <vt:lpstr>Wingdings</vt:lpstr>
      <vt:lpstr>Verdana</vt:lpstr>
      <vt:lpstr>微软雅黑</vt:lpstr>
      <vt:lpstr>Swis721 BT</vt:lpstr>
      <vt:lpstr>Segoe Print</vt:lpstr>
      <vt:lpstr>Calibri</vt:lpstr>
      <vt:lpstr>Calibri</vt:lpstr>
      <vt:lpstr>Impact</vt:lpstr>
      <vt:lpstr>Agency FB</vt:lpstr>
      <vt:lpstr>Trebuchet MS</vt:lpstr>
      <vt:lpstr>Arial Rounded MT Bold</vt:lpstr>
      <vt:lpstr>Times New Roman</vt:lpstr>
      <vt:lpstr>Arial Unicode MS</vt:lpstr>
      <vt:lpstr>黑体</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Years later</cp:lastModifiedBy>
  <cp:revision>275</cp:revision>
  <dcterms:created xsi:type="dcterms:W3CDTF">2013-03-27T03:56:00Z</dcterms:created>
  <dcterms:modified xsi:type="dcterms:W3CDTF">2024-04-23T18:22:04Z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2052-12.1.0.16417</vt:lpwstr>
  </property>
  <property fmtid="{D5CDD505-2E9C-101B-9397-08002B2CF9AE}" pid="3" name="ICV">
    <vt:lpwstr>925708E310234BB0ABC205560B0760C6_13</vt:lpwstr>
  </property>
</Properties>
</file>