
<file path=[Content_Types].xml><?xml version="1.0" encoding="utf-8"?>
<Types xmlns="http://schemas.openxmlformats.org/package/2006/content-types">
  <Default Extension="jpeg" ContentType="image/jpeg"/>
  <Default Extension="JPG" ContentType="image/.jpg"/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61" r:id="rId3"/>
    <p:sldId id="262" r:id="rId4"/>
    <p:sldId id="263" r:id="rId5"/>
    <p:sldId id="264" r:id="rId6"/>
    <p:sldId id="265" r:id="rId7"/>
    <p:sldId id="269" r:id="rId8"/>
    <p:sldId id="276" r:id="rId9"/>
    <p:sldId id="266" r:id="rId10"/>
    <p:sldId id="270" r:id="rId11"/>
    <p:sldId id="272" r:id="rId12"/>
    <p:sldId id="274" r:id="rId13"/>
    <p:sldId id="278" r:id="rId14"/>
    <p:sldId id="267" r:id="rId15"/>
    <p:sldId id="275" r:id="rId16"/>
    <p:sldId id="277" r:id="rId17"/>
    <p:sldId id="279" r:id="rId18"/>
    <p:sldId id="281" r:id="rId19"/>
    <p:sldId id="268" r:id="rId20"/>
    <p:sldId id="280" r:id="rId21"/>
    <p:sldId id="273" r:id="rId22"/>
    <p:sldId id="282" r:id="rId23"/>
    <p:sldId id="271" r:id="rId24"/>
    <p:sldId id="293" r:id="rId25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B80D"/>
    <a:srgbClr val="22B6A8"/>
    <a:srgbClr val="EB7D7E"/>
    <a:srgbClr val="574E10"/>
    <a:srgbClr val="5C96A0"/>
    <a:srgbClr val="F8EA32"/>
    <a:srgbClr val="5CAED3"/>
    <a:srgbClr val="C14A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50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16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gs" Target="tags/tag1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notesMaster" Target="notesMasters/notesMaster1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bg1">
                <a:lumMod val="85000"/>
                <a:alpha val="8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  <a:alpha val="8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bg1">
                  <a:lumMod val="85000"/>
                  <a:alpha val="8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85000"/>
                  <a:alpha val="80000"/>
                </a:schemeClr>
              </a:solidFill>
              <a:ln>
                <a:noFill/>
              </a:ln>
              <a:effectLst/>
            </c:spPr>
          </c:dPt>
          <c:dLbls>
            <c:delete val="1"/>
          </c:dLbls>
          <c:trendline>
            <c:spPr>
              <a:ln w="38100" cap="rnd">
                <a:solidFill>
                  <a:schemeClr val="bg1"/>
                </a:solidFill>
                <a:prstDash val="sysDot"/>
              </a:ln>
              <a:effectLst/>
            </c:spPr>
            <c:trendlineType val="poly"/>
            <c:order val="2"/>
            <c:dispRSqr val="0"/>
            <c:dispEq val="1"/>
            <c:trendlineLbl>
              <c:layout>
                <c:manualLayout>
                  <c:x val="0.143593262865632"/>
                  <c:y val="-0.22078686646869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zh-CN"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</c:trendlineLbl>
          </c:trendline>
          <c:cat>
            <c:strRef>
              <c:f>Sheet1!$A$2:$A$4</c:f>
              <c:strCache>
                <c:ptCount val="3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351062200"/>
        <c:axId val="351062592"/>
      </c:barChart>
      <c:catAx>
        <c:axId val="3510622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351062592"/>
        <c:crosses val="autoZero"/>
        <c:auto val="1"/>
        <c:lblAlgn val="ctr"/>
        <c:lblOffset val="100"/>
        <c:noMultiLvlLbl val="0"/>
      </c:catAx>
      <c:valAx>
        <c:axId val="3510625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351062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08318003743142"/>
          <c:y val="0.128255118843572"/>
          <c:w val="0.888170039176509"/>
          <c:h val="0.8432437436356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4.3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类别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1681136"/>
        <c:axId val="351681528"/>
      </c:barChart>
      <c:catAx>
        <c:axId val="3516811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351681528"/>
        <c:crosses val="autoZero"/>
        <c:auto val="1"/>
        <c:lblAlgn val="ctr"/>
        <c:lblOffset val="100"/>
        <c:noMultiLvlLbl val="0"/>
      </c:catAx>
      <c:valAx>
        <c:axId val="3516815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35168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18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part 1</c:v>
                </c:pt>
                <c:pt idx="1">
                  <c:v>part 2</c:v>
                </c:pt>
                <c:pt idx="2">
                  <c:v>part 3</c:v>
                </c:pt>
                <c:pt idx="3">
                  <c:v>part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part 1</c:v>
                </c:pt>
                <c:pt idx="1">
                  <c:v>part 2</c:v>
                </c:pt>
                <c:pt idx="2">
                  <c:v>part 3</c:v>
                </c:pt>
                <c:pt idx="3">
                  <c:v>part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EB7D7E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part 1</c:v>
                </c:pt>
                <c:pt idx="1">
                  <c:v>part 2</c:v>
                </c:pt>
                <c:pt idx="2">
                  <c:v>part 3</c:v>
                </c:pt>
                <c:pt idx="3">
                  <c:v>part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351682704"/>
        <c:axId val="351683096"/>
      </c:lineChart>
      <c:catAx>
        <c:axId val="35168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rgbClr val="22B6A8"/>
                </a:solidFill>
                <a:latin typeface="+mn-lt"/>
                <a:ea typeface="+mn-ea"/>
                <a:cs typeface="+mn-cs"/>
              </a:defRPr>
            </a:pPr>
          </a:p>
        </c:txPr>
        <c:crossAx val="351683096"/>
        <c:crosses val="autoZero"/>
        <c:auto val="1"/>
        <c:lblAlgn val="ctr"/>
        <c:lblOffset val="100"/>
        <c:noMultiLvlLbl val="0"/>
      </c:catAx>
      <c:valAx>
        <c:axId val="351683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2000" b="0" i="0" u="none" strike="noStrike" kern="1200" baseline="0">
                <a:solidFill>
                  <a:srgbClr val="22B6A8"/>
                </a:solidFill>
                <a:latin typeface="+mn-lt"/>
                <a:ea typeface="+mn-ea"/>
                <a:cs typeface="+mn-cs"/>
              </a:defRPr>
            </a:pPr>
          </a:p>
        </c:txPr>
        <c:crossAx val="351682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91EC1-95A5-449C-8F79-B2E49A6FDEC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D1B1E-0BE8-46A9-AC3E-B77DCB31AF6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D2BB1-07DD-4E7F-ADF6-BC75184C88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63811-9814-43AC-B9D4-ED9BEB3A777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9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D2BB1-07DD-4E7F-ADF6-BC75184C88E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63811-9814-43AC-B9D4-ED9BEB3A777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1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 hidden="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5801932" y="1622737"/>
            <a:ext cx="1339403" cy="1339403"/>
          </a:xfrm>
          <a:prstGeom prst="rec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5789053" y="1738441"/>
            <a:ext cx="1365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French Script MT" panose="03020402040607040605" pitchFamily="66" charset="0"/>
              </a:rPr>
              <a:t>logo</a:t>
            </a:r>
            <a:endParaRPr lang="zh-CN" altLang="en-US" sz="6600" dirty="0">
              <a:solidFill>
                <a:schemeClr val="tx1">
                  <a:lumMod val="95000"/>
                  <a:lumOff val="5000"/>
                </a:schemeClr>
              </a:solidFill>
              <a:latin typeface="French Script MT" panose="03020402040607040605" pitchFamily="66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973132" y="3734873"/>
            <a:ext cx="499700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 smtClean="0">
                <a:solidFill>
                  <a:schemeClr val="bg1"/>
                </a:solidFill>
              </a:rPr>
              <a:t>CLICK HERE TO ADD YOUR THEME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  <p:cxnSp>
        <p:nvCxnSpPr>
          <p:cNvPr id="29" name="直接连接符 28"/>
          <p:cNvCxnSpPr/>
          <p:nvPr/>
        </p:nvCxnSpPr>
        <p:spPr>
          <a:xfrm>
            <a:off x="1736502" y="5473521"/>
            <a:ext cx="871899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9"/>
          <p:cNvSpPr txBox="1"/>
          <p:nvPr/>
        </p:nvSpPr>
        <p:spPr>
          <a:xfrm>
            <a:off x="3108740" y="5444266"/>
            <a:ext cx="59745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dirty="0" smtClean="0">
                <a:solidFill>
                  <a:schemeClr val="bg1"/>
                </a:solidFill>
                <a:latin typeface="French Script MT" panose="03020402040607040605" pitchFamily="66" charset="0"/>
              </a:rPr>
              <a:t>Click here </a:t>
            </a:r>
            <a:r>
              <a:rPr lang="en-US" altLang="zh-CN" sz="3200" dirty="0">
                <a:solidFill>
                  <a:schemeClr val="bg1"/>
                </a:solidFill>
                <a:latin typeface="French Script MT" panose="03020402040607040605" pitchFamily="66" charset="0"/>
              </a:rPr>
              <a:t>to add </a:t>
            </a:r>
            <a:r>
              <a:rPr lang="en-US" altLang="zh-CN" sz="3200" dirty="0" smtClean="0">
                <a:solidFill>
                  <a:schemeClr val="bg1"/>
                </a:solidFill>
                <a:latin typeface="French Script MT" panose="03020402040607040605" pitchFamily="66" charset="0"/>
              </a:rPr>
              <a:t>the core </a:t>
            </a:r>
            <a:r>
              <a:rPr lang="en-US" altLang="zh-CN" sz="3200" dirty="0">
                <a:solidFill>
                  <a:schemeClr val="bg1"/>
                </a:solidFill>
                <a:latin typeface="French Script MT" panose="03020402040607040605" pitchFamily="66" charset="0"/>
              </a:rPr>
              <a:t>values of </a:t>
            </a:r>
            <a:r>
              <a:rPr lang="en-US" altLang="zh-CN" sz="3200" dirty="0" smtClean="0">
                <a:solidFill>
                  <a:schemeClr val="bg1"/>
                </a:solidFill>
                <a:latin typeface="French Script MT" panose="03020402040607040605" pitchFamily="66" charset="0"/>
              </a:rPr>
              <a:t>your </a:t>
            </a:r>
            <a:r>
              <a:rPr lang="en-US" altLang="zh-CN" sz="3200" dirty="0">
                <a:solidFill>
                  <a:schemeClr val="bg1"/>
                </a:solidFill>
                <a:latin typeface="French Script MT" panose="03020402040607040605" pitchFamily="66" charset="0"/>
              </a:rPr>
              <a:t>company</a:t>
            </a:r>
            <a:endParaRPr lang="zh-CN" altLang="en-US" sz="3200" dirty="0">
              <a:solidFill>
                <a:schemeClr val="bg1"/>
              </a:solidFill>
              <a:latin typeface="French Script MT" panose="03020402040607040605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矩形 35"/>
          <p:cNvSpPr/>
          <p:nvPr/>
        </p:nvSpPr>
        <p:spPr>
          <a:xfrm>
            <a:off x="0" y="3477492"/>
            <a:ext cx="12192000" cy="2412362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4" name="组合 33"/>
          <p:cNvGrpSpPr/>
          <p:nvPr/>
        </p:nvGrpSpPr>
        <p:grpSpPr>
          <a:xfrm>
            <a:off x="270164" y="2881745"/>
            <a:ext cx="11651672" cy="1964736"/>
            <a:chOff x="0" y="2881745"/>
            <a:chExt cx="11651672" cy="1964736"/>
          </a:xfrm>
        </p:grpSpPr>
        <p:sp>
          <p:nvSpPr>
            <p:cNvPr id="7" name="矩形 6"/>
            <p:cNvSpPr/>
            <p:nvPr/>
          </p:nvSpPr>
          <p:spPr>
            <a:xfrm>
              <a:off x="0" y="2881745"/>
              <a:ext cx="1316182" cy="1925782"/>
            </a:xfrm>
            <a:prstGeom prst="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1316181" y="2881745"/>
              <a:ext cx="2355273" cy="1925782"/>
            </a:xfrm>
            <a:prstGeom prst="rect">
              <a:avLst/>
            </a:prstGeom>
            <a:blipFill>
              <a:blip r:embed="rId2"/>
              <a:stretch>
                <a:fillRect/>
              </a:stretch>
            </a:blip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0" y="2901222"/>
              <a:ext cx="13161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000" smtClean="0">
                  <a:solidFill>
                    <a:srgbClr val="FCB80D"/>
                  </a:solidFill>
                </a:rPr>
                <a:t>2013</a:t>
              </a:r>
              <a:endParaRPr lang="zh-CN" altLang="en-US" sz="4000">
                <a:solidFill>
                  <a:srgbClr val="FCB80D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0" y="3609108"/>
              <a:ext cx="12884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mtClean="0">
                  <a:solidFill>
                    <a:schemeClr val="bg1"/>
                  </a:solidFill>
                </a:rPr>
                <a:t>YOUR TITLE</a:t>
              </a:r>
              <a:endParaRPr lang="en-US" altLang="zh-CN" smtClean="0">
                <a:solidFill>
                  <a:schemeClr val="bg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3990109" y="2901222"/>
              <a:ext cx="1316182" cy="1925782"/>
            </a:xfrm>
            <a:prstGeom prst="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5306290" y="2901222"/>
              <a:ext cx="2355273" cy="1925782"/>
            </a:xfrm>
            <a:prstGeom prst="rect">
              <a:avLst/>
            </a:prstGeom>
            <a:solidFill>
              <a:schemeClr val="bg1">
                <a:lumMod val="50000"/>
                <a:alpha val="5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3990109" y="2920699"/>
              <a:ext cx="13161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000" smtClean="0">
                  <a:solidFill>
                    <a:srgbClr val="FCB80D"/>
                  </a:solidFill>
                </a:rPr>
                <a:t>2014</a:t>
              </a:r>
              <a:endParaRPr lang="zh-CN" altLang="en-US" sz="4000">
                <a:solidFill>
                  <a:srgbClr val="FCB80D"/>
                </a:solidFill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990109" y="3628585"/>
              <a:ext cx="12884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mtClean="0">
                  <a:solidFill>
                    <a:schemeClr val="bg1"/>
                  </a:solidFill>
                </a:rPr>
                <a:t>YOUR TITLE</a:t>
              </a:r>
              <a:endParaRPr lang="en-US" altLang="zh-CN" smtClean="0">
                <a:solidFill>
                  <a:schemeClr val="bg1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7980218" y="2920699"/>
              <a:ext cx="1316182" cy="1925782"/>
            </a:xfrm>
            <a:prstGeom prst="rect">
              <a:avLst/>
            </a:prstGeom>
            <a:solidFill>
              <a:schemeClr val="bg1">
                <a:lumMod val="50000"/>
                <a:alpha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9296399" y="2920699"/>
              <a:ext cx="2355273" cy="1925782"/>
            </a:xfrm>
            <a:prstGeom prst="rect">
              <a:avLst/>
            </a:prstGeom>
            <a:solidFill>
              <a:schemeClr val="bg1">
                <a:lumMod val="50000"/>
                <a:alpha val="5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7980218" y="2940176"/>
              <a:ext cx="13161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000" smtClean="0">
                  <a:solidFill>
                    <a:srgbClr val="FCB80D"/>
                  </a:solidFill>
                </a:rPr>
                <a:t>2015</a:t>
              </a:r>
              <a:endParaRPr lang="zh-CN" altLang="en-US" sz="4000">
                <a:solidFill>
                  <a:srgbClr val="FCB80D"/>
                </a:solidFill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7980218" y="3648062"/>
              <a:ext cx="12884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mtClean="0">
                  <a:solidFill>
                    <a:schemeClr val="bg1"/>
                  </a:solidFill>
                </a:rPr>
                <a:t>YOUR TITLE</a:t>
              </a:r>
              <a:endParaRPr lang="en-US" altLang="zh-CN" smtClean="0">
                <a:solidFill>
                  <a:schemeClr val="bg1"/>
                </a:solidFill>
              </a:endParaRPr>
            </a:p>
          </p:txBody>
        </p:sp>
        <p:graphicFrame>
          <p:nvGraphicFramePr>
            <p:cNvPr id="27" name="图表 26"/>
            <p:cNvGraphicFramePr/>
            <p:nvPr/>
          </p:nvGraphicFramePr>
          <p:xfrm>
            <a:off x="5278583" y="2986591"/>
            <a:ext cx="2498436" cy="178238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"/>
            </a:graphicData>
          </a:graphic>
        </p:graphicFrame>
        <p:sp>
          <p:nvSpPr>
            <p:cNvPr id="28" name="文本框 27"/>
            <p:cNvSpPr txBox="1"/>
            <p:nvPr/>
          </p:nvSpPr>
          <p:spPr>
            <a:xfrm>
              <a:off x="9296398" y="3011122"/>
              <a:ext cx="2355274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Being neither jealous nor greedy, being without desires, </a:t>
              </a:r>
              <a:r>
                <a:rPr lang="en-US" altLang="zh-CN" sz="160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and remaining </a:t>
              </a:r>
              <a:r>
                <a:rPr lang="en-US" altLang="zh-CN" sz="16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the same under all circumstances, this is nobility.</a:t>
              </a:r>
              <a:endParaRPr lang="zh-CN" altLang="en-US" sz="160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30" name="组合 29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32" name="直接连接符 31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文本框 30"/>
            <p:cNvSpPr txBox="1"/>
            <p:nvPr/>
          </p:nvSpPr>
          <p:spPr>
            <a:xfrm>
              <a:off x="4943341" y="307933"/>
              <a:ext cx="2305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smtClean="0">
                  <a:solidFill>
                    <a:schemeClr val="bg1"/>
                  </a:solidFill>
                </a:rPr>
                <a:t>THE TITLE HERE</a:t>
              </a: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2504209" y="1399309"/>
            <a:ext cx="71835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>
                <a:solidFill>
                  <a:schemeClr val="bg1"/>
                </a:solidFill>
              </a:rPr>
              <a:t>Here are three sample options for you, insert pictures, icons or </a:t>
            </a:r>
            <a:r>
              <a:rPr lang="en-US" altLang="zh-CN" sz="2000" smtClean="0">
                <a:solidFill>
                  <a:schemeClr val="bg1"/>
                </a:solidFill>
              </a:rPr>
              <a:t>text.</a:t>
            </a:r>
            <a:endParaRPr lang="zh-CN" altLang="en-US" sz="20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1690255"/>
            <a:ext cx="5056909" cy="4530436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5957455" y="4114801"/>
            <a:ext cx="2604654" cy="210589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9116291" y="4114801"/>
            <a:ext cx="2604654" cy="210589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5957455" y="1690255"/>
            <a:ext cx="5763490" cy="216130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6553200" y="4152083"/>
            <a:ext cx="16071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 smtClean="0">
                <a:solidFill>
                  <a:srgbClr val="FCB80D"/>
                </a:solidFill>
                <a:latin typeface="方正仿宋简体" panose="02010601030101010101" pitchFamily="2" charset="-122"/>
                <a:ea typeface="方正仿宋简体" panose="02010601030101010101" pitchFamily="2" charset="-122"/>
              </a:rPr>
              <a:t>85%</a:t>
            </a:r>
            <a:endParaRPr lang="zh-CN" altLang="en-US" sz="6000" dirty="0">
              <a:solidFill>
                <a:srgbClr val="FCB80D"/>
              </a:solidFill>
              <a:latin typeface="方正仿宋简体" panose="02010601030101010101" pitchFamily="2" charset="-122"/>
              <a:ea typeface="方正仿宋简体" panose="02010601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712036" y="4152083"/>
            <a:ext cx="16071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smtClean="0">
                <a:solidFill>
                  <a:srgbClr val="FCB80D"/>
                </a:solidFill>
                <a:latin typeface="方正仿宋简体" panose="02010601030101010101" pitchFamily="2" charset="-122"/>
                <a:ea typeface="方正仿宋简体" panose="02010601030101010101" pitchFamily="2" charset="-122"/>
              </a:rPr>
              <a:t>75%</a:t>
            </a:r>
            <a:endParaRPr lang="zh-CN" altLang="en-US" sz="6000">
              <a:solidFill>
                <a:srgbClr val="FCB80D"/>
              </a:solidFill>
              <a:latin typeface="方正仿宋简体" panose="02010601030101010101" pitchFamily="2" charset="-122"/>
              <a:ea typeface="方正仿宋简体" panose="02010601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57455" y="5020362"/>
            <a:ext cx="26046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sensible man is not influenced by what other people think.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095510" y="5020362"/>
            <a:ext cx="26046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sensible man is not influenced by what other people think.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192981" y="1814945"/>
            <a:ext cx="5126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 not be led by reports, or tradition, or hearsay.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192981" y="2510088"/>
            <a:ext cx="5126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>
                <a:solidFill>
                  <a:srgbClr val="FCB80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 not be led by reports, or tradition, or hearsay.</a:t>
            </a:r>
            <a:endParaRPr lang="zh-CN" altLang="en-US">
              <a:solidFill>
                <a:srgbClr val="FCB80D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6192981" y="3205231"/>
            <a:ext cx="5126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 not be led by reports, or tradition, or hearsay.</a:t>
            </a:r>
            <a:endParaRPr lang="zh-CN" altLang="en-US">
              <a:solidFill>
                <a:schemeClr val="bg1"/>
              </a:solidFill>
            </a:endParaRPr>
          </a:p>
        </p:txBody>
      </p:sp>
      <p:graphicFrame>
        <p:nvGraphicFramePr>
          <p:cNvPr id="43" name="图表 42"/>
          <p:cNvGraphicFramePr/>
          <p:nvPr/>
        </p:nvGraphicFramePr>
        <p:xfrm>
          <a:off x="235527" y="2043543"/>
          <a:ext cx="4308764" cy="3616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连接符 9"/>
          <p:cNvCxnSpPr/>
          <p:nvPr/>
        </p:nvCxnSpPr>
        <p:spPr>
          <a:xfrm>
            <a:off x="0" y="5597236"/>
            <a:ext cx="12192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组合 18"/>
          <p:cNvGrpSpPr/>
          <p:nvPr/>
        </p:nvGrpSpPr>
        <p:grpSpPr>
          <a:xfrm>
            <a:off x="1108354" y="4475020"/>
            <a:ext cx="9199416" cy="1316194"/>
            <a:chOff x="1759527" y="4447309"/>
            <a:chExt cx="9199416" cy="845127"/>
          </a:xfrm>
        </p:grpSpPr>
        <p:cxnSp>
          <p:nvCxnSpPr>
            <p:cNvPr id="12" name="直接连接符 11"/>
            <p:cNvCxnSpPr/>
            <p:nvPr/>
          </p:nvCxnSpPr>
          <p:spPr>
            <a:xfrm>
              <a:off x="1759527" y="4447309"/>
              <a:ext cx="0" cy="84512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4059381" y="4447309"/>
              <a:ext cx="0" cy="84512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>
              <a:off x="6359235" y="4447309"/>
              <a:ext cx="0" cy="84512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8659089" y="4447309"/>
              <a:ext cx="0" cy="84512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10958943" y="4447309"/>
              <a:ext cx="0" cy="84512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组合 32"/>
          <p:cNvGrpSpPr/>
          <p:nvPr/>
        </p:nvGrpSpPr>
        <p:grpSpPr>
          <a:xfrm>
            <a:off x="436408" y="2964861"/>
            <a:ext cx="1309255" cy="1316182"/>
            <a:chOff x="436408" y="2964861"/>
            <a:chExt cx="1309255" cy="1316182"/>
          </a:xfrm>
        </p:grpSpPr>
        <p:sp>
          <p:nvSpPr>
            <p:cNvPr id="14" name="椭圆 13"/>
            <p:cNvSpPr/>
            <p:nvPr/>
          </p:nvSpPr>
          <p:spPr>
            <a:xfrm>
              <a:off x="471045" y="2964861"/>
              <a:ext cx="1274618" cy="1316182"/>
            </a:xfrm>
            <a:prstGeom prst="ellipse">
              <a:avLst/>
            </a:prstGeom>
            <a:solidFill>
              <a:schemeClr val="bg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436408" y="3238231"/>
              <a:ext cx="12053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400" smtClean="0">
                  <a:solidFill>
                    <a:schemeClr val="bg1"/>
                  </a:solidFill>
                </a:rPr>
                <a:t>108</a:t>
              </a:r>
              <a:endParaRPr lang="zh-CN" altLang="en-US" sz="4400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2760509" y="3179456"/>
            <a:ext cx="1205345" cy="1101587"/>
            <a:chOff x="2760509" y="3179456"/>
            <a:chExt cx="1205345" cy="1101587"/>
          </a:xfrm>
        </p:grpSpPr>
        <p:sp>
          <p:nvSpPr>
            <p:cNvPr id="20" name="椭圆 19"/>
            <p:cNvSpPr/>
            <p:nvPr/>
          </p:nvSpPr>
          <p:spPr>
            <a:xfrm>
              <a:off x="2874808" y="3179456"/>
              <a:ext cx="1066800" cy="1101587"/>
            </a:xfrm>
            <a:prstGeom prst="ellipse">
              <a:avLst/>
            </a:prstGeom>
            <a:solidFill>
              <a:schemeClr val="bg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2760509" y="3345528"/>
              <a:ext cx="12053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400" smtClean="0">
                  <a:solidFill>
                    <a:schemeClr val="bg1"/>
                  </a:solidFill>
                </a:rPr>
                <a:t>88</a:t>
              </a:r>
              <a:endParaRPr lang="zh-CN" altLang="en-US" sz="440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084610" y="3380509"/>
            <a:ext cx="1205345" cy="1007837"/>
            <a:chOff x="5084610" y="3380509"/>
            <a:chExt cx="1205345" cy="1007837"/>
          </a:xfrm>
        </p:grpSpPr>
        <p:sp>
          <p:nvSpPr>
            <p:cNvPr id="21" name="椭圆 20"/>
            <p:cNvSpPr/>
            <p:nvPr/>
          </p:nvSpPr>
          <p:spPr>
            <a:xfrm>
              <a:off x="5265450" y="3380509"/>
              <a:ext cx="976011" cy="1007837"/>
            </a:xfrm>
            <a:prstGeom prst="ellipse">
              <a:avLst/>
            </a:prstGeom>
            <a:solidFill>
              <a:schemeClr val="bg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5084610" y="3452825"/>
              <a:ext cx="12053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400" smtClean="0">
                  <a:solidFill>
                    <a:schemeClr val="bg1"/>
                  </a:solidFill>
                </a:rPr>
                <a:t>66</a:t>
              </a:r>
              <a:endParaRPr lang="zh-CN" altLang="en-US" sz="4400">
                <a:solidFill>
                  <a:schemeClr val="bg1"/>
                </a:solidFill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7405242" y="3179456"/>
            <a:ext cx="1205345" cy="1101587"/>
            <a:chOff x="7405242" y="3179456"/>
            <a:chExt cx="1205345" cy="1101587"/>
          </a:xfrm>
        </p:grpSpPr>
        <p:sp>
          <p:nvSpPr>
            <p:cNvPr id="22" name="椭圆 21"/>
            <p:cNvSpPr/>
            <p:nvPr/>
          </p:nvSpPr>
          <p:spPr>
            <a:xfrm>
              <a:off x="7474516" y="3179456"/>
              <a:ext cx="1066800" cy="1101587"/>
            </a:xfrm>
            <a:prstGeom prst="ellipse">
              <a:avLst/>
            </a:prstGeom>
            <a:solidFill>
              <a:schemeClr val="bg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7405242" y="3357534"/>
              <a:ext cx="12053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400" smtClean="0">
                  <a:solidFill>
                    <a:schemeClr val="bg1"/>
                  </a:solidFill>
                </a:rPr>
                <a:t>88</a:t>
              </a:r>
              <a:endParaRPr lang="zh-CN" altLang="en-US" sz="440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9725874" y="3179455"/>
            <a:ext cx="1205345" cy="1101588"/>
            <a:chOff x="9725874" y="3179455"/>
            <a:chExt cx="1205345" cy="1101588"/>
          </a:xfrm>
        </p:grpSpPr>
        <p:sp>
          <p:nvSpPr>
            <p:cNvPr id="23" name="椭圆 22"/>
            <p:cNvSpPr/>
            <p:nvPr/>
          </p:nvSpPr>
          <p:spPr>
            <a:xfrm>
              <a:off x="9774369" y="3179455"/>
              <a:ext cx="1066801" cy="1101588"/>
            </a:xfrm>
            <a:prstGeom prst="ellipse">
              <a:avLst/>
            </a:prstGeom>
            <a:solidFill>
              <a:schemeClr val="bg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9725874" y="3262243"/>
              <a:ext cx="1205345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400" smtClean="0">
                  <a:solidFill>
                    <a:schemeClr val="bg1"/>
                  </a:solidFill>
                </a:rPr>
                <a:t>96</a:t>
              </a:r>
              <a:endParaRPr lang="zh-CN" altLang="en-US" sz="4400">
                <a:solidFill>
                  <a:schemeClr val="bg1"/>
                </a:solidFill>
              </a:endParaRPr>
            </a:p>
          </p:txBody>
        </p:sp>
      </p:grpSp>
      <p:sp>
        <p:nvSpPr>
          <p:cNvPr id="37" name="文本框 36"/>
          <p:cNvSpPr txBox="1"/>
          <p:nvPr/>
        </p:nvSpPr>
        <p:spPr>
          <a:xfrm>
            <a:off x="633846" y="5985191"/>
            <a:ext cx="94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smtClean="0">
                <a:solidFill>
                  <a:schemeClr val="bg1"/>
                </a:solidFill>
              </a:rPr>
              <a:t>2015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2933700" y="5985191"/>
            <a:ext cx="94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smtClean="0">
                <a:solidFill>
                  <a:schemeClr val="bg1"/>
                </a:solidFill>
              </a:rPr>
              <a:t>2014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233554" y="5985191"/>
            <a:ext cx="94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smtClean="0">
                <a:solidFill>
                  <a:schemeClr val="bg1"/>
                </a:solidFill>
              </a:rPr>
              <a:t>2013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533408" y="5985191"/>
            <a:ext cx="94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smtClean="0">
                <a:solidFill>
                  <a:schemeClr val="bg1"/>
                </a:solidFill>
              </a:rPr>
              <a:t>2012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9833262" y="5985191"/>
            <a:ext cx="949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smtClean="0">
                <a:solidFill>
                  <a:schemeClr val="bg1"/>
                </a:solidFill>
              </a:rPr>
              <a:t>2011</a:t>
            </a:r>
            <a:endParaRPr lang="zh-CN" altLang="en-US" sz="2800">
              <a:solidFill>
                <a:schemeClr val="bg1"/>
              </a:solidFill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48" name="组合 47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50" name="直接连接符 49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连接符 50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9" name="文本框 48"/>
            <p:cNvSpPr txBox="1"/>
            <p:nvPr/>
          </p:nvSpPr>
          <p:spPr>
            <a:xfrm>
              <a:off x="4943341" y="307933"/>
              <a:ext cx="2305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smtClean="0">
                  <a:solidFill>
                    <a:schemeClr val="bg1"/>
                  </a:solidFill>
                </a:rPr>
                <a:t>THE TITLE HERE</a:t>
              </a: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52" name="文本框 51"/>
          <p:cNvSpPr txBox="1"/>
          <p:nvPr/>
        </p:nvSpPr>
        <p:spPr>
          <a:xfrm>
            <a:off x="4087090" y="1233055"/>
            <a:ext cx="47105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Live a noble and honest life. Reviving past times in your old age will help you to enjoy your life again.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流程图: 手动输入 1"/>
          <p:cNvSpPr/>
          <p:nvPr/>
        </p:nvSpPr>
        <p:spPr>
          <a:xfrm rot="5400000">
            <a:off x="-376707" y="376707"/>
            <a:ext cx="6858000" cy="6104586"/>
          </a:xfrm>
          <a:prstGeom prst="flowChartManualInpu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292179" y="3982792"/>
            <a:ext cx="2678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smtClean="0"/>
              <a:t>THE TITLE</a:t>
            </a:r>
            <a:endParaRPr lang="zh-CN" altLang="en-US" sz="4800"/>
          </a:p>
        </p:txBody>
      </p:sp>
      <p:sp>
        <p:nvSpPr>
          <p:cNvPr id="4" name="文本框 3"/>
          <p:cNvSpPr txBox="1"/>
          <p:nvPr/>
        </p:nvSpPr>
        <p:spPr>
          <a:xfrm>
            <a:off x="2006956" y="2321004"/>
            <a:ext cx="12492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smtClean="0">
                <a:solidFill>
                  <a:srgbClr val="FCB80D"/>
                </a:solidFill>
              </a:rPr>
              <a:t>03</a:t>
            </a:r>
            <a:endParaRPr lang="zh-CN" altLang="en-US" sz="6600">
              <a:solidFill>
                <a:srgbClr val="FCB80D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 rot="4783818">
            <a:off x="4687889" y="3075056"/>
            <a:ext cx="2318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smtClean="0">
                <a:solidFill>
                  <a:schemeClr val="bg1"/>
                </a:solidFill>
              </a:rPr>
              <a:t>CONTENT</a:t>
            </a:r>
            <a:endParaRPr lang="zh-CN" altLang="en-US" sz="4000">
              <a:solidFill>
                <a:schemeClr val="bg1"/>
              </a:solidFill>
            </a:endParaRPr>
          </a:p>
        </p:txBody>
      </p:sp>
      <p:sp>
        <p:nvSpPr>
          <p:cNvPr id="6" name="流程图: 过程 5"/>
          <p:cNvSpPr/>
          <p:nvPr/>
        </p:nvSpPr>
        <p:spPr>
          <a:xfrm>
            <a:off x="6761408" y="2434107"/>
            <a:ext cx="5087155" cy="1964183"/>
          </a:xfrm>
          <a:prstGeom prst="flowChartProcess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6903096" y="2754478"/>
            <a:ext cx="48037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smtClean="0">
                <a:solidFill>
                  <a:schemeClr val="bg1"/>
                </a:solidFill>
              </a:rPr>
              <a:t>My heart beats for you every day. I am inspired by you every minute, and I worry about you every second. It is wonderful to have you in my life.</a:t>
            </a:r>
            <a:endParaRPr lang="zh-CN" altLang="en-US" sz="20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矩形 38"/>
          <p:cNvSpPr/>
          <p:nvPr/>
        </p:nvSpPr>
        <p:spPr>
          <a:xfrm>
            <a:off x="0" y="3856121"/>
            <a:ext cx="12192000" cy="300188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泪滴形 18"/>
          <p:cNvSpPr/>
          <p:nvPr/>
        </p:nvSpPr>
        <p:spPr>
          <a:xfrm rot="10800000">
            <a:off x="1607126" y="1995054"/>
            <a:ext cx="2521527" cy="2521527"/>
          </a:xfrm>
          <a:prstGeom prst="teardrop">
            <a:avLst/>
          </a:prstGeom>
          <a:solidFill>
            <a:schemeClr val="bg1">
              <a:lumMod val="50000"/>
              <a:alpha val="7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918854" y="2355273"/>
            <a:ext cx="174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mtClean="0">
                <a:solidFill>
                  <a:schemeClr val="bg1"/>
                </a:solidFill>
              </a:rPr>
              <a:t>KEY WORDS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607126" y="2951018"/>
            <a:ext cx="218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607125" y="3403569"/>
            <a:ext cx="218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607124" y="3856120"/>
            <a:ext cx="218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8" name="泪滴形 27"/>
          <p:cNvSpPr/>
          <p:nvPr/>
        </p:nvSpPr>
        <p:spPr>
          <a:xfrm rot="10800000">
            <a:off x="4835235" y="1995054"/>
            <a:ext cx="2521527" cy="2521527"/>
          </a:xfrm>
          <a:prstGeom prst="teardrop">
            <a:avLst/>
          </a:prstGeom>
          <a:solidFill>
            <a:schemeClr val="bg1">
              <a:lumMod val="50000"/>
              <a:alpha val="7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5146963" y="2355273"/>
            <a:ext cx="174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mtClean="0">
                <a:solidFill>
                  <a:schemeClr val="bg1"/>
                </a:solidFill>
              </a:rPr>
              <a:t>KEY WORDS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835235" y="2951018"/>
            <a:ext cx="218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4835234" y="3403569"/>
            <a:ext cx="218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835233" y="3856120"/>
            <a:ext cx="218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4" name="泪滴形 33"/>
          <p:cNvSpPr/>
          <p:nvPr/>
        </p:nvSpPr>
        <p:spPr>
          <a:xfrm rot="10800000">
            <a:off x="8063344" y="1995054"/>
            <a:ext cx="2521527" cy="2521527"/>
          </a:xfrm>
          <a:prstGeom prst="teardrop">
            <a:avLst/>
          </a:prstGeom>
          <a:solidFill>
            <a:schemeClr val="bg1">
              <a:lumMod val="50000"/>
              <a:alpha val="7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文本框 34"/>
          <p:cNvSpPr txBox="1"/>
          <p:nvPr/>
        </p:nvSpPr>
        <p:spPr>
          <a:xfrm>
            <a:off x="8375072" y="2355273"/>
            <a:ext cx="1745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mtClean="0">
                <a:solidFill>
                  <a:schemeClr val="bg1"/>
                </a:solidFill>
              </a:rPr>
              <a:t>KEY WORDS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8063344" y="2951018"/>
            <a:ext cx="218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8063343" y="3403569"/>
            <a:ext cx="218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8063342" y="3856120"/>
            <a:ext cx="2189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add your text here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724891" y="4987636"/>
            <a:ext cx="8742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CB80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 all beings be happy and secure ; may their mind be contented!</a:t>
            </a:r>
            <a:endParaRPr lang="zh-CN" altLang="en-US">
              <a:solidFill>
                <a:srgbClr val="FCB80D"/>
              </a:solidFill>
            </a:endParaRPr>
          </a:p>
        </p:txBody>
      </p:sp>
      <p:cxnSp>
        <p:nvCxnSpPr>
          <p:cNvPr id="42" name="直接连接符 41"/>
          <p:cNvCxnSpPr/>
          <p:nvPr/>
        </p:nvCxnSpPr>
        <p:spPr>
          <a:xfrm>
            <a:off x="0" y="4765963"/>
            <a:ext cx="12192000" cy="0"/>
          </a:xfrm>
          <a:prstGeom prst="line">
            <a:avLst/>
          </a:prstGeom>
          <a:ln>
            <a:solidFill>
              <a:srgbClr val="FCB8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/>
        </p:nvSpPr>
        <p:spPr>
          <a:xfrm>
            <a:off x="2029691" y="5846572"/>
            <a:ext cx="8132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CB80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 all beings be happy and secure ; may their mind be contented!</a:t>
            </a:r>
            <a:endParaRPr lang="zh-CN" altLang="en-US">
              <a:solidFill>
                <a:srgbClr val="FCB80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1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413" y="2624570"/>
            <a:ext cx="2438400" cy="2438400"/>
          </a:xfrm>
          <a:prstGeom prst="rect">
            <a:avLst/>
          </a:prstGeom>
        </p:spPr>
      </p:pic>
      <p:sp>
        <p:nvSpPr>
          <p:cNvPr id="13" name="椭圆 12"/>
          <p:cNvSpPr/>
          <p:nvPr/>
        </p:nvSpPr>
        <p:spPr>
          <a:xfrm>
            <a:off x="6987886" y="1371599"/>
            <a:ext cx="775854" cy="775854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7578436" y="4287116"/>
            <a:ext cx="775854" cy="775854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3773632" y="2493817"/>
            <a:ext cx="775854" cy="775854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4161559" y="4946071"/>
            <a:ext cx="775854" cy="775854"/>
          </a:xfrm>
          <a:prstGeom prst="ellipse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8" name="直接连接符 17"/>
          <p:cNvCxnSpPr>
            <a:endCxn id="13" idx="3"/>
          </p:cNvCxnSpPr>
          <p:nvPr/>
        </p:nvCxnSpPr>
        <p:spPr>
          <a:xfrm flipV="1">
            <a:off x="6539345" y="2033832"/>
            <a:ext cx="562162" cy="59073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>
            <a:endCxn id="14" idx="1"/>
          </p:cNvCxnSpPr>
          <p:nvPr/>
        </p:nvCxnSpPr>
        <p:spPr>
          <a:xfrm>
            <a:off x="6987886" y="3927625"/>
            <a:ext cx="704171" cy="4731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>
            <a:endCxn id="16" idx="7"/>
          </p:cNvCxnSpPr>
          <p:nvPr/>
        </p:nvCxnSpPr>
        <p:spPr>
          <a:xfrm flipH="1">
            <a:off x="4823792" y="4558145"/>
            <a:ext cx="704172" cy="50154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>
            <a:endCxn id="15" idx="6"/>
          </p:cNvCxnSpPr>
          <p:nvPr/>
        </p:nvCxnSpPr>
        <p:spPr>
          <a:xfrm flipH="1" flipV="1">
            <a:off x="4549486" y="2881744"/>
            <a:ext cx="626392" cy="38792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图片 27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1507" y="1491772"/>
            <a:ext cx="542059" cy="542059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010" y="2546128"/>
            <a:ext cx="671231" cy="671231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46" y="4322944"/>
            <a:ext cx="662233" cy="662233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7887" y="5026600"/>
            <a:ext cx="614795" cy="614795"/>
          </a:xfrm>
          <a:prstGeom prst="rect">
            <a:avLst/>
          </a:prstGeom>
        </p:spPr>
      </p:pic>
      <p:sp>
        <p:nvSpPr>
          <p:cNvPr id="36" name="文本框 35"/>
          <p:cNvSpPr txBox="1"/>
          <p:nvPr/>
        </p:nvSpPr>
        <p:spPr>
          <a:xfrm>
            <a:off x="7966362" y="1140766"/>
            <a:ext cx="2216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mtClean="0">
                <a:solidFill>
                  <a:schemeClr val="bg1"/>
                </a:solidFill>
              </a:rPr>
              <a:t>ADD YOUR TEXT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7966362" y="1759526"/>
            <a:ext cx="3629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CB80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wise man builds no hopes for the future, entertains no regrets for the past.</a:t>
            </a:r>
            <a:endParaRPr lang="zh-CN" altLang="en-US">
              <a:solidFill>
                <a:srgbClr val="FCB80D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8411100" y="4287116"/>
            <a:ext cx="2216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mtClean="0">
                <a:solidFill>
                  <a:schemeClr val="bg1"/>
                </a:solidFill>
              </a:rPr>
              <a:t>ADD YOUR TEXT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8411100" y="4905876"/>
            <a:ext cx="3629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CB80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wise man builds no hopes for the future, entertains no regrets for the past.</a:t>
            </a:r>
            <a:endParaRPr lang="zh-CN" altLang="en-US">
              <a:solidFill>
                <a:srgbClr val="FCB80D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474855" y="4598027"/>
            <a:ext cx="2216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mtClean="0">
                <a:solidFill>
                  <a:schemeClr val="bg1"/>
                </a:solidFill>
              </a:rPr>
              <a:t>ADD YOUR TEXT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74855" y="5216787"/>
            <a:ext cx="3629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CB80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wise man builds no hopes for the future, entertains no regrets for the past.</a:t>
            </a:r>
            <a:endParaRPr lang="zh-CN" altLang="en-US">
              <a:solidFill>
                <a:srgbClr val="FCB80D"/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257360" y="1572166"/>
            <a:ext cx="2216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mtClean="0">
                <a:solidFill>
                  <a:schemeClr val="bg1"/>
                </a:solidFill>
              </a:rPr>
              <a:t>ADD YOUR TEXT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257360" y="2190926"/>
            <a:ext cx="36298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rgbClr val="FCB80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 wise man builds no hopes for the future, entertains no regrets for the past.</a:t>
            </a:r>
            <a:endParaRPr lang="zh-CN" altLang="en-US">
              <a:solidFill>
                <a:srgbClr val="FCB80D"/>
              </a:solidFill>
            </a:endParaRPr>
          </a:p>
        </p:txBody>
      </p:sp>
      <p:cxnSp>
        <p:nvCxnSpPr>
          <p:cNvPr id="45" name="直接连接符 44"/>
          <p:cNvCxnSpPr/>
          <p:nvPr/>
        </p:nvCxnSpPr>
        <p:spPr>
          <a:xfrm>
            <a:off x="5175878" y="6140117"/>
            <a:ext cx="671132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矩形 79"/>
          <p:cNvSpPr/>
          <p:nvPr/>
        </p:nvSpPr>
        <p:spPr>
          <a:xfrm>
            <a:off x="6795474" y="2692526"/>
            <a:ext cx="5391227" cy="9264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矩形 80"/>
          <p:cNvSpPr/>
          <p:nvPr/>
        </p:nvSpPr>
        <p:spPr>
          <a:xfrm>
            <a:off x="6795473" y="4210305"/>
            <a:ext cx="5391227" cy="9264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2" name="矩形 81"/>
          <p:cNvSpPr/>
          <p:nvPr/>
        </p:nvSpPr>
        <p:spPr>
          <a:xfrm>
            <a:off x="6795472" y="5613457"/>
            <a:ext cx="5391227" cy="9264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矩形 78"/>
          <p:cNvSpPr/>
          <p:nvPr/>
        </p:nvSpPr>
        <p:spPr>
          <a:xfrm>
            <a:off x="6795475" y="1443004"/>
            <a:ext cx="5391227" cy="9264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Rectangle 6" hidden="1"/>
          <p:cNvSpPr>
            <a:spLocks noChangeArrowheads="1"/>
          </p:cNvSpPr>
          <p:nvPr/>
        </p:nvSpPr>
        <p:spPr bwMode="invGray">
          <a:xfrm>
            <a:off x="5310188" y="5695950"/>
            <a:ext cx="720725" cy="16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海南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2" name="Freeform 5"/>
          <p:cNvSpPr/>
          <p:nvPr/>
        </p:nvSpPr>
        <p:spPr bwMode="invGray">
          <a:xfrm>
            <a:off x="4317946" y="6055506"/>
            <a:ext cx="284372" cy="242107"/>
          </a:xfrm>
          <a:custGeom>
            <a:avLst/>
            <a:gdLst>
              <a:gd name="T0" fmla="*/ 48 w 177"/>
              <a:gd name="T1" fmla="*/ 16 h 161"/>
              <a:gd name="T2" fmla="*/ 64 w 177"/>
              <a:gd name="T3" fmla="*/ 16 h 161"/>
              <a:gd name="T4" fmla="*/ 80 w 177"/>
              <a:gd name="T5" fmla="*/ 8 h 161"/>
              <a:gd name="T6" fmla="*/ 96 w 177"/>
              <a:gd name="T7" fmla="*/ 16 h 161"/>
              <a:gd name="T8" fmla="*/ 120 w 177"/>
              <a:gd name="T9" fmla="*/ 0 h 161"/>
              <a:gd name="T10" fmla="*/ 152 w 177"/>
              <a:gd name="T11" fmla="*/ 8 h 161"/>
              <a:gd name="T12" fmla="*/ 168 w 177"/>
              <a:gd name="T13" fmla="*/ 0 h 161"/>
              <a:gd name="T14" fmla="*/ 176 w 177"/>
              <a:gd name="T15" fmla="*/ 32 h 161"/>
              <a:gd name="T16" fmla="*/ 152 w 177"/>
              <a:gd name="T17" fmla="*/ 48 h 161"/>
              <a:gd name="T18" fmla="*/ 144 w 177"/>
              <a:gd name="T19" fmla="*/ 104 h 161"/>
              <a:gd name="T20" fmla="*/ 128 w 177"/>
              <a:gd name="T21" fmla="*/ 120 h 161"/>
              <a:gd name="T22" fmla="*/ 128 w 177"/>
              <a:gd name="T23" fmla="*/ 144 h 161"/>
              <a:gd name="T24" fmla="*/ 104 w 177"/>
              <a:gd name="T25" fmla="*/ 136 h 161"/>
              <a:gd name="T26" fmla="*/ 96 w 177"/>
              <a:gd name="T27" fmla="*/ 144 h 161"/>
              <a:gd name="T28" fmla="*/ 96 w 177"/>
              <a:gd name="T29" fmla="*/ 160 h 161"/>
              <a:gd name="T30" fmla="*/ 80 w 177"/>
              <a:gd name="T31" fmla="*/ 160 h 161"/>
              <a:gd name="T32" fmla="*/ 48 w 177"/>
              <a:gd name="T33" fmla="*/ 144 h 161"/>
              <a:gd name="T34" fmla="*/ 8 w 177"/>
              <a:gd name="T35" fmla="*/ 136 h 161"/>
              <a:gd name="T36" fmla="*/ 0 w 177"/>
              <a:gd name="T37" fmla="*/ 88 h 161"/>
              <a:gd name="T38" fmla="*/ 0 w 177"/>
              <a:gd name="T39" fmla="*/ 64 h 161"/>
              <a:gd name="T40" fmla="*/ 40 w 177"/>
              <a:gd name="T41" fmla="*/ 32 h 161"/>
              <a:gd name="T42" fmla="*/ 48 w 177"/>
              <a:gd name="T43" fmla="*/ 16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77" h="161">
                <a:moveTo>
                  <a:pt x="48" y="16"/>
                </a:moveTo>
                <a:lnTo>
                  <a:pt x="64" y="16"/>
                </a:lnTo>
                <a:lnTo>
                  <a:pt x="80" y="8"/>
                </a:lnTo>
                <a:lnTo>
                  <a:pt x="96" y="16"/>
                </a:lnTo>
                <a:lnTo>
                  <a:pt x="120" y="0"/>
                </a:lnTo>
                <a:lnTo>
                  <a:pt x="152" y="8"/>
                </a:lnTo>
                <a:lnTo>
                  <a:pt x="168" y="0"/>
                </a:lnTo>
                <a:lnTo>
                  <a:pt x="176" y="32"/>
                </a:lnTo>
                <a:lnTo>
                  <a:pt x="152" y="48"/>
                </a:lnTo>
                <a:lnTo>
                  <a:pt x="144" y="104"/>
                </a:lnTo>
                <a:lnTo>
                  <a:pt x="128" y="120"/>
                </a:lnTo>
                <a:lnTo>
                  <a:pt x="128" y="144"/>
                </a:lnTo>
                <a:lnTo>
                  <a:pt x="104" y="136"/>
                </a:lnTo>
                <a:lnTo>
                  <a:pt x="96" y="144"/>
                </a:lnTo>
                <a:lnTo>
                  <a:pt x="96" y="160"/>
                </a:lnTo>
                <a:lnTo>
                  <a:pt x="80" y="160"/>
                </a:lnTo>
                <a:lnTo>
                  <a:pt x="48" y="144"/>
                </a:lnTo>
                <a:lnTo>
                  <a:pt x="8" y="136"/>
                </a:lnTo>
                <a:lnTo>
                  <a:pt x="0" y="88"/>
                </a:lnTo>
                <a:lnTo>
                  <a:pt x="0" y="64"/>
                </a:lnTo>
                <a:lnTo>
                  <a:pt x="40" y="32"/>
                </a:lnTo>
                <a:lnTo>
                  <a:pt x="48" y="16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4" name="Freeform 7"/>
          <p:cNvSpPr/>
          <p:nvPr/>
        </p:nvSpPr>
        <p:spPr bwMode="invGray">
          <a:xfrm>
            <a:off x="5340077" y="2102910"/>
            <a:ext cx="1134807" cy="1050036"/>
          </a:xfrm>
          <a:custGeom>
            <a:avLst/>
            <a:gdLst>
              <a:gd name="T0" fmla="*/ 16 w 705"/>
              <a:gd name="T1" fmla="*/ 64 h 697"/>
              <a:gd name="T2" fmla="*/ 32 w 705"/>
              <a:gd name="T3" fmla="*/ 104 h 697"/>
              <a:gd name="T4" fmla="*/ 72 w 705"/>
              <a:gd name="T5" fmla="*/ 104 h 697"/>
              <a:gd name="T6" fmla="*/ 104 w 705"/>
              <a:gd name="T7" fmla="*/ 176 h 697"/>
              <a:gd name="T8" fmla="*/ 160 w 705"/>
              <a:gd name="T9" fmla="*/ 160 h 697"/>
              <a:gd name="T10" fmla="*/ 232 w 705"/>
              <a:gd name="T11" fmla="*/ 168 h 697"/>
              <a:gd name="T12" fmla="*/ 216 w 705"/>
              <a:gd name="T13" fmla="*/ 312 h 697"/>
              <a:gd name="T14" fmla="*/ 192 w 705"/>
              <a:gd name="T15" fmla="*/ 392 h 697"/>
              <a:gd name="T16" fmla="*/ 104 w 705"/>
              <a:gd name="T17" fmla="*/ 464 h 697"/>
              <a:gd name="T18" fmla="*/ 152 w 705"/>
              <a:gd name="T19" fmla="*/ 488 h 697"/>
              <a:gd name="T20" fmla="*/ 136 w 705"/>
              <a:gd name="T21" fmla="*/ 520 h 697"/>
              <a:gd name="T22" fmla="*/ 176 w 705"/>
              <a:gd name="T23" fmla="*/ 544 h 697"/>
              <a:gd name="T24" fmla="*/ 192 w 705"/>
              <a:gd name="T25" fmla="*/ 576 h 697"/>
              <a:gd name="T26" fmla="*/ 288 w 705"/>
              <a:gd name="T27" fmla="*/ 584 h 697"/>
              <a:gd name="T28" fmla="*/ 320 w 705"/>
              <a:gd name="T29" fmla="*/ 592 h 697"/>
              <a:gd name="T30" fmla="*/ 384 w 705"/>
              <a:gd name="T31" fmla="*/ 640 h 697"/>
              <a:gd name="T32" fmla="*/ 424 w 705"/>
              <a:gd name="T33" fmla="*/ 664 h 697"/>
              <a:gd name="T34" fmla="*/ 432 w 705"/>
              <a:gd name="T35" fmla="*/ 624 h 697"/>
              <a:gd name="T36" fmla="*/ 480 w 705"/>
              <a:gd name="T37" fmla="*/ 696 h 697"/>
              <a:gd name="T38" fmla="*/ 496 w 705"/>
              <a:gd name="T39" fmla="*/ 680 h 697"/>
              <a:gd name="T40" fmla="*/ 552 w 705"/>
              <a:gd name="T41" fmla="*/ 680 h 697"/>
              <a:gd name="T42" fmla="*/ 592 w 705"/>
              <a:gd name="T43" fmla="*/ 632 h 697"/>
              <a:gd name="T44" fmla="*/ 600 w 705"/>
              <a:gd name="T45" fmla="*/ 528 h 697"/>
              <a:gd name="T46" fmla="*/ 664 w 705"/>
              <a:gd name="T47" fmla="*/ 536 h 697"/>
              <a:gd name="T48" fmla="*/ 680 w 705"/>
              <a:gd name="T49" fmla="*/ 344 h 697"/>
              <a:gd name="T50" fmla="*/ 696 w 705"/>
              <a:gd name="T51" fmla="*/ 296 h 697"/>
              <a:gd name="T52" fmla="*/ 704 w 705"/>
              <a:gd name="T53" fmla="*/ 256 h 697"/>
              <a:gd name="T54" fmla="*/ 608 w 705"/>
              <a:gd name="T55" fmla="*/ 320 h 697"/>
              <a:gd name="T56" fmla="*/ 560 w 705"/>
              <a:gd name="T57" fmla="*/ 360 h 697"/>
              <a:gd name="T58" fmla="*/ 488 w 705"/>
              <a:gd name="T59" fmla="*/ 304 h 697"/>
              <a:gd name="T60" fmla="*/ 440 w 705"/>
              <a:gd name="T61" fmla="*/ 280 h 697"/>
              <a:gd name="T62" fmla="*/ 376 w 705"/>
              <a:gd name="T63" fmla="*/ 256 h 697"/>
              <a:gd name="T64" fmla="*/ 360 w 705"/>
              <a:gd name="T65" fmla="*/ 240 h 697"/>
              <a:gd name="T66" fmla="*/ 336 w 705"/>
              <a:gd name="T67" fmla="*/ 248 h 697"/>
              <a:gd name="T68" fmla="*/ 264 w 705"/>
              <a:gd name="T69" fmla="*/ 128 h 697"/>
              <a:gd name="T70" fmla="*/ 248 w 705"/>
              <a:gd name="T71" fmla="*/ 88 h 697"/>
              <a:gd name="T72" fmla="*/ 144 w 705"/>
              <a:gd name="T73" fmla="*/ 24 h 697"/>
              <a:gd name="T74" fmla="*/ 16 w 705"/>
              <a:gd name="T75" fmla="*/ 16 h 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705" h="697">
                <a:moveTo>
                  <a:pt x="8" y="32"/>
                </a:moveTo>
                <a:lnTo>
                  <a:pt x="16" y="64"/>
                </a:lnTo>
                <a:lnTo>
                  <a:pt x="0" y="96"/>
                </a:lnTo>
                <a:lnTo>
                  <a:pt x="32" y="104"/>
                </a:lnTo>
                <a:lnTo>
                  <a:pt x="48" y="88"/>
                </a:lnTo>
                <a:lnTo>
                  <a:pt x="72" y="104"/>
                </a:lnTo>
                <a:lnTo>
                  <a:pt x="88" y="152"/>
                </a:lnTo>
                <a:lnTo>
                  <a:pt x="104" y="176"/>
                </a:lnTo>
                <a:lnTo>
                  <a:pt x="144" y="160"/>
                </a:lnTo>
                <a:lnTo>
                  <a:pt x="160" y="160"/>
                </a:lnTo>
                <a:lnTo>
                  <a:pt x="192" y="128"/>
                </a:lnTo>
                <a:lnTo>
                  <a:pt x="232" y="168"/>
                </a:lnTo>
                <a:lnTo>
                  <a:pt x="208" y="248"/>
                </a:lnTo>
                <a:lnTo>
                  <a:pt x="216" y="312"/>
                </a:lnTo>
                <a:lnTo>
                  <a:pt x="192" y="336"/>
                </a:lnTo>
                <a:lnTo>
                  <a:pt x="192" y="392"/>
                </a:lnTo>
                <a:lnTo>
                  <a:pt x="176" y="368"/>
                </a:lnTo>
                <a:lnTo>
                  <a:pt x="104" y="464"/>
                </a:lnTo>
                <a:lnTo>
                  <a:pt x="128" y="504"/>
                </a:lnTo>
                <a:lnTo>
                  <a:pt x="152" y="488"/>
                </a:lnTo>
                <a:lnTo>
                  <a:pt x="160" y="504"/>
                </a:lnTo>
                <a:lnTo>
                  <a:pt x="136" y="520"/>
                </a:lnTo>
                <a:lnTo>
                  <a:pt x="136" y="544"/>
                </a:lnTo>
                <a:lnTo>
                  <a:pt x="176" y="544"/>
                </a:lnTo>
                <a:lnTo>
                  <a:pt x="192" y="536"/>
                </a:lnTo>
                <a:lnTo>
                  <a:pt x="192" y="576"/>
                </a:lnTo>
                <a:lnTo>
                  <a:pt x="232" y="600"/>
                </a:lnTo>
                <a:lnTo>
                  <a:pt x="288" y="584"/>
                </a:lnTo>
                <a:lnTo>
                  <a:pt x="288" y="608"/>
                </a:lnTo>
                <a:lnTo>
                  <a:pt x="320" y="592"/>
                </a:lnTo>
                <a:lnTo>
                  <a:pt x="368" y="640"/>
                </a:lnTo>
                <a:lnTo>
                  <a:pt x="384" y="640"/>
                </a:lnTo>
                <a:lnTo>
                  <a:pt x="400" y="672"/>
                </a:lnTo>
                <a:lnTo>
                  <a:pt x="424" y="664"/>
                </a:lnTo>
                <a:lnTo>
                  <a:pt x="424" y="632"/>
                </a:lnTo>
                <a:lnTo>
                  <a:pt x="432" y="624"/>
                </a:lnTo>
                <a:lnTo>
                  <a:pt x="432" y="664"/>
                </a:lnTo>
                <a:lnTo>
                  <a:pt x="480" y="696"/>
                </a:lnTo>
                <a:lnTo>
                  <a:pt x="488" y="672"/>
                </a:lnTo>
                <a:lnTo>
                  <a:pt x="496" y="680"/>
                </a:lnTo>
                <a:lnTo>
                  <a:pt x="528" y="648"/>
                </a:lnTo>
                <a:lnTo>
                  <a:pt x="552" y="680"/>
                </a:lnTo>
                <a:lnTo>
                  <a:pt x="600" y="680"/>
                </a:lnTo>
                <a:lnTo>
                  <a:pt x="592" y="632"/>
                </a:lnTo>
                <a:lnTo>
                  <a:pt x="568" y="576"/>
                </a:lnTo>
                <a:lnTo>
                  <a:pt x="600" y="528"/>
                </a:lnTo>
                <a:lnTo>
                  <a:pt x="632" y="520"/>
                </a:lnTo>
                <a:lnTo>
                  <a:pt x="664" y="536"/>
                </a:lnTo>
                <a:lnTo>
                  <a:pt x="688" y="424"/>
                </a:lnTo>
                <a:lnTo>
                  <a:pt x="680" y="344"/>
                </a:lnTo>
                <a:lnTo>
                  <a:pt x="696" y="328"/>
                </a:lnTo>
                <a:lnTo>
                  <a:pt x="696" y="296"/>
                </a:lnTo>
                <a:lnTo>
                  <a:pt x="680" y="288"/>
                </a:lnTo>
                <a:lnTo>
                  <a:pt x="704" y="256"/>
                </a:lnTo>
                <a:lnTo>
                  <a:pt x="680" y="256"/>
                </a:lnTo>
                <a:lnTo>
                  <a:pt x="608" y="320"/>
                </a:lnTo>
                <a:lnTo>
                  <a:pt x="608" y="336"/>
                </a:lnTo>
                <a:lnTo>
                  <a:pt x="560" y="360"/>
                </a:lnTo>
                <a:lnTo>
                  <a:pt x="520" y="360"/>
                </a:lnTo>
                <a:lnTo>
                  <a:pt x="488" y="304"/>
                </a:lnTo>
                <a:lnTo>
                  <a:pt x="488" y="280"/>
                </a:lnTo>
                <a:lnTo>
                  <a:pt x="440" y="280"/>
                </a:lnTo>
                <a:lnTo>
                  <a:pt x="416" y="256"/>
                </a:lnTo>
                <a:lnTo>
                  <a:pt x="376" y="256"/>
                </a:lnTo>
                <a:lnTo>
                  <a:pt x="376" y="240"/>
                </a:lnTo>
                <a:lnTo>
                  <a:pt x="360" y="240"/>
                </a:lnTo>
                <a:lnTo>
                  <a:pt x="360" y="256"/>
                </a:lnTo>
                <a:lnTo>
                  <a:pt x="336" y="248"/>
                </a:lnTo>
                <a:lnTo>
                  <a:pt x="296" y="176"/>
                </a:lnTo>
                <a:lnTo>
                  <a:pt x="264" y="128"/>
                </a:lnTo>
                <a:lnTo>
                  <a:pt x="248" y="104"/>
                </a:lnTo>
                <a:lnTo>
                  <a:pt x="248" y="88"/>
                </a:lnTo>
                <a:lnTo>
                  <a:pt x="200" y="24"/>
                </a:lnTo>
                <a:lnTo>
                  <a:pt x="144" y="24"/>
                </a:lnTo>
                <a:lnTo>
                  <a:pt x="104" y="0"/>
                </a:lnTo>
                <a:lnTo>
                  <a:pt x="16" y="16"/>
                </a:lnTo>
                <a:lnTo>
                  <a:pt x="8" y="32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5" name="Freeform 8"/>
          <p:cNvSpPr/>
          <p:nvPr/>
        </p:nvSpPr>
        <p:spPr bwMode="invGray">
          <a:xfrm>
            <a:off x="5454095" y="2910839"/>
            <a:ext cx="851775" cy="605266"/>
          </a:xfrm>
          <a:custGeom>
            <a:avLst/>
            <a:gdLst>
              <a:gd name="T0" fmla="*/ 528 w 529"/>
              <a:gd name="T1" fmla="*/ 144 h 401"/>
              <a:gd name="T2" fmla="*/ 480 w 529"/>
              <a:gd name="T3" fmla="*/ 144 h 401"/>
              <a:gd name="T4" fmla="*/ 456 w 529"/>
              <a:gd name="T5" fmla="*/ 120 h 401"/>
              <a:gd name="T6" fmla="*/ 424 w 529"/>
              <a:gd name="T7" fmla="*/ 152 h 401"/>
              <a:gd name="T8" fmla="*/ 416 w 529"/>
              <a:gd name="T9" fmla="*/ 136 h 401"/>
              <a:gd name="T10" fmla="*/ 408 w 529"/>
              <a:gd name="T11" fmla="*/ 160 h 401"/>
              <a:gd name="T12" fmla="*/ 360 w 529"/>
              <a:gd name="T13" fmla="*/ 128 h 401"/>
              <a:gd name="T14" fmla="*/ 360 w 529"/>
              <a:gd name="T15" fmla="*/ 88 h 401"/>
              <a:gd name="T16" fmla="*/ 344 w 529"/>
              <a:gd name="T17" fmla="*/ 96 h 401"/>
              <a:gd name="T18" fmla="*/ 352 w 529"/>
              <a:gd name="T19" fmla="*/ 128 h 401"/>
              <a:gd name="T20" fmla="*/ 328 w 529"/>
              <a:gd name="T21" fmla="*/ 128 h 401"/>
              <a:gd name="T22" fmla="*/ 312 w 529"/>
              <a:gd name="T23" fmla="*/ 104 h 401"/>
              <a:gd name="T24" fmla="*/ 296 w 529"/>
              <a:gd name="T25" fmla="*/ 104 h 401"/>
              <a:gd name="T26" fmla="*/ 248 w 529"/>
              <a:gd name="T27" fmla="*/ 56 h 401"/>
              <a:gd name="T28" fmla="*/ 216 w 529"/>
              <a:gd name="T29" fmla="*/ 72 h 401"/>
              <a:gd name="T30" fmla="*/ 216 w 529"/>
              <a:gd name="T31" fmla="*/ 56 h 401"/>
              <a:gd name="T32" fmla="*/ 160 w 529"/>
              <a:gd name="T33" fmla="*/ 64 h 401"/>
              <a:gd name="T34" fmla="*/ 120 w 529"/>
              <a:gd name="T35" fmla="*/ 40 h 401"/>
              <a:gd name="T36" fmla="*/ 120 w 529"/>
              <a:gd name="T37" fmla="*/ 0 h 401"/>
              <a:gd name="T38" fmla="*/ 104 w 529"/>
              <a:gd name="T39" fmla="*/ 8 h 401"/>
              <a:gd name="T40" fmla="*/ 64 w 529"/>
              <a:gd name="T41" fmla="*/ 8 h 401"/>
              <a:gd name="T42" fmla="*/ 72 w 529"/>
              <a:gd name="T43" fmla="*/ 56 h 401"/>
              <a:gd name="T44" fmla="*/ 48 w 529"/>
              <a:gd name="T45" fmla="*/ 56 h 401"/>
              <a:gd name="T46" fmla="*/ 8 w 529"/>
              <a:gd name="T47" fmla="*/ 32 h 401"/>
              <a:gd name="T48" fmla="*/ 0 w 529"/>
              <a:gd name="T49" fmla="*/ 56 h 401"/>
              <a:gd name="T50" fmla="*/ 32 w 529"/>
              <a:gd name="T51" fmla="*/ 88 h 401"/>
              <a:gd name="T52" fmla="*/ 24 w 529"/>
              <a:gd name="T53" fmla="*/ 120 h 401"/>
              <a:gd name="T54" fmla="*/ 48 w 529"/>
              <a:gd name="T55" fmla="*/ 160 h 401"/>
              <a:gd name="T56" fmla="*/ 88 w 529"/>
              <a:gd name="T57" fmla="*/ 136 h 401"/>
              <a:gd name="T58" fmla="*/ 112 w 529"/>
              <a:gd name="T59" fmla="*/ 184 h 401"/>
              <a:gd name="T60" fmla="*/ 112 w 529"/>
              <a:gd name="T61" fmla="*/ 224 h 401"/>
              <a:gd name="T62" fmla="*/ 152 w 529"/>
              <a:gd name="T63" fmla="*/ 224 h 401"/>
              <a:gd name="T64" fmla="*/ 168 w 529"/>
              <a:gd name="T65" fmla="*/ 264 h 401"/>
              <a:gd name="T66" fmla="*/ 176 w 529"/>
              <a:gd name="T67" fmla="*/ 232 h 401"/>
              <a:gd name="T68" fmla="*/ 208 w 529"/>
              <a:gd name="T69" fmla="*/ 280 h 401"/>
              <a:gd name="T70" fmla="*/ 232 w 529"/>
              <a:gd name="T71" fmla="*/ 320 h 401"/>
              <a:gd name="T72" fmla="*/ 232 w 529"/>
              <a:gd name="T73" fmla="*/ 344 h 401"/>
              <a:gd name="T74" fmla="*/ 264 w 529"/>
              <a:gd name="T75" fmla="*/ 400 h 401"/>
              <a:gd name="T76" fmla="*/ 288 w 529"/>
              <a:gd name="T77" fmla="*/ 376 h 401"/>
              <a:gd name="T78" fmla="*/ 304 w 529"/>
              <a:gd name="T79" fmla="*/ 328 h 401"/>
              <a:gd name="T80" fmla="*/ 320 w 529"/>
              <a:gd name="T81" fmla="*/ 320 h 401"/>
              <a:gd name="T82" fmla="*/ 336 w 529"/>
              <a:gd name="T83" fmla="*/ 328 h 401"/>
              <a:gd name="T84" fmla="*/ 328 w 529"/>
              <a:gd name="T85" fmla="*/ 344 h 401"/>
              <a:gd name="T86" fmla="*/ 376 w 529"/>
              <a:gd name="T87" fmla="*/ 344 h 401"/>
              <a:gd name="T88" fmla="*/ 392 w 529"/>
              <a:gd name="T89" fmla="*/ 328 h 401"/>
              <a:gd name="T90" fmla="*/ 392 w 529"/>
              <a:gd name="T91" fmla="*/ 312 h 401"/>
              <a:gd name="T92" fmla="*/ 384 w 529"/>
              <a:gd name="T93" fmla="*/ 296 h 401"/>
              <a:gd name="T94" fmla="*/ 432 w 529"/>
              <a:gd name="T95" fmla="*/ 272 h 401"/>
              <a:gd name="T96" fmla="*/ 440 w 529"/>
              <a:gd name="T97" fmla="*/ 264 h 401"/>
              <a:gd name="T98" fmla="*/ 440 w 529"/>
              <a:gd name="T99" fmla="*/ 248 h 401"/>
              <a:gd name="T100" fmla="*/ 456 w 529"/>
              <a:gd name="T101" fmla="*/ 240 h 401"/>
              <a:gd name="T102" fmla="*/ 456 w 529"/>
              <a:gd name="T103" fmla="*/ 192 h 401"/>
              <a:gd name="T104" fmla="*/ 472 w 529"/>
              <a:gd name="T105" fmla="*/ 192 h 401"/>
              <a:gd name="T106" fmla="*/ 480 w 529"/>
              <a:gd name="T107" fmla="*/ 216 h 401"/>
              <a:gd name="T108" fmla="*/ 504 w 529"/>
              <a:gd name="T109" fmla="*/ 232 h 401"/>
              <a:gd name="T110" fmla="*/ 512 w 529"/>
              <a:gd name="T111" fmla="*/ 224 h 401"/>
              <a:gd name="T112" fmla="*/ 504 w 529"/>
              <a:gd name="T113" fmla="*/ 208 h 401"/>
              <a:gd name="T114" fmla="*/ 504 w 529"/>
              <a:gd name="T115" fmla="*/ 192 h 401"/>
              <a:gd name="T116" fmla="*/ 528 w 529"/>
              <a:gd name="T117" fmla="*/ 184 h 401"/>
              <a:gd name="T118" fmla="*/ 528 w 529"/>
              <a:gd name="T119" fmla="*/ 144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29" h="401">
                <a:moveTo>
                  <a:pt x="528" y="144"/>
                </a:moveTo>
                <a:lnTo>
                  <a:pt x="480" y="144"/>
                </a:lnTo>
                <a:lnTo>
                  <a:pt x="456" y="120"/>
                </a:lnTo>
                <a:lnTo>
                  <a:pt x="424" y="152"/>
                </a:lnTo>
                <a:lnTo>
                  <a:pt x="416" y="136"/>
                </a:lnTo>
                <a:lnTo>
                  <a:pt x="408" y="160"/>
                </a:lnTo>
                <a:lnTo>
                  <a:pt x="360" y="128"/>
                </a:lnTo>
                <a:lnTo>
                  <a:pt x="360" y="88"/>
                </a:lnTo>
                <a:lnTo>
                  <a:pt x="344" y="96"/>
                </a:lnTo>
                <a:lnTo>
                  <a:pt x="352" y="128"/>
                </a:lnTo>
                <a:lnTo>
                  <a:pt x="328" y="128"/>
                </a:lnTo>
                <a:lnTo>
                  <a:pt x="312" y="104"/>
                </a:lnTo>
                <a:lnTo>
                  <a:pt x="296" y="104"/>
                </a:lnTo>
                <a:lnTo>
                  <a:pt x="248" y="56"/>
                </a:lnTo>
                <a:lnTo>
                  <a:pt x="216" y="72"/>
                </a:lnTo>
                <a:lnTo>
                  <a:pt x="216" y="56"/>
                </a:lnTo>
                <a:lnTo>
                  <a:pt x="160" y="64"/>
                </a:lnTo>
                <a:lnTo>
                  <a:pt x="120" y="40"/>
                </a:lnTo>
                <a:lnTo>
                  <a:pt x="120" y="0"/>
                </a:lnTo>
                <a:lnTo>
                  <a:pt x="104" y="8"/>
                </a:lnTo>
                <a:lnTo>
                  <a:pt x="64" y="8"/>
                </a:lnTo>
                <a:lnTo>
                  <a:pt x="72" y="56"/>
                </a:lnTo>
                <a:lnTo>
                  <a:pt x="48" y="56"/>
                </a:lnTo>
                <a:lnTo>
                  <a:pt x="8" y="32"/>
                </a:lnTo>
                <a:lnTo>
                  <a:pt x="0" y="56"/>
                </a:lnTo>
                <a:lnTo>
                  <a:pt x="32" y="88"/>
                </a:lnTo>
                <a:lnTo>
                  <a:pt x="24" y="120"/>
                </a:lnTo>
                <a:lnTo>
                  <a:pt x="48" y="160"/>
                </a:lnTo>
                <a:lnTo>
                  <a:pt x="88" y="136"/>
                </a:lnTo>
                <a:lnTo>
                  <a:pt x="112" y="184"/>
                </a:lnTo>
                <a:lnTo>
                  <a:pt x="112" y="224"/>
                </a:lnTo>
                <a:lnTo>
                  <a:pt x="152" y="224"/>
                </a:lnTo>
                <a:lnTo>
                  <a:pt x="168" y="264"/>
                </a:lnTo>
                <a:lnTo>
                  <a:pt x="176" y="232"/>
                </a:lnTo>
                <a:lnTo>
                  <a:pt x="208" y="280"/>
                </a:lnTo>
                <a:lnTo>
                  <a:pt x="232" y="320"/>
                </a:lnTo>
                <a:lnTo>
                  <a:pt x="232" y="344"/>
                </a:lnTo>
                <a:lnTo>
                  <a:pt x="264" y="400"/>
                </a:lnTo>
                <a:lnTo>
                  <a:pt x="288" y="376"/>
                </a:lnTo>
                <a:lnTo>
                  <a:pt x="304" y="328"/>
                </a:lnTo>
                <a:lnTo>
                  <a:pt x="320" y="320"/>
                </a:lnTo>
                <a:lnTo>
                  <a:pt x="336" y="328"/>
                </a:lnTo>
                <a:lnTo>
                  <a:pt x="328" y="344"/>
                </a:lnTo>
                <a:lnTo>
                  <a:pt x="376" y="344"/>
                </a:lnTo>
                <a:lnTo>
                  <a:pt x="392" y="328"/>
                </a:lnTo>
                <a:lnTo>
                  <a:pt x="392" y="312"/>
                </a:lnTo>
                <a:lnTo>
                  <a:pt x="384" y="296"/>
                </a:lnTo>
                <a:lnTo>
                  <a:pt x="432" y="272"/>
                </a:lnTo>
                <a:lnTo>
                  <a:pt x="440" y="264"/>
                </a:lnTo>
                <a:lnTo>
                  <a:pt x="440" y="248"/>
                </a:lnTo>
                <a:lnTo>
                  <a:pt x="456" y="240"/>
                </a:lnTo>
                <a:lnTo>
                  <a:pt x="456" y="192"/>
                </a:lnTo>
                <a:lnTo>
                  <a:pt x="472" y="192"/>
                </a:lnTo>
                <a:lnTo>
                  <a:pt x="480" y="216"/>
                </a:lnTo>
                <a:lnTo>
                  <a:pt x="504" y="232"/>
                </a:lnTo>
                <a:lnTo>
                  <a:pt x="512" y="224"/>
                </a:lnTo>
                <a:lnTo>
                  <a:pt x="504" y="208"/>
                </a:lnTo>
                <a:lnTo>
                  <a:pt x="504" y="192"/>
                </a:lnTo>
                <a:lnTo>
                  <a:pt x="528" y="184"/>
                </a:lnTo>
                <a:lnTo>
                  <a:pt x="528" y="144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6" name="Freeform 9"/>
          <p:cNvSpPr/>
          <p:nvPr/>
        </p:nvSpPr>
        <p:spPr bwMode="gray">
          <a:xfrm>
            <a:off x="5274350" y="3246796"/>
            <a:ext cx="607644" cy="594386"/>
          </a:xfrm>
          <a:custGeom>
            <a:avLst/>
            <a:gdLst>
              <a:gd name="T0" fmla="*/ 376 w 377"/>
              <a:gd name="T1" fmla="*/ 176 h 393"/>
              <a:gd name="T2" fmla="*/ 336 w 377"/>
              <a:gd name="T3" fmla="*/ 120 h 393"/>
              <a:gd name="T4" fmla="*/ 344 w 377"/>
              <a:gd name="T5" fmla="*/ 96 h 393"/>
              <a:gd name="T6" fmla="*/ 312 w 377"/>
              <a:gd name="T7" fmla="*/ 40 h 393"/>
              <a:gd name="T8" fmla="*/ 288 w 377"/>
              <a:gd name="T9" fmla="*/ 8 h 393"/>
              <a:gd name="T10" fmla="*/ 280 w 377"/>
              <a:gd name="T11" fmla="*/ 40 h 393"/>
              <a:gd name="T12" fmla="*/ 264 w 377"/>
              <a:gd name="T13" fmla="*/ 0 h 393"/>
              <a:gd name="T14" fmla="*/ 232 w 377"/>
              <a:gd name="T15" fmla="*/ 0 h 393"/>
              <a:gd name="T16" fmla="*/ 240 w 377"/>
              <a:gd name="T17" fmla="*/ 24 h 393"/>
              <a:gd name="T18" fmla="*/ 200 w 377"/>
              <a:gd name="T19" fmla="*/ 56 h 393"/>
              <a:gd name="T20" fmla="*/ 176 w 377"/>
              <a:gd name="T21" fmla="*/ 56 h 393"/>
              <a:gd name="T22" fmla="*/ 48 w 377"/>
              <a:gd name="T23" fmla="*/ 144 h 393"/>
              <a:gd name="T24" fmla="*/ 24 w 377"/>
              <a:gd name="T25" fmla="*/ 112 h 393"/>
              <a:gd name="T26" fmla="*/ 8 w 377"/>
              <a:gd name="T27" fmla="*/ 112 h 393"/>
              <a:gd name="T28" fmla="*/ 16 w 377"/>
              <a:gd name="T29" fmla="*/ 136 h 393"/>
              <a:gd name="T30" fmla="*/ 16 w 377"/>
              <a:gd name="T31" fmla="*/ 160 h 393"/>
              <a:gd name="T32" fmla="*/ 24 w 377"/>
              <a:gd name="T33" fmla="*/ 184 h 393"/>
              <a:gd name="T34" fmla="*/ 8 w 377"/>
              <a:gd name="T35" fmla="*/ 184 h 393"/>
              <a:gd name="T36" fmla="*/ 8 w 377"/>
              <a:gd name="T37" fmla="*/ 216 h 393"/>
              <a:gd name="T38" fmla="*/ 0 w 377"/>
              <a:gd name="T39" fmla="*/ 232 h 393"/>
              <a:gd name="T40" fmla="*/ 32 w 377"/>
              <a:gd name="T41" fmla="*/ 240 h 393"/>
              <a:gd name="T42" fmla="*/ 64 w 377"/>
              <a:gd name="T43" fmla="*/ 296 h 393"/>
              <a:gd name="T44" fmla="*/ 104 w 377"/>
              <a:gd name="T45" fmla="*/ 240 h 393"/>
              <a:gd name="T46" fmla="*/ 120 w 377"/>
              <a:gd name="T47" fmla="*/ 208 h 393"/>
              <a:gd name="T48" fmla="*/ 160 w 377"/>
              <a:gd name="T49" fmla="*/ 200 h 393"/>
              <a:gd name="T50" fmla="*/ 184 w 377"/>
              <a:gd name="T51" fmla="*/ 216 h 393"/>
              <a:gd name="T52" fmla="*/ 184 w 377"/>
              <a:gd name="T53" fmla="*/ 224 h 393"/>
              <a:gd name="T54" fmla="*/ 192 w 377"/>
              <a:gd name="T55" fmla="*/ 224 h 393"/>
              <a:gd name="T56" fmla="*/ 168 w 377"/>
              <a:gd name="T57" fmla="*/ 280 h 393"/>
              <a:gd name="T58" fmla="*/ 152 w 377"/>
              <a:gd name="T59" fmla="*/ 280 h 393"/>
              <a:gd name="T60" fmla="*/ 160 w 377"/>
              <a:gd name="T61" fmla="*/ 312 h 393"/>
              <a:gd name="T62" fmla="*/ 152 w 377"/>
              <a:gd name="T63" fmla="*/ 320 h 393"/>
              <a:gd name="T64" fmla="*/ 168 w 377"/>
              <a:gd name="T65" fmla="*/ 320 h 393"/>
              <a:gd name="T66" fmla="*/ 136 w 377"/>
              <a:gd name="T67" fmla="*/ 376 h 393"/>
              <a:gd name="T68" fmla="*/ 144 w 377"/>
              <a:gd name="T69" fmla="*/ 392 h 393"/>
              <a:gd name="T70" fmla="*/ 160 w 377"/>
              <a:gd name="T71" fmla="*/ 376 h 393"/>
              <a:gd name="T72" fmla="*/ 168 w 377"/>
              <a:gd name="T73" fmla="*/ 352 h 393"/>
              <a:gd name="T74" fmla="*/ 184 w 377"/>
              <a:gd name="T75" fmla="*/ 352 h 393"/>
              <a:gd name="T76" fmla="*/ 200 w 377"/>
              <a:gd name="T77" fmla="*/ 336 h 393"/>
              <a:gd name="T78" fmla="*/ 200 w 377"/>
              <a:gd name="T79" fmla="*/ 312 h 393"/>
              <a:gd name="T80" fmla="*/ 256 w 377"/>
              <a:gd name="T81" fmla="*/ 280 h 393"/>
              <a:gd name="T82" fmla="*/ 304 w 377"/>
              <a:gd name="T83" fmla="*/ 264 h 393"/>
              <a:gd name="T84" fmla="*/ 312 w 377"/>
              <a:gd name="T85" fmla="*/ 224 h 393"/>
              <a:gd name="T86" fmla="*/ 344 w 377"/>
              <a:gd name="T87" fmla="*/ 200 h 393"/>
              <a:gd name="T88" fmla="*/ 368 w 377"/>
              <a:gd name="T89" fmla="*/ 192 h 393"/>
              <a:gd name="T90" fmla="*/ 376 w 377"/>
              <a:gd name="T91" fmla="*/ 176 h 3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377" h="393">
                <a:moveTo>
                  <a:pt x="376" y="176"/>
                </a:moveTo>
                <a:lnTo>
                  <a:pt x="336" y="120"/>
                </a:lnTo>
                <a:lnTo>
                  <a:pt x="344" y="96"/>
                </a:lnTo>
                <a:lnTo>
                  <a:pt x="312" y="40"/>
                </a:lnTo>
                <a:lnTo>
                  <a:pt x="288" y="8"/>
                </a:lnTo>
                <a:lnTo>
                  <a:pt x="280" y="40"/>
                </a:lnTo>
                <a:lnTo>
                  <a:pt x="264" y="0"/>
                </a:lnTo>
                <a:lnTo>
                  <a:pt x="232" y="0"/>
                </a:lnTo>
                <a:lnTo>
                  <a:pt x="240" y="24"/>
                </a:lnTo>
                <a:lnTo>
                  <a:pt x="200" y="56"/>
                </a:lnTo>
                <a:lnTo>
                  <a:pt x="176" y="56"/>
                </a:lnTo>
                <a:lnTo>
                  <a:pt x="48" y="144"/>
                </a:lnTo>
                <a:lnTo>
                  <a:pt x="24" y="112"/>
                </a:lnTo>
                <a:lnTo>
                  <a:pt x="8" y="112"/>
                </a:lnTo>
                <a:lnTo>
                  <a:pt x="16" y="136"/>
                </a:lnTo>
                <a:lnTo>
                  <a:pt x="16" y="160"/>
                </a:lnTo>
                <a:lnTo>
                  <a:pt x="24" y="184"/>
                </a:lnTo>
                <a:lnTo>
                  <a:pt x="8" y="184"/>
                </a:lnTo>
                <a:lnTo>
                  <a:pt x="8" y="216"/>
                </a:lnTo>
                <a:lnTo>
                  <a:pt x="0" y="232"/>
                </a:lnTo>
                <a:lnTo>
                  <a:pt x="32" y="240"/>
                </a:lnTo>
                <a:lnTo>
                  <a:pt x="64" y="296"/>
                </a:lnTo>
                <a:lnTo>
                  <a:pt x="104" y="240"/>
                </a:lnTo>
                <a:lnTo>
                  <a:pt x="120" y="208"/>
                </a:lnTo>
                <a:lnTo>
                  <a:pt x="160" y="200"/>
                </a:lnTo>
                <a:lnTo>
                  <a:pt x="184" y="216"/>
                </a:lnTo>
                <a:lnTo>
                  <a:pt x="184" y="224"/>
                </a:lnTo>
                <a:lnTo>
                  <a:pt x="192" y="224"/>
                </a:lnTo>
                <a:lnTo>
                  <a:pt x="168" y="280"/>
                </a:lnTo>
                <a:lnTo>
                  <a:pt x="152" y="280"/>
                </a:lnTo>
                <a:lnTo>
                  <a:pt x="160" y="312"/>
                </a:lnTo>
                <a:lnTo>
                  <a:pt x="152" y="320"/>
                </a:lnTo>
                <a:lnTo>
                  <a:pt x="168" y="320"/>
                </a:lnTo>
                <a:lnTo>
                  <a:pt x="136" y="376"/>
                </a:lnTo>
                <a:lnTo>
                  <a:pt x="144" y="392"/>
                </a:lnTo>
                <a:lnTo>
                  <a:pt x="160" y="376"/>
                </a:lnTo>
                <a:lnTo>
                  <a:pt x="168" y="352"/>
                </a:lnTo>
                <a:lnTo>
                  <a:pt x="184" y="352"/>
                </a:lnTo>
                <a:lnTo>
                  <a:pt x="200" y="336"/>
                </a:lnTo>
                <a:lnTo>
                  <a:pt x="200" y="312"/>
                </a:lnTo>
                <a:lnTo>
                  <a:pt x="256" y="280"/>
                </a:lnTo>
                <a:lnTo>
                  <a:pt x="304" y="264"/>
                </a:lnTo>
                <a:lnTo>
                  <a:pt x="312" y="224"/>
                </a:lnTo>
                <a:lnTo>
                  <a:pt x="344" y="200"/>
                </a:lnTo>
                <a:lnTo>
                  <a:pt x="368" y="192"/>
                </a:lnTo>
                <a:lnTo>
                  <a:pt x="376" y="176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7" name="Freeform 10"/>
          <p:cNvSpPr/>
          <p:nvPr/>
        </p:nvSpPr>
        <p:spPr bwMode="gray">
          <a:xfrm>
            <a:off x="4811574" y="3381451"/>
            <a:ext cx="567404" cy="809289"/>
          </a:xfrm>
          <a:custGeom>
            <a:avLst/>
            <a:gdLst>
              <a:gd name="T0" fmla="*/ 320 w 353"/>
              <a:gd name="T1" fmla="*/ 160 h 537"/>
              <a:gd name="T2" fmla="*/ 296 w 353"/>
              <a:gd name="T3" fmla="*/ 96 h 537"/>
              <a:gd name="T4" fmla="*/ 248 w 353"/>
              <a:gd name="T5" fmla="*/ 88 h 537"/>
              <a:gd name="T6" fmla="*/ 224 w 353"/>
              <a:gd name="T7" fmla="*/ 0 h 537"/>
              <a:gd name="T8" fmla="*/ 176 w 353"/>
              <a:gd name="T9" fmla="*/ 64 h 537"/>
              <a:gd name="T10" fmla="*/ 136 w 353"/>
              <a:gd name="T11" fmla="*/ 80 h 537"/>
              <a:gd name="T12" fmla="*/ 80 w 353"/>
              <a:gd name="T13" fmla="*/ 104 h 537"/>
              <a:gd name="T14" fmla="*/ 32 w 353"/>
              <a:gd name="T15" fmla="*/ 72 h 537"/>
              <a:gd name="T16" fmla="*/ 8 w 353"/>
              <a:gd name="T17" fmla="*/ 120 h 537"/>
              <a:gd name="T18" fmla="*/ 56 w 353"/>
              <a:gd name="T19" fmla="*/ 200 h 537"/>
              <a:gd name="T20" fmla="*/ 24 w 353"/>
              <a:gd name="T21" fmla="*/ 232 h 537"/>
              <a:gd name="T22" fmla="*/ 64 w 353"/>
              <a:gd name="T23" fmla="*/ 272 h 537"/>
              <a:gd name="T24" fmla="*/ 32 w 353"/>
              <a:gd name="T25" fmla="*/ 288 h 537"/>
              <a:gd name="T26" fmla="*/ 16 w 353"/>
              <a:gd name="T27" fmla="*/ 328 h 537"/>
              <a:gd name="T28" fmla="*/ 32 w 353"/>
              <a:gd name="T29" fmla="*/ 400 h 537"/>
              <a:gd name="T30" fmla="*/ 24 w 353"/>
              <a:gd name="T31" fmla="*/ 512 h 537"/>
              <a:gd name="T32" fmla="*/ 88 w 353"/>
              <a:gd name="T33" fmla="*/ 528 h 537"/>
              <a:gd name="T34" fmla="*/ 112 w 353"/>
              <a:gd name="T35" fmla="*/ 512 h 537"/>
              <a:gd name="T36" fmla="*/ 152 w 353"/>
              <a:gd name="T37" fmla="*/ 424 h 537"/>
              <a:gd name="T38" fmla="*/ 232 w 353"/>
              <a:gd name="T39" fmla="*/ 376 h 537"/>
              <a:gd name="T40" fmla="*/ 240 w 353"/>
              <a:gd name="T41" fmla="*/ 344 h 537"/>
              <a:gd name="T42" fmla="*/ 192 w 353"/>
              <a:gd name="T43" fmla="*/ 320 h 537"/>
              <a:gd name="T44" fmla="*/ 184 w 353"/>
              <a:gd name="T45" fmla="*/ 288 h 537"/>
              <a:gd name="T46" fmla="*/ 160 w 353"/>
              <a:gd name="T47" fmla="*/ 264 h 537"/>
              <a:gd name="T48" fmla="*/ 104 w 353"/>
              <a:gd name="T49" fmla="*/ 256 h 537"/>
              <a:gd name="T50" fmla="*/ 136 w 353"/>
              <a:gd name="T51" fmla="*/ 168 h 537"/>
              <a:gd name="T52" fmla="*/ 160 w 353"/>
              <a:gd name="T53" fmla="*/ 136 h 537"/>
              <a:gd name="T54" fmla="*/ 192 w 353"/>
              <a:gd name="T55" fmla="*/ 152 h 537"/>
              <a:gd name="T56" fmla="*/ 208 w 353"/>
              <a:gd name="T57" fmla="*/ 184 h 537"/>
              <a:gd name="T58" fmla="*/ 224 w 353"/>
              <a:gd name="T59" fmla="*/ 200 h 537"/>
              <a:gd name="T60" fmla="*/ 256 w 353"/>
              <a:gd name="T61" fmla="*/ 256 h 537"/>
              <a:gd name="T62" fmla="*/ 272 w 353"/>
              <a:gd name="T63" fmla="*/ 288 h 537"/>
              <a:gd name="T64" fmla="*/ 328 w 353"/>
              <a:gd name="T65" fmla="*/ 216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53" h="537">
                <a:moveTo>
                  <a:pt x="352" y="208"/>
                </a:moveTo>
                <a:lnTo>
                  <a:pt x="320" y="160"/>
                </a:lnTo>
                <a:lnTo>
                  <a:pt x="288" y="152"/>
                </a:lnTo>
                <a:lnTo>
                  <a:pt x="296" y="96"/>
                </a:lnTo>
                <a:lnTo>
                  <a:pt x="264" y="104"/>
                </a:lnTo>
                <a:lnTo>
                  <a:pt x="248" y="88"/>
                </a:lnTo>
                <a:lnTo>
                  <a:pt x="248" y="48"/>
                </a:lnTo>
                <a:lnTo>
                  <a:pt x="224" y="0"/>
                </a:lnTo>
                <a:lnTo>
                  <a:pt x="176" y="24"/>
                </a:lnTo>
                <a:lnTo>
                  <a:pt x="176" y="64"/>
                </a:lnTo>
                <a:lnTo>
                  <a:pt x="144" y="56"/>
                </a:lnTo>
                <a:lnTo>
                  <a:pt x="136" y="80"/>
                </a:lnTo>
                <a:lnTo>
                  <a:pt x="112" y="72"/>
                </a:lnTo>
                <a:lnTo>
                  <a:pt x="80" y="104"/>
                </a:lnTo>
                <a:lnTo>
                  <a:pt x="56" y="56"/>
                </a:lnTo>
                <a:lnTo>
                  <a:pt x="32" y="72"/>
                </a:lnTo>
                <a:lnTo>
                  <a:pt x="24" y="112"/>
                </a:lnTo>
                <a:lnTo>
                  <a:pt x="8" y="120"/>
                </a:lnTo>
                <a:lnTo>
                  <a:pt x="32" y="184"/>
                </a:lnTo>
                <a:lnTo>
                  <a:pt x="56" y="200"/>
                </a:lnTo>
                <a:lnTo>
                  <a:pt x="32" y="216"/>
                </a:lnTo>
                <a:lnTo>
                  <a:pt x="24" y="232"/>
                </a:lnTo>
                <a:lnTo>
                  <a:pt x="56" y="232"/>
                </a:lnTo>
                <a:lnTo>
                  <a:pt x="64" y="272"/>
                </a:lnTo>
                <a:lnTo>
                  <a:pt x="48" y="304"/>
                </a:lnTo>
                <a:lnTo>
                  <a:pt x="32" y="288"/>
                </a:lnTo>
                <a:lnTo>
                  <a:pt x="16" y="304"/>
                </a:lnTo>
                <a:lnTo>
                  <a:pt x="16" y="328"/>
                </a:lnTo>
                <a:lnTo>
                  <a:pt x="0" y="344"/>
                </a:lnTo>
                <a:lnTo>
                  <a:pt x="32" y="400"/>
                </a:lnTo>
                <a:lnTo>
                  <a:pt x="8" y="488"/>
                </a:lnTo>
                <a:lnTo>
                  <a:pt x="24" y="512"/>
                </a:lnTo>
                <a:lnTo>
                  <a:pt x="72" y="512"/>
                </a:lnTo>
                <a:lnTo>
                  <a:pt x="88" y="528"/>
                </a:lnTo>
                <a:lnTo>
                  <a:pt x="128" y="536"/>
                </a:lnTo>
                <a:lnTo>
                  <a:pt x="112" y="512"/>
                </a:lnTo>
                <a:lnTo>
                  <a:pt x="120" y="480"/>
                </a:lnTo>
                <a:lnTo>
                  <a:pt x="152" y="424"/>
                </a:lnTo>
                <a:lnTo>
                  <a:pt x="192" y="384"/>
                </a:lnTo>
                <a:lnTo>
                  <a:pt x="232" y="376"/>
                </a:lnTo>
                <a:lnTo>
                  <a:pt x="248" y="360"/>
                </a:lnTo>
                <a:lnTo>
                  <a:pt x="240" y="344"/>
                </a:lnTo>
                <a:lnTo>
                  <a:pt x="224" y="312"/>
                </a:lnTo>
                <a:lnTo>
                  <a:pt x="192" y="320"/>
                </a:lnTo>
                <a:lnTo>
                  <a:pt x="176" y="312"/>
                </a:lnTo>
                <a:lnTo>
                  <a:pt x="184" y="288"/>
                </a:lnTo>
                <a:lnTo>
                  <a:pt x="184" y="248"/>
                </a:lnTo>
                <a:lnTo>
                  <a:pt x="160" y="264"/>
                </a:lnTo>
                <a:lnTo>
                  <a:pt x="128" y="256"/>
                </a:lnTo>
                <a:lnTo>
                  <a:pt x="104" y="256"/>
                </a:lnTo>
                <a:lnTo>
                  <a:pt x="104" y="224"/>
                </a:lnTo>
                <a:lnTo>
                  <a:pt x="136" y="168"/>
                </a:lnTo>
                <a:lnTo>
                  <a:pt x="152" y="168"/>
                </a:lnTo>
                <a:lnTo>
                  <a:pt x="160" y="136"/>
                </a:lnTo>
                <a:lnTo>
                  <a:pt x="176" y="136"/>
                </a:lnTo>
                <a:lnTo>
                  <a:pt x="192" y="152"/>
                </a:lnTo>
                <a:lnTo>
                  <a:pt x="216" y="152"/>
                </a:lnTo>
                <a:lnTo>
                  <a:pt x="208" y="184"/>
                </a:lnTo>
                <a:lnTo>
                  <a:pt x="208" y="200"/>
                </a:lnTo>
                <a:lnTo>
                  <a:pt x="224" y="200"/>
                </a:lnTo>
                <a:lnTo>
                  <a:pt x="224" y="232"/>
                </a:lnTo>
                <a:lnTo>
                  <a:pt x="256" y="256"/>
                </a:lnTo>
                <a:lnTo>
                  <a:pt x="264" y="280"/>
                </a:lnTo>
                <a:lnTo>
                  <a:pt x="272" y="288"/>
                </a:lnTo>
                <a:lnTo>
                  <a:pt x="312" y="256"/>
                </a:lnTo>
                <a:lnTo>
                  <a:pt x="328" y="216"/>
                </a:lnTo>
                <a:lnTo>
                  <a:pt x="352" y="20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8" name="Freeform 11"/>
          <p:cNvSpPr/>
          <p:nvPr/>
        </p:nvSpPr>
        <p:spPr bwMode="gray">
          <a:xfrm>
            <a:off x="4976564" y="3586833"/>
            <a:ext cx="182428" cy="193141"/>
          </a:xfrm>
          <a:custGeom>
            <a:avLst/>
            <a:gdLst>
              <a:gd name="T0" fmla="*/ 112 w 113"/>
              <a:gd name="T1" fmla="*/ 64 h 129"/>
              <a:gd name="T2" fmla="*/ 96 w 113"/>
              <a:gd name="T3" fmla="*/ 40 h 129"/>
              <a:gd name="T4" fmla="*/ 112 w 113"/>
              <a:gd name="T5" fmla="*/ 16 h 129"/>
              <a:gd name="T6" fmla="*/ 80 w 113"/>
              <a:gd name="T7" fmla="*/ 16 h 129"/>
              <a:gd name="T8" fmla="*/ 72 w 113"/>
              <a:gd name="T9" fmla="*/ 0 h 129"/>
              <a:gd name="T10" fmla="*/ 56 w 113"/>
              <a:gd name="T11" fmla="*/ 0 h 129"/>
              <a:gd name="T12" fmla="*/ 48 w 113"/>
              <a:gd name="T13" fmla="*/ 32 h 129"/>
              <a:gd name="T14" fmla="*/ 32 w 113"/>
              <a:gd name="T15" fmla="*/ 32 h 129"/>
              <a:gd name="T16" fmla="*/ 0 w 113"/>
              <a:gd name="T17" fmla="*/ 88 h 129"/>
              <a:gd name="T18" fmla="*/ 0 w 113"/>
              <a:gd name="T19" fmla="*/ 120 h 129"/>
              <a:gd name="T20" fmla="*/ 32 w 113"/>
              <a:gd name="T21" fmla="*/ 120 h 129"/>
              <a:gd name="T22" fmla="*/ 48 w 113"/>
              <a:gd name="T23" fmla="*/ 128 h 129"/>
              <a:gd name="T24" fmla="*/ 80 w 113"/>
              <a:gd name="T25" fmla="*/ 112 h 129"/>
              <a:gd name="T26" fmla="*/ 80 w 113"/>
              <a:gd name="T27" fmla="*/ 96 h 129"/>
              <a:gd name="T28" fmla="*/ 72 w 113"/>
              <a:gd name="T29" fmla="*/ 80 h 129"/>
              <a:gd name="T30" fmla="*/ 96 w 113"/>
              <a:gd name="T31" fmla="*/ 80 h 129"/>
              <a:gd name="T32" fmla="*/ 112 w 113"/>
              <a:gd name="T33" fmla="*/ 64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3" h="129">
                <a:moveTo>
                  <a:pt x="112" y="64"/>
                </a:moveTo>
                <a:lnTo>
                  <a:pt x="96" y="40"/>
                </a:lnTo>
                <a:lnTo>
                  <a:pt x="112" y="16"/>
                </a:lnTo>
                <a:lnTo>
                  <a:pt x="80" y="16"/>
                </a:lnTo>
                <a:lnTo>
                  <a:pt x="72" y="0"/>
                </a:lnTo>
                <a:lnTo>
                  <a:pt x="56" y="0"/>
                </a:lnTo>
                <a:lnTo>
                  <a:pt x="48" y="32"/>
                </a:lnTo>
                <a:lnTo>
                  <a:pt x="32" y="32"/>
                </a:lnTo>
                <a:lnTo>
                  <a:pt x="0" y="88"/>
                </a:lnTo>
                <a:lnTo>
                  <a:pt x="0" y="120"/>
                </a:lnTo>
                <a:lnTo>
                  <a:pt x="32" y="120"/>
                </a:lnTo>
                <a:lnTo>
                  <a:pt x="48" y="128"/>
                </a:lnTo>
                <a:lnTo>
                  <a:pt x="80" y="112"/>
                </a:lnTo>
                <a:lnTo>
                  <a:pt x="80" y="96"/>
                </a:lnTo>
                <a:lnTo>
                  <a:pt x="72" y="80"/>
                </a:lnTo>
                <a:lnTo>
                  <a:pt x="96" y="80"/>
                </a:lnTo>
                <a:lnTo>
                  <a:pt x="112" y="64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9" name="Freeform 12"/>
          <p:cNvSpPr/>
          <p:nvPr/>
        </p:nvSpPr>
        <p:spPr bwMode="gray">
          <a:xfrm>
            <a:off x="5093264" y="3682044"/>
            <a:ext cx="143528" cy="182260"/>
          </a:xfrm>
          <a:custGeom>
            <a:avLst/>
            <a:gdLst>
              <a:gd name="T0" fmla="*/ 88 w 89"/>
              <a:gd name="T1" fmla="*/ 80 h 121"/>
              <a:gd name="T2" fmla="*/ 80 w 89"/>
              <a:gd name="T3" fmla="*/ 56 h 121"/>
              <a:gd name="T4" fmla="*/ 56 w 89"/>
              <a:gd name="T5" fmla="*/ 40 h 121"/>
              <a:gd name="T6" fmla="*/ 48 w 89"/>
              <a:gd name="T7" fmla="*/ 8 h 121"/>
              <a:gd name="T8" fmla="*/ 32 w 89"/>
              <a:gd name="T9" fmla="*/ 0 h 121"/>
              <a:gd name="T10" fmla="*/ 24 w 89"/>
              <a:gd name="T11" fmla="*/ 8 h 121"/>
              <a:gd name="T12" fmla="*/ 32 w 89"/>
              <a:gd name="T13" fmla="*/ 48 h 121"/>
              <a:gd name="T14" fmla="*/ 8 w 89"/>
              <a:gd name="T15" fmla="*/ 48 h 121"/>
              <a:gd name="T16" fmla="*/ 0 w 89"/>
              <a:gd name="T17" fmla="*/ 112 h 121"/>
              <a:gd name="T18" fmla="*/ 16 w 89"/>
              <a:gd name="T19" fmla="*/ 120 h 121"/>
              <a:gd name="T20" fmla="*/ 56 w 89"/>
              <a:gd name="T21" fmla="*/ 112 h 121"/>
              <a:gd name="T22" fmla="*/ 56 w 89"/>
              <a:gd name="T23" fmla="*/ 80 h 121"/>
              <a:gd name="T24" fmla="*/ 88 w 89"/>
              <a:gd name="T25" fmla="*/ 80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9" h="121">
                <a:moveTo>
                  <a:pt x="88" y="80"/>
                </a:moveTo>
                <a:lnTo>
                  <a:pt x="80" y="56"/>
                </a:lnTo>
                <a:lnTo>
                  <a:pt x="56" y="40"/>
                </a:lnTo>
                <a:lnTo>
                  <a:pt x="48" y="8"/>
                </a:lnTo>
                <a:lnTo>
                  <a:pt x="32" y="0"/>
                </a:lnTo>
                <a:lnTo>
                  <a:pt x="24" y="8"/>
                </a:lnTo>
                <a:lnTo>
                  <a:pt x="32" y="48"/>
                </a:lnTo>
                <a:lnTo>
                  <a:pt x="8" y="48"/>
                </a:lnTo>
                <a:lnTo>
                  <a:pt x="0" y="112"/>
                </a:lnTo>
                <a:lnTo>
                  <a:pt x="16" y="120"/>
                </a:lnTo>
                <a:lnTo>
                  <a:pt x="56" y="112"/>
                </a:lnTo>
                <a:lnTo>
                  <a:pt x="56" y="80"/>
                </a:lnTo>
                <a:lnTo>
                  <a:pt x="88" y="8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0" name="Freeform 13"/>
          <p:cNvSpPr/>
          <p:nvPr/>
        </p:nvSpPr>
        <p:spPr bwMode="gray">
          <a:xfrm>
            <a:off x="5093264" y="3694286"/>
            <a:ext cx="54997" cy="61206"/>
          </a:xfrm>
          <a:custGeom>
            <a:avLst/>
            <a:gdLst>
              <a:gd name="T0" fmla="*/ 32 w 33"/>
              <a:gd name="T1" fmla="*/ 40 h 41"/>
              <a:gd name="T2" fmla="*/ 8 w 33"/>
              <a:gd name="T3" fmla="*/ 40 h 41"/>
              <a:gd name="T4" fmla="*/ 8 w 33"/>
              <a:gd name="T5" fmla="*/ 24 h 41"/>
              <a:gd name="T6" fmla="*/ 0 w 33"/>
              <a:gd name="T7" fmla="*/ 0 h 41"/>
              <a:gd name="T8" fmla="*/ 24 w 33"/>
              <a:gd name="T9" fmla="*/ 8 h 41"/>
              <a:gd name="T10" fmla="*/ 32 w 33"/>
              <a:gd name="T11" fmla="*/ 4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3" h="41">
                <a:moveTo>
                  <a:pt x="32" y="40"/>
                </a:moveTo>
                <a:lnTo>
                  <a:pt x="8" y="40"/>
                </a:lnTo>
                <a:lnTo>
                  <a:pt x="8" y="24"/>
                </a:lnTo>
                <a:lnTo>
                  <a:pt x="0" y="0"/>
                </a:lnTo>
                <a:lnTo>
                  <a:pt x="24" y="8"/>
                </a:lnTo>
                <a:lnTo>
                  <a:pt x="32" y="4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1" name="Freeform 14"/>
          <p:cNvSpPr/>
          <p:nvPr/>
        </p:nvSpPr>
        <p:spPr bwMode="gray">
          <a:xfrm>
            <a:off x="4964491" y="3911910"/>
            <a:ext cx="698859" cy="436608"/>
          </a:xfrm>
          <a:custGeom>
            <a:avLst/>
            <a:gdLst>
              <a:gd name="T0" fmla="*/ 152 w 433"/>
              <a:gd name="T1" fmla="*/ 8 h 289"/>
              <a:gd name="T2" fmla="*/ 136 w 433"/>
              <a:gd name="T3" fmla="*/ 24 h 289"/>
              <a:gd name="T4" fmla="*/ 96 w 433"/>
              <a:gd name="T5" fmla="*/ 32 h 289"/>
              <a:gd name="T6" fmla="*/ 56 w 433"/>
              <a:gd name="T7" fmla="*/ 72 h 289"/>
              <a:gd name="T8" fmla="*/ 16 w 433"/>
              <a:gd name="T9" fmla="*/ 128 h 289"/>
              <a:gd name="T10" fmla="*/ 16 w 433"/>
              <a:gd name="T11" fmla="*/ 160 h 289"/>
              <a:gd name="T12" fmla="*/ 32 w 433"/>
              <a:gd name="T13" fmla="*/ 184 h 289"/>
              <a:gd name="T14" fmla="*/ 48 w 433"/>
              <a:gd name="T15" fmla="*/ 176 h 289"/>
              <a:gd name="T16" fmla="*/ 64 w 433"/>
              <a:gd name="T17" fmla="*/ 176 h 289"/>
              <a:gd name="T18" fmla="*/ 8 w 433"/>
              <a:gd name="T19" fmla="*/ 224 h 289"/>
              <a:gd name="T20" fmla="*/ 0 w 433"/>
              <a:gd name="T21" fmla="*/ 248 h 289"/>
              <a:gd name="T22" fmla="*/ 16 w 433"/>
              <a:gd name="T23" fmla="*/ 256 h 289"/>
              <a:gd name="T24" fmla="*/ 48 w 433"/>
              <a:gd name="T25" fmla="*/ 288 h 289"/>
              <a:gd name="T26" fmla="*/ 80 w 433"/>
              <a:gd name="T27" fmla="*/ 288 h 289"/>
              <a:gd name="T28" fmla="*/ 96 w 433"/>
              <a:gd name="T29" fmla="*/ 272 h 289"/>
              <a:gd name="T30" fmla="*/ 96 w 433"/>
              <a:gd name="T31" fmla="*/ 256 h 289"/>
              <a:gd name="T32" fmla="*/ 112 w 433"/>
              <a:gd name="T33" fmla="*/ 264 h 289"/>
              <a:gd name="T34" fmla="*/ 120 w 433"/>
              <a:gd name="T35" fmla="*/ 272 h 289"/>
              <a:gd name="T36" fmla="*/ 152 w 433"/>
              <a:gd name="T37" fmla="*/ 288 h 289"/>
              <a:gd name="T38" fmla="*/ 168 w 433"/>
              <a:gd name="T39" fmla="*/ 272 h 289"/>
              <a:gd name="T40" fmla="*/ 192 w 433"/>
              <a:gd name="T41" fmla="*/ 272 h 289"/>
              <a:gd name="T42" fmla="*/ 192 w 433"/>
              <a:gd name="T43" fmla="*/ 288 h 289"/>
              <a:gd name="T44" fmla="*/ 208 w 433"/>
              <a:gd name="T45" fmla="*/ 280 h 289"/>
              <a:gd name="T46" fmla="*/ 240 w 433"/>
              <a:gd name="T47" fmla="*/ 232 h 289"/>
              <a:gd name="T48" fmla="*/ 256 w 433"/>
              <a:gd name="T49" fmla="*/ 232 h 289"/>
              <a:gd name="T50" fmla="*/ 296 w 433"/>
              <a:gd name="T51" fmla="*/ 168 h 289"/>
              <a:gd name="T52" fmla="*/ 296 w 433"/>
              <a:gd name="T53" fmla="*/ 144 h 289"/>
              <a:gd name="T54" fmla="*/ 304 w 433"/>
              <a:gd name="T55" fmla="*/ 136 h 289"/>
              <a:gd name="T56" fmla="*/ 312 w 433"/>
              <a:gd name="T57" fmla="*/ 152 h 289"/>
              <a:gd name="T58" fmla="*/ 344 w 433"/>
              <a:gd name="T59" fmla="*/ 96 h 289"/>
              <a:gd name="T60" fmla="*/ 376 w 433"/>
              <a:gd name="T61" fmla="*/ 80 h 289"/>
              <a:gd name="T62" fmla="*/ 376 w 433"/>
              <a:gd name="T63" fmla="*/ 88 h 289"/>
              <a:gd name="T64" fmla="*/ 400 w 433"/>
              <a:gd name="T65" fmla="*/ 64 h 289"/>
              <a:gd name="T66" fmla="*/ 416 w 433"/>
              <a:gd name="T67" fmla="*/ 72 h 289"/>
              <a:gd name="T68" fmla="*/ 432 w 433"/>
              <a:gd name="T69" fmla="*/ 24 h 289"/>
              <a:gd name="T70" fmla="*/ 424 w 433"/>
              <a:gd name="T71" fmla="*/ 16 h 289"/>
              <a:gd name="T72" fmla="*/ 400 w 433"/>
              <a:gd name="T73" fmla="*/ 16 h 289"/>
              <a:gd name="T74" fmla="*/ 384 w 433"/>
              <a:gd name="T75" fmla="*/ 24 h 289"/>
              <a:gd name="T76" fmla="*/ 344 w 433"/>
              <a:gd name="T77" fmla="*/ 24 h 289"/>
              <a:gd name="T78" fmla="*/ 328 w 433"/>
              <a:gd name="T79" fmla="*/ 0 h 289"/>
              <a:gd name="T80" fmla="*/ 272 w 433"/>
              <a:gd name="T81" fmla="*/ 40 h 289"/>
              <a:gd name="T82" fmla="*/ 264 w 433"/>
              <a:gd name="T83" fmla="*/ 64 h 289"/>
              <a:gd name="T84" fmla="*/ 248 w 433"/>
              <a:gd name="T85" fmla="*/ 64 h 289"/>
              <a:gd name="T86" fmla="*/ 200 w 433"/>
              <a:gd name="T87" fmla="*/ 64 h 289"/>
              <a:gd name="T88" fmla="*/ 200 w 433"/>
              <a:gd name="T89" fmla="*/ 48 h 289"/>
              <a:gd name="T90" fmla="*/ 216 w 433"/>
              <a:gd name="T91" fmla="*/ 32 h 289"/>
              <a:gd name="T92" fmla="*/ 200 w 433"/>
              <a:gd name="T93" fmla="*/ 0 h 289"/>
              <a:gd name="T94" fmla="*/ 176 w 433"/>
              <a:gd name="T95" fmla="*/ 0 h 289"/>
              <a:gd name="T96" fmla="*/ 168 w 433"/>
              <a:gd name="T97" fmla="*/ 0 h 289"/>
              <a:gd name="T98" fmla="*/ 160 w 433"/>
              <a:gd name="T99" fmla="*/ 16 h 289"/>
              <a:gd name="T100" fmla="*/ 152 w 433"/>
              <a:gd name="T101" fmla="*/ 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33" h="289">
                <a:moveTo>
                  <a:pt x="152" y="8"/>
                </a:moveTo>
                <a:lnTo>
                  <a:pt x="136" y="24"/>
                </a:lnTo>
                <a:lnTo>
                  <a:pt x="96" y="32"/>
                </a:lnTo>
                <a:lnTo>
                  <a:pt x="56" y="72"/>
                </a:lnTo>
                <a:lnTo>
                  <a:pt x="16" y="128"/>
                </a:lnTo>
                <a:lnTo>
                  <a:pt x="16" y="160"/>
                </a:lnTo>
                <a:lnTo>
                  <a:pt x="32" y="184"/>
                </a:lnTo>
                <a:lnTo>
                  <a:pt x="48" y="176"/>
                </a:lnTo>
                <a:lnTo>
                  <a:pt x="64" y="176"/>
                </a:lnTo>
                <a:lnTo>
                  <a:pt x="8" y="224"/>
                </a:lnTo>
                <a:lnTo>
                  <a:pt x="0" y="248"/>
                </a:lnTo>
                <a:lnTo>
                  <a:pt x="16" y="256"/>
                </a:lnTo>
                <a:lnTo>
                  <a:pt x="48" y="288"/>
                </a:lnTo>
                <a:lnTo>
                  <a:pt x="80" y="288"/>
                </a:lnTo>
                <a:lnTo>
                  <a:pt x="96" y="272"/>
                </a:lnTo>
                <a:lnTo>
                  <a:pt x="96" y="256"/>
                </a:lnTo>
                <a:lnTo>
                  <a:pt x="112" y="264"/>
                </a:lnTo>
                <a:lnTo>
                  <a:pt x="120" y="272"/>
                </a:lnTo>
                <a:lnTo>
                  <a:pt x="152" y="288"/>
                </a:lnTo>
                <a:lnTo>
                  <a:pt x="168" y="272"/>
                </a:lnTo>
                <a:lnTo>
                  <a:pt x="192" y="272"/>
                </a:lnTo>
                <a:lnTo>
                  <a:pt x="192" y="288"/>
                </a:lnTo>
                <a:lnTo>
                  <a:pt x="208" y="280"/>
                </a:lnTo>
                <a:lnTo>
                  <a:pt x="240" y="232"/>
                </a:lnTo>
                <a:lnTo>
                  <a:pt x="256" y="232"/>
                </a:lnTo>
                <a:lnTo>
                  <a:pt x="296" y="168"/>
                </a:lnTo>
                <a:lnTo>
                  <a:pt x="296" y="144"/>
                </a:lnTo>
                <a:lnTo>
                  <a:pt x="304" y="136"/>
                </a:lnTo>
                <a:lnTo>
                  <a:pt x="312" y="152"/>
                </a:lnTo>
                <a:lnTo>
                  <a:pt x="344" y="96"/>
                </a:lnTo>
                <a:lnTo>
                  <a:pt x="376" y="80"/>
                </a:lnTo>
                <a:lnTo>
                  <a:pt x="376" y="88"/>
                </a:lnTo>
                <a:lnTo>
                  <a:pt x="400" y="64"/>
                </a:lnTo>
                <a:lnTo>
                  <a:pt x="416" y="72"/>
                </a:lnTo>
                <a:lnTo>
                  <a:pt x="432" y="24"/>
                </a:lnTo>
                <a:lnTo>
                  <a:pt x="424" y="16"/>
                </a:lnTo>
                <a:lnTo>
                  <a:pt x="400" y="16"/>
                </a:lnTo>
                <a:lnTo>
                  <a:pt x="384" y="24"/>
                </a:lnTo>
                <a:lnTo>
                  <a:pt x="344" y="24"/>
                </a:lnTo>
                <a:lnTo>
                  <a:pt x="328" y="0"/>
                </a:lnTo>
                <a:lnTo>
                  <a:pt x="272" y="40"/>
                </a:lnTo>
                <a:lnTo>
                  <a:pt x="264" y="64"/>
                </a:lnTo>
                <a:lnTo>
                  <a:pt x="248" y="64"/>
                </a:lnTo>
                <a:lnTo>
                  <a:pt x="200" y="64"/>
                </a:lnTo>
                <a:lnTo>
                  <a:pt x="200" y="48"/>
                </a:lnTo>
                <a:lnTo>
                  <a:pt x="216" y="32"/>
                </a:lnTo>
                <a:lnTo>
                  <a:pt x="200" y="0"/>
                </a:lnTo>
                <a:lnTo>
                  <a:pt x="176" y="0"/>
                </a:lnTo>
                <a:lnTo>
                  <a:pt x="168" y="0"/>
                </a:lnTo>
                <a:lnTo>
                  <a:pt x="160" y="16"/>
                </a:lnTo>
                <a:lnTo>
                  <a:pt x="152" y="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2" name="Freeform 15"/>
          <p:cNvSpPr/>
          <p:nvPr/>
        </p:nvSpPr>
        <p:spPr bwMode="gray">
          <a:xfrm>
            <a:off x="5108019" y="4261468"/>
            <a:ext cx="579476" cy="482854"/>
          </a:xfrm>
          <a:custGeom>
            <a:avLst/>
            <a:gdLst>
              <a:gd name="T0" fmla="*/ 168 w 361"/>
              <a:gd name="T1" fmla="*/ 0 h 321"/>
              <a:gd name="T2" fmla="*/ 152 w 361"/>
              <a:gd name="T3" fmla="*/ 0 h 321"/>
              <a:gd name="T4" fmla="*/ 120 w 361"/>
              <a:gd name="T5" fmla="*/ 48 h 321"/>
              <a:gd name="T6" fmla="*/ 96 w 361"/>
              <a:gd name="T7" fmla="*/ 56 h 321"/>
              <a:gd name="T8" fmla="*/ 96 w 361"/>
              <a:gd name="T9" fmla="*/ 40 h 321"/>
              <a:gd name="T10" fmla="*/ 80 w 361"/>
              <a:gd name="T11" fmla="*/ 40 h 321"/>
              <a:gd name="T12" fmla="*/ 64 w 361"/>
              <a:gd name="T13" fmla="*/ 56 h 321"/>
              <a:gd name="T14" fmla="*/ 32 w 361"/>
              <a:gd name="T15" fmla="*/ 40 h 321"/>
              <a:gd name="T16" fmla="*/ 24 w 361"/>
              <a:gd name="T17" fmla="*/ 32 h 321"/>
              <a:gd name="T18" fmla="*/ 8 w 361"/>
              <a:gd name="T19" fmla="*/ 24 h 321"/>
              <a:gd name="T20" fmla="*/ 8 w 361"/>
              <a:gd name="T21" fmla="*/ 40 h 321"/>
              <a:gd name="T22" fmla="*/ 0 w 361"/>
              <a:gd name="T23" fmla="*/ 48 h 321"/>
              <a:gd name="T24" fmla="*/ 32 w 361"/>
              <a:gd name="T25" fmla="*/ 56 h 321"/>
              <a:gd name="T26" fmla="*/ 40 w 361"/>
              <a:gd name="T27" fmla="*/ 80 h 321"/>
              <a:gd name="T28" fmla="*/ 56 w 361"/>
              <a:gd name="T29" fmla="*/ 80 h 321"/>
              <a:gd name="T30" fmla="*/ 80 w 361"/>
              <a:gd name="T31" fmla="*/ 112 h 321"/>
              <a:gd name="T32" fmla="*/ 104 w 361"/>
              <a:gd name="T33" fmla="*/ 104 h 321"/>
              <a:gd name="T34" fmla="*/ 104 w 361"/>
              <a:gd name="T35" fmla="*/ 144 h 321"/>
              <a:gd name="T36" fmla="*/ 136 w 361"/>
              <a:gd name="T37" fmla="*/ 184 h 321"/>
              <a:gd name="T38" fmla="*/ 152 w 361"/>
              <a:gd name="T39" fmla="*/ 184 h 321"/>
              <a:gd name="T40" fmla="*/ 160 w 361"/>
              <a:gd name="T41" fmla="*/ 168 h 321"/>
              <a:gd name="T42" fmla="*/ 184 w 361"/>
              <a:gd name="T43" fmla="*/ 192 h 321"/>
              <a:gd name="T44" fmla="*/ 168 w 361"/>
              <a:gd name="T45" fmla="*/ 208 h 321"/>
              <a:gd name="T46" fmla="*/ 160 w 361"/>
              <a:gd name="T47" fmla="*/ 200 h 321"/>
              <a:gd name="T48" fmla="*/ 144 w 361"/>
              <a:gd name="T49" fmla="*/ 192 h 321"/>
              <a:gd name="T50" fmla="*/ 144 w 361"/>
              <a:gd name="T51" fmla="*/ 224 h 321"/>
              <a:gd name="T52" fmla="*/ 136 w 361"/>
              <a:gd name="T53" fmla="*/ 240 h 321"/>
              <a:gd name="T54" fmla="*/ 160 w 361"/>
              <a:gd name="T55" fmla="*/ 272 h 321"/>
              <a:gd name="T56" fmla="*/ 160 w 361"/>
              <a:gd name="T57" fmla="*/ 296 h 321"/>
              <a:gd name="T58" fmla="*/ 200 w 361"/>
              <a:gd name="T59" fmla="*/ 296 h 321"/>
              <a:gd name="T60" fmla="*/ 216 w 361"/>
              <a:gd name="T61" fmla="*/ 312 h 321"/>
              <a:gd name="T62" fmla="*/ 240 w 361"/>
              <a:gd name="T63" fmla="*/ 304 h 321"/>
              <a:gd name="T64" fmla="*/ 272 w 361"/>
              <a:gd name="T65" fmla="*/ 320 h 321"/>
              <a:gd name="T66" fmla="*/ 296 w 361"/>
              <a:gd name="T67" fmla="*/ 296 h 321"/>
              <a:gd name="T68" fmla="*/ 320 w 361"/>
              <a:gd name="T69" fmla="*/ 256 h 321"/>
              <a:gd name="T70" fmla="*/ 288 w 361"/>
              <a:gd name="T71" fmla="*/ 240 h 321"/>
              <a:gd name="T72" fmla="*/ 320 w 361"/>
              <a:gd name="T73" fmla="*/ 232 h 321"/>
              <a:gd name="T74" fmla="*/ 328 w 361"/>
              <a:gd name="T75" fmla="*/ 240 h 321"/>
              <a:gd name="T76" fmla="*/ 360 w 361"/>
              <a:gd name="T77" fmla="*/ 232 h 321"/>
              <a:gd name="T78" fmla="*/ 360 w 361"/>
              <a:gd name="T79" fmla="*/ 224 h 321"/>
              <a:gd name="T80" fmla="*/ 320 w 361"/>
              <a:gd name="T81" fmla="*/ 200 h 321"/>
              <a:gd name="T82" fmla="*/ 320 w 361"/>
              <a:gd name="T83" fmla="*/ 184 h 321"/>
              <a:gd name="T84" fmla="*/ 304 w 361"/>
              <a:gd name="T85" fmla="*/ 176 h 321"/>
              <a:gd name="T86" fmla="*/ 288 w 361"/>
              <a:gd name="T87" fmla="*/ 168 h 321"/>
              <a:gd name="T88" fmla="*/ 272 w 361"/>
              <a:gd name="T89" fmla="*/ 128 h 321"/>
              <a:gd name="T90" fmla="*/ 232 w 361"/>
              <a:gd name="T91" fmla="*/ 64 h 321"/>
              <a:gd name="T92" fmla="*/ 232 w 361"/>
              <a:gd name="T93" fmla="*/ 40 h 321"/>
              <a:gd name="T94" fmla="*/ 192 w 361"/>
              <a:gd name="T95" fmla="*/ 32 h 321"/>
              <a:gd name="T96" fmla="*/ 176 w 361"/>
              <a:gd name="T97" fmla="*/ 24 h 321"/>
              <a:gd name="T98" fmla="*/ 168 w 361"/>
              <a:gd name="T99" fmla="*/ 0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361" h="321">
                <a:moveTo>
                  <a:pt x="168" y="0"/>
                </a:moveTo>
                <a:lnTo>
                  <a:pt x="152" y="0"/>
                </a:lnTo>
                <a:lnTo>
                  <a:pt x="120" y="48"/>
                </a:lnTo>
                <a:lnTo>
                  <a:pt x="96" y="56"/>
                </a:lnTo>
                <a:lnTo>
                  <a:pt x="96" y="40"/>
                </a:lnTo>
                <a:lnTo>
                  <a:pt x="80" y="40"/>
                </a:lnTo>
                <a:lnTo>
                  <a:pt x="64" y="56"/>
                </a:lnTo>
                <a:lnTo>
                  <a:pt x="32" y="40"/>
                </a:lnTo>
                <a:lnTo>
                  <a:pt x="24" y="32"/>
                </a:lnTo>
                <a:lnTo>
                  <a:pt x="8" y="24"/>
                </a:lnTo>
                <a:lnTo>
                  <a:pt x="8" y="40"/>
                </a:lnTo>
                <a:lnTo>
                  <a:pt x="0" y="48"/>
                </a:lnTo>
                <a:lnTo>
                  <a:pt x="32" y="56"/>
                </a:lnTo>
                <a:lnTo>
                  <a:pt x="40" y="80"/>
                </a:lnTo>
                <a:lnTo>
                  <a:pt x="56" y="80"/>
                </a:lnTo>
                <a:lnTo>
                  <a:pt x="80" y="112"/>
                </a:lnTo>
                <a:lnTo>
                  <a:pt x="104" y="104"/>
                </a:lnTo>
                <a:lnTo>
                  <a:pt x="104" y="144"/>
                </a:lnTo>
                <a:lnTo>
                  <a:pt x="136" y="184"/>
                </a:lnTo>
                <a:lnTo>
                  <a:pt x="152" y="184"/>
                </a:lnTo>
                <a:lnTo>
                  <a:pt x="160" y="168"/>
                </a:lnTo>
                <a:lnTo>
                  <a:pt x="184" y="192"/>
                </a:lnTo>
                <a:lnTo>
                  <a:pt x="168" y="208"/>
                </a:lnTo>
                <a:lnTo>
                  <a:pt x="160" y="200"/>
                </a:lnTo>
                <a:lnTo>
                  <a:pt x="144" y="192"/>
                </a:lnTo>
                <a:lnTo>
                  <a:pt x="144" y="224"/>
                </a:lnTo>
                <a:lnTo>
                  <a:pt x="136" y="240"/>
                </a:lnTo>
                <a:lnTo>
                  <a:pt x="160" y="272"/>
                </a:lnTo>
                <a:lnTo>
                  <a:pt x="160" y="296"/>
                </a:lnTo>
                <a:lnTo>
                  <a:pt x="200" y="296"/>
                </a:lnTo>
                <a:lnTo>
                  <a:pt x="216" y="312"/>
                </a:lnTo>
                <a:lnTo>
                  <a:pt x="240" y="304"/>
                </a:lnTo>
                <a:lnTo>
                  <a:pt x="272" y="320"/>
                </a:lnTo>
                <a:lnTo>
                  <a:pt x="296" y="296"/>
                </a:lnTo>
                <a:lnTo>
                  <a:pt x="320" y="256"/>
                </a:lnTo>
                <a:lnTo>
                  <a:pt x="288" y="240"/>
                </a:lnTo>
                <a:lnTo>
                  <a:pt x="320" y="232"/>
                </a:lnTo>
                <a:lnTo>
                  <a:pt x="328" y="240"/>
                </a:lnTo>
                <a:lnTo>
                  <a:pt x="360" y="232"/>
                </a:lnTo>
                <a:lnTo>
                  <a:pt x="360" y="224"/>
                </a:lnTo>
                <a:lnTo>
                  <a:pt x="320" y="200"/>
                </a:lnTo>
                <a:lnTo>
                  <a:pt x="320" y="184"/>
                </a:lnTo>
                <a:lnTo>
                  <a:pt x="304" y="176"/>
                </a:lnTo>
                <a:lnTo>
                  <a:pt x="288" y="168"/>
                </a:lnTo>
                <a:lnTo>
                  <a:pt x="272" y="128"/>
                </a:lnTo>
                <a:lnTo>
                  <a:pt x="232" y="64"/>
                </a:lnTo>
                <a:lnTo>
                  <a:pt x="232" y="40"/>
                </a:lnTo>
                <a:lnTo>
                  <a:pt x="192" y="32"/>
                </a:lnTo>
                <a:lnTo>
                  <a:pt x="176" y="24"/>
                </a:lnTo>
                <a:lnTo>
                  <a:pt x="168" y="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3" name="Freeform 16"/>
          <p:cNvSpPr/>
          <p:nvPr/>
        </p:nvSpPr>
        <p:spPr bwMode="invGray">
          <a:xfrm>
            <a:off x="5584208" y="4647750"/>
            <a:ext cx="103287" cy="82970"/>
          </a:xfrm>
          <a:custGeom>
            <a:avLst/>
            <a:gdLst>
              <a:gd name="T0" fmla="*/ 24 w 65"/>
              <a:gd name="T1" fmla="*/ 0 h 57"/>
              <a:gd name="T2" fmla="*/ 0 w 65"/>
              <a:gd name="T3" fmla="*/ 40 h 57"/>
              <a:gd name="T4" fmla="*/ 24 w 65"/>
              <a:gd name="T5" fmla="*/ 56 h 57"/>
              <a:gd name="T6" fmla="*/ 64 w 65"/>
              <a:gd name="T7" fmla="*/ 40 h 57"/>
              <a:gd name="T8" fmla="*/ 64 w 65"/>
              <a:gd name="T9" fmla="*/ 24 h 57"/>
              <a:gd name="T10" fmla="*/ 24 w 65"/>
              <a:gd name="T11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5" h="57">
                <a:moveTo>
                  <a:pt x="24" y="0"/>
                </a:moveTo>
                <a:lnTo>
                  <a:pt x="0" y="40"/>
                </a:lnTo>
                <a:lnTo>
                  <a:pt x="24" y="56"/>
                </a:lnTo>
                <a:lnTo>
                  <a:pt x="64" y="40"/>
                </a:lnTo>
                <a:lnTo>
                  <a:pt x="64" y="24"/>
                </a:lnTo>
                <a:lnTo>
                  <a:pt x="24" y="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4" name="Freeform 17"/>
          <p:cNvSpPr/>
          <p:nvPr/>
        </p:nvSpPr>
        <p:spPr bwMode="gray">
          <a:xfrm>
            <a:off x="5326663" y="4706237"/>
            <a:ext cx="386317" cy="447489"/>
          </a:xfrm>
          <a:custGeom>
            <a:avLst/>
            <a:gdLst>
              <a:gd name="T0" fmla="*/ 184 w 241"/>
              <a:gd name="T1" fmla="*/ 16 h 297"/>
              <a:gd name="T2" fmla="*/ 160 w 241"/>
              <a:gd name="T3" fmla="*/ 0 h 297"/>
              <a:gd name="T4" fmla="*/ 136 w 241"/>
              <a:gd name="T5" fmla="*/ 24 h 297"/>
              <a:gd name="T6" fmla="*/ 104 w 241"/>
              <a:gd name="T7" fmla="*/ 8 h 297"/>
              <a:gd name="T8" fmla="*/ 80 w 241"/>
              <a:gd name="T9" fmla="*/ 16 h 297"/>
              <a:gd name="T10" fmla="*/ 72 w 241"/>
              <a:gd name="T11" fmla="*/ 32 h 297"/>
              <a:gd name="T12" fmla="*/ 64 w 241"/>
              <a:gd name="T13" fmla="*/ 48 h 297"/>
              <a:gd name="T14" fmla="*/ 72 w 241"/>
              <a:gd name="T15" fmla="*/ 72 h 297"/>
              <a:gd name="T16" fmla="*/ 56 w 241"/>
              <a:gd name="T17" fmla="*/ 72 h 297"/>
              <a:gd name="T18" fmla="*/ 48 w 241"/>
              <a:gd name="T19" fmla="*/ 64 h 297"/>
              <a:gd name="T20" fmla="*/ 40 w 241"/>
              <a:gd name="T21" fmla="*/ 64 h 297"/>
              <a:gd name="T22" fmla="*/ 40 w 241"/>
              <a:gd name="T23" fmla="*/ 80 h 297"/>
              <a:gd name="T24" fmla="*/ 40 w 241"/>
              <a:gd name="T25" fmla="*/ 96 h 297"/>
              <a:gd name="T26" fmla="*/ 40 w 241"/>
              <a:gd name="T27" fmla="*/ 96 h 297"/>
              <a:gd name="T28" fmla="*/ 40 w 241"/>
              <a:gd name="T29" fmla="*/ 112 h 297"/>
              <a:gd name="T30" fmla="*/ 8 w 241"/>
              <a:gd name="T31" fmla="*/ 136 h 297"/>
              <a:gd name="T32" fmla="*/ 0 w 241"/>
              <a:gd name="T33" fmla="*/ 144 h 297"/>
              <a:gd name="T34" fmla="*/ 0 w 241"/>
              <a:gd name="T35" fmla="*/ 176 h 297"/>
              <a:gd name="T36" fmla="*/ 24 w 241"/>
              <a:gd name="T37" fmla="*/ 192 h 297"/>
              <a:gd name="T38" fmla="*/ 24 w 241"/>
              <a:gd name="T39" fmla="*/ 232 h 297"/>
              <a:gd name="T40" fmla="*/ 48 w 241"/>
              <a:gd name="T41" fmla="*/ 232 h 297"/>
              <a:gd name="T42" fmla="*/ 48 w 241"/>
              <a:gd name="T43" fmla="*/ 248 h 297"/>
              <a:gd name="T44" fmla="*/ 56 w 241"/>
              <a:gd name="T45" fmla="*/ 264 h 297"/>
              <a:gd name="T46" fmla="*/ 64 w 241"/>
              <a:gd name="T47" fmla="*/ 288 h 297"/>
              <a:gd name="T48" fmla="*/ 88 w 241"/>
              <a:gd name="T49" fmla="*/ 288 h 297"/>
              <a:gd name="T50" fmla="*/ 104 w 241"/>
              <a:gd name="T51" fmla="*/ 264 h 297"/>
              <a:gd name="T52" fmla="*/ 112 w 241"/>
              <a:gd name="T53" fmla="*/ 264 h 297"/>
              <a:gd name="T54" fmla="*/ 112 w 241"/>
              <a:gd name="T55" fmla="*/ 280 h 297"/>
              <a:gd name="T56" fmla="*/ 120 w 241"/>
              <a:gd name="T57" fmla="*/ 288 h 297"/>
              <a:gd name="T58" fmla="*/ 136 w 241"/>
              <a:gd name="T59" fmla="*/ 288 h 297"/>
              <a:gd name="T60" fmla="*/ 136 w 241"/>
              <a:gd name="T61" fmla="*/ 280 h 297"/>
              <a:gd name="T62" fmla="*/ 152 w 241"/>
              <a:gd name="T63" fmla="*/ 280 h 297"/>
              <a:gd name="T64" fmla="*/ 152 w 241"/>
              <a:gd name="T65" fmla="*/ 288 h 297"/>
              <a:gd name="T66" fmla="*/ 160 w 241"/>
              <a:gd name="T67" fmla="*/ 296 h 297"/>
              <a:gd name="T68" fmla="*/ 176 w 241"/>
              <a:gd name="T69" fmla="*/ 288 h 297"/>
              <a:gd name="T70" fmla="*/ 184 w 241"/>
              <a:gd name="T71" fmla="*/ 256 h 297"/>
              <a:gd name="T72" fmla="*/ 184 w 241"/>
              <a:gd name="T73" fmla="*/ 224 h 297"/>
              <a:gd name="T74" fmla="*/ 200 w 241"/>
              <a:gd name="T75" fmla="*/ 224 h 297"/>
              <a:gd name="T76" fmla="*/ 200 w 241"/>
              <a:gd name="T77" fmla="*/ 216 h 297"/>
              <a:gd name="T78" fmla="*/ 200 w 241"/>
              <a:gd name="T79" fmla="*/ 200 h 297"/>
              <a:gd name="T80" fmla="*/ 216 w 241"/>
              <a:gd name="T81" fmla="*/ 216 h 297"/>
              <a:gd name="T82" fmla="*/ 232 w 241"/>
              <a:gd name="T83" fmla="*/ 192 h 297"/>
              <a:gd name="T84" fmla="*/ 216 w 241"/>
              <a:gd name="T85" fmla="*/ 176 h 297"/>
              <a:gd name="T86" fmla="*/ 216 w 241"/>
              <a:gd name="T87" fmla="*/ 168 h 297"/>
              <a:gd name="T88" fmla="*/ 232 w 241"/>
              <a:gd name="T89" fmla="*/ 160 h 297"/>
              <a:gd name="T90" fmla="*/ 224 w 241"/>
              <a:gd name="T91" fmla="*/ 136 h 297"/>
              <a:gd name="T92" fmla="*/ 216 w 241"/>
              <a:gd name="T93" fmla="*/ 128 h 297"/>
              <a:gd name="T94" fmla="*/ 240 w 241"/>
              <a:gd name="T95" fmla="*/ 136 h 297"/>
              <a:gd name="T96" fmla="*/ 240 w 241"/>
              <a:gd name="T97" fmla="*/ 104 h 297"/>
              <a:gd name="T98" fmla="*/ 216 w 241"/>
              <a:gd name="T99" fmla="*/ 120 h 297"/>
              <a:gd name="T100" fmla="*/ 240 w 241"/>
              <a:gd name="T101" fmla="*/ 80 h 297"/>
              <a:gd name="T102" fmla="*/ 200 w 241"/>
              <a:gd name="T103" fmla="*/ 56 h 297"/>
              <a:gd name="T104" fmla="*/ 176 w 241"/>
              <a:gd name="T105" fmla="*/ 56 h 297"/>
              <a:gd name="T106" fmla="*/ 160 w 241"/>
              <a:gd name="T107" fmla="*/ 72 h 297"/>
              <a:gd name="T108" fmla="*/ 152 w 241"/>
              <a:gd name="T109" fmla="*/ 48 h 297"/>
              <a:gd name="T110" fmla="*/ 160 w 241"/>
              <a:gd name="T111" fmla="*/ 40 h 297"/>
              <a:gd name="T112" fmla="*/ 184 w 241"/>
              <a:gd name="T113" fmla="*/ 16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41" h="297">
                <a:moveTo>
                  <a:pt x="184" y="16"/>
                </a:moveTo>
                <a:lnTo>
                  <a:pt x="160" y="0"/>
                </a:lnTo>
                <a:lnTo>
                  <a:pt x="136" y="24"/>
                </a:lnTo>
                <a:lnTo>
                  <a:pt x="104" y="8"/>
                </a:lnTo>
                <a:lnTo>
                  <a:pt x="80" y="16"/>
                </a:lnTo>
                <a:lnTo>
                  <a:pt x="72" y="32"/>
                </a:lnTo>
                <a:lnTo>
                  <a:pt x="64" y="48"/>
                </a:lnTo>
                <a:lnTo>
                  <a:pt x="72" y="72"/>
                </a:lnTo>
                <a:lnTo>
                  <a:pt x="56" y="72"/>
                </a:lnTo>
                <a:lnTo>
                  <a:pt x="48" y="64"/>
                </a:lnTo>
                <a:lnTo>
                  <a:pt x="40" y="64"/>
                </a:lnTo>
                <a:lnTo>
                  <a:pt x="40" y="80"/>
                </a:lnTo>
                <a:lnTo>
                  <a:pt x="40" y="96"/>
                </a:lnTo>
                <a:lnTo>
                  <a:pt x="40" y="96"/>
                </a:lnTo>
                <a:lnTo>
                  <a:pt x="40" y="112"/>
                </a:lnTo>
                <a:lnTo>
                  <a:pt x="8" y="136"/>
                </a:lnTo>
                <a:lnTo>
                  <a:pt x="0" y="144"/>
                </a:lnTo>
                <a:lnTo>
                  <a:pt x="0" y="176"/>
                </a:lnTo>
                <a:lnTo>
                  <a:pt x="24" y="192"/>
                </a:lnTo>
                <a:lnTo>
                  <a:pt x="24" y="232"/>
                </a:lnTo>
                <a:lnTo>
                  <a:pt x="48" y="232"/>
                </a:lnTo>
                <a:lnTo>
                  <a:pt x="48" y="248"/>
                </a:lnTo>
                <a:lnTo>
                  <a:pt x="56" y="264"/>
                </a:lnTo>
                <a:lnTo>
                  <a:pt x="64" y="288"/>
                </a:lnTo>
                <a:lnTo>
                  <a:pt x="88" y="288"/>
                </a:lnTo>
                <a:lnTo>
                  <a:pt x="104" y="264"/>
                </a:lnTo>
                <a:lnTo>
                  <a:pt x="112" y="264"/>
                </a:lnTo>
                <a:lnTo>
                  <a:pt x="112" y="280"/>
                </a:lnTo>
                <a:lnTo>
                  <a:pt x="120" y="288"/>
                </a:lnTo>
                <a:lnTo>
                  <a:pt x="136" y="288"/>
                </a:lnTo>
                <a:lnTo>
                  <a:pt x="136" y="280"/>
                </a:lnTo>
                <a:lnTo>
                  <a:pt x="152" y="280"/>
                </a:lnTo>
                <a:lnTo>
                  <a:pt x="152" y="288"/>
                </a:lnTo>
                <a:lnTo>
                  <a:pt x="160" y="296"/>
                </a:lnTo>
                <a:lnTo>
                  <a:pt x="176" y="288"/>
                </a:lnTo>
                <a:lnTo>
                  <a:pt x="184" y="256"/>
                </a:lnTo>
                <a:lnTo>
                  <a:pt x="184" y="224"/>
                </a:lnTo>
                <a:lnTo>
                  <a:pt x="200" y="224"/>
                </a:lnTo>
                <a:lnTo>
                  <a:pt x="200" y="216"/>
                </a:lnTo>
                <a:lnTo>
                  <a:pt x="200" y="200"/>
                </a:lnTo>
                <a:lnTo>
                  <a:pt x="216" y="216"/>
                </a:lnTo>
                <a:lnTo>
                  <a:pt x="232" y="192"/>
                </a:lnTo>
                <a:lnTo>
                  <a:pt x="216" y="176"/>
                </a:lnTo>
                <a:lnTo>
                  <a:pt x="216" y="168"/>
                </a:lnTo>
                <a:lnTo>
                  <a:pt x="232" y="160"/>
                </a:lnTo>
                <a:lnTo>
                  <a:pt x="224" y="136"/>
                </a:lnTo>
                <a:lnTo>
                  <a:pt x="216" y="128"/>
                </a:lnTo>
                <a:lnTo>
                  <a:pt x="240" y="136"/>
                </a:lnTo>
                <a:lnTo>
                  <a:pt x="240" y="104"/>
                </a:lnTo>
                <a:lnTo>
                  <a:pt x="216" y="120"/>
                </a:lnTo>
                <a:lnTo>
                  <a:pt x="240" y="80"/>
                </a:lnTo>
                <a:lnTo>
                  <a:pt x="200" y="56"/>
                </a:lnTo>
                <a:lnTo>
                  <a:pt x="176" y="56"/>
                </a:lnTo>
                <a:lnTo>
                  <a:pt x="160" y="72"/>
                </a:lnTo>
                <a:lnTo>
                  <a:pt x="152" y="48"/>
                </a:lnTo>
                <a:lnTo>
                  <a:pt x="160" y="40"/>
                </a:lnTo>
                <a:lnTo>
                  <a:pt x="184" y="16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5" name="Freeform 18"/>
          <p:cNvSpPr/>
          <p:nvPr/>
        </p:nvSpPr>
        <p:spPr bwMode="gray">
          <a:xfrm>
            <a:off x="5132164" y="5057156"/>
            <a:ext cx="439972" cy="556301"/>
          </a:xfrm>
          <a:custGeom>
            <a:avLst/>
            <a:gdLst>
              <a:gd name="T0" fmla="*/ 272 w 273"/>
              <a:gd name="T1" fmla="*/ 56 h 369"/>
              <a:gd name="T2" fmla="*/ 272 w 273"/>
              <a:gd name="T3" fmla="*/ 48 h 369"/>
              <a:gd name="T4" fmla="*/ 256 w 273"/>
              <a:gd name="T5" fmla="*/ 48 h 369"/>
              <a:gd name="T6" fmla="*/ 256 w 273"/>
              <a:gd name="T7" fmla="*/ 56 h 369"/>
              <a:gd name="T8" fmla="*/ 240 w 273"/>
              <a:gd name="T9" fmla="*/ 56 h 369"/>
              <a:gd name="T10" fmla="*/ 232 w 273"/>
              <a:gd name="T11" fmla="*/ 56 h 369"/>
              <a:gd name="T12" fmla="*/ 232 w 273"/>
              <a:gd name="T13" fmla="*/ 32 h 369"/>
              <a:gd name="T14" fmla="*/ 224 w 273"/>
              <a:gd name="T15" fmla="*/ 32 h 369"/>
              <a:gd name="T16" fmla="*/ 208 w 273"/>
              <a:gd name="T17" fmla="*/ 56 h 369"/>
              <a:gd name="T18" fmla="*/ 184 w 273"/>
              <a:gd name="T19" fmla="*/ 56 h 369"/>
              <a:gd name="T20" fmla="*/ 176 w 273"/>
              <a:gd name="T21" fmla="*/ 32 h 369"/>
              <a:gd name="T22" fmla="*/ 168 w 273"/>
              <a:gd name="T23" fmla="*/ 16 h 369"/>
              <a:gd name="T24" fmla="*/ 160 w 273"/>
              <a:gd name="T25" fmla="*/ 0 h 369"/>
              <a:gd name="T26" fmla="*/ 144 w 273"/>
              <a:gd name="T27" fmla="*/ 0 h 369"/>
              <a:gd name="T28" fmla="*/ 144 w 273"/>
              <a:gd name="T29" fmla="*/ 8 h 369"/>
              <a:gd name="T30" fmla="*/ 112 w 273"/>
              <a:gd name="T31" fmla="*/ 16 h 369"/>
              <a:gd name="T32" fmla="*/ 112 w 273"/>
              <a:gd name="T33" fmla="*/ 32 h 369"/>
              <a:gd name="T34" fmla="*/ 80 w 273"/>
              <a:gd name="T35" fmla="*/ 32 h 369"/>
              <a:gd name="T36" fmla="*/ 64 w 273"/>
              <a:gd name="T37" fmla="*/ 48 h 369"/>
              <a:gd name="T38" fmla="*/ 64 w 273"/>
              <a:gd name="T39" fmla="*/ 72 h 369"/>
              <a:gd name="T40" fmla="*/ 72 w 273"/>
              <a:gd name="T41" fmla="*/ 88 h 369"/>
              <a:gd name="T42" fmla="*/ 48 w 273"/>
              <a:gd name="T43" fmla="*/ 112 h 369"/>
              <a:gd name="T44" fmla="*/ 40 w 273"/>
              <a:gd name="T45" fmla="*/ 112 h 369"/>
              <a:gd name="T46" fmla="*/ 32 w 273"/>
              <a:gd name="T47" fmla="*/ 144 h 369"/>
              <a:gd name="T48" fmla="*/ 32 w 273"/>
              <a:gd name="T49" fmla="*/ 160 h 369"/>
              <a:gd name="T50" fmla="*/ 32 w 273"/>
              <a:gd name="T51" fmla="*/ 176 h 369"/>
              <a:gd name="T52" fmla="*/ 16 w 273"/>
              <a:gd name="T53" fmla="*/ 200 h 369"/>
              <a:gd name="T54" fmla="*/ 8 w 273"/>
              <a:gd name="T55" fmla="*/ 216 h 369"/>
              <a:gd name="T56" fmla="*/ 0 w 273"/>
              <a:gd name="T57" fmla="*/ 256 h 369"/>
              <a:gd name="T58" fmla="*/ 8 w 273"/>
              <a:gd name="T59" fmla="*/ 272 h 369"/>
              <a:gd name="T60" fmla="*/ 56 w 273"/>
              <a:gd name="T61" fmla="*/ 272 h 369"/>
              <a:gd name="T62" fmla="*/ 80 w 273"/>
              <a:gd name="T63" fmla="*/ 328 h 369"/>
              <a:gd name="T64" fmla="*/ 88 w 273"/>
              <a:gd name="T65" fmla="*/ 368 h 369"/>
              <a:gd name="T66" fmla="*/ 112 w 273"/>
              <a:gd name="T67" fmla="*/ 328 h 369"/>
              <a:gd name="T68" fmla="*/ 120 w 273"/>
              <a:gd name="T69" fmla="*/ 336 h 369"/>
              <a:gd name="T70" fmla="*/ 152 w 273"/>
              <a:gd name="T71" fmla="*/ 304 h 369"/>
              <a:gd name="T72" fmla="*/ 152 w 273"/>
              <a:gd name="T73" fmla="*/ 280 h 369"/>
              <a:gd name="T74" fmla="*/ 184 w 273"/>
              <a:gd name="T75" fmla="*/ 272 h 369"/>
              <a:gd name="T76" fmla="*/ 200 w 273"/>
              <a:gd name="T77" fmla="*/ 232 h 369"/>
              <a:gd name="T78" fmla="*/ 216 w 273"/>
              <a:gd name="T79" fmla="*/ 224 h 369"/>
              <a:gd name="T80" fmla="*/ 216 w 273"/>
              <a:gd name="T81" fmla="*/ 200 h 369"/>
              <a:gd name="T82" fmla="*/ 240 w 273"/>
              <a:gd name="T83" fmla="*/ 200 h 369"/>
              <a:gd name="T84" fmla="*/ 248 w 273"/>
              <a:gd name="T85" fmla="*/ 160 h 369"/>
              <a:gd name="T86" fmla="*/ 240 w 273"/>
              <a:gd name="T87" fmla="*/ 128 h 369"/>
              <a:gd name="T88" fmla="*/ 248 w 273"/>
              <a:gd name="T89" fmla="*/ 120 h 369"/>
              <a:gd name="T90" fmla="*/ 232 w 273"/>
              <a:gd name="T91" fmla="*/ 104 h 369"/>
              <a:gd name="T92" fmla="*/ 248 w 273"/>
              <a:gd name="T93" fmla="*/ 96 h 369"/>
              <a:gd name="T94" fmla="*/ 256 w 273"/>
              <a:gd name="T95" fmla="*/ 104 h 369"/>
              <a:gd name="T96" fmla="*/ 272 w 273"/>
              <a:gd name="T97" fmla="*/ 80 h 369"/>
              <a:gd name="T98" fmla="*/ 272 w 273"/>
              <a:gd name="T99" fmla="*/ 56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73" h="369">
                <a:moveTo>
                  <a:pt x="272" y="56"/>
                </a:moveTo>
                <a:lnTo>
                  <a:pt x="272" y="48"/>
                </a:lnTo>
                <a:lnTo>
                  <a:pt x="256" y="48"/>
                </a:lnTo>
                <a:lnTo>
                  <a:pt x="256" y="56"/>
                </a:lnTo>
                <a:lnTo>
                  <a:pt x="240" y="56"/>
                </a:lnTo>
                <a:lnTo>
                  <a:pt x="232" y="56"/>
                </a:lnTo>
                <a:lnTo>
                  <a:pt x="232" y="32"/>
                </a:lnTo>
                <a:lnTo>
                  <a:pt x="224" y="32"/>
                </a:lnTo>
                <a:lnTo>
                  <a:pt x="208" y="56"/>
                </a:lnTo>
                <a:lnTo>
                  <a:pt x="184" y="56"/>
                </a:lnTo>
                <a:lnTo>
                  <a:pt x="176" y="32"/>
                </a:lnTo>
                <a:lnTo>
                  <a:pt x="168" y="16"/>
                </a:lnTo>
                <a:lnTo>
                  <a:pt x="160" y="0"/>
                </a:lnTo>
                <a:lnTo>
                  <a:pt x="144" y="0"/>
                </a:lnTo>
                <a:lnTo>
                  <a:pt x="144" y="8"/>
                </a:lnTo>
                <a:lnTo>
                  <a:pt x="112" y="16"/>
                </a:lnTo>
                <a:lnTo>
                  <a:pt x="112" y="32"/>
                </a:lnTo>
                <a:lnTo>
                  <a:pt x="80" y="32"/>
                </a:lnTo>
                <a:lnTo>
                  <a:pt x="64" y="48"/>
                </a:lnTo>
                <a:lnTo>
                  <a:pt x="64" y="72"/>
                </a:lnTo>
                <a:lnTo>
                  <a:pt x="72" y="88"/>
                </a:lnTo>
                <a:lnTo>
                  <a:pt x="48" y="112"/>
                </a:lnTo>
                <a:lnTo>
                  <a:pt x="40" y="112"/>
                </a:lnTo>
                <a:lnTo>
                  <a:pt x="32" y="144"/>
                </a:lnTo>
                <a:lnTo>
                  <a:pt x="32" y="160"/>
                </a:lnTo>
                <a:lnTo>
                  <a:pt x="32" y="176"/>
                </a:lnTo>
                <a:lnTo>
                  <a:pt x="16" y="200"/>
                </a:lnTo>
                <a:lnTo>
                  <a:pt x="8" y="216"/>
                </a:lnTo>
                <a:lnTo>
                  <a:pt x="0" y="256"/>
                </a:lnTo>
                <a:lnTo>
                  <a:pt x="8" y="272"/>
                </a:lnTo>
                <a:lnTo>
                  <a:pt x="56" y="272"/>
                </a:lnTo>
                <a:lnTo>
                  <a:pt x="80" y="328"/>
                </a:lnTo>
                <a:lnTo>
                  <a:pt x="88" y="368"/>
                </a:lnTo>
                <a:lnTo>
                  <a:pt x="112" y="328"/>
                </a:lnTo>
                <a:lnTo>
                  <a:pt x="120" y="336"/>
                </a:lnTo>
                <a:lnTo>
                  <a:pt x="152" y="304"/>
                </a:lnTo>
                <a:lnTo>
                  <a:pt x="152" y="280"/>
                </a:lnTo>
                <a:lnTo>
                  <a:pt x="184" y="272"/>
                </a:lnTo>
                <a:lnTo>
                  <a:pt x="200" y="232"/>
                </a:lnTo>
                <a:lnTo>
                  <a:pt x="216" y="224"/>
                </a:lnTo>
                <a:lnTo>
                  <a:pt x="216" y="200"/>
                </a:lnTo>
                <a:lnTo>
                  <a:pt x="240" y="200"/>
                </a:lnTo>
                <a:lnTo>
                  <a:pt x="248" y="160"/>
                </a:lnTo>
                <a:lnTo>
                  <a:pt x="240" y="128"/>
                </a:lnTo>
                <a:lnTo>
                  <a:pt x="248" y="120"/>
                </a:lnTo>
                <a:lnTo>
                  <a:pt x="232" y="104"/>
                </a:lnTo>
                <a:lnTo>
                  <a:pt x="248" y="96"/>
                </a:lnTo>
                <a:lnTo>
                  <a:pt x="256" y="104"/>
                </a:lnTo>
                <a:lnTo>
                  <a:pt x="272" y="80"/>
                </a:lnTo>
                <a:lnTo>
                  <a:pt x="272" y="56"/>
                </a:lnTo>
              </a:path>
            </a:pathLst>
          </a:custGeom>
          <a:solidFill>
            <a:srgbClr val="22B6A8">
              <a:alpha val="50000"/>
            </a:srgb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6" name="Freeform 19"/>
          <p:cNvSpPr/>
          <p:nvPr/>
        </p:nvSpPr>
        <p:spPr bwMode="gray">
          <a:xfrm>
            <a:off x="4461474" y="5406714"/>
            <a:ext cx="814217" cy="579424"/>
          </a:xfrm>
          <a:custGeom>
            <a:avLst/>
            <a:gdLst>
              <a:gd name="T0" fmla="*/ 496 w 505"/>
              <a:gd name="T1" fmla="*/ 96 h 385"/>
              <a:gd name="T2" fmla="*/ 424 w 505"/>
              <a:gd name="T3" fmla="*/ 40 h 385"/>
              <a:gd name="T4" fmla="*/ 408 w 505"/>
              <a:gd name="T5" fmla="*/ 56 h 385"/>
              <a:gd name="T6" fmla="*/ 376 w 505"/>
              <a:gd name="T7" fmla="*/ 40 h 385"/>
              <a:gd name="T8" fmla="*/ 312 w 505"/>
              <a:gd name="T9" fmla="*/ 56 h 385"/>
              <a:gd name="T10" fmla="*/ 312 w 505"/>
              <a:gd name="T11" fmla="*/ 0 h 385"/>
              <a:gd name="T12" fmla="*/ 280 w 505"/>
              <a:gd name="T13" fmla="*/ 0 h 385"/>
              <a:gd name="T14" fmla="*/ 216 w 505"/>
              <a:gd name="T15" fmla="*/ 8 h 385"/>
              <a:gd name="T16" fmla="*/ 208 w 505"/>
              <a:gd name="T17" fmla="*/ 40 h 385"/>
              <a:gd name="T18" fmla="*/ 168 w 505"/>
              <a:gd name="T19" fmla="*/ 24 h 385"/>
              <a:gd name="T20" fmla="*/ 144 w 505"/>
              <a:gd name="T21" fmla="*/ 48 h 385"/>
              <a:gd name="T22" fmla="*/ 152 w 505"/>
              <a:gd name="T23" fmla="*/ 88 h 385"/>
              <a:gd name="T24" fmla="*/ 144 w 505"/>
              <a:gd name="T25" fmla="*/ 112 h 385"/>
              <a:gd name="T26" fmla="*/ 112 w 505"/>
              <a:gd name="T27" fmla="*/ 168 h 385"/>
              <a:gd name="T28" fmla="*/ 72 w 505"/>
              <a:gd name="T29" fmla="*/ 224 h 385"/>
              <a:gd name="T30" fmla="*/ 32 w 505"/>
              <a:gd name="T31" fmla="*/ 272 h 385"/>
              <a:gd name="T32" fmla="*/ 0 w 505"/>
              <a:gd name="T33" fmla="*/ 296 h 385"/>
              <a:gd name="T34" fmla="*/ 8 w 505"/>
              <a:gd name="T35" fmla="*/ 312 h 385"/>
              <a:gd name="T36" fmla="*/ 16 w 505"/>
              <a:gd name="T37" fmla="*/ 360 h 385"/>
              <a:gd name="T38" fmla="*/ 56 w 505"/>
              <a:gd name="T39" fmla="*/ 384 h 385"/>
              <a:gd name="T40" fmla="*/ 40 w 505"/>
              <a:gd name="T41" fmla="*/ 344 h 385"/>
              <a:gd name="T42" fmla="*/ 80 w 505"/>
              <a:gd name="T43" fmla="*/ 304 h 385"/>
              <a:gd name="T44" fmla="*/ 152 w 505"/>
              <a:gd name="T45" fmla="*/ 280 h 385"/>
              <a:gd name="T46" fmla="*/ 192 w 505"/>
              <a:gd name="T47" fmla="*/ 296 h 385"/>
              <a:gd name="T48" fmla="*/ 240 w 505"/>
              <a:gd name="T49" fmla="*/ 248 h 385"/>
              <a:gd name="T50" fmla="*/ 264 w 505"/>
              <a:gd name="T51" fmla="*/ 240 h 385"/>
              <a:gd name="T52" fmla="*/ 264 w 505"/>
              <a:gd name="T53" fmla="*/ 216 h 385"/>
              <a:gd name="T54" fmla="*/ 280 w 505"/>
              <a:gd name="T55" fmla="*/ 208 h 385"/>
              <a:gd name="T56" fmla="*/ 336 w 505"/>
              <a:gd name="T57" fmla="*/ 232 h 385"/>
              <a:gd name="T58" fmla="*/ 336 w 505"/>
              <a:gd name="T59" fmla="*/ 200 h 385"/>
              <a:gd name="T60" fmla="*/ 376 w 505"/>
              <a:gd name="T61" fmla="*/ 192 h 385"/>
              <a:gd name="T62" fmla="*/ 392 w 505"/>
              <a:gd name="T63" fmla="*/ 200 h 385"/>
              <a:gd name="T64" fmla="*/ 400 w 505"/>
              <a:gd name="T65" fmla="*/ 184 h 385"/>
              <a:gd name="T66" fmla="*/ 448 w 505"/>
              <a:gd name="T67" fmla="*/ 176 h 385"/>
              <a:gd name="T68" fmla="*/ 480 w 505"/>
              <a:gd name="T69" fmla="*/ 13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505" h="385">
                <a:moveTo>
                  <a:pt x="504" y="128"/>
                </a:moveTo>
                <a:lnTo>
                  <a:pt x="496" y="96"/>
                </a:lnTo>
                <a:lnTo>
                  <a:pt x="472" y="40"/>
                </a:lnTo>
                <a:lnTo>
                  <a:pt x="424" y="40"/>
                </a:lnTo>
                <a:lnTo>
                  <a:pt x="416" y="32"/>
                </a:lnTo>
                <a:lnTo>
                  <a:pt x="408" y="56"/>
                </a:lnTo>
                <a:lnTo>
                  <a:pt x="392" y="56"/>
                </a:lnTo>
                <a:lnTo>
                  <a:pt x="376" y="40"/>
                </a:lnTo>
                <a:lnTo>
                  <a:pt x="320" y="64"/>
                </a:lnTo>
                <a:lnTo>
                  <a:pt x="312" y="56"/>
                </a:lnTo>
                <a:lnTo>
                  <a:pt x="336" y="8"/>
                </a:lnTo>
                <a:lnTo>
                  <a:pt x="312" y="0"/>
                </a:lnTo>
                <a:lnTo>
                  <a:pt x="296" y="16"/>
                </a:lnTo>
                <a:lnTo>
                  <a:pt x="280" y="0"/>
                </a:lnTo>
                <a:lnTo>
                  <a:pt x="272" y="8"/>
                </a:lnTo>
                <a:lnTo>
                  <a:pt x="216" y="8"/>
                </a:lnTo>
                <a:lnTo>
                  <a:pt x="224" y="40"/>
                </a:lnTo>
                <a:lnTo>
                  <a:pt x="208" y="40"/>
                </a:lnTo>
                <a:lnTo>
                  <a:pt x="176" y="16"/>
                </a:lnTo>
                <a:lnTo>
                  <a:pt x="168" y="24"/>
                </a:lnTo>
                <a:lnTo>
                  <a:pt x="168" y="48"/>
                </a:lnTo>
                <a:lnTo>
                  <a:pt x="144" y="48"/>
                </a:lnTo>
                <a:lnTo>
                  <a:pt x="144" y="72"/>
                </a:lnTo>
                <a:lnTo>
                  <a:pt x="152" y="88"/>
                </a:lnTo>
                <a:lnTo>
                  <a:pt x="144" y="96"/>
                </a:lnTo>
                <a:lnTo>
                  <a:pt x="144" y="112"/>
                </a:lnTo>
                <a:lnTo>
                  <a:pt x="112" y="144"/>
                </a:lnTo>
                <a:lnTo>
                  <a:pt x="112" y="168"/>
                </a:lnTo>
                <a:lnTo>
                  <a:pt x="104" y="200"/>
                </a:lnTo>
                <a:lnTo>
                  <a:pt x="72" y="224"/>
                </a:lnTo>
                <a:lnTo>
                  <a:pt x="48" y="256"/>
                </a:lnTo>
                <a:lnTo>
                  <a:pt x="32" y="272"/>
                </a:lnTo>
                <a:lnTo>
                  <a:pt x="8" y="280"/>
                </a:lnTo>
                <a:lnTo>
                  <a:pt x="0" y="296"/>
                </a:lnTo>
                <a:lnTo>
                  <a:pt x="16" y="304"/>
                </a:lnTo>
                <a:lnTo>
                  <a:pt x="8" y="312"/>
                </a:lnTo>
                <a:lnTo>
                  <a:pt x="8" y="352"/>
                </a:lnTo>
                <a:lnTo>
                  <a:pt x="16" y="360"/>
                </a:lnTo>
                <a:lnTo>
                  <a:pt x="16" y="384"/>
                </a:lnTo>
                <a:lnTo>
                  <a:pt x="56" y="384"/>
                </a:lnTo>
                <a:lnTo>
                  <a:pt x="56" y="360"/>
                </a:lnTo>
                <a:lnTo>
                  <a:pt x="40" y="344"/>
                </a:lnTo>
                <a:lnTo>
                  <a:pt x="48" y="312"/>
                </a:lnTo>
                <a:lnTo>
                  <a:pt x="80" y="304"/>
                </a:lnTo>
                <a:lnTo>
                  <a:pt x="104" y="304"/>
                </a:lnTo>
                <a:lnTo>
                  <a:pt x="152" y="280"/>
                </a:lnTo>
                <a:lnTo>
                  <a:pt x="184" y="280"/>
                </a:lnTo>
                <a:lnTo>
                  <a:pt x="192" y="296"/>
                </a:lnTo>
                <a:lnTo>
                  <a:pt x="208" y="264"/>
                </a:lnTo>
                <a:lnTo>
                  <a:pt x="240" y="248"/>
                </a:lnTo>
                <a:lnTo>
                  <a:pt x="248" y="224"/>
                </a:lnTo>
                <a:lnTo>
                  <a:pt x="264" y="240"/>
                </a:lnTo>
                <a:lnTo>
                  <a:pt x="272" y="240"/>
                </a:lnTo>
                <a:lnTo>
                  <a:pt x="264" y="216"/>
                </a:lnTo>
                <a:lnTo>
                  <a:pt x="264" y="184"/>
                </a:lnTo>
                <a:lnTo>
                  <a:pt x="280" y="208"/>
                </a:lnTo>
                <a:lnTo>
                  <a:pt x="288" y="232"/>
                </a:lnTo>
                <a:lnTo>
                  <a:pt x="336" y="232"/>
                </a:lnTo>
                <a:lnTo>
                  <a:pt x="320" y="216"/>
                </a:lnTo>
                <a:lnTo>
                  <a:pt x="336" y="200"/>
                </a:lnTo>
                <a:lnTo>
                  <a:pt x="360" y="208"/>
                </a:lnTo>
                <a:lnTo>
                  <a:pt x="376" y="192"/>
                </a:lnTo>
                <a:lnTo>
                  <a:pt x="392" y="192"/>
                </a:lnTo>
                <a:lnTo>
                  <a:pt x="392" y="200"/>
                </a:lnTo>
                <a:lnTo>
                  <a:pt x="400" y="200"/>
                </a:lnTo>
                <a:lnTo>
                  <a:pt x="400" y="184"/>
                </a:lnTo>
                <a:lnTo>
                  <a:pt x="424" y="192"/>
                </a:lnTo>
                <a:lnTo>
                  <a:pt x="448" y="176"/>
                </a:lnTo>
                <a:lnTo>
                  <a:pt x="472" y="168"/>
                </a:lnTo>
                <a:lnTo>
                  <a:pt x="480" y="136"/>
                </a:lnTo>
                <a:lnTo>
                  <a:pt x="504" y="12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>
            <a:solidFill>
              <a:srgbClr val="FCB80D"/>
            </a:solidFill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7" name="Freeform 20"/>
          <p:cNvSpPr/>
          <p:nvPr/>
        </p:nvSpPr>
        <p:spPr bwMode="gray">
          <a:xfrm>
            <a:off x="3919557" y="5297902"/>
            <a:ext cx="802145" cy="579424"/>
          </a:xfrm>
          <a:custGeom>
            <a:avLst/>
            <a:gdLst>
              <a:gd name="T0" fmla="*/ 344 w 497"/>
              <a:gd name="T1" fmla="*/ 344 h 385"/>
              <a:gd name="T2" fmla="*/ 416 w 497"/>
              <a:gd name="T3" fmla="*/ 296 h 385"/>
              <a:gd name="T4" fmla="*/ 448 w 497"/>
              <a:gd name="T5" fmla="*/ 240 h 385"/>
              <a:gd name="T6" fmla="*/ 480 w 497"/>
              <a:gd name="T7" fmla="*/ 184 h 385"/>
              <a:gd name="T8" fmla="*/ 496 w 497"/>
              <a:gd name="T9" fmla="*/ 160 h 385"/>
              <a:gd name="T10" fmla="*/ 480 w 497"/>
              <a:gd name="T11" fmla="*/ 128 h 385"/>
              <a:gd name="T12" fmla="*/ 456 w 497"/>
              <a:gd name="T13" fmla="*/ 96 h 385"/>
              <a:gd name="T14" fmla="*/ 440 w 497"/>
              <a:gd name="T15" fmla="*/ 112 h 385"/>
              <a:gd name="T16" fmla="*/ 424 w 497"/>
              <a:gd name="T17" fmla="*/ 104 h 385"/>
              <a:gd name="T18" fmla="*/ 440 w 497"/>
              <a:gd name="T19" fmla="*/ 56 h 385"/>
              <a:gd name="T20" fmla="*/ 440 w 497"/>
              <a:gd name="T21" fmla="*/ 16 h 385"/>
              <a:gd name="T22" fmla="*/ 408 w 497"/>
              <a:gd name="T23" fmla="*/ 8 h 385"/>
              <a:gd name="T24" fmla="*/ 376 w 497"/>
              <a:gd name="T25" fmla="*/ 24 h 385"/>
              <a:gd name="T26" fmla="*/ 360 w 497"/>
              <a:gd name="T27" fmla="*/ 24 h 385"/>
              <a:gd name="T28" fmla="*/ 320 w 497"/>
              <a:gd name="T29" fmla="*/ 32 h 385"/>
              <a:gd name="T30" fmla="*/ 288 w 497"/>
              <a:gd name="T31" fmla="*/ 64 h 385"/>
              <a:gd name="T32" fmla="*/ 264 w 497"/>
              <a:gd name="T33" fmla="*/ 72 h 385"/>
              <a:gd name="T34" fmla="*/ 224 w 497"/>
              <a:gd name="T35" fmla="*/ 96 h 385"/>
              <a:gd name="T36" fmla="*/ 184 w 497"/>
              <a:gd name="T37" fmla="*/ 88 h 385"/>
              <a:gd name="T38" fmla="*/ 160 w 497"/>
              <a:gd name="T39" fmla="*/ 72 h 385"/>
              <a:gd name="T40" fmla="*/ 144 w 497"/>
              <a:gd name="T41" fmla="*/ 88 h 385"/>
              <a:gd name="T42" fmla="*/ 96 w 497"/>
              <a:gd name="T43" fmla="*/ 128 h 385"/>
              <a:gd name="T44" fmla="*/ 32 w 497"/>
              <a:gd name="T45" fmla="*/ 112 h 385"/>
              <a:gd name="T46" fmla="*/ 0 w 497"/>
              <a:gd name="T47" fmla="*/ 128 h 385"/>
              <a:gd name="T48" fmla="*/ 32 w 497"/>
              <a:gd name="T49" fmla="*/ 144 h 385"/>
              <a:gd name="T50" fmla="*/ 88 w 497"/>
              <a:gd name="T51" fmla="*/ 168 h 385"/>
              <a:gd name="T52" fmla="*/ 104 w 497"/>
              <a:gd name="T53" fmla="*/ 208 h 385"/>
              <a:gd name="T54" fmla="*/ 56 w 497"/>
              <a:gd name="T55" fmla="*/ 224 h 385"/>
              <a:gd name="T56" fmla="*/ 88 w 497"/>
              <a:gd name="T57" fmla="*/ 248 h 385"/>
              <a:gd name="T58" fmla="*/ 136 w 497"/>
              <a:gd name="T59" fmla="*/ 280 h 385"/>
              <a:gd name="T60" fmla="*/ 136 w 497"/>
              <a:gd name="T61" fmla="*/ 304 h 385"/>
              <a:gd name="T62" fmla="*/ 208 w 497"/>
              <a:gd name="T63" fmla="*/ 360 h 385"/>
              <a:gd name="T64" fmla="*/ 248 w 497"/>
              <a:gd name="T65" fmla="*/ 360 h 385"/>
              <a:gd name="T66" fmla="*/ 256 w 497"/>
              <a:gd name="T67" fmla="*/ 344 h 385"/>
              <a:gd name="T68" fmla="*/ 296 w 497"/>
              <a:gd name="T69" fmla="*/ 376 h 385"/>
              <a:gd name="T70" fmla="*/ 336 w 497"/>
              <a:gd name="T71" fmla="*/ 368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385">
                <a:moveTo>
                  <a:pt x="336" y="368"/>
                </a:moveTo>
                <a:lnTo>
                  <a:pt x="344" y="344"/>
                </a:lnTo>
                <a:lnTo>
                  <a:pt x="368" y="344"/>
                </a:lnTo>
                <a:lnTo>
                  <a:pt x="416" y="296"/>
                </a:lnTo>
                <a:lnTo>
                  <a:pt x="440" y="272"/>
                </a:lnTo>
                <a:lnTo>
                  <a:pt x="448" y="240"/>
                </a:lnTo>
                <a:lnTo>
                  <a:pt x="448" y="216"/>
                </a:lnTo>
                <a:lnTo>
                  <a:pt x="480" y="184"/>
                </a:lnTo>
                <a:lnTo>
                  <a:pt x="480" y="168"/>
                </a:lnTo>
                <a:lnTo>
                  <a:pt x="496" y="160"/>
                </a:lnTo>
                <a:lnTo>
                  <a:pt x="480" y="152"/>
                </a:lnTo>
                <a:lnTo>
                  <a:pt x="480" y="128"/>
                </a:lnTo>
                <a:lnTo>
                  <a:pt x="456" y="128"/>
                </a:lnTo>
                <a:lnTo>
                  <a:pt x="456" y="96"/>
                </a:lnTo>
                <a:lnTo>
                  <a:pt x="440" y="96"/>
                </a:lnTo>
                <a:lnTo>
                  <a:pt x="440" y="112"/>
                </a:lnTo>
                <a:lnTo>
                  <a:pt x="424" y="112"/>
                </a:lnTo>
                <a:lnTo>
                  <a:pt x="424" y="104"/>
                </a:lnTo>
                <a:lnTo>
                  <a:pt x="432" y="64"/>
                </a:lnTo>
                <a:lnTo>
                  <a:pt x="440" y="56"/>
                </a:lnTo>
                <a:lnTo>
                  <a:pt x="440" y="40"/>
                </a:lnTo>
                <a:lnTo>
                  <a:pt x="440" y="16"/>
                </a:lnTo>
                <a:lnTo>
                  <a:pt x="432" y="0"/>
                </a:lnTo>
                <a:lnTo>
                  <a:pt x="408" y="8"/>
                </a:lnTo>
                <a:lnTo>
                  <a:pt x="392" y="8"/>
                </a:lnTo>
                <a:lnTo>
                  <a:pt x="376" y="24"/>
                </a:lnTo>
                <a:lnTo>
                  <a:pt x="360" y="32"/>
                </a:lnTo>
                <a:lnTo>
                  <a:pt x="360" y="24"/>
                </a:lnTo>
                <a:lnTo>
                  <a:pt x="344" y="32"/>
                </a:lnTo>
                <a:lnTo>
                  <a:pt x="320" y="32"/>
                </a:lnTo>
                <a:lnTo>
                  <a:pt x="304" y="40"/>
                </a:lnTo>
                <a:lnTo>
                  <a:pt x="288" y="64"/>
                </a:lnTo>
                <a:lnTo>
                  <a:pt x="272" y="56"/>
                </a:lnTo>
                <a:lnTo>
                  <a:pt x="264" y="72"/>
                </a:lnTo>
                <a:lnTo>
                  <a:pt x="232" y="72"/>
                </a:lnTo>
                <a:lnTo>
                  <a:pt x="224" y="96"/>
                </a:lnTo>
                <a:lnTo>
                  <a:pt x="200" y="104"/>
                </a:lnTo>
                <a:lnTo>
                  <a:pt x="184" y="88"/>
                </a:lnTo>
                <a:lnTo>
                  <a:pt x="176" y="64"/>
                </a:lnTo>
                <a:lnTo>
                  <a:pt x="160" y="72"/>
                </a:lnTo>
                <a:lnTo>
                  <a:pt x="160" y="88"/>
                </a:lnTo>
                <a:lnTo>
                  <a:pt x="144" y="88"/>
                </a:lnTo>
                <a:lnTo>
                  <a:pt x="104" y="112"/>
                </a:lnTo>
                <a:lnTo>
                  <a:pt x="96" y="128"/>
                </a:lnTo>
                <a:lnTo>
                  <a:pt x="48" y="112"/>
                </a:lnTo>
                <a:lnTo>
                  <a:pt x="32" y="112"/>
                </a:lnTo>
                <a:lnTo>
                  <a:pt x="24" y="120"/>
                </a:lnTo>
                <a:lnTo>
                  <a:pt x="0" y="128"/>
                </a:lnTo>
                <a:lnTo>
                  <a:pt x="0" y="144"/>
                </a:lnTo>
                <a:lnTo>
                  <a:pt x="32" y="144"/>
                </a:lnTo>
                <a:lnTo>
                  <a:pt x="40" y="160"/>
                </a:lnTo>
                <a:lnTo>
                  <a:pt x="88" y="168"/>
                </a:lnTo>
                <a:lnTo>
                  <a:pt x="96" y="176"/>
                </a:lnTo>
                <a:lnTo>
                  <a:pt x="104" y="208"/>
                </a:lnTo>
                <a:lnTo>
                  <a:pt x="64" y="208"/>
                </a:lnTo>
                <a:lnTo>
                  <a:pt x="56" y="224"/>
                </a:lnTo>
                <a:lnTo>
                  <a:pt x="64" y="240"/>
                </a:lnTo>
                <a:lnTo>
                  <a:pt x="88" y="248"/>
                </a:lnTo>
                <a:lnTo>
                  <a:pt x="136" y="264"/>
                </a:lnTo>
                <a:lnTo>
                  <a:pt x="136" y="280"/>
                </a:lnTo>
                <a:lnTo>
                  <a:pt x="120" y="288"/>
                </a:lnTo>
                <a:lnTo>
                  <a:pt x="136" y="304"/>
                </a:lnTo>
                <a:lnTo>
                  <a:pt x="136" y="328"/>
                </a:lnTo>
                <a:lnTo>
                  <a:pt x="208" y="360"/>
                </a:lnTo>
                <a:lnTo>
                  <a:pt x="224" y="360"/>
                </a:lnTo>
                <a:lnTo>
                  <a:pt x="248" y="360"/>
                </a:lnTo>
                <a:lnTo>
                  <a:pt x="256" y="368"/>
                </a:lnTo>
                <a:lnTo>
                  <a:pt x="256" y="344"/>
                </a:lnTo>
                <a:lnTo>
                  <a:pt x="288" y="352"/>
                </a:lnTo>
                <a:lnTo>
                  <a:pt x="296" y="376"/>
                </a:lnTo>
                <a:lnTo>
                  <a:pt x="312" y="384"/>
                </a:lnTo>
                <a:lnTo>
                  <a:pt x="336" y="36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8" name="Freeform 21"/>
          <p:cNvSpPr/>
          <p:nvPr/>
        </p:nvSpPr>
        <p:spPr bwMode="invGray">
          <a:xfrm>
            <a:off x="3843098" y="4972827"/>
            <a:ext cx="595572" cy="533179"/>
          </a:xfrm>
          <a:custGeom>
            <a:avLst/>
            <a:gdLst>
              <a:gd name="T0" fmla="*/ 48 w 369"/>
              <a:gd name="T1" fmla="*/ 320 h 353"/>
              <a:gd name="T2" fmla="*/ 32 w 369"/>
              <a:gd name="T3" fmla="*/ 264 h 353"/>
              <a:gd name="T4" fmla="*/ 56 w 369"/>
              <a:gd name="T5" fmla="*/ 192 h 353"/>
              <a:gd name="T6" fmla="*/ 8 w 369"/>
              <a:gd name="T7" fmla="*/ 160 h 353"/>
              <a:gd name="T8" fmla="*/ 16 w 369"/>
              <a:gd name="T9" fmla="*/ 136 h 353"/>
              <a:gd name="T10" fmla="*/ 48 w 369"/>
              <a:gd name="T11" fmla="*/ 136 h 353"/>
              <a:gd name="T12" fmla="*/ 104 w 369"/>
              <a:gd name="T13" fmla="*/ 120 h 353"/>
              <a:gd name="T14" fmla="*/ 168 w 369"/>
              <a:gd name="T15" fmla="*/ 112 h 353"/>
              <a:gd name="T16" fmla="*/ 136 w 369"/>
              <a:gd name="T17" fmla="*/ 80 h 353"/>
              <a:gd name="T18" fmla="*/ 144 w 369"/>
              <a:gd name="T19" fmla="*/ 40 h 353"/>
              <a:gd name="T20" fmla="*/ 184 w 369"/>
              <a:gd name="T21" fmla="*/ 40 h 353"/>
              <a:gd name="T22" fmla="*/ 208 w 369"/>
              <a:gd name="T23" fmla="*/ 48 h 353"/>
              <a:gd name="T24" fmla="*/ 232 w 369"/>
              <a:gd name="T25" fmla="*/ 40 h 353"/>
              <a:gd name="T26" fmla="*/ 248 w 369"/>
              <a:gd name="T27" fmla="*/ 0 h 353"/>
              <a:gd name="T28" fmla="*/ 288 w 369"/>
              <a:gd name="T29" fmla="*/ 16 h 353"/>
              <a:gd name="T30" fmla="*/ 320 w 369"/>
              <a:gd name="T31" fmla="*/ 72 h 353"/>
              <a:gd name="T32" fmla="*/ 344 w 369"/>
              <a:gd name="T33" fmla="*/ 88 h 353"/>
              <a:gd name="T34" fmla="*/ 360 w 369"/>
              <a:gd name="T35" fmla="*/ 64 h 353"/>
              <a:gd name="T36" fmla="*/ 360 w 369"/>
              <a:gd name="T37" fmla="*/ 96 h 353"/>
              <a:gd name="T38" fmla="*/ 360 w 369"/>
              <a:gd name="T39" fmla="*/ 128 h 353"/>
              <a:gd name="T40" fmla="*/ 336 w 369"/>
              <a:gd name="T41" fmla="*/ 168 h 353"/>
              <a:gd name="T42" fmla="*/ 368 w 369"/>
              <a:gd name="T43" fmla="*/ 184 h 353"/>
              <a:gd name="T44" fmla="*/ 360 w 369"/>
              <a:gd name="T45" fmla="*/ 208 h 353"/>
              <a:gd name="T46" fmla="*/ 368 w 369"/>
              <a:gd name="T47" fmla="*/ 232 h 353"/>
              <a:gd name="T48" fmla="*/ 344 w 369"/>
              <a:gd name="T49" fmla="*/ 256 h 353"/>
              <a:gd name="T50" fmla="*/ 344 w 369"/>
              <a:gd name="T51" fmla="*/ 280 h 353"/>
              <a:gd name="T52" fmla="*/ 312 w 369"/>
              <a:gd name="T53" fmla="*/ 288 h 353"/>
              <a:gd name="T54" fmla="*/ 272 w 369"/>
              <a:gd name="T55" fmla="*/ 312 h 353"/>
              <a:gd name="T56" fmla="*/ 232 w 369"/>
              <a:gd name="T57" fmla="*/ 304 h 353"/>
              <a:gd name="T58" fmla="*/ 208 w 369"/>
              <a:gd name="T59" fmla="*/ 288 h 353"/>
              <a:gd name="T60" fmla="*/ 192 w 369"/>
              <a:gd name="T61" fmla="*/ 304 h 353"/>
              <a:gd name="T62" fmla="*/ 144 w 369"/>
              <a:gd name="T63" fmla="*/ 352 h 353"/>
              <a:gd name="T64" fmla="*/ 80 w 369"/>
              <a:gd name="T65" fmla="*/ 328 h 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69" h="353">
                <a:moveTo>
                  <a:pt x="48" y="344"/>
                </a:moveTo>
                <a:lnTo>
                  <a:pt x="48" y="320"/>
                </a:lnTo>
                <a:lnTo>
                  <a:pt x="64" y="296"/>
                </a:lnTo>
                <a:lnTo>
                  <a:pt x="32" y="264"/>
                </a:lnTo>
                <a:lnTo>
                  <a:pt x="56" y="224"/>
                </a:lnTo>
                <a:lnTo>
                  <a:pt x="56" y="192"/>
                </a:lnTo>
                <a:lnTo>
                  <a:pt x="8" y="200"/>
                </a:lnTo>
                <a:lnTo>
                  <a:pt x="8" y="160"/>
                </a:lnTo>
                <a:lnTo>
                  <a:pt x="0" y="152"/>
                </a:lnTo>
                <a:lnTo>
                  <a:pt x="16" y="136"/>
                </a:lnTo>
                <a:lnTo>
                  <a:pt x="32" y="144"/>
                </a:lnTo>
                <a:lnTo>
                  <a:pt x="48" y="136"/>
                </a:lnTo>
                <a:lnTo>
                  <a:pt x="96" y="136"/>
                </a:lnTo>
                <a:lnTo>
                  <a:pt x="104" y="120"/>
                </a:lnTo>
                <a:lnTo>
                  <a:pt x="112" y="112"/>
                </a:lnTo>
                <a:lnTo>
                  <a:pt x="168" y="112"/>
                </a:lnTo>
                <a:lnTo>
                  <a:pt x="160" y="80"/>
                </a:lnTo>
                <a:lnTo>
                  <a:pt x="136" y="80"/>
                </a:lnTo>
                <a:lnTo>
                  <a:pt x="128" y="56"/>
                </a:lnTo>
                <a:lnTo>
                  <a:pt x="144" y="40"/>
                </a:lnTo>
                <a:lnTo>
                  <a:pt x="168" y="48"/>
                </a:lnTo>
                <a:lnTo>
                  <a:pt x="184" y="40"/>
                </a:lnTo>
                <a:lnTo>
                  <a:pt x="192" y="56"/>
                </a:lnTo>
                <a:lnTo>
                  <a:pt x="208" y="48"/>
                </a:lnTo>
                <a:lnTo>
                  <a:pt x="208" y="24"/>
                </a:lnTo>
                <a:lnTo>
                  <a:pt x="232" y="40"/>
                </a:lnTo>
                <a:lnTo>
                  <a:pt x="240" y="8"/>
                </a:lnTo>
                <a:lnTo>
                  <a:pt x="248" y="0"/>
                </a:lnTo>
                <a:lnTo>
                  <a:pt x="264" y="16"/>
                </a:lnTo>
                <a:lnTo>
                  <a:pt x="288" y="16"/>
                </a:lnTo>
                <a:lnTo>
                  <a:pt x="312" y="72"/>
                </a:lnTo>
                <a:lnTo>
                  <a:pt x="320" y="72"/>
                </a:lnTo>
                <a:lnTo>
                  <a:pt x="328" y="88"/>
                </a:lnTo>
                <a:lnTo>
                  <a:pt x="344" y="88"/>
                </a:lnTo>
                <a:lnTo>
                  <a:pt x="352" y="72"/>
                </a:lnTo>
                <a:lnTo>
                  <a:pt x="360" y="64"/>
                </a:lnTo>
                <a:lnTo>
                  <a:pt x="368" y="88"/>
                </a:lnTo>
                <a:lnTo>
                  <a:pt x="360" y="96"/>
                </a:lnTo>
                <a:lnTo>
                  <a:pt x="360" y="112"/>
                </a:lnTo>
                <a:lnTo>
                  <a:pt x="360" y="128"/>
                </a:lnTo>
                <a:lnTo>
                  <a:pt x="336" y="152"/>
                </a:lnTo>
                <a:lnTo>
                  <a:pt x="336" y="168"/>
                </a:lnTo>
                <a:lnTo>
                  <a:pt x="360" y="168"/>
                </a:lnTo>
                <a:lnTo>
                  <a:pt x="368" y="184"/>
                </a:lnTo>
                <a:lnTo>
                  <a:pt x="360" y="192"/>
                </a:lnTo>
                <a:lnTo>
                  <a:pt x="360" y="208"/>
                </a:lnTo>
                <a:lnTo>
                  <a:pt x="360" y="232"/>
                </a:lnTo>
                <a:lnTo>
                  <a:pt x="368" y="232"/>
                </a:lnTo>
                <a:lnTo>
                  <a:pt x="368" y="248"/>
                </a:lnTo>
                <a:lnTo>
                  <a:pt x="344" y="256"/>
                </a:lnTo>
                <a:lnTo>
                  <a:pt x="344" y="272"/>
                </a:lnTo>
                <a:lnTo>
                  <a:pt x="344" y="280"/>
                </a:lnTo>
                <a:lnTo>
                  <a:pt x="320" y="272"/>
                </a:lnTo>
                <a:lnTo>
                  <a:pt x="312" y="288"/>
                </a:lnTo>
                <a:lnTo>
                  <a:pt x="280" y="288"/>
                </a:lnTo>
                <a:lnTo>
                  <a:pt x="272" y="312"/>
                </a:lnTo>
                <a:lnTo>
                  <a:pt x="248" y="320"/>
                </a:lnTo>
                <a:lnTo>
                  <a:pt x="232" y="304"/>
                </a:lnTo>
                <a:lnTo>
                  <a:pt x="224" y="280"/>
                </a:lnTo>
                <a:lnTo>
                  <a:pt x="208" y="288"/>
                </a:lnTo>
                <a:lnTo>
                  <a:pt x="208" y="304"/>
                </a:lnTo>
                <a:lnTo>
                  <a:pt x="192" y="304"/>
                </a:lnTo>
                <a:lnTo>
                  <a:pt x="152" y="328"/>
                </a:lnTo>
                <a:lnTo>
                  <a:pt x="144" y="352"/>
                </a:lnTo>
                <a:lnTo>
                  <a:pt x="96" y="328"/>
                </a:lnTo>
                <a:lnTo>
                  <a:pt x="80" y="328"/>
                </a:lnTo>
                <a:lnTo>
                  <a:pt x="48" y="344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19" name="Freeform 22"/>
          <p:cNvSpPr/>
          <p:nvPr/>
        </p:nvSpPr>
        <p:spPr bwMode="invGray">
          <a:xfrm>
            <a:off x="3171068" y="4936102"/>
            <a:ext cx="917503" cy="928983"/>
          </a:xfrm>
          <a:custGeom>
            <a:avLst/>
            <a:gdLst>
              <a:gd name="T0" fmla="*/ 528 w 569"/>
              <a:gd name="T1" fmla="*/ 448 h 617"/>
              <a:gd name="T2" fmla="*/ 560 w 569"/>
              <a:gd name="T3" fmla="*/ 416 h 617"/>
              <a:gd name="T4" fmla="*/ 528 w 569"/>
              <a:gd name="T5" fmla="*/ 408 h 617"/>
              <a:gd name="T6" fmla="*/ 496 w 569"/>
              <a:gd name="T7" fmla="*/ 384 h 617"/>
              <a:gd name="T8" fmla="*/ 464 w 569"/>
              <a:gd name="T9" fmla="*/ 360 h 617"/>
              <a:gd name="T10" fmla="*/ 480 w 569"/>
              <a:gd name="T11" fmla="*/ 320 h 617"/>
              <a:gd name="T12" fmla="*/ 472 w 569"/>
              <a:gd name="T13" fmla="*/ 248 h 617"/>
              <a:gd name="T14" fmla="*/ 424 w 569"/>
              <a:gd name="T15" fmla="*/ 224 h 617"/>
              <a:gd name="T16" fmla="*/ 416 w 569"/>
              <a:gd name="T17" fmla="*/ 176 h 617"/>
              <a:gd name="T18" fmla="*/ 448 w 569"/>
              <a:gd name="T19" fmla="*/ 168 h 617"/>
              <a:gd name="T20" fmla="*/ 512 w 569"/>
              <a:gd name="T21" fmla="*/ 160 h 617"/>
              <a:gd name="T22" fmla="*/ 512 w 569"/>
              <a:gd name="T23" fmla="*/ 112 h 617"/>
              <a:gd name="T24" fmla="*/ 464 w 569"/>
              <a:gd name="T25" fmla="*/ 112 h 617"/>
              <a:gd name="T26" fmla="*/ 432 w 569"/>
              <a:gd name="T27" fmla="*/ 64 h 617"/>
              <a:gd name="T28" fmla="*/ 408 w 569"/>
              <a:gd name="T29" fmla="*/ 96 h 617"/>
              <a:gd name="T30" fmla="*/ 384 w 569"/>
              <a:gd name="T31" fmla="*/ 144 h 617"/>
              <a:gd name="T32" fmla="*/ 368 w 569"/>
              <a:gd name="T33" fmla="*/ 240 h 617"/>
              <a:gd name="T34" fmla="*/ 336 w 569"/>
              <a:gd name="T35" fmla="*/ 224 h 617"/>
              <a:gd name="T36" fmla="*/ 288 w 569"/>
              <a:gd name="T37" fmla="*/ 240 h 617"/>
              <a:gd name="T38" fmla="*/ 272 w 569"/>
              <a:gd name="T39" fmla="*/ 224 h 617"/>
              <a:gd name="T40" fmla="*/ 232 w 569"/>
              <a:gd name="T41" fmla="*/ 104 h 617"/>
              <a:gd name="T42" fmla="*/ 216 w 569"/>
              <a:gd name="T43" fmla="*/ 112 h 617"/>
              <a:gd name="T44" fmla="*/ 208 w 569"/>
              <a:gd name="T45" fmla="*/ 72 h 617"/>
              <a:gd name="T46" fmla="*/ 160 w 569"/>
              <a:gd name="T47" fmla="*/ 40 h 617"/>
              <a:gd name="T48" fmla="*/ 136 w 569"/>
              <a:gd name="T49" fmla="*/ 80 h 617"/>
              <a:gd name="T50" fmla="*/ 136 w 569"/>
              <a:gd name="T51" fmla="*/ 0 h 617"/>
              <a:gd name="T52" fmla="*/ 112 w 569"/>
              <a:gd name="T53" fmla="*/ 0 h 617"/>
              <a:gd name="T54" fmla="*/ 96 w 569"/>
              <a:gd name="T55" fmla="*/ 32 h 617"/>
              <a:gd name="T56" fmla="*/ 88 w 569"/>
              <a:gd name="T57" fmla="*/ 64 h 617"/>
              <a:gd name="T58" fmla="*/ 80 w 569"/>
              <a:gd name="T59" fmla="*/ 96 h 617"/>
              <a:gd name="T60" fmla="*/ 104 w 569"/>
              <a:gd name="T61" fmla="*/ 112 h 617"/>
              <a:gd name="T62" fmla="*/ 88 w 569"/>
              <a:gd name="T63" fmla="*/ 240 h 617"/>
              <a:gd name="T64" fmla="*/ 24 w 569"/>
              <a:gd name="T65" fmla="*/ 280 h 617"/>
              <a:gd name="T66" fmla="*/ 8 w 569"/>
              <a:gd name="T67" fmla="*/ 312 h 617"/>
              <a:gd name="T68" fmla="*/ 0 w 569"/>
              <a:gd name="T69" fmla="*/ 376 h 617"/>
              <a:gd name="T70" fmla="*/ 48 w 569"/>
              <a:gd name="T71" fmla="*/ 368 h 617"/>
              <a:gd name="T72" fmla="*/ 80 w 569"/>
              <a:gd name="T73" fmla="*/ 392 h 617"/>
              <a:gd name="T74" fmla="*/ 88 w 569"/>
              <a:gd name="T75" fmla="*/ 408 h 617"/>
              <a:gd name="T76" fmla="*/ 96 w 569"/>
              <a:gd name="T77" fmla="*/ 448 h 617"/>
              <a:gd name="T78" fmla="*/ 120 w 569"/>
              <a:gd name="T79" fmla="*/ 464 h 617"/>
              <a:gd name="T80" fmla="*/ 112 w 569"/>
              <a:gd name="T81" fmla="*/ 504 h 617"/>
              <a:gd name="T82" fmla="*/ 104 w 569"/>
              <a:gd name="T83" fmla="*/ 528 h 617"/>
              <a:gd name="T84" fmla="*/ 144 w 569"/>
              <a:gd name="T85" fmla="*/ 560 h 617"/>
              <a:gd name="T86" fmla="*/ 200 w 569"/>
              <a:gd name="T87" fmla="*/ 576 h 617"/>
              <a:gd name="T88" fmla="*/ 224 w 569"/>
              <a:gd name="T89" fmla="*/ 568 h 617"/>
              <a:gd name="T90" fmla="*/ 232 w 569"/>
              <a:gd name="T91" fmla="*/ 600 h 617"/>
              <a:gd name="T92" fmla="*/ 264 w 569"/>
              <a:gd name="T93" fmla="*/ 592 h 617"/>
              <a:gd name="T94" fmla="*/ 272 w 569"/>
              <a:gd name="T95" fmla="*/ 512 h 617"/>
              <a:gd name="T96" fmla="*/ 328 w 569"/>
              <a:gd name="T97" fmla="*/ 504 h 617"/>
              <a:gd name="T98" fmla="*/ 352 w 569"/>
              <a:gd name="T99" fmla="*/ 512 h 617"/>
              <a:gd name="T100" fmla="*/ 384 w 569"/>
              <a:gd name="T101" fmla="*/ 512 h 617"/>
              <a:gd name="T102" fmla="*/ 416 w 569"/>
              <a:gd name="T103" fmla="*/ 520 h 617"/>
              <a:gd name="T104" fmla="*/ 440 w 569"/>
              <a:gd name="T105" fmla="*/ 504 h 617"/>
              <a:gd name="T106" fmla="*/ 488 w 569"/>
              <a:gd name="T107" fmla="*/ 472 h 617"/>
              <a:gd name="T108" fmla="*/ 520 w 569"/>
              <a:gd name="T109" fmla="*/ 464 h 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569" h="617">
                <a:moveTo>
                  <a:pt x="520" y="464"/>
                </a:moveTo>
                <a:lnTo>
                  <a:pt x="528" y="448"/>
                </a:lnTo>
                <a:lnTo>
                  <a:pt x="568" y="448"/>
                </a:lnTo>
                <a:lnTo>
                  <a:pt x="560" y="416"/>
                </a:lnTo>
                <a:lnTo>
                  <a:pt x="552" y="400"/>
                </a:lnTo>
                <a:lnTo>
                  <a:pt x="528" y="408"/>
                </a:lnTo>
                <a:lnTo>
                  <a:pt x="504" y="400"/>
                </a:lnTo>
                <a:lnTo>
                  <a:pt x="496" y="384"/>
                </a:lnTo>
                <a:lnTo>
                  <a:pt x="464" y="384"/>
                </a:lnTo>
                <a:lnTo>
                  <a:pt x="464" y="360"/>
                </a:lnTo>
                <a:lnTo>
                  <a:pt x="464" y="344"/>
                </a:lnTo>
                <a:lnTo>
                  <a:pt x="480" y="320"/>
                </a:lnTo>
                <a:lnTo>
                  <a:pt x="448" y="288"/>
                </a:lnTo>
                <a:lnTo>
                  <a:pt x="472" y="248"/>
                </a:lnTo>
                <a:lnTo>
                  <a:pt x="472" y="216"/>
                </a:lnTo>
                <a:lnTo>
                  <a:pt x="424" y="224"/>
                </a:lnTo>
                <a:lnTo>
                  <a:pt x="424" y="184"/>
                </a:lnTo>
                <a:lnTo>
                  <a:pt x="416" y="176"/>
                </a:lnTo>
                <a:lnTo>
                  <a:pt x="432" y="160"/>
                </a:lnTo>
                <a:lnTo>
                  <a:pt x="448" y="168"/>
                </a:lnTo>
                <a:lnTo>
                  <a:pt x="464" y="152"/>
                </a:lnTo>
                <a:lnTo>
                  <a:pt x="512" y="160"/>
                </a:lnTo>
                <a:lnTo>
                  <a:pt x="528" y="136"/>
                </a:lnTo>
                <a:lnTo>
                  <a:pt x="512" y="112"/>
                </a:lnTo>
                <a:lnTo>
                  <a:pt x="488" y="128"/>
                </a:lnTo>
                <a:lnTo>
                  <a:pt x="464" y="112"/>
                </a:lnTo>
                <a:lnTo>
                  <a:pt x="464" y="64"/>
                </a:lnTo>
                <a:lnTo>
                  <a:pt x="432" y="64"/>
                </a:lnTo>
                <a:lnTo>
                  <a:pt x="424" y="96"/>
                </a:lnTo>
                <a:lnTo>
                  <a:pt x="408" y="96"/>
                </a:lnTo>
                <a:lnTo>
                  <a:pt x="408" y="120"/>
                </a:lnTo>
                <a:lnTo>
                  <a:pt x="384" y="144"/>
                </a:lnTo>
                <a:lnTo>
                  <a:pt x="368" y="144"/>
                </a:lnTo>
                <a:lnTo>
                  <a:pt x="368" y="240"/>
                </a:lnTo>
                <a:lnTo>
                  <a:pt x="344" y="240"/>
                </a:lnTo>
                <a:lnTo>
                  <a:pt x="336" y="224"/>
                </a:lnTo>
                <a:lnTo>
                  <a:pt x="320" y="240"/>
                </a:lnTo>
                <a:lnTo>
                  <a:pt x="288" y="240"/>
                </a:lnTo>
                <a:lnTo>
                  <a:pt x="288" y="232"/>
                </a:lnTo>
                <a:lnTo>
                  <a:pt x="272" y="224"/>
                </a:lnTo>
                <a:lnTo>
                  <a:pt x="272" y="192"/>
                </a:lnTo>
                <a:lnTo>
                  <a:pt x="232" y="104"/>
                </a:lnTo>
                <a:lnTo>
                  <a:pt x="216" y="104"/>
                </a:lnTo>
                <a:lnTo>
                  <a:pt x="216" y="112"/>
                </a:lnTo>
                <a:lnTo>
                  <a:pt x="200" y="88"/>
                </a:lnTo>
                <a:lnTo>
                  <a:pt x="208" y="72"/>
                </a:lnTo>
                <a:lnTo>
                  <a:pt x="176" y="32"/>
                </a:lnTo>
                <a:lnTo>
                  <a:pt x="160" y="40"/>
                </a:lnTo>
                <a:lnTo>
                  <a:pt x="152" y="80"/>
                </a:lnTo>
                <a:lnTo>
                  <a:pt x="136" y="80"/>
                </a:lnTo>
                <a:lnTo>
                  <a:pt x="136" y="64"/>
                </a:lnTo>
                <a:lnTo>
                  <a:pt x="136" y="0"/>
                </a:lnTo>
                <a:lnTo>
                  <a:pt x="120" y="16"/>
                </a:lnTo>
                <a:lnTo>
                  <a:pt x="112" y="0"/>
                </a:lnTo>
                <a:lnTo>
                  <a:pt x="96" y="16"/>
                </a:lnTo>
                <a:lnTo>
                  <a:pt x="96" y="32"/>
                </a:lnTo>
                <a:lnTo>
                  <a:pt x="104" y="64"/>
                </a:lnTo>
                <a:lnTo>
                  <a:pt x="88" y="64"/>
                </a:lnTo>
                <a:lnTo>
                  <a:pt x="72" y="64"/>
                </a:lnTo>
                <a:lnTo>
                  <a:pt x="80" y="96"/>
                </a:lnTo>
                <a:lnTo>
                  <a:pt x="80" y="112"/>
                </a:lnTo>
                <a:lnTo>
                  <a:pt x="104" y="112"/>
                </a:lnTo>
                <a:lnTo>
                  <a:pt x="104" y="168"/>
                </a:lnTo>
                <a:lnTo>
                  <a:pt x="88" y="240"/>
                </a:lnTo>
                <a:lnTo>
                  <a:pt x="40" y="272"/>
                </a:lnTo>
                <a:lnTo>
                  <a:pt x="24" y="280"/>
                </a:lnTo>
                <a:lnTo>
                  <a:pt x="16" y="288"/>
                </a:lnTo>
                <a:lnTo>
                  <a:pt x="8" y="312"/>
                </a:lnTo>
                <a:lnTo>
                  <a:pt x="8" y="360"/>
                </a:lnTo>
                <a:lnTo>
                  <a:pt x="0" y="376"/>
                </a:lnTo>
                <a:lnTo>
                  <a:pt x="32" y="376"/>
                </a:lnTo>
                <a:lnTo>
                  <a:pt x="48" y="368"/>
                </a:lnTo>
                <a:lnTo>
                  <a:pt x="88" y="376"/>
                </a:lnTo>
                <a:lnTo>
                  <a:pt x="80" y="392"/>
                </a:lnTo>
                <a:lnTo>
                  <a:pt x="72" y="392"/>
                </a:lnTo>
                <a:lnTo>
                  <a:pt x="88" y="408"/>
                </a:lnTo>
                <a:lnTo>
                  <a:pt x="80" y="432"/>
                </a:lnTo>
                <a:lnTo>
                  <a:pt x="96" y="448"/>
                </a:lnTo>
                <a:lnTo>
                  <a:pt x="120" y="448"/>
                </a:lnTo>
                <a:lnTo>
                  <a:pt x="120" y="464"/>
                </a:lnTo>
                <a:lnTo>
                  <a:pt x="112" y="472"/>
                </a:lnTo>
                <a:lnTo>
                  <a:pt x="112" y="504"/>
                </a:lnTo>
                <a:lnTo>
                  <a:pt x="96" y="504"/>
                </a:lnTo>
                <a:lnTo>
                  <a:pt x="104" y="528"/>
                </a:lnTo>
                <a:lnTo>
                  <a:pt x="144" y="528"/>
                </a:lnTo>
                <a:lnTo>
                  <a:pt x="144" y="560"/>
                </a:lnTo>
                <a:lnTo>
                  <a:pt x="160" y="568"/>
                </a:lnTo>
                <a:lnTo>
                  <a:pt x="200" y="576"/>
                </a:lnTo>
                <a:lnTo>
                  <a:pt x="216" y="560"/>
                </a:lnTo>
                <a:lnTo>
                  <a:pt x="224" y="568"/>
                </a:lnTo>
                <a:lnTo>
                  <a:pt x="216" y="592"/>
                </a:lnTo>
                <a:lnTo>
                  <a:pt x="232" y="600"/>
                </a:lnTo>
                <a:lnTo>
                  <a:pt x="264" y="616"/>
                </a:lnTo>
                <a:lnTo>
                  <a:pt x="264" y="592"/>
                </a:lnTo>
                <a:lnTo>
                  <a:pt x="264" y="520"/>
                </a:lnTo>
                <a:lnTo>
                  <a:pt x="272" y="512"/>
                </a:lnTo>
                <a:lnTo>
                  <a:pt x="320" y="512"/>
                </a:lnTo>
                <a:lnTo>
                  <a:pt x="328" y="504"/>
                </a:lnTo>
                <a:lnTo>
                  <a:pt x="344" y="504"/>
                </a:lnTo>
                <a:lnTo>
                  <a:pt x="352" y="512"/>
                </a:lnTo>
                <a:lnTo>
                  <a:pt x="376" y="504"/>
                </a:lnTo>
                <a:lnTo>
                  <a:pt x="384" y="512"/>
                </a:lnTo>
                <a:lnTo>
                  <a:pt x="392" y="504"/>
                </a:lnTo>
                <a:lnTo>
                  <a:pt x="416" y="520"/>
                </a:lnTo>
                <a:lnTo>
                  <a:pt x="416" y="504"/>
                </a:lnTo>
                <a:lnTo>
                  <a:pt x="440" y="504"/>
                </a:lnTo>
                <a:lnTo>
                  <a:pt x="480" y="496"/>
                </a:lnTo>
                <a:lnTo>
                  <a:pt x="488" y="472"/>
                </a:lnTo>
                <a:lnTo>
                  <a:pt x="504" y="464"/>
                </a:lnTo>
                <a:lnTo>
                  <a:pt x="520" y="464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0" name="Freeform 23"/>
          <p:cNvSpPr/>
          <p:nvPr/>
        </p:nvSpPr>
        <p:spPr bwMode="invGray">
          <a:xfrm>
            <a:off x="1458126" y="3861584"/>
            <a:ext cx="1950365" cy="1183331"/>
          </a:xfrm>
          <a:custGeom>
            <a:avLst/>
            <a:gdLst>
              <a:gd name="T0" fmla="*/ 1184 w 1209"/>
              <a:gd name="T1" fmla="*/ 728 h 785"/>
              <a:gd name="T2" fmla="*/ 1160 w 1209"/>
              <a:gd name="T3" fmla="*/ 728 h 785"/>
              <a:gd name="T4" fmla="*/ 1160 w 1209"/>
              <a:gd name="T5" fmla="*/ 784 h 785"/>
              <a:gd name="T6" fmla="*/ 1112 w 1209"/>
              <a:gd name="T7" fmla="*/ 760 h 785"/>
              <a:gd name="T8" fmla="*/ 1088 w 1209"/>
              <a:gd name="T9" fmla="*/ 752 h 785"/>
              <a:gd name="T10" fmla="*/ 1024 w 1209"/>
              <a:gd name="T11" fmla="*/ 720 h 785"/>
              <a:gd name="T12" fmla="*/ 1040 w 1209"/>
              <a:gd name="T13" fmla="*/ 696 h 785"/>
              <a:gd name="T14" fmla="*/ 1032 w 1209"/>
              <a:gd name="T15" fmla="*/ 680 h 785"/>
              <a:gd name="T16" fmla="*/ 1000 w 1209"/>
              <a:gd name="T17" fmla="*/ 664 h 785"/>
              <a:gd name="T18" fmla="*/ 976 w 1209"/>
              <a:gd name="T19" fmla="*/ 680 h 785"/>
              <a:gd name="T20" fmla="*/ 928 w 1209"/>
              <a:gd name="T21" fmla="*/ 648 h 785"/>
              <a:gd name="T22" fmla="*/ 832 w 1209"/>
              <a:gd name="T23" fmla="*/ 696 h 785"/>
              <a:gd name="T24" fmla="*/ 808 w 1209"/>
              <a:gd name="T25" fmla="*/ 720 h 785"/>
              <a:gd name="T26" fmla="*/ 728 w 1209"/>
              <a:gd name="T27" fmla="*/ 736 h 785"/>
              <a:gd name="T28" fmla="*/ 656 w 1209"/>
              <a:gd name="T29" fmla="*/ 712 h 785"/>
              <a:gd name="T30" fmla="*/ 632 w 1209"/>
              <a:gd name="T31" fmla="*/ 680 h 785"/>
              <a:gd name="T32" fmla="*/ 584 w 1209"/>
              <a:gd name="T33" fmla="*/ 704 h 785"/>
              <a:gd name="T34" fmla="*/ 536 w 1209"/>
              <a:gd name="T35" fmla="*/ 728 h 785"/>
              <a:gd name="T36" fmla="*/ 456 w 1209"/>
              <a:gd name="T37" fmla="*/ 672 h 785"/>
              <a:gd name="T38" fmla="*/ 408 w 1209"/>
              <a:gd name="T39" fmla="*/ 640 h 785"/>
              <a:gd name="T40" fmla="*/ 360 w 1209"/>
              <a:gd name="T41" fmla="*/ 624 h 785"/>
              <a:gd name="T42" fmla="*/ 320 w 1209"/>
              <a:gd name="T43" fmla="*/ 592 h 785"/>
              <a:gd name="T44" fmla="*/ 272 w 1209"/>
              <a:gd name="T45" fmla="*/ 520 h 785"/>
              <a:gd name="T46" fmla="*/ 248 w 1209"/>
              <a:gd name="T47" fmla="*/ 512 h 785"/>
              <a:gd name="T48" fmla="*/ 208 w 1209"/>
              <a:gd name="T49" fmla="*/ 456 h 785"/>
              <a:gd name="T50" fmla="*/ 160 w 1209"/>
              <a:gd name="T51" fmla="*/ 384 h 785"/>
              <a:gd name="T52" fmla="*/ 120 w 1209"/>
              <a:gd name="T53" fmla="*/ 408 h 785"/>
              <a:gd name="T54" fmla="*/ 64 w 1209"/>
              <a:gd name="T55" fmla="*/ 328 h 785"/>
              <a:gd name="T56" fmla="*/ 32 w 1209"/>
              <a:gd name="T57" fmla="*/ 272 h 785"/>
              <a:gd name="T58" fmla="*/ 0 w 1209"/>
              <a:gd name="T59" fmla="*/ 256 h 785"/>
              <a:gd name="T60" fmla="*/ 16 w 1209"/>
              <a:gd name="T61" fmla="*/ 176 h 785"/>
              <a:gd name="T62" fmla="*/ 48 w 1209"/>
              <a:gd name="T63" fmla="*/ 192 h 785"/>
              <a:gd name="T64" fmla="*/ 80 w 1209"/>
              <a:gd name="T65" fmla="*/ 184 h 785"/>
              <a:gd name="T66" fmla="*/ 80 w 1209"/>
              <a:gd name="T67" fmla="*/ 128 h 785"/>
              <a:gd name="T68" fmla="*/ 56 w 1209"/>
              <a:gd name="T69" fmla="*/ 96 h 785"/>
              <a:gd name="T70" fmla="*/ 80 w 1209"/>
              <a:gd name="T71" fmla="*/ 48 h 785"/>
              <a:gd name="T72" fmla="*/ 152 w 1209"/>
              <a:gd name="T73" fmla="*/ 40 h 785"/>
              <a:gd name="T74" fmla="*/ 208 w 1209"/>
              <a:gd name="T75" fmla="*/ 8 h 785"/>
              <a:gd name="T76" fmla="*/ 288 w 1209"/>
              <a:gd name="T77" fmla="*/ 16 h 785"/>
              <a:gd name="T78" fmla="*/ 344 w 1209"/>
              <a:gd name="T79" fmla="*/ 56 h 785"/>
              <a:gd name="T80" fmla="*/ 432 w 1209"/>
              <a:gd name="T81" fmla="*/ 56 h 785"/>
              <a:gd name="T82" fmla="*/ 528 w 1209"/>
              <a:gd name="T83" fmla="*/ 40 h 785"/>
              <a:gd name="T84" fmla="*/ 664 w 1209"/>
              <a:gd name="T85" fmla="*/ 56 h 785"/>
              <a:gd name="T86" fmla="*/ 712 w 1209"/>
              <a:gd name="T87" fmla="*/ 72 h 785"/>
              <a:gd name="T88" fmla="*/ 704 w 1209"/>
              <a:gd name="T89" fmla="*/ 96 h 785"/>
              <a:gd name="T90" fmla="*/ 728 w 1209"/>
              <a:gd name="T91" fmla="*/ 136 h 785"/>
              <a:gd name="T92" fmla="*/ 712 w 1209"/>
              <a:gd name="T93" fmla="*/ 184 h 785"/>
              <a:gd name="T94" fmla="*/ 696 w 1209"/>
              <a:gd name="T95" fmla="*/ 248 h 785"/>
              <a:gd name="T96" fmla="*/ 736 w 1209"/>
              <a:gd name="T97" fmla="*/ 320 h 785"/>
              <a:gd name="T98" fmla="*/ 832 w 1209"/>
              <a:gd name="T99" fmla="*/ 368 h 785"/>
              <a:gd name="T100" fmla="*/ 936 w 1209"/>
              <a:gd name="T101" fmla="*/ 416 h 785"/>
              <a:gd name="T102" fmla="*/ 992 w 1209"/>
              <a:gd name="T103" fmla="*/ 424 h 785"/>
              <a:gd name="T104" fmla="*/ 1008 w 1209"/>
              <a:gd name="T105" fmla="*/ 480 h 785"/>
              <a:gd name="T106" fmla="*/ 1040 w 1209"/>
              <a:gd name="T107" fmla="*/ 496 h 785"/>
              <a:gd name="T108" fmla="*/ 1056 w 1209"/>
              <a:gd name="T109" fmla="*/ 472 h 785"/>
              <a:gd name="T110" fmla="*/ 1080 w 1209"/>
              <a:gd name="T111" fmla="*/ 480 h 785"/>
              <a:gd name="T112" fmla="*/ 1096 w 1209"/>
              <a:gd name="T113" fmla="*/ 464 h 785"/>
              <a:gd name="T114" fmla="*/ 1136 w 1209"/>
              <a:gd name="T115" fmla="*/ 440 h 785"/>
              <a:gd name="T116" fmla="*/ 1176 w 1209"/>
              <a:gd name="T117" fmla="*/ 456 h 785"/>
              <a:gd name="T118" fmla="*/ 1208 w 1209"/>
              <a:gd name="T119" fmla="*/ 536 h 785"/>
              <a:gd name="T120" fmla="*/ 1208 w 1209"/>
              <a:gd name="T121" fmla="*/ 576 h 785"/>
              <a:gd name="T122" fmla="*/ 1200 w 1209"/>
              <a:gd name="T123" fmla="*/ 712 h 7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09" h="785">
                <a:moveTo>
                  <a:pt x="1200" y="712"/>
                </a:moveTo>
                <a:lnTo>
                  <a:pt x="1184" y="728"/>
                </a:lnTo>
                <a:lnTo>
                  <a:pt x="1176" y="712"/>
                </a:lnTo>
                <a:lnTo>
                  <a:pt x="1160" y="728"/>
                </a:lnTo>
                <a:lnTo>
                  <a:pt x="1168" y="776"/>
                </a:lnTo>
                <a:lnTo>
                  <a:pt x="1160" y="784"/>
                </a:lnTo>
                <a:lnTo>
                  <a:pt x="1136" y="776"/>
                </a:lnTo>
                <a:lnTo>
                  <a:pt x="1112" y="760"/>
                </a:lnTo>
                <a:lnTo>
                  <a:pt x="1112" y="744"/>
                </a:lnTo>
                <a:lnTo>
                  <a:pt x="1088" y="752"/>
                </a:lnTo>
                <a:lnTo>
                  <a:pt x="1024" y="728"/>
                </a:lnTo>
                <a:lnTo>
                  <a:pt x="1024" y="720"/>
                </a:lnTo>
                <a:lnTo>
                  <a:pt x="1040" y="712"/>
                </a:lnTo>
                <a:lnTo>
                  <a:pt x="1040" y="696"/>
                </a:lnTo>
                <a:lnTo>
                  <a:pt x="1024" y="688"/>
                </a:lnTo>
                <a:lnTo>
                  <a:pt x="1032" y="680"/>
                </a:lnTo>
                <a:lnTo>
                  <a:pt x="1016" y="656"/>
                </a:lnTo>
                <a:lnTo>
                  <a:pt x="1000" y="664"/>
                </a:lnTo>
                <a:lnTo>
                  <a:pt x="984" y="672"/>
                </a:lnTo>
                <a:lnTo>
                  <a:pt x="976" y="680"/>
                </a:lnTo>
                <a:lnTo>
                  <a:pt x="960" y="680"/>
                </a:lnTo>
                <a:lnTo>
                  <a:pt x="928" y="648"/>
                </a:lnTo>
                <a:lnTo>
                  <a:pt x="864" y="696"/>
                </a:lnTo>
                <a:lnTo>
                  <a:pt x="832" y="696"/>
                </a:lnTo>
                <a:lnTo>
                  <a:pt x="824" y="720"/>
                </a:lnTo>
                <a:lnTo>
                  <a:pt x="808" y="720"/>
                </a:lnTo>
                <a:lnTo>
                  <a:pt x="760" y="744"/>
                </a:lnTo>
                <a:lnTo>
                  <a:pt x="728" y="736"/>
                </a:lnTo>
                <a:lnTo>
                  <a:pt x="712" y="712"/>
                </a:lnTo>
                <a:lnTo>
                  <a:pt x="656" y="712"/>
                </a:lnTo>
                <a:lnTo>
                  <a:pt x="664" y="688"/>
                </a:lnTo>
                <a:lnTo>
                  <a:pt x="632" y="680"/>
                </a:lnTo>
                <a:lnTo>
                  <a:pt x="600" y="680"/>
                </a:lnTo>
                <a:lnTo>
                  <a:pt x="584" y="704"/>
                </a:lnTo>
                <a:lnTo>
                  <a:pt x="552" y="728"/>
                </a:lnTo>
                <a:lnTo>
                  <a:pt x="536" y="728"/>
                </a:lnTo>
                <a:lnTo>
                  <a:pt x="544" y="680"/>
                </a:lnTo>
                <a:lnTo>
                  <a:pt x="456" y="672"/>
                </a:lnTo>
                <a:lnTo>
                  <a:pt x="424" y="640"/>
                </a:lnTo>
                <a:lnTo>
                  <a:pt x="408" y="640"/>
                </a:lnTo>
                <a:lnTo>
                  <a:pt x="392" y="648"/>
                </a:lnTo>
                <a:lnTo>
                  <a:pt x="360" y="624"/>
                </a:lnTo>
                <a:lnTo>
                  <a:pt x="336" y="600"/>
                </a:lnTo>
                <a:lnTo>
                  <a:pt x="320" y="592"/>
                </a:lnTo>
                <a:lnTo>
                  <a:pt x="280" y="544"/>
                </a:lnTo>
                <a:lnTo>
                  <a:pt x="272" y="520"/>
                </a:lnTo>
                <a:lnTo>
                  <a:pt x="264" y="512"/>
                </a:lnTo>
                <a:lnTo>
                  <a:pt x="248" y="512"/>
                </a:lnTo>
                <a:lnTo>
                  <a:pt x="224" y="464"/>
                </a:lnTo>
                <a:lnTo>
                  <a:pt x="208" y="456"/>
                </a:lnTo>
                <a:lnTo>
                  <a:pt x="192" y="424"/>
                </a:lnTo>
                <a:lnTo>
                  <a:pt x="160" y="384"/>
                </a:lnTo>
                <a:lnTo>
                  <a:pt x="144" y="384"/>
                </a:lnTo>
                <a:lnTo>
                  <a:pt x="120" y="408"/>
                </a:lnTo>
                <a:lnTo>
                  <a:pt x="96" y="376"/>
                </a:lnTo>
                <a:lnTo>
                  <a:pt x="64" y="328"/>
                </a:lnTo>
                <a:lnTo>
                  <a:pt x="40" y="304"/>
                </a:lnTo>
                <a:lnTo>
                  <a:pt x="32" y="272"/>
                </a:lnTo>
                <a:lnTo>
                  <a:pt x="8" y="280"/>
                </a:lnTo>
                <a:lnTo>
                  <a:pt x="0" y="256"/>
                </a:lnTo>
                <a:lnTo>
                  <a:pt x="8" y="248"/>
                </a:lnTo>
                <a:lnTo>
                  <a:pt x="16" y="176"/>
                </a:lnTo>
                <a:lnTo>
                  <a:pt x="32" y="168"/>
                </a:lnTo>
                <a:lnTo>
                  <a:pt x="48" y="192"/>
                </a:lnTo>
                <a:lnTo>
                  <a:pt x="64" y="184"/>
                </a:lnTo>
                <a:lnTo>
                  <a:pt x="80" y="184"/>
                </a:lnTo>
                <a:lnTo>
                  <a:pt x="72" y="144"/>
                </a:lnTo>
                <a:lnTo>
                  <a:pt x="80" y="128"/>
                </a:lnTo>
                <a:lnTo>
                  <a:pt x="56" y="120"/>
                </a:lnTo>
                <a:lnTo>
                  <a:pt x="56" y="96"/>
                </a:lnTo>
                <a:lnTo>
                  <a:pt x="64" y="56"/>
                </a:lnTo>
                <a:lnTo>
                  <a:pt x="80" y="48"/>
                </a:lnTo>
                <a:lnTo>
                  <a:pt x="120" y="56"/>
                </a:lnTo>
                <a:lnTo>
                  <a:pt x="152" y="40"/>
                </a:lnTo>
                <a:lnTo>
                  <a:pt x="176" y="0"/>
                </a:lnTo>
                <a:lnTo>
                  <a:pt x="208" y="8"/>
                </a:lnTo>
                <a:lnTo>
                  <a:pt x="272" y="32"/>
                </a:lnTo>
                <a:lnTo>
                  <a:pt x="288" y="16"/>
                </a:lnTo>
                <a:lnTo>
                  <a:pt x="336" y="24"/>
                </a:lnTo>
                <a:lnTo>
                  <a:pt x="344" y="56"/>
                </a:lnTo>
                <a:lnTo>
                  <a:pt x="408" y="72"/>
                </a:lnTo>
                <a:lnTo>
                  <a:pt x="432" y="56"/>
                </a:lnTo>
                <a:lnTo>
                  <a:pt x="504" y="56"/>
                </a:lnTo>
                <a:lnTo>
                  <a:pt x="528" y="40"/>
                </a:lnTo>
                <a:lnTo>
                  <a:pt x="640" y="32"/>
                </a:lnTo>
                <a:lnTo>
                  <a:pt x="664" y="56"/>
                </a:lnTo>
                <a:lnTo>
                  <a:pt x="696" y="64"/>
                </a:lnTo>
                <a:lnTo>
                  <a:pt x="712" y="72"/>
                </a:lnTo>
                <a:lnTo>
                  <a:pt x="720" y="88"/>
                </a:lnTo>
                <a:lnTo>
                  <a:pt x="704" y="96"/>
                </a:lnTo>
                <a:lnTo>
                  <a:pt x="728" y="104"/>
                </a:lnTo>
                <a:lnTo>
                  <a:pt x="728" y="136"/>
                </a:lnTo>
                <a:lnTo>
                  <a:pt x="704" y="168"/>
                </a:lnTo>
                <a:lnTo>
                  <a:pt x="712" y="184"/>
                </a:lnTo>
                <a:lnTo>
                  <a:pt x="704" y="232"/>
                </a:lnTo>
                <a:lnTo>
                  <a:pt x="696" y="248"/>
                </a:lnTo>
                <a:lnTo>
                  <a:pt x="712" y="296"/>
                </a:lnTo>
                <a:lnTo>
                  <a:pt x="736" y="320"/>
                </a:lnTo>
                <a:lnTo>
                  <a:pt x="784" y="320"/>
                </a:lnTo>
                <a:lnTo>
                  <a:pt x="832" y="368"/>
                </a:lnTo>
                <a:lnTo>
                  <a:pt x="864" y="376"/>
                </a:lnTo>
                <a:lnTo>
                  <a:pt x="936" y="416"/>
                </a:lnTo>
                <a:lnTo>
                  <a:pt x="968" y="400"/>
                </a:lnTo>
                <a:lnTo>
                  <a:pt x="992" y="424"/>
                </a:lnTo>
                <a:lnTo>
                  <a:pt x="1016" y="448"/>
                </a:lnTo>
                <a:lnTo>
                  <a:pt x="1008" y="480"/>
                </a:lnTo>
                <a:lnTo>
                  <a:pt x="1040" y="480"/>
                </a:lnTo>
                <a:lnTo>
                  <a:pt x="1040" y="496"/>
                </a:lnTo>
                <a:lnTo>
                  <a:pt x="1064" y="496"/>
                </a:lnTo>
                <a:lnTo>
                  <a:pt x="1056" y="472"/>
                </a:lnTo>
                <a:lnTo>
                  <a:pt x="1072" y="472"/>
                </a:lnTo>
                <a:lnTo>
                  <a:pt x="1080" y="480"/>
                </a:lnTo>
                <a:lnTo>
                  <a:pt x="1096" y="480"/>
                </a:lnTo>
                <a:lnTo>
                  <a:pt x="1096" y="464"/>
                </a:lnTo>
                <a:lnTo>
                  <a:pt x="1120" y="464"/>
                </a:lnTo>
                <a:lnTo>
                  <a:pt x="1136" y="440"/>
                </a:lnTo>
                <a:lnTo>
                  <a:pt x="1152" y="432"/>
                </a:lnTo>
                <a:lnTo>
                  <a:pt x="1176" y="456"/>
                </a:lnTo>
                <a:lnTo>
                  <a:pt x="1176" y="480"/>
                </a:lnTo>
                <a:lnTo>
                  <a:pt x="1208" y="536"/>
                </a:lnTo>
                <a:lnTo>
                  <a:pt x="1192" y="544"/>
                </a:lnTo>
                <a:lnTo>
                  <a:pt x="1208" y="576"/>
                </a:lnTo>
                <a:lnTo>
                  <a:pt x="1208" y="608"/>
                </a:lnTo>
                <a:lnTo>
                  <a:pt x="1200" y="712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1" name="Freeform 24"/>
          <p:cNvSpPr/>
          <p:nvPr/>
        </p:nvSpPr>
        <p:spPr bwMode="gray">
          <a:xfrm>
            <a:off x="3290450" y="4345797"/>
            <a:ext cx="1224680" cy="953466"/>
          </a:xfrm>
          <a:custGeom>
            <a:avLst/>
            <a:gdLst>
              <a:gd name="T0" fmla="*/ 696 w 761"/>
              <a:gd name="T1" fmla="*/ 488 h 633"/>
              <a:gd name="T2" fmla="*/ 672 w 761"/>
              <a:gd name="T3" fmla="*/ 504 h 633"/>
              <a:gd name="T4" fmla="*/ 656 w 761"/>
              <a:gd name="T5" fmla="*/ 488 h 633"/>
              <a:gd name="T6" fmla="*/ 608 w 761"/>
              <a:gd name="T7" fmla="*/ 432 h 633"/>
              <a:gd name="T8" fmla="*/ 584 w 761"/>
              <a:gd name="T9" fmla="*/ 424 h 633"/>
              <a:gd name="T10" fmla="*/ 552 w 761"/>
              <a:gd name="T11" fmla="*/ 440 h 633"/>
              <a:gd name="T12" fmla="*/ 536 w 761"/>
              <a:gd name="T13" fmla="*/ 472 h 633"/>
              <a:gd name="T14" fmla="*/ 512 w 761"/>
              <a:gd name="T15" fmla="*/ 464 h 633"/>
              <a:gd name="T16" fmla="*/ 472 w 761"/>
              <a:gd name="T17" fmla="*/ 472 h 633"/>
              <a:gd name="T18" fmla="*/ 504 w 761"/>
              <a:gd name="T19" fmla="*/ 496 h 633"/>
              <a:gd name="T20" fmla="*/ 456 w 761"/>
              <a:gd name="T21" fmla="*/ 528 h 633"/>
              <a:gd name="T22" fmla="*/ 416 w 761"/>
              <a:gd name="T23" fmla="*/ 520 h 633"/>
              <a:gd name="T24" fmla="*/ 392 w 761"/>
              <a:gd name="T25" fmla="*/ 456 h 633"/>
              <a:gd name="T26" fmla="*/ 360 w 761"/>
              <a:gd name="T27" fmla="*/ 488 h 633"/>
              <a:gd name="T28" fmla="*/ 336 w 761"/>
              <a:gd name="T29" fmla="*/ 504 h 633"/>
              <a:gd name="T30" fmla="*/ 296 w 761"/>
              <a:gd name="T31" fmla="*/ 536 h 633"/>
              <a:gd name="T32" fmla="*/ 272 w 761"/>
              <a:gd name="T33" fmla="*/ 632 h 633"/>
              <a:gd name="T34" fmla="*/ 248 w 761"/>
              <a:gd name="T35" fmla="*/ 632 h 633"/>
              <a:gd name="T36" fmla="*/ 216 w 761"/>
              <a:gd name="T37" fmla="*/ 624 h 633"/>
              <a:gd name="T38" fmla="*/ 200 w 761"/>
              <a:gd name="T39" fmla="*/ 576 h 633"/>
              <a:gd name="T40" fmla="*/ 144 w 761"/>
              <a:gd name="T41" fmla="*/ 496 h 633"/>
              <a:gd name="T42" fmla="*/ 128 w 761"/>
              <a:gd name="T43" fmla="*/ 480 h 633"/>
              <a:gd name="T44" fmla="*/ 104 w 761"/>
              <a:gd name="T45" fmla="*/ 424 h 633"/>
              <a:gd name="T46" fmla="*/ 80 w 761"/>
              <a:gd name="T47" fmla="*/ 464 h 633"/>
              <a:gd name="T48" fmla="*/ 72 w 761"/>
              <a:gd name="T49" fmla="*/ 248 h 633"/>
              <a:gd name="T50" fmla="*/ 72 w 761"/>
              <a:gd name="T51" fmla="*/ 216 h 633"/>
              <a:gd name="T52" fmla="*/ 40 w 761"/>
              <a:gd name="T53" fmla="*/ 136 h 633"/>
              <a:gd name="T54" fmla="*/ 0 w 761"/>
              <a:gd name="T55" fmla="*/ 104 h 633"/>
              <a:gd name="T56" fmla="*/ 8 w 761"/>
              <a:gd name="T57" fmla="*/ 64 h 633"/>
              <a:gd name="T58" fmla="*/ 16 w 761"/>
              <a:gd name="T59" fmla="*/ 32 h 633"/>
              <a:gd name="T60" fmla="*/ 32 w 761"/>
              <a:gd name="T61" fmla="*/ 0 h 633"/>
              <a:gd name="T62" fmla="*/ 64 w 761"/>
              <a:gd name="T63" fmla="*/ 16 h 633"/>
              <a:gd name="T64" fmla="*/ 88 w 761"/>
              <a:gd name="T65" fmla="*/ 80 h 633"/>
              <a:gd name="T66" fmla="*/ 128 w 761"/>
              <a:gd name="T67" fmla="*/ 120 h 633"/>
              <a:gd name="T68" fmla="*/ 152 w 761"/>
              <a:gd name="T69" fmla="*/ 104 h 633"/>
              <a:gd name="T70" fmla="*/ 176 w 761"/>
              <a:gd name="T71" fmla="*/ 128 h 633"/>
              <a:gd name="T72" fmla="*/ 224 w 761"/>
              <a:gd name="T73" fmla="*/ 96 h 633"/>
              <a:gd name="T74" fmla="*/ 288 w 761"/>
              <a:gd name="T75" fmla="*/ 96 h 633"/>
              <a:gd name="T76" fmla="*/ 296 w 761"/>
              <a:gd name="T77" fmla="*/ 40 h 633"/>
              <a:gd name="T78" fmla="*/ 320 w 761"/>
              <a:gd name="T79" fmla="*/ 32 h 633"/>
              <a:gd name="T80" fmla="*/ 344 w 761"/>
              <a:gd name="T81" fmla="*/ 48 h 633"/>
              <a:gd name="T82" fmla="*/ 400 w 761"/>
              <a:gd name="T83" fmla="*/ 72 h 633"/>
              <a:gd name="T84" fmla="*/ 416 w 761"/>
              <a:gd name="T85" fmla="*/ 136 h 633"/>
              <a:gd name="T86" fmla="*/ 472 w 761"/>
              <a:gd name="T87" fmla="*/ 160 h 633"/>
              <a:gd name="T88" fmla="*/ 512 w 761"/>
              <a:gd name="T89" fmla="*/ 136 h 633"/>
              <a:gd name="T90" fmla="*/ 552 w 761"/>
              <a:gd name="T91" fmla="*/ 144 h 633"/>
              <a:gd name="T92" fmla="*/ 624 w 761"/>
              <a:gd name="T93" fmla="*/ 184 h 633"/>
              <a:gd name="T94" fmla="*/ 704 w 761"/>
              <a:gd name="T95" fmla="*/ 224 h 633"/>
              <a:gd name="T96" fmla="*/ 760 w 761"/>
              <a:gd name="T97" fmla="*/ 256 h 633"/>
              <a:gd name="T98" fmla="*/ 744 w 761"/>
              <a:gd name="T99" fmla="*/ 296 h 633"/>
              <a:gd name="T100" fmla="*/ 664 w 761"/>
              <a:gd name="T101" fmla="*/ 312 h 633"/>
              <a:gd name="T102" fmla="*/ 648 w 761"/>
              <a:gd name="T103" fmla="*/ 336 h 633"/>
              <a:gd name="T104" fmla="*/ 656 w 761"/>
              <a:gd name="T105" fmla="*/ 360 h 633"/>
              <a:gd name="T106" fmla="*/ 656 w 761"/>
              <a:gd name="T107" fmla="*/ 376 h 633"/>
              <a:gd name="T108" fmla="*/ 704 w 761"/>
              <a:gd name="T109" fmla="*/ 456 h 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761" h="633">
                <a:moveTo>
                  <a:pt x="696" y="480"/>
                </a:moveTo>
                <a:lnTo>
                  <a:pt x="696" y="488"/>
                </a:lnTo>
                <a:lnTo>
                  <a:pt x="688" y="504"/>
                </a:lnTo>
                <a:lnTo>
                  <a:pt x="672" y="504"/>
                </a:lnTo>
                <a:lnTo>
                  <a:pt x="664" y="488"/>
                </a:lnTo>
                <a:lnTo>
                  <a:pt x="656" y="488"/>
                </a:lnTo>
                <a:lnTo>
                  <a:pt x="632" y="432"/>
                </a:lnTo>
                <a:lnTo>
                  <a:pt x="608" y="432"/>
                </a:lnTo>
                <a:lnTo>
                  <a:pt x="592" y="416"/>
                </a:lnTo>
                <a:lnTo>
                  <a:pt x="584" y="424"/>
                </a:lnTo>
                <a:lnTo>
                  <a:pt x="576" y="456"/>
                </a:lnTo>
                <a:lnTo>
                  <a:pt x="552" y="440"/>
                </a:lnTo>
                <a:lnTo>
                  <a:pt x="552" y="464"/>
                </a:lnTo>
                <a:lnTo>
                  <a:pt x="536" y="472"/>
                </a:lnTo>
                <a:lnTo>
                  <a:pt x="528" y="464"/>
                </a:lnTo>
                <a:lnTo>
                  <a:pt x="512" y="464"/>
                </a:lnTo>
                <a:lnTo>
                  <a:pt x="488" y="456"/>
                </a:lnTo>
                <a:lnTo>
                  <a:pt x="472" y="472"/>
                </a:lnTo>
                <a:lnTo>
                  <a:pt x="480" y="496"/>
                </a:lnTo>
                <a:lnTo>
                  <a:pt x="504" y="496"/>
                </a:lnTo>
                <a:lnTo>
                  <a:pt x="512" y="528"/>
                </a:lnTo>
                <a:lnTo>
                  <a:pt x="456" y="528"/>
                </a:lnTo>
                <a:lnTo>
                  <a:pt x="440" y="504"/>
                </a:lnTo>
                <a:lnTo>
                  <a:pt x="416" y="520"/>
                </a:lnTo>
                <a:lnTo>
                  <a:pt x="392" y="504"/>
                </a:lnTo>
                <a:lnTo>
                  <a:pt x="392" y="456"/>
                </a:lnTo>
                <a:lnTo>
                  <a:pt x="360" y="456"/>
                </a:lnTo>
                <a:lnTo>
                  <a:pt x="360" y="488"/>
                </a:lnTo>
                <a:lnTo>
                  <a:pt x="336" y="496"/>
                </a:lnTo>
                <a:lnTo>
                  <a:pt x="336" y="504"/>
                </a:lnTo>
                <a:lnTo>
                  <a:pt x="312" y="536"/>
                </a:lnTo>
                <a:lnTo>
                  <a:pt x="296" y="536"/>
                </a:lnTo>
                <a:lnTo>
                  <a:pt x="296" y="632"/>
                </a:lnTo>
                <a:lnTo>
                  <a:pt x="272" y="632"/>
                </a:lnTo>
                <a:lnTo>
                  <a:pt x="264" y="616"/>
                </a:lnTo>
                <a:lnTo>
                  <a:pt x="248" y="632"/>
                </a:lnTo>
                <a:lnTo>
                  <a:pt x="216" y="632"/>
                </a:lnTo>
                <a:lnTo>
                  <a:pt x="216" y="624"/>
                </a:lnTo>
                <a:lnTo>
                  <a:pt x="200" y="616"/>
                </a:lnTo>
                <a:lnTo>
                  <a:pt x="200" y="576"/>
                </a:lnTo>
                <a:lnTo>
                  <a:pt x="160" y="496"/>
                </a:lnTo>
                <a:lnTo>
                  <a:pt x="144" y="496"/>
                </a:lnTo>
                <a:lnTo>
                  <a:pt x="144" y="504"/>
                </a:lnTo>
                <a:lnTo>
                  <a:pt x="128" y="480"/>
                </a:lnTo>
                <a:lnTo>
                  <a:pt x="136" y="472"/>
                </a:lnTo>
                <a:lnTo>
                  <a:pt x="104" y="424"/>
                </a:lnTo>
                <a:lnTo>
                  <a:pt x="88" y="432"/>
                </a:lnTo>
                <a:lnTo>
                  <a:pt x="80" y="464"/>
                </a:lnTo>
                <a:lnTo>
                  <a:pt x="64" y="472"/>
                </a:lnTo>
                <a:lnTo>
                  <a:pt x="72" y="248"/>
                </a:lnTo>
                <a:lnTo>
                  <a:pt x="56" y="224"/>
                </a:lnTo>
                <a:lnTo>
                  <a:pt x="72" y="216"/>
                </a:lnTo>
                <a:lnTo>
                  <a:pt x="40" y="160"/>
                </a:lnTo>
                <a:lnTo>
                  <a:pt x="40" y="136"/>
                </a:lnTo>
                <a:lnTo>
                  <a:pt x="16" y="112"/>
                </a:lnTo>
                <a:lnTo>
                  <a:pt x="0" y="104"/>
                </a:lnTo>
                <a:lnTo>
                  <a:pt x="0" y="96"/>
                </a:lnTo>
                <a:lnTo>
                  <a:pt x="8" y="64"/>
                </a:lnTo>
                <a:lnTo>
                  <a:pt x="24" y="48"/>
                </a:lnTo>
                <a:lnTo>
                  <a:pt x="16" y="32"/>
                </a:lnTo>
                <a:lnTo>
                  <a:pt x="16" y="0"/>
                </a:lnTo>
                <a:lnTo>
                  <a:pt x="32" y="0"/>
                </a:lnTo>
                <a:lnTo>
                  <a:pt x="40" y="16"/>
                </a:lnTo>
                <a:lnTo>
                  <a:pt x="64" y="16"/>
                </a:lnTo>
                <a:lnTo>
                  <a:pt x="88" y="40"/>
                </a:lnTo>
                <a:lnTo>
                  <a:pt x="88" y="80"/>
                </a:lnTo>
                <a:lnTo>
                  <a:pt x="104" y="80"/>
                </a:lnTo>
                <a:lnTo>
                  <a:pt x="128" y="120"/>
                </a:lnTo>
                <a:lnTo>
                  <a:pt x="152" y="112"/>
                </a:lnTo>
                <a:lnTo>
                  <a:pt x="152" y="104"/>
                </a:lnTo>
                <a:lnTo>
                  <a:pt x="160" y="112"/>
                </a:lnTo>
                <a:lnTo>
                  <a:pt x="176" y="128"/>
                </a:lnTo>
                <a:lnTo>
                  <a:pt x="216" y="128"/>
                </a:lnTo>
                <a:lnTo>
                  <a:pt x="224" y="96"/>
                </a:lnTo>
                <a:lnTo>
                  <a:pt x="256" y="88"/>
                </a:lnTo>
                <a:lnTo>
                  <a:pt x="288" y="96"/>
                </a:lnTo>
                <a:lnTo>
                  <a:pt x="304" y="72"/>
                </a:lnTo>
                <a:lnTo>
                  <a:pt x="296" y="40"/>
                </a:lnTo>
                <a:lnTo>
                  <a:pt x="296" y="32"/>
                </a:lnTo>
                <a:lnTo>
                  <a:pt x="320" y="32"/>
                </a:lnTo>
                <a:lnTo>
                  <a:pt x="336" y="24"/>
                </a:lnTo>
                <a:lnTo>
                  <a:pt x="344" y="48"/>
                </a:lnTo>
                <a:lnTo>
                  <a:pt x="384" y="72"/>
                </a:lnTo>
                <a:lnTo>
                  <a:pt x="400" y="72"/>
                </a:lnTo>
                <a:lnTo>
                  <a:pt x="400" y="88"/>
                </a:lnTo>
                <a:lnTo>
                  <a:pt x="416" y="136"/>
                </a:lnTo>
                <a:lnTo>
                  <a:pt x="432" y="152"/>
                </a:lnTo>
                <a:lnTo>
                  <a:pt x="472" y="160"/>
                </a:lnTo>
                <a:lnTo>
                  <a:pt x="496" y="128"/>
                </a:lnTo>
                <a:lnTo>
                  <a:pt x="512" y="136"/>
                </a:lnTo>
                <a:lnTo>
                  <a:pt x="520" y="152"/>
                </a:lnTo>
                <a:lnTo>
                  <a:pt x="552" y="144"/>
                </a:lnTo>
                <a:lnTo>
                  <a:pt x="592" y="176"/>
                </a:lnTo>
                <a:lnTo>
                  <a:pt x="624" y="184"/>
                </a:lnTo>
                <a:lnTo>
                  <a:pt x="656" y="192"/>
                </a:lnTo>
                <a:lnTo>
                  <a:pt x="704" y="224"/>
                </a:lnTo>
                <a:lnTo>
                  <a:pt x="728" y="232"/>
                </a:lnTo>
                <a:lnTo>
                  <a:pt x="760" y="256"/>
                </a:lnTo>
                <a:lnTo>
                  <a:pt x="760" y="296"/>
                </a:lnTo>
                <a:lnTo>
                  <a:pt x="744" y="296"/>
                </a:lnTo>
                <a:lnTo>
                  <a:pt x="712" y="312"/>
                </a:lnTo>
                <a:lnTo>
                  <a:pt x="664" y="312"/>
                </a:lnTo>
                <a:lnTo>
                  <a:pt x="648" y="328"/>
                </a:lnTo>
                <a:lnTo>
                  <a:pt x="648" y="336"/>
                </a:lnTo>
                <a:lnTo>
                  <a:pt x="656" y="352"/>
                </a:lnTo>
                <a:lnTo>
                  <a:pt x="656" y="360"/>
                </a:lnTo>
                <a:lnTo>
                  <a:pt x="648" y="376"/>
                </a:lnTo>
                <a:lnTo>
                  <a:pt x="656" y="376"/>
                </a:lnTo>
                <a:lnTo>
                  <a:pt x="696" y="424"/>
                </a:lnTo>
                <a:lnTo>
                  <a:pt x="704" y="456"/>
                </a:lnTo>
                <a:lnTo>
                  <a:pt x="696" y="48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2" name="Freeform 25"/>
          <p:cNvSpPr/>
          <p:nvPr/>
        </p:nvSpPr>
        <p:spPr bwMode="invGray">
          <a:xfrm>
            <a:off x="2580861" y="3682044"/>
            <a:ext cx="1264920" cy="930343"/>
          </a:xfrm>
          <a:custGeom>
            <a:avLst/>
            <a:gdLst>
              <a:gd name="T0" fmla="*/ 672 w 785"/>
              <a:gd name="T1" fmla="*/ 536 h 617"/>
              <a:gd name="T2" fmla="*/ 616 w 785"/>
              <a:gd name="T3" fmla="*/ 568 h 617"/>
              <a:gd name="T4" fmla="*/ 592 w 785"/>
              <a:gd name="T5" fmla="*/ 544 h 617"/>
              <a:gd name="T6" fmla="*/ 568 w 785"/>
              <a:gd name="T7" fmla="*/ 560 h 617"/>
              <a:gd name="T8" fmla="*/ 528 w 785"/>
              <a:gd name="T9" fmla="*/ 520 h 617"/>
              <a:gd name="T10" fmla="*/ 504 w 785"/>
              <a:gd name="T11" fmla="*/ 456 h 617"/>
              <a:gd name="T12" fmla="*/ 472 w 785"/>
              <a:gd name="T13" fmla="*/ 440 h 617"/>
              <a:gd name="T14" fmla="*/ 456 w 785"/>
              <a:gd name="T15" fmla="*/ 456 h 617"/>
              <a:gd name="T16" fmla="*/ 464 w 785"/>
              <a:gd name="T17" fmla="*/ 480 h 617"/>
              <a:gd name="T18" fmla="*/ 440 w 785"/>
              <a:gd name="T19" fmla="*/ 536 h 617"/>
              <a:gd name="T20" fmla="*/ 456 w 785"/>
              <a:gd name="T21" fmla="*/ 552 h 617"/>
              <a:gd name="T22" fmla="*/ 424 w 785"/>
              <a:gd name="T23" fmla="*/ 584 h 617"/>
              <a:gd name="T24" fmla="*/ 400 w 785"/>
              <a:gd name="T25" fmla="*/ 600 h 617"/>
              <a:gd name="T26" fmla="*/ 376 w 785"/>
              <a:gd name="T27" fmla="*/ 592 h 617"/>
              <a:gd name="T28" fmla="*/ 368 w 785"/>
              <a:gd name="T29" fmla="*/ 608 h 617"/>
              <a:gd name="T30" fmla="*/ 336 w 785"/>
              <a:gd name="T31" fmla="*/ 600 h 617"/>
              <a:gd name="T32" fmla="*/ 320 w 785"/>
              <a:gd name="T33" fmla="*/ 568 h 617"/>
              <a:gd name="T34" fmla="*/ 232 w 785"/>
              <a:gd name="T35" fmla="*/ 536 h 617"/>
              <a:gd name="T36" fmla="*/ 136 w 785"/>
              <a:gd name="T37" fmla="*/ 496 h 617"/>
              <a:gd name="T38" fmla="*/ 40 w 785"/>
              <a:gd name="T39" fmla="*/ 440 h 617"/>
              <a:gd name="T40" fmla="*/ 0 w 785"/>
              <a:gd name="T41" fmla="*/ 368 h 617"/>
              <a:gd name="T42" fmla="*/ 16 w 785"/>
              <a:gd name="T43" fmla="*/ 304 h 617"/>
              <a:gd name="T44" fmla="*/ 32 w 785"/>
              <a:gd name="T45" fmla="*/ 248 h 617"/>
              <a:gd name="T46" fmla="*/ 8 w 785"/>
              <a:gd name="T47" fmla="*/ 216 h 617"/>
              <a:gd name="T48" fmla="*/ 48 w 785"/>
              <a:gd name="T49" fmla="*/ 208 h 617"/>
              <a:gd name="T50" fmla="*/ 104 w 785"/>
              <a:gd name="T51" fmla="*/ 224 h 617"/>
              <a:gd name="T52" fmla="*/ 96 w 785"/>
              <a:gd name="T53" fmla="*/ 184 h 617"/>
              <a:gd name="T54" fmla="*/ 128 w 785"/>
              <a:gd name="T55" fmla="*/ 136 h 617"/>
              <a:gd name="T56" fmla="*/ 88 w 785"/>
              <a:gd name="T57" fmla="*/ 72 h 617"/>
              <a:gd name="T58" fmla="*/ 152 w 785"/>
              <a:gd name="T59" fmla="*/ 16 h 617"/>
              <a:gd name="T60" fmla="*/ 288 w 785"/>
              <a:gd name="T61" fmla="*/ 0 h 617"/>
              <a:gd name="T62" fmla="*/ 384 w 785"/>
              <a:gd name="T63" fmla="*/ 40 h 617"/>
              <a:gd name="T64" fmla="*/ 456 w 785"/>
              <a:gd name="T65" fmla="*/ 104 h 617"/>
              <a:gd name="T66" fmla="*/ 472 w 785"/>
              <a:gd name="T67" fmla="*/ 48 h 617"/>
              <a:gd name="T68" fmla="*/ 528 w 785"/>
              <a:gd name="T69" fmla="*/ 72 h 617"/>
              <a:gd name="T70" fmla="*/ 592 w 785"/>
              <a:gd name="T71" fmla="*/ 96 h 617"/>
              <a:gd name="T72" fmla="*/ 656 w 785"/>
              <a:gd name="T73" fmla="*/ 120 h 617"/>
              <a:gd name="T74" fmla="*/ 728 w 785"/>
              <a:gd name="T75" fmla="*/ 176 h 617"/>
              <a:gd name="T76" fmla="*/ 768 w 785"/>
              <a:gd name="T77" fmla="*/ 232 h 617"/>
              <a:gd name="T78" fmla="*/ 784 w 785"/>
              <a:gd name="T79" fmla="*/ 336 h 617"/>
              <a:gd name="T80" fmla="*/ 752 w 785"/>
              <a:gd name="T81" fmla="*/ 360 h 617"/>
              <a:gd name="T82" fmla="*/ 712 w 785"/>
              <a:gd name="T83" fmla="*/ 408 h 617"/>
              <a:gd name="T84" fmla="*/ 736 w 785"/>
              <a:gd name="T85" fmla="*/ 432 h 617"/>
              <a:gd name="T86" fmla="*/ 704 w 785"/>
              <a:gd name="T87" fmla="*/ 456 h 617"/>
              <a:gd name="T88" fmla="*/ 656 w 785"/>
              <a:gd name="T89" fmla="*/ 448 h 617"/>
              <a:gd name="T90" fmla="*/ 664 w 785"/>
              <a:gd name="T91" fmla="*/ 488 h 617"/>
              <a:gd name="T92" fmla="*/ 712 w 785"/>
              <a:gd name="T93" fmla="*/ 504 h 6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85" h="617">
                <a:moveTo>
                  <a:pt x="704" y="528"/>
                </a:moveTo>
                <a:lnTo>
                  <a:pt x="672" y="536"/>
                </a:lnTo>
                <a:lnTo>
                  <a:pt x="656" y="568"/>
                </a:lnTo>
                <a:lnTo>
                  <a:pt x="616" y="568"/>
                </a:lnTo>
                <a:lnTo>
                  <a:pt x="608" y="552"/>
                </a:lnTo>
                <a:lnTo>
                  <a:pt x="592" y="544"/>
                </a:lnTo>
                <a:lnTo>
                  <a:pt x="592" y="552"/>
                </a:lnTo>
                <a:lnTo>
                  <a:pt x="568" y="560"/>
                </a:lnTo>
                <a:lnTo>
                  <a:pt x="544" y="520"/>
                </a:lnTo>
                <a:lnTo>
                  <a:pt x="528" y="520"/>
                </a:lnTo>
                <a:lnTo>
                  <a:pt x="528" y="480"/>
                </a:lnTo>
                <a:lnTo>
                  <a:pt x="504" y="456"/>
                </a:lnTo>
                <a:lnTo>
                  <a:pt x="488" y="456"/>
                </a:lnTo>
                <a:lnTo>
                  <a:pt x="472" y="440"/>
                </a:lnTo>
                <a:lnTo>
                  <a:pt x="456" y="440"/>
                </a:lnTo>
                <a:lnTo>
                  <a:pt x="456" y="456"/>
                </a:lnTo>
                <a:lnTo>
                  <a:pt x="456" y="472"/>
                </a:lnTo>
                <a:lnTo>
                  <a:pt x="464" y="480"/>
                </a:lnTo>
                <a:lnTo>
                  <a:pt x="448" y="496"/>
                </a:lnTo>
                <a:lnTo>
                  <a:pt x="440" y="536"/>
                </a:lnTo>
                <a:lnTo>
                  <a:pt x="448" y="552"/>
                </a:lnTo>
                <a:lnTo>
                  <a:pt x="456" y="552"/>
                </a:lnTo>
                <a:lnTo>
                  <a:pt x="440" y="560"/>
                </a:lnTo>
                <a:lnTo>
                  <a:pt x="424" y="584"/>
                </a:lnTo>
                <a:lnTo>
                  <a:pt x="400" y="584"/>
                </a:lnTo>
                <a:lnTo>
                  <a:pt x="400" y="600"/>
                </a:lnTo>
                <a:lnTo>
                  <a:pt x="384" y="608"/>
                </a:lnTo>
                <a:lnTo>
                  <a:pt x="376" y="592"/>
                </a:lnTo>
                <a:lnTo>
                  <a:pt x="360" y="592"/>
                </a:lnTo>
                <a:lnTo>
                  <a:pt x="368" y="608"/>
                </a:lnTo>
                <a:lnTo>
                  <a:pt x="352" y="616"/>
                </a:lnTo>
                <a:lnTo>
                  <a:pt x="336" y="600"/>
                </a:lnTo>
                <a:lnTo>
                  <a:pt x="312" y="600"/>
                </a:lnTo>
                <a:lnTo>
                  <a:pt x="320" y="568"/>
                </a:lnTo>
                <a:lnTo>
                  <a:pt x="264" y="520"/>
                </a:lnTo>
                <a:lnTo>
                  <a:pt x="232" y="536"/>
                </a:lnTo>
                <a:lnTo>
                  <a:pt x="168" y="496"/>
                </a:lnTo>
                <a:lnTo>
                  <a:pt x="136" y="496"/>
                </a:lnTo>
                <a:lnTo>
                  <a:pt x="88" y="440"/>
                </a:lnTo>
                <a:lnTo>
                  <a:pt x="40" y="440"/>
                </a:lnTo>
                <a:lnTo>
                  <a:pt x="16" y="416"/>
                </a:lnTo>
                <a:lnTo>
                  <a:pt x="0" y="368"/>
                </a:lnTo>
                <a:lnTo>
                  <a:pt x="8" y="352"/>
                </a:lnTo>
                <a:lnTo>
                  <a:pt x="16" y="304"/>
                </a:lnTo>
                <a:lnTo>
                  <a:pt x="8" y="280"/>
                </a:lnTo>
                <a:lnTo>
                  <a:pt x="32" y="248"/>
                </a:lnTo>
                <a:lnTo>
                  <a:pt x="32" y="224"/>
                </a:lnTo>
                <a:lnTo>
                  <a:pt x="8" y="216"/>
                </a:lnTo>
                <a:lnTo>
                  <a:pt x="16" y="208"/>
                </a:lnTo>
                <a:lnTo>
                  <a:pt x="48" y="208"/>
                </a:lnTo>
                <a:lnTo>
                  <a:pt x="56" y="200"/>
                </a:lnTo>
                <a:lnTo>
                  <a:pt x="104" y="224"/>
                </a:lnTo>
                <a:lnTo>
                  <a:pt x="104" y="192"/>
                </a:lnTo>
                <a:lnTo>
                  <a:pt x="96" y="184"/>
                </a:lnTo>
                <a:lnTo>
                  <a:pt x="96" y="160"/>
                </a:lnTo>
                <a:lnTo>
                  <a:pt x="128" y="136"/>
                </a:lnTo>
                <a:lnTo>
                  <a:pt x="120" y="112"/>
                </a:lnTo>
                <a:lnTo>
                  <a:pt x="88" y="72"/>
                </a:lnTo>
                <a:lnTo>
                  <a:pt x="96" y="32"/>
                </a:lnTo>
                <a:lnTo>
                  <a:pt x="152" y="16"/>
                </a:lnTo>
                <a:lnTo>
                  <a:pt x="256" y="8"/>
                </a:lnTo>
                <a:lnTo>
                  <a:pt x="288" y="0"/>
                </a:lnTo>
                <a:lnTo>
                  <a:pt x="344" y="24"/>
                </a:lnTo>
                <a:lnTo>
                  <a:pt x="384" y="40"/>
                </a:lnTo>
                <a:lnTo>
                  <a:pt x="424" y="64"/>
                </a:lnTo>
                <a:lnTo>
                  <a:pt x="456" y="104"/>
                </a:lnTo>
                <a:lnTo>
                  <a:pt x="472" y="56"/>
                </a:lnTo>
                <a:lnTo>
                  <a:pt x="472" y="48"/>
                </a:lnTo>
                <a:lnTo>
                  <a:pt x="504" y="64"/>
                </a:lnTo>
                <a:lnTo>
                  <a:pt x="528" y="72"/>
                </a:lnTo>
                <a:lnTo>
                  <a:pt x="584" y="64"/>
                </a:lnTo>
                <a:lnTo>
                  <a:pt x="592" y="96"/>
                </a:lnTo>
                <a:lnTo>
                  <a:pt x="640" y="128"/>
                </a:lnTo>
                <a:lnTo>
                  <a:pt x="656" y="120"/>
                </a:lnTo>
                <a:lnTo>
                  <a:pt x="728" y="192"/>
                </a:lnTo>
                <a:lnTo>
                  <a:pt x="728" y="176"/>
                </a:lnTo>
                <a:lnTo>
                  <a:pt x="760" y="208"/>
                </a:lnTo>
                <a:lnTo>
                  <a:pt x="768" y="232"/>
                </a:lnTo>
                <a:lnTo>
                  <a:pt x="776" y="288"/>
                </a:lnTo>
                <a:lnTo>
                  <a:pt x="784" y="336"/>
                </a:lnTo>
                <a:lnTo>
                  <a:pt x="776" y="360"/>
                </a:lnTo>
                <a:lnTo>
                  <a:pt x="752" y="360"/>
                </a:lnTo>
                <a:lnTo>
                  <a:pt x="744" y="392"/>
                </a:lnTo>
                <a:lnTo>
                  <a:pt x="712" y="408"/>
                </a:lnTo>
                <a:lnTo>
                  <a:pt x="712" y="424"/>
                </a:lnTo>
                <a:lnTo>
                  <a:pt x="736" y="432"/>
                </a:lnTo>
                <a:lnTo>
                  <a:pt x="728" y="440"/>
                </a:lnTo>
                <a:lnTo>
                  <a:pt x="704" y="456"/>
                </a:lnTo>
                <a:lnTo>
                  <a:pt x="672" y="448"/>
                </a:lnTo>
                <a:lnTo>
                  <a:pt x="656" y="448"/>
                </a:lnTo>
                <a:lnTo>
                  <a:pt x="648" y="464"/>
                </a:lnTo>
                <a:lnTo>
                  <a:pt x="664" y="488"/>
                </a:lnTo>
                <a:lnTo>
                  <a:pt x="696" y="496"/>
                </a:lnTo>
                <a:lnTo>
                  <a:pt x="712" y="504"/>
                </a:lnTo>
                <a:lnTo>
                  <a:pt x="704" y="52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3" name="Freeform 26"/>
          <p:cNvSpPr/>
          <p:nvPr/>
        </p:nvSpPr>
        <p:spPr bwMode="gray">
          <a:xfrm>
            <a:off x="4874619" y="4862654"/>
            <a:ext cx="492286" cy="643351"/>
          </a:xfrm>
          <a:custGeom>
            <a:avLst/>
            <a:gdLst>
              <a:gd name="T0" fmla="*/ 272 w 305"/>
              <a:gd name="T1" fmla="*/ 40 h 425"/>
              <a:gd name="T2" fmla="*/ 280 w 305"/>
              <a:gd name="T3" fmla="*/ 72 h 425"/>
              <a:gd name="T4" fmla="*/ 304 w 305"/>
              <a:gd name="T5" fmla="*/ 88 h 425"/>
              <a:gd name="T6" fmla="*/ 304 w 305"/>
              <a:gd name="T7" fmla="*/ 136 h 425"/>
              <a:gd name="T8" fmla="*/ 272 w 305"/>
              <a:gd name="T9" fmla="*/ 152 h 425"/>
              <a:gd name="T10" fmla="*/ 272 w 305"/>
              <a:gd name="T11" fmla="*/ 160 h 425"/>
              <a:gd name="T12" fmla="*/ 240 w 305"/>
              <a:gd name="T13" fmla="*/ 160 h 425"/>
              <a:gd name="T14" fmla="*/ 224 w 305"/>
              <a:gd name="T15" fmla="*/ 176 h 425"/>
              <a:gd name="T16" fmla="*/ 224 w 305"/>
              <a:gd name="T17" fmla="*/ 200 h 425"/>
              <a:gd name="T18" fmla="*/ 232 w 305"/>
              <a:gd name="T19" fmla="*/ 208 h 425"/>
              <a:gd name="T20" fmla="*/ 208 w 305"/>
              <a:gd name="T21" fmla="*/ 240 h 425"/>
              <a:gd name="T22" fmla="*/ 192 w 305"/>
              <a:gd name="T23" fmla="*/ 240 h 425"/>
              <a:gd name="T24" fmla="*/ 192 w 305"/>
              <a:gd name="T25" fmla="*/ 272 h 425"/>
              <a:gd name="T26" fmla="*/ 192 w 305"/>
              <a:gd name="T27" fmla="*/ 280 h 425"/>
              <a:gd name="T28" fmla="*/ 192 w 305"/>
              <a:gd name="T29" fmla="*/ 304 h 425"/>
              <a:gd name="T30" fmla="*/ 176 w 305"/>
              <a:gd name="T31" fmla="*/ 320 h 425"/>
              <a:gd name="T32" fmla="*/ 168 w 305"/>
              <a:gd name="T33" fmla="*/ 360 h 425"/>
              <a:gd name="T34" fmla="*/ 160 w 305"/>
              <a:gd name="T35" fmla="*/ 384 h 425"/>
              <a:gd name="T36" fmla="*/ 160 w 305"/>
              <a:gd name="T37" fmla="*/ 392 h 425"/>
              <a:gd name="T38" fmla="*/ 152 w 305"/>
              <a:gd name="T39" fmla="*/ 416 h 425"/>
              <a:gd name="T40" fmla="*/ 136 w 305"/>
              <a:gd name="T41" fmla="*/ 416 h 425"/>
              <a:gd name="T42" fmla="*/ 128 w 305"/>
              <a:gd name="T43" fmla="*/ 408 h 425"/>
              <a:gd name="T44" fmla="*/ 64 w 305"/>
              <a:gd name="T45" fmla="*/ 424 h 425"/>
              <a:gd name="T46" fmla="*/ 56 w 305"/>
              <a:gd name="T47" fmla="*/ 416 h 425"/>
              <a:gd name="T48" fmla="*/ 80 w 305"/>
              <a:gd name="T49" fmla="*/ 368 h 425"/>
              <a:gd name="T50" fmla="*/ 56 w 305"/>
              <a:gd name="T51" fmla="*/ 360 h 425"/>
              <a:gd name="T52" fmla="*/ 40 w 305"/>
              <a:gd name="T53" fmla="*/ 368 h 425"/>
              <a:gd name="T54" fmla="*/ 24 w 305"/>
              <a:gd name="T55" fmla="*/ 360 h 425"/>
              <a:gd name="T56" fmla="*/ 24 w 305"/>
              <a:gd name="T57" fmla="*/ 320 h 425"/>
              <a:gd name="T58" fmla="*/ 40 w 305"/>
              <a:gd name="T59" fmla="*/ 312 h 425"/>
              <a:gd name="T60" fmla="*/ 48 w 305"/>
              <a:gd name="T61" fmla="*/ 312 h 425"/>
              <a:gd name="T62" fmla="*/ 48 w 305"/>
              <a:gd name="T63" fmla="*/ 288 h 425"/>
              <a:gd name="T64" fmla="*/ 32 w 305"/>
              <a:gd name="T65" fmla="*/ 288 h 425"/>
              <a:gd name="T66" fmla="*/ 32 w 305"/>
              <a:gd name="T67" fmla="*/ 272 h 425"/>
              <a:gd name="T68" fmla="*/ 16 w 305"/>
              <a:gd name="T69" fmla="*/ 264 h 425"/>
              <a:gd name="T70" fmla="*/ 16 w 305"/>
              <a:gd name="T71" fmla="*/ 216 h 425"/>
              <a:gd name="T72" fmla="*/ 0 w 305"/>
              <a:gd name="T73" fmla="*/ 200 h 425"/>
              <a:gd name="T74" fmla="*/ 8 w 305"/>
              <a:gd name="T75" fmla="*/ 176 h 425"/>
              <a:gd name="T76" fmla="*/ 32 w 305"/>
              <a:gd name="T77" fmla="*/ 152 h 425"/>
              <a:gd name="T78" fmla="*/ 32 w 305"/>
              <a:gd name="T79" fmla="*/ 128 h 425"/>
              <a:gd name="T80" fmla="*/ 24 w 305"/>
              <a:gd name="T81" fmla="*/ 120 h 425"/>
              <a:gd name="T82" fmla="*/ 32 w 305"/>
              <a:gd name="T83" fmla="*/ 104 h 425"/>
              <a:gd name="T84" fmla="*/ 16 w 305"/>
              <a:gd name="T85" fmla="*/ 80 h 425"/>
              <a:gd name="T86" fmla="*/ 32 w 305"/>
              <a:gd name="T87" fmla="*/ 64 h 425"/>
              <a:gd name="T88" fmla="*/ 56 w 305"/>
              <a:gd name="T89" fmla="*/ 56 h 425"/>
              <a:gd name="T90" fmla="*/ 112 w 305"/>
              <a:gd name="T91" fmla="*/ 24 h 425"/>
              <a:gd name="T92" fmla="*/ 144 w 305"/>
              <a:gd name="T93" fmla="*/ 8 h 425"/>
              <a:gd name="T94" fmla="*/ 168 w 305"/>
              <a:gd name="T95" fmla="*/ 8 h 425"/>
              <a:gd name="T96" fmla="*/ 184 w 305"/>
              <a:gd name="T97" fmla="*/ 0 h 425"/>
              <a:gd name="T98" fmla="*/ 192 w 305"/>
              <a:gd name="T99" fmla="*/ 8 h 425"/>
              <a:gd name="T100" fmla="*/ 184 w 305"/>
              <a:gd name="T101" fmla="*/ 16 h 425"/>
              <a:gd name="T102" fmla="*/ 184 w 305"/>
              <a:gd name="T103" fmla="*/ 32 h 425"/>
              <a:gd name="T104" fmla="*/ 208 w 305"/>
              <a:gd name="T105" fmla="*/ 32 h 425"/>
              <a:gd name="T106" fmla="*/ 208 w 305"/>
              <a:gd name="T107" fmla="*/ 16 h 425"/>
              <a:gd name="T108" fmla="*/ 216 w 305"/>
              <a:gd name="T109" fmla="*/ 0 h 425"/>
              <a:gd name="T110" fmla="*/ 232 w 305"/>
              <a:gd name="T111" fmla="*/ 16 h 425"/>
              <a:gd name="T112" fmla="*/ 240 w 305"/>
              <a:gd name="T113" fmla="*/ 32 h 425"/>
              <a:gd name="T114" fmla="*/ 272 w 305"/>
              <a:gd name="T115" fmla="*/ 32 h 425"/>
              <a:gd name="T116" fmla="*/ 272 w 305"/>
              <a:gd name="T117" fmla="*/ 40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05" h="425">
                <a:moveTo>
                  <a:pt x="272" y="40"/>
                </a:moveTo>
                <a:lnTo>
                  <a:pt x="280" y="72"/>
                </a:lnTo>
                <a:lnTo>
                  <a:pt x="304" y="88"/>
                </a:lnTo>
                <a:lnTo>
                  <a:pt x="304" y="136"/>
                </a:lnTo>
                <a:lnTo>
                  <a:pt x="272" y="152"/>
                </a:lnTo>
                <a:lnTo>
                  <a:pt x="272" y="160"/>
                </a:lnTo>
                <a:lnTo>
                  <a:pt x="240" y="160"/>
                </a:lnTo>
                <a:lnTo>
                  <a:pt x="224" y="176"/>
                </a:lnTo>
                <a:lnTo>
                  <a:pt x="224" y="200"/>
                </a:lnTo>
                <a:lnTo>
                  <a:pt x="232" y="208"/>
                </a:lnTo>
                <a:lnTo>
                  <a:pt x="208" y="240"/>
                </a:lnTo>
                <a:lnTo>
                  <a:pt x="192" y="240"/>
                </a:lnTo>
                <a:lnTo>
                  <a:pt x="192" y="272"/>
                </a:lnTo>
                <a:lnTo>
                  <a:pt x="192" y="280"/>
                </a:lnTo>
                <a:lnTo>
                  <a:pt x="192" y="304"/>
                </a:lnTo>
                <a:lnTo>
                  <a:pt x="176" y="320"/>
                </a:lnTo>
                <a:lnTo>
                  <a:pt x="168" y="360"/>
                </a:lnTo>
                <a:lnTo>
                  <a:pt x="160" y="384"/>
                </a:lnTo>
                <a:lnTo>
                  <a:pt x="160" y="392"/>
                </a:lnTo>
                <a:lnTo>
                  <a:pt x="152" y="416"/>
                </a:lnTo>
                <a:lnTo>
                  <a:pt x="136" y="416"/>
                </a:lnTo>
                <a:lnTo>
                  <a:pt x="128" y="408"/>
                </a:lnTo>
                <a:lnTo>
                  <a:pt x="64" y="424"/>
                </a:lnTo>
                <a:lnTo>
                  <a:pt x="56" y="416"/>
                </a:lnTo>
                <a:lnTo>
                  <a:pt x="80" y="368"/>
                </a:lnTo>
                <a:lnTo>
                  <a:pt x="56" y="360"/>
                </a:lnTo>
                <a:lnTo>
                  <a:pt x="40" y="368"/>
                </a:lnTo>
                <a:lnTo>
                  <a:pt x="24" y="360"/>
                </a:lnTo>
                <a:lnTo>
                  <a:pt x="24" y="320"/>
                </a:lnTo>
                <a:lnTo>
                  <a:pt x="40" y="312"/>
                </a:lnTo>
                <a:lnTo>
                  <a:pt x="48" y="312"/>
                </a:lnTo>
                <a:lnTo>
                  <a:pt x="48" y="288"/>
                </a:lnTo>
                <a:lnTo>
                  <a:pt x="32" y="288"/>
                </a:lnTo>
                <a:lnTo>
                  <a:pt x="32" y="272"/>
                </a:lnTo>
                <a:lnTo>
                  <a:pt x="16" y="264"/>
                </a:lnTo>
                <a:lnTo>
                  <a:pt x="16" y="216"/>
                </a:lnTo>
                <a:lnTo>
                  <a:pt x="0" y="200"/>
                </a:lnTo>
                <a:lnTo>
                  <a:pt x="8" y="176"/>
                </a:lnTo>
                <a:lnTo>
                  <a:pt x="32" y="152"/>
                </a:lnTo>
                <a:lnTo>
                  <a:pt x="32" y="128"/>
                </a:lnTo>
                <a:lnTo>
                  <a:pt x="24" y="120"/>
                </a:lnTo>
                <a:lnTo>
                  <a:pt x="32" y="104"/>
                </a:lnTo>
                <a:lnTo>
                  <a:pt x="16" y="80"/>
                </a:lnTo>
                <a:lnTo>
                  <a:pt x="32" y="64"/>
                </a:lnTo>
                <a:lnTo>
                  <a:pt x="56" y="56"/>
                </a:lnTo>
                <a:lnTo>
                  <a:pt x="112" y="24"/>
                </a:lnTo>
                <a:lnTo>
                  <a:pt x="144" y="8"/>
                </a:lnTo>
                <a:lnTo>
                  <a:pt x="168" y="8"/>
                </a:lnTo>
                <a:lnTo>
                  <a:pt x="184" y="0"/>
                </a:lnTo>
                <a:lnTo>
                  <a:pt x="192" y="8"/>
                </a:lnTo>
                <a:lnTo>
                  <a:pt x="184" y="16"/>
                </a:lnTo>
                <a:lnTo>
                  <a:pt x="184" y="32"/>
                </a:lnTo>
                <a:lnTo>
                  <a:pt x="208" y="32"/>
                </a:lnTo>
                <a:lnTo>
                  <a:pt x="208" y="16"/>
                </a:lnTo>
                <a:lnTo>
                  <a:pt x="216" y="0"/>
                </a:lnTo>
                <a:lnTo>
                  <a:pt x="232" y="16"/>
                </a:lnTo>
                <a:lnTo>
                  <a:pt x="240" y="32"/>
                </a:lnTo>
                <a:lnTo>
                  <a:pt x="272" y="32"/>
                </a:lnTo>
                <a:lnTo>
                  <a:pt x="272" y="4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4" name="Freeform 27"/>
          <p:cNvSpPr/>
          <p:nvPr/>
        </p:nvSpPr>
        <p:spPr bwMode="gray">
          <a:xfrm>
            <a:off x="4383674" y="4862654"/>
            <a:ext cx="568745" cy="631110"/>
          </a:xfrm>
          <a:custGeom>
            <a:avLst/>
            <a:gdLst>
              <a:gd name="T0" fmla="*/ 336 w 353"/>
              <a:gd name="T1" fmla="*/ 104 h 417"/>
              <a:gd name="T2" fmla="*/ 344 w 353"/>
              <a:gd name="T3" fmla="*/ 128 h 417"/>
              <a:gd name="T4" fmla="*/ 312 w 353"/>
              <a:gd name="T5" fmla="*/ 176 h 417"/>
              <a:gd name="T6" fmla="*/ 320 w 353"/>
              <a:gd name="T7" fmla="*/ 216 h 417"/>
              <a:gd name="T8" fmla="*/ 320 w 353"/>
              <a:gd name="T9" fmla="*/ 264 h 417"/>
              <a:gd name="T10" fmla="*/ 328 w 353"/>
              <a:gd name="T11" fmla="*/ 288 h 417"/>
              <a:gd name="T12" fmla="*/ 352 w 353"/>
              <a:gd name="T13" fmla="*/ 312 h 417"/>
              <a:gd name="T14" fmla="*/ 328 w 353"/>
              <a:gd name="T15" fmla="*/ 320 h 417"/>
              <a:gd name="T16" fmla="*/ 320 w 353"/>
              <a:gd name="T17" fmla="*/ 368 h 417"/>
              <a:gd name="T18" fmla="*/ 272 w 353"/>
              <a:gd name="T19" fmla="*/ 400 h 417"/>
              <a:gd name="T20" fmla="*/ 224 w 353"/>
              <a:gd name="T21" fmla="*/ 376 h 417"/>
              <a:gd name="T22" fmla="*/ 216 w 353"/>
              <a:gd name="T23" fmla="*/ 408 h 417"/>
              <a:gd name="T24" fmla="*/ 192 w 353"/>
              <a:gd name="T25" fmla="*/ 416 h 417"/>
              <a:gd name="T26" fmla="*/ 168 w 353"/>
              <a:gd name="T27" fmla="*/ 384 h 417"/>
              <a:gd name="T28" fmla="*/ 152 w 353"/>
              <a:gd name="T29" fmla="*/ 400 h 417"/>
              <a:gd name="T30" fmla="*/ 144 w 353"/>
              <a:gd name="T31" fmla="*/ 352 h 417"/>
              <a:gd name="T32" fmla="*/ 152 w 353"/>
              <a:gd name="T33" fmla="*/ 312 h 417"/>
              <a:gd name="T34" fmla="*/ 144 w 353"/>
              <a:gd name="T35" fmla="*/ 288 h 417"/>
              <a:gd name="T36" fmla="*/ 96 w 353"/>
              <a:gd name="T37" fmla="*/ 312 h 417"/>
              <a:gd name="T38" fmla="*/ 64 w 353"/>
              <a:gd name="T39" fmla="*/ 304 h 417"/>
              <a:gd name="T40" fmla="*/ 32 w 353"/>
              <a:gd name="T41" fmla="*/ 312 h 417"/>
              <a:gd name="T42" fmla="*/ 24 w 353"/>
              <a:gd name="T43" fmla="*/ 304 h 417"/>
              <a:gd name="T44" fmla="*/ 16 w 353"/>
              <a:gd name="T45" fmla="*/ 264 h 417"/>
              <a:gd name="T46" fmla="*/ 24 w 353"/>
              <a:gd name="T47" fmla="*/ 240 h 417"/>
              <a:gd name="T48" fmla="*/ 0 w 353"/>
              <a:gd name="T49" fmla="*/ 224 h 417"/>
              <a:gd name="T50" fmla="*/ 24 w 353"/>
              <a:gd name="T51" fmla="*/ 168 h 417"/>
              <a:gd name="T52" fmla="*/ 24 w 353"/>
              <a:gd name="T53" fmla="*/ 136 h 417"/>
              <a:gd name="T54" fmla="*/ 24 w 353"/>
              <a:gd name="T55" fmla="*/ 120 h 417"/>
              <a:gd name="T56" fmla="*/ 48 w 353"/>
              <a:gd name="T57" fmla="*/ 32 h 417"/>
              <a:gd name="T58" fmla="*/ 104 w 353"/>
              <a:gd name="T59" fmla="*/ 40 h 417"/>
              <a:gd name="T60" fmla="*/ 112 w 353"/>
              <a:gd name="T61" fmla="*/ 0 h 417"/>
              <a:gd name="T62" fmla="*/ 184 w 353"/>
              <a:gd name="T63" fmla="*/ 16 h 417"/>
              <a:gd name="T64" fmla="*/ 248 w 353"/>
              <a:gd name="T65" fmla="*/ 40 h 417"/>
              <a:gd name="T66" fmla="*/ 288 w 353"/>
              <a:gd name="T67" fmla="*/ 32 h 417"/>
              <a:gd name="T68" fmla="*/ 304 w 353"/>
              <a:gd name="T69" fmla="*/ 8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53" h="417">
                <a:moveTo>
                  <a:pt x="320" y="80"/>
                </a:moveTo>
                <a:lnTo>
                  <a:pt x="336" y="104"/>
                </a:lnTo>
                <a:lnTo>
                  <a:pt x="328" y="120"/>
                </a:lnTo>
                <a:lnTo>
                  <a:pt x="344" y="128"/>
                </a:lnTo>
                <a:lnTo>
                  <a:pt x="328" y="152"/>
                </a:lnTo>
                <a:lnTo>
                  <a:pt x="312" y="176"/>
                </a:lnTo>
                <a:lnTo>
                  <a:pt x="304" y="200"/>
                </a:lnTo>
                <a:lnTo>
                  <a:pt x="320" y="216"/>
                </a:lnTo>
                <a:lnTo>
                  <a:pt x="320" y="248"/>
                </a:lnTo>
                <a:lnTo>
                  <a:pt x="320" y="264"/>
                </a:lnTo>
                <a:lnTo>
                  <a:pt x="336" y="272"/>
                </a:lnTo>
                <a:lnTo>
                  <a:pt x="328" y="288"/>
                </a:lnTo>
                <a:lnTo>
                  <a:pt x="352" y="288"/>
                </a:lnTo>
                <a:lnTo>
                  <a:pt x="352" y="312"/>
                </a:lnTo>
                <a:lnTo>
                  <a:pt x="344" y="312"/>
                </a:lnTo>
                <a:lnTo>
                  <a:pt x="328" y="320"/>
                </a:lnTo>
                <a:lnTo>
                  <a:pt x="328" y="360"/>
                </a:lnTo>
                <a:lnTo>
                  <a:pt x="320" y="368"/>
                </a:lnTo>
                <a:lnTo>
                  <a:pt x="264" y="368"/>
                </a:lnTo>
                <a:lnTo>
                  <a:pt x="272" y="400"/>
                </a:lnTo>
                <a:lnTo>
                  <a:pt x="248" y="400"/>
                </a:lnTo>
                <a:lnTo>
                  <a:pt x="224" y="376"/>
                </a:lnTo>
                <a:lnTo>
                  <a:pt x="216" y="384"/>
                </a:lnTo>
                <a:lnTo>
                  <a:pt x="216" y="408"/>
                </a:lnTo>
                <a:lnTo>
                  <a:pt x="200" y="408"/>
                </a:lnTo>
                <a:lnTo>
                  <a:pt x="192" y="416"/>
                </a:lnTo>
                <a:lnTo>
                  <a:pt x="168" y="416"/>
                </a:lnTo>
                <a:lnTo>
                  <a:pt x="168" y="384"/>
                </a:lnTo>
                <a:lnTo>
                  <a:pt x="152" y="384"/>
                </a:lnTo>
                <a:lnTo>
                  <a:pt x="152" y="400"/>
                </a:lnTo>
                <a:lnTo>
                  <a:pt x="136" y="400"/>
                </a:lnTo>
                <a:lnTo>
                  <a:pt x="144" y="352"/>
                </a:lnTo>
                <a:lnTo>
                  <a:pt x="152" y="336"/>
                </a:lnTo>
                <a:lnTo>
                  <a:pt x="152" y="312"/>
                </a:lnTo>
                <a:lnTo>
                  <a:pt x="152" y="296"/>
                </a:lnTo>
                <a:lnTo>
                  <a:pt x="144" y="288"/>
                </a:lnTo>
                <a:lnTo>
                  <a:pt x="96" y="296"/>
                </a:lnTo>
                <a:lnTo>
                  <a:pt x="96" y="312"/>
                </a:lnTo>
                <a:lnTo>
                  <a:pt x="72" y="320"/>
                </a:lnTo>
                <a:lnTo>
                  <a:pt x="64" y="304"/>
                </a:lnTo>
                <a:lnTo>
                  <a:pt x="56" y="320"/>
                </a:lnTo>
                <a:lnTo>
                  <a:pt x="32" y="312"/>
                </a:lnTo>
                <a:lnTo>
                  <a:pt x="32" y="304"/>
                </a:lnTo>
                <a:lnTo>
                  <a:pt x="24" y="304"/>
                </a:lnTo>
                <a:lnTo>
                  <a:pt x="24" y="288"/>
                </a:lnTo>
                <a:lnTo>
                  <a:pt x="16" y="264"/>
                </a:lnTo>
                <a:lnTo>
                  <a:pt x="32" y="256"/>
                </a:lnTo>
                <a:lnTo>
                  <a:pt x="24" y="240"/>
                </a:lnTo>
                <a:lnTo>
                  <a:pt x="0" y="240"/>
                </a:lnTo>
                <a:lnTo>
                  <a:pt x="0" y="224"/>
                </a:lnTo>
                <a:lnTo>
                  <a:pt x="24" y="192"/>
                </a:lnTo>
                <a:lnTo>
                  <a:pt x="24" y="168"/>
                </a:lnTo>
                <a:lnTo>
                  <a:pt x="32" y="160"/>
                </a:lnTo>
                <a:lnTo>
                  <a:pt x="24" y="136"/>
                </a:lnTo>
                <a:lnTo>
                  <a:pt x="16" y="136"/>
                </a:lnTo>
                <a:lnTo>
                  <a:pt x="24" y="120"/>
                </a:lnTo>
                <a:lnTo>
                  <a:pt x="16" y="80"/>
                </a:lnTo>
                <a:lnTo>
                  <a:pt x="48" y="32"/>
                </a:lnTo>
                <a:lnTo>
                  <a:pt x="80" y="32"/>
                </a:lnTo>
                <a:lnTo>
                  <a:pt x="104" y="40"/>
                </a:lnTo>
                <a:lnTo>
                  <a:pt x="96" y="8"/>
                </a:lnTo>
                <a:lnTo>
                  <a:pt x="112" y="0"/>
                </a:lnTo>
                <a:lnTo>
                  <a:pt x="152" y="16"/>
                </a:lnTo>
                <a:lnTo>
                  <a:pt x="184" y="16"/>
                </a:lnTo>
                <a:lnTo>
                  <a:pt x="208" y="40"/>
                </a:lnTo>
                <a:lnTo>
                  <a:pt x="248" y="40"/>
                </a:lnTo>
                <a:lnTo>
                  <a:pt x="256" y="48"/>
                </a:lnTo>
                <a:lnTo>
                  <a:pt x="288" y="32"/>
                </a:lnTo>
                <a:lnTo>
                  <a:pt x="304" y="32"/>
                </a:lnTo>
                <a:lnTo>
                  <a:pt x="304" y="80"/>
                </a:lnTo>
                <a:lnTo>
                  <a:pt x="320" y="8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5" name="Freeform 28"/>
          <p:cNvSpPr/>
          <p:nvPr/>
        </p:nvSpPr>
        <p:spPr bwMode="gray">
          <a:xfrm>
            <a:off x="4334043" y="4503575"/>
            <a:ext cx="787390" cy="481493"/>
          </a:xfrm>
          <a:custGeom>
            <a:avLst/>
            <a:gdLst>
              <a:gd name="T0" fmla="*/ 488 w 489"/>
              <a:gd name="T1" fmla="*/ 248 h 321"/>
              <a:gd name="T2" fmla="*/ 448 w 489"/>
              <a:gd name="T3" fmla="*/ 264 h 321"/>
              <a:gd name="T4" fmla="*/ 392 w 489"/>
              <a:gd name="T5" fmla="*/ 296 h 321"/>
              <a:gd name="T6" fmla="*/ 368 w 489"/>
              <a:gd name="T7" fmla="*/ 304 h 321"/>
              <a:gd name="T8" fmla="*/ 352 w 489"/>
              <a:gd name="T9" fmla="*/ 320 h 321"/>
              <a:gd name="T10" fmla="*/ 328 w 489"/>
              <a:gd name="T11" fmla="*/ 320 h 321"/>
              <a:gd name="T12" fmla="*/ 336 w 489"/>
              <a:gd name="T13" fmla="*/ 272 h 321"/>
              <a:gd name="T14" fmla="*/ 320 w 489"/>
              <a:gd name="T15" fmla="*/ 272 h 321"/>
              <a:gd name="T16" fmla="*/ 288 w 489"/>
              <a:gd name="T17" fmla="*/ 288 h 321"/>
              <a:gd name="T18" fmla="*/ 280 w 489"/>
              <a:gd name="T19" fmla="*/ 280 h 321"/>
              <a:gd name="T20" fmla="*/ 240 w 489"/>
              <a:gd name="T21" fmla="*/ 280 h 321"/>
              <a:gd name="T22" fmla="*/ 224 w 489"/>
              <a:gd name="T23" fmla="*/ 256 h 321"/>
              <a:gd name="T24" fmla="*/ 184 w 489"/>
              <a:gd name="T25" fmla="*/ 256 h 321"/>
              <a:gd name="T26" fmla="*/ 144 w 489"/>
              <a:gd name="T27" fmla="*/ 240 h 321"/>
              <a:gd name="T28" fmla="*/ 128 w 489"/>
              <a:gd name="T29" fmla="*/ 248 h 321"/>
              <a:gd name="T30" fmla="*/ 136 w 489"/>
              <a:gd name="T31" fmla="*/ 280 h 321"/>
              <a:gd name="T32" fmla="*/ 112 w 489"/>
              <a:gd name="T33" fmla="*/ 272 h 321"/>
              <a:gd name="T34" fmla="*/ 80 w 489"/>
              <a:gd name="T35" fmla="*/ 272 h 321"/>
              <a:gd name="T36" fmla="*/ 48 w 489"/>
              <a:gd name="T37" fmla="*/ 320 h 321"/>
              <a:gd name="T38" fmla="*/ 8 w 489"/>
              <a:gd name="T39" fmla="*/ 272 h 321"/>
              <a:gd name="T40" fmla="*/ 0 w 489"/>
              <a:gd name="T41" fmla="*/ 272 h 321"/>
              <a:gd name="T42" fmla="*/ 8 w 489"/>
              <a:gd name="T43" fmla="*/ 256 h 321"/>
              <a:gd name="T44" fmla="*/ 16 w 489"/>
              <a:gd name="T45" fmla="*/ 248 h 321"/>
              <a:gd name="T46" fmla="*/ 0 w 489"/>
              <a:gd name="T47" fmla="*/ 232 h 321"/>
              <a:gd name="T48" fmla="*/ 0 w 489"/>
              <a:gd name="T49" fmla="*/ 224 h 321"/>
              <a:gd name="T50" fmla="*/ 16 w 489"/>
              <a:gd name="T51" fmla="*/ 208 h 321"/>
              <a:gd name="T52" fmla="*/ 72 w 489"/>
              <a:gd name="T53" fmla="*/ 208 h 321"/>
              <a:gd name="T54" fmla="*/ 96 w 489"/>
              <a:gd name="T55" fmla="*/ 192 h 321"/>
              <a:gd name="T56" fmla="*/ 112 w 489"/>
              <a:gd name="T57" fmla="*/ 184 h 321"/>
              <a:gd name="T58" fmla="*/ 112 w 489"/>
              <a:gd name="T59" fmla="*/ 160 h 321"/>
              <a:gd name="T60" fmla="*/ 80 w 489"/>
              <a:gd name="T61" fmla="*/ 120 h 321"/>
              <a:gd name="T62" fmla="*/ 72 w 489"/>
              <a:gd name="T63" fmla="*/ 80 h 321"/>
              <a:gd name="T64" fmla="*/ 88 w 489"/>
              <a:gd name="T65" fmla="*/ 56 h 321"/>
              <a:gd name="T66" fmla="*/ 88 w 489"/>
              <a:gd name="T67" fmla="*/ 40 h 321"/>
              <a:gd name="T68" fmla="*/ 72 w 489"/>
              <a:gd name="T69" fmla="*/ 8 h 321"/>
              <a:gd name="T70" fmla="*/ 128 w 489"/>
              <a:gd name="T71" fmla="*/ 8 h 321"/>
              <a:gd name="T72" fmla="*/ 144 w 489"/>
              <a:gd name="T73" fmla="*/ 16 h 321"/>
              <a:gd name="T74" fmla="*/ 168 w 489"/>
              <a:gd name="T75" fmla="*/ 0 h 321"/>
              <a:gd name="T76" fmla="*/ 208 w 489"/>
              <a:gd name="T77" fmla="*/ 72 h 321"/>
              <a:gd name="T78" fmla="*/ 280 w 489"/>
              <a:gd name="T79" fmla="*/ 72 h 321"/>
              <a:gd name="T80" fmla="*/ 296 w 489"/>
              <a:gd name="T81" fmla="*/ 80 h 321"/>
              <a:gd name="T82" fmla="*/ 312 w 489"/>
              <a:gd name="T83" fmla="*/ 72 h 321"/>
              <a:gd name="T84" fmla="*/ 336 w 489"/>
              <a:gd name="T85" fmla="*/ 88 h 321"/>
              <a:gd name="T86" fmla="*/ 336 w 489"/>
              <a:gd name="T87" fmla="*/ 112 h 321"/>
              <a:gd name="T88" fmla="*/ 352 w 489"/>
              <a:gd name="T89" fmla="*/ 128 h 321"/>
              <a:gd name="T90" fmla="*/ 360 w 489"/>
              <a:gd name="T91" fmla="*/ 112 h 321"/>
              <a:gd name="T92" fmla="*/ 376 w 489"/>
              <a:gd name="T93" fmla="*/ 128 h 321"/>
              <a:gd name="T94" fmla="*/ 408 w 489"/>
              <a:gd name="T95" fmla="*/ 128 h 321"/>
              <a:gd name="T96" fmla="*/ 416 w 489"/>
              <a:gd name="T97" fmla="*/ 120 h 321"/>
              <a:gd name="T98" fmla="*/ 464 w 489"/>
              <a:gd name="T99" fmla="*/ 152 h 321"/>
              <a:gd name="T100" fmla="*/ 472 w 489"/>
              <a:gd name="T101" fmla="*/ 192 h 321"/>
              <a:gd name="T102" fmla="*/ 472 w 489"/>
              <a:gd name="T103" fmla="*/ 216 h 321"/>
              <a:gd name="T104" fmla="*/ 488 w 489"/>
              <a:gd name="T105" fmla="*/ 248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89" h="321">
                <a:moveTo>
                  <a:pt x="488" y="248"/>
                </a:moveTo>
                <a:lnTo>
                  <a:pt x="448" y="264"/>
                </a:lnTo>
                <a:lnTo>
                  <a:pt x="392" y="296"/>
                </a:lnTo>
                <a:lnTo>
                  <a:pt x="368" y="304"/>
                </a:lnTo>
                <a:lnTo>
                  <a:pt x="352" y="320"/>
                </a:lnTo>
                <a:lnTo>
                  <a:pt x="328" y="320"/>
                </a:lnTo>
                <a:lnTo>
                  <a:pt x="336" y="272"/>
                </a:lnTo>
                <a:lnTo>
                  <a:pt x="320" y="272"/>
                </a:lnTo>
                <a:lnTo>
                  <a:pt x="288" y="288"/>
                </a:lnTo>
                <a:lnTo>
                  <a:pt x="280" y="280"/>
                </a:lnTo>
                <a:lnTo>
                  <a:pt x="240" y="280"/>
                </a:lnTo>
                <a:lnTo>
                  <a:pt x="224" y="256"/>
                </a:lnTo>
                <a:lnTo>
                  <a:pt x="184" y="256"/>
                </a:lnTo>
                <a:lnTo>
                  <a:pt x="144" y="240"/>
                </a:lnTo>
                <a:lnTo>
                  <a:pt x="128" y="248"/>
                </a:lnTo>
                <a:lnTo>
                  <a:pt x="136" y="280"/>
                </a:lnTo>
                <a:lnTo>
                  <a:pt x="112" y="272"/>
                </a:lnTo>
                <a:lnTo>
                  <a:pt x="80" y="272"/>
                </a:lnTo>
                <a:lnTo>
                  <a:pt x="48" y="320"/>
                </a:lnTo>
                <a:lnTo>
                  <a:pt x="8" y="272"/>
                </a:lnTo>
                <a:lnTo>
                  <a:pt x="0" y="272"/>
                </a:lnTo>
                <a:lnTo>
                  <a:pt x="8" y="256"/>
                </a:lnTo>
                <a:lnTo>
                  <a:pt x="16" y="248"/>
                </a:lnTo>
                <a:lnTo>
                  <a:pt x="0" y="232"/>
                </a:lnTo>
                <a:lnTo>
                  <a:pt x="0" y="224"/>
                </a:lnTo>
                <a:lnTo>
                  <a:pt x="16" y="208"/>
                </a:lnTo>
                <a:lnTo>
                  <a:pt x="72" y="208"/>
                </a:lnTo>
                <a:lnTo>
                  <a:pt x="96" y="192"/>
                </a:lnTo>
                <a:lnTo>
                  <a:pt x="112" y="184"/>
                </a:lnTo>
                <a:lnTo>
                  <a:pt x="112" y="160"/>
                </a:lnTo>
                <a:lnTo>
                  <a:pt x="80" y="120"/>
                </a:lnTo>
                <a:lnTo>
                  <a:pt x="72" y="80"/>
                </a:lnTo>
                <a:lnTo>
                  <a:pt x="88" y="56"/>
                </a:lnTo>
                <a:lnTo>
                  <a:pt x="88" y="40"/>
                </a:lnTo>
                <a:lnTo>
                  <a:pt x="72" y="8"/>
                </a:lnTo>
                <a:lnTo>
                  <a:pt x="128" y="8"/>
                </a:lnTo>
                <a:lnTo>
                  <a:pt x="144" y="16"/>
                </a:lnTo>
                <a:lnTo>
                  <a:pt x="168" y="0"/>
                </a:lnTo>
                <a:lnTo>
                  <a:pt x="208" y="72"/>
                </a:lnTo>
                <a:lnTo>
                  <a:pt x="280" y="72"/>
                </a:lnTo>
                <a:lnTo>
                  <a:pt x="296" y="80"/>
                </a:lnTo>
                <a:lnTo>
                  <a:pt x="312" y="72"/>
                </a:lnTo>
                <a:lnTo>
                  <a:pt x="336" y="88"/>
                </a:lnTo>
                <a:lnTo>
                  <a:pt x="336" y="112"/>
                </a:lnTo>
                <a:lnTo>
                  <a:pt x="352" y="128"/>
                </a:lnTo>
                <a:lnTo>
                  <a:pt x="360" y="112"/>
                </a:lnTo>
                <a:lnTo>
                  <a:pt x="376" y="128"/>
                </a:lnTo>
                <a:lnTo>
                  <a:pt x="408" y="128"/>
                </a:lnTo>
                <a:lnTo>
                  <a:pt x="416" y="120"/>
                </a:lnTo>
                <a:lnTo>
                  <a:pt x="464" y="152"/>
                </a:lnTo>
                <a:lnTo>
                  <a:pt x="472" y="192"/>
                </a:lnTo>
                <a:lnTo>
                  <a:pt x="472" y="216"/>
                </a:lnTo>
                <a:lnTo>
                  <a:pt x="488" y="248"/>
                </a:lnTo>
              </a:path>
            </a:pathLst>
          </a:custGeom>
          <a:solidFill>
            <a:srgbClr val="22B6A8">
              <a:alpha val="50000"/>
            </a:srgb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6" name="Freeform 29"/>
          <p:cNvSpPr/>
          <p:nvPr/>
        </p:nvSpPr>
        <p:spPr bwMode="gray">
          <a:xfrm>
            <a:off x="4964491" y="4333556"/>
            <a:ext cx="490945" cy="580784"/>
          </a:xfrm>
          <a:custGeom>
            <a:avLst/>
            <a:gdLst>
              <a:gd name="T0" fmla="*/ 88 w 305"/>
              <a:gd name="T1" fmla="*/ 0 h 385"/>
              <a:gd name="T2" fmla="*/ 128 w 305"/>
              <a:gd name="T3" fmla="*/ 32 h 385"/>
              <a:gd name="T4" fmla="*/ 176 w 305"/>
              <a:gd name="T5" fmla="*/ 64 h 385"/>
              <a:gd name="T6" fmla="*/ 200 w 305"/>
              <a:gd name="T7" fmla="*/ 96 h 385"/>
              <a:gd name="T8" fmla="*/ 240 w 305"/>
              <a:gd name="T9" fmla="*/ 136 h 385"/>
              <a:gd name="T10" fmla="*/ 272 w 305"/>
              <a:gd name="T11" fmla="*/ 144 h 385"/>
              <a:gd name="T12" fmla="*/ 248 w 305"/>
              <a:gd name="T13" fmla="*/ 144 h 385"/>
              <a:gd name="T14" fmla="*/ 232 w 305"/>
              <a:gd name="T15" fmla="*/ 176 h 385"/>
              <a:gd name="T16" fmla="*/ 248 w 305"/>
              <a:gd name="T17" fmla="*/ 224 h 385"/>
              <a:gd name="T18" fmla="*/ 288 w 305"/>
              <a:gd name="T19" fmla="*/ 248 h 385"/>
              <a:gd name="T20" fmla="*/ 288 w 305"/>
              <a:gd name="T21" fmla="*/ 296 h 385"/>
              <a:gd name="T22" fmla="*/ 280 w 305"/>
              <a:gd name="T23" fmla="*/ 320 h 385"/>
              <a:gd name="T24" fmla="*/ 264 w 305"/>
              <a:gd name="T25" fmla="*/ 312 h 385"/>
              <a:gd name="T26" fmla="*/ 272 w 305"/>
              <a:gd name="T27" fmla="*/ 344 h 385"/>
              <a:gd name="T28" fmla="*/ 264 w 305"/>
              <a:gd name="T29" fmla="*/ 360 h 385"/>
              <a:gd name="T30" fmla="*/ 224 w 305"/>
              <a:gd name="T31" fmla="*/ 384 h 385"/>
              <a:gd name="T32" fmla="*/ 184 w 305"/>
              <a:gd name="T33" fmla="*/ 384 h 385"/>
              <a:gd name="T34" fmla="*/ 152 w 305"/>
              <a:gd name="T35" fmla="*/ 368 h 385"/>
              <a:gd name="T36" fmla="*/ 128 w 305"/>
              <a:gd name="T37" fmla="*/ 384 h 385"/>
              <a:gd name="T38" fmla="*/ 136 w 305"/>
              <a:gd name="T39" fmla="*/ 360 h 385"/>
              <a:gd name="T40" fmla="*/ 120 w 305"/>
              <a:gd name="T41" fmla="*/ 368 h 385"/>
              <a:gd name="T42" fmla="*/ 80 w 305"/>
              <a:gd name="T43" fmla="*/ 312 h 385"/>
              <a:gd name="T44" fmla="*/ 72 w 305"/>
              <a:gd name="T45" fmla="*/ 264 h 385"/>
              <a:gd name="T46" fmla="*/ 72 w 305"/>
              <a:gd name="T47" fmla="*/ 216 h 385"/>
              <a:gd name="T48" fmla="*/ 72 w 305"/>
              <a:gd name="T49" fmla="*/ 160 h 385"/>
              <a:gd name="T50" fmla="*/ 24 w 305"/>
              <a:gd name="T51" fmla="*/ 152 h 385"/>
              <a:gd name="T52" fmla="*/ 0 w 305"/>
              <a:gd name="T53" fmla="*/ 136 h 385"/>
              <a:gd name="T54" fmla="*/ 32 w 305"/>
              <a:gd name="T55" fmla="*/ 120 h 385"/>
              <a:gd name="T56" fmla="*/ 40 w 305"/>
              <a:gd name="T57" fmla="*/ 40 h 385"/>
              <a:gd name="T58" fmla="*/ 72 w 305"/>
              <a:gd name="T59" fmla="*/ 56 h 385"/>
              <a:gd name="T60" fmla="*/ 104 w 305"/>
              <a:gd name="T61" fmla="*/ 48 h 385"/>
              <a:gd name="T62" fmla="*/ 80 w 305"/>
              <a:gd name="T63" fmla="*/ 1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05" h="385">
                <a:moveTo>
                  <a:pt x="80" y="8"/>
                </a:moveTo>
                <a:lnTo>
                  <a:pt x="88" y="0"/>
                </a:lnTo>
                <a:lnTo>
                  <a:pt x="120" y="8"/>
                </a:lnTo>
                <a:lnTo>
                  <a:pt x="128" y="32"/>
                </a:lnTo>
                <a:lnTo>
                  <a:pt x="152" y="32"/>
                </a:lnTo>
                <a:lnTo>
                  <a:pt x="176" y="64"/>
                </a:lnTo>
                <a:lnTo>
                  <a:pt x="184" y="56"/>
                </a:lnTo>
                <a:lnTo>
                  <a:pt x="200" y="96"/>
                </a:lnTo>
                <a:lnTo>
                  <a:pt x="224" y="136"/>
                </a:lnTo>
                <a:lnTo>
                  <a:pt x="240" y="136"/>
                </a:lnTo>
                <a:lnTo>
                  <a:pt x="256" y="120"/>
                </a:lnTo>
                <a:lnTo>
                  <a:pt x="272" y="144"/>
                </a:lnTo>
                <a:lnTo>
                  <a:pt x="256" y="160"/>
                </a:lnTo>
                <a:lnTo>
                  <a:pt x="248" y="144"/>
                </a:lnTo>
                <a:lnTo>
                  <a:pt x="232" y="144"/>
                </a:lnTo>
                <a:lnTo>
                  <a:pt x="232" y="176"/>
                </a:lnTo>
                <a:lnTo>
                  <a:pt x="224" y="192"/>
                </a:lnTo>
                <a:lnTo>
                  <a:pt x="248" y="224"/>
                </a:lnTo>
                <a:lnTo>
                  <a:pt x="248" y="248"/>
                </a:lnTo>
                <a:lnTo>
                  <a:pt x="288" y="248"/>
                </a:lnTo>
                <a:lnTo>
                  <a:pt x="304" y="264"/>
                </a:lnTo>
                <a:lnTo>
                  <a:pt x="288" y="296"/>
                </a:lnTo>
                <a:lnTo>
                  <a:pt x="296" y="320"/>
                </a:lnTo>
                <a:lnTo>
                  <a:pt x="280" y="320"/>
                </a:lnTo>
                <a:lnTo>
                  <a:pt x="280" y="312"/>
                </a:lnTo>
                <a:lnTo>
                  <a:pt x="264" y="312"/>
                </a:lnTo>
                <a:lnTo>
                  <a:pt x="264" y="328"/>
                </a:lnTo>
                <a:lnTo>
                  <a:pt x="272" y="344"/>
                </a:lnTo>
                <a:lnTo>
                  <a:pt x="264" y="344"/>
                </a:lnTo>
                <a:lnTo>
                  <a:pt x="264" y="360"/>
                </a:lnTo>
                <a:lnTo>
                  <a:pt x="232" y="384"/>
                </a:lnTo>
                <a:lnTo>
                  <a:pt x="224" y="384"/>
                </a:lnTo>
                <a:lnTo>
                  <a:pt x="216" y="376"/>
                </a:lnTo>
                <a:lnTo>
                  <a:pt x="184" y="384"/>
                </a:lnTo>
                <a:lnTo>
                  <a:pt x="168" y="352"/>
                </a:lnTo>
                <a:lnTo>
                  <a:pt x="152" y="368"/>
                </a:lnTo>
                <a:lnTo>
                  <a:pt x="152" y="384"/>
                </a:lnTo>
                <a:lnTo>
                  <a:pt x="128" y="384"/>
                </a:lnTo>
                <a:lnTo>
                  <a:pt x="128" y="368"/>
                </a:lnTo>
                <a:lnTo>
                  <a:pt x="136" y="360"/>
                </a:lnTo>
                <a:lnTo>
                  <a:pt x="128" y="352"/>
                </a:lnTo>
                <a:lnTo>
                  <a:pt x="120" y="368"/>
                </a:lnTo>
                <a:lnTo>
                  <a:pt x="88" y="360"/>
                </a:lnTo>
                <a:lnTo>
                  <a:pt x="80" y="312"/>
                </a:lnTo>
                <a:lnTo>
                  <a:pt x="80" y="296"/>
                </a:lnTo>
                <a:lnTo>
                  <a:pt x="72" y="264"/>
                </a:lnTo>
                <a:lnTo>
                  <a:pt x="32" y="240"/>
                </a:lnTo>
                <a:lnTo>
                  <a:pt x="72" y="216"/>
                </a:lnTo>
                <a:lnTo>
                  <a:pt x="80" y="216"/>
                </a:lnTo>
                <a:lnTo>
                  <a:pt x="72" y="160"/>
                </a:lnTo>
                <a:lnTo>
                  <a:pt x="48" y="168"/>
                </a:lnTo>
                <a:lnTo>
                  <a:pt x="24" y="152"/>
                </a:lnTo>
                <a:lnTo>
                  <a:pt x="16" y="136"/>
                </a:lnTo>
                <a:lnTo>
                  <a:pt x="0" y="136"/>
                </a:lnTo>
                <a:lnTo>
                  <a:pt x="8" y="120"/>
                </a:lnTo>
                <a:lnTo>
                  <a:pt x="32" y="120"/>
                </a:lnTo>
                <a:lnTo>
                  <a:pt x="40" y="88"/>
                </a:lnTo>
                <a:lnTo>
                  <a:pt x="40" y="40"/>
                </a:lnTo>
                <a:lnTo>
                  <a:pt x="48" y="40"/>
                </a:lnTo>
                <a:lnTo>
                  <a:pt x="72" y="56"/>
                </a:lnTo>
                <a:lnTo>
                  <a:pt x="80" y="72"/>
                </a:lnTo>
                <a:lnTo>
                  <a:pt x="104" y="48"/>
                </a:lnTo>
                <a:lnTo>
                  <a:pt x="104" y="32"/>
                </a:lnTo>
                <a:lnTo>
                  <a:pt x="80" y="16"/>
                </a:lnTo>
                <a:lnTo>
                  <a:pt x="80" y="8"/>
                </a:lnTo>
              </a:path>
            </a:pathLst>
          </a:custGeom>
          <a:solidFill>
            <a:srgbClr val="22B6A8">
              <a:alpha val="50000"/>
            </a:srgb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7" name="Freeform 30"/>
          <p:cNvSpPr/>
          <p:nvPr/>
        </p:nvSpPr>
        <p:spPr bwMode="gray">
          <a:xfrm>
            <a:off x="4527202" y="4152656"/>
            <a:ext cx="607645" cy="542700"/>
          </a:xfrm>
          <a:custGeom>
            <a:avLst/>
            <a:gdLst>
              <a:gd name="T0" fmla="*/ 200 w 377"/>
              <a:gd name="T1" fmla="*/ 8 h 361"/>
              <a:gd name="T2" fmla="*/ 248 w 377"/>
              <a:gd name="T3" fmla="*/ 0 h 361"/>
              <a:gd name="T4" fmla="*/ 264 w 377"/>
              <a:gd name="T5" fmla="*/ 16 h 361"/>
              <a:gd name="T6" fmla="*/ 304 w 377"/>
              <a:gd name="T7" fmla="*/ 24 h 361"/>
              <a:gd name="T8" fmla="*/ 320 w 377"/>
              <a:gd name="T9" fmla="*/ 16 h 361"/>
              <a:gd name="T10" fmla="*/ 336 w 377"/>
              <a:gd name="T11" fmla="*/ 16 h 361"/>
              <a:gd name="T12" fmla="*/ 280 w 377"/>
              <a:gd name="T13" fmla="*/ 64 h 361"/>
              <a:gd name="T14" fmla="*/ 272 w 377"/>
              <a:gd name="T15" fmla="*/ 88 h 361"/>
              <a:gd name="T16" fmla="*/ 280 w 377"/>
              <a:gd name="T17" fmla="*/ 96 h 361"/>
              <a:gd name="T18" fmla="*/ 288 w 377"/>
              <a:gd name="T19" fmla="*/ 96 h 361"/>
              <a:gd name="T20" fmla="*/ 320 w 377"/>
              <a:gd name="T21" fmla="*/ 128 h 361"/>
              <a:gd name="T22" fmla="*/ 352 w 377"/>
              <a:gd name="T23" fmla="*/ 128 h 361"/>
              <a:gd name="T24" fmla="*/ 352 w 377"/>
              <a:gd name="T25" fmla="*/ 144 h 361"/>
              <a:gd name="T26" fmla="*/ 376 w 377"/>
              <a:gd name="T27" fmla="*/ 152 h 361"/>
              <a:gd name="T28" fmla="*/ 376 w 377"/>
              <a:gd name="T29" fmla="*/ 168 h 361"/>
              <a:gd name="T30" fmla="*/ 352 w 377"/>
              <a:gd name="T31" fmla="*/ 192 h 361"/>
              <a:gd name="T32" fmla="*/ 352 w 377"/>
              <a:gd name="T33" fmla="*/ 176 h 361"/>
              <a:gd name="T34" fmla="*/ 328 w 377"/>
              <a:gd name="T35" fmla="*/ 160 h 361"/>
              <a:gd name="T36" fmla="*/ 312 w 377"/>
              <a:gd name="T37" fmla="*/ 160 h 361"/>
              <a:gd name="T38" fmla="*/ 312 w 377"/>
              <a:gd name="T39" fmla="*/ 208 h 361"/>
              <a:gd name="T40" fmla="*/ 304 w 377"/>
              <a:gd name="T41" fmla="*/ 240 h 361"/>
              <a:gd name="T42" fmla="*/ 280 w 377"/>
              <a:gd name="T43" fmla="*/ 240 h 361"/>
              <a:gd name="T44" fmla="*/ 272 w 377"/>
              <a:gd name="T45" fmla="*/ 248 h 361"/>
              <a:gd name="T46" fmla="*/ 288 w 377"/>
              <a:gd name="T47" fmla="*/ 256 h 361"/>
              <a:gd name="T48" fmla="*/ 296 w 377"/>
              <a:gd name="T49" fmla="*/ 272 h 361"/>
              <a:gd name="T50" fmla="*/ 320 w 377"/>
              <a:gd name="T51" fmla="*/ 288 h 361"/>
              <a:gd name="T52" fmla="*/ 344 w 377"/>
              <a:gd name="T53" fmla="*/ 280 h 361"/>
              <a:gd name="T54" fmla="*/ 352 w 377"/>
              <a:gd name="T55" fmla="*/ 336 h 361"/>
              <a:gd name="T56" fmla="*/ 304 w 377"/>
              <a:gd name="T57" fmla="*/ 360 h 361"/>
              <a:gd name="T58" fmla="*/ 296 w 377"/>
              <a:gd name="T59" fmla="*/ 352 h 361"/>
              <a:gd name="T60" fmla="*/ 288 w 377"/>
              <a:gd name="T61" fmla="*/ 360 h 361"/>
              <a:gd name="T62" fmla="*/ 256 w 377"/>
              <a:gd name="T63" fmla="*/ 360 h 361"/>
              <a:gd name="T64" fmla="*/ 240 w 377"/>
              <a:gd name="T65" fmla="*/ 344 h 361"/>
              <a:gd name="T66" fmla="*/ 232 w 377"/>
              <a:gd name="T67" fmla="*/ 360 h 361"/>
              <a:gd name="T68" fmla="*/ 216 w 377"/>
              <a:gd name="T69" fmla="*/ 344 h 361"/>
              <a:gd name="T70" fmla="*/ 216 w 377"/>
              <a:gd name="T71" fmla="*/ 320 h 361"/>
              <a:gd name="T72" fmla="*/ 192 w 377"/>
              <a:gd name="T73" fmla="*/ 304 h 361"/>
              <a:gd name="T74" fmla="*/ 176 w 377"/>
              <a:gd name="T75" fmla="*/ 312 h 361"/>
              <a:gd name="T76" fmla="*/ 160 w 377"/>
              <a:gd name="T77" fmla="*/ 304 h 361"/>
              <a:gd name="T78" fmla="*/ 88 w 377"/>
              <a:gd name="T79" fmla="*/ 296 h 361"/>
              <a:gd name="T80" fmla="*/ 48 w 377"/>
              <a:gd name="T81" fmla="*/ 232 h 361"/>
              <a:gd name="T82" fmla="*/ 16 w 377"/>
              <a:gd name="T83" fmla="*/ 184 h 361"/>
              <a:gd name="T84" fmla="*/ 0 w 377"/>
              <a:gd name="T85" fmla="*/ 128 h 361"/>
              <a:gd name="T86" fmla="*/ 32 w 377"/>
              <a:gd name="T87" fmla="*/ 128 h 361"/>
              <a:gd name="T88" fmla="*/ 112 w 377"/>
              <a:gd name="T89" fmla="*/ 80 h 361"/>
              <a:gd name="T90" fmla="*/ 136 w 377"/>
              <a:gd name="T91" fmla="*/ 80 h 361"/>
              <a:gd name="T92" fmla="*/ 168 w 377"/>
              <a:gd name="T93" fmla="*/ 80 h 361"/>
              <a:gd name="T94" fmla="*/ 192 w 377"/>
              <a:gd name="T95" fmla="*/ 48 h 361"/>
              <a:gd name="T96" fmla="*/ 200 w 377"/>
              <a:gd name="T97" fmla="*/ 8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77" h="361">
                <a:moveTo>
                  <a:pt x="200" y="8"/>
                </a:moveTo>
                <a:lnTo>
                  <a:pt x="248" y="0"/>
                </a:lnTo>
                <a:lnTo>
                  <a:pt x="264" y="16"/>
                </a:lnTo>
                <a:lnTo>
                  <a:pt x="304" y="24"/>
                </a:lnTo>
                <a:lnTo>
                  <a:pt x="320" y="16"/>
                </a:lnTo>
                <a:lnTo>
                  <a:pt x="336" y="16"/>
                </a:lnTo>
                <a:lnTo>
                  <a:pt x="280" y="64"/>
                </a:lnTo>
                <a:lnTo>
                  <a:pt x="272" y="88"/>
                </a:lnTo>
                <a:lnTo>
                  <a:pt x="280" y="96"/>
                </a:lnTo>
                <a:lnTo>
                  <a:pt x="288" y="96"/>
                </a:lnTo>
                <a:lnTo>
                  <a:pt x="320" y="128"/>
                </a:lnTo>
                <a:lnTo>
                  <a:pt x="352" y="128"/>
                </a:lnTo>
                <a:lnTo>
                  <a:pt x="352" y="144"/>
                </a:lnTo>
                <a:lnTo>
                  <a:pt x="376" y="152"/>
                </a:lnTo>
                <a:lnTo>
                  <a:pt x="376" y="168"/>
                </a:lnTo>
                <a:lnTo>
                  <a:pt x="352" y="192"/>
                </a:lnTo>
                <a:lnTo>
                  <a:pt x="352" y="176"/>
                </a:lnTo>
                <a:lnTo>
                  <a:pt x="328" y="160"/>
                </a:lnTo>
                <a:lnTo>
                  <a:pt x="312" y="160"/>
                </a:lnTo>
                <a:lnTo>
                  <a:pt x="312" y="208"/>
                </a:lnTo>
                <a:lnTo>
                  <a:pt x="304" y="240"/>
                </a:lnTo>
                <a:lnTo>
                  <a:pt x="280" y="240"/>
                </a:lnTo>
                <a:lnTo>
                  <a:pt x="272" y="248"/>
                </a:lnTo>
                <a:lnTo>
                  <a:pt x="288" y="256"/>
                </a:lnTo>
                <a:lnTo>
                  <a:pt x="296" y="272"/>
                </a:lnTo>
                <a:lnTo>
                  <a:pt x="320" y="288"/>
                </a:lnTo>
                <a:lnTo>
                  <a:pt x="344" y="280"/>
                </a:lnTo>
                <a:lnTo>
                  <a:pt x="352" y="336"/>
                </a:lnTo>
                <a:lnTo>
                  <a:pt x="304" y="360"/>
                </a:lnTo>
                <a:lnTo>
                  <a:pt x="296" y="352"/>
                </a:lnTo>
                <a:lnTo>
                  <a:pt x="288" y="360"/>
                </a:lnTo>
                <a:lnTo>
                  <a:pt x="256" y="360"/>
                </a:lnTo>
                <a:lnTo>
                  <a:pt x="240" y="344"/>
                </a:lnTo>
                <a:lnTo>
                  <a:pt x="232" y="360"/>
                </a:lnTo>
                <a:lnTo>
                  <a:pt x="216" y="344"/>
                </a:lnTo>
                <a:lnTo>
                  <a:pt x="216" y="320"/>
                </a:lnTo>
                <a:lnTo>
                  <a:pt x="192" y="304"/>
                </a:lnTo>
                <a:lnTo>
                  <a:pt x="176" y="312"/>
                </a:lnTo>
                <a:lnTo>
                  <a:pt x="160" y="304"/>
                </a:lnTo>
                <a:lnTo>
                  <a:pt x="88" y="296"/>
                </a:lnTo>
                <a:lnTo>
                  <a:pt x="48" y="232"/>
                </a:lnTo>
                <a:lnTo>
                  <a:pt x="16" y="184"/>
                </a:lnTo>
                <a:lnTo>
                  <a:pt x="0" y="128"/>
                </a:lnTo>
                <a:lnTo>
                  <a:pt x="32" y="128"/>
                </a:lnTo>
                <a:lnTo>
                  <a:pt x="112" y="80"/>
                </a:lnTo>
                <a:lnTo>
                  <a:pt x="136" y="80"/>
                </a:lnTo>
                <a:lnTo>
                  <a:pt x="168" y="80"/>
                </a:lnTo>
                <a:lnTo>
                  <a:pt x="192" y="48"/>
                </a:lnTo>
                <a:lnTo>
                  <a:pt x="200" y="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8" name="Freeform 31"/>
          <p:cNvSpPr/>
          <p:nvPr/>
        </p:nvSpPr>
        <p:spPr bwMode="invGray">
          <a:xfrm>
            <a:off x="4515130" y="3658922"/>
            <a:ext cx="401072" cy="689596"/>
          </a:xfrm>
          <a:custGeom>
            <a:avLst/>
            <a:gdLst>
              <a:gd name="T0" fmla="*/ 208 w 249"/>
              <a:gd name="T1" fmla="*/ 336 h 457"/>
              <a:gd name="T2" fmla="*/ 200 w 249"/>
              <a:gd name="T3" fmla="*/ 376 h 457"/>
              <a:gd name="T4" fmla="*/ 176 w 249"/>
              <a:gd name="T5" fmla="*/ 408 h 457"/>
              <a:gd name="T6" fmla="*/ 136 w 249"/>
              <a:gd name="T7" fmla="*/ 400 h 457"/>
              <a:gd name="T8" fmla="*/ 80 w 249"/>
              <a:gd name="T9" fmla="*/ 432 h 457"/>
              <a:gd name="T10" fmla="*/ 40 w 249"/>
              <a:gd name="T11" fmla="*/ 456 h 457"/>
              <a:gd name="T12" fmla="*/ 8 w 249"/>
              <a:gd name="T13" fmla="*/ 456 h 457"/>
              <a:gd name="T14" fmla="*/ 0 w 249"/>
              <a:gd name="T15" fmla="*/ 448 h 457"/>
              <a:gd name="T16" fmla="*/ 16 w 249"/>
              <a:gd name="T17" fmla="*/ 384 h 457"/>
              <a:gd name="T18" fmla="*/ 24 w 249"/>
              <a:gd name="T19" fmla="*/ 368 h 457"/>
              <a:gd name="T20" fmla="*/ 8 w 249"/>
              <a:gd name="T21" fmla="*/ 328 h 457"/>
              <a:gd name="T22" fmla="*/ 16 w 249"/>
              <a:gd name="T23" fmla="*/ 264 h 457"/>
              <a:gd name="T24" fmla="*/ 24 w 249"/>
              <a:gd name="T25" fmla="*/ 224 h 457"/>
              <a:gd name="T26" fmla="*/ 32 w 249"/>
              <a:gd name="T27" fmla="*/ 208 h 457"/>
              <a:gd name="T28" fmla="*/ 16 w 249"/>
              <a:gd name="T29" fmla="*/ 192 h 457"/>
              <a:gd name="T30" fmla="*/ 32 w 249"/>
              <a:gd name="T31" fmla="*/ 160 h 457"/>
              <a:gd name="T32" fmla="*/ 56 w 249"/>
              <a:gd name="T33" fmla="*/ 112 h 457"/>
              <a:gd name="T34" fmla="*/ 56 w 249"/>
              <a:gd name="T35" fmla="*/ 80 h 457"/>
              <a:gd name="T36" fmla="*/ 72 w 249"/>
              <a:gd name="T37" fmla="*/ 80 h 457"/>
              <a:gd name="T38" fmla="*/ 120 w 249"/>
              <a:gd name="T39" fmla="*/ 24 h 457"/>
              <a:gd name="T40" fmla="*/ 144 w 249"/>
              <a:gd name="T41" fmla="*/ 16 h 457"/>
              <a:gd name="T42" fmla="*/ 168 w 249"/>
              <a:gd name="T43" fmla="*/ 0 h 457"/>
              <a:gd name="T44" fmla="*/ 176 w 249"/>
              <a:gd name="T45" fmla="*/ 8 h 457"/>
              <a:gd name="T46" fmla="*/ 216 w 249"/>
              <a:gd name="T47" fmla="*/ 0 h 457"/>
              <a:gd name="T48" fmla="*/ 240 w 249"/>
              <a:gd name="T49" fmla="*/ 24 h 457"/>
              <a:gd name="T50" fmla="*/ 216 w 249"/>
              <a:gd name="T51" fmla="*/ 32 h 457"/>
              <a:gd name="T52" fmla="*/ 208 w 249"/>
              <a:gd name="T53" fmla="*/ 48 h 457"/>
              <a:gd name="T54" fmla="*/ 240 w 249"/>
              <a:gd name="T55" fmla="*/ 48 h 457"/>
              <a:gd name="T56" fmla="*/ 248 w 249"/>
              <a:gd name="T57" fmla="*/ 88 h 457"/>
              <a:gd name="T58" fmla="*/ 232 w 249"/>
              <a:gd name="T59" fmla="*/ 120 h 457"/>
              <a:gd name="T60" fmla="*/ 216 w 249"/>
              <a:gd name="T61" fmla="*/ 104 h 457"/>
              <a:gd name="T62" fmla="*/ 192 w 249"/>
              <a:gd name="T63" fmla="*/ 120 h 457"/>
              <a:gd name="T64" fmla="*/ 200 w 249"/>
              <a:gd name="T65" fmla="*/ 136 h 457"/>
              <a:gd name="T66" fmla="*/ 184 w 249"/>
              <a:gd name="T67" fmla="*/ 160 h 457"/>
              <a:gd name="T68" fmla="*/ 224 w 249"/>
              <a:gd name="T69" fmla="*/ 216 h 457"/>
              <a:gd name="T70" fmla="*/ 192 w 249"/>
              <a:gd name="T71" fmla="*/ 304 h 457"/>
              <a:gd name="T72" fmla="*/ 208 w 249"/>
              <a:gd name="T73" fmla="*/ 336 h 4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49" h="457">
                <a:moveTo>
                  <a:pt x="208" y="336"/>
                </a:moveTo>
                <a:lnTo>
                  <a:pt x="200" y="376"/>
                </a:lnTo>
                <a:lnTo>
                  <a:pt x="176" y="408"/>
                </a:lnTo>
                <a:lnTo>
                  <a:pt x="136" y="400"/>
                </a:lnTo>
                <a:lnTo>
                  <a:pt x="80" y="432"/>
                </a:lnTo>
                <a:lnTo>
                  <a:pt x="40" y="456"/>
                </a:lnTo>
                <a:lnTo>
                  <a:pt x="8" y="456"/>
                </a:lnTo>
                <a:lnTo>
                  <a:pt x="0" y="448"/>
                </a:lnTo>
                <a:lnTo>
                  <a:pt x="16" y="384"/>
                </a:lnTo>
                <a:lnTo>
                  <a:pt x="24" y="368"/>
                </a:lnTo>
                <a:lnTo>
                  <a:pt x="8" y="328"/>
                </a:lnTo>
                <a:lnTo>
                  <a:pt x="16" y="264"/>
                </a:lnTo>
                <a:lnTo>
                  <a:pt x="24" y="224"/>
                </a:lnTo>
                <a:lnTo>
                  <a:pt x="32" y="208"/>
                </a:lnTo>
                <a:lnTo>
                  <a:pt x="16" y="192"/>
                </a:lnTo>
                <a:lnTo>
                  <a:pt x="32" y="160"/>
                </a:lnTo>
                <a:lnTo>
                  <a:pt x="56" y="112"/>
                </a:lnTo>
                <a:lnTo>
                  <a:pt x="56" y="80"/>
                </a:lnTo>
                <a:lnTo>
                  <a:pt x="72" y="80"/>
                </a:lnTo>
                <a:lnTo>
                  <a:pt x="120" y="24"/>
                </a:lnTo>
                <a:lnTo>
                  <a:pt x="144" y="16"/>
                </a:lnTo>
                <a:lnTo>
                  <a:pt x="168" y="0"/>
                </a:lnTo>
                <a:lnTo>
                  <a:pt x="176" y="8"/>
                </a:lnTo>
                <a:lnTo>
                  <a:pt x="216" y="0"/>
                </a:lnTo>
                <a:lnTo>
                  <a:pt x="240" y="24"/>
                </a:lnTo>
                <a:lnTo>
                  <a:pt x="216" y="32"/>
                </a:lnTo>
                <a:lnTo>
                  <a:pt x="208" y="48"/>
                </a:lnTo>
                <a:lnTo>
                  <a:pt x="240" y="48"/>
                </a:lnTo>
                <a:lnTo>
                  <a:pt x="248" y="88"/>
                </a:lnTo>
                <a:lnTo>
                  <a:pt x="232" y="120"/>
                </a:lnTo>
                <a:lnTo>
                  <a:pt x="216" y="104"/>
                </a:lnTo>
                <a:lnTo>
                  <a:pt x="192" y="120"/>
                </a:lnTo>
                <a:lnTo>
                  <a:pt x="200" y="136"/>
                </a:lnTo>
                <a:lnTo>
                  <a:pt x="184" y="160"/>
                </a:lnTo>
                <a:lnTo>
                  <a:pt x="224" y="216"/>
                </a:lnTo>
                <a:lnTo>
                  <a:pt x="192" y="304"/>
                </a:lnTo>
                <a:lnTo>
                  <a:pt x="208" y="336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29" name="Freeform 32"/>
          <p:cNvSpPr/>
          <p:nvPr/>
        </p:nvSpPr>
        <p:spPr bwMode="gray">
          <a:xfrm>
            <a:off x="4088571" y="3778615"/>
            <a:ext cx="517772" cy="916741"/>
          </a:xfrm>
          <a:custGeom>
            <a:avLst/>
            <a:gdLst>
              <a:gd name="T0" fmla="*/ 320 w 321"/>
              <a:gd name="T1" fmla="*/ 480 h 609"/>
              <a:gd name="T2" fmla="*/ 296 w 321"/>
              <a:gd name="T3" fmla="*/ 496 h 609"/>
              <a:gd name="T4" fmla="*/ 280 w 321"/>
              <a:gd name="T5" fmla="*/ 488 h 609"/>
              <a:gd name="T6" fmla="*/ 224 w 321"/>
              <a:gd name="T7" fmla="*/ 488 h 609"/>
              <a:gd name="T8" fmla="*/ 240 w 321"/>
              <a:gd name="T9" fmla="*/ 520 h 609"/>
              <a:gd name="T10" fmla="*/ 224 w 321"/>
              <a:gd name="T11" fmla="*/ 560 h 609"/>
              <a:gd name="T12" fmla="*/ 232 w 321"/>
              <a:gd name="T13" fmla="*/ 608 h 609"/>
              <a:gd name="T14" fmla="*/ 200 w 321"/>
              <a:gd name="T15" fmla="*/ 600 h 609"/>
              <a:gd name="T16" fmla="*/ 152 w 321"/>
              <a:gd name="T17" fmla="*/ 568 h 609"/>
              <a:gd name="T18" fmla="*/ 96 w 321"/>
              <a:gd name="T19" fmla="*/ 552 h 609"/>
              <a:gd name="T20" fmla="*/ 56 w 321"/>
              <a:gd name="T21" fmla="*/ 520 h 609"/>
              <a:gd name="T22" fmla="*/ 16 w 321"/>
              <a:gd name="T23" fmla="*/ 520 h 609"/>
              <a:gd name="T24" fmla="*/ 16 w 321"/>
              <a:gd name="T25" fmla="*/ 512 h 609"/>
              <a:gd name="T26" fmla="*/ 0 w 321"/>
              <a:gd name="T27" fmla="*/ 504 h 609"/>
              <a:gd name="T28" fmla="*/ 8 w 321"/>
              <a:gd name="T29" fmla="*/ 496 h 609"/>
              <a:gd name="T30" fmla="*/ 8 w 321"/>
              <a:gd name="T31" fmla="*/ 472 h 609"/>
              <a:gd name="T32" fmla="*/ 0 w 321"/>
              <a:gd name="T33" fmla="*/ 464 h 609"/>
              <a:gd name="T34" fmla="*/ 16 w 321"/>
              <a:gd name="T35" fmla="*/ 456 h 609"/>
              <a:gd name="T36" fmla="*/ 48 w 321"/>
              <a:gd name="T37" fmla="*/ 456 h 609"/>
              <a:gd name="T38" fmla="*/ 48 w 321"/>
              <a:gd name="T39" fmla="*/ 344 h 609"/>
              <a:gd name="T40" fmla="*/ 88 w 321"/>
              <a:gd name="T41" fmla="*/ 344 h 609"/>
              <a:gd name="T42" fmla="*/ 88 w 321"/>
              <a:gd name="T43" fmla="*/ 360 h 609"/>
              <a:gd name="T44" fmla="*/ 112 w 321"/>
              <a:gd name="T45" fmla="*/ 360 h 609"/>
              <a:gd name="T46" fmla="*/ 112 w 321"/>
              <a:gd name="T47" fmla="*/ 328 h 609"/>
              <a:gd name="T48" fmla="*/ 160 w 321"/>
              <a:gd name="T49" fmla="*/ 328 h 609"/>
              <a:gd name="T50" fmla="*/ 168 w 321"/>
              <a:gd name="T51" fmla="*/ 280 h 609"/>
              <a:gd name="T52" fmla="*/ 168 w 321"/>
              <a:gd name="T53" fmla="*/ 248 h 609"/>
              <a:gd name="T54" fmla="*/ 144 w 321"/>
              <a:gd name="T55" fmla="*/ 232 h 609"/>
              <a:gd name="T56" fmla="*/ 112 w 321"/>
              <a:gd name="T57" fmla="*/ 208 h 609"/>
              <a:gd name="T58" fmla="*/ 96 w 321"/>
              <a:gd name="T59" fmla="*/ 184 h 609"/>
              <a:gd name="T60" fmla="*/ 104 w 321"/>
              <a:gd name="T61" fmla="*/ 144 h 609"/>
              <a:gd name="T62" fmla="*/ 120 w 321"/>
              <a:gd name="T63" fmla="*/ 128 h 609"/>
              <a:gd name="T64" fmla="*/ 144 w 321"/>
              <a:gd name="T65" fmla="*/ 144 h 609"/>
              <a:gd name="T66" fmla="*/ 176 w 321"/>
              <a:gd name="T67" fmla="*/ 144 h 609"/>
              <a:gd name="T68" fmla="*/ 184 w 321"/>
              <a:gd name="T69" fmla="*/ 120 h 609"/>
              <a:gd name="T70" fmla="*/ 200 w 321"/>
              <a:gd name="T71" fmla="*/ 120 h 609"/>
              <a:gd name="T72" fmla="*/ 192 w 321"/>
              <a:gd name="T73" fmla="*/ 88 h 609"/>
              <a:gd name="T74" fmla="*/ 248 w 321"/>
              <a:gd name="T75" fmla="*/ 32 h 609"/>
              <a:gd name="T76" fmla="*/ 248 w 321"/>
              <a:gd name="T77" fmla="*/ 16 h 609"/>
              <a:gd name="T78" fmla="*/ 280 w 321"/>
              <a:gd name="T79" fmla="*/ 16 h 609"/>
              <a:gd name="T80" fmla="*/ 288 w 321"/>
              <a:gd name="T81" fmla="*/ 24 h 609"/>
              <a:gd name="T82" fmla="*/ 296 w 321"/>
              <a:gd name="T83" fmla="*/ 8 h 609"/>
              <a:gd name="T84" fmla="*/ 304 w 321"/>
              <a:gd name="T85" fmla="*/ 0 h 609"/>
              <a:gd name="T86" fmla="*/ 320 w 321"/>
              <a:gd name="T87" fmla="*/ 24 h 609"/>
              <a:gd name="T88" fmla="*/ 320 w 321"/>
              <a:gd name="T89" fmla="*/ 32 h 609"/>
              <a:gd name="T90" fmla="*/ 280 w 321"/>
              <a:gd name="T91" fmla="*/ 112 h 609"/>
              <a:gd name="T92" fmla="*/ 296 w 321"/>
              <a:gd name="T93" fmla="*/ 128 h 609"/>
              <a:gd name="T94" fmla="*/ 280 w 321"/>
              <a:gd name="T95" fmla="*/ 184 h 609"/>
              <a:gd name="T96" fmla="*/ 272 w 321"/>
              <a:gd name="T97" fmla="*/ 248 h 609"/>
              <a:gd name="T98" fmla="*/ 288 w 321"/>
              <a:gd name="T99" fmla="*/ 288 h 609"/>
              <a:gd name="T100" fmla="*/ 264 w 321"/>
              <a:gd name="T101" fmla="*/ 360 h 609"/>
              <a:gd name="T102" fmla="*/ 272 w 321"/>
              <a:gd name="T103" fmla="*/ 376 h 609"/>
              <a:gd name="T104" fmla="*/ 288 w 321"/>
              <a:gd name="T105" fmla="*/ 432 h 609"/>
              <a:gd name="T106" fmla="*/ 320 w 321"/>
              <a:gd name="T107" fmla="*/ 480 h 6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21" h="609">
                <a:moveTo>
                  <a:pt x="320" y="480"/>
                </a:moveTo>
                <a:lnTo>
                  <a:pt x="296" y="496"/>
                </a:lnTo>
                <a:lnTo>
                  <a:pt x="280" y="488"/>
                </a:lnTo>
                <a:lnTo>
                  <a:pt x="224" y="488"/>
                </a:lnTo>
                <a:lnTo>
                  <a:pt x="240" y="520"/>
                </a:lnTo>
                <a:lnTo>
                  <a:pt x="224" y="560"/>
                </a:lnTo>
                <a:lnTo>
                  <a:pt x="232" y="608"/>
                </a:lnTo>
                <a:lnTo>
                  <a:pt x="200" y="600"/>
                </a:lnTo>
                <a:lnTo>
                  <a:pt x="152" y="568"/>
                </a:lnTo>
                <a:lnTo>
                  <a:pt x="96" y="552"/>
                </a:lnTo>
                <a:lnTo>
                  <a:pt x="56" y="520"/>
                </a:lnTo>
                <a:lnTo>
                  <a:pt x="16" y="520"/>
                </a:lnTo>
                <a:lnTo>
                  <a:pt x="16" y="512"/>
                </a:lnTo>
                <a:lnTo>
                  <a:pt x="0" y="504"/>
                </a:lnTo>
                <a:lnTo>
                  <a:pt x="8" y="496"/>
                </a:lnTo>
                <a:lnTo>
                  <a:pt x="8" y="472"/>
                </a:lnTo>
                <a:lnTo>
                  <a:pt x="0" y="464"/>
                </a:lnTo>
                <a:lnTo>
                  <a:pt x="16" y="456"/>
                </a:lnTo>
                <a:lnTo>
                  <a:pt x="48" y="456"/>
                </a:lnTo>
                <a:lnTo>
                  <a:pt x="48" y="344"/>
                </a:lnTo>
                <a:lnTo>
                  <a:pt x="88" y="344"/>
                </a:lnTo>
                <a:lnTo>
                  <a:pt x="88" y="360"/>
                </a:lnTo>
                <a:lnTo>
                  <a:pt x="112" y="360"/>
                </a:lnTo>
                <a:lnTo>
                  <a:pt x="112" y="328"/>
                </a:lnTo>
                <a:lnTo>
                  <a:pt x="160" y="328"/>
                </a:lnTo>
                <a:lnTo>
                  <a:pt x="168" y="280"/>
                </a:lnTo>
                <a:lnTo>
                  <a:pt x="168" y="248"/>
                </a:lnTo>
                <a:lnTo>
                  <a:pt x="144" y="232"/>
                </a:lnTo>
                <a:lnTo>
                  <a:pt x="112" y="208"/>
                </a:lnTo>
                <a:lnTo>
                  <a:pt x="96" y="184"/>
                </a:lnTo>
                <a:lnTo>
                  <a:pt x="104" y="144"/>
                </a:lnTo>
                <a:lnTo>
                  <a:pt x="120" y="128"/>
                </a:lnTo>
                <a:lnTo>
                  <a:pt x="144" y="144"/>
                </a:lnTo>
                <a:lnTo>
                  <a:pt x="176" y="144"/>
                </a:lnTo>
                <a:lnTo>
                  <a:pt x="184" y="120"/>
                </a:lnTo>
                <a:lnTo>
                  <a:pt x="200" y="120"/>
                </a:lnTo>
                <a:lnTo>
                  <a:pt x="192" y="88"/>
                </a:lnTo>
                <a:lnTo>
                  <a:pt x="248" y="32"/>
                </a:lnTo>
                <a:lnTo>
                  <a:pt x="248" y="16"/>
                </a:lnTo>
                <a:lnTo>
                  <a:pt x="280" y="16"/>
                </a:lnTo>
                <a:lnTo>
                  <a:pt x="288" y="24"/>
                </a:lnTo>
                <a:lnTo>
                  <a:pt x="296" y="8"/>
                </a:lnTo>
                <a:lnTo>
                  <a:pt x="304" y="0"/>
                </a:lnTo>
                <a:lnTo>
                  <a:pt x="320" y="24"/>
                </a:lnTo>
                <a:lnTo>
                  <a:pt x="320" y="32"/>
                </a:lnTo>
                <a:lnTo>
                  <a:pt x="280" y="112"/>
                </a:lnTo>
                <a:lnTo>
                  <a:pt x="296" y="128"/>
                </a:lnTo>
                <a:lnTo>
                  <a:pt x="280" y="184"/>
                </a:lnTo>
                <a:lnTo>
                  <a:pt x="272" y="248"/>
                </a:lnTo>
                <a:lnTo>
                  <a:pt x="288" y="288"/>
                </a:lnTo>
                <a:lnTo>
                  <a:pt x="264" y="360"/>
                </a:lnTo>
                <a:lnTo>
                  <a:pt x="272" y="376"/>
                </a:lnTo>
                <a:lnTo>
                  <a:pt x="288" y="432"/>
                </a:lnTo>
                <a:lnTo>
                  <a:pt x="320" y="48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30" name="Freeform 33"/>
          <p:cNvSpPr/>
          <p:nvPr/>
        </p:nvSpPr>
        <p:spPr bwMode="invGray">
          <a:xfrm>
            <a:off x="3991992" y="3790856"/>
            <a:ext cx="283031" cy="471973"/>
          </a:xfrm>
          <a:custGeom>
            <a:avLst/>
            <a:gdLst>
              <a:gd name="T0" fmla="*/ 176 w 177"/>
              <a:gd name="T1" fmla="*/ 120 h 313"/>
              <a:gd name="T2" fmla="*/ 160 w 177"/>
              <a:gd name="T3" fmla="*/ 104 h 313"/>
              <a:gd name="T4" fmla="*/ 120 w 177"/>
              <a:gd name="T5" fmla="*/ 88 h 313"/>
              <a:gd name="T6" fmla="*/ 136 w 177"/>
              <a:gd name="T7" fmla="*/ 32 h 313"/>
              <a:gd name="T8" fmla="*/ 128 w 177"/>
              <a:gd name="T9" fmla="*/ 0 h 313"/>
              <a:gd name="T10" fmla="*/ 72 w 177"/>
              <a:gd name="T11" fmla="*/ 56 h 313"/>
              <a:gd name="T12" fmla="*/ 64 w 177"/>
              <a:gd name="T13" fmla="*/ 112 h 313"/>
              <a:gd name="T14" fmla="*/ 40 w 177"/>
              <a:gd name="T15" fmla="*/ 120 h 313"/>
              <a:gd name="T16" fmla="*/ 8 w 177"/>
              <a:gd name="T17" fmla="*/ 144 h 313"/>
              <a:gd name="T18" fmla="*/ 0 w 177"/>
              <a:gd name="T19" fmla="*/ 168 h 313"/>
              <a:gd name="T20" fmla="*/ 40 w 177"/>
              <a:gd name="T21" fmla="*/ 192 h 313"/>
              <a:gd name="T22" fmla="*/ 40 w 177"/>
              <a:gd name="T23" fmla="*/ 224 h 313"/>
              <a:gd name="T24" fmla="*/ 48 w 177"/>
              <a:gd name="T25" fmla="*/ 240 h 313"/>
              <a:gd name="T26" fmla="*/ 40 w 177"/>
              <a:gd name="T27" fmla="*/ 264 h 313"/>
              <a:gd name="T28" fmla="*/ 48 w 177"/>
              <a:gd name="T29" fmla="*/ 280 h 313"/>
              <a:gd name="T30" fmla="*/ 96 w 177"/>
              <a:gd name="T31" fmla="*/ 312 h 313"/>
              <a:gd name="T32" fmla="*/ 112 w 177"/>
              <a:gd name="T33" fmla="*/ 312 h 313"/>
              <a:gd name="T34" fmla="*/ 112 w 177"/>
              <a:gd name="T35" fmla="*/ 296 h 313"/>
              <a:gd name="T36" fmla="*/ 128 w 177"/>
              <a:gd name="T37" fmla="*/ 272 h 313"/>
              <a:gd name="T38" fmla="*/ 120 w 177"/>
              <a:gd name="T39" fmla="*/ 240 h 313"/>
              <a:gd name="T40" fmla="*/ 112 w 177"/>
              <a:gd name="T41" fmla="*/ 240 h 313"/>
              <a:gd name="T42" fmla="*/ 104 w 177"/>
              <a:gd name="T43" fmla="*/ 208 h 313"/>
              <a:gd name="T44" fmla="*/ 120 w 177"/>
              <a:gd name="T45" fmla="*/ 208 h 313"/>
              <a:gd name="T46" fmla="*/ 120 w 177"/>
              <a:gd name="T47" fmla="*/ 176 h 313"/>
              <a:gd name="T48" fmla="*/ 136 w 177"/>
              <a:gd name="T49" fmla="*/ 176 h 313"/>
              <a:gd name="T50" fmla="*/ 152 w 177"/>
              <a:gd name="T51" fmla="*/ 184 h 313"/>
              <a:gd name="T52" fmla="*/ 160 w 177"/>
              <a:gd name="T53" fmla="*/ 136 h 313"/>
              <a:gd name="T54" fmla="*/ 176 w 177"/>
              <a:gd name="T55" fmla="*/ 120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77" h="313">
                <a:moveTo>
                  <a:pt x="176" y="120"/>
                </a:moveTo>
                <a:lnTo>
                  <a:pt x="160" y="104"/>
                </a:lnTo>
                <a:lnTo>
                  <a:pt x="120" y="88"/>
                </a:lnTo>
                <a:lnTo>
                  <a:pt x="136" y="32"/>
                </a:lnTo>
                <a:lnTo>
                  <a:pt x="128" y="0"/>
                </a:lnTo>
                <a:lnTo>
                  <a:pt x="72" y="56"/>
                </a:lnTo>
                <a:lnTo>
                  <a:pt x="64" y="112"/>
                </a:lnTo>
                <a:lnTo>
                  <a:pt x="40" y="120"/>
                </a:lnTo>
                <a:lnTo>
                  <a:pt x="8" y="144"/>
                </a:lnTo>
                <a:lnTo>
                  <a:pt x="0" y="168"/>
                </a:lnTo>
                <a:lnTo>
                  <a:pt x="40" y="192"/>
                </a:lnTo>
                <a:lnTo>
                  <a:pt x="40" y="224"/>
                </a:lnTo>
                <a:lnTo>
                  <a:pt x="48" y="240"/>
                </a:lnTo>
                <a:lnTo>
                  <a:pt x="40" y="264"/>
                </a:lnTo>
                <a:lnTo>
                  <a:pt x="48" y="280"/>
                </a:lnTo>
                <a:lnTo>
                  <a:pt x="96" y="312"/>
                </a:lnTo>
                <a:lnTo>
                  <a:pt x="112" y="312"/>
                </a:lnTo>
                <a:lnTo>
                  <a:pt x="112" y="296"/>
                </a:lnTo>
                <a:lnTo>
                  <a:pt x="128" y="272"/>
                </a:lnTo>
                <a:lnTo>
                  <a:pt x="120" y="240"/>
                </a:lnTo>
                <a:lnTo>
                  <a:pt x="112" y="240"/>
                </a:lnTo>
                <a:lnTo>
                  <a:pt x="104" y="208"/>
                </a:lnTo>
                <a:lnTo>
                  <a:pt x="120" y="208"/>
                </a:lnTo>
                <a:lnTo>
                  <a:pt x="120" y="176"/>
                </a:lnTo>
                <a:lnTo>
                  <a:pt x="136" y="176"/>
                </a:lnTo>
                <a:lnTo>
                  <a:pt x="152" y="184"/>
                </a:lnTo>
                <a:lnTo>
                  <a:pt x="160" y="136"/>
                </a:lnTo>
                <a:lnTo>
                  <a:pt x="176" y="120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31" name="Freeform 34"/>
          <p:cNvSpPr/>
          <p:nvPr/>
        </p:nvSpPr>
        <p:spPr bwMode="invGray">
          <a:xfrm>
            <a:off x="2979250" y="3321605"/>
            <a:ext cx="1381620" cy="1266299"/>
          </a:xfrm>
          <a:custGeom>
            <a:avLst/>
            <a:gdLst>
              <a:gd name="T0" fmla="*/ 632 w 857"/>
              <a:gd name="T1" fmla="*/ 480 h 841"/>
              <a:gd name="T2" fmla="*/ 672 w 857"/>
              <a:gd name="T3" fmla="*/ 536 h 841"/>
              <a:gd name="T4" fmla="*/ 672 w 857"/>
              <a:gd name="T5" fmla="*/ 568 h 841"/>
              <a:gd name="T6" fmla="*/ 736 w 857"/>
              <a:gd name="T7" fmla="*/ 624 h 841"/>
              <a:gd name="T8" fmla="*/ 744 w 857"/>
              <a:gd name="T9" fmla="*/ 600 h 841"/>
              <a:gd name="T10" fmla="*/ 752 w 857"/>
              <a:gd name="T11" fmla="*/ 552 h 841"/>
              <a:gd name="T12" fmla="*/ 736 w 857"/>
              <a:gd name="T13" fmla="*/ 520 h 841"/>
              <a:gd name="T14" fmla="*/ 752 w 857"/>
              <a:gd name="T15" fmla="*/ 488 h 841"/>
              <a:gd name="T16" fmla="*/ 800 w 857"/>
              <a:gd name="T17" fmla="*/ 512 h 841"/>
              <a:gd name="T18" fmla="*/ 856 w 857"/>
              <a:gd name="T19" fmla="*/ 552 h 841"/>
              <a:gd name="T20" fmla="*/ 800 w 857"/>
              <a:gd name="T21" fmla="*/ 632 h 841"/>
              <a:gd name="T22" fmla="*/ 776 w 857"/>
              <a:gd name="T23" fmla="*/ 664 h 841"/>
              <a:gd name="T24" fmla="*/ 736 w 857"/>
              <a:gd name="T25" fmla="*/ 648 h 841"/>
              <a:gd name="T26" fmla="*/ 704 w 857"/>
              <a:gd name="T27" fmla="*/ 752 h 841"/>
              <a:gd name="T28" fmla="*/ 696 w 857"/>
              <a:gd name="T29" fmla="*/ 776 h 841"/>
              <a:gd name="T30" fmla="*/ 688 w 857"/>
              <a:gd name="T31" fmla="*/ 808 h 841"/>
              <a:gd name="T32" fmla="*/ 632 w 857"/>
              <a:gd name="T33" fmla="*/ 840 h 841"/>
              <a:gd name="T34" fmla="*/ 592 w 857"/>
              <a:gd name="T35" fmla="*/ 760 h 841"/>
              <a:gd name="T36" fmla="*/ 576 w 857"/>
              <a:gd name="T37" fmla="*/ 752 h 841"/>
              <a:gd name="T38" fmla="*/ 528 w 857"/>
              <a:gd name="T39" fmla="*/ 696 h 841"/>
              <a:gd name="T40" fmla="*/ 496 w 857"/>
              <a:gd name="T41" fmla="*/ 712 h 841"/>
              <a:gd name="T42" fmla="*/ 488 w 857"/>
              <a:gd name="T43" fmla="*/ 728 h 841"/>
              <a:gd name="T44" fmla="*/ 480 w 857"/>
              <a:gd name="T45" fmla="*/ 776 h 841"/>
              <a:gd name="T46" fmla="*/ 464 w 857"/>
              <a:gd name="T47" fmla="*/ 744 h 841"/>
              <a:gd name="T48" fmla="*/ 416 w 857"/>
              <a:gd name="T49" fmla="*/ 728 h 841"/>
              <a:gd name="T50" fmla="*/ 408 w 857"/>
              <a:gd name="T51" fmla="*/ 688 h 841"/>
              <a:gd name="T52" fmla="*/ 456 w 857"/>
              <a:gd name="T53" fmla="*/ 696 h 841"/>
              <a:gd name="T54" fmla="*/ 488 w 857"/>
              <a:gd name="T55" fmla="*/ 672 h 841"/>
              <a:gd name="T56" fmla="*/ 464 w 857"/>
              <a:gd name="T57" fmla="*/ 640 h 841"/>
              <a:gd name="T58" fmla="*/ 504 w 857"/>
              <a:gd name="T59" fmla="*/ 600 h 841"/>
              <a:gd name="T60" fmla="*/ 536 w 857"/>
              <a:gd name="T61" fmla="*/ 568 h 841"/>
              <a:gd name="T62" fmla="*/ 480 w 857"/>
              <a:gd name="T63" fmla="*/ 408 h 841"/>
              <a:gd name="T64" fmla="*/ 408 w 857"/>
              <a:gd name="T65" fmla="*/ 360 h 841"/>
              <a:gd name="T66" fmla="*/ 344 w 857"/>
              <a:gd name="T67" fmla="*/ 336 h 841"/>
              <a:gd name="T68" fmla="*/ 280 w 857"/>
              <a:gd name="T69" fmla="*/ 312 h 841"/>
              <a:gd name="T70" fmla="*/ 208 w 857"/>
              <a:gd name="T71" fmla="*/ 336 h 841"/>
              <a:gd name="T72" fmla="*/ 48 w 857"/>
              <a:gd name="T73" fmla="*/ 240 h 841"/>
              <a:gd name="T74" fmla="*/ 8 w 857"/>
              <a:gd name="T75" fmla="*/ 160 h 841"/>
              <a:gd name="T76" fmla="*/ 48 w 857"/>
              <a:gd name="T77" fmla="*/ 152 h 841"/>
              <a:gd name="T78" fmla="*/ 112 w 857"/>
              <a:gd name="T79" fmla="*/ 96 h 841"/>
              <a:gd name="T80" fmla="*/ 136 w 857"/>
              <a:gd name="T81" fmla="*/ 64 h 841"/>
              <a:gd name="T82" fmla="*/ 216 w 857"/>
              <a:gd name="T83" fmla="*/ 32 h 841"/>
              <a:gd name="T84" fmla="*/ 232 w 857"/>
              <a:gd name="T85" fmla="*/ 0 h 841"/>
              <a:gd name="T86" fmla="*/ 288 w 857"/>
              <a:gd name="T87" fmla="*/ 72 h 841"/>
              <a:gd name="T88" fmla="*/ 296 w 857"/>
              <a:gd name="T89" fmla="*/ 128 h 841"/>
              <a:gd name="T90" fmla="*/ 312 w 857"/>
              <a:gd name="T91" fmla="*/ 176 h 841"/>
              <a:gd name="T92" fmla="*/ 336 w 857"/>
              <a:gd name="T93" fmla="*/ 192 h 841"/>
              <a:gd name="T94" fmla="*/ 408 w 857"/>
              <a:gd name="T95" fmla="*/ 176 h 841"/>
              <a:gd name="T96" fmla="*/ 408 w 857"/>
              <a:gd name="T97" fmla="*/ 216 h 841"/>
              <a:gd name="T98" fmla="*/ 384 w 857"/>
              <a:gd name="T99" fmla="*/ 256 h 841"/>
              <a:gd name="T100" fmla="*/ 432 w 857"/>
              <a:gd name="T101" fmla="*/ 328 h 841"/>
              <a:gd name="T102" fmla="*/ 496 w 857"/>
              <a:gd name="T103" fmla="*/ 344 h 841"/>
              <a:gd name="T104" fmla="*/ 528 w 857"/>
              <a:gd name="T105" fmla="*/ 320 h 841"/>
              <a:gd name="T106" fmla="*/ 584 w 857"/>
              <a:gd name="T107" fmla="*/ 320 h 841"/>
              <a:gd name="T108" fmla="*/ 624 w 857"/>
              <a:gd name="T109" fmla="*/ 336 h 841"/>
              <a:gd name="T110" fmla="*/ 576 w 857"/>
              <a:gd name="T111" fmla="*/ 392 h 841"/>
              <a:gd name="T112" fmla="*/ 600 w 857"/>
              <a:gd name="T113" fmla="*/ 456 h 8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57" h="841">
                <a:moveTo>
                  <a:pt x="640" y="456"/>
                </a:moveTo>
                <a:lnTo>
                  <a:pt x="632" y="480"/>
                </a:lnTo>
                <a:lnTo>
                  <a:pt x="680" y="504"/>
                </a:lnTo>
                <a:lnTo>
                  <a:pt x="672" y="536"/>
                </a:lnTo>
                <a:lnTo>
                  <a:pt x="680" y="544"/>
                </a:lnTo>
                <a:lnTo>
                  <a:pt x="672" y="568"/>
                </a:lnTo>
                <a:lnTo>
                  <a:pt x="680" y="592"/>
                </a:lnTo>
                <a:lnTo>
                  <a:pt x="736" y="624"/>
                </a:lnTo>
                <a:lnTo>
                  <a:pt x="744" y="624"/>
                </a:lnTo>
                <a:lnTo>
                  <a:pt x="744" y="600"/>
                </a:lnTo>
                <a:lnTo>
                  <a:pt x="760" y="584"/>
                </a:lnTo>
                <a:lnTo>
                  <a:pt x="752" y="552"/>
                </a:lnTo>
                <a:lnTo>
                  <a:pt x="736" y="544"/>
                </a:lnTo>
                <a:lnTo>
                  <a:pt x="736" y="520"/>
                </a:lnTo>
                <a:lnTo>
                  <a:pt x="752" y="520"/>
                </a:lnTo>
                <a:lnTo>
                  <a:pt x="752" y="488"/>
                </a:lnTo>
                <a:lnTo>
                  <a:pt x="784" y="496"/>
                </a:lnTo>
                <a:lnTo>
                  <a:pt x="800" y="512"/>
                </a:lnTo>
                <a:lnTo>
                  <a:pt x="840" y="536"/>
                </a:lnTo>
                <a:lnTo>
                  <a:pt x="856" y="552"/>
                </a:lnTo>
                <a:lnTo>
                  <a:pt x="848" y="632"/>
                </a:lnTo>
                <a:lnTo>
                  <a:pt x="800" y="632"/>
                </a:lnTo>
                <a:lnTo>
                  <a:pt x="800" y="664"/>
                </a:lnTo>
                <a:lnTo>
                  <a:pt x="776" y="664"/>
                </a:lnTo>
                <a:lnTo>
                  <a:pt x="776" y="648"/>
                </a:lnTo>
                <a:lnTo>
                  <a:pt x="736" y="648"/>
                </a:lnTo>
                <a:lnTo>
                  <a:pt x="736" y="760"/>
                </a:lnTo>
                <a:lnTo>
                  <a:pt x="704" y="752"/>
                </a:lnTo>
                <a:lnTo>
                  <a:pt x="688" y="768"/>
                </a:lnTo>
                <a:lnTo>
                  <a:pt x="696" y="776"/>
                </a:lnTo>
                <a:lnTo>
                  <a:pt x="704" y="800"/>
                </a:lnTo>
                <a:lnTo>
                  <a:pt x="688" y="808"/>
                </a:lnTo>
                <a:lnTo>
                  <a:pt x="664" y="840"/>
                </a:lnTo>
                <a:lnTo>
                  <a:pt x="632" y="840"/>
                </a:lnTo>
                <a:lnTo>
                  <a:pt x="608" y="816"/>
                </a:lnTo>
                <a:lnTo>
                  <a:pt x="592" y="760"/>
                </a:lnTo>
                <a:lnTo>
                  <a:pt x="592" y="752"/>
                </a:lnTo>
                <a:lnTo>
                  <a:pt x="576" y="752"/>
                </a:lnTo>
                <a:lnTo>
                  <a:pt x="544" y="736"/>
                </a:lnTo>
                <a:lnTo>
                  <a:pt x="528" y="696"/>
                </a:lnTo>
                <a:lnTo>
                  <a:pt x="512" y="704"/>
                </a:lnTo>
                <a:lnTo>
                  <a:pt x="496" y="712"/>
                </a:lnTo>
                <a:lnTo>
                  <a:pt x="488" y="712"/>
                </a:lnTo>
                <a:lnTo>
                  <a:pt x="488" y="728"/>
                </a:lnTo>
                <a:lnTo>
                  <a:pt x="496" y="752"/>
                </a:lnTo>
                <a:lnTo>
                  <a:pt x="480" y="776"/>
                </a:lnTo>
                <a:lnTo>
                  <a:pt x="448" y="768"/>
                </a:lnTo>
                <a:lnTo>
                  <a:pt x="464" y="744"/>
                </a:lnTo>
                <a:lnTo>
                  <a:pt x="448" y="736"/>
                </a:lnTo>
                <a:lnTo>
                  <a:pt x="416" y="728"/>
                </a:lnTo>
                <a:lnTo>
                  <a:pt x="400" y="704"/>
                </a:lnTo>
                <a:lnTo>
                  <a:pt x="408" y="688"/>
                </a:lnTo>
                <a:lnTo>
                  <a:pt x="424" y="688"/>
                </a:lnTo>
                <a:lnTo>
                  <a:pt x="456" y="696"/>
                </a:lnTo>
                <a:lnTo>
                  <a:pt x="480" y="680"/>
                </a:lnTo>
                <a:lnTo>
                  <a:pt x="488" y="672"/>
                </a:lnTo>
                <a:lnTo>
                  <a:pt x="464" y="664"/>
                </a:lnTo>
                <a:lnTo>
                  <a:pt x="464" y="640"/>
                </a:lnTo>
                <a:lnTo>
                  <a:pt x="496" y="632"/>
                </a:lnTo>
                <a:lnTo>
                  <a:pt x="504" y="600"/>
                </a:lnTo>
                <a:lnTo>
                  <a:pt x="528" y="600"/>
                </a:lnTo>
                <a:lnTo>
                  <a:pt x="536" y="568"/>
                </a:lnTo>
                <a:lnTo>
                  <a:pt x="520" y="480"/>
                </a:lnTo>
                <a:lnTo>
                  <a:pt x="480" y="408"/>
                </a:lnTo>
                <a:lnTo>
                  <a:pt x="480" y="432"/>
                </a:lnTo>
                <a:lnTo>
                  <a:pt x="408" y="360"/>
                </a:lnTo>
                <a:lnTo>
                  <a:pt x="392" y="368"/>
                </a:lnTo>
                <a:lnTo>
                  <a:pt x="344" y="336"/>
                </a:lnTo>
                <a:lnTo>
                  <a:pt x="336" y="304"/>
                </a:lnTo>
                <a:lnTo>
                  <a:pt x="280" y="312"/>
                </a:lnTo>
                <a:lnTo>
                  <a:pt x="224" y="288"/>
                </a:lnTo>
                <a:lnTo>
                  <a:pt x="208" y="336"/>
                </a:lnTo>
                <a:lnTo>
                  <a:pt x="136" y="280"/>
                </a:lnTo>
                <a:lnTo>
                  <a:pt x="48" y="240"/>
                </a:lnTo>
                <a:lnTo>
                  <a:pt x="0" y="248"/>
                </a:lnTo>
                <a:lnTo>
                  <a:pt x="8" y="160"/>
                </a:lnTo>
                <a:lnTo>
                  <a:pt x="24" y="144"/>
                </a:lnTo>
                <a:lnTo>
                  <a:pt x="48" y="152"/>
                </a:lnTo>
                <a:lnTo>
                  <a:pt x="72" y="112"/>
                </a:lnTo>
                <a:lnTo>
                  <a:pt x="112" y="96"/>
                </a:lnTo>
                <a:lnTo>
                  <a:pt x="136" y="80"/>
                </a:lnTo>
                <a:lnTo>
                  <a:pt x="136" y="64"/>
                </a:lnTo>
                <a:lnTo>
                  <a:pt x="200" y="64"/>
                </a:lnTo>
                <a:lnTo>
                  <a:pt x="216" y="32"/>
                </a:lnTo>
                <a:lnTo>
                  <a:pt x="216" y="8"/>
                </a:lnTo>
                <a:lnTo>
                  <a:pt x="232" y="0"/>
                </a:lnTo>
                <a:lnTo>
                  <a:pt x="272" y="8"/>
                </a:lnTo>
                <a:lnTo>
                  <a:pt x="288" y="72"/>
                </a:lnTo>
                <a:lnTo>
                  <a:pt x="288" y="104"/>
                </a:lnTo>
                <a:lnTo>
                  <a:pt x="296" y="128"/>
                </a:lnTo>
                <a:lnTo>
                  <a:pt x="312" y="152"/>
                </a:lnTo>
                <a:lnTo>
                  <a:pt x="312" y="176"/>
                </a:lnTo>
                <a:lnTo>
                  <a:pt x="320" y="192"/>
                </a:lnTo>
                <a:lnTo>
                  <a:pt x="336" y="192"/>
                </a:lnTo>
                <a:lnTo>
                  <a:pt x="336" y="168"/>
                </a:lnTo>
                <a:lnTo>
                  <a:pt x="408" y="176"/>
                </a:lnTo>
                <a:lnTo>
                  <a:pt x="408" y="200"/>
                </a:lnTo>
                <a:lnTo>
                  <a:pt x="408" y="216"/>
                </a:lnTo>
                <a:lnTo>
                  <a:pt x="384" y="240"/>
                </a:lnTo>
                <a:lnTo>
                  <a:pt x="384" y="256"/>
                </a:lnTo>
                <a:lnTo>
                  <a:pt x="432" y="304"/>
                </a:lnTo>
                <a:lnTo>
                  <a:pt x="432" y="328"/>
                </a:lnTo>
                <a:lnTo>
                  <a:pt x="488" y="352"/>
                </a:lnTo>
                <a:lnTo>
                  <a:pt x="496" y="344"/>
                </a:lnTo>
                <a:lnTo>
                  <a:pt x="488" y="312"/>
                </a:lnTo>
                <a:lnTo>
                  <a:pt x="528" y="320"/>
                </a:lnTo>
                <a:lnTo>
                  <a:pt x="536" y="320"/>
                </a:lnTo>
                <a:lnTo>
                  <a:pt x="584" y="320"/>
                </a:lnTo>
                <a:lnTo>
                  <a:pt x="608" y="312"/>
                </a:lnTo>
                <a:lnTo>
                  <a:pt x="624" y="336"/>
                </a:lnTo>
                <a:lnTo>
                  <a:pt x="584" y="368"/>
                </a:lnTo>
                <a:lnTo>
                  <a:pt x="576" y="392"/>
                </a:lnTo>
                <a:lnTo>
                  <a:pt x="568" y="416"/>
                </a:lnTo>
                <a:lnTo>
                  <a:pt x="600" y="456"/>
                </a:lnTo>
                <a:lnTo>
                  <a:pt x="640" y="456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32" name="Freeform 35"/>
          <p:cNvSpPr/>
          <p:nvPr/>
        </p:nvSpPr>
        <p:spPr bwMode="invGray">
          <a:xfrm>
            <a:off x="3417881" y="2151875"/>
            <a:ext cx="2295099" cy="1870206"/>
          </a:xfrm>
          <a:custGeom>
            <a:avLst/>
            <a:gdLst>
              <a:gd name="T0" fmla="*/ 16 w 1425"/>
              <a:gd name="T1" fmla="*/ 896 h 1241"/>
              <a:gd name="T2" fmla="*/ 64 w 1425"/>
              <a:gd name="T3" fmla="*/ 968 h 1241"/>
              <a:gd name="T4" fmla="*/ 136 w 1425"/>
              <a:gd name="T5" fmla="*/ 976 h 1241"/>
              <a:gd name="T6" fmla="*/ 112 w 1425"/>
              <a:gd name="T7" fmla="*/ 1032 h 1241"/>
              <a:gd name="T8" fmla="*/ 216 w 1425"/>
              <a:gd name="T9" fmla="*/ 1128 h 1241"/>
              <a:gd name="T10" fmla="*/ 256 w 1425"/>
              <a:gd name="T11" fmla="*/ 1096 h 1241"/>
              <a:gd name="T12" fmla="*/ 352 w 1425"/>
              <a:gd name="T13" fmla="*/ 1104 h 1241"/>
              <a:gd name="T14" fmla="*/ 328 w 1425"/>
              <a:gd name="T15" fmla="*/ 1240 h 1241"/>
              <a:gd name="T16" fmla="*/ 424 w 1425"/>
              <a:gd name="T17" fmla="*/ 1200 h 1241"/>
              <a:gd name="T18" fmla="*/ 496 w 1425"/>
              <a:gd name="T19" fmla="*/ 1112 h 1241"/>
              <a:gd name="T20" fmla="*/ 560 w 1425"/>
              <a:gd name="T21" fmla="*/ 1224 h 1241"/>
              <a:gd name="T22" fmla="*/ 600 w 1425"/>
              <a:gd name="T23" fmla="*/ 1200 h 1241"/>
              <a:gd name="T24" fmla="*/ 664 w 1425"/>
              <a:gd name="T25" fmla="*/ 1112 h 1241"/>
              <a:gd name="T26" fmla="*/ 704 w 1425"/>
              <a:gd name="T27" fmla="*/ 1096 h 1241"/>
              <a:gd name="T28" fmla="*/ 736 w 1425"/>
              <a:gd name="T29" fmla="*/ 1096 h 1241"/>
              <a:gd name="T30" fmla="*/ 800 w 1425"/>
              <a:gd name="T31" fmla="*/ 1024 h 1241"/>
              <a:gd name="T32" fmla="*/ 864 w 1425"/>
              <a:gd name="T33" fmla="*/ 1008 h 1241"/>
              <a:gd name="T34" fmla="*/ 896 w 1425"/>
              <a:gd name="T35" fmla="*/ 920 h 1241"/>
              <a:gd name="T36" fmla="*/ 944 w 1425"/>
              <a:gd name="T37" fmla="*/ 912 h 1241"/>
              <a:gd name="T38" fmla="*/ 1008 w 1425"/>
              <a:gd name="T39" fmla="*/ 872 h 1241"/>
              <a:gd name="T40" fmla="*/ 1088 w 1425"/>
              <a:gd name="T41" fmla="*/ 824 h 1241"/>
              <a:gd name="T42" fmla="*/ 1128 w 1425"/>
              <a:gd name="T43" fmla="*/ 920 h 1241"/>
              <a:gd name="T44" fmla="*/ 1176 w 1425"/>
              <a:gd name="T45" fmla="*/ 888 h 1241"/>
              <a:gd name="T46" fmla="*/ 1176 w 1425"/>
              <a:gd name="T47" fmla="*/ 840 h 1241"/>
              <a:gd name="T48" fmla="*/ 1352 w 1425"/>
              <a:gd name="T49" fmla="*/ 784 h 1241"/>
              <a:gd name="T50" fmla="*/ 1376 w 1425"/>
              <a:gd name="T51" fmla="*/ 728 h 1241"/>
              <a:gd name="T52" fmla="*/ 1312 w 1425"/>
              <a:gd name="T53" fmla="*/ 672 h 1241"/>
              <a:gd name="T54" fmla="*/ 1264 w 1425"/>
              <a:gd name="T55" fmla="*/ 560 h 1241"/>
              <a:gd name="T56" fmla="*/ 1336 w 1425"/>
              <a:gd name="T57" fmla="*/ 560 h 1241"/>
              <a:gd name="T58" fmla="*/ 1352 w 1425"/>
              <a:gd name="T59" fmla="*/ 472 h 1241"/>
              <a:gd name="T60" fmla="*/ 1296 w 1425"/>
              <a:gd name="T61" fmla="*/ 432 h 1241"/>
              <a:gd name="T62" fmla="*/ 1392 w 1425"/>
              <a:gd name="T63" fmla="*/ 296 h 1241"/>
              <a:gd name="T64" fmla="*/ 1424 w 1425"/>
              <a:gd name="T65" fmla="*/ 128 h 1241"/>
              <a:gd name="T66" fmla="*/ 1344 w 1425"/>
              <a:gd name="T67" fmla="*/ 128 h 1241"/>
              <a:gd name="T68" fmla="*/ 1264 w 1425"/>
              <a:gd name="T69" fmla="*/ 72 h 1241"/>
              <a:gd name="T70" fmla="*/ 1192 w 1425"/>
              <a:gd name="T71" fmla="*/ 64 h 1241"/>
              <a:gd name="T72" fmla="*/ 1168 w 1425"/>
              <a:gd name="T73" fmla="*/ 0 h 1241"/>
              <a:gd name="T74" fmla="*/ 1160 w 1425"/>
              <a:gd name="T75" fmla="*/ 64 h 1241"/>
              <a:gd name="T76" fmla="*/ 1128 w 1425"/>
              <a:gd name="T77" fmla="*/ 168 h 1241"/>
              <a:gd name="T78" fmla="*/ 1120 w 1425"/>
              <a:gd name="T79" fmla="*/ 240 h 1241"/>
              <a:gd name="T80" fmla="*/ 992 w 1425"/>
              <a:gd name="T81" fmla="*/ 280 h 1241"/>
              <a:gd name="T82" fmla="*/ 992 w 1425"/>
              <a:gd name="T83" fmla="*/ 432 h 1241"/>
              <a:gd name="T84" fmla="*/ 1056 w 1425"/>
              <a:gd name="T85" fmla="*/ 416 h 1241"/>
              <a:gd name="T86" fmla="*/ 1136 w 1425"/>
              <a:gd name="T87" fmla="*/ 448 h 1241"/>
              <a:gd name="T88" fmla="*/ 1136 w 1425"/>
              <a:gd name="T89" fmla="*/ 504 h 1241"/>
              <a:gd name="T90" fmla="*/ 1040 w 1425"/>
              <a:gd name="T91" fmla="*/ 536 h 1241"/>
              <a:gd name="T92" fmla="*/ 992 w 1425"/>
              <a:gd name="T93" fmla="*/ 592 h 1241"/>
              <a:gd name="T94" fmla="*/ 864 w 1425"/>
              <a:gd name="T95" fmla="*/ 664 h 1241"/>
              <a:gd name="T96" fmla="*/ 760 w 1425"/>
              <a:gd name="T97" fmla="*/ 648 h 1241"/>
              <a:gd name="T98" fmla="*/ 768 w 1425"/>
              <a:gd name="T99" fmla="*/ 752 h 1241"/>
              <a:gd name="T100" fmla="*/ 640 w 1425"/>
              <a:gd name="T101" fmla="*/ 848 h 1241"/>
              <a:gd name="T102" fmla="*/ 456 w 1425"/>
              <a:gd name="T103" fmla="*/ 880 h 1241"/>
              <a:gd name="T104" fmla="*/ 352 w 1425"/>
              <a:gd name="T105" fmla="*/ 888 h 1241"/>
              <a:gd name="T106" fmla="*/ 248 w 1425"/>
              <a:gd name="T107" fmla="*/ 864 h 1241"/>
              <a:gd name="T108" fmla="*/ 96 w 1425"/>
              <a:gd name="T109" fmla="*/ 816 h 1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425" h="1241">
                <a:moveTo>
                  <a:pt x="0" y="784"/>
                </a:moveTo>
                <a:lnTo>
                  <a:pt x="16" y="848"/>
                </a:lnTo>
                <a:lnTo>
                  <a:pt x="16" y="896"/>
                </a:lnTo>
                <a:lnTo>
                  <a:pt x="40" y="928"/>
                </a:lnTo>
                <a:lnTo>
                  <a:pt x="48" y="968"/>
                </a:lnTo>
                <a:lnTo>
                  <a:pt x="64" y="968"/>
                </a:lnTo>
                <a:lnTo>
                  <a:pt x="64" y="944"/>
                </a:lnTo>
                <a:lnTo>
                  <a:pt x="136" y="952"/>
                </a:lnTo>
                <a:lnTo>
                  <a:pt x="136" y="976"/>
                </a:lnTo>
                <a:lnTo>
                  <a:pt x="136" y="992"/>
                </a:lnTo>
                <a:lnTo>
                  <a:pt x="112" y="1016"/>
                </a:lnTo>
                <a:lnTo>
                  <a:pt x="112" y="1032"/>
                </a:lnTo>
                <a:lnTo>
                  <a:pt x="160" y="1080"/>
                </a:lnTo>
                <a:lnTo>
                  <a:pt x="160" y="1104"/>
                </a:lnTo>
                <a:lnTo>
                  <a:pt x="216" y="1128"/>
                </a:lnTo>
                <a:lnTo>
                  <a:pt x="224" y="1120"/>
                </a:lnTo>
                <a:lnTo>
                  <a:pt x="216" y="1088"/>
                </a:lnTo>
                <a:lnTo>
                  <a:pt x="256" y="1096"/>
                </a:lnTo>
                <a:lnTo>
                  <a:pt x="264" y="1096"/>
                </a:lnTo>
                <a:lnTo>
                  <a:pt x="336" y="1088"/>
                </a:lnTo>
                <a:lnTo>
                  <a:pt x="352" y="1104"/>
                </a:lnTo>
                <a:lnTo>
                  <a:pt x="312" y="1144"/>
                </a:lnTo>
                <a:lnTo>
                  <a:pt x="296" y="1192"/>
                </a:lnTo>
                <a:lnTo>
                  <a:pt x="328" y="1240"/>
                </a:lnTo>
                <a:lnTo>
                  <a:pt x="376" y="1232"/>
                </a:lnTo>
                <a:lnTo>
                  <a:pt x="400" y="1208"/>
                </a:lnTo>
                <a:lnTo>
                  <a:pt x="424" y="1200"/>
                </a:lnTo>
                <a:lnTo>
                  <a:pt x="432" y="1136"/>
                </a:lnTo>
                <a:lnTo>
                  <a:pt x="488" y="1088"/>
                </a:lnTo>
                <a:lnTo>
                  <a:pt x="496" y="1112"/>
                </a:lnTo>
                <a:lnTo>
                  <a:pt x="480" y="1176"/>
                </a:lnTo>
                <a:lnTo>
                  <a:pt x="520" y="1192"/>
                </a:lnTo>
                <a:lnTo>
                  <a:pt x="560" y="1224"/>
                </a:lnTo>
                <a:lnTo>
                  <a:pt x="576" y="1224"/>
                </a:lnTo>
                <a:lnTo>
                  <a:pt x="592" y="1224"/>
                </a:lnTo>
                <a:lnTo>
                  <a:pt x="600" y="1200"/>
                </a:lnTo>
                <a:lnTo>
                  <a:pt x="616" y="1200"/>
                </a:lnTo>
                <a:lnTo>
                  <a:pt x="608" y="1168"/>
                </a:lnTo>
                <a:lnTo>
                  <a:pt x="664" y="1112"/>
                </a:lnTo>
                <a:lnTo>
                  <a:pt x="664" y="1096"/>
                </a:lnTo>
                <a:lnTo>
                  <a:pt x="696" y="1096"/>
                </a:lnTo>
                <a:lnTo>
                  <a:pt x="704" y="1096"/>
                </a:lnTo>
                <a:lnTo>
                  <a:pt x="712" y="1080"/>
                </a:lnTo>
                <a:lnTo>
                  <a:pt x="720" y="1080"/>
                </a:lnTo>
                <a:lnTo>
                  <a:pt x="736" y="1096"/>
                </a:lnTo>
                <a:lnTo>
                  <a:pt x="736" y="1072"/>
                </a:lnTo>
                <a:lnTo>
                  <a:pt x="760" y="1080"/>
                </a:lnTo>
                <a:lnTo>
                  <a:pt x="800" y="1024"/>
                </a:lnTo>
                <a:lnTo>
                  <a:pt x="832" y="1016"/>
                </a:lnTo>
                <a:lnTo>
                  <a:pt x="848" y="1000"/>
                </a:lnTo>
                <a:lnTo>
                  <a:pt x="864" y="1008"/>
                </a:lnTo>
                <a:lnTo>
                  <a:pt x="896" y="1000"/>
                </a:lnTo>
                <a:lnTo>
                  <a:pt x="872" y="928"/>
                </a:lnTo>
                <a:lnTo>
                  <a:pt x="896" y="920"/>
                </a:lnTo>
                <a:lnTo>
                  <a:pt x="896" y="888"/>
                </a:lnTo>
                <a:lnTo>
                  <a:pt x="928" y="872"/>
                </a:lnTo>
                <a:lnTo>
                  <a:pt x="944" y="912"/>
                </a:lnTo>
                <a:lnTo>
                  <a:pt x="984" y="888"/>
                </a:lnTo>
                <a:lnTo>
                  <a:pt x="1000" y="896"/>
                </a:lnTo>
                <a:lnTo>
                  <a:pt x="1008" y="872"/>
                </a:lnTo>
                <a:lnTo>
                  <a:pt x="1040" y="880"/>
                </a:lnTo>
                <a:lnTo>
                  <a:pt x="1040" y="840"/>
                </a:lnTo>
                <a:lnTo>
                  <a:pt x="1088" y="824"/>
                </a:lnTo>
                <a:lnTo>
                  <a:pt x="1112" y="864"/>
                </a:lnTo>
                <a:lnTo>
                  <a:pt x="1112" y="904"/>
                </a:lnTo>
                <a:lnTo>
                  <a:pt x="1128" y="920"/>
                </a:lnTo>
                <a:lnTo>
                  <a:pt x="1160" y="912"/>
                </a:lnTo>
                <a:lnTo>
                  <a:pt x="1176" y="912"/>
                </a:lnTo>
                <a:lnTo>
                  <a:pt x="1176" y="888"/>
                </a:lnTo>
                <a:lnTo>
                  <a:pt x="1176" y="864"/>
                </a:lnTo>
                <a:lnTo>
                  <a:pt x="1160" y="832"/>
                </a:lnTo>
                <a:lnTo>
                  <a:pt x="1176" y="840"/>
                </a:lnTo>
                <a:lnTo>
                  <a:pt x="1200" y="872"/>
                </a:lnTo>
                <a:lnTo>
                  <a:pt x="1328" y="776"/>
                </a:lnTo>
                <a:lnTo>
                  <a:pt x="1352" y="784"/>
                </a:lnTo>
                <a:lnTo>
                  <a:pt x="1392" y="752"/>
                </a:lnTo>
                <a:lnTo>
                  <a:pt x="1392" y="728"/>
                </a:lnTo>
                <a:lnTo>
                  <a:pt x="1376" y="728"/>
                </a:lnTo>
                <a:lnTo>
                  <a:pt x="1376" y="688"/>
                </a:lnTo>
                <a:lnTo>
                  <a:pt x="1352" y="640"/>
                </a:lnTo>
                <a:lnTo>
                  <a:pt x="1312" y="672"/>
                </a:lnTo>
                <a:lnTo>
                  <a:pt x="1288" y="616"/>
                </a:lnTo>
                <a:lnTo>
                  <a:pt x="1296" y="592"/>
                </a:lnTo>
                <a:lnTo>
                  <a:pt x="1264" y="560"/>
                </a:lnTo>
                <a:lnTo>
                  <a:pt x="1272" y="536"/>
                </a:lnTo>
                <a:lnTo>
                  <a:pt x="1312" y="560"/>
                </a:lnTo>
                <a:lnTo>
                  <a:pt x="1336" y="560"/>
                </a:lnTo>
                <a:lnTo>
                  <a:pt x="1328" y="512"/>
                </a:lnTo>
                <a:lnTo>
                  <a:pt x="1328" y="488"/>
                </a:lnTo>
                <a:lnTo>
                  <a:pt x="1352" y="472"/>
                </a:lnTo>
                <a:lnTo>
                  <a:pt x="1352" y="456"/>
                </a:lnTo>
                <a:lnTo>
                  <a:pt x="1320" y="472"/>
                </a:lnTo>
                <a:lnTo>
                  <a:pt x="1296" y="432"/>
                </a:lnTo>
                <a:lnTo>
                  <a:pt x="1368" y="336"/>
                </a:lnTo>
                <a:lnTo>
                  <a:pt x="1384" y="360"/>
                </a:lnTo>
                <a:lnTo>
                  <a:pt x="1392" y="296"/>
                </a:lnTo>
                <a:lnTo>
                  <a:pt x="1408" y="272"/>
                </a:lnTo>
                <a:lnTo>
                  <a:pt x="1400" y="216"/>
                </a:lnTo>
                <a:lnTo>
                  <a:pt x="1424" y="128"/>
                </a:lnTo>
                <a:lnTo>
                  <a:pt x="1384" y="88"/>
                </a:lnTo>
                <a:lnTo>
                  <a:pt x="1360" y="120"/>
                </a:lnTo>
                <a:lnTo>
                  <a:pt x="1344" y="128"/>
                </a:lnTo>
                <a:lnTo>
                  <a:pt x="1296" y="144"/>
                </a:lnTo>
                <a:lnTo>
                  <a:pt x="1280" y="120"/>
                </a:lnTo>
                <a:lnTo>
                  <a:pt x="1264" y="72"/>
                </a:lnTo>
                <a:lnTo>
                  <a:pt x="1240" y="56"/>
                </a:lnTo>
                <a:lnTo>
                  <a:pt x="1224" y="72"/>
                </a:lnTo>
                <a:lnTo>
                  <a:pt x="1192" y="64"/>
                </a:lnTo>
                <a:lnTo>
                  <a:pt x="1208" y="32"/>
                </a:lnTo>
                <a:lnTo>
                  <a:pt x="1200" y="0"/>
                </a:lnTo>
                <a:lnTo>
                  <a:pt x="1168" y="0"/>
                </a:lnTo>
                <a:lnTo>
                  <a:pt x="1128" y="40"/>
                </a:lnTo>
                <a:lnTo>
                  <a:pt x="1128" y="56"/>
                </a:lnTo>
                <a:lnTo>
                  <a:pt x="1160" y="64"/>
                </a:lnTo>
                <a:lnTo>
                  <a:pt x="1168" y="88"/>
                </a:lnTo>
                <a:lnTo>
                  <a:pt x="1136" y="136"/>
                </a:lnTo>
                <a:lnTo>
                  <a:pt x="1128" y="168"/>
                </a:lnTo>
                <a:lnTo>
                  <a:pt x="1112" y="200"/>
                </a:lnTo>
                <a:lnTo>
                  <a:pt x="1112" y="232"/>
                </a:lnTo>
                <a:lnTo>
                  <a:pt x="1120" y="240"/>
                </a:lnTo>
                <a:lnTo>
                  <a:pt x="1056" y="288"/>
                </a:lnTo>
                <a:lnTo>
                  <a:pt x="1016" y="280"/>
                </a:lnTo>
                <a:lnTo>
                  <a:pt x="992" y="280"/>
                </a:lnTo>
                <a:lnTo>
                  <a:pt x="944" y="416"/>
                </a:lnTo>
                <a:lnTo>
                  <a:pt x="960" y="432"/>
                </a:lnTo>
                <a:lnTo>
                  <a:pt x="992" y="432"/>
                </a:lnTo>
                <a:lnTo>
                  <a:pt x="1032" y="432"/>
                </a:lnTo>
                <a:lnTo>
                  <a:pt x="1040" y="440"/>
                </a:lnTo>
                <a:lnTo>
                  <a:pt x="1056" y="416"/>
                </a:lnTo>
                <a:lnTo>
                  <a:pt x="1080" y="408"/>
                </a:lnTo>
                <a:lnTo>
                  <a:pt x="1104" y="416"/>
                </a:lnTo>
                <a:lnTo>
                  <a:pt x="1136" y="448"/>
                </a:lnTo>
                <a:lnTo>
                  <a:pt x="1160" y="480"/>
                </a:lnTo>
                <a:lnTo>
                  <a:pt x="1160" y="512"/>
                </a:lnTo>
                <a:lnTo>
                  <a:pt x="1136" y="504"/>
                </a:lnTo>
                <a:lnTo>
                  <a:pt x="1088" y="520"/>
                </a:lnTo>
                <a:lnTo>
                  <a:pt x="1048" y="520"/>
                </a:lnTo>
                <a:lnTo>
                  <a:pt x="1040" y="536"/>
                </a:lnTo>
                <a:lnTo>
                  <a:pt x="1016" y="536"/>
                </a:lnTo>
                <a:lnTo>
                  <a:pt x="992" y="560"/>
                </a:lnTo>
                <a:lnTo>
                  <a:pt x="992" y="592"/>
                </a:lnTo>
                <a:lnTo>
                  <a:pt x="968" y="608"/>
                </a:lnTo>
                <a:lnTo>
                  <a:pt x="912" y="616"/>
                </a:lnTo>
                <a:lnTo>
                  <a:pt x="864" y="664"/>
                </a:lnTo>
                <a:lnTo>
                  <a:pt x="800" y="664"/>
                </a:lnTo>
                <a:lnTo>
                  <a:pt x="784" y="648"/>
                </a:lnTo>
                <a:lnTo>
                  <a:pt x="760" y="648"/>
                </a:lnTo>
                <a:lnTo>
                  <a:pt x="752" y="680"/>
                </a:lnTo>
                <a:lnTo>
                  <a:pt x="728" y="704"/>
                </a:lnTo>
                <a:lnTo>
                  <a:pt x="768" y="752"/>
                </a:lnTo>
                <a:lnTo>
                  <a:pt x="720" y="784"/>
                </a:lnTo>
                <a:lnTo>
                  <a:pt x="696" y="824"/>
                </a:lnTo>
                <a:lnTo>
                  <a:pt x="640" y="848"/>
                </a:lnTo>
                <a:lnTo>
                  <a:pt x="560" y="856"/>
                </a:lnTo>
                <a:lnTo>
                  <a:pt x="496" y="864"/>
                </a:lnTo>
                <a:lnTo>
                  <a:pt x="456" y="880"/>
                </a:lnTo>
                <a:lnTo>
                  <a:pt x="408" y="912"/>
                </a:lnTo>
                <a:lnTo>
                  <a:pt x="384" y="912"/>
                </a:lnTo>
                <a:lnTo>
                  <a:pt x="352" y="888"/>
                </a:lnTo>
                <a:lnTo>
                  <a:pt x="312" y="888"/>
                </a:lnTo>
                <a:lnTo>
                  <a:pt x="280" y="864"/>
                </a:lnTo>
                <a:lnTo>
                  <a:pt x="248" y="864"/>
                </a:lnTo>
                <a:lnTo>
                  <a:pt x="224" y="824"/>
                </a:lnTo>
                <a:lnTo>
                  <a:pt x="160" y="816"/>
                </a:lnTo>
                <a:lnTo>
                  <a:pt x="96" y="816"/>
                </a:lnTo>
                <a:lnTo>
                  <a:pt x="64" y="792"/>
                </a:lnTo>
                <a:lnTo>
                  <a:pt x="0" y="784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33" name="Freeform 36"/>
          <p:cNvSpPr/>
          <p:nvPr/>
        </p:nvSpPr>
        <p:spPr bwMode="invGray">
          <a:xfrm>
            <a:off x="1303868" y="2466070"/>
            <a:ext cx="2050968" cy="1556012"/>
          </a:xfrm>
          <a:custGeom>
            <a:avLst/>
            <a:gdLst>
              <a:gd name="T0" fmla="*/ 1256 w 1273"/>
              <a:gd name="T1" fmla="*/ 576 h 1033"/>
              <a:gd name="T2" fmla="*/ 1240 w 1273"/>
              <a:gd name="T3" fmla="*/ 632 h 1033"/>
              <a:gd name="T4" fmla="*/ 1176 w 1273"/>
              <a:gd name="T5" fmla="*/ 632 h 1033"/>
              <a:gd name="T6" fmla="*/ 1152 w 1273"/>
              <a:gd name="T7" fmla="*/ 664 h 1033"/>
              <a:gd name="T8" fmla="*/ 1080 w 1273"/>
              <a:gd name="T9" fmla="*/ 720 h 1033"/>
              <a:gd name="T10" fmla="*/ 1048 w 1273"/>
              <a:gd name="T11" fmla="*/ 728 h 1033"/>
              <a:gd name="T12" fmla="*/ 936 w 1273"/>
              <a:gd name="T13" fmla="*/ 824 h 1033"/>
              <a:gd name="T14" fmla="*/ 880 w 1273"/>
              <a:gd name="T15" fmla="*/ 880 h 1033"/>
              <a:gd name="T16" fmla="*/ 920 w 1273"/>
              <a:gd name="T17" fmla="*/ 944 h 1033"/>
              <a:gd name="T18" fmla="*/ 888 w 1273"/>
              <a:gd name="T19" fmla="*/ 992 h 1033"/>
              <a:gd name="T20" fmla="*/ 896 w 1273"/>
              <a:gd name="T21" fmla="*/ 1032 h 1033"/>
              <a:gd name="T22" fmla="*/ 840 w 1273"/>
              <a:gd name="T23" fmla="*/ 1016 h 1033"/>
              <a:gd name="T24" fmla="*/ 808 w 1273"/>
              <a:gd name="T25" fmla="*/ 1000 h 1033"/>
              <a:gd name="T26" fmla="*/ 736 w 1273"/>
              <a:gd name="T27" fmla="*/ 960 h 1033"/>
              <a:gd name="T28" fmla="*/ 600 w 1273"/>
              <a:gd name="T29" fmla="*/ 984 h 1033"/>
              <a:gd name="T30" fmla="*/ 512 w 1273"/>
              <a:gd name="T31" fmla="*/ 992 h 1033"/>
              <a:gd name="T32" fmla="*/ 432 w 1273"/>
              <a:gd name="T33" fmla="*/ 952 h 1033"/>
              <a:gd name="T34" fmla="*/ 368 w 1273"/>
              <a:gd name="T35" fmla="*/ 960 h 1033"/>
              <a:gd name="T36" fmla="*/ 272 w 1273"/>
              <a:gd name="T37" fmla="*/ 928 h 1033"/>
              <a:gd name="T38" fmla="*/ 216 w 1273"/>
              <a:gd name="T39" fmla="*/ 984 h 1033"/>
              <a:gd name="T40" fmla="*/ 152 w 1273"/>
              <a:gd name="T41" fmla="*/ 944 h 1033"/>
              <a:gd name="T42" fmla="*/ 104 w 1273"/>
              <a:gd name="T43" fmla="*/ 864 h 1033"/>
              <a:gd name="T44" fmla="*/ 56 w 1273"/>
              <a:gd name="T45" fmla="*/ 800 h 1033"/>
              <a:gd name="T46" fmla="*/ 64 w 1273"/>
              <a:gd name="T47" fmla="*/ 776 h 1033"/>
              <a:gd name="T48" fmla="*/ 40 w 1273"/>
              <a:gd name="T49" fmla="*/ 712 h 1033"/>
              <a:gd name="T50" fmla="*/ 0 w 1273"/>
              <a:gd name="T51" fmla="*/ 688 h 1033"/>
              <a:gd name="T52" fmla="*/ 32 w 1273"/>
              <a:gd name="T53" fmla="*/ 688 h 1033"/>
              <a:gd name="T54" fmla="*/ 32 w 1273"/>
              <a:gd name="T55" fmla="*/ 616 h 1033"/>
              <a:gd name="T56" fmla="*/ 24 w 1273"/>
              <a:gd name="T57" fmla="*/ 568 h 1033"/>
              <a:gd name="T58" fmla="*/ 0 w 1273"/>
              <a:gd name="T59" fmla="*/ 520 h 1033"/>
              <a:gd name="T60" fmla="*/ 88 w 1273"/>
              <a:gd name="T61" fmla="*/ 464 h 1033"/>
              <a:gd name="T62" fmla="*/ 136 w 1273"/>
              <a:gd name="T63" fmla="*/ 456 h 1033"/>
              <a:gd name="T64" fmla="*/ 152 w 1273"/>
              <a:gd name="T65" fmla="*/ 480 h 1033"/>
              <a:gd name="T66" fmla="*/ 200 w 1273"/>
              <a:gd name="T67" fmla="*/ 480 h 1033"/>
              <a:gd name="T68" fmla="*/ 304 w 1273"/>
              <a:gd name="T69" fmla="*/ 456 h 1033"/>
              <a:gd name="T70" fmla="*/ 416 w 1273"/>
              <a:gd name="T71" fmla="*/ 424 h 1033"/>
              <a:gd name="T72" fmla="*/ 424 w 1273"/>
              <a:gd name="T73" fmla="*/ 376 h 1033"/>
              <a:gd name="T74" fmla="*/ 472 w 1273"/>
              <a:gd name="T75" fmla="*/ 232 h 1033"/>
              <a:gd name="T76" fmla="*/ 456 w 1273"/>
              <a:gd name="T77" fmla="*/ 200 h 1033"/>
              <a:gd name="T78" fmla="*/ 592 w 1273"/>
              <a:gd name="T79" fmla="*/ 224 h 1033"/>
              <a:gd name="T80" fmla="*/ 664 w 1273"/>
              <a:gd name="T81" fmla="*/ 96 h 1033"/>
              <a:gd name="T82" fmla="*/ 784 w 1273"/>
              <a:gd name="T83" fmla="*/ 128 h 1033"/>
              <a:gd name="T84" fmla="*/ 784 w 1273"/>
              <a:gd name="T85" fmla="*/ 80 h 1033"/>
              <a:gd name="T86" fmla="*/ 840 w 1273"/>
              <a:gd name="T87" fmla="*/ 40 h 1033"/>
              <a:gd name="T88" fmla="*/ 880 w 1273"/>
              <a:gd name="T89" fmla="*/ 0 h 1033"/>
              <a:gd name="T90" fmla="*/ 928 w 1273"/>
              <a:gd name="T91" fmla="*/ 16 h 1033"/>
              <a:gd name="T92" fmla="*/ 928 w 1273"/>
              <a:gd name="T93" fmla="*/ 48 h 1033"/>
              <a:gd name="T94" fmla="*/ 960 w 1273"/>
              <a:gd name="T95" fmla="*/ 112 h 1033"/>
              <a:gd name="T96" fmla="*/ 1024 w 1273"/>
              <a:gd name="T97" fmla="*/ 144 h 1033"/>
              <a:gd name="T98" fmla="*/ 1040 w 1273"/>
              <a:gd name="T99" fmla="*/ 248 h 1033"/>
              <a:gd name="T100" fmla="*/ 1016 w 1273"/>
              <a:gd name="T101" fmla="*/ 336 h 1033"/>
              <a:gd name="T102" fmla="*/ 1112 w 1273"/>
              <a:gd name="T103" fmla="*/ 368 h 1033"/>
              <a:gd name="T104" fmla="*/ 1208 w 1273"/>
              <a:gd name="T105" fmla="*/ 440 h 1033"/>
              <a:gd name="T106" fmla="*/ 1232 w 1273"/>
              <a:gd name="T107" fmla="*/ 480 h 1033"/>
              <a:gd name="T108" fmla="*/ 1272 w 1273"/>
              <a:gd name="T109" fmla="*/ 568 h 10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73" h="1033">
                <a:moveTo>
                  <a:pt x="1272" y="568"/>
                </a:moveTo>
                <a:lnTo>
                  <a:pt x="1256" y="576"/>
                </a:lnTo>
                <a:lnTo>
                  <a:pt x="1256" y="600"/>
                </a:lnTo>
                <a:lnTo>
                  <a:pt x="1240" y="632"/>
                </a:lnTo>
                <a:lnTo>
                  <a:pt x="1208" y="632"/>
                </a:lnTo>
                <a:lnTo>
                  <a:pt x="1176" y="632"/>
                </a:lnTo>
                <a:lnTo>
                  <a:pt x="1176" y="648"/>
                </a:lnTo>
                <a:lnTo>
                  <a:pt x="1152" y="664"/>
                </a:lnTo>
                <a:lnTo>
                  <a:pt x="1112" y="680"/>
                </a:lnTo>
                <a:lnTo>
                  <a:pt x="1080" y="720"/>
                </a:lnTo>
                <a:lnTo>
                  <a:pt x="1064" y="712"/>
                </a:lnTo>
                <a:lnTo>
                  <a:pt x="1048" y="728"/>
                </a:lnTo>
                <a:lnTo>
                  <a:pt x="1040" y="816"/>
                </a:lnTo>
                <a:lnTo>
                  <a:pt x="936" y="824"/>
                </a:lnTo>
                <a:lnTo>
                  <a:pt x="888" y="840"/>
                </a:lnTo>
                <a:lnTo>
                  <a:pt x="880" y="880"/>
                </a:lnTo>
                <a:lnTo>
                  <a:pt x="920" y="928"/>
                </a:lnTo>
                <a:lnTo>
                  <a:pt x="920" y="944"/>
                </a:lnTo>
                <a:lnTo>
                  <a:pt x="888" y="968"/>
                </a:lnTo>
                <a:lnTo>
                  <a:pt x="888" y="992"/>
                </a:lnTo>
                <a:lnTo>
                  <a:pt x="896" y="1000"/>
                </a:lnTo>
                <a:lnTo>
                  <a:pt x="896" y="1032"/>
                </a:lnTo>
                <a:lnTo>
                  <a:pt x="840" y="1008"/>
                </a:lnTo>
                <a:lnTo>
                  <a:pt x="840" y="1016"/>
                </a:lnTo>
                <a:lnTo>
                  <a:pt x="816" y="1016"/>
                </a:lnTo>
                <a:lnTo>
                  <a:pt x="808" y="1000"/>
                </a:lnTo>
                <a:lnTo>
                  <a:pt x="760" y="976"/>
                </a:lnTo>
                <a:lnTo>
                  <a:pt x="736" y="960"/>
                </a:lnTo>
                <a:lnTo>
                  <a:pt x="624" y="968"/>
                </a:lnTo>
                <a:lnTo>
                  <a:pt x="600" y="984"/>
                </a:lnTo>
                <a:lnTo>
                  <a:pt x="528" y="984"/>
                </a:lnTo>
                <a:lnTo>
                  <a:pt x="512" y="992"/>
                </a:lnTo>
                <a:lnTo>
                  <a:pt x="440" y="984"/>
                </a:lnTo>
                <a:lnTo>
                  <a:pt x="432" y="952"/>
                </a:lnTo>
                <a:lnTo>
                  <a:pt x="384" y="944"/>
                </a:lnTo>
                <a:lnTo>
                  <a:pt x="368" y="960"/>
                </a:lnTo>
                <a:lnTo>
                  <a:pt x="296" y="928"/>
                </a:lnTo>
                <a:lnTo>
                  <a:pt x="272" y="928"/>
                </a:lnTo>
                <a:lnTo>
                  <a:pt x="248" y="968"/>
                </a:lnTo>
                <a:lnTo>
                  <a:pt x="216" y="984"/>
                </a:lnTo>
                <a:lnTo>
                  <a:pt x="176" y="976"/>
                </a:lnTo>
                <a:lnTo>
                  <a:pt x="152" y="944"/>
                </a:lnTo>
                <a:lnTo>
                  <a:pt x="152" y="872"/>
                </a:lnTo>
                <a:lnTo>
                  <a:pt x="104" y="864"/>
                </a:lnTo>
                <a:lnTo>
                  <a:pt x="72" y="816"/>
                </a:lnTo>
                <a:lnTo>
                  <a:pt x="56" y="800"/>
                </a:lnTo>
                <a:lnTo>
                  <a:pt x="48" y="784"/>
                </a:lnTo>
                <a:lnTo>
                  <a:pt x="64" y="776"/>
                </a:lnTo>
                <a:lnTo>
                  <a:pt x="64" y="752"/>
                </a:lnTo>
                <a:lnTo>
                  <a:pt x="40" y="712"/>
                </a:lnTo>
                <a:lnTo>
                  <a:pt x="16" y="704"/>
                </a:lnTo>
                <a:lnTo>
                  <a:pt x="0" y="688"/>
                </a:lnTo>
                <a:lnTo>
                  <a:pt x="16" y="680"/>
                </a:lnTo>
                <a:lnTo>
                  <a:pt x="32" y="688"/>
                </a:lnTo>
                <a:lnTo>
                  <a:pt x="40" y="672"/>
                </a:lnTo>
                <a:lnTo>
                  <a:pt x="32" y="616"/>
                </a:lnTo>
                <a:lnTo>
                  <a:pt x="48" y="592"/>
                </a:lnTo>
                <a:lnTo>
                  <a:pt x="24" y="568"/>
                </a:lnTo>
                <a:lnTo>
                  <a:pt x="0" y="568"/>
                </a:lnTo>
                <a:lnTo>
                  <a:pt x="0" y="520"/>
                </a:lnTo>
                <a:lnTo>
                  <a:pt x="48" y="464"/>
                </a:lnTo>
                <a:lnTo>
                  <a:pt x="88" y="464"/>
                </a:lnTo>
                <a:lnTo>
                  <a:pt x="112" y="448"/>
                </a:lnTo>
                <a:lnTo>
                  <a:pt x="136" y="456"/>
                </a:lnTo>
                <a:lnTo>
                  <a:pt x="144" y="448"/>
                </a:lnTo>
                <a:lnTo>
                  <a:pt x="152" y="480"/>
                </a:lnTo>
                <a:lnTo>
                  <a:pt x="168" y="472"/>
                </a:lnTo>
                <a:lnTo>
                  <a:pt x="200" y="480"/>
                </a:lnTo>
                <a:lnTo>
                  <a:pt x="208" y="456"/>
                </a:lnTo>
                <a:lnTo>
                  <a:pt x="304" y="456"/>
                </a:lnTo>
                <a:lnTo>
                  <a:pt x="320" y="432"/>
                </a:lnTo>
                <a:lnTo>
                  <a:pt x="416" y="424"/>
                </a:lnTo>
                <a:lnTo>
                  <a:pt x="424" y="408"/>
                </a:lnTo>
                <a:lnTo>
                  <a:pt x="424" y="376"/>
                </a:lnTo>
                <a:lnTo>
                  <a:pt x="464" y="352"/>
                </a:lnTo>
                <a:lnTo>
                  <a:pt x="472" y="232"/>
                </a:lnTo>
                <a:lnTo>
                  <a:pt x="456" y="224"/>
                </a:lnTo>
                <a:lnTo>
                  <a:pt x="456" y="200"/>
                </a:lnTo>
                <a:lnTo>
                  <a:pt x="576" y="208"/>
                </a:lnTo>
                <a:lnTo>
                  <a:pt x="592" y="224"/>
                </a:lnTo>
                <a:lnTo>
                  <a:pt x="608" y="176"/>
                </a:lnTo>
                <a:lnTo>
                  <a:pt x="664" y="96"/>
                </a:lnTo>
                <a:lnTo>
                  <a:pt x="744" y="136"/>
                </a:lnTo>
                <a:lnTo>
                  <a:pt x="784" y="128"/>
                </a:lnTo>
                <a:lnTo>
                  <a:pt x="792" y="104"/>
                </a:lnTo>
                <a:lnTo>
                  <a:pt x="784" y="80"/>
                </a:lnTo>
                <a:lnTo>
                  <a:pt x="816" y="48"/>
                </a:lnTo>
                <a:lnTo>
                  <a:pt x="840" y="40"/>
                </a:lnTo>
                <a:lnTo>
                  <a:pt x="872" y="24"/>
                </a:lnTo>
                <a:lnTo>
                  <a:pt x="880" y="0"/>
                </a:lnTo>
                <a:lnTo>
                  <a:pt x="928" y="8"/>
                </a:lnTo>
                <a:lnTo>
                  <a:pt x="928" y="16"/>
                </a:lnTo>
                <a:lnTo>
                  <a:pt x="912" y="32"/>
                </a:lnTo>
                <a:lnTo>
                  <a:pt x="928" y="48"/>
                </a:lnTo>
                <a:lnTo>
                  <a:pt x="936" y="72"/>
                </a:lnTo>
                <a:lnTo>
                  <a:pt x="960" y="112"/>
                </a:lnTo>
                <a:lnTo>
                  <a:pt x="984" y="120"/>
                </a:lnTo>
                <a:lnTo>
                  <a:pt x="1024" y="144"/>
                </a:lnTo>
                <a:lnTo>
                  <a:pt x="1024" y="200"/>
                </a:lnTo>
                <a:lnTo>
                  <a:pt x="1040" y="248"/>
                </a:lnTo>
                <a:lnTo>
                  <a:pt x="1008" y="304"/>
                </a:lnTo>
                <a:lnTo>
                  <a:pt x="1016" y="336"/>
                </a:lnTo>
                <a:lnTo>
                  <a:pt x="1048" y="360"/>
                </a:lnTo>
                <a:lnTo>
                  <a:pt x="1112" y="368"/>
                </a:lnTo>
                <a:lnTo>
                  <a:pt x="1160" y="392"/>
                </a:lnTo>
                <a:lnTo>
                  <a:pt x="1208" y="440"/>
                </a:lnTo>
                <a:lnTo>
                  <a:pt x="1232" y="440"/>
                </a:lnTo>
                <a:lnTo>
                  <a:pt x="1232" y="480"/>
                </a:lnTo>
                <a:lnTo>
                  <a:pt x="1248" y="520"/>
                </a:lnTo>
                <a:lnTo>
                  <a:pt x="1272" y="568"/>
                </a:lnTo>
              </a:path>
            </a:pathLst>
          </a:custGeom>
          <a:solidFill>
            <a:schemeClr val="bg1">
              <a:lumMod val="50000"/>
              <a:alpha val="50000"/>
            </a:schemeClr>
          </a:solidFill>
          <a:ln w="5080" cap="rnd" cmpd="sng">
            <a:solidFill>
              <a:srgbClr val="FCB80D"/>
            </a:solidFill>
            <a:prstDash val="solid"/>
            <a:round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34" name="台湾37"/>
          <p:cNvSpPr/>
          <p:nvPr/>
        </p:nvSpPr>
        <p:spPr bwMode="invGray">
          <a:xfrm>
            <a:off x="5572136" y="5322385"/>
            <a:ext cx="205231" cy="389003"/>
          </a:xfrm>
          <a:custGeom>
            <a:avLst/>
            <a:gdLst>
              <a:gd name="T0" fmla="*/ 24 w 129"/>
              <a:gd name="T1" fmla="*/ 232 h 257"/>
              <a:gd name="T2" fmla="*/ 32 w 129"/>
              <a:gd name="T3" fmla="*/ 248 h 257"/>
              <a:gd name="T4" fmla="*/ 56 w 129"/>
              <a:gd name="T5" fmla="*/ 256 h 257"/>
              <a:gd name="T6" fmla="*/ 64 w 129"/>
              <a:gd name="T7" fmla="*/ 224 h 257"/>
              <a:gd name="T8" fmla="*/ 104 w 129"/>
              <a:gd name="T9" fmla="*/ 184 h 257"/>
              <a:gd name="T10" fmla="*/ 104 w 129"/>
              <a:gd name="T11" fmla="*/ 128 h 257"/>
              <a:gd name="T12" fmla="*/ 120 w 129"/>
              <a:gd name="T13" fmla="*/ 96 h 257"/>
              <a:gd name="T14" fmla="*/ 128 w 129"/>
              <a:gd name="T15" fmla="*/ 72 h 257"/>
              <a:gd name="T16" fmla="*/ 112 w 129"/>
              <a:gd name="T17" fmla="*/ 56 h 257"/>
              <a:gd name="T18" fmla="*/ 104 w 129"/>
              <a:gd name="T19" fmla="*/ 0 h 257"/>
              <a:gd name="T20" fmla="*/ 64 w 129"/>
              <a:gd name="T21" fmla="*/ 24 h 257"/>
              <a:gd name="T22" fmla="*/ 48 w 129"/>
              <a:gd name="T23" fmla="*/ 24 h 257"/>
              <a:gd name="T24" fmla="*/ 56 w 129"/>
              <a:gd name="T25" fmla="*/ 40 h 257"/>
              <a:gd name="T26" fmla="*/ 24 w 129"/>
              <a:gd name="T27" fmla="*/ 72 h 257"/>
              <a:gd name="T28" fmla="*/ 24 w 129"/>
              <a:gd name="T29" fmla="*/ 112 h 257"/>
              <a:gd name="T30" fmla="*/ 0 w 129"/>
              <a:gd name="T31" fmla="*/ 136 h 257"/>
              <a:gd name="T32" fmla="*/ 8 w 129"/>
              <a:gd name="T33" fmla="*/ 168 h 257"/>
              <a:gd name="T34" fmla="*/ 16 w 129"/>
              <a:gd name="T35" fmla="*/ 224 h 257"/>
              <a:gd name="T36" fmla="*/ 24 w 129"/>
              <a:gd name="T37" fmla="*/ 232 h 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9" h="257">
                <a:moveTo>
                  <a:pt x="24" y="232"/>
                </a:moveTo>
                <a:lnTo>
                  <a:pt x="32" y="248"/>
                </a:lnTo>
                <a:lnTo>
                  <a:pt x="56" y="256"/>
                </a:lnTo>
                <a:lnTo>
                  <a:pt x="64" y="224"/>
                </a:lnTo>
                <a:lnTo>
                  <a:pt x="104" y="184"/>
                </a:lnTo>
                <a:lnTo>
                  <a:pt x="104" y="128"/>
                </a:lnTo>
                <a:lnTo>
                  <a:pt x="120" y="96"/>
                </a:lnTo>
                <a:lnTo>
                  <a:pt x="128" y="72"/>
                </a:lnTo>
                <a:lnTo>
                  <a:pt x="112" y="56"/>
                </a:lnTo>
                <a:lnTo>
                  <a:pt x="104" y="0"/>
                </a:lnTo>
                <a:lnTo>
                  <a:pt x="64" y="24"/>
                </a:lnTo>
                <a:lnTo>
                  <a:pt x="48" y="24"/>
                </a:lnTo>
                <a:lnTo>
                  <a:pt x="56" y="40"/>
                </a:lnTo>
                <a:lnTo>
                  <a:pt x="24" y="72"/>
                </a:lnTo>
                <a:lnTo>
                  <a:pt x="24" y="112"/>
                </a:lnTo>
                <a:lnTo>
                  <a:pt x="0" y="136"/>
                </a:lnTo>
                <a:lnTo>
                  <a:pt x="8" y="168"/>
                </a:lnTo>
                <a:lnTo>
                  <a:pt x="16" y="224"/>
                </a:lnTo>
                <a:lnTo>
                  <a:pt x="24" y="232"/>
                </a:lnTo>
              </a:path>
            </a:pathLst>
          </a:custGeom>
          <a:solidFill>
            <a:srgbClr val="22B6A8">
              <a:alpha val="50000"/>
            </a:srgbClr>
          </a:solidFill>
          <a:ln w="5080" cap="rnd" cmpd="sng">
            <a:solidFill>
              <a:srgbClr val="FCB80D"/>
            </a:solidFill>
            <a:prstDash val="solid"/>
            <a:round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35" name="黑龙江 38" hidden="1"/>
          <p:cNvSpPr>
            <a:spLocks noChangeArrowheads="1"/>
          </p:cNvSpPr>
          <p:nvPr/>
        </p:nvSpPr>
        <p:spPr bwMode="white">
          <a:xfrm>
            <a:off x="7046913" y="1684338"/>
            <a:ext cx="71755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黑龙江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36" name="吉林 39" hidden="1"/>
          <p:cNvSpPr>
            <a:spLocks noChangeArrowheads="1"/>
          </p:cNvSpPr>
          <p:nvPr/>
        </p:nvSpPr>
        <p:spPr bwMode="white">
          <a:xfrm>
            <a:off x="6911975" y="2176463"/>
            <a:ext cx="415925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吉林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37" name="辽宁 40" hidden="1"/>
          <p:cNvSpPr>
            <a:spLocks noChangeArrowheads="1"/>
          </p:cNvSpPr>
          <p:nvPr/>
        </p:nvSpPr>
        <p:spPr bwMode="white">
          <a:xfrm>
            <a:off x="6411913" y="2493963"/>
            <a:ext cx="814387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辽宁</a:t>
            </a:r>
            <a:endParaRPr lang="zh-CN" altLang="zh-CN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38" name="河北 41" hidden="1"/>
          <p:cNvSpPr>
            <a:spLocks noChangeArrowheads="1"/>
          </p:cNvSpPr>
          <p:nvPr/>
        </p:nvSpPr>
        <p:spPr bwMode="invGray">
          <a:xfrm>
            <a:off x="5951538" y="3059113"/>
            <a:ext cx="52863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河北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39" name="山东 42" hidden="1"/>
          <p:cNvSpPr>
            <a:spLocks noChangeArrowheads="1"/>
          </p:cNvSpPr>
          <p:nvPr/>
        </p:nvSpPr>
        <p:spPr bwMode="invGray">
          <a:xfrm>
            <a:off x="6240463" y="3303588"/>
            <a:ext cx="995362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山东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40" name="福建 43" hidden="1"/>
          <p:cNvSpPr>
            <a:spLocks noChangeArrowheads="1"/>
          </p:cNvSpPr>
          <p:nvPr/>
        </p:nvSpPr>
        <p:spPr bwMode="white">
          <a:xfrm>
            <a:off x="6261100" y="4640263"/>
            <a:ext cx="514350" cy="19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福建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41" name="江西 44" hidden="1"/>
          <p:cNvSpPr>
            <a:spLocks noChangeArrowheads="1"/>
          </p:cNvSpPr>
          <p:nvPr/>
        </p:nvSpPr>
        <p:spPr bwMode="invGray">
          <a:xfrm>
            <a:off x="6051550" y="4368800"/>
            <a:ext cx="657225" cy="16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江西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42" name="安徽 45" hidden="1"/>
          <p:cNvSpPr>
            <a:spLocks noChangeArrowheads="1"/>
          </p:cNvSpPr>
          <p:nvPr/>
        </p:nvSpPr>
        <p:spPr bwMode="white">
          <a:xfrm>
            <a:off x="6213475" y="3940175"/>
            <a:ext cx="56197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安徽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44" name="Rectangle 47" hidden="1"/>
          <p:cNvSpPr>
            <a:spLocks noChangeArrowheads="1"/>
          </p:cNvSpPr>
          <p:nvPr/>
        </p:nvSpPr>
        <p:spPr bwMode="invGray">
          <a:xfrm>
            <a:off x="5494338" y="4513263"/>
            <a:ext cx="592137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湖南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45" name="Rectangle 48" hidden="1"/>
          <p:cNvSpPr>
            <a:spLocks noChangeArrowheads="1"/>
          </p:cNvSpPr>
          <p:nvPr/>
        </p:nvSpPr>
        <p:spPr bwMode="invGray">
          <a:xfrm>
            <a:off x="5815013" y="4960938"/>
            <a:ext cx="376237" cy="11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广东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46" name="Rectangle 49" hidden="1"/>
          <p:cNvSpPr>
            <a:spLocks noChangeArrowheads="1"/>
          </p:cNvSpPr>
          <p:nvPr/>
        </p:nvSpPr>
        <p:spPr bwMode="white">
          <a:xfrm>
            <a:off x="5248275" y="4964113"/>
            <a:ext cx="754063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广西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47" name="Rectangle 50" hidden="1"/>
          <p:cNvSpPr>
            <a:spLocks noChangeArrowheads="1"/>
          </p:cNvSpPr>
          <p:nvPr/>
        </p:nvSpPr>
        <p:spPr bwMode="invGray">
          <a:xfrm>
            <a:off x="6943725" y="3937000"/>
            <a:ext cx="846138" cy="16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上海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48" name="Rectangle 51" hidden="1"/>
          <p:cNvSpPr>
            <a:spLocks noChangeArrowheads="1"/>
          </p:cNvSpPr>
          <p:nvPr/>
        </p:nvSpPr>
        <p:spPr bwMode="white">
          <a:xfrm>
            <a:off x="5722938" y="3649663"/>
            <a:ext cx="592137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河南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49" name="Rectangle 52" hidden="1"/>
          <p:cNvSpPr>
            <a:spLocks noChangeArrowheads="1"/>
          </p:cNvSpPr>
          <p:nvPr/>
        </p:nvSpPr>
        <p:spPr bwMode="invGray">
          <a:xfrm>
            <a:off x="5581650" y="3281363"/>
            <a:ext cx="609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山西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50" name="Rectangle 53" hidden="1"/>
          <p:cNvSpPr>
            <a:spLocks noChangeArrowheads="1"/>
          </p:cNvSpPr>
          <p:nvPr/>
        </p:nvSpPr>
        <p:spPr bwMode="invGray">
          <a:xfrm>
            <a:off x="4821238" y="2730500"/>
            <a:ext cx="817562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内蒙古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51" name="Rectangle 54" hidden="1"/>
          <p:cNvSpPr>
            <a:spLocks noChangeArrowheads="1"/>
          </p:cNvSpPr>
          <p:nvPr/>
        </p:nvSpPr>
        <p:spPr bwMode="invGray">
          <a:xfrm>
            <a:off x="5165725" y="3621088"/>
            <a:ext cx="7334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陕西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52" name="Rectangle 55" hidden="1"/>
          <p:cNvSpPr>
            <a:spLocks noChangeArrowheads="1"/>
          </p:cNvSpPr>
          <p:nvPr/>
        </p:nvSpPr>
        <p:spPr bwMode="invGray">
          <a:xfrm>
            <a:off x="4932363" y="3141663"/>
            <a:ext cx="687387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宁夏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53" name="Rectangle 56" hidden="1"/>
          <p:cNvSpPr>
            <a:spLocks noChangeArrowheads="1"/>
          </p:cNvSpPr>
          <p:nvPr/>
        </p:nvSpPr>
        <p:spPr bwMode="invGray">
          <a:xfrm>
            <a:off x="3752850" y="2682875"/>
            <a:ext cx="576263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甘肃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54" name="Rectangle 57" hidden="1"/>
          <p:cNvSpPr>
            <a:spLocks noChangeArrowheads="1"/>
          </p:cNvSpPr>
          <p:nvPr/>
        </p:nvSpPr>
        <p:spPr bwMode="invGray">
          <a:xfrm>
            <a:off x="3678238" y="3275013"/>
            <a:ext cx="706437" cy="16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青海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55" name="Rectangle 58" hidden="1"/>
          <p:cNvSpPr>
            <a:spLocks noChangeArrowheads="1"/>
          </p:cNvSpPr>
          <p:nvPr/>
        </p:nvSpPr>
        <p:spPr bwMode="invGray">
          <a:xfrm>
            <a:off x="4394200" y="4062413"/>
            <a:ext cx="735013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四川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  <a:p>
            <a:pPr algn="ctr" eaLnBrk="0" hangingPunct="0">
              <a:lnSpc>
                <a:spcPts val="1140"/>
              </a:lnSpc>
            </a:pPr>
            <a:endParaRPr lang="zh-CN" altLang="zh-CN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56" name="Rectangle 59" hidden="1"/>
          <p:cNvSpPr>
            <a:spLocks noChangeArrowheads="1"/>
          </p:cNvSpPr>
          <p:nvPr/>
        </p:nvSpPr>
        <p:spPr bwMode="invGray">
          <a:xfrm>
            <a:off x="4922838" y="4632325"/>
            <a:ext cx="735012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贵州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57" name="Rectangle 60" hidden="1"/>
          <p:cNvSpPr>
            <a:spLocks noChangeArrowheads="1"/>
          </p:cNvSpPr>
          <p:nvPr/>
        </p:nvSpPr>
        <p:spPr bwMode="invGray">
          <a:xfrm>
            <a:off x="4205288" y="4822825"/>
            <a:ext cx="687387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云南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58" name="Rectangle 61" hidden="1"/>
          <p:cNvSpPr>
            <a:spLocks noChangeArrowheads="1"/>
          </p:cNvSpPr>
          <p:nvPr/>
        </p:nvSpPr>
        <p:spPr bwMode="invGray">
          <a:xfrm>
            <a:off x="2778125" y="3752850"/>
            <a:ext cx="514350" cy="16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西藏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59" name="Rectangle 62" hidden="1"/>
          <p:cNvSpPr>
            <a:spLocks noChangeArrowheads="1"/>
          </p:cNvSpPr>
          <p:nvPr/>
        </p:nvSpPr>
        <p:spPr bwMode="invGray">
          <a:xfrm>
            <a:off x="2716213" y="2403475"/>
            <a:ext cx="7366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新疆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60" name="Rectangle 63" hidden="1"/>
          <p:cNvSpPr>
            <a:spLocks noChangeArrowheads="1"/>
          </p:cNvSpPr>
          <p:nvPr/>
        </p:nvSpPr>
        <p:spPr bwMode="invGray">
          <a:xfrm>
            <a:off x="6424613" y="3673475"/>
            <a:ext cx="1108075" cy="15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江苏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61" name="Rectangle 64" hidden="1"/>
          <p:cNvSpPr>
            <a:spLocks noChangeArrowheads="1"/>
          </p:cNvSpPr>
          <p:nvPr/>
        </p:nvSpPr>
        <p:spPr bwMode="invGray">
          <a:xfrm>
            <a:off x="6535738" y="4254500"/>
            <a:ext cx="654050" cy="10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浙江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62" name="Rectangle 65" hidden="1"/>
          <p:cNvSpPr>
            <a:spLocks noChangeArrowheads="1"/>
          </p:cNvSpPr>
          <p:nvPr/>
        </p:nvSpPr>
        <p:spPr bwMode="invGray">
          <a:xfrm>
            <a:off x="6372225" y="2924175"/>
            <a:ext cx="6572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北京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63" name="Rectangle 66" hidden="1"/>
          <p:cNvSpPr>
            <a:spLocks noChangeArrowheads="1"/>
          </p:cNvSpPr>
          <p:nvPr/>
        </p:nvSpPr>
        <p:spPr bwMode="invGray">
          <a:xfrm rot="18521103">
            <a:off x="6697663" y="4687888"/>
            <a:ext cx="668337" cy="16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019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80518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06500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608455" defTabSz="80518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0656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5228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29800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437255" defTabSz="80518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0" hangingPunct="0">
              <a:lnSpc>
                <a:spcPts val="1140"/>
              </a:lnSpc>
            </a:pPr>
            <a:r>
              <a:rPr lang="zh-CN" altLang="en-US" sz="900">
                <a:solidFill>
                  <a:srgbClr val="EB7D7E"/>
                </a:solidFill>
                <a:latin typeface="宋体" panose="02010600030101010101" pitchFamily="2" charset="-122"/>
              </a:rPr>
              <a:t>台湾</a:t>
            </a:r>
            <a:endParaRPr lang="zh-CN" altLang="en-US" sz="900">
              <a:solidFill>
                <a:srgbClr val="EB7D7E"/>
              </a:solidFill>
              <a:latin typeface="宋体" panose="02010600030101010101" pitchFamily="2" charset="-122"/>
            </a:endParaRPr>
          </a:p>
        </p:txBody>
      </p:sp>
      <p:sp>
        <p:nvSpPr>
          <p:cNvPr id="74" name="Freeform 28"/>
          <p:cNvSpPr/>
          <p:nvPr/>
        </p:nvSpPr>
        <p:spPr bwMode="gray">
          <a:xfrm>
            <a:off x="6845103" y="1624717"/>
            <a:ext cx="1044669" cy="561975"/>
          </a:xfrm>
          <a:custGeom>
            <a:avLst/>
            <a:gdLst>
              <a:gd name="T0" fmla="*/ 488 w 489"/>
              <a:gd name="T1" fmla="*/ 248 h 321"/>
              <a:gd name="T2" fmla="*/ 448 w 489"/>
              <a:gd name="T3" fmla="*/ 264 h 321"/>
              <a:gd name="T4" fmla="*/ 392 w 489"/>
              <a:gd name="T5" fmla="*/ 296 h 321"/>
              <a:gd name="T6" fmla="*/ 368 w 489"/>
              <a:gd name="T7" fmla="*/ 304 h 321"/>
              <a:gd name="T8" fmla="*/ 352 w 489"/>
              <a:gd name="T9" fmla="*/ 320 h 321"/>
              <a:gd name="T10" fmla="*/ 328 w 489"/>
              <a:gd name="T11" fmla="*/ 320 h 321"/>
              <a:gd name="T12" fmla="*/ 336 w 489"/>
              <a:gd name="T13" fmla="*/ 272 h 321"/>
              <a:gd name="T14" fmla="*/ 320 w 489"/>
              <a:gd name="T15" fmla="*/ 272 h 321"/>
              <a:gd name="T16" fmla="*/ 288 w 489"/>
              <a:gd name="T17" fmla="*/ 288 h 321"/>
              <a:gd name="T18" fmla="*/ 280 w 489"/>
              <a:gd name="T19" fmla="*/ 280 h 321"/>
              <a:gd name="T20" fmla="*/ 240 w 489"/>
              <a:gd name="T21" fmla="*/ 280 h 321"/>
              <a:gd name="T22" fmla="*/ 224 w 489"/>
              <a:gd name="T23" fmla="*/ 256 h 321"/>
              <a:gd name="T24" fmla="*/ 184 w 489"/>
              <a:gd name="T25" fmla="*/ 256 h 321"/>
              <a:gd name="T26" fmla="*/ 144 w 489"/>
              <a:gd name="T27" fmla="*/ 240 h 321"/>
              <a:gd name="T28" fmla="*/ 128 w 489"/>
              <a:gd name="T29" fmla="*/ 248 h 321"/>
              <a:gd name="T30" fmla="*/ 136 w 489"/>
              <a:gd name="T31" fmla="*/ 280 h 321"/>
              <a:gd name="T32" fmla="*/ 112 w 489"/>
              <a:gd name="T33" fmla="*/ 272 h 321"/>
              <a:gd name="T34" fmla="*/ 80 w 489"/>
              <a:gd name="T35" fmla="*/ 272 h 321"/>
              <a:gd name="T36" fmla="*/ 48 w 489"/>
              <a:gd name="T37" fmla="*/ 320 h 321"/>
              <a:gd name="T38" fmla="*/ 8 w 489"/>
              <a:gd name="T39" fmla="*/ 272 h 321"/>
              <a:gd name="T40" fmla="*/ 0 w 489"/>
              <a:gd name="T41" fmla="*/ 272 h 321"/>
              <a:gd name="T42" fmla="*/ 8 w 489"/>
              <a:gd name="T43" fmla="*/ 256 h 321"/>
              <a:gd name="T44" fmla="*/ 16 w 489"/>
              <a:gd name="T45" fmla="*/ 248 h 321"/>
              <a:gd name="T46" fmla="*/ 0 w 489"/>
              <a:gd name="T47" fmla="*/ 232 h 321"/>
              <a:gd name="T48" fmla="*/ 0 w 489"/>
              <a:gd name="T49" fmla="*/ 224 h 321"/>
              <a:gd name="T50" fmla="*/ 16 w 489"/>
              <a:gd name="T51" fmla="*/ 208 h 321"/>
              <a:gd name="T52" fmla="*/ 72 w 489"/>
              <a:gd name="T53" fmla="*/ 208 h 321"/>
              <a:gd name="T54" fmla="*/ 96 w 489"/>
              <a:gd name="T55" fmla="*/ 192 h 321"/>
              <a:gd name="T56" fmla="*/ 112 w 489"/>
              <a:gd name="T57" fmla="*/ 184 h 321"/>
              <a:gd name="T58" fmla="*/ 112 w 489"/>
              <a:gd name="T59" fmla="*/ 160 h 321"/>
              <a:gd name="T60" fmla="*/ 80 w 489"/>
              <a:gd name="T61" fmla="*/ 120 h 321"/>
              <a:gd name="T62" fmla="*/ 72 w 489"/>
              <a:gd name="T63" fmla="*/ 80 h 321"/>
              <a:gd name="T64" fmla="*/ 88 w 489"/>
              <a:gd name="T65" fmla="*/ 56 h 321"/>
              <a:gd name="T66" fmla="*/ 88 w 489"/>
              <a:gd name="T67" fmla="*/ 40 h 321"/>
              <a:gd name="T68" fmla="*/ 72 w 489"/>
              <a:gd name="T69" fmla="*/ 8 h 321"/>
              <a:gd name="T70" fmla="*/ 128 w 489"/>
              <a:gd name="T71" fmla="*/ 8 h 321"/>
              <a:gd name="T72" fmla="*/ 144 w 489"/>
              <a:gd name="T73" fmla="*/ 16 h 321"/>
              <a:gd name="T74" fmla="*/ 168 w 489"/>
              <a:gd name="T75" fmla="*/ 0 h 321"/>
              <a:gd name="T76" fmla="*/ 208 w 489"/>
              <a:gd name="T77" fmla="*/ 72 h 321"/>
              <a:gd name="T78" fmla="*/ 280 w 489"/>
              <a:gd name="T79" fmla="*/ 72 h 321"/>
              <a:gd name="T80" fmla="*/ 296 w 489"/>
              <a:gd name="T81" fmla="*/ 80 h 321"/>
              <a:gd name="T82" fmla="*/ 312 w 489"/>
              <a:gd name="T83" fmla="*/ 72 h 321"/>
              <a:gd name="T84" fmla="*/ 336 w 489"/>
              <a:gd name="T85" fmla="*/ 88 h 321"/>
              <a:gd name="T86" fmla="*/ 336 w 489"/>
              <a:gd name="T87" fmla="*/ 112 h 321"/>
              <a:gd name="T88" fmla="*/ 352 w 489"/>
              <a:gd name="T89" fmla="*/ 128 h 321"/>
              <a:gd name="T90" fmla="*/ 360 w 489"/>
              <a:gd name="T91" fmla="*/ 112 h 321"/>
              <a:gd name="T92" fmla="*/ 376 w 489"/>
              <a:gd name="T93" fmla="*/ 128 h 321"/>
              <a:gd name="T94" fmla="*/ 408 w 489"/>
              <a:gd name="T95" fmla="*/ 128 h 321"/>
              <a:gd name="T96" fmla="*/ 416 w 489"/>
              <a:gd name="T97" fmla="*/ 120 h 321"/>
              <a:gd name="T98" fmla="*/ 464 w 489"/>
              <a:gd name="T99" fmla="*/ 152 h 321"/>
              <a:gd name="T100" fmla="*/ 472 w 489"/>
              <a:gd name="T101" fmla="*/ 192 h 321"/>
              <a:gd name="T102" fmla="*/ 472 w 489"/>
              <a:gd name="T103" fmla="*/ 216 h 321"/>
              <a:gd name="T104" fmla="*/ 488 w 489"/>
              <a:gd name="T105" fmla="*/ 248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89" h="321">
                <a:moveTo>
                  <a:pt x="488" y="248"/>
                </a:moveTo>
                <a:lnTo>
                  <a:pt x="448" y="264"/>
                </a:lnTo>
                <a:lnTo>
                  <a:pt x="392" y="296"/>
                </a:lnTo>
                <a:lnTo>
                  <a:pt x="368" y="304"/>
                </a:lnTo>
                <a:lnTo>
                  <a:pt x="352" y="320"/>
                </a:lnTo>
                <a:lnTo>
                  <a:pt x="328" y="320"/>
                </a:lnTo>
                <a:lnTo>
                  <a:pt x="336" y="272"/>
                </a:lnTo>
                <a:lnTo>
                  <a:pt x="320" y="272"/>
                </a:lnTo>
                <a:lnTo>
                  <a:pt x="288" y="288"/>
                </a:lnTo>
                <a:lnTo>
                  <a:pt x="280" y="280"/>
                </a:lnTo>
                <a:lnTo>
                  <a:pt x="240" y="280"/>
                </a:lnTo>
                <a:lnTo>
                  <a:pt x="224" y="256"/>
                </a:lnTo>
                <a:lnTo>
                  <a:pt x="184" y="256"/>
                </a:lnTo>
                <a:lnTo>
                  <a:pt x="144" y="240"/>
                </a:lnTo>
                <a:lnTo>
                  <a:pt x="128" y="248"/>
                </a:lnTo>
                <a:lnTo>
                  <a:pt x="136" y="280"/>
                </a:lnTo>
                <a:lnTo>
                  <a:pt x="112" y="272"/>
                </a:lnTo>
                <a:lnTo>
                  <a:pt x="80" y="272"/>
                </a:lnTo>
                <a:lnTo>
                  <a:pt x="48" y="320"/>
                </a:lnTo>
                <a:lnTo>
                  <a:pt x="8" y="272"/>
                </a:lnTo>
                <a:lnTo>
                  <a:pt x="0" y="272"/>
                </a:lnTo>
                <a:lnTo>
                  <a:pt x="8" y="256"/>
                </a:lnTo>
                <a:lnTo>
                  <a:pt x="16" y="248"/>
                </a:lnTo>
                <a:lnTo>
                  <a:pt x="0" y="232"/>
                </a:lnTo>
                <a:lnTo>
                  <a:pt x="0" y="224"/>
                </a:lnTo>
                <a:lnTo>
                  <a:pt x="16" y="208"/>
                </a:lnTo>
                <a:lnTo>
                  <a:pt x="72" y="208"/>
                </a:lnTo>
                <a:lnTo>
                  <a:pt x="96" y="192"/>
                </a:lnTo>
                <a:lnTo>
                  <a:pt x="112" y="184"/>
                </a:lnTo>
                <a:lnTo>
                  <a:pt x="112" y="160"/>
                </a:lnTo>
                <a:lnTo>
                  <a:pt x="80" y="120"/>
                </a:lnTo>
                <a:lnTo>
                  <a:pt x="72" y="80"/>
                </a:lnTo>
                <a:lnTo>
                  <a:pt x="88" y="56"/>
                </a:lnTo>
                <a:lnTo>
                  <a:pt x="88" y="40"/>
                </a:lnTo>
                <a:lnTo>
                  <a:pt x="72" y="8"/>
                </a:lnTo>
                <a:lnTo>
                  <a:pt x="128" y="8"/>
                </a:lnTo>
                <a:lnTo>
                  <a:pt x="144" y="16"/>
                </a:lnTo>
                <a:lnTo>
                  <a:pt x="168" y="0"/>
                </a:lnTo>
                <a:lnTo>
                  <a:pt x="208" y="72"/>
                </a:lnTo>
                <a:lnTo>
                  <a:pt x="280" y="72"/>
                </a:lnTo>
                <a:lnTo>
                  <a:pt x="296" y="80"/>
                </a:lnTo>
                <a:lnTo>
                  <a:pt x="312" y="72"/>
                </a:lnTo>
                <a:lnTo>
                  <a:pt x="336" y="88"/>
                </a:lnTo>
                <a:lnTo>
                  <a:pt x="336" y="112"/>
                </a:lnTo>
                <a:lnTo>
                  <a:pt x="352" y="128"/>
                </a:lnTo>
                <a:lnTo>
                  <a:pt x="360" y="112"/>
                </a:lnTo>
                <a:lnTo>
                  <a:pt x="376" y="128"/>
                </a:lnTo>
                <a:lnTo>
                  <a:pt x="408" y="128"/>
                </a:lnTo>
                <a:lnTo>
                  <a:pt x="416" y="120"/>
                </a:lnTo>
                <a:lnTo>
                  <a:pt x="464" y="152"/>
                </a:lnTo>
                <a:lnTo>
                  <a:pt x="472" y="192"/>
                </a:lnTo>
                <a:lnTo>
                  <a:pt x="472" y="216"/>
                </a:lnTo>
                <a:lnTo>
                  <a:pt x="488" y="248"/>
                </a:lnTo>
              </a:path>
            </a:pathLst>
          </a:custGeom>
          <a:solidFill>
            <a:srgbClr val="22B6A8">
              <a:alpha val="50000"/>
            </a:srgbClr>
          </a:solidFill>
          <a:ln w="1270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75" name="Freeform 29"/>
          <p:cNvSpPr/>
          <p:nvPr/>
        </p:nvSpPr>
        <p:spPr bwMode="gray">
          <a:xfrm>
            <a:off x="7062993" y="2794706"/>
            <a:ext cx="651361" cy="677862"/>
          </a:xfrm>
          <a:custGeom>
            <a:avLst/>
            <a:gdLst>
              <a:gd name="T0" fmla="*/ 88 w 305"/>
              <a:gd name="T1" fmla="*/ 0 h 385"/>
              <a:gd name="T2" fmla="*/ 128 w 305"/>
              <a:gd name="T3" fmla="*/ 32 h 385"/>
              <a:gd name="T4" fmla="*/ 176 w 305"/>
              <a:gd name="T5" fmla="*/ 64 h 385"/>
              <a:gd name="T6" fmla="*/ 200 w 305"/>
              <a:gd name="T7" fmla="*/ 96 h 385"/>
              <a:gd name="T8" fmla="*/ 240 w 305"/>
              <a:gd name="T9" fmla="*/ 136 h 385"/>
              <a:gd name="T10" fmla="*/ 272 w 305"/>
              <a:gd name="T11" fmla="*/ 144 h 385"/>
              <a:gd name="T12" fmla="*/ 248 w 305"/>
              <a:gd name="T13" fmla="*/ 144 h 385"/>
              <a:gd name="T14" fmla="*/ 232 w 305"/>
              <a:gd name="T15" fmla="*/ 176 h 385"/>
              <a:gd name="T16" fmla="*/ 248 w 305"/>
              <a:gd name="T17" fmla="*/ 224 h 385"/>
              <a:gd name="T18" fmla="*/ 288 w 305"/>
              <a:gd name="T19" fmla="*/ 248 h 385"/>
              <a:gd name="T20" fmla="*/ 288 w 305"/>
              <a:gd name="T21" fmla="*/ 296 h 385"/>
              <a:gd name="T22" fmla="*/ 280 w 305"/>
              <a:gd name="T23" fmla="*/ 320 h 385"/>
              <a:gd name="T24" fmla="*/ 264 w 305"/>
              <a:gd name="T25" fmla="*/ 312 h 385"/>
              <a:gd name="T26" fmla="*/ 272 w 305"/>
              <a:gd name="T27" fmla="*/ 344 h 385"/>
              <a:gd name="T28" fmla="*/ 264 w 305"/>
              <a:gd name="T29" fmla="*/ 360 h 385"/>
              <a:gd name="T30" fmla="*/ 224 w 305"/>
              <a:gd name="T31" fmla="*/ 384 h 385"/>
              <a:gd name="T32" fmla="*/ 184 w 305"/>
              <a:gd name="T33" fmla="*/ 384 h 385"/>
              <a:gd name="T34" fmla="*/ 152 w 305"/>
              <a:gd name="T35" fmla="*/ 368 h 385"/>
              <a:gd name="T36" fmla="*/ 128 w 305"/>
              <a:gd name="T37" fmla="*/ 384 h 385"/>
              <a:gd name="T38" fmla="*/ 136 w 305"/>
              <a:gd name="T39" fmla="*/ 360 h 385"/>
              <a:gd name="T40" fmla="*/ 120 w 305"/>
              <a:gd name="T41" fmla="*/ 368 h 385"/>
              <a:gd name="T42" fmla="*/ 80 w 305"/>
              <a:gd name="T43" fmla="*/ 312 h 385"/>
              <a:gd name="T44" fmla="*/ 72 w 305"/>
              <a:gd name="T45" fmla="*/ 264 h 385"/>
              <a:gd name="T46" fmla="*/ 72 w 305"/>
              <a:gd name="T47" fmla="*/ 216 h 385"/>
              <a:gd name="T48" fmla="*/ 72 w 305"/>
              <a:gd name="T49" fmla="*/ 160 h 385"/>
              <a:gd name="T50" fmla="*/ 24 w 305"/>
              <a:gd name="T51" fmla="*/ 152 h 385"/>
              <a:gd name="T52" fmla="*/ 0 w 305"/>
              <a:gd name="T53" fmla="*/ 136 h 385"/>
              <a:gd name="T54" fmla="*/ 32 w 305"/>
              <a:gd name="T55" fmla="*/ 120 h 385"/>
              <a:gd name="T56" fmla="*/ 40 w 305"/>
              <a:gd name="T57" fmla="*/ 40 h 385"/>
              <a:gd name="T58" fmla="*/ 72 w 305"/>
              <a:gd name="T59" fmla="*/ 56 h 385"/>
              <a:gd name="T60" fmla="*/ 104 w 305"/>
              <a:gd name="T61" fmla="*/ 48 h 385"/>
              <a:gd name="T62" fmla="*/ 80 w 305"/>
              <a:gd name="T63" fmla="*/ 1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05" h="385">
                <a:moveTo>
                  <a:pt x="80" y="8"/>
                </a:moveTo>
                <a:lnTo>
                  <a:pt x="88" y="0"/>
                </a:lnTo>
                <a:lnTo>
                  <a:pt x="120" y="8"/>
                </a:lnTo>
                <a:lnTo>
                  <a:pt x="128" y="32"/>
                </a:lnTo>
                <a:lnTo>
                  <a:pt x="152" y="32"/>
                </a:lnTo>
                <a:lnTo>
                  <a:pt x="176" y="64"/>
                </a:lnTo>
                <a:lnTo>
                  <a:pt x="184" y="56"/>
                </a:lnTo>
                <a:lnTo>
                  <a:pt x="200" y="96"/>
                </a:lnTo>
                <a:lnTo>
                  <a:pt x="224" y="136"/>
                </a:lnTo>
                <a:lnTo>
                  <a:pt x="240" y="136"/>
                </a:lnTo>
                <a:lnTo>
                  <a:pt x="256" y="120"/>
                </a:lnTo>
                <a:lnTo>
                  <a:pt x="272" y="144"/>
                </a:lnTo>
                <a:lnTo>
                  <a:pt x="256" y="160"/>
                </a:lnTo>
                <a:lnTo>
                  <a:pt x="248" y="144"/>
                </a:lnTo>
                <a:lnTo>
                  <a:pt x="232" y="144"/>
                </a:lnTo>
                <a:lnTo>
                  <a:pt x="232" y="176"/>
                </a:lnTo>
                <a:lnTo>
                  <a:pt x="224" y="192"/>
                </a:lnTo>
                <a:lnTo>
                  <a:pt x="248" y="224"/>
                </a:lnTo>
                <a:lnTo>
                  <a:pt x="248" y="248"/>
                </a:lnTo>
                <a:lnTo>
                  <a:pt x="288" y="248"/>
                </a:lnTo>
                <a:lnTo>
                  <a:pt x="304" y="264"/>
                </a:lnTo>
                <a:lnTo>
                  <a:pt x="288" y="296"/>
                </a:lnTo>
                <a:lnTo>
                  <a:pt x="296" y="320"/>
                </a:lnTo>
                <a:lnTo>
                  <a:pt x="280" y="320"/>
                </a:lnTo>
                <a:lnTo>
                  <a:pt x="280" y="312"/>
                </a:lnTo>
                <a:lnTo>
                  <a:pt x="264" y="312"/>
                </a:lnTo>
                <a:lnTo>
                  <a:pt x="264" y="328"/>
                </a:lnTo>
                <a:lnTo>
                  <a:pt x="272" y="344"/>
                </a:lnTo>
                <a:lnTo>
                  <a:pt x="264" y="344"/>
                </a:lnTo>
                <a:lnTo>
                  <a:pt x="264" y="360"/>
                </a:lnTo>
                <a:lnTo>
                  <a:pt x="232" y="384"/>
                </a:lnTo>
                <a:lnTo>
                  <a:pt x="224" y="384"/>
                </a:lnTo>
                <a:lnTo>
                  <a:pt x="216" y="376"/>
                </a:lnTo>
                <a:lnTo>
                  <a:pt x="184" y="384"/>
                </a:lnTo>
                <a:lnTo>
                  <a:pt x="168" y="352"/>
                </a:lnTo>
                <a:lnTo>
                  <a:pt x="152" y="368"/>
                </a:lnTo>
                <a:lnTo>
                  <a:pt x="152" y="384"/>
                </a:lnTo>
                <a:lnTo>
                  <a:pt x="128" y="384"/>
                </a:lnTo>
                <a:lnTo>
                  <a:pt x="128" y="368"/>
                </a:lnTo>
                <a:lnTo>
                  <a:pt x="136" y="360"/>
                </a:lnTo>
                <a:lnTo>
                  <a:pt x="128" y="352"/>
                </a:lnTo>
                <a:lnTo>
                  <a:pt x="120" y="368"/>
                </a:lnTo>
                <a:lnTo>
                  <a:pt x="88" y="360"/>
                </a:lnTo>
                <a:lnTo>
                  <a:pt x="80" y="312"/>
                </a:lnTo>
                <a:lnTo>
                  <a:pt x="80" y="296"/>
                </a:lnTo>
                <a:lnTo>
                  <a:pt x="72" y="264"/>
                </a:lnTo>
                <a:lnTo>
                  <a:pt x="32" y="240"/>
                </a:lnTo>
                <a:lnTo>
                  <a:pt x="72" y="216"/>
                </a:lnTo>
                <a:lnTo>
                  <a:pt x="80" y="216"/>
                </a:lnTo>
                <a:lnTo>
                  <a:pt x="72" y="160"/>
                </a:lnTo>
                <a:lnTo>
                  <a:pt x="48" y="168"/>
                </a:lnTo>
                <a:lnTo>
                  <a:pt x="24" y="152"/>
                </a:lnTo>
                <a:lnTo>
                  <a:pt x="16" y="136"/>
                </a:lnTo>
                <a:lnTo>
                  <a:pt x="0" y="136"/>
                </a:lnTo>
                <a:lnTo>
                  <a:pt x="8" y="120"/>
                </a:lnTo>
                <a:lnTo>
                  <a:pt x="32" y="120"/>
                </a:lnTo>
                <a:lnTo>
                  <a:pt x="40" y="88"/>
                </a:lnTo>
                <a:lnTo>
                  <a:pt x="40" y="40"/>
                </a:lnTo>
                <a:lnTo>
                  <a:pt x="48" y="40"/>
                </a:lnTo>
                <a:lnTo>
                  <a:pt x="72" y="56"/>
                </a:lnTo>
                <a:lnTo>
                  <a:pt x="80" y="72"/>
                </a:lnTo>
                <a:lnTo>
                  <a:pt x="104" y="48"/>
                </a:lnTo>
                <a:lnTo>
                  <a:pt x="104" y="32"/>
                </a:lnTo>
                <a:lnTo>
                  <a:pt x="80" y="16"/>
                </a:lnTo>
                <a:lnTo>
                  <a:pt x="80" y="8"/>
                </a:lnTo>
              </a:path>
            </a:pathLst>
          </a:custGeom>
          <a:solidFill>
            <a:srgbClr val="22B6A8">
              <a:alpha val="50000"/>
            </a:srgbClr>
          </a:solidFill>
          <a:ln w="1270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76" name="Freeform 18"/>
          <p:cNvSpPr/>
          <p:nvPr/>
        </p:nvSpPr>
        <p:spPr bwMode="gray">
          <a:xfrm>
            <a:off x="7068709" y="4317912"/>
            <a:ext cx="583733" cy="649287"/>
          </a:xfrm>
          <a:custGeom>
            <a:avLst/>
            <a:gdLst>
              <a:gd name="T0" fmla="*/ 272 w 273"/>
              <a:gd name="T1" fmla="*/ 56 h 369"/>
              <a:gd name="T2" fmla="*/ 272 w 273"/>
              <a:gd name="T3" fmla="*/ 48 h 369"/>
              <a:gd name="T4" fmla="*/ 256 w 273"/>
              <a:gd name="T5" fmla="*/ 48 h 369"/>
              <a:gd name="T6" fmla="*/ 256 w 273"/>
              <a:gd name="T7" fmla="*/ 56 h 369"/>
              <a:gd name="T8" fmla="*/ 240 w 273"/>
              <a:gd name="T9" fmla="*/ 56 h 369"/>
              <a:gd name="T10" fmla="*/ 232 w 273"/>
              <a:gd name="T11" fmla="*/ 56 h 369"/>
              <a:gd name="T12" fmla="*/ 232 w 273"/>
              <a:gd name="T13" fmla="*/ 32 h 369"/>
              <a:gd name="T14" fmla="*/ 224 w 273"/>
              <a:gd name="T15" fmla="*/ 32 h 369"/>
              <a:gd name="T16" fmla="*/ 208 w 273"/>
              <a:gd name="T17" fmla="*/ 56 h 369"/>
              <a:gd name="T18" fmla="*/ 184 w 273"/>
              <a:gd name="T19" fmla="*/ 56 h 369"/>
              <a:gd name="T20" fmla="*/ 176 w 273"/>
              <a:gd name="T21" fmla="*/ 32 h 369"/>
              <a:gd name="T22" fmla="*/ 168 w 273"/>
              <a:gd name="T23" fmla="*/ 16 h 369"/>
              <a:gd name="T24" fmla="*/ 160 w 273"/>
              <a:gd name="T25" fmla="*/ 0 h 369"/>
              <a:gd name="T26" fmla="*/ 144 w 273"/>
              <a:gd name="T27" fmla="*/ 0 h 369"/>
              <a:gd name="T28" fmla="*/ 144 w 273"/>
              <a:gd name="T29" fmla="*/ 8 h 369"/>
              <a:gd name="T30" fmla="*/ 112 w 273"/>
              <a:gd name="T31" fmla="*/ 16 h 369"/>
              <a:gd name="T32" fmla="*/ 112 w 273"/>
              <a:gd name="T33" fmla="*/ 32 h 369"/>
              <a:gd name="T34" fmla="*/ 80 w 273"/>
              <a:gd name="T35" fmla="*/ 32 h 369"/>
              <a:gd name="T36" fmla="*/ 64 w 273"/>
              <a:gd name="T37" fmla="*/ 48 h 369"/>
              <a:gd name="T38" fmla="*/ 64 w 273"/>
              <a:gd name="T39" fmla="*/ 72 h 369"/>
              <a:gd name="T40" fmla="*/ 72 w 273"/>
              <a:gd name="T41" fmla="*/ 88 h 369"/>
              <a:gd name="T42" fmla="*/ 48 w 273"/>
              <a:gd name="T43" fmla="*/ 112 h 369"/>
              <a:gd name="T44" fmla="*/ 40 w 273"/>
              <a:gd name="T45" fmla="*/ 112 h 369"/>
              <a:gd name="T46" fmla="*/ 32 w 273"/>
              <a:gd name="T47" fmla="*/ 144 h 369"/>
              <a:gd name="T48" fmla="*/ 32 w 273"/>
              <a:gd name="T49" fmla="*/ 160 h 369"/>
              <a:gd name="T50" fmla="*/ 32 w 273"/>
              <a:gd name="T51" fmla="*/ 176 h 369"/>
              <a:gd name="T52" fmla="*/ 16 w 273"/>
              <a:gd name="T53" fmla="*/ 200 h 369"/>
              <a:gd name="T54" fmla="*/ 8 w 273"/>
              <a:gd name="T55" fmla="*/ 216 h 369"/>
              <a:gd name="T56" fmla="*/ 0 w 273"/>
              <a:gd name="T57" fmla="*/ 256 h 369"/>
              <a:gd name="T58" fmla="*/ 8 w 273"/>
              <a:gd name="T59" fmla="*/ 272 h 369"/>
              <a:gd name="T60" fmla="*/ 56 w 273"/>
              <a:gd name="T61" fmla="*/ 272 h 369"/>
              <a:gd name="T62" fmla="*/ 80 w 273"/>
              <a:gd name="T63" fmla="*/ 328 h 369"/>
              <a:gd name="T64" fmla="*/ 88 w 273"/>
              <a:gd name="T65" fmla="*/ 368 h 369"/>
              <a:gd name="T66" fmla="*/ 112 w 273"/>
              <a:gd name="T67" fmla="*/ 328 h 369"/>
              <a:gd name="T68" fmla="*/ 120 w 273"/>
              <a:gd name="T69" fmla="*/ 336 h 369"/>
              <a:gd name="T70" fmla="*/ 152 w 273"/>
              <a:gd name="T71" fmla="*/ 304 h 369"/>
              <a:gd name="T72" fmla="*/ 152 w 273"/>
              <a:gd name="T73" fmla="*/ 280 h 369"/>
              <a:gd name="T74" fmla="*/ 184 w 273"/>
              <a:gd name="T75" fmla="*/ 272 h 369"/>
              <a:gd name="T76" fmla="*/ 200 w 273"/>
              <a:gd name="T77" fmla="*/ 232 h 369"/>
              <a:gd name="T78" fmla="*/ 216 w 273"/>
              <a:gd name="T79" fmla="*/ 224 h 369"/>
              <a:gd name="T80" fmla="*/ 216 w 273"/>
              <a:gd name="T81" fmla="*/ 200 h 369"/>
              <a:gd name="T82" fmla="*/ 240 w 273"/>
              <a:gd name="T83" fmla="*/ 200 h 369"/>
              <a:gd name="T84" fmla="*/ 248 w 273"/>
              <a:gd name="T85" fmla="*/ 160 h 369"/>
              <a:gd name="T86" fmla="*/ 240 w 273"/>
              <a:gd name="T87" fmla="*/ 128 h 369"/>
              <a:gd name="T88" fmla="*/ 248 w 273"/>
              <a:gd name="T89" fmla="*/ 120 h 369"/>
              <a:gd name="T90" fmla="*/ 232 w 273"/>
              <a:gd name="T91" fmla="*/ 104 h 369"/>
              <a:gd name="T92" fmla="*/ 248 w 273"/>
              <a:gd name="T93" fmla="*/ 96 h 369"/>
              <a:gd name="T94" fmla="*/ 256 w 273"/>
              <a:gd name="T95" fmla="*/ 104 h 369"/>
              <a:gd name="T96" fmla="*/ 272 w 273"/>
              <a:gd name="T97" fmla="*/ 80 h 369"/>
              <a:gd name="T98" fmla="*/ 272 w 273"/>
              <a:gd name="T99" fmla="*/ 56 h 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73" h="369">
                <a:moveTo>
                  <a:pt x="272" y="56"/>
                </a:moveTo>
                <a:lnTo>
                  <a:pt x="272" y="48"/>
                </a:lnTo>
                <a:lnTo>
                  <a:pt x="256" y="48"/>
                </a:lnTo>
                <a:lnTo>
                  <a:pt x="256" y="56"/>
                </a:lnTo>
                <a:lnTo>
                  <a:pt x="240" y="56"/>
                </a:lnTo>
                <a:lnTo>
                  <a:pt x="232" y="56"/>
                </a:lnTo>
                <a:lnTo>
                  <a:pt x="232" y="32"/>
                </a:lnTo>
                <a:lnTo>
                  <a:pt x="224" y="32"/>
                </a:lnTo>
                <a:lnTo>
                  <a:pt x="208" y="56"/>
                </a:lnTo>
                <a:lnTo>
                  <a:pt x="184" y="56"/>
                </a:lnTo>
                <a:lnTo>
                  <a:pt x="176" y="32"/>
                </a:lnTo>
                <a:lnTo>
                  <a:pt x="168" y="16"/>
                </a:lnTo>
                <a:lnTo>
                  <a:pt x="160" y="0"/>
                </a:lnTo>
                <a:lnTo>
                  <a:pt x="144" y="0"/>
                </a:lnTo>
                <a:lnTo>
                  <a:pt x="144" y="8"/>
                </a:lnTo>
                <a:lnTo>
                  <a:pt x="112" y="16"/>
                </a:lnTo>
                <a:lnTo>
                  <a:pt x="112" y="32"/>
                </a:lnTo>
                <a:lnTo>
                  <a:pt x="80" y="32"/>
                </a:lnTo>
                <a:lnTo>
                  <a:pt x="64" y="48"/>
                </a:lnTo>
                <a:lnTo>
                  <a:pt x="64" y="72"/>
                </a:lnTo>
                <a:lnTo>
                  <a:pt x="72" y="88"/>
                </a:lnTo>
                <a:lnTo>
                  <a:pt x="48" y="112"/>
                </a:lnTo>
                <a:lnTo>
                  <a:pt x="40" y="112"/>
                </a:lnTo>
                <a:lnTo>
                  <a:pt x="32" y="144"/>
                </a:lnTo>
                <a:lnTo>
                  <a:pt x="32" y="160"/>
                </a:lnTo>
                <a:lnTo>
                  <a:pt x="32" y="176"/>
                </a:lnTo>
                <a:lnTo>
                  <a:pt x="16" y="200"/>
                </a:lnTo>
                <a:lnTo>
                  <a:pt x="8" y="216"/>
                </a:lnTo>
                <a:lnTo>
                  <a:pt x="0" y="256"/>
                </a:lnTo>
                <a:lnTo>
                  <a:pt x="8" y="272"/>
                </a:lnTo>
                <a:lnTo>
                  <a:pt x="56" y="272"/>
                </a:lnTo>
                <a:lnTo>
                  <a:pt x="80" y="328"/>
                </a:lnTo>
                <a:lnTo>
                  <a:pt x="88" y="368"/>
                </a:lnTo>
                <a:lnTo>
                  <a:pt x="112" y="328"/>
                </a:lnTo>
                <a:lnTo>
                  <a:pt x="120" y="336"/>
                </a:lnTo>
                <a:lnTo>
                  <a:pt x="152" y="304"/>
                </a:lnTo>
                <a:lnTo>
                  <a:pt x="152" y="280"/>
                </a:lnTo>
                <a:lnTo>
                  <a:pt x="184" y="272"/>
                </a:lnTo>
                <a:lnTo>
                  <a:pt x="200" y="232"/>
                </a:lnTo>
                <a:lnTo>
                  <a:pt x="216" y="224"/>
                </a:lnTo>
                <a:lnTo>
                  <a:pt x="216" y="200"/>
                </a:lnTo>
                <a:lnTo>
                  <a:pt x="240" y="200"/>
                </a:lnTo>
                <a:lnTo>
                  <a:pt x="248" y="160"/>
                </a:lnTo>
                <a:lnTo>
                  <a:pt x="240" y="128"/>
                </a:lnTo>
                <a:lnTo>
                  <a:pt x="248" y="120"/>
                </a:lnTo>
                <a:lnTo>
                  <a:pt x="232" y="104"/>
                </a:lnTo>
                <a:lnTo>
                  <a:pt x="248" y="96"/>
                </a:lnTo>
                <a:lnTo>
                  <a:pt x="256" y="104"/>
                </a:lnTo>
                <a:lnTo>
                  <a:pt x="272" y="80"/>
                </a:lnTo>
                <a:lnTo>
                  <a:pt x="272" y="56"/>
                </a:lnTo>
              </a:path>
            </a:pathLst>
          </a:custGeom>
          <a:solidFill>
            <a:srgbClr val="22B6A8">
              <a:alpha val="50000"/>
            </a:srgbClr>
          </a:solidFill>
          <a:ln w="12700" cap="rnd" cmpd="sng">
            <a:solidFill>
              <a:srgbClr val="FCB80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77" name="台湾37"/>
          <p:cNvSpPr/>
          <p:nvPr/>
        </p:nvSpPr>
        <p:spPr bwMode="invGray">
          <a:xfrm>
            <a:off x="7197752" y="5827359"/>
            <a:ext cx="272290" cy="454025"/>
          </a:xfrm>
          <a:custGeom>
            <a:avLst/>
            <a:gdLst>
              <a:gd name="T0" fmla="*/ 24 w 129"/>
              <a:gd name="T1" fmla="*/ 232 h 257"/>
              <a:gd name="T2" fmla="*/ 32 w 129"/>
              <a:gd name="T3" fmla="*/ 248 h 257"/>
              <a:gd name="T4" fmla="*/ 56 w 129"/>
              <a:gd name="T5" fmla="*/ 256 h 257"/>
              <a:gd name="T6" fmla="*/ 64 w 129"/>
              <a:gd name="T7" fmla="*/ 224 h 257"/>
              <a:gd name="T8" fmla="*/ 104 w 129"/>
              <a:gd name="T9" fmla="*/ 184 h 257"/>
              <a:gd name="T10" fmla="*/ 104 w 129"/>
              <a:gd name="T11" fmla="*/ 128 h 257"/>
              <a:gd name="T12" fmla="*/ 120 w 129"/>
              <a:gd name="T13" fmla="*/ 96 h 257"/>
              <a:gd name="T14" fmla="*/ 128 w 129"/>
              <a:gd name="T15" fmla="*/ 72 h 257"/>
              <a:gd name="T16" fmla="*/ 112 w 129"/>
              <a:gd name="T17" fmla="*/ 56 h 257"/>
              <a:gd name="T18" fmla="*/ 104 w 129"/>
              <a:gd name="T19" fmla="*/ 0 h 257"/>
              <a:gd name="T20" fmla="*/ 64 w 129"/>
              <a:gd name="T21" fmla="*/ 24 h 257"/>
              <a:gd name="T22" fmla="*/ 48 w 129"/>
              <a:gd name="T23" fmla="*/ 24 h 257"/>
              <a:gd name="T24" fmla="*/ 56 w 129"/>
              <a:gd name="T25" fmla="*/ 40 h 257"/>
              <a:gd name="T26" fmla="*/ 24 w 129"/>
              <a:gd name="T27" fmla="*/ 72 h 257"/>
              <a:gd name="T28" fmla="*/ 24 w 129"/>
              <a:gd name="T29" fmla="*/ 112 h 257"/>
              <a:gd name="T30" fmla="*/ 0 w 129"/>
              <a:gd name="T31" fmla="*/ 136 h 257"/>
              <a:gd name="T32" fmla="*/ 8 w 129"/>
              <a:gd name="T33" fmla="*/ 168 h 257"/>
              <a:gd name="T34" fmla="*/ 16 w 129"/>
              <a:gd name="T35" fmla="*/ 224 h 257"/>
              <a:gd name="T36" fmla="*/ 24 w 129"/>
              <a:gd name="T37" fmla="*/ 232 h 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9" h="257">
                <a:moveTo>
                  <a:pt x="24" y="232"/>
                </a:moveTo>
                <a:lnTo>
                  <a:pt x="32" y="248"/>
                </a:lnTo>
                <a:lnTo>
                  <a:pt x="56" y="256"/>
                </a:lnTo>
                <a:lnTo>
                  <a:pt x="64" y="224"/>
                </a:lnTo>
                <a:lnTo>
                  <a:pt x="104" y="184"/>
                </a:lnTo>
                <a:lnTo>
                  <a:pt x="104" y="128"/>
                </a:lnTo>
                <a:lnTo>
                  <a:pt x="120" y="96"/>
                </a:lnTo>
                <a:lnTo>
                  <a:pt x="128" y="72"/>
                </a:lnTo>
                <a:lnTo>
                  <a:pt x="112" y="56"/>
                </a:lnTo>
                <a:lnTo>
                  <a:pt x="104" y="0"/>
                </a:lnTo>
                <a:lnTo>
                  <a:pt x="64" y="24"/>
                </a:lnTo>
                <a:lnTo>
                  <a:pt x="48" y="24"/>
                </a:lnTo>
                <a:lnTo>
                  <a:pt x="56" y="40"/>
                </a:lnTo>
                <a:lnTo>
                  <a:pt x="24" y="72"/>
                </a:lnTo>
                <a:lnTo>
                  <a:pt x="24" y="112"/>
                </a:lnTo>
                <a:lnTo>
                  <a:pt x="0" y="136"/>
                </a:lnTo>
                <a:lnTo>
                  <a:pt x="8" y="168"/>
                </a:lnTo>
                <a:lnTo>
                  <a:pt x="16" y="224"/>
                </a:lnTo>
                <a:lnTo>
                  <a:pt x="24" y="232"/>
                </a:lnTo>
              </a:path>
            </a:pathLst>
          </a:custGeom>
          <a:solidFill>
            <a:srgbClr val="22B6A8">
              <a:alpha val="50000"/>
            </a:srgbClr>
          </a:solidFill>
          <a:ln w="25400" cap="rnd" cmpd="sng">
            <a:solidFill>
              <a:srgbClr val="FCB80D"/>
            </a:solidFill>
            <a:prstDash val="solid"/>
            <a:round/>
          </a:ln>
          <a:effectLst/>
        </p:spPr>
        <p:txBody>
          <a:bodyPr/>
          <a:lstStyle/>
          <a:p>
            <a:endParaRPr lang="zh-CN" altLang="en-US">
              <a:solidFill>
                <a:srgbClr val="EB7D7E"/>
              </a:solidFill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7858035" y="1644633"/>
            <a:ext cx="1415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smtClean="0">
                <a:solidFill>
                  <a:schemeClr val="bg1"/>
                </a:solidFill>
              </a:rPr>
              <a:t>HUBEI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84" name="文本框 83"/>
          <p:cNvSpPr txBox="1"/>
          <p:nvPr/>
        </p:nvSpPr>
        <p:spPr>
          <a:xfrm>
            <a:off x="7783071" y="2894155"/>
            <a:ext cx="1480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smtClean="0">
                <a:solidFill>
                  <a:schemeClr val="bg1"/>
                </a:solidFill>
              </a:rPr>
              <a:t>ANHUI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85" name="文本框 84"/>
          <p:cNvSpPr txBox="1"/>
          <p:nvPr/>
        </p:nvSpPr>
        <p:spPr>
          <a:xfrm>
            <a:off x="7708107" y="4411934"/>
            <a:ext cx="1546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smtClean="0">
                <a:solidFill>
                  <a:schemeClr val="bg1"/>
                </a:solidFill>
              </a:rPr>
              <a:t>FUJIAN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86" name="文本框 85"/>
          <p:cNvSpPr txBox="1"/>
          <p:nvPr/>
        </p:nvSpPr>
        <p:spPr>
          <a:xfrm>
            <a:off x="7633143" y="5815086"/>
            <a:ext cx="16111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smtClean="0">
                <a:solidFill>
                  <a:schemeClr val="bg1"/>
                </a:solidFill>
              </a:rPr>
              <a:t>TAIWAN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87" name="文本框 86"/>
          <p:cNvSpPr txBox="1"/>
          <p:nvPr/>
        </p:nvSpPr>
        <p:spPr>
          <a:xfrm>
            <a:off x="9440079" y="1552601"/>
            <a:ext cx="2746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smtClean="0">
                <a:solidFill>
                  <a:schemeClr val="bg1"/>
                </a:solidFill>
              </a:rPr>
              <a:t>ADD YOUR TEXTE HERE</a:t>
            </a:r>
            <a:endParaRPr lang="en-US" altLang="zh-CN" sz="2000" smtClean="0">
              <a:solidFill>
                <a:schemeClr val="bg1"/>
              </a:solidFill>
            </a:endParaRPr>
          </a:p>
          <a:p>
            <a:r>
              <a:rPr lang="en-US" altLang="zh-CN" sz="2000">
                <a:solidFill>
                  <a:schemeClr val="bg1"/>
                </a:solidFill>
              </a:rPr>
              <a:t>ADD YOUR TEXTE </a:t>
            </a:r>
            <a:r>
              <a:rPr lang="en-US" altLang="zh-CN" sz="2000" smtClean="0">
                <a:solidFill>
                  <a:schemeClr val="bg1"/>
                </a:solidFill>
              </a:rPr>
              <a:t>HERE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88" name="文本框 87"/>
          <p:cNvSpPr txBox="1"/>
          <p:nvPr/>
        </p:nvSpPr>
        <p:spPr>
          <a:xfrm>
            <a:off x="9440079" y="2808219"/>
            <a:ext cx="2746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smtClean="0">
                <a:solidFill>
                  <a:schemeClr val="bg1"/>
                </a:solidFill>
              </a:rPr>
              <a:t>ADD YOUR TEXTE HERE</a:t>
            </a:r>
            <a:endParaRPr lang="en-US" altLang="zh-CN" sz="2000" smtClean="0">
              <a:solidFill>
                <a:schemeClr val="bg1"/>
              </a:solidFill>
            </a:endParaRPr>
          </a:p>
          <a:p>
            <a:r>
              <a:rPr lang="en-US" altLang="zh-CN" sz="2000">
                <a:solidFill>
                  <a:schemeClr val="bg1"/>
                </a:solidFill>
              </a:rPr>
              <a:t>ADD YOUR TEXTE </a:t>
            </a:r>
            <a:r>
              <a:rPr lang="en-US" altLang="zh-CN" sz="2000" smtClean="0">
                <a:solidFill>
                  <a:schemeClr val="bg1"/>
                </a:solidFill>
              </a:rPr>
              <a:t>HERE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89" name="文本框 88"/>
          <p:cNvSpPr txBox="1"/>
          <p:nvPr/>
        </p:nvSpPr>
        <p:spPr>
          <a:xfrm>
            <a:off x="9458926" y="4352294"/>
            <a:ext cx="2746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smtClean="0">
                <a:solidFill>
                  <a:schemeClr val="bg1"/>
                </a:solidFill>
              </a:rPr>
              <a:t>ADD YOUR TEXTE HERE</a:t>
            </a:r>
            <a:endParaRPr lang="en-US" altLang="zh-CN" sz="2000" smtClean="0">
              <a:solidFill>
                <a:schemeClr val="bg1"/>
              </a:solidFill>
            </a:endParaRPr>
          </a:p>
          <a:p>
            <a:r>
              <a:rPr lang="en-US" altLang="zh-CN" sz="2000">
                <a:solidFill>
                  <a:schemeClr val="bg1"/>
                </a:solidFill>
              </a:rPr>
              <a:t>ADD YOUR TEXTE </a:t>
            </a:r>
            <a:r>
              <a:rPr lang="en-US" altLang="zh-CN" sz="2000" smtClean="0">
                <a:solidFill>
                  <a:schemeClr val="bg1"/>
                </a:solidFill>
              </a:rPr>
              <a:t>HERE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90" name="文本框 89"/>
          <p:cNvSpPr txBox="1"/>
          <p:nvPr/>
        </p:nvSpPr>
        <p:spPr>
          <a:xfrm>
            <a:off x="9485577" y="5731653"/>
            <a:ext cx="27466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smtClean="0">
                <a:solidFill>
                  <a:schemeClr val="bg1"/>
                </a:solidFill>
              </a:rPr>
              <a:t>ADD YOUR TEXTE HERE</a:t>
            </a:r>
            <a:endParaRPr lang="en-US" altLang="zh-CN" sz="2000" smtClean="0">
              <a:solidFill>
                <a:schemeClr val="bg1"/>
              </a:solidFill>
            </a:endParaRPr>
          </a:p>
          <a:p>
            <a:r>
              <a:rPr lang="en-US" altLang="zh-CN" sz="2000">
                <a:solidFill>
                  <a:schemeClr val="bg1"/>
                </a:solidFill>
              </a:rPr>
              <a:t>ADD YOUR TEXTE </a:t>
            </a:r>
            <a:r>
              <a:rPr lang="en-US" altLang="zh-CN" sz="2000" smtClean="0">
                <a:solidFill>
                  <a:schemeClr val="bg1"/>
                </a:solidFill>
              </a:rPr>
              <a:t>HERE</a:t>
            </a:r>
            <a:endParaRPr lang="zh-CN" altLang="en-US" sz="2000">
              <a:solidFill>
                <a:schemeClr val="bg1"/>
              </a:solidFill>
            </a:endParaRPr>
          </a:p>
        </p:txBody>
      </p:sp>
      <p:grpSp>
        <p:nvGrpSpPr>
          <p:cNvPr id="91" name="组合 90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92" name="组合 91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94" name="直接连接符 93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接连接符 94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3" name="文本框 92"/>
            <p:cNvSpPr txBox="1"/>
            <p:nvPr/>
          </p:nvSpPr>
          <p:spPr>
            <a:xfrm>
              <a:off x="4943341" y="307933"/>
              <a:ext cx="2305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smtClean="0">
                  <a:solidFill>
                    <a:schemeClr val="bg1"/>
                  </a:solidFill>
                </a:rPr>
                <a:t>THE TITLE HERE</a:t>
              </a: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97" name="文本框 96"/>
          <p:cNvSpPr txBox="1"/>
          <p:nvPr/>
        </p:nvSpPr>
        <p:spPr>
          <a:xfrm>
            <a:off x="3117371" y="1473896"/>
            <a:ext cx="18259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this is a map ,you can edite it if you wanner 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矩形 79"/>
          <p:cNvSpPr/>
          <p:nvPr/>
        </p:nvSpPr>
        <p:spPr>
          <a:xfrm>
            <a:off x="0" y="2963412"/>
            <a:ext cx="12192000" cy="3945467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6" name="组合 85"/>
          <p:cNvGrpSpPr/>
          <p:nvPr/>
        </p:nvGrpSpPr>
        <p:grpSpPr>
          <a:xfrm>
            <a:off x="0" y="3028068"/>
            <a:ext cx="7947128" cy="3945466"/>
            <a:chOff x="998248" y="1625601"/>
            <a:chExt cx="7947128" cy="3945466"/>
          </a:xfrm>
        </p:grpSpPr>
        <p:sp>
          <p:nvSpPr>
            <p:cNvPr id="3" name="未知"/>
            <p:cNvSpPr/>
            <p:nvPr/>
          </p:nvSpPr>
          <p:spPr bwMode="auto">
            <a:xfrm>
              <a:off x="3438115" y="1625601"/>
              <a:ext cx="1044319" cy="559624"/>
            </a:xfrm>
            <a:custGeom>
              <a:avLst/>
              <a:gdLst>
                <a:gd name="T0" fmla="*/ 369 w 446"/>
                <a:gd name="T1" fmla="*/ 3 h 239"/>
                <a:gd name="T2" fmla="*/ 360 w 446"/>
                <a:gd name="T3" fmla="*/ 7 h 239"/>
                <a:gd name="T4" fmla="*/ 387 w 446"/>
                <a:gd name="T5" fmla="*/ 10 h 239"/>
                <a:gd name="T6" fmla="*/ 386 w 446"/>
                <a:gd name="T7" fmla="*/ 13 h 239"/>
                <a:gd name="T8" fmla="*/ 360 w 446"/>
                <a:gd name="T9" fmla="*/ 16 h 239"/>
                <a:gd name="T10" fmla="*/ 364 w 446"/>
                <a:gd name="T11" fmla="*/ 20 h 239"/>
                <a:gd name="T12" fmla="*/ 406 w 446"/>
                <a:gd name="T13" fmla="*/ 13 h 239"/>
                <a:gd name="T14" fmla="*/ 444 w 446"/>
                <a:gd name="T15" fmla="*/ 14 h 239"/>
                <a:gd name="T16" fmla="*/ 442 w 446"/>
                <a:gd name="T17" fmla="*/ 22 h 239"/>
                <a:gd name="T18" fmla="*/ 412 w 446"/>
                <a:gd name="T19" fmla="*/ 24 h 239"/>
                <a:gd name="T20" fmla="*/ 387 w 446"/>
                <a:gd name="T21" fmla="*/ 34 h 239"/>
                <a:gd name="T22" fmla="*/ 376 w 446"/>
                <a:gd name="T23" fmla="*/ 46 h 239"/>
                <a:gd name="T24" fmla="*/ 389 w 446"/>
                <a:gd name="T25" fmla="*/ 54 h 239"/>
                <a:gd name="T26" fmla="*/ 376 w 446"/>
                <a:gd name="T27" fmla="*/ 57 h 239"/>
                <a:gd name="T28" fmla="*/ 364 w 446"/>
                <a:gd name="T29" fmla="*/ 63 h 239"/>
                <a:gd name="T30" fmla="*/ 376 w 446"/>
                <a:gd name="T31" fmla="*/ 67 h 239"/>
                <a:gd name="T32" fmla="*/ 376 w 446"/>
                <a:gd name="T33" fmla="*/ 73 h 239"/>
                <a:gd name="T34" fmla="*/ 386 w 446"/>
                <a:gd name="T35" fmla="*/ 76 h 239"/>
                <a:gd name="T36" fmla="*/ 367 w 446"/>
                <a:gd name="T37" fmla="*/ 79 h 239"/>
                <a:gd name="T38" fmla="*/ 359 w 446"/>
                <a:gd name="T39" fmla="*/ 89 h 239"/>
                <a:gd name="T40" fmla="*/ 340 w 446"/>
                <a:gd name="T41" fmla="*/ 96 h 239"/>
                <a:gd name="T42" fmla="*/ 337 w 446"/>
                <a:gd name="T43" fmla="*/ 107 h 239"/>
                <a:gd name="T44" fmla="*/ 337 w 446"/>
                <a:gd name="T45" fmla="*/ 110 h 239"/>
                <a:gd name="T46" fmla="*/ 339 w 446"/>
                <a:gd name="T47" fmla="*/ 120 h 239"/>
                <a:gd name="T48" fmla="*/ 307 w 446"/>
                <a:gd name="T49" fmla="*/ 113 h 239"/>
                <a:gd name="T50" fmla="*/ 303 w 446"/>
                <a:gd name="T51" fmla="*/ 119 h 239"/>
                <a:gd name="T52" fmla="*/ 297 w 446"/>
                <a:gd name="T53" fmla="*/ 124 h 239"/>
                <a:gd name="T54" fmla="*/ 329 w 446"/>
                <a:gd name="T55" fmla="*/ 127 h 239"/>
                <a:gd name="T56" fmla="*/ 306 w 446"/>
                <a:gd name="T57" fmla="*/ 140 h 239"/>
                <a:gd name="T58" fmla="*/ 263 w 446"/>
                <a:gd name="T59" fmla="*/ 149 h 239"/>
                <a:gd name="T60" fmla="*/ 219 w 446"/>
                <a:gd name="T61" fmla="*/ 171 h 239"/>
                <a:gd name="T62" fmla="*/ 176 w 446"/>
                <a:gd name="T63" fmla="*/ 179 h 239"/>
                <a:gd name="T64" fmla="*/ 160 w 446"/>
                <a:gd name="T65" fmla="*/ 197 h 239"/>
                <a:gd name="T66" fmla="*/ 137 w 446"/>
                <a:gd name="T67" fmla="*/ 216 h 239"/>
                <a:gd name="T68" fmla="*/ 112 w 446"/>
                <a:gd name="T69" fmla="*/ 239 h 239"/>
                <a:gd name="T70" fmla="*/ 87 w 446"/>
                <a:gd name="T71" fmla="*/ 230 h 239"/>
                <a:gd name="T72" fmla="*/ 67 w 446"/>
                <a:gd name="T73" fmla="*/ 196 h 239"/>
                <a:gd name="T74" fmla="*/ 73 w 446"/>
                <a:gd name="T75" fmla="*/ 187 h 239"/>
                <a:gd name="T76" fmla="*/ 66 w 446"/>
                <a:gd name="T77" fmla="*/ 190 h 239"/>
                <a:gd name="T78" fmla="*/ 76 w 446"/>
                <a:gd name="T79" fmla="*/ 149 h 239"/>
                <a:gd name="T80" fmla="*/ 86 w 446"/>
                <a:gd name="T81" fmla="*/ 151 h 239"/>
                <a:gd name="T82" fmla="*/ 90 w 446"/>
                <a:gd name="T83" fmla="*/ 147 h 239"/>
                <a:gd name="T84" fmla="*/ 107 w 446"/>
                <a:gd name="T85" fmla="*/ 133 h 239"/>
                <a:gd name="T86" fmla="*/ 96 w 446"/>
                <a:gd name="T87" fmla="*/ 110 h 239"/>
                <a:gd name="T88" fmla="*/ 83 w 446"/>
                <a:gd name="T89" fmla="*/ 103 h 239"/>
                <a:gd name="T90" fmla="*/ 90 w 446"/>
                <a:gd name="T91" fmla="*/ 89 h 239"/>
                <a:gd name="T92" fmla="*/ 77 w 446"/>
                <a:gd name="T93" fmla="*/ 67 h 239"/>
                <a:gd name="T94" fmla="*/ 29 w 446"/>
                <a:gd name="T95" fmla="*/ 64 h 239"/>
                <a:gd name="T96" fmla="*/ 12 w 446"/>
                <a:gd name="T97" fmla="*/ 59 h 239"/>
                <a:gd name="T98" fmla="*/ 28 w 446"/>
                <a:gd name="T99" fmla="*/ 56 h 239"/>
                <a:gd name="T100" fmla="*/ 39 w 446"/>
                <a:gd name="T101" fmla="*/ 56 h 239"/>
                <a:gd name="T102" fmla="*/ 25 w 446"/>
                <a:gd name="T103" fmla="*/ 52 h 239"/>
                <a:gd name="T104" fmla="*/ 6 w 446"/>
                <a:gd name="T105" fmla="*/ 50 h 239"/>
                <a:gd name="T106" fmla="*/ 2 w 446"/>
                <a:gd name="T107" fmla="*/ 44 h 239"/>
                <a:gd name="T108" fmla="*/ 23 w 446"/>
                <a:gd name="T109" fmla="*/ 37 h 239"/>
                <a:gd name="T110" fmla="*/ 59 w 446"/>
                <a:gd name="T111" fmla="*/ 36 h 239"/>
                <a:gd name="T112" fmla="*/ 67 w 446"/>
                <a:gd name="T113" fmla="*/ 24 h 239"/>
                <a:gd name="T114" fmla="*/ 123 w 446"/>
                <a:gd name="T115" fmla="*/ 17 h 239"/>
                <a:gd name="T116" fmla="*/ 166 w 446"/>
                <a:gd name="T117" fmla="*/ 14 h 239"/>
                <a:gd name="T118" fmla="*/ 220 w 446"/>
                <a:gd name="T119" fmla="*/ 10 h 239"/>
                <a:gd name="T120" fmla="*/ 293 w 446"/>
                <a:gd name="T121" fmla="*/ 4 h 239"/>
                <a:gd name="T122" fmla="*/ 326 w 446"/>
                <a:gd name="T123" fmla="*/ 2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46" h="239">
                  <a:moveTo>
                    <a:pt x="332" y="0"/>
                  </a:moveTo>
                  <a:lnTo>
                    <a:pt x="350" y="2"/>
                  </a:lnTo>
                  <a:lnTo>
                    <a:pt x="369" y="3"/>
                  </a:lnTo>
                  <a:lnTo>
                    <a:pt x="370" y="4"/>
                  </a:lnTo>
                  <a:lnTo>
                    <a:pt x="370" y="6"/>
                  </a:lnTo>
                  <a:lnTo>
                    <a:pt x="360" y="7"/>
                  </a:lnTo>
                  <a:lnTo>
                    <a:pt x="352" y="9"/>
                  </a:lnTo>
                  <a:lnTo>
                    <a:pt x="370" y="9"/>
                  </a:lnTo>
                  <a:lnTo>
                    <a:pt x="387" y="10"/>
                  </a:lnTo>
                  <a:lnTo>
                    <a:pt x="387" y="10"/>
                  </a:lnTo>
                  <a:lnTo>
                    <a:pt x="387" y="12"/>
                  </a:lnTo>
                  <a:lnTo>
                    <a:pt x="386" y="13"/>
                  </a:lnTo>
                  <a:lnTo>
                    <a:pt x="383" y="14"/>
                  </a:lnTo>
                  <a:lnTo>
                    <a:pt x="372" y="14"/>
                  </a:lnTo>
                  <a:lnTo>
                    <a:pt x="360" y="16"/>
                  </a:lnTo>
                  <a:lnTo>
                    <a:pt x="360" y="17"/>
                  </a:lnTo>
                  <a:lnTo>
                    <a:pt x="360" y="20"/>
                  </a:lnTo>
                  <a:lnTo>
                    <a:pt x="364" y="20"/>
                  </a:lnTo>
                  <a:lnTo>
                    <a:pt x="367" y="20"/>
                  </a:lnTo>
                  <a:lnTo>
                    <a:pt x="386" y="16"/>
                  </a:lnTo>
                  <a:lnTo>
                    <a:pt x="406" y="13"/>
                  </a:lnTo>
                  <a:lnTo>
                    <a:pt x="426" y="12"/>
                  </a:lnTo>
                  <a:lnTo>
                    <a:pt x="444" y="13"/>
                  </a:lnTo>
                  <a:lnTo>
                    <a:pt x="444" y="14"/>
                  </a:lnTo>
                  <a:lnTo>
                    <a:pt x="446" y="16"/>
                  </a:lnTo>
                  <a:lnTo>
                    <a:pt x="444" y="19"/>
                  </a:lnTo>
                  <a:lnTo>
                    <a:pt x="442" y="22"/>
                  </a:lnTo>
                  <a:lnTo>
                    <a:pt x="432" y="22"/>
                  </a:lnTo>
                  <a:lnTo>
                    <a:pt x="422" y="23"/>
                  </a:lnTo>
                  <a:lnTo>
                    <a:pt x="412" y="24"/>
                  </a:lnTo>
                  <a:lnTo>
                    <a:pt x="403" y="27"/>
                  </a:lnTo>
                  <a:lnTo>
                    <a:pt x="394" y="30"/>
                  </a:lnTo>
                  <a:lnTo>
                    <a:pt x="387" y="34"/>
                  </a:lnTo>
                  <a:lnTo>
                    <a:pt x="380" y="37"/>
                  </a:lnTo>
                  <a:lnTo>
                    <a:pt x="374" y="42"/>
                  </a:lnTo>
                  <a:lnTo>
                    <a:pt x="376" y="46"/>
                  </a:lnTo>
                  <a:lnTo>
                    <a:pt x="376" y="50"/>
                  </a:lnTo>
                  <a:lnTo>
                    <a:pt x="383" y="53"/>
                  </a:lnTo>
                  <a:lnTo>
                    <a:pt x="389" y="54"/>
                  </a:lnTo>
                  <a:lnTo>
                    <a:pt x="389" y="56"/>
                  </a:lnTo>
                  <a:lnTo>
                    <a:pt x="387" y="57"/>
                  </a:lnTo>
                  <a:lnTo>
                    <a:pt x="376" y="57"/>
                  </a:lnTo>
                  <a:lnTo>
                    <a:pt x="364" y="59"/>
                  </a:lnTo>
                  <a:lnTo>
                    <a:pt x="364" y="60"/>
                  </a:lnTo>
                  <a:lnTo>
                    <a:pt x="364" y="63"/>
                  </a:lnTo>
                  <a:lnTo>
                    <a:pt x="370" y="63"/>
                  </a:lnTo>
                  <a:lnTo>
                    <a:pt x="374" y="64"/>
                  </a:lnTo>
                  <a:lnTo>
                    <a:pt x="376" y="67"/>
                  </a:lnTo>
                  <a:lnTo>
                    <a:pt x="376" y="72"/>
                  </a:lnTo>
                  <a:lnTo>
                    <a:pt x="376" y="72"/>
                  </a:lnTo>
                  <a:lnTo>
                    <a:pt x="376" y="73"/>
                  </a:lnTo>
                  <a:lnTo>
                    <a:pt x="382" y="73"/>
                  </a:lnTo>
                  <a:lnTo>
                    <a:pt x="386" y="73"/>
                  </a:lnTo>
                  <a:lnTo>
                    <a:pt x="386" y="76"/>
                  </a:lnTo>
                  <a:lnTo>
                    <a:pt x="384" y="79"/>
                  </a:lnTo>
                  <a:lnTo>
                    <a:pt x="376" y="79"/>
                  </a:lnTo>
                  <a:lnTo>
                    <a:pt x="367" y="79"/>
                  </a:lnTo>
                  <a:lnTo>
                    <a:pt x="367" y="83"/>
                  </a:lnTo>
                  <a:lnTo>
                    <a:pt x="367" y="87"/>
                  </a:lnTo>
                  <a:lnTo>
                    <a:pt x="359" y="89"/>
                  </a:lnTo>
                  <a:lnTo>
                    <a:pt x="353" y="90"/>
                  </a:lnTo>
                  <a:lnTo>
                    <a:pt x="347" y="93"/>
                  </a:lnTo>
                  <a:lnTo>
                    <a:pt x="340" y="96"/>
                  </a:lnTo>
                  <a:lnTo>
                    <a:pt x="342" y="102"/>
                  </a:lnTo>
                  <a:lnTo>
                    <a:pt x="343" y="107"/>
                  </a:lnTo>
                  <a:lnTo>
                    <a:pt x="337" y="107"/>
                  </a:lnTo>
                  <a:lnTo>
                    <a:pt x="332" y="107"/>
                  </a:lnTo>
                  <a:lnTo>
                    <a:pt x="336" y="109"/>
                  </a:lnTo>
                  <a:lnTo>
                    <a:pt x="337" y="110"/>
                  </a:lnTo>
                  <a:lnTo>
                    <a:pt x="339" y="113"/>
                  </a:lnTo>
                  <a:lnTo>
                    <a:pt x="340" y="119"/>
                  </a:lnTo>
                  <a:lnTo>
                    <a:pt x="339" y="120"/>
                  </a:lnTo>
                  <a:lnTo>
                    <a:pt x="339" y="121"/>
                  </a:lnTo>
                  <a:lnTo>
                    <a:pt x="322" y="117"/>
                  </a:lnTo>
                  <a:lnTo>
                    <a:pt x="307" y="113"/>
                  </a:lnTo>
                  <a:lnTo>
                    <a:pt x="309" y="116"/>
                  </a:lnTo>
                  <a:lnTo>
                    <a:pt x="310" y="119"/>
                  </a:lnTo>
                  <a:lnTo>
                    <a:pt x="303" y="119"/>
                  </a:lnTo>
                  <a:lnTo>
                    <a:pt x="297" y="119"/>
                  </a:lnTo>
                  <a:lnTo>
                    <a:pt x="297" y="121"/>
                  </a:lnTo>
                  <a:lnTo>
                    <a:pt x="297" y="124"/>
                  </a:lnTo>
                  <a:lnTo>
                    <a:pt x="313" y="124"/>
                  </a:lnTo>
                  <a:lnTo>
                    <a:pt x="327" y="124"/>
                  </a:lnTo>
                  <a:lnTo>
                    <a:pt x="329" y="127"/>
                  </a:lnTo>
                  <a:lnTo>
                    <a:pt x="329" y="131"/>
                  </a:lnTo>
                  <a:lnTo>
                    <a:pt x="317" y="136"/>
                  </a:lnTo>
                  <a:lnTo>
                    <a:pt x="306" y="140"/>
                  </a:lnTo>
                  <a:lnTo>
                    <a:pt x="294" y="143"/>
                  </a:lnTo>
                  <a:lnTo>
                    <a:pt x="285" y="147"/>
                  </a:lnTo>
                  <a:lnTo>
                    <a:pt x="263" y="149"/>
                  </a:lnTo>
                  <a:lnTo>
                    <a:pt x="243" y="150"/>
                  </a:lnTo>
                  <a:lnTo>
                    <a:pt x="232" y="161"/>
                  </a:lnTo>
                  <a:lnTo>
                    <a:pt x="219" y="171"/>
                  </a:lnTo>
                  <a:lnTo>
                    <a:pt x="207" y="174"/>
                  </a:lnTo>
                  <a:lnTo>
                    <a:pt x="192" y="177"/>
                  </a:lnTo>
                  <a:lnTo>
                    <a:pt x="176" y="179"/>
                  </a:lnTo>
                  <a:lnTo>
                    <a:pt x="163" y="181"/>
                  </a:lnTo>
                  <a:lnTo>
                    <a:pt x="162" y="190"/>
                  </a:lnTo>
                  <a:lnTo>
                    <a:pt x="160" y="197"/>
                  </a:lnTo>
                  <a:lnTo>
                    <a:pt x="149" y="204"/>
                  </a:lnTo>
                  <a:lnTo>
                    <a:pt x="139" y="210"/>
                  </a:lnTo>
                  <a:lnTo>
                    <a:pt x="137" y="216"/>
                  </a:lnTo>
                  <a:lnTo>
                    <a:pt x="136" y="221"/>
                  </a:lnTo>
                  <a:lnTo>
                    <a:pt x="125" y="230"/>
                  </a:lnTo>
                  <a:lnTo>
                    <a:pt x="112" y="239"/>
                  </a:lnTo>
                  <a:lnTo>
                    <a:pt x="105" y="233"/>
                  </a:lnTo>
                  <a:lnTo>
                    <a:pt x="95" y="229"/>
                  </a:lnTo>
                  <a:lnTo>
                    <a:pt x="87" y="230"/>
                  </a:lnTo>
                  <a:lnTo>
                    <a:pt x="80" y="230"/>
                  </a:lnTo>
                  <a:lnTo>
                    <a:pt x="75" y="213"/>
                  </a:lnTo>
                  <a:lnTo>
                    <a:pt x="67" y="196"/>
                  </a:lnTo>
                  <a:lnTo>
                    <a:pt x="72" y="191"/>
                  </a:lnTo>
                  <a:lnTo>
                    <a:pt x="76" y="187"/>
                  </a:lnTo>
                  <a:lnTo>
                    <a:pt x="73" y="187"/>
                  </a:lnTo>
                  <a:lnTo>
                    <a:pt x="70" y="187"/>
                  </a:lnTo>
                  <a:lnTo>
                    <a:pt x="69" y="189"/>
                  </a:lnTo>
                  <a:lnTo>
                    <a:pt x="66" y="190"/>
                  </a:lnTo>
                  <a:lnTo>
                    <a:pt x="70" y="170"/>
                  </a:lnTo>
                  <a:lnTo>
                    <a:pt x="76" y="149"/>
                  </a:lnTo>
                  <a:lnTo>
                    <a:pt x="76" y="149"/>
                  </a:lnTo>
                  <a:lnTo>
                    <a:pt x="77" y="149"/>
                  </a:lnTo>
                  <a:lnTo>
                    <a:pt x="82" y="150"/>
                  </a:lnTo>
                  <a:lnTo>
                    <a:pt x="86" y="151"/>
                  </a:lnTo>
                  <a:lnTo>
                    <a:pt x="89" y="151"/>
                  </a:lnTo>
                  <a:lnTo>
                    <a:pt x="93" y="150"/>
                  </a:lnTo>
                  <a:lnTo>
                    <a:pt x="90" y="147"/>
                  </a:lnTo>
                  <a:lnTo>
                    <a:pt x="89" y="144"/>
                  </a:lnTo>
                  <a:lnTo>
                    <a:pt x="99" y="139"/>
                  </a:lnTo>
                  <a:lnTo>
                    <a:pt x="107" y="133"/>
                  </a:lnTo>
                  <a:lnTo>
                    <a:pt x="106" y="121"/>
                  </a:lnTo>
                  <a:lnTo>
                    <a:pt x="103" y="110"/>
                  </a:lnTo>
                  <a:lnTo>
                    <a:pt x="96" y="110"/>
                  </a:lnTo>
                  <a:lnTo>
                    <a:pt x="90" y="109"/>
                  </a:lnTo>
                  <a:lnTo>
                    <a:pt x="86" y="107"/>
                  </a:lnTo>
                  <a:lnTo>
                    <a:pt x="83" y="103"/>
                  </a:lnTo>
                  <a:lnTo>
                    <a:pt x="86" y="99"/>
                  </a:lnTo>
                  <a:lnTo>
                    <a:pt x="89" y="94"/>
                  </a:lnTo>
                  <a:lnTo>
                    <a:pt x="90" y="89"/>
                  </a:lnTo>
                  <a:lnTo>
                    <a:pt x="92" y="82"/>
                  </a:lnTo>
                  <a:lnTo>
                    <a:pt x="83" y="76"/>
                  </a:lnTo>
                  <a:lnTo>
                    <a:pt x="77" y="67"/>
                  </a:lnTo>
                  <a:lnTo>
                    <a:pt x="60" y="66"/>
                  </a:lnTo>
                  <a:lnTo>
                    <a:pt x="45" y="66"/>
                  </a:lnTo>
                  <a:lnTo>
                    <a:pt x="29" y="64"/>
                  </a:lnTo>
                  <a:lnTo>
                    <a:pt x="12" y="64"/>
                  </a:lnTo>
                  <a:lnTo>
                    <a:pt x="12" y="62"/>
                  </a:lnTo>
                  <a:lnTo>
                    <a:pt x="12" y="59"/>
                  </a:lnTo>
                  <a:lnTo>
                    <a:pt x="13" y="57"/>
                  </a:lnTo>
                  <a:lnTo>
                    <a:pt x="15" y="56"/>
                  </a:lnTo>
                  <a:lnTo>
                    <a:pt x="28" y="56"/>
                  </a:lnTo>
                  <a:lnTo>
                    <a:pt x="39" y="57"/>
                  </a:lnTo>
                  <a:lnTo>
                    <a:pt x="39" y="56"/>
                  </a:lnTo>
                  <a:lnTo>
                    <a:pt x="39" y="56"/>
                  </a:lnTo>
                  <a:lnTo>
                    <a:pt x="38" y="53"/>
                  </a:lnTo>
                  <a:lnTo>
                    <a:pt x="36" y="50"/>
                  </a:lnTo>
                  <a:lnTo>
                    <a:pt x="25" y="52"/>
                  </a:lnTo>
                  <a:lnTo>
                    <a:pt x="15" y="52"/>
                  </a:lnTo>
                  <a:lnTo>
                    <a:pt x="10" y="52"/>
                  </a:lnTo>
                  <a:lnTo>
                    <a:pt x="6" y="50"/>
                  </a:lnTo>
                  <a:lnTo>
                    <a:pt x="3" y="49"/>
                  </a:lnTo>
                  <a:lnTo>
                    <a:pt x="0" y="46"/>
                  </a:lnTo>
                  <a:lnTo>
                    <a:pt x="2" y="44"/>
                  </a:lnTo>
                  <a:lnTo>
                    <a:pt x="5" y="42"/>
                  </a:lnTo>
                  <a:lnTo>
                    <a:pt x="15" y="39"/>
                  </a:lnTo>
                  <a:lnTo>
                    <a:pt x="23" y="37"/>
                  </a:lnTo>
                  <a:lnTo>
                    <a:pt x="32" y="36"/>
                  </a:lnTo>
                  <a:lnTo>
                    <a:pt x="42" y="36"/>
                  </a:lnTo>
                  <a:lnTo>
                    <a:pt x="59" y="36"/>
                  </a:lnTo>
                  <a:lnTo>
                    <a:pt x="76" y="36"/>
                  </a:lnTo>
                  <a:lnTo>
                    <a:pt x="72" y="30"/>
                  </a:lnTo>
                  <a:lnTo>
                    <a:pt x="67" y="24"/>
                  </a:lnTo>
                  <a:lnTo>
                    <a:pt x="87" y="23"/>
                  </a:lnTo>
                  <a:lnTo>
                    <a:pt x="106" y="22"/>
                  </a:lnTo>
                  <a:lnTo>
                    <a:pt x="123" y="17"/>
                  </a:lnTo>
                  <a:lnTo>
                    <a:pt x="140" y="12"/>
                  </a:lnTo>
                  <a:lnTo>
                    <a:pt x="153" y="13"/>
                  </a:lnTo>
                  <a:lnTo>
                    <a:pt x="166" y="14"/>
                  </a:lnTo>
                  <a:lnTo>
                    <a:pt x="180" y="14"/>
                  </a:lnTo>
                  <a:lnTo>
                    <a:pt x="193" y="13"/>
                  </a:lnTo>
                  <a:lnTo>
                    <a:pt x="220" y="10"/>
                  </a:lnTo>
                  <a:lnTo>
                    <a:pt x="249" y="6"/>
                  </a:lnTo>
                  <a:lnTo>
                    <a:pt x="267" y="4"/>
                  </a:lnTo>
                  <a:lnTo>
                    <a:pt x="293" y="4"/>
                  </a:lnTo>
                  <a:lnTo>
                    <a:pt x="306" y="3"/>
                  </a:lnTo>
                  <a:lnTo>
                    <a:pt x="317" y="3"/>
                  </a:lnTo>
                  <a:lnTo>
                    <a:pt x="326" y="2"/>
                  </a:lnTo>
                  <a:lnTo>
                    <a:pt x="332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" name="未知"/>
            <p:cNvSpPr/>
            <p:nvPr/>
          </p:nvSpPr>
          <p:spPr bwMode="auto">
            <a:xfrm>
              <a:off x="3145424" y="1634967"/>
              <a:ext cx="547916" cy="147516"/>
            </a:xfrm>
            <a:custGeom>
              <a:avLst/>
              <a:gdLst>
                <a:gd name="T0" fmla="*/ 175 w 234"/>
                <a:gd name="T1" fmla="*/ 2 h 63"/>
                <a:gd name="T2" fmla="*/ 214 w 234"/>
                <a:gd name="T3" fmla="*/ 5 h 63"/>
                <a:gd name="T4" fmla="*/ 234 w 234"/>
                <a:gd name="T5" fmla="*/ 8 h 63"/>
                <a:gd name="T6" fmla="*/ 211 w 234"/>
                <a:gd name="T7" fmla="*/ 12 h 63"/>
                <a:gd name="T8" fmla="*/ 180 w 234"/>
                <a:gd name="T9" fmla="*/ 20 h 63"/>
                <a:gd name="T10" fmla="*/ 145 w 234"/>
                <a:gd name="T11" fmla="*/ 28 h 63"/>
                <a:gd name="T12" fmla="*/ 114 w 234"/>
                <a:gd name="T13" fmla="*/ 30 h 63"/>
                <a:gd name="T14" fmla="*/ 100 w 234"/>
                <a:gd name="T15" fmla="*/ 33 h 63"/>
                <a:gd name="T16" fmla="*/ 104 w 234"/>
                <a:gd name="T17" fmla="*/ 35 h 63"/>
                <a:gd name="T18" fmla="*/ 108 w 234"/>
                <a:gd name="T19" fmla="*/ 39 h 63"/>
                <a:gd name="T20" fmla="*/ 107 w 234"/>
                <a:gd name="T21" fmla="*/ 42 h 63"/>
                <a:gd name="T22" fmla="*/ 93 w 234"/>
                <a:gd name="T23" fmla="*/ 45 h 63"/>
                <a:gd name="T24" fmla="*/ 71 w 234"/>
                <a:gd name="T25" fmla="*/ 56 h 63"/>
                <a:gd name="T26" fmla="*/ 53 w 234"/>
                <a:gd name="T27" fmla="*/ 63 h 63"/>
                <a:gd name="T28" fmla="*/ 13 w 234"/>
                <a:gd name="T29" fmla="*/ 59 h 63"/>
                <a:gd name="T30" fmla="*/ 0 w 234"/>
                <a:gd name="T31" fmla="*/ 56 h 63"/>
                <a:gd name="T32" fmla="*/ 0 w 234"/>
                <a:gd name="T33" fmla="*/ 53 h 63"/>
                <a:gd name="T34" fmla="*/ 11 w 234"/>
                <a:gd name="T35" fmla="*/ 53 h 63"/>
                <a:gd name="T36" fmla="*/ 30 w 234"/>
                <a:gd name="T37" fmla="*/ 50 h 63"/>
                <a:gd name="T38" fmla="*/ 38 w 234"/>
                <a:gd name="T39" fmla="*/ 46 h 63"/>
                <a:gd name="T40" fmla="*/ 40 w 234"/>
                <a:gd name="T41" fmla="*/ 43 h 63"/>
                <a:gd name="T42" fmla="*/ 47 w 234"/>
                <a:gd name="T43" fmla="*/ 40 h 63"/>
                <a:gd name="T44" fmla="*/ 51 w 234"/>
                <a:gd name="T45" fmla="*/ 38 h 63"/>
                <a:gd name="T46" fmla="*/ 53 w 234"/>
                <a:gd name="T47" fmla="*/ 38 h 63"/>
                <a:gd name="T48" fmla="*/ 61 w 234"/>
                <a:gd name="T49" fmla="*/ 38 h 63"/>
                <a:gd name="T50" fmla="*/ 60 w 234"/>
                <a:gd name="T51" fmla="*/ 33 h 63"/>
                <a:gd name="T52" fmla="*/ 57 w 234"/>
                <a:gd name="T53" fmla="*/ 26 h 63"/>
                <a:gd name="T54" fmla="*/ 73 w 234"/>
                <a:gd name="T55" fmla="*/ 26 h 63"/>
                <a:gd name="T56" fmla="*/ 88 w 234"/>
                <a:gd name="T57" fmla="*/ 26 h 63"/>
                <a:gd name="T58" fmla="*/ 98 w 234"/>
                <a:gd name="T59" fmla="*/ 22 h 63"/>
                <a:gd name="T60" fmla="*/ 110 w 234"/>
                <a:gd name="T61" fmla="*/ 20 h 63"/>
                <a:gd name="T62" fmla="*/ 120 w 234"/>
                <a:gd name="T63" fmla="*/ 18 h 63"/>
                <a:gd name="T64" fmla="*/ 107 w 234"/>
                <a:gd name="T65" fmla="*/ 18 h 63"/>
                <a:gd name="T66" fmla="*/ 80 w 234"/>
                <a:gd name="T67" fmla="*/ 16 h 63"/>
                <a:gd name="T68" fmla="*/ 64 w 234"/>
                <a:gd name="T69" fmla="*/ 13 h 63"/>
                <a:gd name="T70" fmla="*/ 57 w 234"/>
                <a:gd name="T71" fmla="*/ 9 h 63"/>
                <a:gd name="T72" fmla="*/ 83 w 234"/>
                <a:gd name="T73" fmla="*/ 6 h 63"/>
                <a:gd name="T74" fmla="*/ 123 w 234"/>
                <a:gd name="T75" fmla="*/ 6 h 63"/>
                <a:gd name="T76" fmla="*/ 145 w 234"/>
                <a:gd name="T77" fmla="*/ 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34" h="63">
                  <a:moveTo>
                    <a:pt x="155" y="0"/>
                  </a:moveTo>
                  <a:lnTo>
                    <a:pt x="175" y="2"/>
                  </a:lnTo>
                  <a:lnTo>
                    <a:pt x="194" y="3"/>
                  </a:lnTo>
                  <a:lnTo>
                    <a:pt x="214" y="5"/>
                  </a:lnTo>
                  <a:lnTo>
                    <a:pt x="234" y="6"/>
                  </a:lnTo>
                  <a:lnTo>
                    <a:pt x="234" y="8"/>
                  </a:lnTo>
                  <a:lnTo>
                    <a:pt x="232" y="9"/>
                  </a:lnTo>
                  <a:lnTo>
                    <a:pt x="211" y="12"/>
                  </a:lnTo>
                  <a:lnTo>
                    <a:pt x="194" y="16"/>
                  </a:lnTo>
                  <a:lnTo>
                    <a:pt x="180" y="20"/>
                  </a:lnTo>
                  <a:lnTo>
                    <a:pt x="161" y="26"/>
                  </a:lnTo>
                  <a:lnTo>
                    <a:pt x="145" y="28"/>
                  </a:lnTo>
                  <a:lnTo>
                    <a:pt x="130" y="29"/>
                  </a:lnTo>
                  <a:lnTo>
                    <a:pt x="114" y="30"/>
                  </a:lnTo>
                  <a:lnTo>
                    <a:pt x="100" y="32"/>
                  </a:lnTo>
                  <a:lnTo>
                    <a:pt x="100" y="33"/>
                  </a:lnTo>
                  <a:lnTo>
                    <a:pt x="100" y="33"/>
                  </a:lnTo>
                  <a:lnTo>
                    <a:pt x="104" y="35"/>
                  </a:lnTo>
                  <a:lnTo>
                    <a:pt x="108" y="35"/>
                  </a:lnTo>
                  <a:lnTo>
                    <a:pt x="108" y="39"/>
                  </a:lnTo>
                  <a:lnTo>
                    <a:pt x="108" y="42"/>
                  </a:lnTo>
                  <a:lnTo>
                    <a:pt x="107" y="42"/>
                  </a:lnTo>
                  <a:lnTo>
                    <a:pt x="105" y="42"/>
                  </a:lnTo>
                  <a:lnTo>
                    <a:pt x="93" y="45"/>
                  </a:lnTo>
                  <a:lnTo>
                    <a:pt x="78" y="48"/>
                  </a:lnTo>
                  <a:lnTo>
                    <a:pt x="71" y="56"/>
                  </a:lnTo>
                  <a:lnTo>
                    <a:pt x="63" y="63"/>
                  </a:lnTo>
                  <a:lnTo>
                    <a:pt x="53" y="63"/>
                  </a:lnTo>
                  <a:lnTo>
                    <a:pt x="33" y="60"/>
                  </a:lnTo>
                  <a:lnTo>
                    <a:pt x="13" y="59"/>
                  </a:lnTo>
                  <a:lnTo>
                    <a:pt x="1" y="58"/>
                  </a:lnTo>
                  <a:lnTo>
                    <a:pt x="0" y="56"/>
                  </a:lnTo>
                  <a:lnTo>
                    <a:pt x="0" y="55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1" y="53"/>
                  </a:lnTo>
                  <a:lnTo>
                    <a:pt x="24" y="52"/>
                  </a:lnTo>
                  <a:lnTo>
                    <a:pt x="30" y="50"/>
                  </a:lnTo>
                  <a:lnTo>
                    <a:pt x="35" y="49"/>
                  </a:lnTo>
                  <a:lnTo>
                    <a:pt x="38" y="46"/>
                  </a:lnTo>
                  <a:lnTo>
                    <a:pt x="40" y="43"/>
                  </a:lnTo>
                  <a:lnTo>
                    <a:pt x="40" y="43"/>
                  </a:lnTo>
                  <a:lnTo>
                    <a:pt x="40" y="42"/>
                  </a:lnTo>
                  <a:lnTo>
                    <a:pt x="47" y="40"/>
                  </a:lnTo>
                  <a:lnTo>
                    <a:pt x="55" y="39"/>
                  </a:lnTo>
                  <a:lnTo>
                    <a:pt x="51" y="38"/>
                  </a:lnTo>
                  <a:lnTo>
                    <a:pt x="47" y="36"/>
                  </a:lnTo>
                  <a:lnTo>
                    <a:pt x="53" y="38"/>
                  </a:lnTo>
                  <a:lnTo>
                    <a:pt x="57" y="38"/>
                  </a:lnTo>
                  <a:lnTo>
                    <a:pt x="61" y="38"/>
                  </a:lnTo>
                  <a:lnTo>
                    <a:pt x="64" y="36"/>
                  </a:lnTo>
                  <a:lnTo>
                    <a:pt x="60" y="33"/>
                  </a:lnTo>
                  <a:lnTo>
                    <a:pt x="57" y="29"/>
                  </a:lnTo>
                  <a:lnTo>
                    <a:pt x="57" y="26"/>
                  </a:lnTo>
                  <a:lnTo>
                    <a:pt x="58" y="23"/>
                  </a:lnTo>
                  <a:lnTo>
                    <a:pt x="73" y="26"/>
                  </a:lnTo>
                  <a:lnTo>
                    <a:pt x="85" y="30"/>
                  </a:lnTo>
                  <a:lnTo>
                    <a:pt x="88" y="26"/>
                  </a:lnTo>
                  <a:lnTo>
                    <a:pt x="93" y="25"/>
                  </a:lnTo>
                  <a:lnTo>
                    <a:pt x="98" y="22"/>
                  </a:lnTo>
                  <a:lnTo>
                    <a:pt x="104" y="22"/>
                  </a:lnTo>
                  <a:lnTo>
                    <a:pt x="110" y="20"/>
                  </a:lnTo>
                  <a:lnTo>
                    <a:pt x="115" y="19"/>
                  </a:lnTo>
                  <a:lnTo>
                    <a:pt x="120" y="18"/>
                  </a:lnTo>
                  <a:lnTo>
                    <a:pt x="124" y="15"/>
                  </a:lnTo>
                  <a:lnTo>
                    <a:pt x="107" y="18"/>
                  </a:lnTo>
                  <a:lnTo>
                    <a:pt x="90" y="18"/>
                  </a:lnTo>
                  <a:lnTo>
                    <a:pt x="80" y="16"/>
                  </a:lnTo>
                  <a:lnTo>
                    <a:pt x="73" y="15"/>
                  </a:lnTo>
                  <a:lnTo>
                    <a:pt x="64" y="13"/>
                  </a:lnTo>
                  <a:lnTo>
                    <a:pt x="57" y="10"/>
                  </a:lnTo>
                  <a:lnTo>
                    <a:pt x="57" y="9"/>
                  </a:lnTo>
                  <a:lnTo>
                    <a:pt x="58" y="8"/>
                  </a:lnTo>
                  <a:lnTo>
                    <a:pt x="83" y="6"/>
                  </a:lnTo>
                  <a:lnTo>
                    <a:pt x="110" y="6"/>
                  </a:lnTo>
                  <a:lnTo>
                    <a:pt x="123" y="6"/>
                  </a:lnTo>
                  <a:lnTo>
                    <a:pt x="134" y="6"/>
                  </a:lnTo>
                  <a:lnTo>
                    <a:pt x="145" y="3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" name="未知"/>
            <p:cNvSpPr/>
            <p:nvPr/>
          </p:nvSpPr>
          <p:spPr bwMode="auto">
            <a:xfrm>
              <a:off x="6163647" y="1665407"/>
              <a:ext cx="149857" cy="53855"/>
            </a:xfrm>
            <a:custGeom>
              <a:avLst/>
              <a:gdLst>
                <a:gd name="T0" fmla="*/ 0 w 64"/>
                <a:gd name="T1" fmla="*/ 12 h 23"/>
                <a:gd name="T2" fmla="*/ 0 w 64"/>
                <a:gd name="T3" fmla="*/ 6 h 23"/>
                <a:gd name="T4" fmla="*/ 0 w 64"/>
                <a:gd name="T5" fmla="*/ 0 h 23"/>
                <a:gd name="T6" fmla="*/ 16 w 64"/>
                <a:gd name="T7" fmla="*/ 0 h 23"/>
                <a:gd name="T8" fmla="*/ 34 w 64"/>
                <a:gd name="T9" fmla="*/ 2 h 23"/>
                <a:gd name="T10" fmla="*/ 49 w 64"/>
                <a:gd name="T11" fmla="*/ 10 h 23"/>
                <a:gd name="T12" fmla="*/ 64 w 64"/>
                <a:gd name="T13" fmla="*/ 17 h 23"/>
                <a:gd name="T14" fmla="*/ 64 w 64"/>
                <a:gd name="T15" fmla="*/ 20 h 23"/>
                <a:gd name="T16" fmla="*/ 64 w 64"/>
                <a:gd name="T17" fmla="*/ 23 h 23"/>
                <a:gd name="T18" fmla="*/ 61 w 64"/>
                <a:gd name="T19" fmla="*/ 23 h 23"/>
                <a:gd name="T20" fmla="*/ 57 w 64"/>
                <a:gd name="T21" fmla="*/ 23 h 23"/>
                <a:gd name="T22" fmla="*/ 44 w 64"/>
                <a:gd name="T23" fmla="*/ 20 h 23"/>
                <a:gd name="T24" fmla="*/ 29 w 64"/>
                <a:gd name="T25" fmla="*/ 16 h 23"/>
                <a:gd name="T26" fmla="*/ 11 w 64"/>
                <a:gd name="T27" fmla="*/ 13 h 23"/>
                <a:gd name="T28" fmla="*/ 0 w 64"/>
                <a:gd name="T29" fmla="*/ 1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4" h="23">
                  <a:moveTo>
                    <a:pt x="0" y="12"/>
                  </a:moveTo>
                  <a:lnTo>
                    <a:pt x="0" y="6"/>
                  </a:lnTo>
                  <a:lnTo>
                    <a:pt x="0" y="0"/>
                  </a:lnTo>
                  <a:lnTo>
                    <a:pt x="16" y="0"/>
                  </a:lnTo>
                  <a:lnTo>
                    <a:pt x="34" y="2"/>
                  </a:lnTo>
                  <a:lnTo>
                    <a:pt x="49" y="10"/>
                  </a:lnTo>
                  <a:lnTo>
                    <a:pt x="64" y="17"/>
                  </a:lnTo>
                  <a:lnTo>
                    <a:pt x="64" y="20"/>
                  </a:lnTo>
                  <a:lnTo>
                    <a:pt x="64" y="23"/>
                  </a:lnTo>
                  <a:lnTo>
                    <a:pt x="61" y="23"/>
                  </a:lnTo>
                  <a:lnTo>
                    <a:pt x="57" y="23"/>
                  </a:lnTo>
                  <a:lnTo>
                    <a:pt x="44" y="20"/>
                  </a:lnTo>
                  <a:lnTo>
                    <a:pt x="29" y="16"/>
                  </a:lnTo>
                  <a:lnTo>
                    <a:pt x="11" y="13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" name="未知"/>
            <p:cNvSpPr/>
            <p:nvPr/>
          </p:nvSpPr>
          <p:spPr bwMode="auto">
            <a:xfrm>
              <a:off x="3084545" y="1670090"/>
              <a:ext cx="163907" cy="63221"/>
            </a:xfrm>
            <a:custGeom>
              <a:avLst/>
              <a:gdLst>
                <a:gd name="T0" fmla="*/ 33 w 70"/>
                <a:gd name="T1" fmla="*/ 0 h 27"/>
                <a:gd name="T2" fmla="*/ 39 w 70"/>
                <a:gd name="T3" fmla="*/ 0 h 27"/>
                <a:gd name="T4" fmla="*/ 46 w 70"/>
                <a:gd name="T5" fmla="*/ 1 h 27"/>
                <a:gd name="T6" fmla="*/ 51 w 70"/>
                <a:gd name="T7" fmla="*/ 3 h 27"/>
                <a:gd name="T8" fmla="*/ 56 w 70"/>
                <a:gd name="T9" fmla="*/ 5 h 27"/>
                <a:gd name="T10" fmla="*/ 61 w 70"/>
                <a:gd name="T11" fmla="*/ 8 h 27"/>
                <a:gd name="T12" fmla="*/ 64 w 70"/>
                <a:gd name="T13" fmla="*/ 11 h 27"/>
                <a:gd name="T14" fmla="*/ 67 w 70"/>
                <a:gd name="T15" fmla="*/ 15 h 27"/>
                <a:gd name="T16" fmla="*/ 70 w 70"/>
                <a:gd name="T17" fmla="*/ 20 h 27"/>
                <a:gd name="T18" fmla="*/ 69 w 70"/>
                <a:gd name="T19" fmla="*/ 20 h 27"/>
                <a:gd name="T20" fmla="*/ 67 w 70"/>
                <a:gd name="T21" fmla="*/ 20 h 27"/>
                <a:gd name="T22" fmla="*/ 56 w 70"/>
                <a:gd name="T23" fmla="*/ 24 h 27"/>
                <a:gd name="T24" fmla="*/ 43 w 70"/>
                <a:gd name="T25" fmla="*/ 25 h 27"/>
                <a:gd name="T26" fmla="*/ 31 w 70"/>
                <a:gd name="T27" fmla="*/ 27 h 27"/>
                <a:gd name="T28" fmla="*/ 24 w 70"/>
                <a:gd name="T29" fmla="*/ 27 h 27"/>
                <a:gd name="T30" fmla="*/ 17 w 70"/>
                <a:gd name="T31" fmla="*/ 25 h 27"/>
                <a:gd name="T32" fmla="*/ 10 w 70"/>
                <a:gd name="T33" fmla="*/ 21 h 27"/>
                <a:gd name="T34" fmla="*/ 4 w 70"/>
                <a:gd name="T35" fmla="*/ 17 h 27"/>
                <a:gd name="T36" fmla="*/ 0 w 70"/>
                <a:gd name="T37" fmla="*/ 11 h 27"/>
                <a:gd name="T38" fmla="*/ 9 w 70"/>
                <a:gd name="T39" fmla="*/ 11 h 27"/>
                <a:gd name="T40" fmla="*/ 17 w 70"/>
                <a:gd name="T41" fmla="*/ 8 h 27"/>
                <a:gd name="T42" fmla="*/ 26 w 70"/>
                <a:gd name="T43" fmla="*/ 4 h 27"/>
                <a:gd name="T44" fmla="*/ 33 w 70"/>
                <a:gd name="T4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0" h="27">
                  <a:moveTo>
                    <a:pt x="33" y="0"/>
                  </a:moveTo>
                  <a:lnTo>
                    <a:pt x="39" y="0"/>
                  </a:lnTo>
                  <a:lnTo>
                    <a:pt x="46" y="1"/>
                  </a:lnTo>
                  <a:lnTo>
                    <a:pt x="51" y="3"/>
                  </a:lnTo>
                  <a:lnTo>
                    <a:pt x="56" y="5"/>
                  </a:lnTo>
                  <a:lnTo>
                    <a:pt x="61" y="8"/>
                  </a:lnTo>
                  <a:lnTo>
                    <a:pt x="64" y="11"/>
                  </a:lnTo>
                  <a:lnTo>
                    <a:pt x="67" y="15"/>
                  </a:lnTo>
                  <a:lnTo>
                    <a:pt x="70" y="20"/>
                  </a:lnTo>
                  <a:lnTo>
                    <a:pt x="69" y="20"/>
                  </a:lnTo>
                  <a:lnTo>
                    <a:pt x="67" y="20"/>
                  </a:lnTo>
                  <a:lnTo>
                    <a:pt x="56" y="24"/>
                  </a:lnTo>
                  <a:lnTo>
                    <a:pt x="43" y="25"/>
                  </a:lnTo>
                  <a:lnTo>
                    <a:pt x="31" y="27"/>
                  </a:lnTo>
                  <a:lnTo>
                    <a:pt x="24" y="27"/>
                  </a:lnTo>
                  <a:lnTo>
                    <a:pt x="17" y="25"/>
                  </a:lnTo>
                  <a:lnTo>
                    <a:pt x="10" y="21"/>
                  </a:lnTo>
                  <a:lnTo>
                    <a:pt x="4" y="17"/>
                  </a:lnTo>
                  <a:lnTo>
                    <a:pt x="0" y="11"/>
                  </a:lnTo>
                  <a:lnTo>
                    <a:pt x="9" y="11"/>
                  </a:lnTo>
                  <a:lnTo>
                    <a:pt x="17" y="8"/>
                  </a:lnTo>
                  <a:lnTo>
                    <a:pt x="26" y="4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" name="未知"/>
            <p:cNvSpPr/>
            <p:nvPr/>
          </p:nvSpPr>
          <p:spPr bwMode="auto">
            <a:xfrm>
              <a:off x="4985861" y="1688822"/>
              <a:ext cx="7025" cy="2342"/>
            </a:xfrm>
            <a:custGeom>
              <a:avLst/>
              <a:gdLst>
                <a:gd name="T0" fmla="*/ 0 w 3"/>
                <a:gd name="T1" fmla="*/ 2 w 3"/>
                <a:gd name="T2" fmla="*/ 3 w 3"/>
                <a:gd name="T3" fmla="*/ 2 w 3"/>
                <a:gd name="T4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" name="未知"/>
            <p:cNvSpPr/>
            <p:nvPr/>
          </p:nvSpPr>
          <p:spPr bwMode="auto">
            <a:xfrm>
              <a:off x="5004593" y="1688822"/>
              <a:ext cx="112393" cy="28098"/>
            </a:xfrm>
            <a:custGeom>
              <a:avLst/>
              <a:gdLst>
                <a:gd name="T0" fmla="*/ 0 w 48"/>
                <a:gd name="T1" fmla="*/ 0 h 12"/>
                <a:gd name="T2" fmla="*/ 11 w 48"/>
                <a:gd name="T3" fmla="*/ 0 h 12"/>
                <a:gd name="T4" fmla="*/ 24 w 48"/>
                <a:gd name="T5" fmla="*/ 2 h 12"/>
                <a:gd name="T6" fmla="*/ 35 w 48"/>
                <a:gd name="T7" fmla="*/ 2 h 12"/>
                <a:gd name="T8" fmla="*/ 48 w 48"/>
                <a:gd name="T9" fmla="*/ 2 h 12"/>
                <a:gd name="T10" fmla="*/ 48 w 48"/>
                <a:gd name="T11" fmla="*/ 3 h 12"/>
                <a:gd name="T12" fmla="*/ 48 w 48"/>
                <a:gd name="T13" fmla="*/ 3 h 12"/>
                <a:gd name="T14" fmla="*/ 48 w 48"/>
                <a:gd name="T15" fmla="*/ 5 h 12"/>
                <a:gd name="T16" fmla="*/ 48 w 48"/>
                <a:gd name="T17" fmla="*/ 6 h 12"/>
                <a:gd name="T18" fmla="*/ 40 w 48"/>
                <a:gd name="T19" fmla="*/ 9 h 12"/>
                <a:gd name="T20" fmla="*/ 30 w 48"/>
                <a:gd name="T21" fmla="*/ 12 h 12"/>
                <a:gd name="T22" fmla="*/ 20 w 48"/>
                <a:gd name="T23" fmla="*/ 12 h 12"/>
                <a:gd name="T24" fmla="*/ 8 w 48"/>
                <a:gd name="T25" fmla="*/ 10 h 12"/>
                <a:gd name="T26" fmla="*/ 4 w 48"/>
                <a:gd name="T27" fmla="*/ 6 h 12"/>
                <a:gd name="T28" fmla="*/ 0 w 48"/>
                <a:gd name="T2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8" h="12">
                  <a:moveTo>
                    <a:pt x="0" y="0"/>
                  </a:moveTo>
                  <a:lnTo>
                    <a:pt x="11" y="0"/>
                  </a:lnTo>
                  <a:lnTo>
                    <a:pt x="24" y="2"/>
                  </a:lnTo>
                  <a:lnTo>
                    <a:pt x="35" y="2"/>
                  </a:lnTo>
                  <a:lnTo>
                    <a:pt x="48" y="2"/>
                  </a:lnTo>
                  <a:lnTo>
                    <a:pt x="48" y="3"/>
                  </a:lnTo>
                  <a:lnTo>
                    <a:pt x="48" y="3"/>
                  </a:lnTo>
                  <a:lnTo>
                    <a:pt x="48" y="5"/>
                  </a:lnTo>
                  <a:lnTo>
                    <a:pt x="48" y="6"/>
                  </a:lnTo>
                  <a:lnTo>
                    <a:pt x="40" y="9"/>
                  </a:lnTo>
                  <a:lnTo>
                    <a:pt x="30" y="12"/>
                  </a:lnTo>
                  <a:lnTo>
                    <a:pt x="20" y="12"/>
                  </a:lnTo>
                  <a:lnTo>
                    <a:pt x="8" y="10"/>
                  </a:lnTo>
                  <a:lnTo>
                    <a:pt x="4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未知"/>
            <p:cNvSpPr/>
            <p:nvPr/>
          </p:nvSpPr>
          <p:spPr bwMode="auto">
            <a:xfrm>
              <a:off x="2913614" y="1702871"/>
              <a:ext cx="84295" cy="32781"/>
            </a:xfrm>
            <a:custGeom>
              <a:avLst/>
              <a:gdLst>
                <a:gd name="T0" fmla="*/ 19 w 36"/>
                <a:gd name="T1" fmla="*/ 0 h 14"/>
                <a:gd name="T2" fmla="*/ 27 w 36"/>
                <a:gd name="T3" fmla="*/ 3 h 14"/>
                <a:gd name="T4" fmla="*/ 36 w 36"/>
                <a:gd name="T5" fmla="*/ 4 h 14"/>
                <a:gd name="T6" fmla="*/ 36 w 36"/>
                <a:gd name="T7" fmla="*/ 6 h 14"/>
                <a:gd name="T8" fmla="*/ 36 w 36"/>
                <a:gd name="T9" fmla="*/ 6 h 14"/>
                <a:gd name="T10" fmla="*/ 34 w 36"/>
                <a:gd name="T11" fmla="*/ 9 h 14"/>
                <a:gd name="T12" fmla="*/ 34 w 36"/>
                <a:gd name="T13" fmla="*/ 11 h 14"/>
                <a:gd name="T14" fmla="*/ 30 w 36"/>
                <a:gd name="T15" fmla="*/ 13 h 14"/>
                <a:gd name="T16" fmla="*/ 26 w 36"/>
                <a:gd name="T17" fmla="*/ 14 h 14"/>
                <a:gd name="T18" fmla="*/ 13 w 36"/>
                <a:gd name="T19" fmla="*/ 11 h 14"/>
                <a:gd name="T20" fmla="*/ 0 w 36"/>
                <a:gd name="T21" fmla="*/ 9 h 14"/>
                <a:gd name="T22" fmla="*/ 9 w 36"/>
                <a:gd name="T23" fmla="*/ 4 h 14"/>
                <a:gd name="T24" fmla="*/ 19 w 36"/>
                <a:gd name="T2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14">
                  <a:moveTo>
                    <a:pt x="19" y="0"/>
                  </a:moveTo>
                  <a:lnTo>
                    <a:pt x="27" y="3"/>
                  </a:lnTo>
                  <a:lnTo>
                    <a:pt x="36" y="4"/>
                  </a:lnTo>
                  <a:lnTo>
                    <a:pt x="36" y="6"/>
                  </a:lnTo>
                  <a:lnTo>
                    <a:pt x="36" y="6"/>
                  </a:lnTo>
                  <a:lnTo>
                    <a:pt x="34" y="9"/>
                  </a:lnTo>
                  <a:lnTo>
                    <a:pt x="34" y="11"/>
                  </a:lnTo>
                  <a:lnTo>
                    <a:pt x="30" y="13"/>
                  </a:lnTo>
                  <a:lnTo>
                    <a:pt x="26" y="14"/>
                  </a:lnTo>
                  <a:lnTo>
                    <a:pt x="13" y="11"/>
                  </a:lnTo>
                  <a:lnTo>
                    <a:pt x="0" y="9"/>
                  </a:lnTo>
                  <a:lnTo>
                    <a:pt x="9" y="4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未知"/>
            <p:cNvSpPr/>
            <p:nvPr/>
          </p:nvSpPr>
          <p:spPr bwMode="auto">
            <a:xfrm>
              <a:off x="4852394" y="1702871"/>
              <a:ext cx="147516" cy="72587"/>
            </a:xfrm>
            <a:custGeom>
              <a:avLst/>
              <a:gdLst>
                <a:gd name="T0" fmla="*/ 0 w 63"/>
                <a:gd name="T1" fmla="*/ 0 h 31"/>
                <a:gd name="T2" fmla="*/ 13 w 63"/>
                <a:gd name="T3" fmla="*/ 1 h 31"/>
                <a:gd name="T4" fmla="*/ 30 w 63"/>
                <a:gd name="T5" fmla="*/ 1 h 31"/>
                <a:gd name="T6" fmla="*/ 47 w 63"/>
                <a:gd name="T7" fmla="*/ 3 h 31"/>
                <a:gd name="T8" fmla="*/ 59 w 63"/>
                <a:gd name="T9" fmla="*/ 4 h 31"/>
                <a:gd name="T10" fmla="*/ 60 w 63"/>
                <a:gd name="T11" fmla="*/ 6 h 31"/>
                <a:gd name="T12" fmla="*/ 63 w 63"/>
                <a:gd name="T13" fmla="*/ 7 h 31"/>
                <a:gd name="T14" fmla="*/ 63 w 63"/>
                <a:gd name="T15" fmla="*/ 9 h 31"/>
                <a:gd name="T16" fmla="*/ 63 w 63"/>
                <a:gd name="T17" fmla="*/ 10 h 31"/>
                <a:gd name="T18" fmla="*/ 52 w 63"/>
                <a:gd name="T19" fmla="*/ 21 h 31"/>
                <a:gd name="T20" fmla="*/ 40 w 63"/>
                <a:gd name="T21" fmla="*/ 31 h 31"/>
                <a:gd name="T22" fmla="*/ 36 w 63"/>
                <a:gd name="T23" fmla="*/ 30 h 31"/>
                <a:gd name="T24" fmla="*/ 32 w 63"/>
                <a:gd name="T25" fmla="*/ 30 h 31"/>
                <a:gd name="T26" fmla="*/ 25 w 63"/>
                <a:gd name="T27" fmla="*/ 24 h 31"/>
                <a:gd name="T28" fmla="*/ 15 w 63"/>
                <a:gd name="T29" fmla="*/ 17 h 31"/>
                <a:gd name="T30" fmla="*/ 5 w 63"/>
                <a:gd name="T31" fmla="*/ 7 h 31"/>
                <a:gd name="T32" fmla="*/ 0 w 63"/>
                <a:gd name="T3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" h="31">
                  <a:moveTo>
                    <a:pt x="0" y="0"/>
                  </a:moveTo>
                  <a:lnTo>
                    <a:pt x="13" y="1"/>
                  </a:lnTo>
                  <a:lnTo>
                    <a:pt x="30" y="1"/>
                  </a:lnTo>
                  <a:lnTo>
                    <a:pt x="47" y="3"/>
                  </a:lnTo>
                  <a:lnTo>
                    <a:pt x="59" y="4"/>
                  </a:lnTo>
                  <a:lnTo>
                    <a:pt x="60" y="6"/>
                  </a:lnTo>
                  <a:lnTo>
                    <a:pt x="63" y="7"/>
                  </a:lnTo>
                  <a:lnTo>
                    <a:pt x="63" y="9"/>
                  </a:lnTo>
                  <a:lnTo>
                    <a:pt x="63" y="10"/>
                  </a:lnTo>
                  <a:lnTo>
                    <a:pt x="52" y="21"/>
                  </a:lnTo>
                  <a:lnTo>
                    <a:pt x="40" y="31"/>
                  </a:lnTo>
                  <a:lnTo>
                    <a:pt x="36" y="30"/>
                  </a:lnTo>
                  <a:lnTo>
                    <a:pt x="32" y="30"/>
                  </a:lnTo>
                  <a:lnTo>
                    <a:pt x="25" y="24"/>
                  </a:lnTo>
                  <a:lnTo>
                    <a:pt x="15" y="17"/>
                  </a:lnTo>
                  <a:lnTo>
                    <a:pt x="5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未知"/>
            <p:cNvSpPr/>
            <p:nvPr/>
          </p:nvSpPr>
          <p:spPr bwMode="auto">
            <a:xfrm>
              <a:off x="3023665" y="1709896"/>
              <a:ext cx="46830" cy="37464"/>
            </a:xfrm>
            <a:custGeom>
              <a:avLst/>
              <a:gdLst>
                <a:gd name="T0" fmla="*/ 6 w 20"/>
                <a:gd name="T1" fmla="*/ 0 h 16"/>
                <a:gd name="T2" fmla="*/ 7 w 20"/>
                <a:gd name="T3" fmla="*/ 0 h 16"/>
                <a:gd name="T4" fmla="*/ 10 w 20"/>
                <a:gd name="T5" fmla="*/ 0 h 16"/>
                <a:gd name="T6" fmla="*/ 16 w 20"/>
                <a:gd name="T7" fmla="*/ 7 h 16"/>
                <a:gd name="T8" fmla="*/ 20 w 20"/>
                <a:gd name="T9" fmla="*/ 13 h 16"/>
                <a:gd name="T10" fmla="*/ 20 w 20"/>
                <a:gd name="T11" fmla="*/ 14 h 16"/>
                <a:gd name="T12" fmla="*/ 19 w 20"/>
                <a:gd name="T13" fmla="*/ 16 h 16"/>
                <a:gd name="T14" fmla="*/ 12 w 20"/>
                <a:gd name="T15" fmla="*/ 16 h 16"/>
                <a:gd name="T16" fmla="*/ 6 w 20"/>
                <a:gd name="T17" fmla="*/ 14 h 16"/>
                <a:gd name="T18" fmla="*/ 2 w 20"/>
                <a:gd name="T19" fmla="*/ 11 h 16"/>
                <a:gd name="T20" fmla="*/ 0 w 20"/>
                <a:gd name="T21" fmla="*/ 4 h 16"/>
                <a:gd name="T22" fmla="*/ 3 w 20"/>
                <a:gd name="T23" fmla="*/ 3 h 16"/>
                <a:gd name="T24" fmla="*/ 6 w 20"/>
                <a:gd name="T2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16">
                  <a:moveTo>
                    <a:pt x="6" y="0"/>
                  </a:moveTo>
                  <a:lnTo>
                    <a:pt x="7" y="0"/>
                  </a:lnTo>
                  <a:lnTo>
                    <a:pt x="10" y="0"/>
                  </a:lnTo>
                  <a:lnTo>
                    <a:pt x="16" y="7"/>
                  </a:lnTo>
                  <a:lnTo>
                    <a:pt x="20" y="13"/>
                  </a:lnTo>
                  <a:lnTo>
                    <a:pt x="20" y="14"/>
                  </a:lnTo>
                  <a:lnTo>
                    <a:pt x="19" y="16"/>
                  </a:lnTo>
                  <a:lnTo>
                    <a:pt x="12" y="16"/>
                  </a:lnTo>
                  <a:lnTo>
                    <a:pt x="6" y="14"/>
                  </a:lnTo>
                  <a:lnTo>
                    <a:pt x="2" y="11"/>
                  </a:lnTo>
                  <a:lnTo>
                    <a:pt x="0" y="4"/>
                  </a:lnTo>
                  <a:lnTo>
                    <a:pt x="3" y="3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未知"/>
            <p:cNvSpPr/>
            <p:nvPr/>
          </p:nvSpPr>
          <p:spPr bwMode="auto">
            <a:xfrm>
              <a:off x="2742682" y="1716920"/>
              <a:ext cx="84295" cy="39806"/>
            </a:xfrm>
            <a:custGeom>
              <a:avLst/>
              <a:gdLst>
                <a:gd name="T0" fmla="*/ 19 w 36"/>
                <a:gd name="T1" fmla="*/ 0 h 17"/>
                <a:gd name="T2" fmla="*/ 28 w 36"/>
                <a:gd name="T3" fmla="*/ 1 h 17"/>
                <a:gd name="T4" fmla="*/ 36 w 36"/>
                <a:gd name="T5" fmla="*/ 1 h 17"/>
                <a:gd name="T6" fmla="*/ 36 w 36"/>
                <a:gd name="T7" fmla="*/ 3 h 17"/>
                <a:gd name="T8" fmla="*/ 36 w 36"/>
                <a:gd name="T9" fmla="*/ 3 h 17"/>
                <a:gd name="T10" fmla="*/ 36 w 36"/>
                <a:gd name="T11" fmla="*/ 4 h 17"/>
                <a:gd name="T12" fmla="*/ 36 w 36"/>
                <a:gd name="T13" fmla="*/ 4 h 17"/>
                <a:gd name="T14" fmla="*/ 29 w 36"/>
                <a:gd name="T15" fmla="*/ 10 h 17"/>
                <a:gd name="T16" fmla="*/ 19 w 36"/>
                <a:gd name="T17" fmla="*/ 14 h 17"/>
                <a:gd name="T18" fmla="*/ 15 w 36"/>
                <a:gd name="T19" fmla="*/ 17 h 17"/>
                <a:gd name="T20" fmla="*/ 9 w 36"/>
                <a:gd name="T21" fmla="*/ 17 h 17"/>
                <a:gd name="T22" fmla="*/ 5 w 36"/>
                <a:gd name="T23" fmla="*/ 15 h 17"/>
                <a:gd name="T24" fmla="*/ 0 w 36"/>
                <a:gd name="T25" fmla="*/ 11 h 17"/>
                <a:gd name="T26" fmla="*/ 9 w 36"/>
                <a:gd name="T27" fmla="*/ 5 h 17"/>
                <a:gd name="T28" fmla="*/ 19 w 36"/>
                <a:gd name="T2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" h="17">
                  <a:moveTo>
                    <a:pt x="19" y="0"/>
                  </a:moveTo>
                  <a:lnTo>
                    <a:pt x="28" y="1"/>
                  </a:lnTo>
                  <a:lnTo>
                    <a:pt x="36" y="1"/>
                  </a:lnTo>
                  <a:lnTo>
                    <a:pt x="36" y="3"/>
                  </a:lnTo>
                  <a:lnTo>
                    <a:pt x="36" y="3"/>
                  </a:lnTo>
                  <a:lnTo>
                    <a:pt x="36" y="4"/>
                  </a:lnTo>
                  <a:lnTo>
                    <a:pt x="36" y="4"/>
                  </a:lnTo>
                  <a:lnTo>
                    <a:pt x="29" y="10"/>
                  </a:lnTo>
                  <a:lnTo>
                    <a:pt x="19" y="14"/>
                  </a:lnTo>
                  <a:lnTo>
                    <a:pt x="15" y="17"/>
                  </a:lnTo>
                  <a:lnTo>
                    <a:pt x="9" y="17"/>
                  </a:lnTo>
                  <a:lnTo>
                    <a:pt x="5" y="15"/>
                  </a:lnTo>
                  <a:lnTo>
                    <a:pt x="0" y="11"/>
                  </a:lnTo>
                  <a:lnTo>
                    <a:pt x="9" y="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3" name="未知"/>
            <p:cNvSpPr/>
            <p:nvPr/>
          </p:nvSpPr>
          <p:spPr bwMode="auto">
            <a:xfrm>
              <a:off x="6334578" y="1716920"/>
              <a:ext cx="79612" cy="23415"/>
            </a:xfrm>
            <a:custGeom>
              <a:avLst/>
              <a:gdLst>
                <a:gd name="T0" fmla="*/ 34 w 34"/>
                <a:gd name="T1" fmla="*/ 8 h 10"/>
                <a:gd name="T2" fmla="*/ 23 w 34"/>
                <a:gd name="T3" fmla="*/ 10 h 10"/>
                <a:gd name="T4" fmla="*/ 14 w 34"/>
                <a:gd name="T5" fmla="*/ 8 h 10"/>
                <a:gd name="T6" fmla="*/ 7 w 34"/>
                <a:gd name="T7" fmla="*/ 7 h 10"/>
                <a:gd name="T8" fmla="*/ 0 w 34"/>
                <a:gd name="T9" fmla="*/ 1 h 10"/>
                <a:gd name="T10" fmla="*/ 0 w 34"/>
                <a:gd name="T11" fmla="*/ 1 h 10"/>
                <a:gd name="T12" fmla="*/ 0 w 34"/>
                <a:gd name="T13" fmla="*/ 0 h 10"/>
                <a:gd name="T14" fmla="*/ 17 w 34"/>
                <a:gd name="T15" fmla="*/ 1 h 10"/>
                <a:gd name="T16" fmla="*/ 34 w 34"/>
                <a:gd name="T17" fmla="*/ 1 h 10"/>
                <a:gd name="T18" fmla="*/ 34 w 34"/>
                <a:gd name="T19" fmla="*/ 5 h 10"/>
                <a:gd name="T20" fmla="*/ 34 w 34"/>
                <a:gd name="T21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10">
                  <a:moveTo>
                    <a:pt x="34" y="8"/>
                  </a:moveTo>
                  <a:lnTo>
                    <a:pt x="23" y="10"/>
                  </a:lnTo>
                  <a:lnTo>
                    <a:pt x="14" y="8"/>
                  </a:lnTo>
                  <a:lnTo>
                    <a:pt x="7" y="7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17" y="1"/>
                  </a:lnTo>
                  <a:lnTo>
                    <a:pt x="34" y="1"/>
                  </a:lnTo>
                  <a:lnTo>
                    <a:pt x="34" y="5"/>
                  </a:lnTo>
                  <a:lnTo>
                    <a:pt x="34" y="8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未知"/>
            <p:cNvSpPr/>
            <p:nvPr/>
          </p:nvSpPr>
          <p:spPr bwMode="auto">
            <a:xfrm>
              <a:off x="2522579" y="1735653"/>
              <a:ext cx="304398" cy="70246"/>
            </a:xfrm>
            <a:custGeom>
              <a:avLst/>
              <a:gdLst>
                <a:gd name="T0" fmla="*/ 64 w 130"/>
                <a:gd name="T1" fmla="*/ 0 h 30"/>
                <a:gd name="T2" fmla="*/ 70 w 130"/>
                <a:gd name="T3" fmla="*/ 2 h 30"/>
                <a:gd name="T4" fmla="*/ 74 w 130"/>
                <a:gd name="T5" fmla="*/ 3 h 30"/>
                <a:gd name="T6" fmla="*/ 76 w 130"/>
                <a:gd name="T7" fmla="*/ 12 h 30"/>
                <a:gd name="T8" fmla="*/ 77 w 130"/>
                <a:gd name="T9" fmla="*/ 20 h 30"/>
                <a:gd name="T10" fmla="*/ 79 w 130"/>
                <a:gd name="T11" fmla="*/ 20 h 30"/>
                <a:gd name="T12" fmla="*/ 80 w 130"/>
                <a:gd name="T13" fmla="*/ 22 h 30"/>
                <a:gd name="T14" fmla="*/ 94 w 130"/>
                <a:gd name="T15" fmla="*/ 19 h 30"/>
                <a:gd name="T16" fmla="*/ 104 w 130"/>
                <a:gd name="T17" fmla="*/ 15 h 30"/>
                <a:gd name="T18" fmla="*/ 112 w 130"/>
                <a:gd name="T19" fmla="*/ 15 h 30"/>
                <a:gd name="T20" fmla="*/ 119 w 130"/>
                <a:gd name="T21" fmla="*/ 17 h 30"/>
                <a:gd name="T22" fmla="*/ 124 w 130"/>
                <a:gd name="T23" fmla="*/ 20 h 30"/>
                <a:gd name="T24" fmla="*/ 130 w 130"/>
                <a:gd name="T25" fmla="*/ 23 h 30"/>
                <a:gd name="T26" fmla="*/ 130 w 130"/>
                <a:gd name="T27" fmla="*/ 26 h 30"/>
                <a:gd name="T28" fmla="*/ 129 w 130"/>
                <a:gd name="T29" fmla="*/ 29 h 30"/>
                <a:gd name="T30" fmla="*/ 113 w 130"/>
                <a:gd name="T31" fmla="*/ 29 h 30"/>
                <a:gd name="T32" fmla="*/ 96 w 130"/>
                <a:gd name="T33" fmla="*/ 30 h 30"/>
                <a:gd name="T34" fmla="*/ 94 w 130"/>
                <a:gd name="T35" fmla="*/ 27 h 30"/>
                <a:gd name="T36" fmla="*/ 94 w 130"/>
                <a:gd name="T37" fmla="*/ 26 h 30"/>
                <a:gd name="T38" fmla="*/ 93 w 130"/>
                <a:gd name="T39" fmla="*/ 26 h 30"/>
                <a:gd name="T40" fmla="*/ 90 w 130"/>
                <a:gd name="T41" fmla="*/ 25 h 30"/>
                <a:gd name="T42" fmla="*/ 84 w 130"/>
                <a:gd name="T43" fmla="*/ 27 h 30"/>
                <a:gd name="T44" fmla="*/ 77 w 130"/>
                <a:gd name="T45" fmla="*/ 29 h 30"/>
                <a:gd name="T46" fmla="*/ 70 w 130"/>
                <a:gd name="T47" fmla="*/ 27 h 30"/>
                <a:gd name="T48" fmla="*/ 64 w 130"/>
                <a:gd name="T49" fmla="*/ 26 h 30"/>
                <a:gd name="T50" fmla="*/ 59 w 130"/>
                <a:gd name="T51" fmla="*/ 23 h 30"/>
                <a:gd name="T52" fmla="*/ 53 w 130"/>
                <a:gd name="T53" fmla="*/ 20 h 30"/>
                <a:gd name="T54" fmla="*/ 47 w 130"/>
                <a:gd name="T55" fmla="*/ 19 h 30"/>
                <a:gd name="T56" fmla="*/ 43 w 130"/>
                <a:gd name="T57" fmla="*/ 19 h 30"/>
                <a:gd name="T58" fmla="*/ 42 w 130"/>
                <a:gd name="T59" fmla="*/ 22 h 30"/>
                <a:gd name="T60" fmla="*/ 39 w 130"/>
                <a:gd name="T61" fmla="*/ 25 h 30"/>
                <a:gd name="T62" fmla="*/ 37 w 130"/>
                <a:gd name="T63" fmla="*/ 25 h 30"/>
                <a:gd name="T64" fmla="*/ 32 w 130"/>
                <a:gd name="T65" fmla="*/ 26 h 30"/>
                <a:gd name="T66" fmla="*/ 16 w 130"/>
                <a:gd name="T67" fmla="*/ 22 h 30"/>
                <a:gd name="T68" fmla="*/ 0 w 130"/>
                <a:gd name="T69" fmla="*/ 16 h 30"/>
                <a:gd name="T70" fmla="*/ 12 w 130"/>
                <a:gd name="T71" fmla="*/ 15 h 30"/>
                <a:gd name="T72" fmla="*/ 30 w 130"/>
                <a:gd name="T73" fmla="*/ 10 h 30"/>
                <a:gd name="T74" fmla="*/ 52 w 130"/>
                <a:gd name="T75" fmla="*/ 6 h 30"/>
                <a:gd name="T76" fmla="*/ 64 w 130"/>
                <a:gd name="T7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0" h="30">
                  <a:moveTo>
                    <a:pt x="64" y="0"/>
                  </a:moveTo>
                  <a:lnTo>
                    <a:pt x="70" y="2"/>
                  </a:lnTo>
                  <a:lnTo>
                    <a:pt x="74" y="3"/>
                  </a:lnTo>
                  <a:lnTo>
                    <a:pt x="76" y="12"/>
                  </a:lnTo>
                  <a:lnTo>
                    <a:pt x="77" y="20"/>
                  </a:lnTo>
                  <a:lnTo>
                    <a:pt x="79" y="20"/>
                  </a:lnTo>
                  <a:lnTo>
                    <a:pt x="80" y="22"/>
                  </a:lnTo>
                  <a:lnTo>
                    <a:pt x="94" y="19"/>
                  </a:lnTo>
                  <a:lnTo>
                    <a:pt x="104" y="15"/>
                  </a:lnTo>
                  <a:lnTo>
                    <a:pt x="112" y="15"/>
                  </a:lnTo>
                  <a:lnTo>
                    <a:pt x="119" y="17"/>
                  </a:lnTo>
                  <a:lnTo>
                    <a:pt x="124" y="20"/>
                  </a:lnTo>
                  <a:lnTo>
                    <a:pt x="130" y="23"/>
                  </a:lnTo>
                  <a:lnTo>
                    <a:pt x="130" y="26"/>
                  </a:lnTo>
                  <a:lnTo>
                    <a:pt x="129" y="29"/>
                  </a:lnTo>
                  <a:lnTo>
                    <a:pt x="113" y="29"/>
                  </a:lnTo>
                  <a:lnTo>
                    <a:pt x="96" y="30"/>
                  </a:lnTo>
                  <a:lnTo>
                    <a:pt x="94" y="27"/>
                  </a:lnTo>
                  <a:lnTo>
                    <a:pt x="94" y="26"/>
                  </a:lnTo>
                  <a:lnTo>
                    <a:pt x="93" y="26"/>
                  </a:lnTo>
                  <a:lnTo>
                    <a:pt x="90" y="25"/>
                  </a:lnTo>
                  <a:lnTo>
                    <a:pt x="84" y="27"/>
                  </a:lnTo>
                  <a:lnTo>
                    <a:pt x="77" y="29"/>
                  </a:lnTo>
                  <a:lnTo>
                    <a:pt x="70" y="27"/>
                  </a:lnTo>
                  <a:lnTo>
                    <a:pt x="64" y="26"/>
                  </a:lnTo>
                  <a:lnTo>
                    <a:pt x="59" y="23"/>
                  </a:lnTo>
                  <a:lnTo>
                    <a:pt x="53" y="20"/>
                  </a:lnTo>
                  <a:lnTo>
                    <a:pt x="47" y="19"/>
                  </a:lnTo>
                  <a:lnTo>
                    <a:pt x="43" y="19"/>
                  </a:lnTo>
                  <a:lnTo>
                    <a:pt x="42" y="22"/>
                  </a:lnTo>
                  <a:lnTo>
                    <a:pt x="39" y="25"/>
                  </a:lnTo>
                  <a:lnTo>
                    <a:pt x="37" y="25"/>
                  </a:lnTo>
                  <a:lnTo>
                    <a:pt x="32" y="26"/>
                  </a:lnTo>
                  <a:lnTo>
                    <a:pt x="16" y="22"/>
                  </a:lnTo>
                  <a:lnTo>
                    <a:pt x="0" y="16"/>
                  </a:lnTo>
                  <a:lnTo>
                    <a:pt x="12" y="15"/>
                  </a:lnTo>
                  <a:lnTo>
                    <a:pt x="30" y="10"/>
                  </a:lnTo>
                  <a:lnTo>
                    <a:pt x="52" y="6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未知"/>
            <p:cNvSpPr/>
            <p:nvPr/>
          </p:nvSpPr>
          <p:spPr bwMode="auto">
            <a:xfrm>
              <a:off x="4121839" y="1752043"/>
              <a:ext cx="4259230" cy="3219594"/>
            </a:xfrm>
            <a:custGeom>
              <a:avLst/>
              <a:gdLst>
                <a:gd name="T0" fmla="*/ 1369 w 1819"/>
                <a:gd name="T1" fmla="*/ 59 h 1375"/>
                <a:gd name="T2" fmla="*/ 1617 w 1819"/>
                <a:gd name="T3" fmla="*/ 89 h 1375"/>
                <a:gd name="T4" fmla="*/ 1819 w 1819"/>
                <a:gd name="T5" fmla="*/ 136 h 1375"/>
                <a:gd name="T6" fmla="*/ 1784 w 1819"/>
                <a:gd name="T7" fmla="*/ 156 h 1375"/>
                <a:gd name="T8" fmla="*/ 1689 w 1819"/>
                <a:gd name="T9" fmla="*/ 205 h 1375"/>
                <a:gd name="T10" fmla="*/ 1664 w 1819"/>
                <a:gd name="T11" fmla="*/ 247 h 1375"/>
                <a:gd name="T12" fmla="*/ 1624 w 1819"/>
                <a:gd name="T13" fmla="*/ 166 h 1375"/>
                <a:gd name="T14" fmla="*/ 1494 w 1819"/>
                <a:gd name="T15" fmla="*/ 213 h 1375"/>
                <a:gd name="T16" fmla="*/ 1606 w 1819"/>
                <a:gd name="T17" fmla="*/ 316 h 1375"/>
                <a:gd name="T18" fmla="*/ 1573 w 1819"/>
                <a:gd name="T19" fmla="*/ 306 h 1375"/>
                <a:gd name="T20" fmla="*/ 1530 w 1819"/>
                <a:gd name="T21" fmla="*/ 427 h 1375"/>
                <a:gd name="T22" fmla="*/ 1530 w 1819"/>
                <a:gd name="T23" fmla="*/ 473 h 1375"/>
                <a:gd name="T24" fmla="*/ 1436 w 1819"/>
                <a:gd name="T25" fmla="*/ 434 h 1375"/>
                <a:gd name="T26" fmla="*/ 1474 w 1819"/>
                <a:gd name="T27" fmla="*/ 472 h 1375"/>
                <a:gd name="T28" fmla="*/ 1492 w 1819"/>
                <a:gd name="T29" fmla="*/ 556 h 1375"/>
                <a:gd name="T30" fmla="*/ 1433 w 1819"/>
                <a:gd name="T31" fmla="*/ 654 h 1375"/>
                <a:gd name="T32" fmla="*/ 1383 w 1819"/>
                <a:gd name="T33" fmla="*/ 730 h 1375"/>
                <a:gd name="T34" fmla="*/ 1323 w 1819"/>
                <a:gd name="T35" fmla="*/ 774 h 1375"/>
                <a:gd name="T36" fmla="*/ 1333 w 1819"/>
                <a:gd name="T37" fmla="*/ 856 h 1375"/>
                <a:gd name="T38" fmla="*/ 1297 w 1819"/>
                <a:gd name="T39" fmla="*/ 844 h 1375"/>
                <a:gd name="T40" fmla="*/ 1273 w 1819"/>
                <a:gd name="T41" fmla="*/ 737 h 1375"/>
                <a:gd name="T42" fmla="*/ 1198 w 1819"/>
                <a:gd name="T43" fmla="*/ 650 h 1375"/>
                <a:gd name="T44" fmla="*/ 1090 w 1819"/>
                <a:gd name="T45" fmla="*/ 734 h 1375"/>
                <a:gd name="T46" fmla="*/ 993 w 1819"/>
                <a:gd name="T47" fmla="*/ 674 h 1375"/>
                <a:gd name="T48" fmla="*/ 968 w 1819"/>
                <a:gd name="T49" fmla="*/ 646 h 1375"/>
                <a:gd name="T50" fmla="*/ 765 w 1819"/>
                <a:gd name="T51" fmla="*/ 593 h 1375"/>
                <a:gd name="T52" fmla="*/ 791 w 1819"/>
                <a:gd name="T53" fmla="*/ 629 h 1375"/>
                <a:gd name="T54" fmla="*/ 748 w 1819"/>
                <a:gd name="T55" fmla="*/ 751 h 1375"/>
                <a:gd name="T56" fmla="*/ 624 w 1819"/>
                <a:gd name="T57" fmla="*/ 669 h 1375"/>
                <a:gd name="T58" fmla="*/ 551 w 1819"/>
                <a:gd name="T59" fmla="*/ 567 h 1375"/>
                <a:gd name="T60" fmla="*/ 641 w 1819"/>
                <a:gd name="T61" fmla="*/ 744 h 1375"/>
                <a:gd name="T62" fmla="*/ 719 w 1819"/>
                <a:gd name="T63" fmla="*/ 891 h 1375"/>
                <a:gd name="T64" fmla="*/ 641 w 1819"/>
                <a:gd name="T65" fmla="*/ 1095 h 1375"/>
                <a:gd name="T66" fmla="*/ 576 w 1819"/>
                <a:gd name="T67" fmla="*/ 1227 h 1375"/>
                <a:gd name="T68" fmla="*/ 491 w 1819"/>
                <a:gd name="T69" fmla="*/ 1355 h 1375"/>
                <a:gd name="T70" fmla="*/ 332 w 1819"/>
                <a:gd name="T71" fmla="*/ 1183 h 1375"/>
                <a:gd name="T72" fmla="*/ 289 w 1819"/>
                <a:gd name="T73" fmla="*/ 937 h 1375"/>
                <a:gd name="T74" fmla="*/ 162 w 1819"/>
                <a:gd name="T75" fmla="*/ 876 h 1375"/>
                <a:gd name="T76" fmla="*/ 10 w 1819"/>
                <a:gd name="T77" fmla="*/ 763 h 1375"/>
                <a:gd name="T78" fmla="*/ 42 w 1819"/>
                <a:gd name="T79" fmla="*/ 597 h 1375"/>
                <a:gd name="T80" fmla="*/ 135 w 1819"/>
                <a:gd name="T81" fmla="*/ 483 h 1375"/>
                <a:gd name="T82" fmla="*/ 181 w 1819"/>
                <a:gd name="T83" fmla="*/ 382 h 1375"/>
                <a:gd name="T84" fmla="*/ 184 w 1819"/>
                <a:gd name="T85" fmla="*/ 310 h 1375"/>
                <a:gd name="T86" fmla="*/ 311 w 1819"/>
                <a:gd name="T87" fmla="*/ 226 h 1375"/>
                <a:gd name="T88" fmla="*/ 399 w 1819"/>
                <a:gd name="T89" fmla="*/ 245 h 1375"/>
                <a:gd name="T90" fmla="*/ 471 w 1819"/>
                <a:gd name="T91" fmla="*/ 182 h 1375"/>
                <a:gd name="T92" fmla="*/ 428 w 1819"/>
                <a:gd name="T93" fmla="*/ 119 h 1375"/>
                <a:gd name="T94" fmla="*/ 361 w 1819"/>
                <a:gd name="T95" fmla="*/ 223 h 1375"/>
                <a:gd name="T96" fmla="*/ 285 w 1819"/>
                <a:gd name="T97" fmla="*/ 205 h 1375"/>
                <a:gd name="T98" fmla="*/ 374 w 1819"/>
                <a:gd name="T99" fmla="*/ 79 h 1375"/>
                <a:gd name="T100" fmla="*/ 562 w 1819"/>
                <a:gd name="T101" fmla="*/ 116 h 1375"/>
                <a:gd name="T102" fmla="*/ 549 w 1819"/>
                <a:gd name="T103" fmla="*/ 132 h 1375"/>
                <a:gd name="T104" fmla="*/ 599 w 1819"/>
                <a:gd name="T105" fmla="*/ 110 h 1375"/>
                <a:gd name="T106" fmla="*/ 696 w 1819"/>
                <a:gd name="T107" fmla="*/ 70 h 1375"/>
                <a:gd name="T108" fmla="*/ 799 w 1819"/>
                <a:gd name="T109" fmla="*/ 63 h 1375"/>
                <a:gd name="T110" fmla="*/ 846 w 1819"/>
                <a:gd name="T111" fmla="*/ 90 h 1375"/>
                <a:gd name="T112" fmla="*/ 836 w 1819"/>
                <a:gd name="T113" fmla="*/ 65 h 1375"/>
                <a:gd name="T114" fmla="*/ 849 w 1819"/>
                <a:gd name="T115" fmla="*/ 36 h 1375"/>
                <a:gd name="T116" fmla="*/ 978 w 1819"/>
                <a:gd name="T117" fmla="*/ 0 h 1375"/>
                <a:gd name="T118" fmla="*/ 1052 w 1819"/>
                <a:gd name="T119" fmla="*/ 43 h 1375"/>
                <a:gd name="T120" fmla="*/ 1242 w 1819"/>
                <a:gd name="T121" fmla="*/ 56 h 1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819" h="1375">
                  <a:moveTo>
                    <a:pt x="1272" y="66"/>
                  </a:moveTo>
                  <a:lnTo>
                    <a:pt x="1272" y="62"/>
                  </a:lnTo>
                  <a:lnTo>
                    <a:pt x="1272" y="59"/>
                  </a:lnTo>
                  <a:lnTo>
                    <a:pt x="1286" y="60"/>
                  </a:lnTo>
                  <a:lnTo>
                    <a:pt x="1302" y="62"/>
                  </a:lnTo>
                  <a:lnTo>
                    <a:pt x="1317" y="63"/>
                  </a:lnTo>
                  <a:lnTo>
                    <a:pt x="1333" y="65"/>
                  </a:lnTo>
                  <a:lnTo>
                    <a:pt x="1333" y="63"/>
                  </a:lnTo>
                  <a:lnTo>
                    <a:pt x="1335" y="62"/>
                  </a:lnTo>
                  <a:lnTo>
                    <a:pt x="1330" y="59"/>
                  </a:lnTo>
                  <a:lnTo>
                    <a:pt x="1327" y="56"/>
                  </a:lnTo>
                  <a:lnTo>
                    <a:pt x="1325" y="53"/>
                  </a:lnTo>
                  <a:lnTo>
                    <a:pt x="1323" y="48"/>
                  </a:lnTo>
                  <a:lnTo>
                    <a:pt x="1337" y="48"/>
                  </a:lnTo>
                  <a:lnTo>
                    <a:pt x="1350" y="49"/>
                  </a:lnTo>
                  <a:lnTo>
                    <a:pt x="1356" y="50"/>
                  </a:lnTo>
                  <a:lnTo>
                    <a:pt x="1362" y="52"/>
                  </a:lnTo>
                  <a:lnTo>
                    <a:pt x="1366" y="55"/>
                  </a:lnTo>
                  <a:lnTo>
                    <a:pt x="1369" y="59"/>
                  </a:lnTo>
                  <a:lnTo>
                    <a:pt x="1377" y="55"/>
                  </a:lnTo>
                  <a:lnTo>
                    <a:pt x="1385" y="53"/>
                  </a:lnTo>
                  <a:lnTo>
                    <a:pt x="1390" y="53"/>
                  </a:lnTo>
                  <a:lnTo>
                    <a:pt x="1396" y="53"/>
                  </a:lnTo>
                  <a:lnTo>
                    <a:pt x="1406" y="58"/>
                  </a:lnTo>
                  <a:lnTo>
                    <a:pt x="1417" y="65"/>
                  </a:lnTo>
                  <a:lnTo>
                    <a:pt x="1435" y="65"/>
                  </a:lnTo>
                  <a:lnTo>
                    <a:pt x="1452" y="65"/>
                  </a:lnTo>
                  <a:lnTo>
                    <a:pt x="1467" y="66"/>
                  </a:lnTo>
                  <a:lnTo>
                    <a:pt x="1484" y="66"/>
                  </a:lnTo>
                  <a:lnTo>
                    <a:pt x="1504" y="72"/>
                  </a:lnTo>
                  <a:lnTo>
                    <a:pt x="1524" y="79"/>
                  </a:lnTo>
                  <a:lnTo>
                    <a:pt x="1542" y="79"/>
                  </a:lnTo>
                  <a:lnTo>
                    <a:pt x="1557" y="80"/>
                  </a:lnTo>
                  <a:lnTo>
                    <a:pt x="1573" y="80"/>
                  </a:lnTo>
                  <a:lnTo>
                    <a:pt x="1590" y="80"/>
                  </a:lnTo>
                  <a:lnTo>
                    <a:pt x="1602" y="86"/>
                  </a:lnTo>
                  <a:lnTo>
                    <a:pt x="1617" y="89"/>
                  </a:lnTo>
                  <a:lnTo>
                    <a:pt x="1617" y="89"/>
                  </a:lnTo>
                  <a:lnTo>
                    <a:pt x="1617" y="87"/>
                  </a:lnTo>
                  <a:lnTo>
                    <a:pt x="1616" y="85"/>
                  </a:lnTo>
                  <a:lnTo>
                    <a:pt x="1613" y="82"/>
                  </a:lnTo>
                  <a:lnTo>
                    <a:pt x="1606" y="80"/>
                  </a:lnTo>
                  <a:lnTo>
                    <a:pt x="1600" y="77"/>
                  </a:lnTo>
                  <a:lnTo>
                    <a:pt x="1600" y="76"/>
                  </a:lnTo>
                  <a:lnTo>
                    <a:pt x="1600" y="75"/>
                  </a:lnTo>
                  <a:lnTo>
                    <a:pt x="1600" y="73"/>
                  </a:lnTo>
                  <a:lnTo>
                    <a:pt x="1602" y="72"/>
                  </a:lnTo>
                  <a:lnTo>
                    <a:pt x="1623" y="72"/>
                  </a:lnTo>
                  <a:lnTo>
                    <a:pt x="1646" y="76"/>
                  </a:lnTo>
                  <a:lnTo>
                    <a:pt x="1667" y="80"/>
                  </a:lnTo>
                  <a:lnTo>
                    <a:pt x="1687" y="86"/>
                  </a:lnTo>
                  <a:lnTo>
                    <a:pt x="1727" y="99"/>
                  </a:lnTo>
                  <a:lnTo>
                    <a:pt x="1764" y="112"/>
                  </a:lnTo>
                  <a:lnTo>
                    <a:pt x="1787" y="113"/>
                  </a:lnTo>
                  <a:lnTo>
                    <a:pt x="1807" y="117"/>
                  </a:lnTo>
                  <a:lnTo>
                    <a:pt x="1813" y="126"/>
                  </a:lnTo>
                  <a:lnTo>
                    <a:pt x="1819" y="136"/>
                  </a:lnTo>
                  <a:lnTo>
                    <a:pt x="1800" y="133"/>
                  </a:lnTo>
                  <a:lnTo>
                    <a:pt x="1776" y="127"/>
                  </a:lnTo>
                  <a:lnTo>
                    <a:pt x="1763" y="125"/>
                  </a:lnTo>
                  <a:lnTo>
                    <a:pt x="1753" y="123"/>
                  </a:lnTo>
                  <a:lnTo>
                    <a:pt x="1744" y="122"/>
                  </a:lnTo>
                  <a:lnTo>
                    <a:pt x="1740" y="123"/>
                  </a:lnTo>
                  <a:lnTo>
                    <a:pt x="1743" y="126"/>
                  </a:lnTo>
                  <a:lnTo>
                    <a:pt x="1746" y="130"/>
                  </a:lnTo>
                  <a:lnTo>
                    <a:pt x="1737" y="130"/>
                  </a:lnTo>
                  <a:lnTo>
                    <a:pt x="1729" y="132"/>
                  </a:lnTo>
                  <a:lnTo>
                    <a:pt x="1729" y="133"/>
                  </a:lnTo>
                  <a:lnTo>
                    <a:pt x="1729" y="133"/>
                  </a:lnTo>
                  <a:lnTo>
                    <a:pt x="1737" y="133"/>
                  </a:lnTo>
                  <a:lnTo>
                    <a:pt x="1744" y="136"/>
                  </a:lnTo>
                  <a:lnTo>
                    <a:pt x="1750" y="137"/>
                  </a:lnTo>
                  <a:lnTo>
                    <a:pt x="1757" y="140"/>
                  </a:lnTo>
                  <a:lnTo>
                    <a:pt x="1770" y="146"/>
                  </a:lnTo>
                  <a:lnTo>
                    <a:pt x="1784" y="152"/>
                  </a:lnTo>
                  <a:lnTo>
                    <a:pt x="1784" y="156"/>
                  </a:lnTo>
                  <a:lnTo>
                    <a:pt x="1784" y="160"/>
                  </a:lnTo>
                  <a:lnTo>
                    <a:pt x="1783" y="162"/>
                  </a:lnTo>
                  <a:lnTo>
                    <a:pt x="1781" y="163"/>
                  </a:lnTo>
                  <a:lnTo>
                    <a:pt x="1767" y="162"/>
                  </a:lnTo>
                  <a:lnTo>
                    <a:pt x="1753" y="165"/>
                  </a:lnTo>
                  <a:lnTo>
                    <a:pt x="1749" y="166"/>
                  </a:lnTo>
                  <a:lnTo>
                    <a:pt x="1744" y="170"/>
                  </a:lnTo>
                  <a:lnTo>
                    <a:pt x="1740" y="176"/>
                  </a:lnTo>
                  <a:lnTo>
                    <a:pt x="1739" y="185"/>
                  </a:lnTo>
                  <a:lnTo>
                    <a:pt x="1731" y="186"/>
                  </a:lnTo>
                  <a:lnTo>
                    <a:pt x="1724" y="186"/>
                  </a:lnTo>
                  <a:lnTo>
                    <a:pt x="1723" y="182"/>
                  </a:lnTo>
                  <a:lnTo>
                    <a:pt x="1720" y="179"/>
                  </a:lnTo>
                  <a:lnTo>
                    <a:pt x="1710" y="180"/>
                  </a:lnTo>
                  <a:lnTo>
                    <a:pt x="1700" y="183"/>
                  </a:lnTo>
                  <a:lnTo>
                    <a:pt x="1690" y="187"/>
                  </a:lnTo>
                  <a:lnTo>
                    <a:pt x="1683" y="193"/>
                  </a:lnTo>
                  <a:lnTo>
                    <a:pt x="1686" y="200"/>
                  </a:lnTo>
                  <a:lnTo>
                    <a:pt x="1689" y="205"/>
                  </a:lnTo>
                  <a:lnTo>
                    <a:pt x="1692" y="207"/>
                  </a:lnTo>
                  <a:lnTo>
                    <a:pt x="1694" y="210"/>
                  </a:lnTo>
                  <a:lnTo>
                    <a:pt x="1702" y="213"/>
                  </a:lnTo>
                  <a:lnTo>
                    <a:pt x="1713" y="219"/>
                  </a:lnTo>
                  <a:lnTo>
                    <a:pt x="1714" y="226"/>
                  </a:lnTo>
                  <a:lnTo>
                    <a:pt x="1716" y="235"/>
                  </a:lnTo>
                  <a:lnTo>
                    <a:pt x="1720" y="235"/>
                  </a:lnTo>
                  <a:lnTo>
                    <a:pt x="1723" y="237"/>
                  </a:lnTo>
                  <a:lnTo>
                    <a:pt x="1726" y="245"/>
                  </a:lnTo>
                  <a:lnTo>
                    <a:pt x="1727" y="252"/>
                  </a:lnTo>
                  <a:lnTo>
                    <a:pt x="1727" y="259"/>
                  </a:lnTo>
                  <a:lnTo>
                    <a:pt x="1727" y="266"/>
                  </a:lnTo>
                  <a:lnTo>
                    <a:pt x="1727" y="277"/>
                  </a:lnTo>
                  <a:lnTo>
                    <a:pt x="1727" y="290"/>
                  </a:lnTo>
                  <a:lnTo>
                    <a:pt x="1723" y="290"/>
                  </a:lnTo>
                  <a:lnTo>
                    <a:pt x="1717" y="290"/>
                  </a:lnTo>
                  <a:lnTo>
                    <a:pt x="1700" y="277"/>
                  </a:lnTo>
                  <a:lnTo>
                    <a:pt x="1682" y="263"/>
                  </a:lnTo>
                  <a:lnTo>
                    <a:pt x="1664" y="247"/>
                  </a:lnTo>
                  <a:lnTo>
                    <a:pt x="1650" y="232"/>
                  </a:lnTo>
                  <a:lnTo>
                    <a:pt x="1652" y="222"/>
                  </a:lnTo>
                  <a:lnTo>
                    <a:pt x="1653" y="212"/>
                  </a:lnTo>
                  <a:lnTo>
                    <a:pt x="1657" y="202"/>
                  </a:lnTo>
                  <a:lnTo>
                    <a:pt x="1660" y="193"/>
                  </a:lnTo>
                  <a:lnTo>
                    <a:pt x="1663" y="185"/>
                  </a:lnTo>
                  <a:lnTo>
                    <a:pt x="1664" y="176"/>
                  </a:lnTo>
                  <a:lnTo>
                    <a:pt x="1664" y="167"/>
                  </a:lnTo>
                  <a:lnTo>
                    <a:pt x="1662" y="160"/>
                  </a:lnTo>
                  <a:lnTo>
                    <a:pt x="1656" y="160"/>
                  </a:lnTo>
                  <a:lnTo>
                    <a:pt x="1650" y="160"/>
                  </a:lnTo>
                  <a:lnTo>
                    <a:pt x="1649" y="166"/>
                  </a:lnTo>
                  <a:lnTo>
                    <a:pt x="1649" y="173"/>
                  </a:lnTo>
                  <a:lnTo>
                    <a:pt x="1646" y="173"/>
                  </a:lnTo>
                  <a:lnTo>
                    <a:pt x="1644" y="175"/>
                  </a:lnTo>
                  <a:lnTo>
                    <a:pt x="1639" y="175"/>
                  </a:lnTo>
                  <a:lnTo>
                    <a:pt x="1633" y="176"/>
                  </a:lnTo>
                  <a:lnTo>
                    <a:pt x="1629" y="170"/>
                  </a:lnTo>
                  <a:lnTo>
                    <a:pt x="1624" y="166"/>
                  </a:lnTo>
                  <a:lnTo>
                    <a:pt x="1619" y="166"/>
                  </a:lnTo>
                  <a:lnTo>
                    <a:pt x="1614" y="166"/>
                  </a:lnTo>
                  <a:lnTo>
                    <a:pt x="1609" y="166"/>
                  </a:lnTo>
                  <a:lnTo>
                    <a:pt x="1606" y="169"/>
                  </a:lnTo>
                  <a:lnTo>
                    <a:pt x="1603" y="170"/>
                  </a:lnTo>
                  <a:lnTo>
                    <a:pt x="1600" y="173"/>
                  </a:lnTo>
                  <a:lnTo>
                    <a:pt x="1600" y="180"/>
                  </a:lnTo>
                  <a:lnTo>
                    <a:pt x="1600" y="187"/>
                  </a:lnTo>
                  <a:lnTo>
                    <a:pt x="1603" y="190"/>
                  </a:lnTo>
                  <a:lnTo>
                    <a:pt x="1607" y="192"/>
                  </a:lnTo>
                  <a:lnTo>
                    <a:pt x="1606" y="193"/>
                  </a:lnTo>
                  <a:lnTo>
                    <a:pt x="1606" y="195"/>
                  </a:lnTo>
                  <a:lnTo>
                    <a:pt x="1582" y="196"/>
                  </a:lnTo>
                  <a:lnTo>
                    <a:pt x="1553" y="196"/>
                  </a:lnTo>
                  <a:lnTo>
                    <a:pt x="1539" y="195"/>
                  </a:lnTo>
                  <a:lnTo>
                    <a:pt x="1524" y="196"/>
                  </a:lnTo>
                  <a:lnTo>
                    <a:pt x="1512" y="197"/>
                  </a:lnTo>
                  <a:lnTo>
                    <a:pt x="1499" y="200"/>
                  </a:lnTo>
                  <a:lnTo>
                    <a:pt x="1494" y="213"/>
                  </a:lnTo>
                  <a:lnTo>
                    <a:pt x="1490" y="227"/>
                  </a:lnTo>
                  <a:lnTo>
                    <a:pt x="1484" y="239"/>
                  </a:lnTo>
                  <a:lnTo>
                    <a:pt x="1480" y="250"/>
                  </a:lnTo>
                  <a:lnTo>
                    <a:pt x="1496" y="257"/>
                  </a:lnTo>
                  <a:lnTo>
                    <a:pt x="1510" y="262"/>
                  </a:lnTo>
                  <a:lnTo>
                    <a:pt x="1520" y="259"/>
                  </a:lnTo>
                  <a:lnTo>
                    <a:pt x="1534" y="256"/>
                  </a:lnTo>
                  <a:lnTo>
                    <a:pt x="1539" y="263"/>
                  </a:lnTo>
                  <a:lnTo>
                    <a:pt x="1544" y="267"/>
                  </a:lnTo>
                  <a:lnTo>
                    <a:pt x="1552" y="273"/>
                  </a:lnTo>
                  <a:lnTo>
                    <a:pt x="1559" y="277"/>
                  </a:lnTo>
                  <a:lnTo>
                    <a:pt x="1557" y="266"/>
                  </a:lnTo>
                  <a:lnTo>
                    <a:pt x="1556" y="256"/>
                  </a:lnTo>
                  <a:lnTo>
                    <a:pt x="1569" y="267"/>
                  </a:lnTo>
                  <a:lnTo>
                    <a:pt x="1590" y="287"/>
                  </a:lnTo>
                  <a:lnTo>
                    <a:pt x="1612" y="307"/>
                  </a:lnTo>
                  <a:lnTo>
                    <a:pt x="1623" y="322"/>
                  </a:lnTo>
                  <a:lnTo>
                    <a:pt x="1614" y="319"/>
                  </a:lnTo>
                  <a:lnTo>
                    <a:pt x="1606" y="316"/>
                  </a:lnTo>
                  <a:lnTo>
                    <a:pt x="1606" y="317"/>
                  </a:lnTo>
                  <a:lnTo>
                    <a:pt x="1606" y="319"/>
                  </a:lnTo>
                  <a:lnTo>
                    <a:pt x="1620" y="334"/>
                  </a:lnTo>
                  <a:lnTo>
                    <a:pt x="1632" y="352"/>
                  </a:lnTo>
                  <a:lnTo>
                    <a:pt x="1632" y="353"/>
                  </a:lnTo>
                  <a:lnTo>
                    <a:pt x="1630" y="353"/>
                  </a:lnTo>
                  <a:lnTo>
                    <a:pt x="1623" y="353"/>
                  </a:lnTo>
                  <a:lnTo>
                    <a:pt x="1616" y="352"/>
                  </a:lnTo>
                  <a:lnTo>
                    <a:pt x="1613" y="343"/>
                  </a:lnTo>
                  <a:lnTo>
                    <a:pt x="1607" y="333"/>
                  </a:lnTo>
                  <a:lnTo>
                    <a:pt x="1602" y="323"/>
                  </a:lnTo>
                  <a:lnTo>
                    <a:pt x="1593" y="312"/>
                  </a:lnTo>
                  <a:lnTo>
                    <a:pt x="1586" y="300"/>
                  </a:lnTo>
                  <a:lnTo>
                    <a:pt x="1577" y="290"/>
                  </a:lnTo>
                  <a:lnTo>
                    <a:pt x="1570" y="283"/>
                  </a:lnTo>
                  <a:lnTo>
                    <a:pt x="1563" y="279"/>
                  </a:lnTo>
                  <a:lnTo>
                    <a:pt x="1563" y="280"/>
                  </a:lnTo>
                  <a:lnTo>
                    <a:pt x="1563" y="283"/>
                  </a:lnTo>
                  <a:lnTo>
                    <a:pt x="1573" y="306"/>
                  </a:lnTo>
                  <a:lnTo>
                    <a:pt x="1579" y="326"/>
                  </a:lnTo>
                  <a:lnTo>
                    <a:pt x="1580" y="334"/>
                  </a:lnTo>
                  <a:lnTo>
                    <a:pt x="1579" y="346"/>
                  </a:lnTo>
                  <a:lnTo>
                    <a:pt x="1576" y="359"/>
                  </a:lnTo>
                  <a:lnTo>
                    <a:pt x="1572" y="374"/>
                  </a:lnTo>
                  <a:lnTo>
                    <a:pt x="1570" y="380"/>
                  </a:lnTo>
                  <a:lnTo>
                    <a:pt x="1570" y="386"/>
                  </a:lnTo>
                  <a:lnTo>
                    <a:pt x="1570" y="389"/>
                  </a:lnTo>
                  <a:lnTo>
                    <a:pt x="1566" y="393"/>
                  </a:lnTo>
                  <a:lnTo>
                    <a:pt x="1559" y="396"/>
                  </a:lnTo>
                  <a:lnTo>
                    <a:pt x="1552" y="396"/>
                  </a:lnTo>
                  <a:lnTo>
                    <a:pt x="1544" y="396"/>
                  </a:lnTo>
                  <a:lnTo>
                    <a:pt x="1536" y="394"/>
                  </a:lnTo>
                  <a:lnTo>
                    <a:pt x="1532" y="399"/>
                  </a:lnTo>
                  <a:lnTo>
                    <a:pt x="1527" y="403"/>
                  </a:lnTo>
                  <a:lnTo>
                    <a:pt x="1532" y="412"/>
                  </a:lnTo>
                  <a:lnTo>
                    <a:pt x="1536" y="420"/>
                  </a:lnTo>
                  <a:lnTo>
                    <a:pt x="1533" y="424"/>
                  </a:lnTo>
                  <a:lnTo>
                    <a:pt x="1530" y="427"/>
                  </a:lnTo>
                  <a:lnTo>
                    <a:pt x="1527" y="429"/>
                  </a:lnTo>
                  <a:lnTo>
                    <a:pt x="1523" y="432"/>
                  </a:lnTo>
                  <a:lnTo>
                    <a:pt x="1523" y="437"/>
                  </a:lnTo>
                  <a:lnTo>
                    <a:pt x="1523" y="443"/>
                  </a:lnTo>
                  <a:lnTo>
                    <a:pt x="1529" y="444"/>
                  </a:lnTo>
                  <a:lnTo>
                    <a:pt x="1536" y="449"/>
                  </a:lnTo>
                  <a:lnTo>
                    <a:pt x="1542" y="453"/>
                  </a:lnTo>
                  <a:lnTo>
                    <a:pt x="1547" y="459"/>
                  </a:lnTo>
                  <a:lnTo>
                    <a:pt x="1552" y="464"/>
                  </a:lnTo>
                  <a:lnTo>
                    <a:pt x="1556" y="472"/>
                  </a:lnTo>
                  <a:lnTo>
                    <a:pt x="1559" y="477"/>
                  </a:lnTo>
                  <a:lnTo>
                    <a:pt x="1560" y="484"/>
                  </a:lnTo>
                  <a:lnTo>
                    <a:pt x="1552" y="494"/>
                  </a:lnTo>
                  <a:lnTo>
                    <a:pt x="1543" y="503"/>
                  </a:lnTo>
                  <a:lnTo>
                    <a:pt x="1537" y="503"/>
                  </a:lnTo>
                  <a:lnTo>
                    <a:pt x="1533" y="500"/>
                  </a:lnTo>
                  <a:lnTo>
                    <a:pt x="1533" y="487"/>
                  </a:lnTo>
                  <a:lnTo>
                    <a:pt x="1532" y="477"/>
                  </a:lnTo>
                  <a:lnTo>
                    <a:pt x="1530" y="473"/>
                  </a:lnTo>
                  <a:lnTo>
                    <a:pt x="1527" y="469"/>
                  </a:lnTo>
                  <a:lnTo>
                    <a:pt x="1526" y="464"/>
                  </a:lnTo>
                  <a:lnTo>
                    <a:pt x="1522" y="462"/>
                  </a:lnTo>
                  <a:lnTo>
                    <a:pt x="1510" y="459"/>
                  </a:lnTo>
                  <a:lnTo>
                    <a:pt x="1500" y="456"/>
                  </a:lnTo>
                  <a:lnTo>
                    <a:pt x="1500" y="447"/>
                  </a:lnTo>
                  <a:lnTo>
                    <a:pt x="1500" y="443"/>
                  </a:lnTo>
                  <a:lnTo>
                    <a:pt x="1499" y="439"/>
                  </a:lnTo>
                  <a:lnTo>
                    <a:pt x="1496" y="434"/>
                  </a:lnTo>
                  <a:lnTo>
                    <a:pt x="1484" y="434"/>
                  </a:lnTo>
                  <a:lnTo>
                    <a:pt x="1476" y="437"/>
                  </a:lnTo>
                  <a:lnTo>
                    <a:pt x="1469" y="440"/>
                  </a:lnTo>
                  <a:lnTo>
                    <a:pt x="1460" y="444"/>
                  </a:lnTo>
                  <a:lnTo>
                    <a:pt x="1460" y="433"/>
                  </a:lnTo>
                  <a:lnTo>
                    <a:pt x="1457" y="424"/>
                  </a:lnTo>
                  <a:lnTo>
                    <a:pt x="1452" y="423"/>
                  </a:lnTo>
                  <a:lnTo>
                    <a:pt x="1445" y="422"/>
                  </a:lnTo>
                  <a:lnTo>
                    <a:pt x="1442" y="429"/>
                  </a:lnTo>
                  <a:lnTo>
                    <a:pt x="1436" y="434"/>
                  </a:lnTo>
                  <a:lnTo>
                    <a:pt x="1430" y="439"/>
                  </a:lnTo>
                  <a:lnTo>
                    <a:pt x="1423" y="442"/>
                  </a:lnTo>
                  <a:lnTo>
                    <a:pt x="1425" y="447"/>
                  </a:lnTo>
                  <a:lnTo>
                    <a:pt x="1426" y="454"/>
                  </a:lnTo>
                  <a:lnTo>
                    <a:pt x="1432" y="456"/>
                  </a:lnTo>
                  <a:lnTo>
                    <a:pt x="1436" y="456"/>
                  </a:lnTo>
                  <a:lnTo>
                    <a:pt x="1439" y="459"/>
                  </a:lnTo>
                  <a:lnTo>
                    <a:pt x="1442" y="460"/>
                  </a:lnTo>
                  <a:lnTo>
                    <a:pt x="1445" y="462"/>
                  </a:lnTo>
                  <a:lnTo>
                    <a:pt x="1447" y="464"/>
                  </a:lnTo>
                  <a:lnTo>
                    <a:pt x="1450" y="466"/>
                  </a:lnTo>
                  <a:lnTo>
                    <a:pt x="1456" y="466"/>
                  </a:lnTo>
                  <a:lnTo>
                    <a:pt x="1459" y="463"/>
                  </a:lnTo>
                  <a:lnTo>
                    <a:pt x="1460" y="462"/>
                  </a:lnTo>
                  <a:lnTo>
                    <a:pt x="1464" y="460"/>
                  </a:lnTo>
                  <a:lnTo>
                    <a:pt x="1467" y="460"/>
                  </a:lnTo>
                  <a:lnTo>
                    <a:pt x="1476" y="463"/>
                  </a:lnTo>
                  <a:lnTo>
                    <a:pt x="1482" y="466"/>
                  </a:lnTo>
                  <a:lnTo>
                    <a:pt x="1474" y="472"/>
                  </a:lnTo>
                  <a:lnTo>
                    <a:pt x="1469" y="477"/>
                  </a:lnTo>
                  <a:lnTo>
                    <a:pt x="1466" y="480"/>
                  </a:lnTo>
                  <a:lnTo>
                    <a:pt x="1463" y="483"/>
                  </a:lnTo>
                  <a:lnTo>
                    <a:pt x="1462" y="487"/>
                  </a:lnTo>
                  <a:lnTo>
                    <a:pt x="1460" y="493"/>
                  </a:lnTo>
                  <a:lnTo>
                    <a:pt x="1464" y="500"/>
                  </a:lnTo>
                  <a:lnTo>
                    <a:pt x="1469" y="506"/>
                  </a:lnTo>
                  <a:lnTo>
                    <a:pt x="1473" y="510"/>
                  </a:lnTo>
                  <a:lnTo>
                    <a:pt x="1479" y="516"/>
                  </a:lnTo>
                  <a:lnTo>
                    <a:pt x="1489" y="524"/>
                  </a:lnTo>
                  <a:lnTo>
                    <a:pt x="1499" y="534"/>
                  </a:lnTo>
                  <a:lnTo>
                    <a:pt x="1496" y="536"/>
                  </a:lnTo>
                  <a:lnTo>
                    <a:pt x="1494" y="536"/>
                  </a:lnTo>
                  <a:lnTo>
                    <a:pt x="1494" y="537"/>
                  </a:lnTo>
                  <a:lnTo>
                    <a:pt x="1494" y="540"/>
                  </a:lnTo>
                  <a:lnTo>
                    <a:pt x="1499" y="542"/>
                  </a:lnTo>
                  <a:lnTo>
                    <a:pt x="1503" y="544"/>
                  </a:lnTo>
                  <a:lnTo>
                    <a:pt x="1497" y="550"/>
                  </a:lnTo>
                  <a:lnTo>
                    <a:pt x="1492" y="556"/>
                  </a:lnTo>
                  <a:lnTo>
                    <a:pt x="1493" y="556"/>
                  </a:lnTo>
                  <a:lnTo>
                    <a:pt x="1494" y="556"/>
                  </a:lnTo>
                  <a:lnTo>
                    <a:pt x="1503" y="557"/>
                  </a:lnTo>
                  <a:lnTo>
                    <a:pt x="1509" y="561"/>
                  </a:lnTo>
                  <a:lnTo>
                    <a:pt x="1510" y="566"/>
                  </a:lnTo>
                  <a:lnTo>
                    <a:pt x="1509" y="569"/>
                  </a:lnTo>
                  <a:lnTo>
                    <a:pt x="1509" y="571"/>
                  </a:lnTo>
                  <a:lnTo>
                    <a:pt x="1507" y="574"/>
                  </a:lnTo>
                  <a:lnTo>
                    <a:pt x="1503" y="580"/>
                  </a:lnTo>
                  <a:lnTo>
                    <a:pt x="1500" y="586"/>
                  </a:lnTo>
                  <a:lnTo>
                    <a:pt x="1492" y="607"/>
                  </a:lnTo>
                  <a:lnTo>
                    <a:pt x="1484" y="626"/>
                  </a:lnTo>
                  <a:lnTo>
                    <a:pt x="1480" y="634"/>
                  </a:lnTo>
                  <a:lnTo>
                    <a:pt x="1473" y="641"/>
                  </a:lnTo>
                  <a:lnTo>
                    <a:pt x="1466" y="647"/>
                  </a:lnTo>
                  <a:lnTo>
                    <a:pt x="1455" y="653"/>
                  </a:lnTo>
                  <a:lnTo>
                    <a:pt x="1442" y="653"/>
                  </a:lnTo>
                  <a:lnTo>
                    <a:pt x="1433" y="651"/>
                  </a:lnTo>
                  <a:lnTo>
                    <a:pt x="1433" y="654"/>
                  </a:lnTo>
                  <a:lnTo>
                    <a:pt x="1433" y="659"/>
                  </a:lnTo>
                  <a:lnTo>
                    <a:pt x="1423" y="661"/>
                  </a:lnTo>
                  <a:lnTo>
                    <a:pt x="1415" y="666"/>
                  </a:lnTo>
                  <a:lnTo>
                    <a:pt x="1409" y="671"/>
                  </a:lnTo>
                  <a:lnTo>
                    <a:pt x="1403" y="677"/>
                  </a:lnTo>
                  <a:lnTo>
                    <a:pt x="1400" y="673"/>
                  </a:lnTo>
                  <a:lnTo>
                    <a:pt x="1396" y="667"/>
                  </a:lnTo>
                  <a:lnTo>
                    <a:pt x="1395" y="666"/>
                  </a:lnTo>
                  <a:lnTo>
                    <a:pt x="1390" y="664"/>
                  </a:lnTo>
                  <a:lnTo>
                    <a:pt x="1386" y="663"/>
                  </a:lnTo>
                  <a:lnTo>
                    <a:pt x="1380" y="661"/>
                  </a:lnTo>
                  <a:lnTo>
                    <a:pt x="1370" y="670"/>
                  </a:lnTo>
                  <a:lnTo>
                    <a:pt x="1363" y="679"/>
                  </a:lnTo>
                  <a:lnTo>
                    <a:pt x="1360" y="684"/>
                  </a:lnTo>
                  <a:lnTo>
                    <a:pt x="1359" y="691"/>
                  </a:lnTo>
                  <a:lnTo>
                    <a:pt x="1357" y="699"/>
                  </a:lnTo>
                  <a:lnTo>
                    <a:pt x="1357" y="709"/>
                  </a:lnTo>
                  <a:lnTo>
                    <a:pt x="1370" y="719"/>
                  </a:lnTo>
                  <a:lnTo>
                    <a:pt x="1383" y="730"/>
                  </a:lnTo>
                  <a:lnTo>
                    <a:pt x="1390" y="736"/>
                  </a:lnTo>
                  <a:lnTo>
                    <a:pt x="1396" y="741"/>
                  </a:lnTo>
                  <a:lnTo>
                    <a:pt x="1400" y="749"/>
                  </a:lnTo>
                  <a:lnTo>
                    <a:pt x="1405" y="756"/>
                  </a:lnTo>
                  <a:lnTo>
                    <a:pt x="1407" y="774"/>
                  </a:lnTo>
                  <a:lnTo>
                    <a:pt x="1409" y="791"/>
                  </a:lnTo>
                  <a:lnTo>
                    <a:pt x="1392" y="810"/>
                  </a:lnTo>
                  <a:lnTo>
                    <a:pt x="1373" y="828"/>
                  </a:lnTo>
                  <a:lnTo>
                    <a:pt x="1366" y="828"/>
                  </a:lnTo>
                  <a:lnTo>
                    <a:pt x="1360" y="826"/>
                  </a:lnTo>
                  <a:lnTo>
                    <a:pt x="1362" y="818"/>
                  </a:lnTo>
                  <a:lnTo>
                    <a:pt x="1365" y="814"/>
                  </a:lnTo>
                  <a:lnTo>
                    <a:pt x="1363" y="813"/>
                  </a:lnTo>
                  <a:lnTo>
                    <a:pt x="1362" y="813"/>
                  </a:lnTo>
                  <a:lnTo>
                    <a:pt x="1352" y="807"/>
                  </a:lnTo>
                  <a:lnTo>
                    <a:pt x="1340" y="803"/>
                  </a:lnTo>
                  <a:lnTo>
                    <a:pt x="1337" y="793"/>
                  </a:lnTo>
                  <a:lnTo>
                    <a:pt x="1336" y="784"/>
                  </a:lnTo>
                  <a:lnTo>
                    <a:pt x="1323" y="774"/>
                  </a:lnTo>
                  <a:lnTo>
                    <a:pt x="1309" y="767"/>
                  </a:lnTo>
                  <a:lnTo>
                    <a:pt x="1307" y="767"/>
                  </a:lnTo>
                  <a:lnTo>
                    <a:pt x="1305" y="769"/>
                  </a:lnTo>
                  <a:lnTo>
                    <a:pt x="1303" y="771"/>
                  </a:lnTo>
                  <a:lnTo>
                    <a:pt x="1302" y="774"/>
                  </a:lnTo>
                  <a:lnTo>
                    <a:pt x="1303" y="780"/>
                  </a:lnTo>
                  <a:lnTo>
                    <a:pt x="1303" y="786"/>
                  </a:lnTo>
                  <a:lnTo>
                    <a:pt x="1302" y="791"/>
                  </a:lnTo>
                  <a:lnTo>
                    <a:pt x="1300" y="797"/>
                  </a:lnTo>
                  <a:lnTo>
                    <a:pt x="1299" y="808"/>
                  </a:lnTo>
                  <a:lnTo>
                    <a:pt x="1299" y="820"/>
                  </a:lnTo>
                  <a:lnTo>
                    <a:pt x="1305" y="824"/>
                  </a:lnTo>
                  <a:lnTo>
                    <a:pt x="1309" y="827"/>
                  </a:lnTo>
                  <a:lnTo>
                    <a:pt x="1310" y="836"/>
                  </a:lnTo>
                  <a:lnTo>
                    <a:pt x="1312" y="844"/>
                  </a:lnTo>
                  <a:lnTo>
                    <a:pt x="1316" y="846"/>
                  </a:lnTo>
                  <a:lnTo>
                    <a:pt x="1322" y="846"/>
                  </a:lnTo>
                  <a:lnTo>
                    <a:pt x="1327" y="851"/>
                  </a:lnTo>
                  <a:lnTo>
                    <a:pt x="1333" y="856"/>
                  </a:lnTo>
                  <a:lnTo>
                    <a:pt x="1337" y="861"/>
                  </a:lnTo>
                  <a:lnTo>
                    <a:pt x="1342" y="867"/>
                  </a:lnTo>
                  <a:lnTo>
                    <a:pt x="1345" y="874"/>
                  </a:lnTo>
                  <a:lnTo>
                    <a:pt x="1346" y="881"/>
                  </a:lnTo>
                  <a:lnTo>
                    <a:pt x="1347" y="891"/>
                  </a:lnTo>
                  <a:lnTo>
                    <a:pt x="1347" y="900"/>
                  </a:lnTo>
                  <a:lnTo>
                    <a:pt x="1352" y="898"/>
                  </a:lnTo>
                  <a:lnTo>
                    <a:pt x="1356" y="897"/>
                  </a:lnTo>
                  <a:lnTo>
                    <a:pt x="1356" y="901"/>
                  </a:lnTo>
                  <a:lnTo>
                    <a:pt x="1356" y="906"/>
                  </a:lnTo>
                  <a:lnTo>
                    <a:pt x="1353" y="913"/>
                  </a:lnTo>
                  <a:lnTo>
                    <a:pt x="1350" y="921"/>
                  </a:lnTo>
                  <a:lnTo>
                    <a:pt x="1340" y="913"/>
                  </a:lnTo>
                  <a:lnTo>
                    <a:pt x="1332" y="903"/>
                  </a:lnTo>
                  <a:lnTo>
                    <a:pt x="1325" y="891"/>
                  </a:lnTo>
                  <a:lnTo>
                    <a:pt x="1317" y="880"/>
                  </a:lnTo>
                  <a:lnTo>
                    <a:pt x="1310" y="867"/>
                  </a:lnTo>
                  <a:lnTo>
                    <a:pt x="1305" y="856"/>
                  </a:lnTo>
                  <a:lnTo>
                    <a:pt x="1297" y="844"/>
                  </a:lnTo>
                  <a:lnTo>
                    <a:pt x="1289" y="833"/>
                  </a:lnTo>
                  <a:lnTo>
                    <a:pt x="1290" y="807"/>
                  </a:lnTo>
                  <a:lnTo>
                    <a:pt x="1290" y="784"/>
                  </a:lnTo>
                  <a:lnTo>
                    <a:pt x="1289" y="774"/>
                  </a:lnTo>
                  <a:lnTo>
                    <a:pt x="1286" y="764"/>
                  </a:lnTo>
                  <a:lnTo>
                    <a:pt x="1280" y="756"/>
                  </a:lnTo>
                  <a:lnTo>
                    <a:pt x="1273" y="749"/>
                  </a:lnTo>
                  <a:lnTo>
                    <a:pt x="1269" y="750"/>
                  </a:lnTo>
                  <a:lnTo>
                    <a:pt x="1266" y="750"/>
                  </a:lnTo>
                  <a:lnTo>
                    <a:pt x="1263" y="750"/>
                  </a:lnTo>
                  <a:lnTo>
                    <a:pt x="1259" y="749"/>
                  </a:lnTo>
                  <a:lnTo>
                    <a:pt x="1259" y="747"/>
                  </a:lnTo>
                  <a:lnTo>
                    <a:pt x="1259" y="747"/>
                  </a:lnTo>
                  <a:lnTo>
                    <a:pt x="1260" y="744"/>
                  </a:lnTo>
                  <a:lnTo>
                    <a:pt x="1260" y="740"/>
                  </a:lnTo>
                  <a:lnTo>
                    <a:pt x="1266" y="741"/>
                  </a:lnTo>
                  <a:lnTo>
                    <a:pt x="1269" y="741"/>
                  </a:lnTo>
                  <a:lnTo>
                    <a:pt x="1270" y="741"/>
                  </a:lnTo>
                  <a:lnTo>
                    <a:pt x="1273" y="737"/>
                  </a:lnTo>
                  <a:lnTo>
                    <a:pt x="1273" y="736"/>
                  </a:lnTo>
                  <a:lnTo>
                    <a:pt x="1275" y="733"/>
                  </a:lnTo>
                  <a:lnTo>
                    <a:pt x="1270" y="726"/>
                  </a:lnTo>
                  <a:lnTo>
                    <a:pt x="1266" y="719"/>
                  </a:lnTo>
                  <a:lnTo>
                    <a:pt x="1257" y="729"/>
                  </a:lnTo>
                  <a:lnTo>
                    <a:pt x="1247" y="737"/>
                  </a:lnTo>
                  <a:lnTo>
                    <a:pt x="1242" y="734"/>
                  </a:lnTo>
                  <a:lnTo>
                    <a:pt x="1235" y="731"/>
                  </a:lnTo>
                  <a:lnTo>
                    <a:pt x="1236" y="721"/>
                  </a:lnTo>
                  <a:lnTo>
                    <a:pt x="1236" y="713"/>
                  </a:lnTo>
                  <a:lnTo>
                    <a:pt x="1233" y="707"/>
                  </a:lnTo>
                  <a:lnTo>
                    <a:pt x="1230" y="701"/>
                  </a:lnTo>
                  <a:lnTo>
                    <a:pt x="1220" y="690"/>
                  </a:lnTo>
                  <a:lnTo>
                    <a:pt x="1209" y="677"/>
                  </a:lnTo>
                  <a:lnTo>
                    <a:pt x="1206" y="669"/>
                  </a:lnTo>
                  <a:lnTo>
                    <a:pt x="1203" y="660"/>
                  </a:lnTo>
                  <a:lnTo>
                    <a:pt x="1202" y="657"/>
                  </a:lnTo>
                  <a:lnTo>
                    <a:pt x="1200" y="653"/>
                  </a:lnTo>
                  <a:lnTo>
                    <a:pt x="1198" y="650"/>
                  </a:lnTo>
                  <a:lnTo>
                    <a:pt x="1193" y="647"/>
                  </a:lnTo>
                  <a:lnTo>
                    <a:pt x="1190" y="650"/>
                  </a:lnTo>
                  <a:lnTo>
                    <a:pt x="1186" y="653"/>
                  </a:lnTo>
                  <a:lnTo>
                    <a:pt x="1185" y="649"/>
                  </a:lnTo>
                  <a:lnTo>
                    <a:pt x="1183" y="644"/>
                  </a:lnTo>
                  <a:lnTo>
                    <a:pt x="1182" y="641"/>
                  </a:lnTo>
                  <a:lnTo>
                    <a:pt x="1179" y="640"/>
                  </a:lnTo>
                  <a:lnTo>
                    <a:pt x="1178" y="650"/>
                  </a:lnTo>
                  <a:lnTo>
                    <a:pt x="1176" y="657"/>
                  </a:lnTo>
                  <a:lnTo>
                    <a:pt x="1168" y="659"/>
                  </a:lnTo>
                  <a:lnTo>
                    <a:pt x="1160" y="660"/>
                  </a:lnTo>
                  <a:lnTo>
                    <a:pt x="1155" y="663"/>
                  </a:lnTo>
                  <a:lnTo>
                    <a:pt x="1149" y="666"/>
                  </a:lnTo>
                  <a:lnTo>
                    <a:pt x="1145" y="677"/>
                  </a:lnTo>
                  <a:lnTo>
                    <a:pt x="1140" y="687"/>
                  </a:lnTo>
                  <a:lnTo>
                    <a:pt x="1126" y="700"/>
                  </a:lnTo>
                  <a:lnTo>
                    <a:pt x="1108" y="717"/>
                  </a:lnTo>
                  <a:lnTo>
                    <a:pt x="1099" y="726"/>
                  </a:lnTo>
                  <a:lnTo>
                    <a:pt x="1090" y="734"/>
                  </a:lnTo>
                  <a:lnTo>
                    <a:pt x="1085" y="743"/>
                  </a:lnTo>
                  <a:lnTo>
                    <a:pt x="1082" y="750"/>
                  </a:lnTo>
                  <a:lnTo>
                    <a:pt x="1085" y="761"/>
                  </a:lnTo>
                  <a:lnTo>
                    <a:pt x="1086" y="774"/>
                  </a:lnTo>
                  <a:lnTo>
                    <a:pt x="1085" y="787"/>
                  </a:lnTo>
                  <a:lnTo>
                    <a:pt x="1082" y="798"/>
                  </a:lnTo>
                  <a:lnTo>
                    <a:pt x="1073" y="820"/>
                  </a:lnTo>
                  <a:lnTo>
                    <a:pt x="1068" y="837"/>
                  </a:lnTo>
                  <a:lnTo>
                    <a:pt x="1062" y="836"/>
                  </a:lnTo>
                  <a:lnTo>
                    <a:pt x="1058" y="833"/>
                  </a:lnTo>
                  <a:lnTo>
                    <a:pt x="1052" y="827"/>
                  </a:lnTo>
                  <a:lnTo>
                    <a:pt x="1046" y="820"/>
                  </a:lnTo>
                  <a:lnTo>
                    <a:pt x="1036" y="803"/>
                  </a:lnTo>
                  <a:lnTo>
                    <a:pt x="1025" y="781"/>
                  </a:lnTo>
                  <a:lnTo>
                    <a:pt x="1006" y="739"/>
                  </a:lnTo>
                  <a:lnTo>
                    <a:pt x="995" y="707"/>
                  </a:lnTo>
                  <a:lnTo>
                    <a:pt x="993" y="694"/>
                  </a:lnTo>
                  <a:lnTo>
                    <a:pt x="993" y="681"/>
                  </a:lnTo>
                  <a:lnTo>
                    <a:pt x="993" y="674"/>
                  </a:lnTo>
                  <a:lnTo>
                    <a:pt x="993" y="669"/>
                  </a:lnTo>
                  <a:lnTo>
                    <a:pt x="992" y="663"/>
                  </a:lnTo>
                  <a:lnTo>
                    <a:pt x="989" y="659"/>
                  </a:lnTo>
                  <a:lnTo>
                    <a:pt x="986" y="660"/>
                  </a:lnTo>
                  <a:lnTo>
                    <a:pt x="983" y="663"/>
                  </a:lnTo>
                  <a:lnTo>
                    <a:pt x="983" y="670"/>
                  </a:lnTo>
                  <a:lnTo>
                    <a:pt x="982" y="674"/>
                  </a:lnTo>
                  <a:lnTo>
                    <a:pt x="980" y="676"/>
                  </a:lnTo>
                  <a:lnTo>
                    <a:pt x="979" y="676"/>
                  </a:lnTo>
                  <a:lnTo>
                    <a:pt x="975" y="676"/>
                  </a:lnTo>
                  <a:lnTo>
                    <a:pt x="969" y="674"/>
                  </a:lnTo>
                  <a:lnTo>
                    <a:pt x="963" y="671"/>
                  </a:lnTo>
                  <a:lnTo>
                    <a:pt x="959" y="667"/>
                  </a:lnTo>
                  <a:lnTo>
                    <a:pt x="955" y="663"/>
                  </a:lnTo>
                  <a:lnTo>
                    <a:pt x="952" y="657"/>
                  </a:lnTo>
                  <a:lnTo>
                    <a:pt x="961" y="653"/>
                  </a:lnTo>
                  <a:lnTo>
                    <a:pt x="968" y="647"/>
                  </a:lnTo>
                  <a:lnTo>
                    <a:pt x="968" y="646"/>
                  </a:lnTo>
                  <a:lnTo>
                    <a:pt x="968" y="646"/>
                  </a:lnTo>
                  <a:lnTo>
                    <a:pt x="956" y="647"/>
                  </a:lnTo>
                  <a:lnTo>
                    <a:pt x="945" y="647"/>
                  </a:lnTo>
                  <a:lnTo>
                    <a:pt x="941" y="639"/>
                  </a:lnTo>
                  <a:lnTo>
                    <a:pt x="932" y="630"/>
                  </a:lnTo>
                  <a:lnTo>
                    <a:pt x="923" y="621"/>
                  </a:lnTo>
                  <a:lnTo>
                    <a:pt x="916" y="616"/>
                  </a:lnTo>
                  <a:lnTo>
                    <a:pt x="883" y="619"/>
                  </a:lnTo>
                  <a:lnTo>
                    <a:pt x="853" y="621"/>
                  </a:lnTo>
                  <a:lnTo>
                    <a:pt x="846" y="621"/>
                  </a:lnTo>
                  <a:lnTo>
                    <a:pt x="839" y="620"/>
                  </a:lnTo>
                  <a:lnTo>
                    <a:pt x="833" y="619"/>
                  </a:lnTo>
                  <a:lnTo>
                    <a:pt x="828" y="616"/>
                  </a:lnTo>
                  <a:lnTo>
                    <a:pt x="823" y="613"/>
                  </a:lnTo>
                  <a:lnTo>
                    <a:pt x="819" y="609"/>
                  </a:lnTo>
                  <a:lnTo>
                    <a:pt x="815" y="603"/>
                  </a:lnTo>
                  <a:lnTo>
                    <a:pt x="812" y="596"/>
                  </a:lnTo>
                  <a:lnTo>
                    <a:pt x="792" y="596"/>
                  </a:lnTo>
                  <a:lnTo>
                    <a:pt x="773" y="596"/>
                  </a:lnTo>
                  <a:lnTo>
                    <a:pt x="765" y="593"/>
                  </a:lnTo>
                  <a:lnTo>
                    <a:pt x="758" y="590"/>
                  </a:lnTo>
                  <a:lnTo>
                    <a:pt x="751" y="584"/>
                  </a:lnTo>
                  <a:lnTo>
                    <a:pt x="745" y="576"/>
                  </a:lnTo>
                  <a:lnTo>
                    <a:pt x="741" y="569"/>
                  </a:lnTo>
                  <a:lnTo>
                    <a:pt x="738" y="563"/>
                  </a:lnTo>
                  <a:lnTo>
                    <a:pt x="735" y="559"/>
                  </a:lnTo>
                  <a:lnTo>
                    <a:pt x="729" y="553"/>
                  </a:lnTo>
                  <a:lnTo>
                    <a:pt x="722" y="553"/>
                  </a:lnTo>
                  <a:lnTo>
                    <a:pt x="715" y="554"/>
                  </a:lnTo>
                  <a:lnTo>
                    <a:pt x="716" y="564"/>
                  </a:lnTo>
                  <a:lnTo>
                    <a:pt x="721" y="576"/>
                  </a:lnTo>
                  <a:lnTo>
                    <a:pt x="728" y="587"/>
                  </a:lnTo>
                  <a:lnTo>
                    <a:pt x="735" y="599"/>
                  </a:lnTo>
                  <a:lnTo>
                    <a:pt x="751" y="620"/>
                  </a:lnTo>
                  <a:lnTo>
                    <a:pt x="765" y="634"/>
                  </a:lnTo>
                  <a:lnTo>
                    <a:pt x="773" y="634"/>
                  </a:lnTo>
                  <a:lnTo>
                    <a:pt x="779" y="634"/>
                  </a:lnTo>
                  <a:lnTo>
                    <a:pt x="785" y="631"/>
                  </a:lnTo>
                  <a:lnTo>
                    <a:pt x="791" y="629"/>
                  </a:lnTo>
                  <a:lnTo>
                    <a:pt x="792" y="621"/>
                  </a:lnTo>
                  <a:lnTo>
                    <a:pt x="793" y="613"/>
                  </a:lnTo>
                  <a:lnTo>
                    <a:pt x="798" y="607"/>
                  </a:lnTo>
                  <a:lnTo>
                    <a:pt x="803" y="603"/>
                  </a:lnTo>
                  <a:lnTo>
                    <a:pt x="805" y="611"/>
                  </a:lnTo>
                  <a:lnTo>
                    <a:pt x="809" y="619"/>
                  </a:lnTo>
                  <a:lnTo>
                    <a:pt x="815" y="626"/>
                  </a:lnTo>
                  <a:lnTo>
                    <a:pt x="821" y="631"/>
                  </a:lnTo>
                  <a:lnTo>
                    <a:pt x="835" y="641"/>
                  </a:lnTo>
                  <a:lnTo>
                    <a:pt x="848" y="651"/>
                  </a:lnTo>
                  <a:lnTo>
                    <a:pt x="846" y="659"/>
                  </a:lnTo>
                  <a:lnTo>
                    <a:pt x="842" y="669"/>
                  </a:lnTo>
                  <a:lnTo>
                    <a:pt x="836" y="679"/>
                  </a:lnTo>
                  <a:lnTo>
                    <a:pt x="829" y="690"/>
                  </a:lnTo>
                  <a:lnTo>
                    <a:pt x="816" y="710"/>
                  </a:lnTo>
                  <a:lnTo>
                    <a:pt x="806" y="721"/>
                  </a:lnTo>
                  <a:lnTo>
                    <a:pt x="785" y="731"/>
                  </a:lnTo>
                  <a:lnTo>
                    <a:pt x="765" y="741"/>
                  </a:lnTo>
                  <a:lnTo>
                    <a:pt x="748" y="751"/>
                  </a:lnTo>
                  <a:lnTo>
                    <a:pt x="728" y="763"/>
                  </a:lnTo>
                  <a:lnTo>
                    <a:pt x="721" y="767"/>
                  </a:lnTo>
                  <a:lnTo>
                    <a:pt x="715" y="767"/>
                  </a:lnTo>
                  <a:lnTo>
                    <a:pt x="711" y="767"/>
                  </a:lnTo>
                  <a:lnTo>
                    <a:pt x="706" y="767"/>
                  </a:lnTo>
                  <a:lnTo>
                    <a:pt x="704" y="767"/>
                  </a:lnTo>
                  <a:lnTo>
                    <a:pt x="699" y="770"/>
                  </a:lnTo>
                  <a:lnTo>
                    <a:pt x="695" y="774"/>
                  </a:lnTo>
                  <a:lnTo>
                    <a:pt x="688" y="783"/>
                  </a:lnTo>
                  <a:lnTo>
                    <a:pt x="682" y="781"/>
                  </a:lnTo>
                  <a:lnTo>
                    <a:pt x="676" y="780"/>
                  </a:lnTo>
                  <a:lnTo>
                    <a:pt x="675" y="780"/>
                  </a:lnTo>
                  <a:lnTo>
                    <a:pt x="674" y="780"/>
                  </a:lnTo>
                  <a:lnTo>
                    <a:pt x="674" y="760"/>
                  </a:lnTo>
                  <a:lnTo>
                    <a:pt x="669" y="743"/>
                  </a:lnTo>
                  <a:lnTo>
                    <a:pt x="665" y="729"/>
                  </a:lnTo>
                  <a:lnTo>
                    <a:pt x="658" y="716"/>
                  </a:lnTo>
                  <a:lnTo>
                    <a:pt x="641" y="691"/>
                  </a:lnTo>
                  <a:lnTo>
                    <a:pt x="624" y="669"/>
                  </a:lnTo>
                  <a:lnTo>
                    <a:pt x="618" y="653"/>
                  </a:lnTo>
                  <a:lnTo>
                    <a:pt x="615" y="639"/>
                  </a:lnTo>
                  <a:lnTo>
                    <a:pt x="612" y="631"/>
                  </a:lnTo>
                  <a:lnTo>
                    <a:pt x="608" y="626"/>
                  </a:lnTo>
                  <a:lnTo>
                    <a:pt x="602" y="621"/>
                  </a:lnTo>
                  <a:lnTo>
                    <a:pt x="594" y="619"/>
                  </a:lnTo>
                  <a:lnTo>
                    <a:pt x="594" y="611"/>
                  </a:lnTo>
                  <a:lnTo>
                    <a:pt x="592" y="604"/>
                  </a:lnTo>
                  <a:lnTo>
                    <a:pt x="589" y="599"/>
                  </a:lnTo>
                  <a:lnTo>
                    <a:pt x="586" y="593"/>
                  </a:lnTo>
                  <a:lnTo>
                    <a:pt x="579" y="584"/>
                  </a:lnTo>
                  <a:lnTo>
                    <a:pt x="571" y="576"/>
                  </a:lnTo>
                  <a:lnTo>
                    <a:pt x="568" y="577"/>
                  </a:lnTo>
                  <a:lnTo>
                    <a:pt x="564" y="579"/>
                  </a:lnTo>
                  <a:lnTo>
                    <a:pt x="559" y="579"/>
                  </a:lnTo>
                  <a:lnTo>
                    <a:pt x="555" y="577"/>
                  </a:lnTo>
                  <a:lnTo>
                    <a:pt x="555" y="571"/>
                  </a:lnTo>
                  <a:lnTo>
                    <a:pt x="554" y="569"/>
                  </a:lnTo>
                  <a:lnTo>
                    <a:pt x="551" y="567"/>
                  </a:lnTo>
                  <a:lnTo>
                    <a:pt x="545" y="566"/>
                  </a:lnTo>
                  <a:lnTo>
                    <a:pt x="548" y="574"/>
                  </a:lnTo>
                  <a:lnTo>
                    <a:pt x="551" y="581"/>
                  </a:lnTo>
                  <a:lnTo>
                    <a:pt x="555" y="587"/>
                  </a:lnTo>
                  <a:lnTo>
                    <a:pt x="559" y="593"/>
                  </a:lnTo>
                  <a:lnTo>
                    <a:pt x="569" y="604"/>
                  </a:lnTo>
                  <a:lnTo>
                    <a:pt x="578" y="616"/>
                  </a:lnTo>
                  <a:lnTo>
                    <a:pt x="579" y="630"/>
                  </a:lnTo>
                  <a:lnTo>
                    <a:pt x="582" y="644"/>
                  </a:lnTo>
                  <a:lnTo>
                    <a:pt x="589" y="649"/>
                  </a:lnTo>
                  <a:lnTo>
                    <a:pt x="596" y="653"/>
                  </a:lnTo>
                  <a:lnTo>
                    <a:pt x="602" y="673"/>
                  </a:lnTo>
                  <a:lnTo>
                    <a:pt x="608" y="693"/>
                  </a:lnTo>
                  <a:lnTo>
                    <a:pt x="615" y="703"/>
                  </a:lnTo>
                  <a:lnTo>
                    <a:pt x="622" y="714"/>
                  </a:lnTo>
                  <a:lnTo>
                    <a:pt x="622" y="721"/>
                  </a:lnTo>
                  <a:lnTo>
                    <a:pt x="622" y="729"/>
                  </a:lnTo>
                  <a:lnTo>
                    <a:pt x="632" y="736"/>
                  </a:lnTo>
                  <a:lnTo>
                    <a:pt x="641" y="744"/>
                  </a:lnTo>
                  <a:lnTo>
                    <a:pt x="651" y="757"/>
                  </a:lnTo>
                  <a:lnTo>
                    <a:pt x="661" y="771"/>
                  </a:lnTo>
                  <a:lnTo>
                    <a:pt x="671" y="786"/>
                  </a:lnTo>
                  <a:lnTo>
                    <a:pt x="682" y="800"/>
                  </a:lnTo>
                  <a:lnTo>
                    <a:pt x="682" y="801"/>
                  </a:lnTo>
                  <a:lnTo>
                    <a:pt x="682" y="804"/>
                  </a:lnTo>
                  <a:lnTo>
                    <a:pt x="689" y="804"/>
                  </a:lnTo>
                  <a:lnTo>
                    <a:pt x="696" y="804"/>
                  </a:lnTo>
                  <a:lnTo>
                    <a:pt x="711" y="800"/>
                  </a:lnTo>
                  <a:lnTo>
                    <a:pt x="728" y="797"/>
                  </a:lnTo>
                  <a:lnTo>
                    <a:pt x="743" y="794"/>
                  </a:lnTo>
                  <a:lnTo>
                    <a:pt x="759" y="790"/>
                  </a:lnTo>
                  <a:lnTo>
                    <a:pt x="758" y="808"/>
                  </a:lnTo>
                  <a:lnTo>
                    <a:pt x="755" y="824"/>
                  </a:lnTo>
                  <a:lnTo>
                    <a:pt x="751" y="840"/>
                  </a:lnTo>
                  <a:lnTo>
                    <a:pt x="745" y="854"/>
                  </a:lnTo>
                  <a:lnTo>
                    <a:pt x="738" y="867"/>
                  </a:lnTo>
                  <a:lnTo>
                    <a:pt x="729" y="880"/>
                  </a:lnTo>
                  <a:lnTo>
                    <a:pt x="719" y="891"/>
                  </a:lnTo>
                  <a:lnTo>
                    <a:pt x="709" y="901"/>
                  </a:lnTo>
                  <a:lnTo>
                    <a:pt x="688" y="923"/>
                  </a:lnTo>
                  <a:lnTo>
                    <a:pt x="666" y="943"/>
                  </a:lnTo>
                  <a:lnTo>
                    <a:pt x="655" y="953"/>
                  </a:lnTo>
                  <a:lnTo>
                    <a:pt x="646" y="963"/>
                  </a:lnTo>
                  <a:lnTo>
                    <a:pt x="636" y="973"/>
                  </a:lnTo>
                  <a:lnTo>
                    <a:pt x="629" y="984"/>
                  </a:lnTo>
                  <a:lnTo>
                    <a:pt x="625" y="991"/>
                  </a:lnTo>
                  <a:lnTo>
                    <a:pt x="624" y="998"/>
                  </a:lnTo>
                  <a:lnTo>
                    <a:pt x="624" y="1004"/>
                  </a:lnTo>
                  <a:lnTo>
                    <a:pt x="625" y="1010"/>
                  </a:lnTo>
                  <a:lnTo>
                    <a:pt x="629" y="1021"/>
                  </a:lnTo>
                  <a:lnTo>
                    <a:pt x="634" y="1033"/>
                  </a:lnTo>
                  <a:lnTo>
                    <a:pt x="629" y="1045"/>
                  </a:lnTo>
                  <a:lnTo>
                    <a:pt x="625" y="1057"/>
                  </a:lnTo>
                  <a:lnTo>
                    <a:pt x="632" y="1064"/>
                  </a:lnTo>
                  <a:lnTo>
                    <a:pt x="636" y="1073"/>
                  </a:lnTo>
                  <a:lnTo>
                    <a:pt x="639" y="1083"/>
                  </a:lnTo>
                  <a:lnTo>
                    <a:pt x="641" y="1095"/>
                  </a:lnTo>
                  <a:lnTo>
                    <a:pt x="639" y="1108"/>
                  </a:lnTo>
                  <a:lnTo>
                    <a:pt x="638" y="1120"/>
                  </a:lnTo>
                  <a:lnTo>
                    <a:pt x="635" y="1128"/>
                  </a:lnTo>
                  <a:lnTo>
                    <a:pt x="632" y="1135"/>
                  </a:lnTo>
                  <a:lnTo>
                    <a:pt x="628" y="1141"/>
                  </a:lnTo>
                  <a:lnTo>
                    <a:pt x="624" y="1147"/>
                  </a:lnTo>
                  <a:lnTo>
                    <a:pt x="619" y="1151"/>
                  </a:lnTo>
                  <a:lnTo>
                    <a:pt x="614" y="1154"/>
                  </a:lnTo>
                  <a:lnTo>
                    <a:pt x="602" y="1161"/>
                  </a:lnTo>
                  <a:lnTo>
                    <a:pt x="591" y="1168"/>
                  </a:lnTo>
                  <a:lnTo>
                    <a:pt x="586" y="1173"/>
                  </a:lnTo>
                  <a:lnTo>
                    <a:pt x="582" y="1178"/>
                  </a:lnTo>
                  <a:lnTo>
                    <a:pt x="578" y="1184"/>
                  </a:lnTo>
                  <a:lnTo>
                    <a:pt x="574" y="1193"/>
                  </a:lnTo>
                  <a:lnTo>
                    <a:pt x="572" y="1200"/>
                  </a:lnTo>
                  <a:lnTo>
                    <a:pt x="572" y="1207"/>
                  </a:lnTo>
                  <a:lnTo>
                    <a:pt x="574" y="1214"/>
                  </a:lnTo>
                  <a:lnTo>
                    <a:pt x="575" y="1221"/>
                  </a:lnTo>
                  <a:lnTo>
                    <a:pt x="576" y="1227"/>
                  </a:lnTo>
                  <a:lnTo>
                    <a:pt x="576" y="1234"/>
                  </a:lnTo>
                  <a:lnTo>
                    <a:pt x="576" y="1241"/>
                  </a:lnTo>
                  <a:lnTo>
                    <a:pt x="576" y="1248"/>
                  </a:lnTo>
                  <a:lnTo>
                    <a:pt x="568" y="1250"/>
                  </a:lnTo>
                  <a:lnTo>
                    <a:pt x="561" y="1254"/>
                  </a:lnTo>
                  <a:lnTo>
                    <a:pt x="555" y="1258"/>
                  </a:lnTo>
                  <a:lnTo>
                    <a:pt x="549" y="1263"/>
                  </a:lnTo>
                  <a:lnTo>
                    <a:pt x="554" y="1271"/>
                  </a:lnTo>
                  <a:lnTo>
                    <a:pt x="555" y="1282"/>
                  </a:lnTo>
                  <a:lnTo>
                    <a:pt x="551" y="1287"/>
                  </a:lnTo>
                  <a:lnTo>
                    <a:pt x="546" y="1290"/>
                  </a:lnTo>
                  <a:lnTo>
                    <a:pt x="544" y="1294"/>
                  </a:lnTo>
                  <a:lnTo>
                    <a:pt x="542" y="1298"/>
                  </a:lnTo>
                  <a:lnTo>
                    <a:pt x="539" y="1307"/>
                  </a:lnTo>
                  <a:lnTo>
                    <a:pt x="534" y="1318"/>
                  </a:lnTo>
                  <a:lnTo>
                    <a:pt x="525" y="1331"/>
                  </a:lnTo>
                  <a:lnTo>
                    <a:pt x="515" y="1341"/>
                  </a:lnTo>
                  <a:lnTo>
                    <a:pt x="504" y="1350"/>
                  </a:lnTo>
                  <a:lnTo>
                    <a:pt x="491" y="1355"/>
                  </a:lnTo>
                  <a:lnTo>
                    <a:pt x="461" y="1362"/>
                  </a:lnTo>
                  <a:lnTo>
                    <a:pt x="427" y="1370"/>
                  </a:lnTo>
                  <a:lnTo>
                    <a:pt x="417" y="1372"/>
                  </a:lnTo>
                  <a:lnTo>
                    <a:pt x="408" y="1374"/>
                  </a:lnTo>
                  <a:lnTo>
                    <a:pt x="404" y="1375"/>
                  </a:lnTo>
                  <a:lnTo>
                    <a:pt x="399" y="1375"/>
                  </a:lnTo>
                  <a:lnTo>
                    <a:pt x="394" y="1374"/>
                  </a:lnTo>
                  <a:lnTo>
                    <a:pt x="389" y="1371"/>
                  </a:lnTo>
                  <a:lnTo>
                    <a:pt x="388" y="1351"/>
                  </a:lnTo>
                  <a:lnTo>
                    <a:pt x="384" y="1330"/>
                  </a:lnTo>
                  <a:lnTo>
                    <a:pt x="371" y="1310"/>
                  </a:lnTo>
                  <a:lnTo>
                    <a:pt x="358" y="1291"/>
                  </a:lnTo>
                  <a:lnTo>
                    <a:pt x="354" y="1267"/>
                  </a:lnTo>
                  <a:lnTo>
                    <a:pt x="351" y="1241"/>
                  </a:lnTo>
                  <a:lnTo>
                    <a:pt x="351" y="1228"/>
                  </a:lnTo>
                  <a:lnTo>
                    <a:pt x="348" y="1217"/>
                  </a:lnTo>
                  <a:lnTo>
                    <a:pt x="347" y="1204"/>
                  </a:lnTo>
                  <a:lnTo>
                    <a:pt x="342" y="1194"/>
                  </a:lnTo>
                  <a:lnTo>
                    <a:pt x="332" y="1183"/>
                  </a:lnTo>
                  <a:lnTo>
                    <a:pt x="322" y="1173"/>
                  </a:lnTo>
                  <a:lnTo>
                    <a:pt x="319" y="1158"/>
                  </a:lnTo>
                  <a:lnTo>
                    <a:pt x="319" y="1147"/>
                  </a:lnTo>
                  <a:lnTo>
                    <a:pt x="322" y="1135"/>
                  </a:lnTo>
                  <a:lnTo>
                    <a:pt x="325" y="1124"/>
                  </a:lnTo>
                  <a:lnTo>
                    <a:pt x="335" y="1105"/>
                  </a:lnTo>
                  <a:lnTo>
                    <a:pt x="342" y="1088"/>
                  </a:lnTo>
                  <a:lnTo>
                    <a:pt x="344" y="1078"/>
                  </a:lnTo>
                  <a:lnTo>
                    <a:pt x="344" y="1065"/>
                  </a:lnTo>
                  <a:lnTo>
                    <a:pt x="341" y="1051"/>
                  </a:lnTo>
                  <a:lnTo>
                    <a:pt x="337" y="1037"/>
                  </a:lnTo>
                  <a:lnTo>
                    <a:pt x="328" y="1011"/>
                  </a:lnTo>
                  <a:lnTo>
                    <a:pt x="321" y="994"/>
                  </a:lnTo>
                  <a:lnTo>
                    <a:pt x="307" y="980"/>
                  </a:lnTo>
                  <a:lnTo>
                    <a:pt x="294" y="967"/>
                  </a:lnTo>
                  <a:lnTo>
                    <a:pt x="291" y="960"/>
                  </a:lnTo>
                  <a:lnTo>
                    <a:pt x="289" y="953"/>
                  </a:lnTo>
                  <a:lnTo>
                    <a:pt x="289" y="944"/>
                  </a:lnTo>
                  <a:lnTo>
                    <a:pt x="289" y="937"/>
                  </a:lnTo>
                  <a:lnTo>
                    <a:pt x="292" y="921"/>
                  </a:lnTo>
                  <a:lnTo>
                    <a:pt x="295" y="907"/>
                  </a:lnTo>
                  <a:lnTo>
                    <a:pt x="297" y="901"/>
                  </a:lnTo>
                  <a:lnTo>
                    <a:pt x="295" y="896"/>
                  </a:lnTo>
                  <a:lnTo>
                    <a:pt x="294" y="890"/>
                  </a:lnTo>
                  <a:lnTo>
                    <a:pt x="291" y="886"/>
                  </a:lnTo>
                  <a:lnTo>
                    <a:pt x="285" y="881"/>
                  </a:lnTo>
                  <a:lnTo>
                    <a:pt x="278" y="880"/>
                  </a:lnTo>
                  <a:lnTo>
                    <a:pt x="268" y="877"/>
                  </a:lnTo>
                  <a:lnTo>
                    <a:pt x="254" y="877"/>
                  </a:lnTo>
                  <a:lnTo>
                    <a:pt x="254" y="871"/>
                  </a:lnTo>
                  <a:lnTo>
                    <a:pt x="252" y="866"/>
                  </a:lnTo>
                  <a:lnTo>
                    <a:pt x="241" y="863"/>
                  </a:lnTo>
                  <a:lnTo>
                    <a:pt x="231" y="861"/>
                  </a:lnTo>
                  <a:lnTo>
                    <a:pt x="221" y="861"/>
                  </a:lnTo>
                  <a:lnTo>
                    <a:pt x="214" y="863"/>
                  </a:lnTo>
                  <a:lnTo>
                    <a:pt x="195" y="868"/>
                  </a:lnTo>
                  <a:lnTo>
                    <a:pt x="175" y="876"/>
                  </a:lnTo>
                  <a:lnTo>
                    <a:pt x="162" y="876"/>
                  </a:lnTo>
                  <a:lnTo>
                    <a:pt x="150" y="874"/>
                  </a:lnTo>
                  <a:lnTo>
                    <a:pt x="138" y="873"/>
                  </a:lnTo>
                  <a:lnTo>
                    <a:pt x="125" y="873"/>
                  </a:lnTo>
                  <a:lnTo>
                    <a:pt x="121" y="876"/>
                  </a:lnTo>
                  <a:lnTo>
                    <a:pt x="117" y="878"/>
                  </a:lnTo>
                  <a:lnTo>
                    <a:pt x="111" y="880"/>
                  </a:lnTo>
                  <a:lnTo>
                    <a:pt x="102" y="881"/>
                  </a:lnTo>
                  <a:lnTo>
                    <a:pt x="90" y="870"/>
                  </a:lnTo>
                  <a:lnTo>
                    <a:pt x="77" y="860"/>
                  </a:lnTo>
                  <a:lnTo>
                    <a:pt x="64" y="848"/>
                  </a:lnTo>
                  <a:lnTo>
                    <a:pt x="51" y="837"/>
                  </a:lnTo>
                  <a:lnTo>
                    <a:pt x="48" y="827"/>
                  </a:lnTo>
                  <a:lnTo>
                    <a:pt x="44" y="817"/>
                  </a:lnTo>
                  <a:lnTo>
                    <a:pt x="37" y="810"/>
                  </a:lnTo>
                  <a:lnTo>
                    <a:pt x="25" y="801"/>
                  </a:lnTo>
                  <a:lnTo>
                    <a:pt x="14" y="793"/>
                  </a:lnTo>
                  <a:lnTo>
                    <a:pt x="8" y="784"/>
                  </a:lnTo>
                  <a:lnTo>
                    <a:pt x="8" y="774"/>
                  </a:lnTo>
                  <a:lnTo>
                    <a:pt x="10" y="763"/>
                  </a:lnTo>
                  <a:lnTo>
                    <a:pt x="5" y="759"/>
                  </a:lnTo>
                  <a:lnTo>
                    <a:pt x="1" y="756"/>
                  </a:lnTo>
                  <a:lnTo>
                    <a:pt x="0" y="750"/>
                  </a:lnTo>
                  <a:lnTo>
                    <a:pt x="1" y="744"/>
                  </a:lnTo>
                  <a:lnTo>
                    <a:pt x="2" y="740"/>
                  </a:lnTo>
                  <a:lnTo>
                    <a:pt x="5" y="734"/>
                  </a:lnTo>
                  <a:lnTo>
                    <a:pt x="11" y="726"/>
                  </a:lnTo>
                  <a:lnTo>
                    <a:pt x="15" y="717"/>
                  </a:lnTo>
                  <a:lnTo>
                    <a:pt x="17" y="709"/>
                  </a:lnTo>
                  <a:lnTo>
                    <a:pt x="17" y="700"/>
                  </a:lnTo>
                  <a:lnTo>
                    <a:pt x="15" y="693"/>
                  </a:lnTo>
                  <a:lnTo>
                    <a:pt x="14" y="687"/>
                  </a:lnTo>
                  <a:lnTo>
                    <a:pt x="8" y="676"/>
                  </a:lnTo>
                  <a:lnTo>
                    <a:pt x="5" y="663"/>
                  </a:lnTo>
                  <a:lnTo>
                    <a:pt x="14" y="644"/>
                  </a:lnTo>
                  <a:lnTo>
                    <a:pt x="24" y="624"/>
                  </a:lnTo>
                  <a:lnTo>
                    <a:pt x="30" y="614"/>
                  </a:lnTo>
                  <a:lnTo>
                    <a:pt x="35" y="606"/>
                  </a:lnTo>
                  <a:lnTo>
                    <a:pt x="42" y="597"/>
                  </a:lnTo>
                  <a:lnTo>
                    <a:pt x="51" y="591"/>
                  </a:lnTo>
                  <a:lnTo>
                    <a:pt x="60" y="584"/>
                  </a:lnTo>
                  <a:lnTo>
                    <a:pt x="70" y="579"/>
                  </a:lnTo>
                  <a:lnTo>
                    <a:pt x="80" y="573"/>
                  </a:lnTo>
                  <a:lnTo>
                    <a:pt x="87" y="564"/>
                  </a:lnTo>
                  <a:lnTo>
                    <a:pt x="88" y="549"/>
                  </a:lnTo>
                  <a:lnTo>
                    <a:pt x="90" y="534"/>
                  </a:lnTo>
                  <a:lnTo>
                    <a:pt x="92" y="529"/>
                  </a:lnTo>
                  <a:lnTo>
                    <a:pt x="97" y="524"/>
                  </a:lnTo>
                  <a:lnTo>
                    <a:pt x="100" y="520"/>
                  </a:lnTo>
                  <a:lnTo>
                    <a:pt x="104" y="517"/>
                  </a:lnTo>
                  <a:lnTo>
                    <a:pt x="112" y="513"/>
                  </a:lnTo>
                  <a:lnTo>
                    <a:pt x="121" y="509"/>
                  </a:lnTo>
                  <a:lnTo>
                    <a:pt x="124" y="506"/>
                  </a:lnTo>
                  <a:lnTo>
                    <a:pt x="128" y="503"/>
                  </a:lnTo>
                  <a:lnTo>
                    <a:pt x="131" y="499"/>
                  </a:lnTo>
                  <a:lnTo>
                    <a:pt x="132" y="494"/>
                  </a:lnTo>
                  <a:lnTo>
                    <a:pt x="134" y="489"/>
                  </a:lnTo>
                  <a:lnTo>
                    <a:pt x="135" y="483"/>
                  </a:lnTo>
                  <a:lnTo>
                    <a:pt x="134" y="474"/>
                  </a:lnTo>
                  <a:lnTo>
                    <a:pt x="132" y="464"/>
                  </a:lnTo>
                  <a:lnTo>
                    <a:pt x="118" y="466"/>
                  </a:lnTo>
                  <a:lnTo>
                    <a:pt x="104" y="466"/>
                  </a:lnTo>
                  <a:lnTo>
                    <a:pt x="102" y="449"/>
                  </a:lnTo>
                  <a:lnTo>
                    <a:pt x="105" y="432"/>
                  </a:lnTo>
                  <a:lnTo>
                    <a:pt x="107" y="423"/>
                  </a:lnTo>
                  <a:lnTo>
                    <a:pt x="110" y="416"/>
                  </a:lnTo>
                  <a:lnTo>
                    <a:pt x="114" y="410"/>
                  </a:lnTo>
                  <a:lnTo>
                    <a:pt x="118" y="404"/>
                  </a:lnTo>
                  <a:lnTo>
                    <a:pt x="115" y="402"/>
                  </a:lnTo>
                  <a:lnTo>
                    <a:pt x="112" y="399"/>
                  </a:lnTo>
                  <a:lnTo>
                    <a:pt x="111" y="394"/>
                  </a:lnTo>
                  <a:lnTo>
                    <a:pt x="110" y="389"/>
                  </a:lnTo>
                  <a:lnTo>
                    <a:pt x="128" y="386"/>
                  </a:lnTo>
                  <a:lnTo>
                    <a:pt x="151" y="384"/>
                  </a:lnTo>
                  <a:lnTo>
                    <a:pt x="161" y="384"/>
                  </a:lnTo>
                  <a:lnTo>
                    <a:pt x="172" y="383"/>
                  </a:lnTo>
                  <a:lnTo>
                    <a:pt x="181" y="382"/>
                  </a:lnTo>
                  <a:lnTo>
                    <a:pt x="190" y="379"/>
                  </a:lnTo>
                  <a:lnTo>
                    <a:pt x="191" y="369"/>
                  </a:lnTo>
                  <a:lnTo>
                    <a:pt x="190" y="359"/>
                  </a:lnTo>
                  <a:lnTo>
                    <a:pt x="188" y="352"/>
                  </a:lnTo>
                  <a:lnTo>
                    <a:pt x="184" y="344"/>
                  </a:lnTo>
                  <a:lnTo>
                    <a:pt x="180" y="339"/>
                  </a:lnTo>
                  <a:lnTo>
                    <a:pt x="172" y="334"/>
                  </a:lnTo>
                  <a:lnTo>
                    <a:pt x="165" y="330"/>
                  </a:lnTo>
                  <a:lnTo>
                    <a:pt x="158" y="329"/>
                  </a:lnTo>
                  <a:lnTo>
                    <a:pt x="158" y="324"/>
                  </a:lnTo>
                  <a:lnTo>
                    <a:pt x="158" y="322"/>
                  </a:lnTo>
                  <a:lnTo>
                    <a:pt x="160" y="322"/>
                  </a:lnTo>
                  <a:lnTo>
                    <a:pt x="161" y="322"/>
                  </a:lnTo>
                  <a:lnTo>
                    <a:pt x="167" y="320"/>
                  </a:lnTo>
                  <a:lnTo>
                    <a:pt x="172" y="320"/>
                  </a:lnTo>
                  <a:lnTo>
                    <a:pt x="178" y="322"/>
                  </a:lnTo>
                  <a:lnTo>
                    <a:pt x="184" y="323"/>
                  </a:lnTo>
                  <a:lnTo>
                    <a:pt x="184" y="316"/>
                  </a:lnTo>
                  <a:lnTo>
                    <a:pt x="184" y="310"/>
                  </a:lnTo>
                  <a:lnTo>
                    <a:pt x="197" y="312"/>
                  </a:lnTo>
                  <a:lnTo>
                    <a:pt x="204" y="310"/>
                  </a:lnTo>
                  <a:lnTo>
                    <a:pt x="210" y="309"/>
                  </a:lnTo>
                  <a:lnTo>
                    <a:pt x="214" y="306"/>
                  </a:lnTo>
                  <a:lnTo>
                    <a:pt x="221" y="297"/>
                  </a:lnTo>
                  <a:lnTo>
                    <a:pt x="232" y="287"/>
                  </a:lnTo>
                  <a:lnTo>
                    <a:pt x="244" y="285"/>
                  </a:lnTo>
                  <a:lnTo>
                    <a:pt x="255" y="280"/>
                  </a:lnTo>
                  <a:lnTo>
                    <a:pt x="264" y="269"/>
                  </a:lnTo>
                  <a:lnTo>
                    <a:pt x="272" y="257"/>
                  </a:lnTo>
                  <a:lnTo>
                    <a:pt x="282" y="256"/>
                  </a:lnTo>
                  <a:lnTo>
                    <a:pt x="292" y="255"/>
                  </a:lnTo>
                  <a:lnTo>
                    <a:pt x="289" y="247"/>
                  </a:lnTo>
                  <a:lnTo>
                    <a:pt x="287" y="240"/>
                  </a:lnTo>
                  <a:lnTo>
                    <a:pt x="285" y="232"/>
                  </a:lnTo>
                  <a:lnTo>
                    <a:pt x="287" y="223"/>
                  </a:lnTo>
                  <a:lnTo>
                    <a:pt x="298" y="223"/>
                  </a:lnTo>
                  <a:lnTo>
                    <a:pt x="308" y="225"/>
                  </a:lnTo>
                  <a:lnTo>
                    <a:pt x="311" y="226"/>
                  </a:lnTo>
                  <a:lnTo>
                    <a:pt x="312" y="227"/>
                  </a:lnTo>
                  <a:lnTo>
                    <a:pt x="312" y="229"/>
                  </a:lnTo>
                  <a:lnTo>
                    <a:pt x="312" y="230"/>
                  </a:lnTo>
                  <a:lnTo>
                    <a:pt x="307" y="233"/>
                  </a:lnTo>
                  <a:lnTo>
                    <a:pt x="301" y="237"/>
                  </a:lnTo>
                  <a:lnTo>
                    <a:pt x="302" y="243"/>
                  </a:lnTo>
                  <a:lnTo>
                    <a:pt x="302" y="249"/>
                  </a:lnTo>
                  <a:lnTo>
                    <a:pt x="305" y="253"/>
                  </a:lnTo>
                  <a:lnTo>
                    <a:pt x="307" y="256"/>
                  </a:lnTo>
                  <a:lnTo>
                    <a:pt x="308" y="256"/>
                  </a:lnTo>
                  <a:lnTo>
                    <a:pt x="308" y="256"/>
                  </a:lnTo>
                  <a:lnTo>
                    <a:pt x="318" y="253"/>
                  </a:lnTo>
                  <a:lnTo>
                    <a:pt x="328" y="250"/>
                  </a:lnTo>
                  <a:lnTo>
                    <a:pt x="334" y="256"/>
                  </a:lnTo>
                  <a:lnTo>
                    <a:pt x="339" y="260"/>
                  </a:lnTo>
                  <a:lnTo>
                    <a:pt x="354" y="253"/>
                  </a:lnTo>
                  <a:lnTo>
                    <a:pt x="367" y="247"/>
                  </a:lnTo>
                  <a:lnTo>
                    <a:pt x="382" y="247"/>
                  </a:lnTo>
                  <a:lnTo>
                    <a:pt x="399" y="245"/>
                  </a:lnTo>
                  <a:lnTo>
                    <a:pt x="405" y="230"/>
                  </a:lnTo>
                  <a:lnTo>
                    <a:pt x="412" y="216"/>
                  </a:lnTo>
                  <a:lnTo>
                    <a:pt x="419" y="215"/>
                  </a:lnTo>
                  <a:lnTo>
                    <a:pt x="425" y="216"/>
                  </a:lnTo>
                  <a:lnTo>
                    <a:pt x="431" y="219"/>
                  </a:lnTo>
                  <a:lnTo>
                    <a:pt x="435" y="220"/>
                  </a:lnTo>
                  <a:lnTo>
                    <a:pt x="437" y="217"/>
                  </a:lnTo>
                  <a:lnTo>
                    <a:pt x="439" y="215"/>
                  </a:lnTo>
                  <a:lnTo>
                    <a:pt x="434" y="207"/>
                  </a:lnTo>
                  <a:lnTo>
                    <a:pt x="429" y="202"/>
                  </a:lnTo>
                  <a:lnTo>
                    <a:pt x="429" y="197"/>
                  </a:lnTo>
                  <a:lnTo>
                    <a:pt x="429" y="192"/>
                  </a:lnTo>
                  <a:lnTo>
                    <a:pt x="444" y="195"/>
                  </a:lnTo>
                  <a:lnTo>
                    <a:pt x="458" y="195"/>
                  </a:lnTo>
                  <a:lnTo>
                    <a:pt x="465" y="195"/>
                  </a:lnTo>
                  <a:lnTo>
                    <a:pt x="471" y="192"/>
                  </a:lnTo>
                  <a:lnTo>
                    <a:pt x="475" y="189"/>
                  </a:lnTo>
                  <a:lnTo>
                    <a:pt x="479" y="183"/>
                  </a:lnTo>
                  <a:lnTo>
                    <a:pt x="471" y="182"/>
                  </a:lnTo>
                  <a:lnTo>
                    <a:pt x="462" y="180"/>
                  </a:lnTo>
                  <a:lnTo>
                    <a:pt x="452" y="182"/>
                  </a:lnTo>
                  <a:lnTo>
                    <a:pt x="444" y="182"/>
                  </a:lnTo>
                  <a:lnTo>
                    <a:pt x="434" y="182"/>
                  </a:lnTo>
                  <a:lnTo>
                    <a:pt x="424" y="182"/>
                  </a:lnTo>
                  <a:lnTo>
                    <a:pt x="415" y="180"/>
                  </a:lnTo>
                  <a:lnTo>
                    <a:pt x="407" y="176"/>
                  </a:lnTo>
                  <a:lnTo>
                    <a:pt x="407" y="175"/>
                  </a:lnTo>
                  <a:lnTo>
                    <a:pt x="407" y="173"/>
                  </a:lnTo>
                  <a:lnTo>
                    <a:pt x="407" y="165"/>
                  </a:lnTo>
                  <a:lnTo>
                    <a:pt x="405" y="155"/>
                  </a:lnTo>
                  <a:lnTo>
                    <a:pt x="421" y="145"/>
                  </a:lnTo>
                  <a:lnTo>
                    <a:pt x="435" y="133"/>
                  </a:lnTo>
                  <a:lnTo>
                    <a:pt x="434" y="127"/>
                  </a:lnTo>
                  <a:lnTo>
                    <a:pt x="434" y="125"/>
                  </a:lnTo>
                  <a:lnTo>
                    <a:pt x="431" y="122"/>
                  </a:lnTo>
                  <a:lnTo>
                    <a:pt x="429" y="119"/>
                  </a:lnTo>
                  <a:lnTo>
                    <a:pt x="428" y="119"/>
                  </a:lnTo>
                  <a:lnTo>
                    <a:pt x="428" y="119"/>
                  </a:lnTo>
                  <a:lnTo>
                    <a:pt x="419" y="120"/>
                  </a:lnTo>
                  <a:lnTo>
                    <a:pt x="411" y="123"/>
                  </a:lnTo>
                  <a:lnTo>
                    <a:pt x="402" y="127"/>
                  </a:lnTo>
                  <a:lnTo>
                    <a:pt x="395" y="133"/>
                  </a:lnTo>
                  <a:lnTo>
                    <a:pt x="381" y="146"/>
                  </a:lnTo>
                  <a:lnTo>
                    <a:pt x="369" y="156"/>
                  </a:lnTo>
                  <a:lnTo>
                    <a:pt x="369" y="166"/>
                  </a:lnTo>
                  <a:lnTo>
                    <a:pt x="371" y="175"/>
                  </a:lnTo>
                  <a:lnTo>
                    <a:pt x="372" y="179"/>
                  </a:lnTo>
                  <a:lnTo>
                    <a:pt x="377" y="182"/>
                  </a:lnTo>
                  <a:lnTo>
                    <a:pt x="381" y="185"/>
                  </a:lnTo>
                  <a:lnTo>
                    <a:pt x="385" y="186"/>
                  </a:lnTo>
                  <a:lnTo>
                    <a:pt x="384" y="189"/>
                  </a:lnTo>
                  <a:lnTo>
                    <a:pt x="384" y="192"/>
                  </a:lnTo>
                  <a:lnTo>
                    <a:pt x="372" y="196"/>
                  </a:lnTo>
                  <a:lnTo>
                    <a:pt x="362" y="202"/>
                  </a:lnTo>
                  <a:lnTo>
                    <a:pt x="365" y="209"/>
                  </a:lnTo>
                  <a:lnTo>
                    <a:pt x="364" y="216"/>
                  </a:lnTo>
                  <a:lnTo>
                    <a:pt x="361" y="223"/>
                  </a:lnTo>
                  <a:lnTo>
                    <a:pt x="357" y="229"/>
                  </a:lnTo>
                  <a:lnTo>
                    <a:pt x="349" y="230"/>
                  </a:lnTo>
                  <a:lnTo>
                    <a:pt x="342" y="232"/>
                  </a:lnTo>
                  <a:lnTo>
                    <a:pt x="342" y="236"/>
                  </a:lnTo>
                  <a:lnTo>
                    <a:pt x="341" y="237"/>
                  </a:lnTo>
                  <a:lnTo>
                    <a:pt x="341" y="240"/>
                  </a:lnTo>
                  <a:lnTo>
                    <a:pt x="338" y="242"/>
                  </a:lnTo>
                  <a:lnTo>
                    <a:pt x="334" y="237"/>
                  </a:lnTo>
                  <a:lnTo>
                    <a:pt x="331" y="233"/>
                  </a:lnTo>
                  <a:lnTo>
                    <a:pt x="327" y="227"/>
                  </a:lnTo>
                  <a:lnTo>
                    <a:pt x="324" y="220"/>
                  </a:lnTo>
                  <a:lnTo>
                    <a:pt x="321" y="206"/>
                  </a:lnTo>
                  <a:lnTo>
                    <a:pt x="319" y="192"/>
                  </a:lnTo>
                  <a:lnTo>
                    <a:pt x="311" y="193"/>
                  </a:lnTo>
                  <a:lnTo>
                    <a:pt x="304" y="195"/>
                  </a:lnTo>
                  <a:lnTo>
                    <a:pt x="299" y="197"/>
                  </a:lnTo>
                  <a:lnTo>
                    <a:pt x="294" y="200"/>
                  </a:lnTo>
                  <a:lnTo>
                    <a:pt x="289" y="203"/>
                  </a:lnTo>
                  <a:lnTo>
                    <a:pt x="285" y="205"/>
                  </a:lnTo>
                  <a:lnTo>
                    <a:pt x="278" y="207"/>
                  </a:lnTo>
                  <a:lnTo>
                    <a:pt x="271" y="207"/>
                  </a:lnTo>
                  <a:lnTo>
                    <a:pt x="271" y="206"/>
                  </a:lnTo>
                  <a:lnTo>
                    <a:pt x="271" y="205"/>
                  </a:lnTo>
                  <a:lnTo>
                    <a:pt x="267" y="197"/>
                  </a:lnTo>
                  <a:lnTo>
                    <a:pt x="262" y="186"/>
                  </a:lnTo>
                  <a:lnTo>
                    <a:pt x="259" y="175"/>
                  </a:lnTo>
                  <a:lnTo>
                    <a:pt x="258" y="166"/>
                  </a:lnTo>
                  <a:lnTo>
                    <a:pt x="271" y="160"/>
                  </a:lnTo>
                  <a:lnTo>
                    <a:pt x="287" y="153"/>
                  </a:lnTo>
                  <a:lnTo>
                    <a:pt x="301" y="147"/>
                  </a:lnTo>
                  <a:lnTo>
                    <a:pt x="314" y="139"/>
                  </a:lnTo>
                  <a:lnTo>
                    <a:pt x="325" y="123"/>
                  </a:lnTo>
                  <a:lnTo>
                    <a:pt x="344" y="97"/>
                  </a:lnTo>
                  <a:lnTo>
                    <a:pt x="354" y="87"/>
                  </a:lnTo>
                  <a:lnTo>
                    <a:pt x="364" y="79"/>
                  </a:lnTo>
                  <a:lnTo>
                    <a:pt x="368" y="77"/>
                  </a:lnTo>
                  <a:lnTo>
                    <a:pt x="371" y="77"/>
                  </a:lnTo>
                  <a:lnTo>
                    <a:pt x="374" y="79"/>
                  </a:lnTo>
                  <a:lnTo>
                    <a:pt x="377" y="83"/>
                  </a:lnTo>
                  <a:lnTo>
                    <a:pt x="387" y="76"/>
                  </a:lnTo>
                  <a:lnTo>
                    <a:pt x="398" y="72"/>
                  </a:lnTo>
                  <a:lnTo>
                    <a:pt x="409" y="69"/>
                  </a:lnTo>
                  <a:lnTo>
                    <a:pt x="419" y="67"/>
                  </a:lnTo>
                  <a:lnTo>
                    <a:pt x="442" y="67"/>
                  </a:lnTo>
                  <a:lnTo>
                    <a:pt x="467" y="70"/>
                  </a:lnTo>
                  <a:lnTo>
                    <a:pt x="467" y="75"/>
                  </a:lnTo>
                  <a:lnTo>
                    <a:pt x="465" y="79"/>
                  </a:lnTo>
                  <a:lnTo>
                    <a:pt x="481" y="79"/>
                  </a:lnTo>
                  <a:lnTo>
                    <a:pt x="495" y="80"/>
                  </a:lnTo>
                  <a:lnTo>
                    <a:pt x="509" y="82"/>
                  </a:lnTo>
                  <a:lnTo>
                    <a:pt x="524" y="86"/>
                  </a:lnTo>
                  <a:lnTo>
                    <a:pt x="536" y="90"/>
                  </a:lnTo>
                  <a:lnTo>
                    <a:pt x="549" y="96"/>
                  </a:lnTo>
                  <a:lnTo>
                    <a:pt x="559" y="103"/>
                  </a:lnTo>
                  <a:lnTo>
                    <a:pt x="566" y="113"/>
                  </a:lnTo>
                  <a:lnTo>
                    <a:pt x="565" y="115"/>
                  </a:lnTo>
                  <a:lnTo>
                    <a:pt x="562" y="116"/>
                  </a:lnTo>
                  <a:lnTo>
                    <a:pt x="554" y="117"/>
                  </a:lnTo>
                  <a:lnTo>
                    <a:pt x="545" y="117"/>
                  </a:lnTo>
                  <a:lnTo>
                    <a:pt x="536" y="117"/>
                  </a:lnTo>
                  <a:lnTo>
                    <a:pt x="528" y="115"/>
                  </a:lnTo>
                  <a:lnTo>
                    <a:pt x="509" y="109"/>
                  </a:lnTo>
                  <a:lnTo>
                    <a:pt x="494" y="106"/>
                  </a:lnTo>
                  <a:lnTo>
                    <a:pt x="494" y="106"/>
                  </a:lnTo>
                  <a:lnTo>
                    <a:pt x="494" y="107"/>
                  </a:lnTo>
                  <a:lnTo>
                    <a:pt x="504" y="119"/>
                  </a:lnTo>
                  <a:lnTo>
                    <a:pt x="514" y="130"/>
                  </a:lnTo>
                  <a:lnTo>
                    <a:pt x="519" y="135"/>
                  </a:lnTo>
                  <a:lnTo>
                    <a:pt x="525" y="139"/>
                  </a:lnTo>
                  <a:lnTo>
                    <a:pt x="534" y="143"/>
                  </a:lnTo>
                  <a:lnTo>
                    <a:pt x="542" y="145"/>
                  </a:lnTo>
                  <a:lnTo>
                    <a:pt x="538" y="137"/>
                  </a:lnTo>
                  <a:lnTo>
                    <a:pt x="535" y="129"/>
                  </a:lnTo>
                  <a:lnTo>
                    <a:pt x="536" y="127"/>
                  </a:lnTo>
                  <a:lnTo>
                    <a:pt x="538" y="126"/>
                  </a:lnTo>
                  <a:lnTo>
                    <a:pt x="549" y="132"/>
                  </a:lnTo>
                  <a:lnTo>
                    <a:pt x="562" y="135"/>
                  </a:lnTo>
                  <a:lnTo>
                    <a:pt x="562" y="133"/>
                  </a:lnTo>
                  <a:lnTo>
                    <a:pt x="562" y="130"/>
                  </a:lnTo>
                  <a:lnTo>
                    <a:pt x="559" y="129"/>
                  </a:lnTo>
                  <a:lnTo>
                    <a:pt x="558" y="125"/>
                  </a:lnTo>
                  <a:lnTo>
                    <a:pt x="571" y="117"/>
                  </a:lnTo>
                  <a:lnTo>
                    <a:pt x="586" y="112"/>
                  </a:lnTo>
                  <a:lnTo>
                    <a:pt x="585" y="99"/>
                  </a:lnTo>
                  <a:lnTo>
                    <a:pt x="584" y="87"/>
                  </a:lnTo>
                  <a:lnTo>
                    <a:pt x="596" y="90"/>
                  </a:lnTo>
                  <a:lnTo>
                    <a:pt x="606" y="93"/>
                  </a:lnTo>
                  <a:lnTo>
                    <a:pt x="608" y="95"/>
                  </a:lnTo>
                  <a:lnTo>
                    <a:pt x="608" y="96"/>
                  </a:lnTo>
                  <a:lnTo>
                    <a:pt x="608" y="97"/>
                  </a:lnTo>
                  <a:lnTo>
                    <a:pt x="606" y="99"/>
                  </a:lnTo>
                  <a:lnTo>
                    <a:pt x="604" y="100"/>
                  </a:lnTo>
                  <a:lnTo>
                    <a:pt x="599" y="100"/>
                  </a:lnTo>
                  <a:lnTo>
                    <a:pt x="599" y="106"/>
                  </a:lnTo>
                  <a:lnTo>
                    <a:pt x="599" y="110"/>
                  </a:lnTo>
                  <a:lnTo>
                    <a:pt x="608" y="109"/>
                  </a:lnTo>
                  <a:lnTo>
                    <a:pt x="616" y="106"/>
                  </a:lnTo>
                  <a:lnTo>
                    <a:pt x="624" y="103"/>
                  </a:lnTo>
                  <a:lnTo>
                    <a:pt x="629" y="99"/>
                  </a:lnTo>
                  <a:lnTo>
                    <a:pt x="636" y="95"/>
                  </a:lnTo>
                  <a:lnTo>
                    <a:pt x="645" y="92"/>
                  </a:lnTo>
                  <a:lnTo>
                    <a:pt x="654" y="89"/>
                  </a:lnTo>
                  <a:lnTo>
                    <a:pt x="665" y="87"/>
                  </a:lnTo>
                  <a:lnTo>
                    <a:pt x="665" y="92"/>
                  </a:lnTo>
                  <a:lnTo>
                    <a:pt x="665" y="95"/>
                  </a:lnTo>
                  <a:lnTo>
                    <a:pt x="679" y="95"/>
                  </a:lnTo>
                  <a:lnTo>
                    <a:pt x="694" y="92"/>
                  </a:lnTo>
                  <a:lnTo>
                    <a:pt x="708" y="89"/>
                  </a:lnTo>
                  <a:lnTo>
                    <a:pt x="719" y="85"/>
                  </a:lnTo>
                  <a:lnTo>
                    <a:pt x="718" y="83"/>
                  </a:lnTo>
                  <a:lnTo>
                    <a:pt x="716" y="80"/>
                  </a:lnTo>
                  <a:lnTo>
                    <a:pt x="706" y="79"/>
                  </a:lnTo>
                  <a:lnTo>
                    <a:pt x="698" y="76"/>
                  </a:lnTo>
                  <a:lnTo>
                    <a:pt x="696" y="70"/>
                  </a:lnTo>
                  <a:lnTo>
                    <a:pt x="696" y="66"/>
                  </a:lnTo>
                  <a:lnTo>
                    <a:pt x="718" y="72"/>
                  </a:lnTo>
                  <a:lnTo>
                    <a:pt x="741" y="79"/>
                  </a:lnTo>
                  <a:lnTo>
                    <a:pt x="763" y="87"/>
                  </a:lnTo>
                  <a:lnTo>
                    <a:pt x="786" y="93"/>
                  </a:lnTo>
                  <a:lnTo>
                    <a:pt x="789" y="92"/>
                  </a:lnTo>
                  <a:lnTo>
                    <a:pt x="791" y="89"/>
                  </a:lnTo>
                  <a:lnTo>
                    <a:pt x="773" y="79"/>
                  </a:lnTo>
                  <a:lnTo>
                    <a:pt x="759" y="70"/>
                  </a:lnTo>
                  <a:lnTo>
                    <a:pt x="759" y="62"/>
                  </a:lnTo>
                  <a:lnTo>
                    <a:pt x="761" y="55"/>
                  </a:lnTo>
                  <a:lnTo>
                    <a:pt x="763" y="49"/>
                  </a:lnTo>
                  <a:lnTo>
                    <a:pt x="765" y="45"/>
                  </a:lnTo>
                  <a:lnTo>
                    <a:pt x="768" y="43"/>
                  </a:lnTo>
                  <a:lnTo>
                    <a:pt x="771" y="40"/>
                  </a:lnTo>
                  <a:lnTo>
                    <a:pt x="782" y="45"/>
                  </a:lnTo>
                  <a:lnTo>
                    <a:pt x="795" y="48"/>
                  </a:lnTo>
                  <a:lnTo>
                    <a:pt x="796" y="56"/>
                  </a:lnTo>
                  <a:lnTo>
                    <a:pt x="799" y="63"/>
                  </a:lnTo>
                  <a:lnTo>
                    <a:pt x="803" y="69"/>
                  </a:lnTo>
                  <a:lnTo>
                    <a:pt x="809" y="75"/>
                  </a:lnTo>
                  <a:lnTo>
                    <a:pt x="815" y="80"/>
                  </a:lnTo>
                  <a:lnTo>
                    <a:pt x="819" y="86"/>
                  </a:lnTo>
                  <a:lnTo>
                    <a:pt x="823" y="92"/>
                  </a:lnTo>
                  <a:lnTo>
                    <a:pt x="826" y="97"/>
                  </a:lnTo>
                  <a:lnTo>
                    <a:pt x="821" y="103"/>
                  </a:lnTo>
                  <a:lnTo>
                    <a:pt x="815" y="110"/>
                  </a:lnTo>
                  <a:lnTo>
                    <a:pt x="818" y="113"/>
                  </a:lnTo>
                  <a:lnTo>
                    <a:pt x="821" y="117"/>
                  </a:lnTo>
                  <a:lnTo>
                    <a:pt x="825" y="117"/>
                  </a:lnTo>
                  <a:lnTo>
                    <a:pt x="829" y="117"/>
                  </a:lnTo>
                  <a:lnTo>
                    <a:pt x="835" y="112"/>
                  </a:lnTo>
                  <a:lnTo>
                    <a:pt x="839" y="107"/>
                  </a:lnTo>
                  <a:lnTo>
                    <a:pt x="839" y="97"/>
                  </a:lnTo>
                  <a:lnTo>
                    <a:pt x="835" y="90"/>
                  </a:lnTo>
                  <a:lnTo>
                    <a:pt x="835" y="90"/>
                  </a:lnTo>
                  <a:lnTo>
                    <a:pt x="835" y="89"/>
                  </a:lnTo>
                  <a:lnTo>
                    <a:pt x="846" y="90"/>
                  </a:lnTo>
                  <a:lnTo>
                    <a:pt x="855" y="92"/>
                  </a:lnTo>
                  <a:lnTo>
                    <a:pt x="856" y="96"/>
                  </a:lnTo>
                  <a:lnTo>
                    <a:pt x="856" y="97"/>
                  </a:lnTo>
                  <a:lnTo>
                    <a:pt x="859" y="97"/>
                  </a:lnTo>
                  <a:lnTo>
                    <a:pt x="863" y="97"/>
                  </a:lnTo>
                  <a:lnTo>
                    <a:pt x="862" y="96"/>
                  </a:lnTo>
                  <a:lnTo>
                    <a:pt x="861" y="95"/>
                  </a:lnTo>
                  <a:lnTo>
                    <a:pt x="858" y="90"/>
                  </a:lnTo>
                  <a:lnTo>
                    <a:pt x="855" y="86"/>
                  </a:lnTo>
                  <a:lnTo>
                    <a:pt x="842" y="86"/>
                  </a:lnTo>
                  <a:lnTo>
                    <a:pt x="829" y="86"/>
                  </a:lnTo>
                  <a:lnTo>
                    <a:pt x="819" y="72"/>
                  </a:lnTo>
                  <a:lnTo>
                    <a:pt x="809" y="59"/>
                  </a:lnTo>
                  <a:lnTo>
                    <a:pt x="811" y="53"/>
                  </a:lnTo>
                  <a:lnTo>
                    <a:pt x="812" y="50"/>
                  </a:lnTo>
                  <a:lnTo>
                    <a:pt x="819" y="56"/>
                  </a:lnTo>
                  <a:lnTo>
                    <a:pt x="826" y="62"/>
                  </a:lnTo>
                  <a:lnTo>
                    <a:pt x="831" y="63"/>
                  </a:lnTo>
                  <a:lnTo>
                    <a:pt x="836" y="65"/>
                  </a:lnTo>
                  <a:lnTo>
                    <a:pt x="842" y="65"/>
                  </a:lnTo>
                  <a:lnTo>
                    <a:pt x="848" y="63"/>
                  </a:lnTo>
                  <a:lnTo>
                    <a:pt x="839" y="60"/>
                  </a:lnTo>
                  <a:lnTo>
                    <a:pt x="832" y="58"/>
                  </a:lnTo>
                  <a:lnTo>
                    <a:pt x="832" y="52"/>
                  </a:lnTo>
                  <a:lnTo>
                    <a:pt x="832" y="46"/>
                  </a:lnTo>
                  <a:lnTo>
                    <a:pt x="845" y="50"/>
                  </a:lnTo>
                  <a:lnTo>
                    <a:pt x="856" y="56"/>
                  </a:lnTo>
                  <a:lnTo>
                    <a:pt x="861" y="58"/>
                  </a:lnTo>
                  <a:lnTo>
                    <a:pt x="866" y="59"/>
                  </a:lnTo>
                  <a:lnTo>
                    <a:pt x="872" y="60"/>
                  </a:lnTo>
                  <a:lnTo>
                    <a:pt x="878" y="60"/>
                  </a:lnTo>
                  <a:lnTo>
                    <a:pt x="876" y="58"/>
                  </a:lnTo>
                  <a:lnTo>
                    <a:pt x="875" y="56"/>
                  </a:lnTo>
                  <a:lnTo>
                    <a:pt x="861" y="49"/>
                  </a:lnTo>
                  <a:lnTo>
                    <a:pt x="848" y="43"/>
                  </a:lnTo>
                  <a:lnTo>
                    <a:pt x="848" y="40"/>
                  </a:lnTo>
                  <a:lnTo>
                    <a:pt x="848" y="38"/>
                  </a:lnTo>
                  <a:lnTo>
                    <a:pt x="849" y="36"/>
                  </a:lnTo>
                  <a:lnTo>
                    <a:pt x="851" y="35"/>
                  </a:lnTo>
                  <a:lnTo>
                    <a:pt x="863" y="35"/>
                  </a:lnTo>
                  <a:lnTo>
                    <a:pt x="875" y="36"/>
                  </a:lnTo>
                  <a:lnTo>
                    <a:pt x="885" y="38"/>
                  </a:lnTo>
                  <a:lnTo>
                    <a:pt x="896" y="39"/>
                  </a:lnTo>
                  <a:lnTo>
                    <a:pt x="896" y="39"/>
                  </a:lnTo>
                  <a:lnTo>
                    <a:pt x="896" y="38"/>
                  </a:lnTo>
                  <a:lnTo>
                    <a:pt x="892" y="35"/>
                  </a:lnTo>
                  <a:lnTo>
                    <a:pt x="889" y="32"/>
                  </a:lnTo>
                  <a:lnTo>
                    <a:pt x="888" y="28"/>
                  </a:lnTo>
                  <a:lnTo>
                    <a:pt x="888" y="22"/>
                  </a:lnTo>
                  <a:lnTo>
                    <a:pt x="901" y="22"/>
                  </a:lnTo>
                  <a:lnTo>
                    <a:pt x="915" y="22"/>
                  </a:lnTo>
                  <a:lnTo>
                    <a:pt x="928" y="20"/>
                  </a:lnTo>
                  <a:lnTo>
                    <a:pt x="939" y="18"/>
                  </a:lnTo>
                  <a:lnTo>
                    <a:pt x="952" y="15"/>
                  </a:lnTo>
                  <a:lnTo>
                    <a:pt x="962" y="10"/>
                  </a:lnTo>
                  <a:lnTo>
                    <a:pt x="971" y="6"/>
                  </a:lnTo>
                  <a:lnTo>
                    <a:pt x="978" y="0"/>
                  </a:lnTo>
                  <a:lnTo>
                    <a:pt x="992" y="0"/>
                  </a:lnTo>
                  <a:lnTo>
                    <a:pt x="1002" y="2"/>
                  </a:lnTo>
                  <a:lnTo>
                    <a:pt x="1010" y="6"/>
                  </a:lnTo>
                  <a:lnTo>
                    <a:pt x="1019" y="10"/>
                  </a:lnTo>
                  <a:lnTo>
                    <a:pt x="1040" y="10"/>
                  </a:lnTo>
                  <a:lnTo>
                    <a:pt x="1062" y="10"/>
                  </a:lnTo>
                  <a:lnTo>
                    <a:pt x="1066" y="16"/>
                  </a:lnTo>
                  <a:lnTo>
                    <a:pt x="1072" y="22"/>
                  </a:lnTo>
                  <a:lnTo>
                    <a:pt x="1073" y="25"/>
                  </a:lnTo>
                  <a:lnTo>
                    <a:pt x="1075" y="29"/>
                  </a:lnTo>
                  <a:lnTo>
                    <a:pt x="1073" y="29"/>
                  </a:lnTo>
                  <a:lnTo>
                    <a:pt x="1072" y="29"/>
                  </a:lnTo>
                  <a:lnTo>
                    <a:pt x="1065" y="32"/>
                  </a:lnTo>
                  <a:lnTo>
                    <a:pt x="1059" y="33"/>
                  </a:lnTo>
                  <a:lnTo>
                    <a:pt x="1055" y="36"/>
                  </a:lnTo>
                  <a:lnTo>
                    <a:pt x="1050" y="42"/>
                  </a:lnTo>
                  <a:lnTo>
                    <a:pt x="1050" y="43"/>
                  </a:lnTo>
                  <a:lnTo>
                    <a:pt x="1050" y="43"/>
                  </a:lnTo>
                  <a:lnTo>
                    <a:pt x="1052" y="43"/>
                  </a:lnTo>
                  <a:lnTo>
                    <a:pt x="1055" y="43"/>
                  </a:lnTo>
                  <a:lnTo>
                    <a:pt x="1059" y="43"/>
                  </a:lnTo>
                  <a:lnTo>
                    <a:pt x="1063" y="42"/>
                  </a:lnTo>
                  <a:lnTo>
                    <a:pt x="1068" y="39"/>
                  </a:lnTo>
                  <a:lnTo>
                    <a:pt x="1073" y="36"/>
                  </a:lnTo>
                  <a:lnTo>
                    <a:pt x="1080" y="33"/>
                  </a:lnTo>
                  <a:lnTo>
                    <a:pt x="1086" y="32"/>
                  </a:lnTo>
                  <a:lnTo>
                    <a:pt x="1093" y="32"/>
                  </a:lnTo>
                  <a:lnTo>
                    <a:pt x="1099" y="33"/>
                  </a:lnTo>
                  <a:lnTo>
                    <a:pt x="1118" y="39"/>
                  </a:lnTo>
                  <a:lnTo>
                    <a:pt x="1139" y="43"/>
                  </a:lnTo>
                  <a:lnTo>
                    <a:pt x="1160" y="46"/>
                  </a:lnTo>
                  <a:lnTo>
                    <a:pt x="1182" y="46"/>
                  </a:lnTo>
                  <a:lnTo>
                    <a:pt x="1183" y="43"/>
                  </a:lnTo>
                  <a:lnTo>
                    <a:pt x="1186" y="39"/>
                  </a:lnTo>
                  <a:lnTo>
                    <a:pt x="1202" y="40"/>
                  </a:lnTo>
                  <a:lnTo>
                    <a:pt x="1220" y="42"/>
                  </a:lnTo>
                  <a:lnTo>
                    <a:pt x="1232" y="49"/>
                  </a:lnTo>
                  <a:lnTo>
                    <a:pt x="1242" y="56"/>
                  </a:lnTo>
                  <a:lnTo>
                    <a:pt x="1247" y="60"/>
                  </a:lnTo>
                  <a:lnTo>
                    <a:pt x="1255" y="63"/>
                  </a:lnTo>
                  <a:lnTo>
                    <a:pt x="1262" y="65"/>
                  </a:lnTo>
                  <a:lnTo>
                    <a:pt x="1272" y="66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未知"/>
            <p:cNvSpPr/>
            <p:nvPr/>
          </p:nvSpPr>
          <p:spPr bwMode="auto">
            <a:xfrm>
              <a:off x="5608706" y="1759068"/>
              <a:ext cx="236494" cy="149857"/>
            </a:xfrm>
            <a:custGeom>
              <a:avLst/>
              <a:gdLst>
                <a:gd name="T0" fmla="*/ 101 w 101"/>
                <a:gd name="T1" fmla="*/ 13 h 64"/>
                <a:gd name="T2" fmla="*/ 89 w 101"/>
                <a:gd name="T3" fmla="*/ 13 h 64"/>
                <a:gd name="T4" fmla="*/ 77 w 101"/>
                <a:gd name="T5" fmla="*/ 13 h 64"/>
                <a:gd name="T6" fmla="*/ 67 w 101"/>
                <a:gd name="T7" fmla="*/ 15 h 64"/>
                <a:gd name="T8" fmla="*/ 57 w 101"/>
                <a:gd name="T9" fmla="*/ 17 h 64"/>
                <a:gd name="T10" fmla="*/ 47 w 101"/>
                <a:gd name="T11" fmla="*/ 20 h 64"/>
                <a:gd name="T12" fmla="*/ 40 w 101"/>
                <a:gd name="T13" fmla="*/ 25 h 64"/>
                <a:gd name="T14" fmla="*/ 33 w 101"/>
                <a:gd name="T15" fmla="*/ 30 h 64"/>
                <a:gd name="T16" fmla="*/ 29 w 101"/>
                <a:gd name="T17" fmla="*/ 37 h 64"/>
                <a:gd name="T18" fmla="*/ 29 w 101"/>
                <a:gd name="T19" fmla="*/ 45 h 64"/>
                <a:gd name="T20" fmla="*/ 27 w 101"/>
                <a:gd name="T21" fmla="*/ 53 h 64"/>
                <a:gd name="T22" fmla="*/ 33 w 101"/>
                <a:gd name="T23" fmla="*/ 55 h 64"/>
                <a:gd name="T24" fmla="*/ 40 w 101"/>
                <a:gd name="T25" fmla="*/ 57 h 64"/>
                <a:gd name="T26" fmla="*/ 47 w 101"/>
                <a:gd name="T27" fmla="*/ 60 h 64"/>
                <a:gd name="T28" fmla="*/ 51 w 101"/>
                <a:gd name="T29" fmla="*/ 64 h 64"/>
                <a:gd name="T30" fmla="*/ 33 w 101"/>
                <a:gd name="T31" fmla="*/ 64 h 64"/>
                <a:gd name="T32" fmla="*/ 16 w 101"/>
                <a:gd name="T33" fmla="*/ 64 h 64"/>
                <a:gd name="T34" fmla="*/ 13 w 101"/>
                <a:gd name="T35" fmla="*/ 60 h 64"/>
                <a:gd name="T36" fmla="*/ 10 w 101"/>
                <a:gd name="T37" fmla="*/ 57 h 64"/>
                <a:gd name="T38" fmla="*/ 6 w 101"/>
                <a:gd name="T39" fmla="*/ 56 h 64"/>
                <a:gd name="T40" fmla="*/ 0 w 101"/>
                <a:gd name="T41" fmla="*/ 56 h 64"/>
                <a:gd name="T42" fmla="*/ 0 w 101"/>
                <a:gd name="T43" fmla="*/ 46 h 64"/>
                <a:gd name="T44" fmla="*/ 3 w 101"/>
                <a:gd name="T45" fmla="*/ 39 h 64"/>
                <a:gd name="T46" fmla="*/ 11 w 101"/>
                <a:gd name="T47" fmla="*/ 36 h 64"/>
                <a:gd name="T48" fmla="*/ 20 w 101"/>
                <a:gd name="T49" fmla="*/ 33 h 64"/>
                <a:gd name="T50" fmla="*/ 17 w 101"/>
                <a:gd name="T51" fmla="*/ 30 h 64"/>
                <a:gd name="T52" fmla="*/ 14 w 101"/>
                <a:gd name="T53" fmla="*/ 27 h 64"/>
                <a:gd name="T54" fmla="*/ 33 w 101"/>
                <a:gd name="T55" fmla="*/ 19 h 64"/>
                <a:gd name="T56" fmla="*/ 54 w 101"/>
                <a:gd name="T57" fmla="*/ 9 h 64"/>
                <a:gd name="T58" fmla="*/ 66 w 101"/>
                <a:gd name="T59" fmla="*/ 5 h 64"/>
                <a:gd name="T60" fmla="*/ 77 w 101"/>
                <a:gd name="T61" fmla="*/ 2 h 64"/>
                <a:gd name="T62" fmla="*/ 90 w 101"/>
                <a:gd name="T63" fmla="*/ 0 h 64"/>
                <a:gd name="T64" fmla="*/ 101 w 101"/>
                <a:gd name="T65" fmla="*/ 2 h 64"/>
                <a:gd name="T66" fmla="*/ 101 w 101"/>
                <a:gd name="T67" fmla="*/ 7 h 64"/>
                <a:gd name="T68" fmla="*/ 101 w 101"/>
                <a:gd name="T69" fmla="*/ 13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1" h="64">
                  <a:moveTo>
                    <a:pt x="101" y="13"/>
                  </a:moveTo>
                  <a:lnTo>
                    <a:pt x="89" y="13"/>
                  </a:lnTo>
                  <a:lnTo>
                    <a:pt x="77" y="13"/>
                  </a:lnTo>
                  <a:lnTo>
                    <a:pt x="67" y="15"/>
                  </a:lnTo>
                  <a:lnTo>
                    <a:pt x="57" y="17"/>
                  </a:lnTo>
                  <a:lnTo>
                    <a:pt x="47" y="20"/>
                  </a:lnTo>
                  <a:lnTo>
                    <a:pt x="40" y="25"/>
                  </a:lnTo>
                  <a:lnTo>
                    <a:pt x="33" y="30"/>
                  </a:lnTo>
                  <a:lnTo>
                    <a:pt x="29" y="37"/>
                  </a:lnTo>
                  <a:lnTo>
                    <a:pt x="29" y="45"/>
                  </a:lnTo>
                  <a:lnTo>
                    <a:pt x="27" y="53"/>
                  </a:lnTo>
                  <a:lnTo>
                    <a:pt x="33" y="55"/>
                  </a:lnTo>
                  <a:lnTo>
                    <a:pt x="40" y="57"/>
                  </a:lnTo>
                  <a:lnTo>
                    <a:pt x="47" y="60"/>
                  </a:lnTo>
                  <a:lnTo>
                    <a:pt x="51" y="64"/>
                  </a:lnTo>
                  <a:lnTo>
                    <a:pt x="33" y="64"/>
                  </a:lnTo>
                  <a:lnTo>
                    <a:pt x="16" y="64"/>
                  </a:lnTo>
                  <a:lnTo>
                    <a:pt x="13" y="60"/>
                  </a:lnTo>
                  <a:lnTo>
                    <a:pt x="10" y="57"/>
                  </a:lnTo>
                  <a:lnTo>
                    <a:pt x="6" y="56"/>
                  </a:lnTo>
                  <a:lnTo>
                    <a:pt x="0" y="56"/>
                  </a:lnTo>
                  <a:lnTo>
                    <a:pt x="0" y="46"/>
                  </a:lnTo>
                  <a:lnTo>
                    <a:pt x="3" y="39"/>
                  </a:lnTo>
                  <a:lnTo>
                    <a:pt x="11" y="36"/>
                  </a:lnTo>
                  <a:lnTo>
                    <a:pt x="20" y="33"/>
                  </a:lnTo>
                  <a:lnTo>
                    <a:pt x="17" y="30"/>
                  </a:lnTo>
                  <a:lnTo>
                    <a:pt x="14" y="27"/>
                  </a:lnTo>
                  <a:lnTo>
                    <a:pt x="33" y="19"/>
                  </a:lnTo>
                  <a:lnTo>
                    <a:pt x="54" y="9"/>
                  </a:lnTo>
                  <a:lnTo>
                    <a:pt x="66" y="5"/>
                  </a:lnTo>
                  <a:lnTo>
                    <a:pt x="77" y="2"/>
                  </a:lnTo>
                  <a:lnTo>
                    <a:pt x="90" y="0"/>
                  </a:lnTo>
                  <a:lnTo>
                    <a:pt x="101" y="2"/>
                  </a:lnTo>
                  <a:lnTo>
                    <a:pt x="101" y="7"/>
                  </a:lnTo>
                  <a:lnTo>
                    <a:pt x="101" y="13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未知"/>
            <p:cNvSpPr/>
            <p:nvPr/>
          </p:nvSpPr>
          <p:spPr bwMode="auto">
            <a:xfrm>
              <a:off x="2850392" y="1766092"/>
              <a:ext cx="154540" cy="37464"/>
            </a:xfrm>
            <a:custGeom>
              <a:avLst/>
              <a:gdLst>
                <a:gd name="T0" fmla="*/ 32 w 66"/>
                <a:gd name="T1" fmla="*/ 0 h 16"/>
                <a:gd name="T2" fmla="*/ 37 w 66"/>
                <a:gd name="T3" fmla="*/ 0 h 16"/>
                <a:gd name="T4" fmla="*/ 42 w 66"/>
                <a:gd name="T5" fmla="*/ 0 h 16"/>
                <a:gd name="T6" fmla="*/ 44 w 66"/>
                <a:gd name="T7" fmla="*/ 0 h 16"/>
                <a:gd name="T8" fmla="*/ 47 w 66"/>
                <a:gd name="T9" fmla="*/ 3 h 16"/>
                <a:gd name="T10" fmla="*/ 46 w 66"/>
                <a:gd name="T11" fmla="*/ 6 h 16"/>
                <a:gd name="T12" fmla="*/ 44 w 66"/>
                <a:gd name="T13" fmla="*/ 9 h 16"/>
                <a:gd name="T14" fmla="*/ 54 w 66"/>
                <a:gd name="T15" fmla="*/ 10 h 16"/>
                <a:gd name="T16" fmla="*/ 66 w 66"/>
                <a:gd name="T17" fmla="*/ 12 h 16"/>
                <a:gd name="T18" fmla="*/ 64 w 66"/>
                <a:gd name="T19" fmla="*/ 13 h 16"/>
                <a:gd name="T20" fmla="*/ 63 w 66"/>
                <a:gd name="T21" fmla="*/ 16 h 16"/>
                <a:gd name="T22" fmla="*/ 46 w 66"/>
                <a:gd name="T23" fmla="*/ 16 h 16"/>
                <a:gd name="T24" fmla="*/ 30 w 66"/>
                <a:gd name="T25" fmla="*/ 14 h 16"/>
                <a:gd name="T26" fmla="*/ 14 w 66"/>
                <a:gd name="T27" fmla="*/ 12 h 16"/>
                <a:gd name="T28" fmla="*/ 0 w 66"/>
                <a:gd name="T29" fmla="*/ 9 h 16"/>
                <a:gd name="T30" fmla="*/ 0 w 66"/>
                <a:gd name="T31" fmla="*/ 7 h 16"/>
                <a:gd name="T32" fmla="*/ 0 w 66"/>
                <a:gd name="T33" fmla="*/ 6 h 16"/>
                <a:gd name="T34" fmla="*/ 2 w 66"/>
                <a:gd name="T35" fmla="*/ 4 h 16"/>
                <a:gd name="T36" fmla="*/ 2 w 66"/>
                <a:gd name="T37" fmla="*/ 3 h 16"/>
                <a:gd name="T38" fmla="*/ 12 w 66"/>
                <a:gd name="T39" fmla="*/ 3 h 16"/>
                <a:gd name="T40" fmla="*/ 19 w 66"/>
                <a:gd name="T41" fmla="*/ 4 h 16"/>
                <a:gd name="T42" fmla="*/ 23 w 66"/>
                <a:gd name="T43" fmla="*/ 4 h 16"/>
                <a:gd name="T44" fmla="*/ 26 w 66"/>
                <a:gd name="T45" fmla="*/ 4 h 16"/>
                <a:gd name="T46" fmla="*/ 29 w 66"/>
                <a:gd name="T47" fmla="*/ 3 h 16"/>
                <a:gd name="T48" fmla="*/ 32 w 66"/>
                <a:gd name="T4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6" h="16">
                  <a:moveTo>
                    <a:pt x="32" y="0"/>
                  </a:moveTo>
                  <a:lnTo>
                    <a:pt x="37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7" y="3"/>
                  </a:lnTo>
                  <a:lnTo>
                    <a:pt x="46" y="6"/>
                  </a:lnTo>
                  <a:lnTo>
                    <a:pt x="44" y="9"/>
                  </a:lnTo>
                  <a:lnTo>
                    <a:pt x="54" y="10"/>
                  </a:lnTo>
                  <a:lnTo>
                    <a:pt x="66" y="12"/>
                  </a:lnTo>
                  <a:lnTo>
                    <a:pt x="64" y="13"/>
                  </a:lnTo>
                  <a:lnTo>
                    <a:pt x="63" y="16"/>
                  </a:lnTo>
                  <a:lnTo>
                    <a:pt x="46" y="16"/>
                  </a:lnTo>
                  <a:lnTo>
                    <a:pt x="30" y="14"/>
                  </a:lnTo>
                  <a:lnTo>
                    <a:pt x="14" y="12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2" y="4"/>
                  </a:lnTo>
                  <a:lnTo>
                    <a:pt x="2" y="3"/>
                  </a:lnTo>
                  <a:lnTo>
                    <a:pt x="12" y="3"/>
                  </a:lnTo>
                  <a:lnTo>
                    <a:pt x="19" y="4"/>
                  </a:lnTo>
                  <a:lnTo>
                    <a:pt x="23" y="4"/>
                  </a:lnTo>
                  <a:lnTo>
                    <a:pt x="26" y="4"/>
                  </a:lnTo>
                  <a:lnTo>
                    <a:pt x="29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" name="未知"/>
            <p:cNvSpPr/>
            <p:nvPr/>
          </p:nvSpPr>
          <p:spPr bwMode="auto">
            <a:xfrm>
              <a:off x="3035373" y="1770775"/>
              <a:ext cx="210737" cy="42147"/>
            </a:xfrm>
            <a:custGeom>
              <a:avLst/>
              <a:gdLst>
                <a:gd name="T0" fmla="*/ 7 w 90"/>
                <a:gd name="T1" fmla="*/ 0 h 18"/>
                <a:gd name="T2" fmla="*/ 11 w 90"/>
                <a:gd name="T3" fmla="*/ 0 h 18"/>
                <a:gd name="T4" fmla="*/ 14 w 90"/>
                <a:gd name="T5" fmla="*/ 0 h 18"/>
                <a:gd name="T6" fmla="*/ 18 w 90"/>
                <a:gd name="T7" fmla="*/ 0 h 18"/>
                <a:gd name="T8" fmla="*/ 21 w 90"/>
                <a:gd name="T9" fmla="*/ 1 h 18"/>
                <a:gd name="T10" fmla="*/ 37 w 90"/>
                <a:gd name="T11" fmla="*/ 5 h 18"/>
                <a:gd name="T12" fmla="*/ 58 w 90"/>
                <a:gd name="T13" fmla="*/ 8 h 18"/>
                <a:gd name="T14" fmla="*/ 80 w 90"/>
                <a:gd name="T15" fmla="*/ 11 h 18"/>
                <a:gd name="T16" fmla="*/ 90 w 90"/>
                <a:gd name="T17" fmla="*/ 14 h 18"/>
                <a:gd name="T18" fmla="*/ 88 w 90"/>
                <a:gd name="T19" fmla="*/ 15 h 18"/>
                <a:gd name="T20" fmla="*/ 88 w 90"/>
                <a:gd name="T21" fmla="*/ 17 h 18"/>
                <a:gd name="T22" fmla="*/ 64 w 90"/>
                <a:gd name="T23" fmla="*/ 18 h 18"/>
                <a:gd name="T24" fmla="*/ 42 w 90"/>
                <a:gd name="T25" fmla="*/ 18 h 18"/>
                <a:gd name="T26" fmla="*/ 21 w 90"/>
                <a:gd name="T27" fmla="*/ 17 h 18"/>
                <a:gd name="T28" fmla="*/ 0 w 90"/>
                <a:gd name="T29" fmla="*/ 14 h 18"/>
                <a:gd name="T30" fmla="*/ 2 w 90"/>
                <a:gd name="T31" fmla="*/ 5 h 18"/>
                <a:gd name="T32" fmla="*/ 7 w 90"/>
                <a:gd name="T3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0" h="18">
                  <a:moveTo>
                    <a:pt x="7" y="0"/>
                  </a:moveTo>
                  <a:lnTo>
                    <a:pt x="11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37" y="5"/>
                  </a:lnTo>
                  <a:lnTo>
                    <a:pt x="58" y="8"/>
                  </a:lnTo>
                  <a:lnTo>
                    <a:pt x="80" y="11"/>
                  </a:lnTo>
                  <a:lnTo>
                    <a:pt x="90" y="14"/>
                  </a:lnTo>
                  <a:lnTo>
                    <a:pt x="88" y="15"/>
                  </a:lnTo>
                  <a:lnTo>
                    <a:pt x="88" y="17"/>
                  </a:lnTo>
                  <a:lnTo>
                    <a:pt x="64" y="18"/>
                  </a:lnTo>
                  <a:lnTo>
                    <a:pt x="42" y="18"/>
                  </a:lnTo>
                  <a:lnTo>
                    <a:pt x="21" y="17"/>
                  </a:lnTo>
                  <a:lnTo>
                    <a:pt x="0" y="14"/>
                  </a:lnTo>
                  <a:lnTo>
                    <a:pt x="2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未知"/>
            <p:cNvSpPr/>
            <p:nvPr/>
          </p:nvSpPr>
          <p:spPr bwMode="auto">
            <a:xfrm>
              <a:off x="6407165" y="1775458"/>
              <a:ext cx="4683" cy="7025"/>
            </a:xfrm>
            <a:custGeom>
              <a:avLst/>
              <a:gdLst>
                <a:gd name="T0" fmla="*/ 0 w 2"/>
                <a:gd name="T1" fmla="*/ 0 h 3"/>
                <a:gd name="T2" fmla="*/ 2 w 2"/>
                <a:gd name="T3" fmla="*/ 2 h 3"/>
                <a:gd name="T4" fmla="*/ 2 w 2"/>
                <a:gd name="T5" fmla="*/ 3 h 3"/>
                <a:gd name="T6" fmla="*/ 2 w 2"/>
                <a:gd name="T7" fmla="*/ 2 h 3"/>
                <a:gd name="T8" fmla="*/ 0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2" y="2"/>
                  </a:lnTo>
                  <a:lnTo>
                    <a:pt x="2" y="3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" name="未知"/>
            <p:cNvSpPr/>
            <p:nvPr/>
          </p:nvSpPr>
          <p:spPr bwMode="auto">
            <a:xfrm>
              <a:off x="7055767" y="1787166"/>
              <a:ext cx="147516" cy="32781"/>
            </a:xfrm>
            <a:custGeom>
              <a:avLst/>
              <a:gdLst>
                <a:gd name="T0" fmla="*/ 0 w 63"/>
                <a:gd name="T1" fmla="*/ 0 h 14"/>
                <a:gd name="T2" fmla="*/ 16 w 63"/>
                <a:gd name="T3" fmla="*/ 1 h 14"/>
                <a:gd name="T4" fmla="*/ 32 w 63"/>
                <a:gd name="T5" fmla="*/ 1 h 14"/>
                <a:gd name="T6" fmla="*/ 47 w 63"/>
                <a:gd name="T7" fmla="*/ 3 h 14"/>
                <a:gd name="T8" fmla="*/ 63 w 63"/>
                <a:gd name="T9" fmla="*/ 4 h 14"/>
                <a:gd name="T10" fmla="*/ 63 w 63"/>
                <a:gd name="T11" fmla="*/ 7 h 14"/>
                <a:gd name="T12" fmla="*/ 63 w 63"/>
                <a:gd name="T13" fmla="*/ 10 h 14"/>
                <a:gd name="T14" fmla="*/ 56 w 63"/>
                <a:gd name="T15" fmla="*/ 13 h 14"/>
                <a:gd name="T16" fmla="*/ 47 w 63"/>
                <a:gd name="T17" fmla="*/ 13 h 14"/>
                <a:gd name="T18" fmla="*/ 39 w 63"/>
                <a:gd name="T19" fmla="*/ 14 h 14"/>
                <a:gd name="T20" fmla="*/ 30 w 63"/>
                <a:gd name="T21" fmla="*/ 13 h 14"/>
                <a:gd name="T22" fmla="*/ 14 w 63"/>
                <a:gd name="T23" fmla="*/ 10 h 14"/>
                <a:gd name="T24" fmla="*/ 0 w 63"/>
                <a:gd name="T25" fmla="*/ 4 h 14"/>
                <a:gd name="T26" fmla="*/ 0 w 63"/>
                <a:gd name="T27" fmla="*/ 1 h 14"/>
                <a:gd name="T28" fmla="*/ 0 w 63"/>
                <a:gd name="T2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14">
                  <a:moveTo>
                    <a:pt x="0" y="0"/>
                  </a:moveTo>
                  <a:lnTo>
                    <a:pt x="16" y="1"/>
                  </a:lnTo>
                  <a:lnTo>
                    <a:pt x="32" y="1"/>
                  </a:lnTo>
                  <a:lnTo>
                    <a:pt x="47" y="3"/>
                  </a:lnTo>
                  <a:lnTo>
                    <a:pt x="63" y="4"/>
                  </a:lnTo>
                  <a:lnTo>
                    <a:pt x="63" y="7"/>
                  </a:lnTo>
                  <a:lnTo>
                    <a:pt x="63" y="10"/>
                  </a:lnTo>
                  <a:lnTo>
                    <a:pt x="56" y="13"/>
                  </a:lnTo>
                  <a:lnTo>
                    <a:pt x="47" y="13"/>
                  </a:lnTo>
                  <a:lnTo>
                    <a:pt x="39" y="14"/>
                  </a:lnTo>
                  <a:lnTo>
                    <a:pt x="30" y="13"/>
                  </a:lnTo>
                  <a:lnTo>
                    <a:pt x="14" y="10"/>
                  </a:lnTo>
                  <a:lnTo>
                    <a:pt x="0" y="4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未知"/>
            <p:cNvSpPr/>
            <p:nvPr/>
          </p:nvSpPr>
          <p:spPr bwMode="auto">
            <a:xfrm>
              <a:off x="2349307" y="1810581"/>
              <a:ext cx="393376" cy="140491"/>
            </a:xfrm>
            <a:custGeom>
              <a:avLst/>
              <a:gdLst>
                <a:gd name="T0" fmla="*/ 58 w 168"/>
                <a:gd name="T1" fmla="*/ 1 h 60"/>
                <a:gd name="T2" fmla="*/ 84 w 168"/>
                <a:gd name="T3" fmla="*/ 5 h 60"/>
                <a:gd name="T4" fmla="*/ 91 w 168"/>
                <a:gd name="T5" fmla="*/ 10 h 60"/>
                <a:gd name="T6" fmla="*/ 94 w 168"/>
                <a:gd name="T7" fmla="*/ 14 h 60"/>
                <a:gd name="T8" fmla="*/ 98 w 168"/>
                <a:gd name="T9" fmla="*/ 15 h 60"/>
                <a:gd name="T10" fmla="*/ 104 w 168"/>
                <a:gd name="T11" fmla="*/ 15 h 60"/>
                <a:gd name="T12" fmla="*/ 110 w 168"/>
                <a:gd name="T13" fmla="*/ 14 h 60"/>
                <a:gd name="T14" fmla="*/ 116 w 168"/>
                <a:gd name="T15" fmla="*/ 18 h 60"/>
                <a:gd name="T16" fmla="*/ 120 w 168"/>
                <a:gd name="T17" fmla="*/ 23 h 60"/>
                <a:gd name="T18" fmla="*/ 124 w 168"/>
                <a:gd name="T19" fmla="*/ 20 h 60"/>
                <a:gd name="T20" fmla="*/ 128 w 168"/>
                <a:gd name="T21" fmla="*/ 17 h 60"/>
                <a:gd name="T22" fmla="*/ 133 w 168"/>
                <a:gd name="T23" fmla="*/ 21 h 60"/>
                <a:gd name="T24" fmla="*/ 146 w 168"/>
                <a:gd name="T25" fmla="*/ 20 h 60"/>
                <a:gd name="T26" fmla="*/ 160 w 168"/>
                <a:gd name="T27" fmla="*/ 14 h 60"/>
                <a:gd name="T28" fmla="*/ 164 w 168"/>
                <a:gd name="T29" fmla="*/ 20 h 60"/>
                <a:gd name="T30" fmla="*/ 158 w 168"/>
                <a:gd name="T31" fmla="*/ 31 h 60"/>
                <a:gd name="T32" fmla="*/ 153 w 168"/>
                <a:gd name="T33" fmla="*/ 40 h 60"/>
                <a:gd name="T34" fmla="*/ 160 w 168"/>
                <a:gd name="T35" fmla="*/ 41 h 60"/>
                <a:gd name="T36" fmla="*/ 164 w 168"/>
                <a:gd name="T37" fmla="*/ 48 h 60"/>
                <a:gd name="T38" fmla="*/ 151 w 168"/>
                <a:gd name="T39" fmla="*/ 57 h 60"/>
                <a:gd name="T40" fmla="*/ 128 w 168"/>
                <a:gd name="T41" fmla="*/ 55 h 60"/>
                <a:gd name="T42" fmla="*/ 91 w 168"/>
                <a:gd name="T43" fmla="*/ 58 h 60"/>
                <a:gd name="T44" fmla="*/ 57 w 168"/>
                <a:gd name="T45" fmla="*/ 58 h 60"/>
                <a:gd name="T46" fmla="*/ 37 w 168"/>
                <a:gd name="T47" fmla="*/ 50 h 60"/>
                <a:gd name="T48" fmla="*/ 51 w 168"/>
                <a:gd name="T49" fmla="*/ 44 h 60"/>
                <a:gd name="T50" fmla="*/ 53 w 168"/>
                <a:gd name="T51" fmla="*/ 41 h 60"/>
                <a:gd name="T52" fmla="*/ 40 w 168"/>
                <a:gd name="T53" fmla="*/ 38 h 60"/>
                <a:gd name="T54" fmla="*/ 43 w 168"/>
                <a:gd name="T55" fmla="*/ 34 h 60"/>
                <a:gd name="T56" fmla="*/ 51 w 168"/>
                <a:gd name="T57" fmla="*/ 35 h 60"/>
                <a:gd name="T58" fmla="*/ 61 w 168"/>
                <a:gd name="T59" fmla="*/ 37 h 60"/>
                <a:gd name="T60" fmla="*/ 57 w 168"/>
                <a:gd name="T61" fmla="*/ 33 h 60"/>
                <a:gd name="T62" fmla="*/ 48 w 168"/>
                <a:gd name="T63" fmla="*/ 28 h 60"/>
                <a:gd name="T64" fmla="*/ 53 w 168"/>
                <a:gd name="T65" fmla="*/ 23 h 60"/>
                <a:gd name="T66" fmla="*/ 57 w 168"/>
                <a:gd name="T67" fmla="*/ 20 h 60"/>
                <a:gd name="T68" fmla="*/ 43 w 168"/>
                <a:gd name="T69" fmla="*/ 23 h 60"/>
                <a:gd name="T70" fmla="*/ 24 w 168"/>
                <a:gd name="T71" fmla="*/ 31 h 60"/>
                <a:gd name="T72" fmla="*/ 10 w 168"/>
                <a:gd name="T73" fmla="*/ 34 h 60"/>
                <a:gd name="T74" fmla="*/ 1 w 168"/>
                <a:gd name="T75" fmla="*/ 27 h 60"/>
                <a:gd name="T76" fmla="*/ 14 w 168"/>
                <a:gd name="T77" fmla="*/ 18 h 60"/>
                <a:gd name="T78" fmla="*/ 36 w 168"/>
                <a:gd name="T79" fmla="*/ 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68" h="60">
                  <a:moveTo>
                    <a:pt x="43" y="0"/>
                  </a:moveTo>
                  <a:lnTo>
                    <a:pt x="58" y="1"/>
                  </a:lnTo>
                  <a:lnTo>
                    <a:pt x="73" y="4"/>
                  </a:lnTo>
                  <a:lnTo>
                    <a:pt x="84" y="5"/>
                  </a:lnTo>
                  <a:lnTo>
                    <a:pt x="93" y="4"/>
                  </a:lnTo>
                  <a:lnTo>
                    <a:pt x="91" y="10"/>
                  </a:lnTo>
                  <a:lnTo>
                    <a:pt x="90" y="14"/>
                  </a:lnTo>
                  <a:lnTo>
                    <a:pt x="94" y="14"/>
                  </a:lnTo>
                  <a:lnTo>
                    <a:pt x="97" y="14"/>
                  </a:lnTo>
                  <a:lnTo>
                    <a:pt x="98" y="15"/>
                  </a:lnTo>
                  <a:lnTo>
                    <a:pt x="100" y="18"/>
                  </a:lnTo>
                  <a:lnTo>
                    <a:pt x="104" y="15"/>
                  </a:lnTo>
                  <a:lnTo>
                    <a:pt x="106" y="14"/>
                  </a:lnTo>
                  <a:lnTo>
                    <a:pt x="110" y="14"/>
                  </a:lnTo>
                  <a:lnTo>
                    <a:pt x="116" y="14"/>
                  </a:lnTo>
                  <a:lnTo>
                    <a:pt x="116" y="18"/>
                  </a:lnTo>
                  <a:lnTo>
                    <a:pt x="117" y="23"/>
                  </a:lnTo>
                  <a:lnTo>
                    <a:pt x="120" y="23"/>
                  </a:lnTo>
                  <a:lnTo>
                    <a:pt x="123" y="23"/>
                  </a:lnTo>
                  <a:lnTo>
                    <a:pt x="124" y="20"/>
                  </a:lnTo>
                  <a:lnTo>
                    <a:pt x="126" y="17"/>
                  </a:lnTo>
                  <a:lnTo>
                    <a:pt x="128" y="17"/>
                  </a:lnTo>
                  <a:lnTo>
                    <a:pt x="134" y="15"/>
                  </a:lnTo>
                  <a:lnTo>
                    <a:pt x="133" y="21"/>
                  </a:lnTo>
                  <a:lnTo>
                    <a:pt x="133" y="25"/>
                  </a:lnTo>
                  <a:lnTo>
                    <a:pt x="146" y="20"/>
                  </a:lnTo>
                  <a:lnTo>
                    <a:pt x="156" y="11"/>
                  </a:lnTo>
                  <a:lnTo>
                    <a:pt x="160" y="14"/>
                  </a:lnTo>
                  <a:lnTo>
                    <a:pt x="164" y="15"/>
                  </a:lnTo>
                  <a:lnTo>
                    <a:pt x="164" y="20"/>
                  </a:lnTo>
                  <a:lnTo>
                    <a:pt x="164" y="23"/>
                  </a:lnTo>
                  <a:lnTo>
                    <a:pt x="158" y="31"/>
                  </a:lnTo>
                  <a:lnTo>
                    <a:pt x="153" y="40"/>
                  </a:lnTo>
                  <a:lnTo>
                    <a:pt x="153" y="40"/>
                  </a:lnTo>
                  <a:lnTo>
                    <a:pt x="153" y="41"/>
                  </a:lnTo>
                  <a:lnTo>
                    <a:pt x="160" y="41"/>
                  </a:lnTo>
                  <a:lnTo>
                    <a:pt x="168" y="42"/>
                  </a:lnTo>
                  <a:lnTo>
                    <a:pt x="164" y="48"/>
                  </a:lnTo>
                  <a:lnTo>
                    <a:pt x="158" y="52"/>
                  </a:lnTo>
                  <a:lnTo>
                    <a:pt x="151" y="57"/>
                  </a:lnTo>
                  <a:lnTo>
                    <a:pt x="147" y="60"/>
                  </a:lnTo>
                  <a:lnTo>
                    <a:pt x="128" y="55"/>
                  </a:lnTo>
                  <a:lnTo>
                    <a:pt x="113" y="54"/>
                  </a:lnTo>
                  <a:lnTo>
                    <a:pt x="91" y="58"/>
                  </a:lnTo>
                  <a:lnTo>
                    <a:pt x="74" y="60"/>
                  </a:lnTo>
                  <a:lnTo>
                    <a:pt x="57" y="58"/>
                  </a:lnTo>
                  <a:lnTo>
                    <a:pt x="36" y="54"/>
                  </a:lnTo>
                  <a:lnTo>
                    <a:pt x="37" y="50"/>
                  </a:lnTo>
                  <a:lnTo>
                    <a:pt x="37" y="47"/>
                  </a:lnTo>
                  <a:lnTo>
                    <a:pt x="51" y="44"/>
                  </a:lnTo>
                  <a:lnTo>
                    <a:pt x="66" y="41"/>
                  </a:lnTo>
                  <a:lnTo>
                    <a:pt x="53" y="41"/>
                  </a:lnTo>
                  <a:lnTo>
                    <a:pt x="40" y="41"/>
                  </a:lnTo>
                  <a:lnTo>
                    <a:pt x="40" y="38"/>
                  </a:lnTo>
                  <a:lnTo>
                    <a:pt x="40" y="35"/>
                  </a:lnTo>
                  <a:lnTo>
                    <a:pt x="43" y="34"/>
                  </a:lnTo>
                  <a:lnTo>
                    <a:pt x="46" y="34"/>
                  </a:lnTo>
                  <a:lnTo>
                    <a:pt x="51" y="35"/>
                  </a:lnTo>
                  <a:lnTo>
                    <a:pt x="56" y="35"/>
                  </a:lnTo>
                  <a:lnTo>
                    <a:pt x="61" y="37"/>
                  </a:lnTo>
                  <a:lnTo>
                    <a:pt x="67" y="35"/>
                  </a:lnTo>
                  <a:lnTo>
                    <a:pt x="57" y="33"/>
                  </a:lnTo>
                  <a:lnTo>
                    <a:pt x="47" y="31"/>
                  </a:lnTo>
                  <a:lnTo>
                    <a:pt x="48" y="28"/>
                  </a:lnTo>
                  <a:lnTo>
                    <a:pt x="48" y="25"/>
                  </a:lnTo>
                  <a:lnTo>
                    <a:pt x="53" y="23"/>
                  </a:lnTo>
                  <a:lnTo>
                    <a:pt x="57" y="20"/>
                  </a:lnTo>
                  <a:lnTo>
                    <a:pt x="57" y="20"/>
                  </a:lnTo>
                  <a:lnTo>
                    <a:pt x="57" y="18"/>
                  </a:lnTo>
                  <a:lnTo>
                    <a:pt x="43" y="23"/>
                  </a:lnTo>
                  <a:lnTo>
                    <a:pt x="30" y="28"/>
                  </a:lnTo>
                  <a:lnTo>
                    <a:pt x="24" y="31"/>
                  </a:lnTo>
                  <a:lnTo>
                    <a:pt x="17" y="33"/>
                  </a:lnTo>
                  <a:lnTo>
                    <a:pt x="10" y="34"/>
                  </a:lnTo>
                  <a:lnTo>
                    <a:pt x="0" y="33"/>
                  </a:lnTo>
                  <a:lnTo>
                    <a:pt x="1" y="27"/>
                  </a:lnTo>
                  <a:lnTo>
                    <a:pt x="1" y="21"/>
                  </a:lnTo>
                  <a:lnTo>
                    <a:pt x="14" y="18"/>
                  </a:lnTo>
                  <a:lnTo>
                    <a:pt x="26" y="14"/>
                  </a:lnTo>
                  <a:lnTo>
                    <a:pt x="36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" name="未知"/>
            <p:cNvSpPr/>
            <p:nvPr/>
          </p:nvSpPr>
          <p:spPr bwMode="auto">
            <a:xfrm>
              <a:off x="2787171" y="1826972"/>
              <a:ext cx="119418" cy="70246"/>
            </a:xfrm>
            <a:custGeom>
              <a:avLst/>
              <a:gdLst>
                <a:gd name="T0" fmla="*/ 23 w 51"/>
                <a:gd name="T1" fmla="*/ 0 h 30"/>
                <a:gd name="T2" fmla="*/ 37 w 51"/>
                <a:gd name="T3" fmla="*/ 0 h 30"/>
                <a:gd name="T4" fmla="*/ 51 w 51"/>
                <a:gd name="T5" fmla="*/ 0 h 30"/>
                <a:gd name="T6" fmla="*/ 44 w 51"/>
                <a:gd name="T7" fmla="*/ 8 h 30"/>
                <a:gd name="T8" fmla="*/ 37 w 51"/>
                <a:gd name="T9" fmla="*/ 14 h 30"/>
                <a:gd name="T10" fmla="*/ 40 w 51"/>
                <a:gd name="T11" fmla="*/ 17 h 30"/>
                <a:gd name="T12" fmla="*/ 40 w 51"/>
                <a:gd name="T13" fmla="*/ 20 h 30"/>
                <a:gd name="T14" fmla="*/ 37 w 51"/>
                <a:gd name="T15" fmla="*/ 23 h 30"/>
                <a:gd name="T16" fmla="*/ 34 w 51"/>
                <a:gd name="T17" fmla="*/ 26 h 30"/>
                <a:gd name="T18" fmla="*/ 26 w 51"/>
                <a:gd name="T19" fmla="*/ 24 h 30"/>
                <a:gd name="T20" fmla="*/ 20 w 51"/>
                <a:gd name="T21" fmla="*/ 26 h 30"/>
                <a:gd name="T22" fmla="*/ 13 w 51"/>
                <a:gd name="T23" fmla="*/ 27 h 30"/>
                <a:gd name="T24" fmla="*/ 7 w 51"/>
                <a:gd name="T25" fmla="*/ 30 h 30"/>
                <a:gd name="T26" fmla="*/ 7 w 51"/>
                <a:gd name="T27" fmla="*/ 23 h 30"/>
                <a:gd name="T28" fmla="*/ 6 w 51"/>
                <a:gd name="T29" fmla="*/ 18 h 30"/>
                <a:gd name="T30" fmla="*/ 3 w 51"/>
                <a:gd name="T31" fmla="*/ 16 h 30"/>
                <a:gd name="T32" fmla="*/ 0 w 51"/>
                <a:gd name="T33" fmla="*/ 10 h 30"/>
                <a:gd name="T34" fmla="*/ 7 w 51"/>
                <a:gd name="T35" fmla="*/ 13 h 30"/>
                <a:gd name="T36" fmla="*/ 14 w 51"/>
                <a:gd name="T37" fmla="*/ 14 h 30"/>
                <a:gd name="T38" fmla="*/ 19 w 51"/>
                <a:gd name="T39" fmla="*/ 7 h 30"/>
                <a:gd name="T40" fmla="*/ 23 w 51"/>
                <a:gd name="T41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1" h="30">
                  <a:moveTo>
                    <a:pt x="23" y="0"/>
                  </a:moveTo>
                  <a:lnTo>
                    <a:pt x="37" y="0"/>
                  </a:lnTo>
                  <a:lnTo>
                    <a:pt x="51" y="0"/>
                  </a:lnTo>
                  <a:lnTo>
                    <a:pt x="44" y="8"/>
                  </a:lnTo>
                  <a:lnTo>
                    <a:pt x="37" y="14"/>
                  </a:lnTo>
                  <a:lnTo>
                    <a:pt x="40" y="17"/>
                  </a:lnTo>
                  <a:lnTo>
                    <a:pt x="40" y="20"/>
                  </a:lnTo>
                  <a:lnTo>
                    <a:pt x="37" y="23"/>
                  </a:lnTo>
                  <a:lnTo>
                    <a:pt x="34" y="26"/>
                  </a:lnTo>
                  <a:lnTo>
                    <a:pt x="26" y="24"/>
                  </a:lnTo>
                  <a:lnTo>
                    <a:pt x="20" y="26"/>
                  </a:lnTo>
                  <a:lnTo>
                    <a:pt x="13" y="27"/>
                  </a:lnTo>
                  <a:lnTo>
                    <a:pt x="7" y="30"/>
                  </a:lnTo>
                  <a:lnTo>
                    <a:pt x="7" y="23"/>
                  </a:lnTo>
                  <a:lnTo>
                    <a:pt x="6" y="18"/>
                  </a:lnTo>
                  <a:lnTo>
                    <a:pt x="3" y="16"/>
                  </a:lnTo>
                  <a:lnTo>
                    <a:pt x="0" y="10"/>
                  </a:lnTo>
                  <a:lnTo>
                    <a:pt x="7" y="13"/>
                  </a:lnTo>
                  <a:lnTo>
                    <a:pt x="14" y="14"/>
                  </a:lnTo>
                  <a:lnTo>
                    <a:pt x="19" y="7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3" name="未知"/>
            <p:cNvSpPr/>
            <p:nvPr/>
          </p:nvSpPr>
          <p:spPr bwMode="auto">
            <a:xfrm>
              <a:off x="2913614" y="1826972"/>
              <a:ext cx="86636" cy="53855"/>
            </a:xfrm>
            <a:custGeom>
              <a:avLst/>
              <a:gdLst>
                <a:gd name="T0" fmla="*/ 13 w 37"/>
                <a:gd name="T1" fmla="*/ 0 h 23"/>
                <a:gd name="T2" fmla="*/ 25 w 37"/>
                <a:gd name="T3" fmla="*/ 0 h 23"/>
                <a:gd name="T4" fmla="*/ 36 w 37"/>
                <a:gd name="T5" fmla="*/ 0 h 23"/>
                <a:gd name="T6" fmla="*/ 36 w 37"/>
                <a:gd name="T7" fmla="*/ 1 h 23"/>
                <a:gd name="T8" fmla="*/ 36 w 37"/>
                <a:gd name="T9" fmla="*/ 3 h 23"/>
                <a:gd name="T10" fmla="*/ 36 w 37"/>
                <a:gd name="T11" fmla="*/ 6 h 23"/>
                <a:gd name="T12" fmla="*/ 37 w 37"/>
                <a:gd name="T13" fmla="*/ 8 h 23"/>
                <a:gd name="T14" fmla="*/ 36 w 37"/>
                <a:gd name="T15" fmla="*/ 10 h 23"/>
                <a:gd name="T16" fmla="*/ 36 w 37"/>
                <a:gd name="T17" fmla="*/ 10 h 23"/>
                <a:gd name="T18" fmla="*/ 25 w 37"/>
                <a:gd name="T19" fmla="*/ 11 h 23"/>
                <a:gd name="T20" fmla="*/ 16 w 37"/>
                <a:gd name="T21" fmla="*/ 13 h 23"/>
                <a:gd name="T22" fmla="*/ 9 w 37"/>
                <a:gd name="T23" fmla="*/ 17 h 23"/>
                <a:gd name="T24" fmla="*/ 3 w 37"/>
                <a:gd name="T25" fmla="*/ 23 h 23"/>
                <a:gd name="T26" fmla="*/ 2 w 37"/>
                <a:gd name="T27" fmla="*/ 21 h 23"/>
                <a:gd name="T28" fmla="*/ 0 w 37"/>
                <a:gd name="T29" fmla="*/ 21 h 23"/>
                <a:gd name="T30" fmla="*/ 0 w 37"/>
                <a:gd name="T31" fmla="*/ 20 h 23"/>
                <a:gd name="T32" fmla="*/ 0 w 37"/>
                <a:gd name="T33" fmla="*/ 18 h 23"/>
                <a:gd name="T34" fmla="*/ 2 w 37"/>
                <a:gd name="T35" fmla="*/ 13 h 23"/>
                <a:gd name="T36" fmla="*/ 5 w 37"/>
                <a:gd name="T37" fmla="*/ 7 h 23"/>
                <a:gd name="T38" fmla="*/ 9 w 37"/>
                <a:gd name="T39" fmla="*/ 4 h 23"/>
                <a:gd name="T40" fmla="*/ 13 w 37"/>
                <a:gd name="T4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" h="23">
                  <a:moveTo>
                    <a:pt x="13" y="0"/>
                  </a:moveTo>
                  <a:lnTo>
                    <a:pt x="25" y="0"/>
                  </a:lnTo>
                  <a:lnTo>
                    <a:pt x="36" y="0"/>
                  </a:lnTo>
                  <a:lnTo>
                    <a:pt x="36" y="1"/>
                  </a:lnTo>
                  <a:lnTo>
                    <a:pt x="36" y="3"/>
                  </a:lnTo>
                  <a:lnTo>
                    <a:pt x="36" y="6"/>
                  </a:lnTo>
                  <a:lnTo>
                    <a:pt x="37" y="8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25" y="11"/>
                  </a:lnTo>
                  <a:lnTo>
                    <a:pt x="16" y="13"/>
                  </a:lnTo>
                  <a:lnTo>
                    <a:pt x="9" y="17"/>
                  </a:lnTo>
                  <a:lnTo>
                    <a:pt x="3" y="23"/>
                  </a:lnTo>
                  <a:lnTo>
                    <a:pt x="2" y="21"/>
                  </a:lnTo>
                  <a:lnTo>
                    <a:pt x="0" y="21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2" y="13"/>
                  </a:lnTo>
                  <a:lnTo>
                    <a:pt x="5" y="7"/>
                  </a:lnTo>
                  <a:lnTo>
                    <a:pt x="9" y="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" name="未知"/>
            <p:cNvSpPr/>
            <p:nvPr/>
          </p:nvSpPr>
          <p:spPr bwMode="auto">
            <a:xfrm>
              <a:off x="1026346" y="1826972"/>
              <a:ext cx="2622505" cy="3744095"/>
            </a:xfrm>
            <a:custGeom>
              <a:avLst/>
              <a:gdLst>
                <a:gd name="T0" fmla="*/ 1020 w 1120"/>
                <a:gd name="T1" fmla="*/ 74 h 1599"/>
                <a:gd name="T2" fmla="*/ 972 w 1120"/>
                <a:gd name="T3" fmla="*/ 117 h 1599"/>
                <a:gd name="T4" fmla="*/ 909 w 1120"/>
                <a:gd name="T5" fmla="*/ 103 h 1599"/>
                <a:gd name="T6" fmla="*/ 950 w 1120"/>
                <a:gd name="T7" fmla="*/ 75 h 1599"/>
                <a:gd name="T8" fmla="*/ 866 w 1120"/>
                <a:gd name="T9" fmla="*/ 71 h 1599"/>
                <a:gd name="T10" fmla="*/ 782 w 1120"/>
                <a:gd name="T11" fmla="*/ 88 h 1599"/>
                <a:gd name="T12" fmla="*/ 738 w 1120"/>
                <a:gd name="T13" fmla="*/ 108 h 1599"/>
                <a:gd name="T14" fmla="*/ 682 w 1120"/>
                <a:gd name="T15" fmla="*/ 184 h 1599"/>
                <a:gd name="T16" fmla="*/ 761 w 1120"/>
                <a:gd name="T17" fmla="*/ 257 h 1599"/>
                <a:gd name="T18" fmla="*/ 859 w 1120"/>
                <a:gd name="T19" fmla="*/ 124 h 1599"/>
                <a:gd name="T20" fmla="*/ 943 w 1120"/>
                <a:gd name="T21" fmla="*/ 163 h 1599"/>
                <a:gd name="T22" fmla="*/ 1000 w 1120"/>
                <a:gd name="T23" fmla="*/ 234 h 1599"/>
                <a:gd name="T24" fmla="*/ 852 w 1120"/>
                <a:gd name="T25" fmla="*/ 287 h 1599"/>
                <a:gd name="T26" fmla="*/ 886 w 1120"/>
                <a:gd name="T27" fmla="*/ 294 h 1599"/>
                <a:gd name="T28" fmla="*/ 918 w 1120"/>
                <a:gd name="T29" fmla="*/ 327 h 1599"/>
                <a:gd name="T30" fmla="*/ 883 w 1120"/>
                <a:gd name="T31" fmla="*/ 328 h 1599"/>
                <a:gd name="T32" fmla="*/ 728 w 1120"/>
                <a:gd name="T33" fmla="*/ 425 h 1599"/>
                <a:gd name="T34" fmla="*/ 645 w 1120"/>
                <a:gd name="T35" fmla="*/ 574 h 1599"/>
                <a:gd name="T36" fmla="*/ 512 w 1120"/>
                <a:gd name="T37" fmla="*/ 528 h 1599"/>
                <a:gd name="T38" fmla="*/ 455 w 1120"/>
                <a:gd name="T39" fmla="*/ 662 h 1599"/>
                <a:gd name="T40" fmla="*/ 565 w 1120"/>
                <a:gd name="T41" fmla="*/ 639 h 1599"/>
                <a:gd name="T42" fmla="*/ 588 w 1120"/>
                <a:gd name="T43" fmla="*/ 734 h 1599"/>
                <a:gd name="T44" fmla="*/ 668 w 1120"/>
                <a:gd name="T45" fmla="*/ 776 h 1599"/>
                <a:gd name="T46" fmla="*/ 746 w 1120"/>
                <a:gd name="T47" fmla="*/ 762 h 1599"/>
                <a:gd name="T48" fmla="*/ 868 w 1120"/>
                <a:gd name="T49" fmla="*/ 826 h 1599"/>
                <a:gd name="T50" fmla="*/ 952 w 1120"/>
                <a:gd name="T51" fmla="*/ 928 h 1599"/>
                <a:gd name="T52" fmla="*/ 1073 w 1120"/>
                <a:gd name="T53" fmla="*/ 951 h 1599"/>
                <a:gd name="T54" fmla="*/ 1077 w 1120"/>
                <a:gd name="T55" fmla="*/ 1105 h 1599"/>
                <a:gd name="T56" fmla="*/ 996 w 1120"/>
                <a:gd name="T57" fmla="*/ 1223 h 1599"/>
                <a:gd name="T58" fmla="*/ 925 w 1120"/>
                <a:gd name="T59" fmla="*/ 1379 h 1599"/>
                <a:gd name="T60" fmla="*/ 859 w 1120"/>
                <a:gd name="T61" fmla="*/ 1436 h 1599"/>
                <a:gd name="T62" fmla="*/ 859 w 1120"/>
                <a:gd name="T63" fmla="*/ 1543 h 1599"/>
                <a:gd name="T64" fmla="*/ 792 w 1120"/>
                <a:gd name="T65" fmla="*/ 1526 h 1599"/>
                <a:gd name="T66" fmla="*/ 786 w 1120"/>
                <a:gd name="T67" fmla="*/ 1468 h 1599"/>
                <a:gd name="T68" fmla="*/ 751 w 1120"/>
                <a:gd name="T69" fmla="*/ 1358 h 1599"/>
                <a:gd name="T70" fmla="*/ 668 w 1120"/>
                <a:gd name="T71" fmla="*/ 1086 h 1599"/>
                <a:gd name="T72" fmla="*/ 601 w 1120"/>
                <a:gd name="T73" fmla="*/ 929 h 1599"/>
                <a:gd name="T74" fmla="*/ 635 w 1120"/>
                <a:gd name="T75" fmla="*/ 795 h 1599"/>
                <a:gd name="T76" fmla="*/ 551 w 1120"/>
                <a:gd name="T77" fmla="*/ 752 h 1599"/>
                <a:gd name="T78" fmla="*/ 454 w 1120"/>
                <a:gd name="T79" fmla="*/ 702 h 1599"/>
                <a:gd name="T80" fmla="*/ 325 w 1120"/>
                <a:gd name="T81" fmla="*/ 562 h 1599"/>
                <a:gd name="T82" fmla="*/ 317 w 1120"/>
                <a:gd name="T83" fmla="*/ 611 h 1599"/>
                <a:gd name="T84" fmla="*/ 244 w 1120"/>
                <a:gd name="T85" fmla="*/ 462 h 1599"/>
                <a:gd name="T86" fmla="*/ 307 w 1120"/>
                <a:gd name="T87" fmla="*/ 292 h 1599"/>
                <a:gd name="T88" fmla="*/ 328 w 1120"/>
                <a:gd name="T89" fmla="*/ 281 h 1599"/>
                <a:gd name="T90" fmla="*/ 317 w 1120"/>
                <a:gd name="T91" fmla="*/ 174 h 1599"/>
                <a:gd name="T92" fmla="*/ 225 w 1120"/>
                <a:gd name="T93" fmla="*/ 140 h 1599"/>
                <a:gd name="T94" fmla="*/ 124 w 1120"/>
                <a:gd name="T95" fmla="*/ 177 h 1599"/>
                <a:gd name="T96" fmla="*/ 65 w 1120"/>
                <a:gd name="T97" fmla="*/ 191 h 1599"/>
                <a:gd name="T98" fmla="*/ 71 w 1120"/>
                <a:gd name="T99" fmla="*/ 138 h 1599"/>
                <a:gd name="T100" fmla="*/ 121 w 1120"/>
                <a:gd name="T101" fmla="*/ 97 h 1599"/>
                <a:gd name="T102" fmla="*/ 177 w 1120"/>
                <a:gd name="T103" fmla="*/ 55 h 1599"/>
                <a:gd name="T104" fmla="*/ 469 w 1120"/>
                <a:gd name="T105" fmla="*/ 50 h 1599"/>
                <a:gd name="T106" fmla="*/ 591 w 1120"/>
                <a:gd name="T107" fmla="*/ 54 h 1599"/>
                <a:gd name="T108" fmla="*/ 666 w 1120"/>
                <a:gd name="T109" fmla="*/ 57 h 1599"/>
                <a:gd name="T110" fmla="*/ 743 w 1120"/>
                <a:gd name="T111" fmla="*/ 55 h 1599"/>
                <a:gd name="T112" fmla="*/ 793 w 1120"/>
                <a:gd name="T113" fmla="*/ 26 h 1599"/>
                <a:gd name="T114" fmla="*/ 812 w 1120"/>
                <a:gd name="T115" fmla="*/ 71 h 1599"/>
                <a:gd name="T116" fmla="*/ 863 w 1120"/>
                <a:gd name="T117" fmla="*/ 7 h 1599"/>
                <a:gd name="T118" fmla="*/ 910 w 1120"/>
                <a:gd name="T119" fmla="*/ 6 h 1599"/>
                <a:gd name="T120" fmla="*/ 928 w 1120"/>
                <a:gd name="T121" fmla="*/ 10 h 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20" h="1599">
                  <a:moveTo>
                    <a:pt x="928" y="0"/>
                  </a:moveTo>
                  <a:lnTo>
                    <a:pt x="940" y="1"/>
                  </a:lnTo>
                  <a:lnTo>
                    <a:pt x="953" y="3"/>
                  </a:lnTo>
                  <a:lnTo>
                    <a:pt x="958" y="14"/>
                  </a:lnTo>
                  <a:lnTo>
                    <a:pt x="962" y="27"/>
                  </a:lnTo>
                  <a:lnTo>
                    <a:pt x="969" y="26"/>
                  </a:lnTo>
                  <a:lnTo>
                    <a:pt x="976" y="26"/>
                  </a:lnTo>
                  <a:lnTo>
                    <a:pt x="978" y="30"/>
                  </a:lnTo>
                  <a:lnTo>
                    <a:pt x="978" y="34"/>
                  </a:lnTo>
                  <a:lnTo>
                    <a:pt x="982" y="34"/>
                  </a:lnTo>
                  <a:lnTo>
                    <a:pt x="985" y="34"/>
                  </a:lnTo>
                  <a:lnTo>
                    <a:pt x="985" y="43"/>
                  </a:lnTo>
                  <a:lnTo>
                    <a:pt x="985" y="50"/>
                  </a:lnTo>
                  <a:lnTo>
                    <a:pt x="988" y="55"/>
                  </a:lnTo>
                  <a:lnTo>
                    <a:pt x="990" y="63"/>
                  </a:lnTo>
                  <a:lnTo>
                    <a:pt x="1000" y="65"/>
                  </a:lnTo>
                  <a:lnTo>
                    <a:pt x="1012" y="70"/>
                  </a:lnTo>
                  <a:lnTo>
                    <a:pt x="1020" y="74"/>
                  </a:lnTo>
                  <a:lnTo>
                    <a:pt x="1026" y="81"/>
                  </a:lnTo>
                  <a:lnTo>
                    <a:pt x="1018" y="83"/>
                  </a:lnTo>
                  <a:lnTo>
                    <a:pt x="1010" y="85"/>
                  </a:lnTo>
                  <a:lnTo>
                    <a:pt x="1005" y="90"/>
                  </a:lnTo>
                  <a:lnTo>
                    <a:pt x="999" y="95"/>
                  </a:lnTo>
                  <a:lnTo>
                    <a:pt x="996" y="95"/>
                  </a:lnTo>
                  <a:lnTo>
                    <a:pt x="993" y="95"/>
                  </a:lnTo>
                  <a:lnTo>
                    <a:pt x="993" y="93"/>
                  </a:lnTo>
                  <a:lnTo>
                    <a:pt x="990" y="88"/>
                  </a:lnTo>
                  <a:lnTo>
                    <a:pt x="988" y="85"/>
                  </a:lnTo>
                  <a:lnTo>
                    <a:pt x="983" y="83"/>
                  </a:lnTo>
                  <a:lnTo>
                    <a:pt x="980" y="81"/>
                  </a:lnTo>
                  <a:lnTo>
                    <a:pt x="976" y="80"/>
                  </a:lnTo>
                  <a:lnTo>
                    <a:pt x="973" y="81"/>
                  </a:lnTo>
                  <a:lnTo>
                    <a:pt x="970" y="85"/>
                  </a:lnTo>
                  <a:lnTo>
                    <a:pt x="973" y="98"/>
                  </a:lnTo>
                  <a:lnTo>
                    <a:pt x="978" y="114"/>
                  </a:lnTo>
                  <a:lnTo>
                    <a:pt x="972" y="117"/>
                  </a:lnTo>
                  <a:lnTo>
                    <a:pt x="965" y="120"/>
                  </a:lnTo>
                  <a:lnTo>
                    <a:pt x="959" y="115"/>
                  </a:lnTo>
                  <a:lnTo>
                    <a:pt x="953" y="110"/>
                  </a:lnTo>
                  <a:lnTo>
                    <a:pt x="952" y="110"/>
                  </a:lnTo>
                  <a:lnTo>
                    <a:pt x="950" y="110"/>
                  </a:lnTo>
                  <a:lnTo>
                    <a:pt x="949" y="113"/>
                  </a:lnTo>
                  <a:lnTo>
                    <a:pt x="948" y="114"/>
                  </a:lnTo>
                  <a:lnTo>
                    <a:pt x="953" y="120"/>
                  </a:lnTo>
                  <a:lnTo>
                    <a:pt x="959" y="124"/>
                  </a:lnTo>
                  <a:lnTo>
                    <a:pt x="959" y="128"/>
                  </a:lnTo>
                  <a:lnTo>
                    <a:pt x="959" y="131"/>
                  </a:lnTo>
                  <a:lnTo>
                    <a:pt x="956" y="131"/>
                  </a:lnTo>
                  <a:lnTo>
                    <a:pt x="953" y="131"/>
                  </a:lnTo>
                  <a:lnTo>
                    <a:pt x="938" y="125"/>
                  </a:lnTo>
                  <a:lnTo>
                    <a:pt x="923" y="118"/>
                  </a:lnTo>
                  <a:lnTo>
                    <a:pt x="918" y="114"/>
                  </a:lnTo>
                  <a:lnTo>
                    <a:pt x="912" y="108"/>
                  </a:lnTo>
                  <a:lnTo>
                    <a:pt x="909" y="103"/>
                  </a:lnTo>
                  <a:lnTo>
                    <a:pt x="906" y="95"/>
                  </a:lnTo>
                  <a:lnTo>
                    <a:pt x="915" y="90"/>
                  </a:lnTo>
                  <a:lnTo>
                    <a:pt x="920" y="85"/>
                  </a:lnTo>
                  <a:lnTo>
                    <a:pt x="925" y="83"/>
                  </a:lnTo>
                  <a:lnTo>
                    <a:pt x="929" y="81"/>
                  </a:lnTo>
                  <a:lnTo>
                    <a:pt x="935" y="80"/>
                  </a:lnTo>
                  <a:lnTo>
                    <a:pt x="943" y="80"/>
                  </a:lnTo>
                  <a:lnTo>
                    <a:pt x="945" y="81"/>
                  </a:lnTo>
                  <a:lnTo>
                    <a:pt x="946" y="84"/>
                  </a:lnTo>
                  <a:lnTo>
                    <a:pt x="948" y="84"/>
                  </a:lnTo>
                  <a:lnTo>
                    <a:pt x="950" y="85"/>
                  </a:lnTo>
                  <a:lnTo>
                    <a:pt x="955" y="84"/>
                  </a:lnTo>
                  <a:lnTo>
                    <a:pt x="960" y="83"/>
                  </a:lnTo>
                  <a:lnTo>
                    <a:pt x="960" y="81"/>
                  </a:lnTo>
                  <a:lnTo>
                    <a:pt x="960" y="81"/>
                  </a:lnTo>
                  <a:lnTo>
                    <a:pt x="959" y="78"/>
                  </a:lnTo>
                  <a:lnTo>
                    <a:pt x="956" y="77"/>
                  </a:lnTo>
                  <a:lnTo>
                    <a:pt x="950" y="75"/>
                  </a:lnTo>
                  <a:lnTo>
                    <a:pt x="945" y="75"/>
                  </a:lnTo>
                  <a:lnTo>
                    <a:pt x="945" y="68"/>
                  </a:lnTo>
                  <a:lnTo>
                    <a:pt x="946" y="61"/>
                  </a:lnTo>
                  <a:lnTo>
                    <a:pt x="940" y="60"/>
                  </a:lnTo>
                  <a:lnTo>
                    <a:pt x="938" y="57"/>
                  </a:lnTo>
                  <a:lnTo>
                    <a:pt x="933" y="54"/>
                  </a:lnTo>
                  <a:lnTo>
                    <a:pt x="930" y="50"/>
                  </a:lnTo>
                  <a:lnTo>
                    <a:pt x="925" y="43"/>
                  </a:lnTo>
                  <a:lnTo>
                    <a:pt x="918" y="35"/>
                  </a:lnTo>
                  <a:lnTo>
                    <a:pt x="900" y="40"/>
                  </a:lnTo>
                  <a:lnTo>
                    <a:pt x="879" y="43"/>
                  </a:lnTo>
                  <a:lnTo>
                    <a:pt x="879" y="48"/>
                  </a:lnTo>
                  <a:lnTo>
                    <a:pt x="879" y="53"/>
                  </a:lnTo>
                  <a:lnTo>
                    <a:pt x="873" y="57"/>
                  </a:lnTo>
                  <a:lnTo>
                    <a:pt x="868" y="61"/>
                  </a:lnTo>
                  <a:lnTo>
                    <a:pt x="868" y="65"/>
                  </a:lnTo>
                  <a:lnTo>
                    <a:pt x="868" y="68"/>
                  </a:lnTo>
                  <a:lnTo>
                    <a:pt x="866" y="71"/>
                  </a:lnTo>
                  <a:lnTo>
                    <a:pt x="863" y="75"/>
                  </a:lnTo>
                  <a:lnTo>
                    <a:pt x="852" y="75"/>
                  </a:lnTo>
                  <a:lnTo>
                    <a:pt x="840" y="77"/>
                  </a:lnTo>
                  <a:lnTo>
                    <a:pt x="840" y="80"/>
                  </a:lnTo>
                  <a:lnTo>
                    <a:pt x="842" y="83"/>
                  </a:lnTo>
                  <a:lnTo>
                    <a:pt x="835" y="81"/>
                  </a:lnTo>
                  <a:lnTo>
                    <a:pt x="829" y="83"/>
                  </a:lnTo>
                  <a:lnTo>
                    <a:pt x="825" y="83"/>
                  </a:lnTo>
                  <a:lnTo>
                    <a:pt x="819" y="84"/>
                  </a:lnTo>
                  <a:lnTo>
                    <a:pt x="809" y="88"/>
                  </a:lnTo>
                  <a:lnTo>
                    <a:pt x="798" y="91"/>
                  </a:lnTo>
                  <a:lnTo>
                    <a:pt x="793" y="88"/>
                  </a:lnTo>
                  <a:lnTo>
                    <a:pt x="791" y="85"/>
                  </a:lnTo>
                  <a:lnTo>
                    <a:pt x="786" y="84"/>
                  </a:lnTo>
                  <a:lnTo>
                    <a:pt x="779" y="83"/>
                  </a:lnTo>
                  <a:lnTo>
                    <a:pt x="778" y="85"/>
                  </a:lnTo>
                  <a:lnTo>
                    <a:pt x="776" y="88"/>
                  </a:lnTo>
                  <a:lnTo>
                    <a:pt x="782" y="88"/>
                  </a:lnTo>
                  <a:lnTo>
                    <a:pt x="785" y="90"/>
                  </a:lnTo>
                  <a:lnTo>
                    <a:pt x="788" y="93"/>
                  </a:lnTo>
                  <a:lnTo>
                    <a:pt x="791" y="95"/>
                  </a:lnTo>
                  <a:lnTo>
                    <a:pt x="789" y="101"/>
                  </a:lnTo>
                  <a:lnTo>
                    <a:pt x="789" y="105"/>
                  </a:lnTo>
                  <a:lnTo>
                    <a:pt x="775" y="107"/>
                  </a:lnTo>
                  <a:lnTo>
                    <a:pt x="761" y="107"/>
                  </a:lnTo>
                  <a:lnTo>
                    <a:pt x="761" y="111"/>
                  </a:lnTo>
                  <a:lnTo>
                    <a:pt x="761" y="113"/>
                  </a:lnTo>
                  <a:lnTo>
                    <a:pt x="759" y="113"/>
                  </a:lnTo>
                  <a:lnTo>
                    <a:pt x="755" y="113"/>
                  </a:lnTo>
                  <a:lnTo>
                    <a:pt x="751" y="110"/>
                  </a:lnTo>
                  <a:lnTo>
                    <a:pt x="746" y="108"/>
                  </a:lnTo>
                  <a:lnTo>
                    <a:pt x="742" y="107"/>
                  </a:lnTo>
                  <a:lnTo>
                    <a:pt x="736" y="105"/>
                  </a:lnTo>
                  <a:lnTo>
                    <a:pt x="736" y="107"/>
                  </a:lnTo>
                  <a:lnTo>
                    <a:pt x="736" y="107"/>
                  </a:lnTo>
                  <a:lnTo>
                    <a:pt x="738" y="108"/>
                  </a:lnTo>
                  <a:lnTo>
                    <a:pt x="739" y="108"/>
                  </a:lnTo>
                  <a:lnTo>
                    <a:pt x="745" y="113"/>
                  </a:lnTo>
                  <a:lnTo>
                    <a:pt x="752" y="117"/>
                  </a:lnTo>
                  <a:lnTo>
                    <a:pt x="741" y="120"/>
                  </a:lnTo>
                  <a:lnTo>
                    <a:pt x="731" y="123"/>
                  </a:lnTo>
                  <a:lnTo>
                    <a:pt x="721" y="127"/>
                  </a:lnTo>
                  <a:lnTo>
                    <a:pt x="712" y="133"/>
                  </a:lnTo>
                  <a:lnTo>
                    <a:pt x="696" y="143"/>
                  </a:lnTo>
                  <a:lnTo>
                    <a:pt x="679" y="153"/>
                  </a:lnTo>
                  <a:lnTo>
                    <a:pt x="679" y="160"/>
                  </a:lnTo>
                  <a:lnTo>
                    <a:pt x="681" y="167"/>
                  </a:lnTo>
                  <a:lnTo>
                    <a:pt x="685" y="170"/>
                  </a:lnTo>
                  <a:lnTo>
                    <a:pt x="691" y="173"/>
                  </a:lnTo>
                  <a:lnTo>
                    <a:pt x="691" y="175"/>
                  </a:lnTo>
                  <a:lnTo>
                    <a:pt x="691" y="180"/>
                  </a:lnTo>
                  <a:lnTo>
                    <a:pt x="686" y="181"/>
                  </a:lnTo>
                  <a:lnTo>
                    <a:pt x="682" y="184"/>
                  </a:lnTo>
                  <a:lnTo>
                    <a:pt x="682" y="184"/>
                  </a:lnTo>
                  <a:lnTo>
                    <a:pt x="682" y="185"/>
                  </a:lnTo>
                  <a:lnTo>
                    <a:pt x="693" y="185"/>
                  </a:lnTo>
                  <a:lnTo>
                    <a:pt x="703" y="187"/>
                  </a:lnTo>
                  <a:lnTo>
                    <a:pt x="711" y="190"/>
                  </a:lnTo>
                  <a:lnTo>
                    <a:pt x="715" y="193"/>
                  </a:lnTo>
                  <a:lnTo>
                    <a:pt x="723" y="201"/>
                  </a:lnTo>
                  <a:lnTo>
                    <a:pt x="735" y="210"/>
                  </a:lnTo>
                  <a:lnTo>
                    <a:pt x="746" y="210"/>
                  </a:lnTo>
                  <a:lnTo>
                    <a:pt x="755" y="213"/>
                  </a:lnTo>
                  <a:lnTo>
                    <a:pt x="756" y="218"/>
                  </a:lnTo>
                  <a:lnTo>
                    <a:pt x="755" y="224"/>
                  </a:lnTo>
                  <a:lnTo>
                    <a:pt x="753" y="228"/>
                  </a:lnTo>
                  <a:lnTo>
                    <a:pt x="752" y="234"/>
                  </a:lnTo>
                  <a:lnTo>
                    <a:pt x="751" y="240"/>
                  </a:lnTo>
                  <a:lnTo>
                    <a:pt x="749" y="245"/>
                  </a:lnTo>
                  <a:lnTo>
                    <a:pt x="749" y="251"/>
                  </a:lnTo>
                  <a:lnTo>
                    <a:pt x="752" y="258"/>
                  </a:lnTo>
                  <a:lnTo>
                    <a:pt x="761" y="257"/>
                  </a:lnTo>
                  <a:lnTo>
                    <a:pt x="768" y="257"/>
                  </a:lnTo>
                  <a:lnTo>
                    <a:pt x="775" y="247"/>
                  </a:lnTo>
                  <a:lnTo>
                    <a:pt x="781" y="235"/>
                  </a:lnTo>
                  <a:lnTo>
                    <a:pt x="786" y="223"/>
                  </a:lnTo>
                  <a:lnTo>
                    <a:pt x="791" y="211"/>
                  </a:lnTo>
                  <a:lnTo>
                    <a:pt x="802" y="210"/>
                  </a:lnTo>
                  <a:lnTo>
                    <a:pt x="811" y="205"/>
                  </a:lnTo>
                  <a:lnTo>
                    <a:pt x="819" y="201"/>
                  </a:lnTo>
                  <a:lnTo>
                    <a:pt x="828" y="197"/>
                  </a:lnTo>
                  <a:lnTo>
                    <a:pt x="828" y="181"/>
                  </a:lnTo>
                  <a:lnTo>
                    <a:pt x="828" y="164"/>
                  </a:lnTo>
                  <a:lnTo>
                    <a:pt x="835" y="160"/>
                  </a:lnTo>
                  <a:lnTo>
                    <a:pt x="839" y="154"/>
                  </a:lnTo>
                  <a:lnTo>
                    <a:pt x="842" y="147"/>
                  </a:lnTo>
                  <a:lnTo>
                    <a:pt x="846" y="141"/>
                  </a:lnTo>
                  <a:lnTo>
                    <a:pt x="849" y="134"/>
                  </a:lnTo>
                  <a:lnTo>
                    <a:pt x="853" y="128"/>
                  </a:lnTo>
                  <a:lnTo>
                    <a:pt x="859" y="124"/>
                  </a:lnTo>
                  <a:lnTo>
                    <a:pt x="866" y="121"/>
                  </a:lnTo>
                  <a:lnTo>
                    <a:pt x="870" y="124"/>
                  </a:lnTo>
                  <a:lnTo>
                    <a:pt x="873" y="125"/>
                  </a:lnTo>
                  <a:lnTo>
                    <a:pt x="876" y="127"/>
                  </a:lnTo>
                  <a:lnTo>
                    <a:pt x="879" y="125"/>
                  </a:lnTo>
                  <a:lnTo>
                    <a:pt x="886" y="124"/>
                  </a:lnTo>
                  <a:lnTo>
                    <a:pt x="895" y="121"/>
                  </a:lnTo>
                  <a:lnTo>
                    <a:pt x="898" y="128"/>
                  </a:lnTo>
                  <a:lnTo>
                    <a:pt x="902" y="134"/>
                  </a:lnTo>
                  <a:lnTo>
                    <a:pt x="909" y="138"/>
                  </a:lnTo>
                  <a:lnTo>
                    <a:pt x="915" y="143"/>
                  </a:lnTo>
                  <a:lnTo>
                    <a:pt x="910" y="154"/>
                  </a:lnTo>
                  <a:lnTo>
                    <a:pt x="908" y="165"/>
                  </a:lnTo>
                  <a:lnTo>
                    <a:pt x="913" y="171"/>
                  </a:lnTo>
                  <a:lnTo>
                    <a:pt x="919" y="174"/>
                  </a:lnTo>
                  <a:lnTo>
                    <a:pt x="926" y="173"/>
                  </a:lnTo>
                  <a:lnTo>
                    <a:pt x="932" y="171"/>
                  </a:lnTo>
                  <a:lnTo>
                    <a:pt x="943" y="163"/>
                  </a:lnTo>
                  <a:lnTo>
                    <a:pt x="955" y="153"/>
                  </a:lnTo>
                  <a:lnTo>
                    <a:pt x="958" y="154"/>
                  </a:lnTo>
                  <a:lnTo>
                    <a:pt x="960" y="157"/>
                  </a:lnTo>
                  <a:lnTo>
                    <a:pt x="965" y="171"/>
                  </a:lnTo>
                  <a:lnTo>
                    <a:pt x="968" y="187"/>
                  </a:lnTo>
                  <a:lnTo>
                    <a:pt x="963" y="190"/>
                  </a:lnTo>
                  <a:lnTo>
                    <a:pt x="959" y="193"/>
                  </a:lnTo>
                  <a:lnTo>
                    <a:pt x="962" y="197"/>
                  </a:lnTo>
                  <a:lnTo>
                    <a:pt x="965" y="200"/>
                  </a:lnTo>
                  <a:lnTo>
                    <a:pt x="966" y="204"/>
                  </a:lnTo>
                  <a:lnTo>
                    <a:pt x="966" y="210"/>
                  </a:lnTo>
                  <a:lnTo>
                    <a:pt x="976" y="211"/>
                  </a:lnTo>
                  <a:lnTo>
                    <a:pt x="985" y="211"/>
                  </a:lnTo>
                  <a:lnTo>
                    <a:pt x="988" y="220"/>
                  </a:lnTo>
                  <a:lnTo>
                    <a:pt x="989" y="228"/>
                  </a:lnTo>
                  <a:lnTo>
                    <a:pt x="996" y="228"/>
                  </a:lnTo>
                  <a:lnTo>
                    <a:pt x="1002" y="227"/>
                  </a:lnTo>
                  <a:lnTo>
                    <a:pt x="1000" y="234"/>
                  </a:lnTo>
                  <a:lnTo>
                    <a:pt x="1000" y="241"/>
                  </a:lnTo>
                  <a:lnTo>
                    <a:pt x="995" y="245"/>
                  </a:lnTo>
                  <a:lnTo>
                    <a:pt x="989" y="250"/>
                  </a:lnTo>
                  <a:lnTo>
                    <a:pt x="980" y="255"/>
                  </a:lnTo>
                  <a:lnTo>
                    <a:pt x="972" y="261"/>
                  </a:lnTo>
                  <a:lnTo>
                    <a:pt x="962" y="265"/>
                  </a:lnTo>
                  <a:lnTo>
                    <a:pt x="952" y="270"/>
                  </a:lnTo>
                  <a:lnTo>
                    <a:pt x="943" y="272"/>
                  </a:lnTo>
                  <a:lnTo>
                    <a:pt x="936" y="272"/>
                  </a:lnTo>
                  <a:lnTo>
                    <a:pt x="925" y="271"/>
                  </a:lnTo>
                  <a:lnTo>
                    <a:pt x="910" y="268"/>
                  </a:lnTo>
                  <a:lnTo>
                    <a:pt x="903" y="267"/>
                  </a:lnTo>
                  <a:lnTo>
                    <a:pt x="896" y="265"/>
                  </a:lnTo>
                  <a:lnTo>
                    <a:pt x="888" y="267"/>
                  </a:lnTo>
                  <a:lnTo>
                    <a:pt x="880" y="268"/>
                  </a:lnTo>
                  <a:lnTo>
                    <a:pt x="869" y="275"/>
                  </a:lnTo>
                  <a:lnTo>
                    <a:pt x="858" y="282"/>
                  </a:lnTo>
                  <a:lnTo>
                    <a:pt x="852" y="287"/>
                  </a:lnTo>
                  <a:lnTo>
                    <a:pt x="846" y="290"/>
                  </a:lnTo>
                  <a:lnTo>
                    <a:pt x="840" y="292"/>
                  </a:lnTo>
                  <a:lnTo>
                    <a:pt x="832" y="295"/>
                  </a:lnTo>
                  <a:lnTo>
                    <a:pt x="829" y="301"/>
                  </a:lnTo>
                  <a:lnTo>
                    <a:pt x="826" y="307"/>
                  </a:lnTo>
                  <a:lnTo>
                    <a:pt x="828" y="307"/>
                  </a:lnTo>
                  <a:lnTo>
                    <a:pt x="828" y="307"/>
                  </a:lnTo>
                  <a:lnTo>
                    <a:pt x="843" y="297"/>
                  </a:lnTo>
                  <a:lnTo>
                    <a:pt x="859" y="287"/>
                  </a:lnTo>
                  <a:lnTo>
                    <a:pt x="869" y="284"/>
                  </a:lnTo>
                  <a:lnTo>
                    <a:pt x="879" y="281"/>
                  </a:lnTo>
                  <a:lnTo>
                    <a:pt x="889" y="280"/>
                  </a:lnTo>
                  <a:lnTo>
                    <a:pt x="900" y="281"/>
                  </a:lnTo>
                  <a:lnTo>
                    <a:pt x="899" y="287"/>
                  </a:lnTo>
                  <a:lnTo>
                    <a:pt x="899" y="292"/>
                  </a:lnTo>
                  <a:lnTo>
                    <a:pt x="893" y="292"/>
                  </a:lnTo>
                  <a:lnTo>
                    <a:pt x="889" y="292"/>
                  </a:lnTo>
                  <a:lnTo>
                    <a:pt x="886" y="294"/>
                  </a:lnTo>
                  <a:lnTo>
                    <a:pt x="882" y="297"/>
                  </a:lnTo>
                  <a:lnTo>
                    <a:pt x="882" y="297"/>
                  </a:lnTo>
                  <a:lnTo>
                    <a:pt x="882" y="298"/>
                  </a:lnTo>
                  <a:lnTo>
                    <a:pt x="886" y="301"/>
                  </a:lnTo>
                  <a:lnTo>
                    <a:pt x="890" y="304"/>
                  </a:lnTo>
                  <a:lnTo>
                    <a:pt x="886" y="307"/>
                  </a:lnTo>
                  <a:lnTo>
                    <a:pt x="882" y="310"/>
                  </a:lnTo>
                  <a:lnTo>
                    <a:pt x="886" y="312"/>
                  </a:lnTo>
                  <a:lnTo>
                    <a:pt x="886" y="314"/>
                  </a:lnTo>
                  <a:lnTo>
                    <a:pt x="888" y="317"/>
                  </a:lnTo>
                  <a:lnTo>
                    <a:pt x="886" y="322"/>
                  </a:lnTo>
                  <a:lnTo>
                    <a:pt x="896" y="325"/>
                  </a:lnTo>
                  <a:lnTo>
                    <a:pt x="903" y="327"/>
                  </a:lnTo>
                  <a:lnTo>
                    <a:pt x="906" y="327"/>
                  </a:lnTo>
                  <a:lnTo>
                    <a:pt x="909" y="327"/>
                  </a:lnTo>
                  <a:lnTo>
                    <a:pt x="913" y="325"/>
                  </a:lnTo>
                  <a:lnTo>
                    <a:pt x="918" y="322"/>
                  </a:lnTo>
                  <a:lnTo>
                    <a:pt x="918" y="327"/>
                  </a:lnTo>
                  <a:lnTo>
                    <a:pt x="918" y="330"/>
                  </a:lnTo>
                  <a:lnTo>
                    <a:pt x="916" y="330"/>
                  </a:lnTo>
                  <a:lnTo>
                    <a:pt x="915" y="330"/>
                  </a:lnTo>
                  <a:lnTo>
                    <a:pt x="902" y="335"/>
                  </a:lnTo>
                  <a:lnTo>
                    <a:pt x="889" y="341"/>
                  </a:lnTo>
                  <a:lnTo>
                    <a:pt x="878" y="347"/>
                  </a:lnTo>
                  <a:lnTo>
                    <a:pt x="865" y="354"/>
                  </a:lnTo>
                  <a:lnTo>
                    <a:pt x="860" y="352"/>
                  </a:lnTo>
                  <a:lnTo>
                    <a:pt x="856" y="351"/>
                  </a:lnTo>
                  <a:lnTo>
                    <a:pt x="855" y="348"/>
                  </a:lnTo>
                  <a:lnTo>
                    <a:pt x="855" y="347"/>
                  </a:lnTo>
                  <a:lnTo>
                    <a:pt x="855" y="344"/>
                  </a:lnTo>
                  <a:lnTo>
                    <a:pt x="856" y="342"/>
                  </a:lnTo>
                  <a:lnTo>
                    <a:pt x="869" y="337"/>
                  </a:lnTo>
                  <a:lnTo>
                    <a:pt x="882" y="332"/>
                  </a:lnTo>
                  <a:lnTo>
                    <a:pt x="883" y="331"/>
                  </a:lnTo>
                  <a:lnTo>
                    <a:pt x="883" y="330"/>
                  </a:lnTo>
                  <a:lnTo>
                    <a:pt x="883" y="328"/>
                  </a:lnTo>
                  <a:lnTo>
                    <a:pt x="882" y="327"/>
                  </a:lnTo>
                  <a:lnTo>
                    <a:pt x="876" y="327"/>
                  </a:lnTo>
                  <a:lnTo>
                    <a:pt x="869" y="325"/>
                  </a:lnTo>
                  <a:lnTo>
                    <a:pt x="862" y="331"/>
                  </a:lnTo>
                  <a:lnTo>
                    <a:pt x="855" y="337"/>
                  </a:lnTo>
                  <a:lnTo>
                    <a:pt x="846" y="341"/>
                  </a:lnTo>
                  <a:lnTo>
                    <a:pt x="836" y="345"/>
                  </a:lnTo>
                  <a:lnTo>
                    <a:pt x="818" y="354"/>
                  </a:lnTo>
                  <a:lnTo>
                    <a:pt x="802" y="362"/>
                  </a:lnTo>
                  <a:lnTo>
                    <a:pt x="801" y="370"/>
                  </a:lnTo>
                  <a:lnTo>
                    <a:pt x="801" y="377"/>
                  </a:lnTo>
                  <a:lnTo>
                    <a:pt x="789" y="381"/>
                  </a:lnTo>
                  <a:lnTo>
                    <a:pt x="776" y="387"/>
                  </a:lnTo>
                  <a:lnTo>
                    <a:pt x="766" y="392"/>
                  </a:lnTo>
                  <a:lnTo>
                    <a:pt x="755" y="400"/>
                  </a:lnTo>
                  <a:lnTo>
                    <a:pt x="745" y="407"/>
                  </a:lnTo>
                  <a:lnTo>
                    <a:pt x="736" y="415"/>
                  </a:lnTo>
                  <a:lnTo>
                    <a:pt x="728" y="425"/>
                  </a:lnTo>
                  <a:lnTo>
                    <a:pt x="722" y="434"/>
                  </a:lnTo>
                  <a:lnTo>
                    <a:pt x="719" y="442"/>
                  </a:lnTo>
                  <a:lnTo>
                    <a:pt x="718" y="450"/>
                  </a:lnTo>
                  <a:lnTo>
                    <a:pt x="715" y="455"/>
                  </a:lnTo>
                  <a:lnTo>
                    <a:pt x="709" y="461"/>
                  </a:lnTo>
                  <a:lnTo>
                    <a:pt x="692" y="471"/>
                  </a:lnTo>
                  <a:lnTo>
                    <a:pt x="672" y="482"/>
                  </a:lnTo>
                  <a:lnTo>
                    <a:pt x="662" y="490"/>
                  </a:lnTo>
                  <a:lnTo>
                    <a:pt x="653" y="497"/>
                  </a:lnTo>
                  <a:lnTo>
                    <a:pt x="646" y="504"/>
                  </a:lnTo>
                  <a:lnTo>
                    <a:pt x="642" y="512"/>
                  </a:lnTo>
                  <a:lnTo>
                    <a:pt x="641" y="519"/>
                  </a:lnTo>
                  <a:lnTo>
                    <a:pt x="641" y="528"/>
                  </a:lnTo>
                  <a:lnTo>
                    <a:pt x="641" y="537"/>
                  </a:lnTo>
                  <a:lnTo>
                    <a:pt x="642" y="545"/>
                  </a:lnTo>
                  <a:lnTo>
                    <a:pt x="643" y="555"/>
                  </a:lnTo>
                  <a:lnTo>
                    <a:pt x="645" y="564"/>
                  </a:lnTo>
                  <a:lnTo>
                    <a:pt x="645" y="574"/>
                  </a:lnTo>
                  <a:lnTo>
                    <a:pt x="643" y="582"/>
                  </a:lnTo>
                  <a:lnTo>
                    <a:pt x="636" y="582"/>
                  </a:lnTo>
                  <a:lnTo>
                    <a:pt x="631" y="581"/>
                  </a:lnTo>
                  <a:lnTo>
                    <a:pt x="626" y="569"/>
                  </a:lnTo>
                  <a:lnTo>
                    <a:pt x="621" y="562"/>
                  </a:lnTo>
                  <a:lnTo>
                    <a:pt x="622" y="548"/>
                  </a:lnTo>
                  <a:lnTo>
                    <a:pt x="622" y="535"/>
                  </a:lnTo>
                  <a:lnTo>
                    <a:pt x="619" y="531"/>
                  </a:lnTo>
                  <a:lnTo>
                    <a:pt x="615" y="527"/>
                  </a:lnTo>
                  <a:lnTo>
                    <a:pt x="609" y="524"/>
                  </a:lnTo>
                  <a:lnTo>
                    <a:pt x="602" y="522"/>
                  </a:lnTo>
                  <a:lnTo>
                    <a:pt x="586" y="519"/>
                  </a:lnTo>
                  <a:lnTo>
                    <a:pt x="574" y="515"/>
                  </a:lnTo>
                  <a:lnTo>
                    <a:pt x="562" y="525"/>
                  </a:lnTo>
                  <a:lnTo>
                    <a:pt x="552" y="534"/>
                  </a:lnTo>
                  <a:lnTo>
                    <a:pt x="539" y="529"/>
                  </a:lnTo>
                  <a:lnTo>
                    <a:pt x="526" y="528"/>
                  </a:lnTo>
                  <a:lnTo>
                    <a:pt x="512" y="528"/>
                  </a:lnTo>
                  <a:lnTo>
                    <a:pt x="499" y="529"/>
                  </a:lnTo>
                  <a:lnTo>
                    <a:pt x="486" y="534"/>
                  </a:lnTo>
                  <a:lnTo>
                    <a:pt x="475" y="541"/>
                  </a:lnTo>
                  <a:lnTo>
                    <a:pt x="469" y="544"/>
                  </a:lnTo>
                  <a:lnTo>
                    <a:pt x="465" y="548"/>
                  </a:lnTo>
                  <a:lnTo>
                    <a:pt x="462" y="554"/>
                  </a:lnTo>
                  <a:lnTo>
                    <a:pt x="458" y="559"/>
                  </a:lnTo>
                  <a:lnTo>
                    <a:pt x="456" y="568"/>
                  </a:lnTo>
                  <a:lnTo>
                    <a:pt x="455" y="578"/>
                  </a:lnTo>
                  <a:lnTo>
                    <a:pt x="451" y="587"/>
                  </a:lnTo>
                  <a:lnTo>
                    <a:pt x="445" y="598"/>
                  </a:lnTo>
                  <a:lnTo>
                    <a:pt x="442" y="604"/>
                  </a:lnTo>
                  <a:lnTo>
                    <a:pt x="441" y="611"/>
                  </a:lnTo>
                  <a:lnTo>
                    <a:pt x="441" y="617"/>
                  </a:lnTo>
                  <a:lnTo>
                    <a:pt x="441" y="624"/>
                  </a:lnTo>
                  <a:lnTo>
                    <a:pt x="444" y="638"/>
                  </a:lnTo>
                  <a:lnTo>
                    <a:pt x="449" y="651"/>
                  </a:lnTo>
                  <a:lnTo>
                    <a:pt x="455" y="662"/>
                  </a:lnTo>
                  <a:lnTo>
                    <a:pt x="461" y="674"/>
                  </a:lnTo>
                  <a:lnTo>
                    <a:pt x="472" y="674"/>
                  </a:lnTo>
                  <a:lnTo>
                    <a:pt x="484" y="672"/>
                  </a:lnTo>
                  <a:lnTo>
                    <a:pt x="494" y="671"/>
                  </a:lnTo>
                  <a:lnTo>
                    <a:pt x="505" y="671"/>
                  </a:lnTo>
                  <a:lnTo>
                    <a:pt x="509" y="662"/>
                  </a:lnTo>
                  <a:lnTo>
                    <a:pt x="514" y="655"/>
                  </a:lnTo>
                  <a:lnTo>
                    <a:pt x="519" y="647"/>
                  </a:lnTo>
                  <a:lnTo>
                    <a:pt x="526" y="639"/>
                  </a:lnTo>
                  <a:lnTo>
                    <a:pt x="534" y="634"/>
                  </a:lnTo>
                  <a:lnTo>
                    <a:pt x="544" y="629"/>
                  </a:lnTo>
                  <a:lnTo>
                    <a:pt x="548" y="629"/>
                  </a:lnTo>
                  <a:lnTo>
                    <a:pt x="554" y="629"/>
                  </a:lnTo>
                  <a:lnTo>
                    <a:pt x="559" y="631"/>
                  </a:lnTo>
                  <a:lnTo>
                    <a:pt x="565" y="634"/>
                  </a:lnTo>
                  <a:lnTo>
                    <a:pt x="565" y="635"/>
                  </a:lnTo>
                  <a:lnTo>
                    <a:pt x="565" y="635"/>
                  </a:lnTo>
                  <a:lnTo>
                    <a:pt x="565" y="639"/>
                  </a:lnTo>
                  <a:lnTo>
                    <a:pt x="564" y="642"/>
                  </a:lnTo>
                  <a:lnTo>
                    <a:pt x="558" y="645"/>
                  </a:lnTo>
                  <a:lnTo>
                    <a:pt x="552" y="651"/>
                  </a:lnTo>
                  <a:lnTo>
                    <a:pt x="548" y="658"/>
                  </a:lnTo>
                  <a:lnTo>
                    <a:pt x="544" y="667"/>
                  </a:lnTo>
                  <a:lnTo>
                    <a:pt x="539" y="675"/>
                  </a:lnTo>
                  <a:lnTo>
                    <a:pt x="538" y="684"/>
                  </a:lnTo>
                  <a:lnTo>
                    <a:pt x="536" y="692"/>
                  </a:lnTo>
                  <a:lnTo>
                    <a:pt x="538" y="698"/>
                  </a:lnTo>
                  <a:lnTo>
                    <a:pt x="552" y="701"/>
                  </a:lnTo>
                  <a:lnTo>
                    <a:pt x="565" y="701"/>
                  </a:lnTo>
                  <a:lnTo>
                    <a:pt x="571" y="702"/>
                  </a:lnTo>
                  <a:lnTo>
                    <a:pt x="576" y="702"/>
                  </a:lnTo>
                  <a:lnTo>
                    <a:pt x="584" y="705"/>
                  </a:lnTo>
                  <a:lnTo>
                    <a:pt x="589" y="708"/>
                  </a:lnTo>
                  <a:lnTo>
                    <a:pt x="589" y="711"/>
                  </a:lnTo>
                  <a:lnTo>
                    <a:pt x="591" y="712"/>
                  </a:lnTo>
                  <a:lnTo>
                    <a:pt x="588" y="734"/>
                  </a:lnTo>
                  <a:lnTo>
                    <a:pt x="584" y="752"/>
                  </a:lnTo>
                  <a:lnTo>
                    <a:pt x="584" y="759"/>
                  </a:lnTo>
                  <a:lnTo>
                    <a:pt x="585" y="769"/>
                  </a:lnTo>
                  <a:lnTo>
                    <a:pt x="586" y="779"/>
                  </a:lnTo>
                  <a:lnTo>
                    <a:pt x="591" y="791"/>
                  </a:lnTo>
                  <a:lnTo>
                    <a:pt x="615" y="785"/>
                  </a:lnTo>
                  <a:lnTo>
                    <a:pt x="632" y="784"/>
                  </a:lnTo>
                  <a:lnTo>
                    <a:pt x="638" y="786"/>
                  </a:lnTo>
                  <a:lnTo>
                    <a:pt x="642" y="792"/>
                  </a:lnTo>
                  <a:lnTo>
                    <a:pt x="645" y="798"/>
                  </a:lnTo>
                  <a:lnTo>
                    <a:pt x="648" y="804"/>
                  </a:lnTo>
                  <a:lnTo>
                    <a:pt x="649" y="802"/>
                  </a:lnTo>
                  <a:lnTo>
                    <a:pt x="652" y="801"/>
                  </a:lnTo>
                  <a:lnTo>
                    <a:pt x="656" y="794"/>
                  </a:lnTo>
                  <a:lnTo>
                    <a:pt x="662" y="788"/>
                  </a:lnTo>
                  <a:lnTo>
                    <a:pt x="665" y="785"/>
                  </a:lnTo>
                  <a:lnTo>
                    <a:pt x="666" y="782"/>
                  </a:lnTo>
                  <a:lnTo>
                    <a:pt x="668" y="776"/>
                  </a:lnTo>
                  <a:lnTo>
                    <a:pt x="668" y="771"/>
                  </a:lnTo>
                  <a:lnTo>
                    <a:pt x="679" y="766"/>
                  </a:lnTo>
                  <a:lnTo>
                    <a:pt x="691" y="762"/>
                  </a:lnTo>
                  <a:lnTo>
                    <a:pt x="701" y="758"/>
                  </a:lnTo>
                  <a:lnTo>
                    <a:pt x="712" y="754"/>
                  </a:lnTo>
                  <a:lnTo>
                    <a:pt x="713" y="755"/>
                  </a:lnTo>
                  <a:lnTo>
                    <a:pt x="715" y="755"/>
                  </a:lnTo>
                  <a:lnTo>
                    <a:pt x="712" y="764"/>
                  </a:lnTo>
                  <a:lnTo>
                    <a:pt x="711" y="775"/>
                  </a:lnTo>
                  <a:lnTo>
                    <a:pt x="711" y="781"/>
                  </a:lnTo>
                  <a:lnTo>
                    <a:pt x="712" y="785"/>
                  </a:lnTo>
                  <a:lnTo>
                    <a:pt x="715" y="789"/>
                  </a:lnTo>
                  <a:lnTo>
                    <a:pt x="718" y="792"/>
                  </a:lnTo>
                  <a:lnTo>
                    <a:pt x="718" y="781"/>
                  </a:lnTo>
                  <a:lnTo>
                    <a:pt x="716" y="771"/>
                  </a:lnTo>
                  <a:lnTo>
                    <a:pt x="725" y="765"/>
                  </a:lnTo>
                  <a:lnTo>
                    <a:pt x="735" y="758"/>
                  </a:lnTo>
                  <a:lnTo>
                    <a:pt x="746" y="762"/>
                  </a:lnTo>
                  <a:lnTo>
                    <a:pt x="756" y="768"/>
                  </a:lnTo>
                  <a:lnTo>
                    <a:pt x="768" y="772"/>
                  </a:lnTo>
                  <a:lnTo>
                    <a:pt x="781" y="776"/>
                  </a:lnTo>
                  <a:lnTo>
                    <a:pt x="796" y="774"/>
                  </a:lnTo>
                  <a:lnTo>
                    <a:pt x="811" y="772"/>
                  </a:lnTo>
                  <a:lnTo>
                    <a:pt x="812" y="775"/>
                  </a:lnTo>
                  <a:lnTo>
                    <a:pt x="813" y="778"/>
                  </a:lnTo>
                  <a:lnTo>
                    <a:pt x="815" y="781"/>
                  </a:lnTo>
                  <a:lnTo>
                    <a:pt x="818" y="782"/>
                  </a:lnTo>
                  <a:lnTo>
                    <a:pt x="823" y="785"/>
                  </a:lnTo>
                  <a:lnTo>
                    <a:pt x="829" y="786"/>
                  </a:lnTo>
                  <a:lnTo>
                    <a:pt x="829" y="791"/>
                  </a:lnTo>
                  <a:lnTo>
                    <a:pt x="829" y="795"/>
                  </a:lnTo>
                  <a:lnTo>
                    <a:pt x="840" y="798"/>
                  </a:lnTo>
                  <a:lnTo>
                    <a:pt x="850" y="801"/>
                  </a:lnTo>
                  <a:lnTo>
                    <a:pt x="855" y="811"/>
                  </a:lnTo>
                  <a:lnTo>
                    <a:pt x="860" y="819"/>
                  </a:lnTo>
                  <a:lnTo>
                    <a:pt x="868" y="826"/>
                  </a:lnTo>
                  <a:lnTo>
                    <a:pt x="875" y="834"/>
                  </a:lnTo>
                  <a:lnTo>
                    <a:pt x="892" y="834"/>
                  </a:lnTo>
                  <a:lnTo>
                    <a:pt x="906" y="836"/>
                  </a:lnTo>
                  <a:lnTo>
                    <a:pt x="919" y="841"/>
                  </a:lnTo>
                  <a:lnTo>
                    <a:pt x="929" y="846"/>
                  </a:lnTo>
                  <a:lnTo>
                    <a:pt x="933" y="851"/>
                  </a:lnTo>
                  <a:lnTo>
                    <a:pt x="938" y="856"/>
                  </a:lnTo>
                  <a:lnTo>
                    <a:pt x="942" y="861"/>
                  </a:lnTo>
                  <a:lnTo>
                    <a:pt x="945" y="866"/>
                  </a:lnTo>
                  <a:lnTo>
                    <a:pt x="949" y="879"/>
                  </a:lnTo>
                  <a:lnTo>
                    <a:pt x="950" y="895"/>
                  </a:lnTo>
                  <a:lnTo>
                    <a:pt x="943" y="901"/>
                  </a:lnTo>
                  <a:lnTo>
                    <a:pt x="939" y="908"/>
                  </a:lnTo>
                  <a:lnTo>
                    <a:pt x="935" y="915"/>
                  </a:lnTo>
                  <a:lnTo>
                    <a:pt x="930" y="924"/>
                  </a:lnTo>
                  <a:lnTo>
                    <a:pt x="939" y="922"/>
                  </a:lnTo>
                  <a:lnTo>
                    <a:pt x="946" y="924"/>
                  </a:lnTo>
                  <a:lnTo>
                    <a:pt x="952" y="928"/>
                  </a:lnTo>
                  <a:lnTo>
                    <a:pt x="958" y="934"/>
                  </a:lnTo>
                  <a:lnTo>
                    <a:pt x="965" y="928"/>
                  </a:lnTo>
                  <a:lnTo>
                    <a:pt x="969" y="922"/>
                  </a:lnTo>
                  <a:lnTo>
                    <a:pt x="972" y="919"/>
                  </a:lnTo>
                  <a:lnTo>
                    <a:pt x="975" y="918"/>
                  </a:lnTo>
                  <a:lnTo>
                    <a:pt x="979" y="915"/>
                  </a:lnTo>
                  <a:lnTo>
                    <a:pt x="985" y="914"/>
                  </a:lnTo>
                  <a:lnTo>
                    <a:pt x="995" y="921"/>
                  </a:lnTo>
                  <a:lnTo>
                    <a:pt x="1000" y="926"/>
                  </a:lnTo>
                  <a:lnTo>
                    <a:pt x="1006" y="934"/>
                  </a:lnTo>
                  <a:lnTo>
                    <a:pt x="1012" y="945"/>
                  </a:lnTo>
                  <a:lnTo>
                    <a:pt x="1019" y="942"/>
                  </a:lnTo>
                  <a:lnTo>
                    <a:pt x="1026" y="942"/>
                  </a:lnTo>
                  <a:lnTo>
                    <a:pt x="1035" y="942"/>
                  </a:lnTo>
                  <a:lnTo>
                    <a:pt x="1045" y="942"/>
                  </a:lnTo>
                  <a:lnTo>
                    <a:pt x="1053" y="944"/>
                  </a:lnTo>
                  <a:lnTo>
                    <a:pt x="1063" y="946"/>
                  </a:lnTo>
                  <a:lnTo>
                    <a:pt x="1073" y="951"/>
                  </a:lnTo>
                  <a:lnTo>
                    <a:pt x="1082" y="955"/>
                  </a:lnTo>
                  <a:lnTo>
                    <a:pt x="1090" y="961"/>
                  </a:lnTo>
                  <a:lnTo>
                    <a:pt x="1099" y="966"/>
                  </a:lnTo>
                  <a:lnTo>
                    <a:pt x="1106" y="972"/>
                  </a:lnTo>
                  <a:lnTo>
                    <a:pt x="1112" y="979"/>
                  </a:lnTo>
                  <a:lnTo>
                    <a:pt x="1116" y="986"/>
                  </a:lnTo>
                  <a:lnTo>
                    <a:pt x="1119" y="995"/>
                  </a:lnTo>
                  <a:lnTo>
                    <a:pt x="1120" y="1002"/>
                  </a:lnTo>
                  <a:lnTo>
                    <a:pt x="1120" y="1011"/>
                  </a:lnTo>
                  <a:lnTo>
                    <a:pt x="1117" y="1019"/>
                  </a:lnTo>
                  <a:lnTo>
                    <a:pt x="1113" y="1028"/>
                  </a:lnTo>
                  <a:lnTo>
                    <a:pt x="1109" y="1036"/>
                  </a:lnTo>
                  <a:lnTo>
                    <a:pt x="1103" y="1043"/>
                  </a:lnTo>
                  <a:lnTo>
                    <a:pt x="1090" y="1058"/>
                  </a:lnTo>
                  <a:lnTo>
                    <a:pt x="1079" y="1071"/>
                  </a:lnTo>
                  <a:lnTo>
                    <a:pt x="1079" y="1082"/>
                  </a:lnTo>
                  <a:lnTo>
                    <a:pt x="1079" y="1093"/>
                  </a:lnTo>
                  <a:lnTo>
                    <a:pt x="1077" y="1105"/>
                  </a:lnTo>
                  <a:lnTo>
                    <a:pt x="1077" y="1116"/>
                  </a:lnTo>
                  <a:lnTo>
                    <a:pt x="1077" y="1131"/>
                  </a:lnTo>
                  <a:lnTo>
                    <a:pt x="1076" y="1142"/>
                  </a:lnTo>
                  <a:lnTo>
                    <a:pt x="1075" y="1153"/>
                  </a:lnTo>
                  <a:lnTo>
                    <a:pt x="1072" y="1165"/>
                  </a:lnTo>
                  <a:lnTo>
                    <a:pt x="1068" y="1175"/>
                  </a:lnTo>
                  <a:lnTo>
                    <a:pt x="1063" y="1183"/>
                  </a:lnTo>
                  <a:lnTo>
                    <a:pt x="1058" y="1192"/>
                  </a:lnTo>
                  <a:lnTo>
                    <a:pt x="1052" y="1201"/>
                  </a:lnTo>
                  <a:lnTo>
                    <a:pt x="1042" y="1201"/>
                  </a:lnTo>
                  <a:lnTo>
                    <a:pt x="1033" y="1201"/>
                  </a:lnTo>
                  <a:lnTo>
                    <a:pt x="1026" y="1202"/>
                  </a:lnTo>
                  <a:lnTo>
                    <a:pt x="1019" y="1203"/>
                  </a:lnTo>
                  <a:lnTo>
                    <a:pt x="1013" y="1206"/>
                  </a:lnTo>
                  <a:lnTo>
                    <a:pt x="1008" y="1209"/>
                  </a:lnTo>
                  <a:lnTo>
                    <a:pt x="1003" y="1213"/>
                  </a:lnTo>
                  <a:lnTo>
                    <a:pt x="999" y="1218"/>
                  </a:lnTo>
                  <a:lnTo>
                    <a:pt x="996" y="1223"/>
                  </a:lnTo>
                  <a:lnTo>
                    <a:pt x="993" y="1228"/>
                  </a:lnTo>
                  <a:lnTo>
                    <a:pt x="990" y="1235"/>
                  </a:lnTo>
                  <a:lnTo>
                    <a:pt x="989" y="1241"/>
                  </a:lnTo>
                  <a:lnTo>
                    <a:pt x="986" y="1256"/>
                  </a:lnTo>
                  <a:lnTo>
                    <a:pt x="986" y="1273"/>
                  </a:lnTo>
                  <a:lnTo>
                    <a:pt x="978" y="1280"/>
                  </a:lnTo>
                  <a:lnTo>
                    <a:pt x="970" y="1288"/>
                  </a:lnTo>
                  <a:lnTo>
                    <a:pt x="965" y="1296"/>
                  </a:lnTo>
                  <a:lnTo>
                    <a:pt x="960" y="1305"/>
                  </a:lnTo>
                  <a:lnTo>
                    <a:pt x="953" y="1326"/>
                  </a:lnTo>
                  <a:lnTo>
                    <a:pt x="945" y="1348"/>
                  </a:lnTo>
                  <a:lnTo>
                    <a:pt x="925" y="1346"/>
                  </a:lnTo>
                  <a:lnTo>
                    <a:pt x="906" y="1345"/>
                  </a:lnTo>
                  <a:lnTo>
                    <a:pt x="912" y="1353"/>
                  </a:lnTo>
                  <a:lnTo>
                    <a:pt x="919" y="1363"/>
                  </a:lnTo>
                  <a:lnTo>
                    <a:pt x="922" y="1369"/>
                  </a:lnTo>
                  <a:lnTo>
                    <a:pt x="925" y="1375"/>
                  </a:lnTo>
                  <a:lnTo>
                    <a:pt x="925" y="1379"/>
                  </a:lnTo>
                  <a:lnTo>
                    <a:pt x="923" y="1383"/>
                  </a:lnTo>
                  <a:lnTo>
                    <a:pt x="919" y="1389"/>
                  </a:lnTo>
                  <a:lnTo>
                    <a:pt x="912" y="1393"/>
                  </a:lnTo>
                  <a:lnTo>
                    <a:pt x="905" y="1396"/>
                  </a:lnTo>
                  <a:lnTo>
                    <a:pt x="898" y="1398"/>
                  </a:lnTo>
                  <a:lnTo>
                    <a:pt x="882" y="1399"/>
                  </a:lnTo>
                  <a:lnTo>
                    <a:pt x="869" y="1405"/>
                  </a:lnTo>
                  <a:lnTo>
                    <a:pt x="873" y="1409"/>
                  </a:lnTo>
                  <a:lnTo>
                    <a:pt x="875" y="1415"/>
                  </a:lnTo>
                  <a:lnTo>
                    <a:pt x="876" y="1420"/>
                  </a:lnTo>
                  <a:lnTo>
                    <a:pt x="873" y="1428"/>
                  </a:lnTo>
                  <a:lnTo>
                    <a:pt x="873" y="1428"/>
                  </a:lnTo>
                  <a:lnTo>
                    <a:pt x="872" y="1428"/>
                  </a:lnTo>
                  <a:lnTo>
                    <a:pt x="862" y="1426"/>
                  </a:lnTo>
                  <a:lnTo>
                    <a:pt x="853" y="1426"/>
                  </a:lnTo>
                  <a:lnTo>
                    <a:pt x="853" y="1428"/>
                  </a:lnTo>
                  <a:lnTo>
                    <a:pt x="853" y="1428"/>
                  </a:lnTo>
                  <a:lnTo>
                    <a:pt x="859" y="1436"/>
                  </a:lnTo>
                  <a:lnTo>
                    <a:pt x="865" y="1445"/>
                  </a:lnTo>
                  <a:lnTo>
                    <a:pt x="863" y="1462"/>
                  </a:lnTo>
                  <a:lnTo>
                    <a:pt x="859" y="1475"/>
                  </a:lnTo>
                  <a:lnTo>
                    <a:pt x="853" y="1478"/>
                  </a:lnTo>
                  <a:lnTo>
                    <a:pt x="849" y="1480"/>
                  </a:lnTo>
                  <a:lnTo>
                    <a:pt x="849" y="1486"/>
                  </a:lnTo>
                  <a:lnTo>
                    <a:pt x="850" y="1490"/>
                  </a:lnTo>
                  <a:lnTo>
                    <a:pt x="852" y="1493"/>
                  </a:lnTo>
                  <a:lnTo>
                    <a:pt x="855" y="1496"/>
                  </a:lnTo>
                  <a:lnTo>
                    <a:pt x="860" y="1497"/>
                  </a:lnTo>
                  <a:lnTo>
                    <a:pt x="863" y="1499"/>
                  </a:lnTo>
                  <a:lnTo>
                    <a:pt x="868" y="1502"/>
                  </a:lnTo>
                  <a:lnTo>
                    <a:pt x="870" y="1503"/>
                  </a:lnTo>
                  <a:lnTo>
                    <a:pt x="870" y="1512"/>
                  </a:lnTo>
                  <a:lnTo>
                    <a:pt x="869" y="1519"/>
                  </a:lnTo>
                  <a:lnTo>
                    <a:pt x="866" y="1525"/>
                  </a:lnTo>
                  <a:lnTo>
                    <a:pt x="863" y="1530"/>
                  </a:lnTo>
                  <a:lnTo>
                    <a:pt x="859" y="1543"/>
                  </a:lnTo>
                  <a:lnTo>
                    <a:pt x="856" y="1556"/>
                  </a:lnTo>
                  <a:lnTo>
                    <a:pt x="868" y="1565"/>
                  </a:lnTo>
                  <a:lnTo>
                    <a:pt x="886" y="1577"/>
                  </a:lnTo>
                  <a:lnTo>
                    <a:pt x="905" y="1592"/>
                  </a:lnTo>
                  <a:lnTo>
                    <a:pt x="913" y="1599"/>
                  </a:lnTo>
                  <a:lnTo>
                    <a:pt x="892" y="1599"/>
                  </a:lnTo>
                  <a:lnTo>
                    <a:pt x="876" y="1597"/>
                  </a:lnTo>
                  <a:lnTo>
                    <a:pt x="863" y="1593"/>
                  </a:lnTo>
                  <a:lnTo>
                    <a:pt x="852" y="1587"/>
                  </a:lnTo>
                  <a:lnTo>
                    <a:pt x="833" y="1573"/>
                  </a:lnTo>
                  <a:lnTo>
                    <a:pt x="808" y="1555"/>
                  </a:lnTo>
                  <a:lnTo>
                    <a:pt x="809" y="1550"/>
                  </a:lnTo>
                  <a:lnTo>
                    <a:pt x="809" y="1545"/>
                  </a:lnTo>
                  <a:lnTo>
                    <a:pt x="809" y="1543"/>
                  </a:lnTo>
                  <a:lnTo>
                    <a:pt x="809" y="1540"/>
                  </a:lnTo>
                  <a:lnTo>
                    <a:pt x="808" y="1539"/>
                  </a:lnTo>
                  <a:lnTo>
                    <a:pt x="806" y="1537"/>
                  </a:lnTo>
                  <a:lnTo>
                    <a:pt x="792" y="1526"/>
                  </a:lnTo>
                  <a:lnTo>
                    <a:pt x="779" y="1513"/>
                  </a:lnTo>
                  <a:lnTo>
                    <a:pt x="788" y="1513"/>
                  </a:lnTo>
                  <a:lnTo>
                    <a:pt x="796" y="1515"/>
                  </a:lnTo>
                  <a:lnTo>
                    <a:pt x="795" y="1512"/>
                  </a:lnTo>
                  <a:lnTo>
                    <a:pt x="795" y="1510"/>
                  </a:lnTo>
                  <a:lnTo>
                    <a:pt x="788" y="1506"/>
                  </a:lnTo>
                  <a:lnTo>
                    <a:pt x="779" y="1502"/>
                  </a:lnTo>
                  <a:lnTo>
                    <a:pt x="772" y="1496"/>
                  </a:lnTo>
                  <a:lnTo>
                    <a:pt x="768" y="1490"/>
                  </a:lnTo>
                  <a:lnTo>
                    <a:pt x="772" y="1490"/>
                  </a:lnTo>
                  <a:lnTo>
                    <a:pt x="776" y="1489"/>
                  </a:lnTo>
                  <a:lnTo>
                    <a:pt x="776" y="1485"/>
                  </a:lnTo>
                  <a:lnTo>
                    <a:pt x="776" y="1480"/>
                  </a:lnTo>
                  <a:lnTo>
                    <a:pt x="783" y="1480"/>
                  </a:lnTo>
                  <a:lnTo>
                    <a:pt x="791" y="1480"/>
                  </a:lnTo>
                  <a:lnTo>
                    <a:pt x="791" y="1475"/>
                  </a:lnTo>
                  <a:lnTo>
                    <a:pt x="791" y="1470"/>
                  </a:lnTo>
                  <a:lnTo>
                    <a:pt x="786" y="1468"/>
                  </a:lnTo>
                  <a:lnTo>
                    <a:pt x="783" y="1465"/>
                  </a:lnTo>
                  <a:lnTo>
                    <a:pt x="781" y="1462"/>
                  </a:lnTo>
                  <a:lnTo>
                    <a:pt x="781" y="1458"/>
                  </a:lnTo>
                  <a:lnTo>
                    <a:pt x="781" y="1449"/>
                  </a:lnTo>
                  <a:lnTo>
                    <a:pt x="781" y="1438"/>
                  </a:lnTo>
                  <a:lnTo>
                    <a:pt x="776" y="1435"/>
                  </a:lnTo>
                  <a:lnTo>
                    <a:pt x="772" y="1429"/>
                  </a:lnTo>
                  <a:lnTo>
                    <a:pt x="771" y="1429"/>
                  </a:lnTo>
                  <a:lnTo>
                    <a:pt x="769" y="1429"/>
                  </a:lnTo>
                  <a:lnTo>
                    <a:pt x="768" y="1438"/>
                  </a:lnTo>
                  <a:lnTo>
                    <a:pt x="766" y="1446"/>
                  </a:lnTo>
                  <a:lnTo>
                    <a:pt x="765" y="1446"/>
                  </a:lnTo>
                  <a:lnTo>
                    <a:pt x="763" y="1445"/>
                  </a:lnTo>
                  <a:lnTo>
                    <a:pt x="762" y="1426"/>
                  </a:lnTo>
                  <a:lnTo>
                    <a:pt x="759" y="1409"/>
                  </a:lnTo>
                  <a:lnTo>
                    <a:pt x="755" y="1392"/>
                  </a:lnTo>
                  <a:lnTo>
                    <a:pt x="751" y="1373"/>
                  </a:lnTo>
                  <a:lnTo>
                    <a:pt x="751" y="1358"/>
                  </a:lnTo>
                  <a:lnTo>
                    <a:pt x="751" y="1343"/>
                  </a:lnTo>
                  <a:lnTo>
                    <a:pt x="752" y="1328"/>
                  </a:lnTo>
                  <a:lnTo>
                    <a:pt x="752" y="1313"/>
                  </a:lnTo>
                  <a:lnTo>
                    <a:pt x="748" y="1290"/>
                  </a:lnTo>
                  <a:lnTo>
                    <a:pt x="745" y="1265"/>
                  </a:lnTo>
                  <a:lnTo>
                    <a:pt x="743" y="1239"/>
                  </a:lnTo>
                  <a:lnTo>
                    <a:pt x="741" y="1213"/>
                  </a:lnTo>
                  <a:lnTo>
                    <a:pt x="738" y="1192"/>
                  </a:lnTo>
                  <a:lnTo>
                    <a:pt x="738" y="1172"/>
                  </a:lnTo>
                  <a:lnTo>
                    <a:pt x="738" y="1162"/>
                  </a:lnTo>
                  <a:lnTo>
                    <a:pt x="736" y="1152"/>
                  </a:lnTo>
                  <a:lnTo>
                    <a:pt x="735" y="1143"/>
                  </a:lnTo>
                  <a:lnTo>
                    <a:pt x="732" y="1136"/>
                  </a:lnTo>
                  <a:lnTo>
                    <a:pt x="716" y="1129"/>
                  </a:lnTo>
                  <a:lnTo>
                    <a:pt x="703" y="1121"/>
                  </a:lnTo>
                  <a:lnTo>
                    <a:pt x="691" y="1111"/>
                  </a:lnTo>
                  <a:lnTo>
                    <a:pt x="678" y="1099"/>
                  </a:lnTo>
                  <a:lnTo>
                    <a:pt x="668" y="1086"/>
                  </a:lnTo>
                  <a:lnTo>
                    <a:pt x="658" y="1073"/>
                  </a:lnTo>
                  <a:lnTo>
                    <a:pt x="649" y="1059"/>
                  </a:lnTo>
                  <a:lnTo>
                    <a:pt x="642" y="1045"/>
                  </a:lnTo>
                  <a:lnTo>
                    <a:pt x="636" y="1026"/>
                  </a:lnTo>
                  <a:lnTo>
                    <a:pt x="632" y="1009"/>
                  </a:lnTo>
                  <a:lnTo>
                    <a:pt x="615" y="991"/>
                  </a:lnTo>
                  <a:lnTo>
                    <a:pt x="598" y="971"/>
                  </a:lnTo>
                  <a:lnTo>
                    <a:pt x="601" y="958"/>
                  </a:lnTo>
                  <a:lnTo>
                    <a:pt x="606" y="946"/>
                  </a:lnTo>
                  <a:lnTo>
                    <a:pt x="611" y="946"/>
                  </a:lnTo>
                  <a:lnTo>
                    <a:pt x="613" y="946"/>
                  </a:lnTo>
                  <a:lnTo>
                    <a:pt x="615" y="945"/>
                  </a:lnTo>
                  <a:lnTo>
                    <a:pt x="616" y="942"/>
                  </a:lnTo>
                  <a:lnTo>
                    <a:pt x="616" y="941"/>
                  </a:lnTo>
                  <a:lnTo>
                    <a:pt x="615" y="939"/>
                  </a:lnTo>
                  <a:lnTo>
                    <a:pt x="606" y="938"/>
                  </a:lnTo>
                  <a:lnTo>
                    <a:pt x="601" y="935"/>
                  </a:lnTo>
                  <a:lnTo>
                    <a:pt x="601" y="929"/>
                  </a:lnTo>
                  <a:lnTo>
                    <a:pt x="599" y="925"/>
                  </a:lnTo>
                  <a:lnTo>
                    <a:pt x="606" y="909"/>
                  </a:lnTo>
                  <a:lnTo>
                    <a:pt x="612" y="892"/>
                  </a:lnTo>
                  <a:lnTo>
                    <a:pt x="619" y="891"/>
                  </a:lnTo>
                  <a:lnTo>
                    <a:pt x="623" y="891"/>
                  </a:lnTo>
                  <a:lnTo>
                    <a:pt x="625" y="888"/>
                  </a:lnTo>
                  <a:lnTo>
                    <a:pt x="626" y="886"/>
                  </a:lnTo>
                  <a:lnTo>
                    <a:pt x="628" y="881"/>
                  </a:lnTo>
                  <a:lnTo>
                    <a:pt x="632" y="874"/>
                  </a:lnTo>
                  <a:lnTo>
                    <a:pt x="638" y="862"/>
                  </a:lnTo>
                  <a:lnTo>
                    <a:pt x="642" y="851"/>
                  </a:lnTo>
                  <a:lnTo>
                    <a:pt x="642" y="841"/>
                  </a:lnTo>
                  <a:lnTo>
                    <a:pt x="642" y="831"/>
                  </a:lnTo>
                  <a:lnTo>
                    <a:pt x="641" y="822"/>
                  </a:lnTo>
                  <a:lnTo>
                    <a:pt x="639" y="814"/>
                  </a:lnTo>
                  <a:lnTo>
                    <a:pt x="639" y="805"/>
                  </a:lnTo>
                  <a:lnTo>
                    <a:pt x="641" y="796"/>
                  </a:lnTo>
                  <a:lnTo>
                    <a:pt x="635" y="795"/>
                  </a:lnTo>
                  <a:lnTo>
                    <a:pt x="631" y="794"/>
                  </a:lnTo>
                  <a:lnTo>
                    <a:pt x="626" y="794"/>
                  </a:lnTo>
                  <a:lnTo>
                    <a:pt x="621" y="795"/>
                  </a:lnTo>
                  <a:lnTo>
                    <a:pt x="618" y="796"/>
                  </a:lnTo>
                  <a:lnTo>
                    <a:pt x="615" y="798"/>
                  </a:lnTo>
                  <a:lnTo>
                    <a:pt x="616" y="804"/>
                  </a:lnTo>
                  <a:lnTo>
                    <a:pt x="618" y="808"/>
                  </a:lnTo>
                  <a:lnTo>
                    <a:pt x="616" y="811"/>
                  </a:lnTo>
                  <a:lnTo>
                    <a:pt x="611" y="812"/>
                  </a:lnTo>
                  <a:lnTo>
                    <a:pt x="605" y="806"/>
                  </a:lnTo>
                  <a:lnTo>
                    <a:pt x="598" y="804"/>
                  </a:lnTo>
                  <a:lnTo>
                    <a:pt x="591" y="801"/>
                  </a:lnTo>
                  <a:lnTo>
                    <a:pt x="582" y="796"/>
                  </a:lnTo>
                  <a:lnTo>
                    <a:pt x="575" y="791"/>
                  </a:lnTo>
                  <a:lnTo>
                    <a:pt x="568" y="785"/>
                  </a:lnTo>
                  <a:lnTo>
                    <a:pt x="564" y="778"/>
                  </a:lnTo>
                  <a:lnTo>
                    <a:pt x="558" y="769"/>
                  </a:lnTo>
                  <a:lnTo>
                    <a:pt x="551" y="752"/>
                  </a:lnTo>
                  <a:lnTo>
                    <a:pt x="542" y="734"/>
                  </a:lnTo>
                  <a:lnTo>
                    <a:pt x="538" y="732"/>
                  </a:lnTo>
                  <a:lnTo>
                    <a:pt x="535" y="732"/>
                  </a:lnTo>
                  <a:lnTo>
                    <a:pt x="532" y="735"/>
                  </a:lnTo>
                  <a:lnTo>
                    <a:pt x="531" y="739"/>
                  </a:lnTo>
                  <a:lnTo>
                    <a:pt x="522" y="738"/>
                  </a:lnTo>
                  <a:lnTo>
                    <a:pt x="518" y="735"/>
                  </a:lnTo>
                  <a:lnTo>
                    <a:pt x="515" y="731"/>
                  </a:lnTo>
                  <a:lnTo>
                    <a:pt x="509" y="727"/>
                  </a:lnTo>
                  <a:lnTo>
                    <a:pt x="504" y="728"/>
                  </a:lnTo>
                  <a:lnTo>
                    <a:pt x="495" y="728"/>
                  </a:lnTo>
                  <a:lnTo>
                    <a:pt x="484" y="712"/>
                  </a:lnTo>
                  <a:lnTo>
                    <a:pt x="474" y="697"/>
                  </a:lnTo>
                  <a:lnTo>
                    <a:pt x="468" y="695"/>
                  </a:lnTo>
                  <a:lnTo>
                    <a:pt x="464" y="697"/>
                  </a:lnTo>
                  <a:lnTo>
                    <a:pt x="461" y="698"/>
                  </a:lnTo>
                  <a:lnTo>
                    <a:pt x="456" y="699"/>
                  </a:lnTo>
                  <a:lnTo>
                    <a:pt x="454" y="702"/>
                  </a:lnTo>
                  <a:lnTo>
                    <a:pt x="449" y="704"/>
                  </a:lnTo>
                  <a:lnTo>
                    <a:pt x="446" y="705"/>
                  </a:lnTo>
                  <a:lnTo>
                    <a:pt x="442" y="705"/>
                  </a:lnTo>
                  <a:lnTo>
                    <a:pt x="429" y="702"/>
                  </a:lnTo>
                  <a:lnTo>
                    <a:pt x="416" y="698"/>
                  </a:lnTo>
                  <a:lnTo>
                    <a:pt x="404" y="692"/>
                  </a:lnTo>
                  <a:lnTo>
                    <a:pt x="391" y="684"/>
                  </a:lnTo>
                  <a:lnTo>
                    <a:pt x="379" y="677"/>
                  </a:lnTo>
                  <a:lnTo>
                    <a:pt x="368" y="667"/>
                  </a:lnTo>
                  <a:lnTo>
                    <a:pt x="359" y="658"/>
                  </a:lnTo>
                  <a:lnTo>
                    <a:pt x="351" y="649"/>
                  </a:lnTo>
                  <a:lnTo>
                    <a:pt x="354" y="642"/>
                  </a:lnTo>
                  <a:lnTo>
                    <a:pt x="354" y="635"/>
                  </a:lnTo>
                  <a:lnTo>
                    <a:pt x="354" y="627"/>
                  </a:lnTo>
                  <a:lnTo>
                    <a:pt x="351" y="618"/>
                  </a:lnTo>
                  <a:lnTo>
                    <a:pt x="345" y="601"/>
                  </a:lnTo>
                  <a:lnTo>
                    <a:pt x="335" y="582"/>
                  </a:lnTo>
                  <a:lnTo>
                    <a:pt x="325" y="562"/>
                  </a:lnTo>
                  <a:lnTo>
                    <a:pt x="314" y="544"/>
                  </a:lnTo>
                  <a:lnTo>
                    <a:pt x="309" y="534"/>
                  </a:lnTo>
                  <a:lnTo>
                    <a:pt x="307" y="525"/>
                  </a:lnTo>
                  <a:lnTo>
                    <a:pt x="304" y="515"/>
                  </a:lnTo>
                  <a:lnTo>
                    <a:pt x="301" y="507"/>
                  </a:lnTo>
                  <a:lnTo>
                    <a:pt x="298" y="504"/>
                  </a:lnTo>
                  <a:lnTo>
                    <a:pt x="294" y="504"/>
                  </a:lnTo>
                  <a:lnTo>
                    <a:pt x="291" y="502"/>
                  </a:lnTo>
                  <a:lnTo>
                    <a:pt x="287" y="504"/>
                  </a:lnTo>
                  <a:lnTo>
                    <a:pt x="288" y="518"/>
                  </a:lnTo>
                  <a:lnTo>
                    <a:pt x="291" y="532"/>
                  </a:lnTo>
                  <a:lnTo>
                    <a:pt x="295" y="547"/>
                  </a:lnTo>
                  <a:lnTo>
                    <a:pt x="299" y="559"/>
                  </a:lnTo>
                  <a:lnTo>
                    <a:pt x="305" y="572"/>
                  </a:lnTo>
                  <a:lnTo>
                    <a:pt x="309" y="584"/>
                  </a:lnTo>
                  <a:lnTo>
                    <a:pt x="315" y="597"/>
                  </a:lnTo>
                  <a:lnTo>
                    <a:pt x="318" y="611"/>
                  </a:lnTo>
                  <a:lnTo>
                    <a:pt x="317" y="611"/>
                  </a:lnTo>
                  <a:lnTo>
                    <a:pt x="315" y="611"/>
                  </a:lnTo>
                  <a:lnTo>
                    <a:pt x="309" y="611"/>
                  </a:lnTo>
                  <a:lnTo>
                    <a:pt x="307" y="609"/>
                  </a:lnTo>
                  <a:lnTo>
                    <a:pt x="299" y="601"/>
                  </a:lnTo>
                  <a:lnTo>
                    <a:pt x="292" y="594"/>
                  </a:lnTo>
                  <a:lnTo>
                    <a:pt x="294" y="588"/>
                  </a:lnTo>
                  <a:lnTo>
                    <a:pt x="294" y="581"/>
                  </a:lnTo>
                  <a:lnTo>
                    <a:pt x="294" y="577"/>
                  </a:lnTo>
                  <a:lnTo>
                    <a:pt x="291" y="574"/>
                  </a:lnTo>
                  <a:lnTo>
                    <a:pt x="289" y="571"/>
                  </a:lnTo>
                  <a:lnTo>
                    <a:pt x="287" y="568"/>
                  </a:lnTo>
                  <a:lnTo>
                    <a:pt x="279" y="564"/>
                  </a:lnTo>
                  <a:lnTo>
                    <a:pt x="274" y="561"/>
                  </a:lnTo>
                  <a:lnTo>
                    <a:pt x="277" y="555"/>
                  </a:lnTo>
                  <a:lnTo>
                    <a:pt x="281" y="549"/>
                  </a:lnTo>
                  <a:lnTo>
                    <a:pt x="265" y="472"/>
                  </a:lnTo>
                  <a:lnTo>
                    <a:pt x="255" y="467"/>
                  </a:lnTo>
                  <a:lnTo>
                    <a:pt x="244" y="462"/>
                  </a:lnTo>
                  <a:lnTo>
                    <a:pt x="244" y="451"/>
                  </a:lnTo>
                  <a:lnTo>
                    <a:pt x="242" y="442"/>
                  </a:lnTo>
                  <a:lnTo>
                    <a:pt x="244" y="435"/>
                  </a:lnTo>
                  <a:lnTo>
                    <a:pt x="247" y="425"/>
                  </a:lnTo>
                  <a:lnTo>
                    <a:pt x="244" y="424"/>
                  </a:lnTo>
                  <a:lnTo>
                    <a:pt x="242" y="422"/>
                  </a:lnTo>
                  <a:lnTo>
                    <a:pt x="241" y="420"/>
                  </a:lnTo>
                  <a:lnTo>
                    <a:pt x="239" y="417"/>
                  </a:lnTo>
                  <a:lnTo>
                    <a:pt x="239" y="411"/>
                  </a:lnTo>
                  <a:lnTo>
                    <a:pt x="239" y="402"/>
                  </a:lnTo>
                  <a:lnTo>
                    <a:pt x="252" y="375"/>
                  </a:lnTo>
                  <a:lnTo>
                    <a:pt x="269" y="344"/>
                  </a:lnTo>
                  <a:lnTo>
                    <a:pt x="279" y="328"/>
                  </a:lnTo>
                  <a:lnTo>
                    <a:pt x="289" y="314"/>
                  </a:lnTo>
                  <a:lnTo>
                    <a:pt x="299" y="302"/>
                  </a:lnTo>
                  <a:lnTo>
                    <a:pt x="308" y="295"/>
                  </a:lnTo>
                  <a:lnTo>
                    <a:pt x="307" y="294"/>
                  </a:lnTo>
                  <a:lnTo>
                    <a:pt x="307" y="292"/>
                  </a:lnTo>
                  <a:lnTo>
                    <a:pt x="298" y="288"/>
                  </a:lnTo>
                  <a:lnTo>
                    <a:pt x="294" y="282"/>
                  </a:lnTo>
                  <a:lnTo>
                    <a:pt x="289" y="275"/>
                  </a:lnTo>
                  <a:lnTo>
                    <a:pt x="285" y="268"/>
                  </a:lnTo>
                  <a:lnTo>
                    <a:pt x="287" y="265"/>
                  </a:lnTo>
                  <a:lnTo>
                    <a:pt x="287" y="261"/>
                  </a:lnTo>
                  <a:lnTo>
                    <a:pt x="292" y="260"/>
                  </a:lnTo>
                  <a:lnTo>
                    <a:pt x="295" y="260"/>
                  </a:lnTo>
                  <a:lnTo>
                    <a:pt x="299" y="261"/>
                  </a:lnTo>
                  <a:lnTo>
                    <a:pt x="302" y="263"/>
                  </a:lnTo>
                  <a:lnTo>
                    <a:pt x="307" y="267"/>
                  </a:lnTo>
                  <a:lnTo>
                    <a:pt x="309" y="272"/>
                  </a:lnTo>
                  <a:lnTo>
                    <a:pt x="312" y="290"/>
                  </a:lnTo>
                  <a:lnTo>
                    <a:pt x="315" y="305"/>
                  </a:lnTo>
                  <a:lnTo>
                    <a:pt x="315" y="305"/>
                  </a:lnTo>
                  <a:lnTo>
                    <a:pt x="317" y="305"/>
                  </a:lnTo>
                  <a:lnTo>
                    <a:pt x="324" y="292"/>
                  </a:lnTo>
                  <a:lnTo>
                    <a:pt x="328" y="281"/>
                  </a:lnTo>
                  <a:lnTo>
                    <a:pt x="317" y="267"/>
                  </a:lnTo>
                  <a:lnTo>
                    <a:pt x="304" y="253"/>
                  </a:lnTo>
                  <a:lnTo>
                    <a:pt x="308" y="247"/>
                  </a:lnTo>
                  <a:lnTo>
                    <a:pt x="308" y="240"/>
                  </a:lnTo>
                  <a:lnTo>
                    <a:pt x="307" y="234"/>
                  </a:lnTo>
                  <a:lnTo>
                    <a:pt x="304" y="227"/>
                  </a:lnTo>
                  <a:lnTo>
                    <a:pt x="314" y="214"/>
                  </a:lnTo>
                  <a:lnTo>
                    <a:pt x="325" y="203"/>
                  </a:lnTo>
                  <a:lnTo>
                    <a:pt x="315" y="203"/>
                  </a:lnTo>
                  <a:lnTo>
                    <a:pt x="308" y="204"/>
                  </a:lnTo>
                  <a:lnTo>
                    <a:pt x="301" y="207"/>
                  </a:lnTo>
                  <a:lnTo>
                    <a:pt x="292" y="210"/>
                  </a:lnTo>
                  <a:lnTo>
                    <a:pt x="301" y="203"/>
                  </a:lnTo>
                  <a:lnTo>
                    <a:pt x="307" y="195"/>
                  </a:lnTo>
                  <a:lnTo>
                    <a:pt x="309" y="191"/>
                  </a:lnTo>
                  <a:lnTo>
                    <a:pt x="312" y="187"/>
                  </a:lnTo>
                  <a:lnTo>
                    <a:pt x="315" y="181"/>
                  </a:lnTo>
                  <a:lnTo>
                    <a:pt x="317" y="174"/>
                  </a:lnTo>
                  <a:lnTo>
                    <a:pt x="311" y="174"/>
                  </a:lnTo>
                  <a:lnTo>
                    <a:pt x="307" y="173"/>
                  </a:lnTo>
                  <a:lnTo>
                    <a:pt x="308" y="171"/>
                  </a:lnTo>
                  <a:lnTo>
                    <a:pt x="311" y="168"/>
                  </a:lnTo>
                  <a:lnTo>
                    <a:pt x="312" y="165"/>
                  </a:lnTo>
                  <a:lnTo>
                    <a:pt x="315" y="164"/>
                  </a:lnTo>
                  <a:lnTo>
                    <a:pt x="315" y="163"/>
                  </a:lnTo>
                  <a:lnTo>
                    <a:pt x="315" y="161"/>
                  </a:lnTo>
                  <a:lnTo>
                    <a:pt x="302" y="165"/>
                  </a:lnTo>
                  <a:lnTo>
                    <a:pt x="291" y="168"/>
                  </a:lnTo>
                  <a:lnTo>
                    <a:pt x="288" y="167"/>
                  </a:lnTo>
                  <a:lnTo>
                    <a:pt x="284" y="165"/>
                  </a:lnTo>
                  <a:lnTo>
                    <a:pt x="287" y="160"/>
                  </a:lnTo>
                  <a:lnTo>
                    <a:pt x="289" y="153"/>
                  </a:lnTo>
                  <a:lnTo>
                    <a:pt x="269" y="150"/>
                  </a:lnTo>
                  <a:lnTo>
                    <a:pt x="251" y="145"/>
                  </a:lnTo>
                  <a:lnTo>
                    <a:pt x="235" y="140"/>
                  </a:lnTo>
                  <a:lnTo>
                    <a:pt x="225" y="140"/>
                  </a:lnTo>
                  <a:lnTo>
                    <a:pt x="218" y="145"/>
                  </a:lnTo>
                  <a:lnTo>
                    <a:pt x="211" y="153"/>
                  </a:lnTo>
                  <a:lnTo>
                    <a:pt x="202" y="154"/>
                  </a:lnTo>
                  <a:lnTo>
                    <a:pt x="195" y="155"/>
                  </a:lnTo>
                  <a:lnTo>
                    <a:pt x="189" y="154"/>
                  </a:lnTo>
                  <a:lnTo>
                    <a:pt x="184" y="153"/>
                  </a:lnTo>
                  <a:lnTo>
                    <a:pt x="178" y="153"/>
                  </a:lnTo>
                  <a:lnTo>
                    <a:pt x="172" y="151"/>
                  </a:lnTo>
                  <a:lnTo>
                    <a:pt x="167" y="151"/>
                  </a:lnTo>
                  <a:lnTo>
                    <a:pt x="161" y="153"/>
                  </a:lnTo>
                  <a:lnTo>
                    <a:pt x="155" y="155"/>
                  </a:lnTo>
                  <a:lnTo>
                    <a:pt x="151" y="160"/>
                  </a:lnTo>
                  <a:lnTo>
                    <a:pt x="148" y="164"/>
                  </a:lnTo>
                  <a:lnTo>
                    <a:pt x="144" y="168"/>
                  </a:lnTo>
                  <a:lnTo>
                    <a:pt x="141" y="171"/>
                  </a:lnTo>
                  <a:lnTo>
                    <a:pt x="135" y="174"/>
                  </a:lnTo>
                  <a:lnTo>
                    <a:pt x="129" y="175"/>
                  </a:lnTo>
                  <a:lnTo>
                    <a:pt x="124" y="177"/>
                  </a:lnTo>
                  <a:lnTo>
                    <a:pt x="111" y="178"/>
                  </a:lnTo>
                  <a:lnTo>
                    <a:pt x="101" y="181"/>
                  </a:lnTo>
                  <a:lnTo>
                    <a:pt x="100" y="185"/>
                  </a:lnTo>
                  <a:lnTo>
                    <a:pt x="98" y="190"/>
                  </a:lnTo>
                  <a:lnTo>
                    <a:pt x="87" y="190"/>
                  </a:lnTo>
                  <a:lnTo>
                    <a:pt x="78" y="191"/>
                  </a:lnTo>
                  <a:lnTo>
                    <a:pt x="70" y="193"/>
                  </a:lnTo>
                  <a:lnTo>
                    <a:pt x="62" y="195"/>
                  </a:lnTo>
                  <a:lnTo>
                    <a:pt x="48" y="203"/>
                  </a:lnTo>
                  <a:lnTo>
                    <a:pt x="32" y="208"/>
                  </a:lnTo>
                  <a:lnTo>
                    <a:pt x="31" y="205"/>
                  </a:lnTo>
                  <a:lnTo>
                    <a:pt x="28" y="203"/>
                  </a:lnTo>
                  <a:lnTo>
                    <a:pt x="15" y="207"/>
                  </a:lnTo>
                  <a:lnTo>
                    <a:pt x="0" y="211"/>
                  </a:lnTo>
                  <a:lnTo>
                    <a:pt x="0" y="210"/>
                  </a:lnTo>
                  <a:lnTo>
                    <a:pt x="1" y="207"/>
                  </a:lnTo>
                  <a:lnTo>
                    <a:pt x="31" y="198"/>
                  </a:lnTo>
                  <a:lnTo>
                    <a:pt x="65" y="191"/>
                  </a:lnTo>
                  <a:lnTo>
                    <a:pt x="81" y="185"/>
                  </a:lnTo>
                  <a:lnTo>
                    <a:pt x="97" y="180"/>
                  </a:lnTo>
                  <a:lnTo>
                    <a:pt x="109" y="174"/>
                  </a:lnTo>
                  <a:lnTo>
                    <a:pt x="119" y="165"/>
                  </a:lnTo>
                  <a:lnTo>
                    <a:pt x="118" y="164"/>
                  </a:lnTo>
                  <a:lnTo>
                    <a:pt x="118" y="163"/>
                  </a:lnTo>
                  <a:lnTo>
                    <a:pt x="97" y="164"/>
                  </a:lnTo>
                  <a:lnTo>
                    <a:pt x="77" y="164"/>
                  </a:lnTo>
                  <a:lnTo>
                    <a:pt x="77" y="163"/>
                  </a:lnTo>
                  <a:lnTo>
                    <a:pt x="77" y="160"/>
                  </a:lnTo>
                  <a:lnTo>
                    <a:pt x="84" y="153"/>
                  </a:lnTo>
                  <a:lnTo>
                    <a:pt x="90" y="144"/>
                  </a:lnTo>
                  <a:lnTo>
                    <a:pt x="81" y="144"/>
                  </a:lnTo>
                  <a:lnTo>
                    <a:pt x="71" y="144"/>
                  </a:lnTo>
                  <a:lnTo>
                    <a:pt x="71" y="141"/>
                  </a:lnTo>
                  <a:lnTo>
                    <a:pt x="71" y="140"/>
                  </a:lnTo>
                  <a:lnTo>
                    <a:pt x="71" y="138"/>
                  </a:lnTo>
                  <a:lnTo>
                    <a:pt x="71" y="138"/>
                  </a:lnTo>
                  <a:lnTo>
                    <a:pt x="81" y="130"/>
                  </a:lnTo>
                  <a:lnTo>
                    <a:pt x="90" y="121"/>
                  </a:lnTo>
                  <a:lnTo>
                    <a:pt x="109" y="117"/>
                  </a:lnTo>
                  <a:lnTo>
                    <a:pt x="134" y="114"/>
                  </a:lnTo>
                  <a:lnTo>
                    <a:pt x="144" y="113"/>
                  </a:lnTo>
                  <a:lnTo>
                    <a:pt x="155" y="110"/>
                  </a:lnTo>
                  <a:lnTo>
                    <a:pt x="159" y="107"/>
                  </a:lnTo>
                  <a:lnTo>
                    <a:pt x="162" y="105"/>
                  </a:lnTo>
                  <a:lnTo>
                    <a:pt x="165" y="103"/>
                  </a:lnTo>
                  <a:lnTo>
                    <a:pt x="168" y="98"/>
                  </a:lnTo>
                  <a:lnTo>
                    <a:pt x="157" y="100"/>
                  </a:lnTo>
                  <a:lnTo>
                    <a:pt x="144" y="101"/>
                  </a:lnTo>
                  <a:lnTo>
                    <a:pt x="138" y="101"/>
                  </a:lnTo>
                  <a:lnTo>
                    <a:pt x="132" y="101"/>
                  </a:lnTo>
                  <a:lnTo>
                    <a:pt x="128" y="100"/>
                  </a:lnTo>
                  <a:lnTo>
                    <a:pt x="124" y="98"/>
                  </a:lnTo>
                  <a:lnTo>
                    <a:pt x="122" y="97"/>
                  </a:lnTo>
                  <a:lnTo>
                    <a:pt x="121" y="97"/>
                  </a:lnTo>
                  <a:lnTo>
                    <a:pt x="122" y="91"/>
                  </a:lnTo>
                  <a:lnTo>
                    <a:pt x="124" y="87"/>
                  </a:lnTo>
                  <a:lnTo>
                    <a:pt x="135" y="84"/>
                  </a:lnTo>
                  <a:lnTo>
                    <a:pt x="145" y="81"/>
                  </a:lnTo>
                  <a:lnTo>
                    <a:pt x="157" y="78"/>
                  </a:lnTo>
                  <a:lnTo>
                    <a:pt x="168" y="77"/>
                  </a:lnTo>
                  <a:lnTo>
                    <a:pt x="169" y="81"/>
                  </a:lnTo>
                  <a:lnTo>
                    <a:pt x="171" y="83"/>
                  </a:lnTo>
                  <a:lnTo>
                    <a:pt x="172" y="84"/>
                  </a:lnTo>
                  <a:lnTo>
                    <a:pt x="177" y="85"/>
                  </a:lnTo>
                  <a:lnTo>
                    <a:pt x="184" y="83"/>
                  </a:lnTo>
                  <a:lnTo>
                    <a:pt x="189" y="81"/>
                  </a:lnTo>
                  <a:lnTo>
                    <a:pt x="185" y="74"/>
                  </a:lnTo>
                  <a:lnTo>
                    <a:pt x="181" y="68"/>
                  </a:lnTo>
                  <a:lnTo>
                    <a:pt x="178" y="65"/>
                  </a:lnTo>
                  <a:lnTo>
                    <a:pt x="177" y="63"/>
                  </a:lnTo>
                  <a:lnTo>
                    <a:pt x="177" y="60"/>
                  </a:lnTo>
                  <a:lnTo>
                    <a:pt x="177" y="55"/>
                  </a:lnTo>
                  <a:lnTo>
                    <a:pt x="188" y="54"/>
                  </a:lnTo>
                  <a:lnTo>
                    <a:pt x="201" y="53"/>
                  </a:lnTo>
                  <a:lnTo>
                    <a:pt x="212" y="50"/>
                  </a:lnTo>
                  <a:lnTo>
                    <a:pt x="224" y="48"/>
                  </a:lnTo>
                  <a:lnTo>
                    <a:pt x="241" y="43"/>
                  </a:lnTo>
                  <a:lnTo>
                    <a:pt x="262" y="34"/>
                  </a:lnTo>
                  <a:lnTo>
                    <a:pt x="274" y="30"/>
                  </a:lnTo>
                  <a:lnTo>
                    <a:pt x="285" y="27"/>
                  </a:lnTo>
                  <a:lnTo>
                    <a:pt x="297" y="26"/>
                  </a:lnTo>
                  <a:lnTo>
                    <a:pt x="307" y="26"/>
                  </a:lnTo>
                  <a:lnTo>
                    <a:pt x="334" y="30"/>
                  </a:lnTo>
                  <a:lnTo>
                    <a:pt x="361" y="35"/>
                  </a:lnTo>
                  <a:lnTo>
                    <a:pt x="389" y="41"/>
                  </a:lnTo>
                  <a:lnTo>
                    <a:pt x="416" y="45"/>
                  </a:lnTo>
                  <a:lnTo>
                    <a:pt x="429" y="48"/>
                  </a:lnTo>
                  <a:lnTo>
                    <a:pt x="444" y="50"/>
                  </a:lnTo>
                  <a:lnTo>
                    <a:pt x="456" y="50"/>
                  </a:lnTo>
                  <a:lnTo>
                    <a:pt x="469" y="50"/>
                  </a:lnTo>
                  <a:lnTo>
                    <a:pt x="482" y="48"/>
                  </a:lnTo>
                  <a:lnTo>
                    <a:pt x="495" y="45"/>
                  </a:lnTo>
                  <a:lnTo>
                    <a:pt x="508" y="41"/>
                  </a:lnTo>
                  <a:lnTo>
                    <a:pt x="521" y="37"/>
                  </a:lnTo>
                  <a:lnTo>
                    <a:pt x="524" y="41"/>
                  </a:lnTo>
                  <a:lnTo>
                    <a:pt x="528" y="44"/>
                  </a:lnTo>
                  <a:lnTo>
                    <a:pt x="532" y="45"/>
                  </a:lnTo>
                  <a:lnTo>
                    <a:pt x="541" y="45"/>
                  </a:lnTo>
                  <a:lnTo>
                    <a:pt x="545" y="44"/>
                  </a:lnTo>
                  <a:lnTo>
                    <a:pt x="551" y="43"/>
                  </a:lnTo>
                  <a:lnTo>
                    <a:pt x="556" y="43"/>
                  </a:lnTo>
                  <a:lnTo>
                    <a:pt x="562" y="44"/>
                  </a:lnTo>
                  <a:lnTo>
                    <a:pt x="565" y="48"/>
                  </a:lnTo>
                  <a:lnTo>
                    <a:pt x="569" y="51"/>
                  </a:lnTo>
                  <a:lnTo>
                    <a:pt x="574" y="53"/>
                  </a:lnTo>
                  <a:lnTo>
                    <a:pt x="579" y="53"/>
                  </a:lnTo>
                  <a:lnTo>
                    <a:pt x="585" y="53"/>
                  </a:lnTo>
                  <a:lnTo>
                    <a:pt x="591" y="54"/>
                  </a:lnTo>
                  <a:lnTo>
                    <a:pt x="596" y="55"/>
                  </a:lnTo>
                  <a:lnTo>
                    <a:pt x="601" y="58"/>
                  </a:lnTo>
                  <a:lnTo>
                    <a:pt x="599" y="63"/>
                  </a:lnTo>
                  <a:lnTo>
                    <a:pt x="599" y="67"/>
                  </a:lnTo>
                  <a:lnTo>
                    <a:pt x="619" y="67"/>
                  </a:lnTo>
                  <a:lnTo>
                    <a:pt x="639" y="65"/>
                  </a:lnTo>
                  <a:lnTo>
                    <a:pt x="639" y="71"/>
                  </a:lnTo>
                  <a:lnTo>
                    <a:pt x="641" y="78"/>
                  </a:lnTo>
                  <a:lnTo>
                    <a:pt x="643" y="78"/>
                  </a:lnTo>
                  <a:lnTo>
                    <a:pt x="646" y="78"/>
                  </a:lnTo>
                  <a:lnTo>
                    <a:pt x="648" y="77"/>
                  </a:lnTo>
                  <a:lnTo>
                    <a:pt x="649" y="77"/>
                  </a:lnTo>
                  <a:lnTo>
                    <a:pt x="651" y="73"/>
                  </a:lnTo>
                  <a:lnTo>
                    <a:pt x="652" y="68"/>
                  </a:lnTo>
                  <a:lnTo>
                    <a:pt x="653" y="67"/>
                  </a:lnTo>
                  <a:lnTo>
                    <a:pt x="656" y="64"/>
                  </a:lnTo>
                  <a:lnTo>
                    <a:pt x="661" y="61"/>
                  </a:lnTo>
                  <a:lnTo>
                    <a:pt x="666" y="57"/>
                  </a:lnTo>
                  <a:lnTo>
                    <a:pt x="682" y="58"/>
                  </a:lnTo>
                  <a:lnTo>
                    <a:pt x="703" y="61"/>
                  </a:lnTo>
                  <a:lnTo>
                    <a:pt x="725" y="64"/>
                  </a:lnTo>
                  <a:lnTo>
                    <a:pt x="742" y="67"/>
                  </a:lnTo>
                  <a:lnTo>
                    <a:pt x="742" y="68"/>
                  </a:lnTo>
                  <a:lnTo>
                    <a:pt x="742" y="68"/>
                  </a:lnTo>
                  <a:lnTo>
                    <a:pt x="739" y="73"/>
                  </a:lnTo>
                  <a:lnTo>
                    <a:pt x="738" y="77"/>
                  </a:lnTo>
                  <a:lnTo>
                    <a:pt x="738" y="78"/>
                  </a:lnTo>
                  <a:lnTo>
                    <a:pt x="739" y="80"/>
                  </a:lnTo>
                  <a:lnTo>
                    <a:pt x="742" y="78"/>
                  </a:lnTo>
                  <a:lnTo>
                    <a:pt x="746" y="78"/>
                  </a:lnTo>
                  <a:lnTo>
                    <a:pt x="751" y="70"/>
                  </a:lnTo>
                  <a:lnTo>
                    <a:pt x="755" y="64"/>
                  </a:lnTo>
                  <a:lnTo>
                    <a:pt x="755" y="63"/>
                  </a:lnTo>
                  <a:lnTo>
                    <a:pt x="755" y="61"/>
                  </a:lnTo>
                  <a:lnTo>
                    <a:pt x="749" y="58"/>
                  </a:lnTo>
                  <a:lnTo>
                    <a:pt x="743" y="55"/>
                  </a:lnTo>
                  <a:lnTo>
                    <a:pt x="746" y="50"/>
                  </a:lnTo>
                  <a:lnTo>
                    <a:pt x="749" y="44"/>
                  </a:lnTo>
                  <a:lnTo>
                    <a:pt x="755" y="47"/>
                  </a:lnTo>
                  <a:lnTo>
                    <a:pt x="761" y="48"/>
                  </a:lnTo>
                  <a:lnTo>
                    <a:pt x="758" y="53"/>
                  </a:lnTo>
                  <a:lnTo>
                    <a:pt x="753" y="55"/>
                  </a:lnTo>
                  <a:lnTo>
                    <a:pt x="753" y="57"/>
                  </a:lnTo>
                  <a:lnTo>
                    <a:pt x="753" y="57"/>
                  </a:lnTo>
                  <a:lnTo>
                    <a:pt x="762" y="58"/>
                  </a:lnTo>
                  <a:lnTo>
                    <a:pt x="771" y="58"/>
                  </a:lnTo>
                  <a:lnTo>
                    <a:pt x="776" y="53"/>
                  </a:lnTo>
                  <a:lnTo>
                    <a:pt x="782" y="48"/>
                  </a:lnTo>
                  <a:lnTo>
                    <a:pt x="776" y="45"/>
                  </a:lnTo>
                  <a:lnTo>
                    <a:pt x="771" y="40"/>
                  </a:lnTo>
                  <a:lnTo>
                    <a:pt x="775" y="34"/>
                  </a:lnTo>
                  <a:lnTo>
                    <a:pt x="779" y="28"/>
                  </a:lnTo>
                  <a:lnTo>
                    <a:pt x="788" y="27"/>
                  </a:lnTo>
                  <a:lnTo>
                    <a:pt x="793" y="26"/>
                  </a:lnTo>
                  <a:lnTo>
                    <a:pt x="799" y="24"/>
                  </a:lnTo>
                  <a:lnTo>
                    <a:pt x="806" y="27"/>
                  </a:lnTo>
                  <a:lnTo>
                    <a:pt x="806" y="31"/>
                  </a:lnTo>
                  <a:lnTo>
                    <a:pt x="806" y="37"/>
                  </a:lnTo>
                  <a:lnTo>
                    <a:pt x="801" y="40"/>
                  </a:lnTo>
                  <a:lnTo>
                    <a:pt x="796" y="44"/>
                  </a:lnTo>
                  <a:lnTo>
                    <a:pt x="801" y="50"/>
                  </a:lnTo>
                  <a:lnTo>
                    <a:pt x="805" y="55"/>
                  </a:lnTo>
                  <a:lnTo>
                    <a:pt x="809" y="53"/>
                  </a:lnTo>
                  <a:lnTo>
                    <a:pt x="813" y="50"/>
                  </a:lnTo>
                  <a:lnTo>
                    <a:pt x="819" y="48"/>
                  </a:lnTo>
                  <a:lnTo>
                    <a:pt x="825" y="50"/>
                  </a:lnTo>
                  <a:lnTo>
                    <a:pt x="823" y="54"/>
                  </a:lnTo>
                  <a:lnTo>
                    <a:pt x="822" y="58"/>
                  </a:lnTo>
                  <a:lnTo>
                    <a:pt x="818" y="61"/>
                  </a:lnTo>
                  <a:lnTo>
                    <a:pt x="813" y="63"/>
                  </a:lnTo>
                  <a:lnTo>
                    <a:pt x="813" y="67"/>
                  </a:lnTo>
                  <a:lnTo>
                    <a:pt x="812" y="71"/>
                  </a:lnTo>
                  <a:lnTo>
                    <a:pt x="816" y="71"/>
                  </a:lnTo>
                  <a:lnTo>
                    <a:pt x="819" y="71"/>
                  </a:lnTo>
                  <a:lnTo>
                    <a:pt x="831" y="67"/>
                  </a:lnTo>
                  <a:lnTo>
                    <a:pt x="843" y="60"/>
                  </a:lnTo>
                  <a:lnTo>
                    <a:pt x="849" y="55"/>
                  </a:lnTo>
                  <a:lnTo>
                    <a:pt x="853" y="51"/>
                  </a:lnTo>
                  <a:lnTo>
                    <a:pt x="858" y="45"/>
                  </a:lnTo>
                  <a:lnTo>
                    <a:pt x="860" y="41"/>
                  </a:lnTo>
                  <a:lnTo>
                    <a:pt x="849" y="37"/>
                  </a:lnTo>
                  <a:lnTo>
                    <a:pt x="833" y="35"/>
                  </a:lnTo>
                  <a:lnTo>
                    <a:pt x="835" y="31"/>
                  </a:lnTo>
                  <a:lnTo>
                    <a:pt x="836" y="30"/>
                  </a:lnTo>
                  <a:lnTo>
                    <a:pt x="839" y="30"/>
                  </a:lnTo>
                  <a:lnTo>
                    <a:pt x="843" y="30"/>
                  </a:lnTo>
                  <a:lnTo>
                    <a:pt x="840" y="26"/>
                  </a:lnTo>
                  <a:lnTo>
                    <a:pt x="839" y="21"/>
                  </a:lnTo>
                  <a:lnTo>
                    <a:pt x="849" y="14"/>
                  </a:lnTo>
                  <a:lnTo>
                    <a:pt x="863" y="7"/>
                  </a:lnTo>
                  <a:lnTo>
                    <a:pt x="870" y="4"/>
                  </a:lnTo>
                  <a:lnTo>
                    <a:pt x="876" y="3"/>
                  </a:lnTo>
                  <a:lnTo>
                    <a:pt x="879" y="4"/>
                  </a:lnTo>
                  <a:lnTo>
                    <a:pt x="880" y="6"/>
                  </a:lnTo>
                  <a:lnTo>
                    <a:pt x="883" y="7"/>
                  </a:lnTo>
                  <a:lnTo>
                    <a:pt x="883" y="10"/>
                  </a:lnTo>
                  <a:lnTo>
                    <a:pt x="876" y="13"/>
                  </a:lnTo>
                  <a:lnTo>
                    <a:pt x="869" y="14"/>
                  </a:lnTo>
                  <a:lnTo>
                    <a:pt x="869" y="21"/>
                  </a:lnTo>
                  <a:lnTo>
                    <a:pt x="869" y="27"/>
                  </a:lnTo>
                  <a:lnTo>
                    <a:pt x="876" y="27"/>
                  </a:lnTo>
                  <a:lnTo>
                    <a:pt x="882" y="27"/>
                  </a:lnTo>
                  <a:lnTo>
                    <a:pt x="880" y="23"/>
                  </a:lnTo>
                  <a:lnTo>
                    <a:pt x="879" y="17"/>
                  </a:lnTo>
                  <a:lnTo>
                    <a:pt x="890" y="13"/>
                  </a:lnTo>
                  <a:lnTo>
                    <a:pt x="900" y="8"/>
                  </a:lnTo>
                  <a:lnTo>
                    <a:pt x="905" y="7"/>
                  </a:lnTo>
                  <a:lnTo>
                    <a:pt x="910" y="6"/>
                  </a:lnTo>
                  <a:lnTo>
                    <a:pt x="918" y="6"/>
                  </a:lnTo>
                  <a:lnTo>
                    <a:pt x="925" y="6"/>
                  </a:lnTo>
                  <a:lnTo>
                    <a:pt x="923" y="10"/>
                  </a:lnTo>
                  <a:lnTo>
                    <a:pt x="922" y="13"/>
                  </a:lnTo>
                  <a:lnTo>
                    <a:pt x="920" y="14"/>
                  </a:lnTo>
                  <a:lnTo>
                    <a:pt x="916" y="16"/>
                  </a:lnTo>
                  <a:lnTo>
                    <a:pt x="918" y="18"/>
                  </a:lnTo>
                  <a:lnTo>
                    <a:pt x="918" y="23"/>
                  </a:lnTo>
                  <a:lnTo>
                    <a:pt x="930" y="21"/>
                  </a:lnTo>
                  <a:lnTo>
                    <a:pt x="943" y="18"/>
                  </a:lnTo>
                  <a:lnTo>
                    <a:pt x="943" y="16"/>
                  </a:lnTo>
                  <a:lnTo>
                    <a:pt x="943" y="11"/>
                  </a:lnTo>
                  <a:lnTo>
                    <a:pt x="942" y="11"/>
                  </a:lnTo>
                  <a:lnTo>
                    <a:pt x="940" y="11"/>
                  </a:lnTo>
                  <a:lnTo>
                    <a:pt x="938" y="13"/>
                  </a:lnTo>
                  <a:lnTo>
                    <a:pt x="935" y="13"/>
                  </a:lnTo>
                  <a:lnTo>
                    <a:pt x="932" y="11"/>
                  </a:lnTo>
                  <a:lnTo>
                    <a:pt x="928" y="10"/>
                  </a:lnTo>
                  <a:lnTo>
                    <a:pt x="928" y="6"/>
                  </a:lnTo>
                  <a:lnTo>
                    <a:pt x="928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未知"/>
            <p:cNvSpPr/>
            <p:nvPr/>
          </p:nvSpPr>
          <p:spPr bwMode="auto">
            <a:xfrm>
              <a:off x="4171011" y="1857412"/>
              <a:ext cx="25757" cy="11708"/>
            </a:xfrm>
            <a:custGeom>
              <a:avLst/>
              <a:gdLst>
                <a:gd name="T0" fmla="*/ 0 w 11"/>
                <a:gd name="T1" fmla="*/ 0 h 5"/>
                <a:gd name="T2" fmla="*/ 1 w 11"/>
                <a:gd name="T3" fmla="*/ 3 h 5"/>
                <a:gd name="T4" fmla="*/ 3 w 11"/>
                <a:gd name="T5" fmla="*/ 5 h 5"/>
                <a:gd name="T6" fmla="*/ 7 w 11"/>
                <a:gd name="T7" fmla="*/ 5 h 5"/>
                <a:gd name="T8" fmla="*/ 11 w 11"/>
                <a:gd name="T9" fmla="*/ 4 h 5"/>
                <a:gd name="T10" fmla="*/ 10 w 11"/>
                <a:gd name="T11" fmla="*/ 4 h 5"/>
                <a:gd name="T12" fmla="*/ 9 w 11"/>
                <a:gd name="T13" fmla="*/ 4 h 5"/>
                <a:gd name="T14" fmla="*/ 4 w 11"/>
                <a:gd name="T15" fmla="*/ 3 h 5"/>
                <a:gd name="T16" fmla="*/ 0 w 11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5">
                  <a:moveTo>
                    <a:pt x="0" y="0"/>
                  </a:moveTo>
                  <a:lnTo>
                    <a:pt x="1" y="3"/>
                  </a:lnTo>
                  <a:lnTo>
                    <a:pt x="3" y="5"/>
                  </a:lnTo>
                  <a:lnTo>
                    <a:pt x="7" y="5"/>
                  </a:lnTo>
                  <a:lnTo>
                    <a:pt x="11" y="4"/>
                  </a:lnTo>
                  <a:lnTo>
                    <a:pt x="10" y="4"/>
                  </a:lnTo>
                  <a:lnTo>
                    <a:pt x="9" y="4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" name="未知"/>
            <p:cNvSpPr/>
            <p:nvPr/>
          </p:nvSpPr>
          <p:spPr bwMode="auto">
            <a:xfrm>
              <a:off x="3613729" y="1908925"/>
              <a:ext cx="39806" cy="30440"/>
            </a:xfrm>
            <a:custGeom>
              <a:avLst/>
              <a:gdLst>
                <a:gd name="T0" fmla="*/ 2 w 17"/>
                <a:gd name="T1" fmla="*/ 0 h 13"/>
                <a:gd name="T2" fmla="*/ 10 w 17"/>
                <a:gd name="T3" fmla="*/ 0 h 13"/>
                <a:gd name="T4" fmla="*/ 17 w 17"/>
                <a:gd name="T5" fmla="*/ 2 h 13"/>
                <a:gd name="T6" fmla="*/ 17 w 17"/>
                <a:gd name="T7" fmla="*/ 5 h 13"/>
                <a:gd name="T8" fmla="*/ 17 w 17"/>
                <a:gd name="T9" fmla="*/ 8 h 13"/>
                <a:gd name="T10" fmla="*/ 14 w 17"/>
                <a:gd name="T11" fmla="*/ 10 h 13"/>
                <a:gd name="T12" fmla="*/ 11 w 17"/>
                <a:gd name="T13" fmla="*/ 13 h 13"/>
                <a:gd name="T14" fmla="*/ 7 w 17"/>
                <a:gd name="T15" fmla="*/ 12 h 13"/>
                <a:gd name="T16" fmla="*/ 2 w 17"/>
                <a:gd name="T17" fmla="*/ 10 h 13"/>
                <a:gd name="T18" fmla="*/ 1 w 17"/>
                <a:gd name="T19" fmla="*/ 10 h 13"/>
                <a:gd name="T20" fmla="*/ 0 w 17"/>
                <a:gd name="T21" fmla="*/ 10 h 13"/>
                <a:gd name="T22" fmla="*/ 1 w 17"/>
                <a:gd name="T23" fmla="*/ 5 h 13"/>
                <a:gd name="T24" fmla="*/ 2 w 17"/>
                <a:gd name="T2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13">
                  <a:moveTo>
                    <a:pt x="2" y="0"/>
                  </a:moveTo>
                  <a:lnTo>
                    <a:pt x="10" y="0"/>
                  </a:lnTo>
                  <a:lnTo>
                    <a:pt x="17" y="2"/>
                  </a:lnTo>
                  <a:lnTo>
                    <a:pt x="17" y="5"/>
                  </a:lnTo>
                  <a:lnTo>
                    <a:pt x="17" y="8"/>
                  </a:lnTo>
                  <a:lnTo>
                    <a:pt x="14" y="10"/>
                  </a:lnTo>
                  <a:lnTo>
                    <a:pt x="11" y="13"/>
                  </a:lnTo>
                  <a:lnTo>
                    <a:pt x="7" y="12"/>
                  </a:lnTo>
                  <a:lnTo>
                    <a:pt x="2" y="10"/>
                  </a:lnTo>
                  <a:lnTo>
                    <a:pt x="1" y="10"/>
                  </a:lnTo>
                  <a:lnTo>
                    <a:pt x="0" y="10"/>
                  </a:lnTo>
                  <a:lnTo>
                    <a:pt x="1" y="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未知"/>
            <p:cNvSpPr/>
            <p:nvPr/>
          </p:nvSpPr>
          <p:spPr bwMode="auto">
            <a:xfrm>
              <a:off x="3140741" y="1967463"/>
              <a:ext cx="46830" cy="30440"/>
            </a:xfrm>
            <a:custGeom>
              <a:avLst/>
              <a:gdLst>
                <a:gd name="T0" fmla="*/ 5 w 20"/>
                <a:gd name="T1" fmla="*/ 0 h 13"/>
                <a:gd name="T2" fmla="*/ 12 w 20"/>
                <a:gd name="T3" fmla="*/ 1 h 13"/>
                <a:gd name="T4" fmla="*/ 20 w 20"/>
                <a:gd name="T5" fmla="*/ 3 h 13"/>
                <a:gd name="T6" fmla="*/ 20 w 20"/>
                <a:gd name="T7" fmla="*/ 4 h 13"/>
                <a:gd name="T8" fmla="*/ 20 w 20"/>
                <a:gd name="T9" fmla="*/ 4 h 13"/>
                <a:gd name="T10" fmla="*/ 20 w 20"/>
                <a:gd name="T11" fmla="*/ 7 h 13"/>
                <a:gd name="T12" fmla="*/ 19 w 20"/>
                <a:gd name="T13" fmla="*/ 8 h 13"/>
                <a:gd name="T14" fmla="*/ 13 w 20"/>
                <a:gd name="T15" fmla="*/ 11 h 13"/>
                <a:gd name="T16" fmla="*/ 9 w 20"/>
                <a:gd name="T17" fmla="*/ 13 h 13"/>
                <a:gd name="T18" fmla="*/ 5 w 20"/>
                <a:gd name="T19" fmla="*/ 11 h 13"/>
                <a:gd name="T20" fmla="*/ 0 w 20"/>
                <a:gd name="T21" fmla="*/ 7 h 13"/>
                <a:gd name="T22" fmla="*/ 2 w 20"/>
                <a:gd name="T23" fmla="*/ 5 h 13"/>
                <a:gd name="T24" fmla="*/ 3 w 20"/>
                <a:gd name="T25" fmla="*/ 4 h 13"/>
                <a:gd name="T26" fmla="*/ 3 w 20"/>
                <a:gd name="T27" fmla="*/ 3 h 13"/>
                <a:gd name="T28" fmla="*/ 5 w 20"/>
                <a:gd name="T2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" h="13">
                  <a:moveTo>
                    <a:pt x="5" y="0"/>
                  </a:moveTo>
                  <a:lnTo>
                    <a:pt x="12" y="1"/>
                  </a:lnTo>
                  <a:lnTo>
                    <a:pt x="20" y="3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20" y="7"/>
                  </a:lnTo>
                  <a:lnTo>
                    <a:pt x="19" y="8"/>
                  </a:lnTo>
                  <a:lnTo>
                    <a:pt x="13" y="11"/>
                  </a:lnTo>
                  <a:lnTo>
                    <a:pt x="9" y="13"/>
                  </a:lnTo>
                  <a:lnTo>
                    <a:pt x="5" y="11"/>
                  </a:lnTo>
                  <a:lnTo>
                    <a:pt x="0" y="7"/>
                  </a:lnTo>
                  <a:lnTo>
                    <a:pt x="2" y="5"/>
                  </a:lnTo>
                  <a:lnTo>
                    <a:pt x="3" y="4"/>
                  </a:lnTo>
                  <a:lnTo>
                    <a:pt x="3" y="3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" name="未知"/>
            <p:cNvSpPr/>
            <p:nvPr/>
          </p:nvSpPr>
          <p:spPr bwMode="auto">
            <a:xfrm>
              <a:off x="4168670" y="2014294"/>
              <a:ext cx="192005" cy="77270"/>
            </a:xfrm>
            <a:custGeom>
              <a:avLst/>
              <a:gdLst>
                <a:gd name="T0" fmla="*/ 4 w 82"/>
                <a:gd name="T1" fmla="*/ 0 h 33"/>
                <a:gd name="T2" fmla="*/ 11 w 82"/>
                <a:gd name="T3" fmla="*/ 1 h 33"/>
                <a:gd name="T4" fmla="*/ 15 w 82"/>
                <a:gd name="T5" fmla="*/ 3 h 33"/>
                <a:gd name="T6" fmla="*/ 18 w 82"/>
                <a:gd name="T7" fmla="*/ 7 h 33"/>
                <a:gd name="T8" fmla="*/ 21 w 82"/>
                <a:gd name="T9" fmla="*/ 11 h 33"/>
                <a:gd name="T10" fmla="*/ 28 w 82"/>
                <a:gd name="T11" fmla="*/ 5 h 33"/>
                <a:gd name="T12" fmla="*/ 35 w 82"/>
                <a:gd name="T13" fmla="*/ 1 h 33"/>
                <a:gd name="T14" fmla="*/ 47 w 82"/>
                <a:gd name="T15" fmla="*/ 4 h 33"/>
                <a:gd name="T16" fmla="*/ 58 w 82"/>
                <a:gd name="T17" fmla="*/ 4 h 33"/>
                <a:gd name="T18" fmla="*/ 64 w 82"/>
                <a:gd name="T19" fmla="*/ 4 h 33"/>
                <a:gd name="T20" fmla="*/ 70 w 82"/>
                <a:gd name="T21" fmla="*/ 5 h 33"/>
                <a:gd name="T22" fmla="*/ 74 w 82"/>
                <a:gd name="T23" fmla="*/ 7 h 33"/>
                <a:gd name="T24" fmla="*/ 80 w 82"/>
                <a:gd name="T25" fmla="*/ 10 h 33"/>
                <a:gd name="T26" fmla="*/ 81 w 82"/>
                <a:gd name="T27" fmla="*/ 10 h 33"/>
                <a:gd name="T28" fmla="*/ 82 w 82"/>
                <a:gd name="T29" fmla="*/ 10 h 33"/>
                <a:gd name="T30" fmla="*/ 81 w 82"/>
                <a:gd name="T31" fmla="*/ 13 h 33"/>
                <a:gd name="T32" fmla="*/ 80 w 82"/>
                <a:gd name="T33" fmla="*/ 15 h 33"/>
                <a:gd name="T34" fmla="*/ 74 w 82"/>
                <a:gd name="T35" fmla="*/ 21 h 33"/>
                <a:gd name="T36" fmla="*/ 65 w 82"/>
                <a:gd name="T37" fmla="*/ 25 h 33"/>
                <a:gd name="T38" fmla="*/ 54 w 82"/>
                <a:gd name="T39" fmla="*/ 30 h 33"/>
                <a:gd name="T40" fmla="*/ 41 w 82"/>
                <a:gd name="T41" fmla="*/ 33 h 33"/>
                <a:gd name="T42" fmla="*/ 30 w 82"/>
                <a:gd name="T43" fmla="*/ 33 h 33"/>
                <a:gd name="T44" fmla="*/ 18 w 82"/>
                <a:gd name="T45" fmla="*/ 33 h 33"/>
                <a:gd name="T46" fmla="*/ 15 w 82"/>
                <a:gd name="T47" fmla="*/ 30 h 33"/>
                <a:gd name="T48" fmla="*/ 12 w 82"/>
                <a:gd name="T49" fmla="*/ 28 h 33"/>
                <a:gd name="T50" fmla="*/ 10 w 82"/>
                <a:gd name="T51" fmla="*/ 25 h 33"/>
                <a:gd name="T52" fmla="*/ 10 w 82"/>
                <a:gd name="T53" fmla="*/ 21 h 33"/>
                <a:gd name="T54" fmla="*/ 7 w 82"/>
                <a:gd name="T55" fmla="*/ 20 h 33"/>
                <a:gd name="T56" fmla="*/ 5 w 82"/>
                <a:gd name="T57" fmla="*/ 20 h 33"/>
                <a:gd name="T58" fmla="*/ 5 w 82"/>
                <a:gd name="T59" fmla="*/ 18 h 33"/>
                <a:gd name="T60" fmla="*/ 4 w 82"/>
                <a:gd name="T61" fmla="*/ 15 h 33"/>
                <a:gd name="T62" fmla="*/ 7 w 82"/>
                <a:gd name="T63" fmla="*/ 15 h 33"/>
                <a:gd name="T64" fmla="*/ 8 w 82"/>
                <a:gd name="T65" fmla="*/ 15 h 33"/>
                <a:gd name="T66" fmla="*/ 4 w 82"/>
                <a:gd name="T67" fmla="*/ 13 h 33"/>
                <a:gd name="T68" fmla="*/ 0 w 82"/>
                <a:gd name="T69" fmla="*/ 10 h 33"/>
                <a:gd name="T70" fmla="*/ 0 w 82"/>
                <a:gd name="T71" fmla="*/ 8 h 33"/>
                <a:gd name="T72" fmla="*/ 0 w 82"/>
                <a:gd name="T73" fmla="*/ 8 h 33"/>
                <a:gd name="T74" fmla="*/ 4 w 82"/>
                <a:gd name="T75" fmla="*/ 7 h 33"/>
                <a:gd name="T76" fmla="*/ 7 w 82"/>
                <a:gd name="T77" fmla="*/ 5 h 33"/>
                <a:gd name="T78" fmla="*/ 5 w 82"/>
                <a:gd name="T79" fmla="*/ 3 h 33"/>
                <a:gd name="T80" fmla="*/ 4 w 82"/>
                <a:gd name="T8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2" h="33">
                  <a:moveTo>
                    <a:pt x="4" y="0"/>
                  </a:moveTo>
                  <a:lnTo>
                    <a:pt x="11" y="1"/>
                  </a:lnTo>
                  <a:lnTo>
                    <a:pt x="15" y="3"/>
                  </a:lnTo>
                  <a:lnTo>
                    <a:pt x="18" y="7"/>
                  </a:lnTo>
                  <a:lnTo>
                    <a:pt x="21" y="11"/>
                  </a:lnTo>
                  <a:lnTo>
                    <a:pt x="28" y="5"/>
                  </a:lnTo>
                  <a:lnTo>
                    <a:pt x="35" y="1"/>
                  </a:lnTo>
                  <a:lnTo>
                    <a:pt x="47" y="4"/>
                  </a:lnTo>
                  <a:lnTo>
                    <a:pt x="58" y="4"/>
                  </a:lnTo>
                  <a:lnTo>
                    <a:pt x="64" y="4"/>
                  </a:lnTo>
                  <a:lnTo>
                    <a:pt x="70" y="5"/>
                  </a:lnTo>
                  <a:lnTo>
                    <a:pt x="74" y="7"/>
                  </a:lnTo>
                  <a:lnTo>
                    <a:pt x="80" y="10"/>
                  </a:lnTo>
                  <a:lnTo>
                    <a:pt x="81" y="10"/>
                  </a:lnTo>
                  <a:lnTo>
                    <a:pt x="82" y="10"/>
                  </a:lnTo>
                  <a:lnTo>
                    <a:pt x="81" y="13"/>
                  </a:lnTo>
                  <a:lnTo>
                    <a:pt x="80" y="15"/>
                  </a:lnTo>
                  <a:lnTo>
                    <a:pt x="74" y="21"/>
                  </a:lnTo>
                  <a:lnTo>
                    <a:pt x="65" y="25"/>
                  </a:lnTo>
                  <a:lnTo>
                    <a:pt x="54" y="30"/>
                  </a:lnTo>
                  <a:lnTo>
                    <a:pt x="41" y="33"/>
                  </a:lnTo>
                  <a:lnTo>
                    <a:pt x="30" y="33"/>
                  </a:lnTo>
                  <a:lnTo>
                    <a:pt x="18" y="33"/>
                  </a:lnTo>
                  <a:lnTo>
                    <a:pt x="15" y="30"/>
                  </a:lnTo>
                  <a:lnTo>
                    <a:pt x="12" y="28"/>
                  </a:lnTo>
                  <a:lnTo>
                    <a:pt x="10" y="25"/>
                  </a:lnTo>
                  <a:lnTo>
                    <a:pt x="10" y="21"/>
                  </a:lnTo>
                  <a:lnTo>
                    <a:pt x="7" y="20"/>
                  </a:lnTo>
                  <a:lnTo>
                    <a:pt x="5" y="20"/>
                  </a:lnTo>
                  <a:lnTo>
                    <a:pt x="5" y="18"/>
                  </a:lnTo>
                  <a:lnTo>
                    <a:pt x="4" y="15"/>
                  </a:lnTo>
                  <a:lnTo>
                    <a:pt x="7" y="15"/>
                  </a:lnTo>
                  <a:lnTo>
                    <a:pt x="8" y="15"/>
                  </a:lnTo>
                  <a:lnTo>
                    <a:pt x="4" y="13"/>
                  </a:lnTo>
                  <a:lnTo>
                    <a:pt x="0" y="10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7"/>
                  </a:lnTo>
                  <a:lnTo>
                    <a:pt x="7" y="5"/>
                  </a:lnTo>
                  <a:lnTo>
                    <a:pt x="5" y="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未知"/>
            <p:cNvSpPr/>
            <p:nvPr/>
          </p:nvSpPr>
          <p:spPr bwMode="auto">
            <a:xfrm>
              <a:off x="3070496" y="2033026"/>
              <a:ext cx="60880" cy="39806"/>
            </a:xfrm>
            <a:custGeom>
              <a:avLst/>
              <a:gdLst>
                <a:gd name="T0" fmla="*/ 17 w 26"/>
                <a:gd name="T1" fmla="*/ 0 h 17"/>
                <a:gd name="T2" fmla="*/ 22 w 26"/>
                <a:gd name="T3" fmla="*/ 3 h 17"/>
                <a:gd name="T4" fmla="*/ 26 w 26"/>
                <a:gd name="T5" fmla="*/ 9 h 17"/>
                <a:gd name="T6" fmla="*/ 25 w 26"/>
                <a:gd name="T7" fmla="*/ 12 h 17"/>
                <a:gd name="T8" fmla="*/ 25 w 26"/>
                <a:gd name="T9" fmla="*/ 15 h 17"/>
                <a:gd name="T10" fmla="*/ 13 w 26"/>
                <a:gd name="T11" fmla="*/ 16 h 17"/>
                <a:gd name="T12" fmla="*/ 3 w 26"/>
                <a:gd name="T13" fmla="*/ 17 h 17"/>
                <a:gd name="T14" fmla="*/ 2 w 26"/>
                <a:gd name="T15" fmla="*/ 16 h 17"/>
                <a:gd name="T16" fmla="*/ 0 w 26"/>
                <a:gd name="T17" fmla="*/ 15 h 17"/>
                <a:gd name="T18" fmla="*/ 0 w 26"/>
                <a:gd name="T19" fmla="*/ 13 h 17"/>
                <a:gd name="T20" fmla="*/ 0 w 26"/>
                <a:gd name="T21" fmla="*/ 10 h 17"/>
                <a:gd name="T22" fmla="*/ 9 w 26"/>
                <a:gd name="T23" fmla="*/ 6 h 17"/>
                <a:gd name="T24" fmla="*/ 17 w 26"/>
                <a:gd name="T2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" h="17">
                  <a:moveTo>
                    <a:pt x="17" y="0"/>
                  </a:moveTo>
                  <a:lnTo>
                    <a:pt x="22" y="3"/>
                  </a:lnTo>
                  <a:lnTo>
                    <a:pt x="26" y="9"/>
                  </a:lnTo>
                  <a:lnTo>
                    <a:pt x="25" y="12"/>
                  </a:lnTo>
                  <a:lnTo>
                    <a:pt x="25" y="15"/>
                  </a:lnTo>
                  <a:lnTo>
                    <a:pt x="13" y="16"/>
                  </a:lnTo>
                  <a:lnTo>
                    <a:pt x="3" y="17"/>
                  </a:lnTo>
                  <a:lnTo>
                    <a:pt x="2" y="16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9" y="6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未知"/>
            <p:cNvSpPr/>
            <p:nvPr/>
          </p:nvSpPr>
          <p:spPr bwMode="auto">
            <a:xfrm>
              <a:off x="2890198" y="2037709"/>
              <a:ext cx="121759" cy="53855"/>
            </a:xfrm>
            <a:custGeom>
              <a:avLst/>
              <a:gdLst>
                <a:gd name="T0" fmla="*/ 17 w 52"/>
                <a:gd name="T1" fmla="*/ 0 h 23"/>
                <a:gd name="T2" fmla="*/ 26 w 52"/>
                <a:gd name="T3" fmla="*/ 1 h 23"/>
                <a:gd name="T4" fmla="*/ 35 w 52"/>
                <a:gd name="T5" fmla="*/ 4 h 23"/>
                <a:gd name="T6" fmla="*/ 43 w 52"/>
                <a:gd name="T7" fmla="*/ 13 h 23"/>
                <a:gd name="T8" fmla="*/ 52 w 52"/>
                <a:gd name="T9" fmla="*/ 18 h 23"/>
                <a:gd name="T10" fmla="*/ 50 w 52"/>
                <a:gd name="T11" fmla="*/ 20 h 23"/>
                <a:gd name="T12" fmla="*/ 50 w 52"/>
                <a:gd name="T13" fmla="*/ 21 h 23"/>
                <a:gd name="T14" fmla="*/ 49 w 52"/>
                <a:gd name="T15" fmla="*/ 21 h 23"/>
                <a:gd name="T16" fmla="*/ 47 w 52"/>
                <a:gd name="T17" fmla="*/ 21 h 23"/>
                <a:gd name="T18" fmla="*/ 35 w 52"/>
                <a:gd name="T19" fmla="*/ 18 h 23"/>
                <a:gd name="T20" fmla="*/ 19 w 52"/>
                <a:gd name="T21" fmla="*/ 15 h 23"/>
                <a:gd name="T22" fmla="*/ 15 w 52"/>
                <a:gd name="T23" fmla="*/ 18 h 23"/>
                <a:gd name="T24" fmla="*/ 12 w 52"/>
                <a:gd name="T25" fmla="*/ 20 h 23"/>
                <a:gd name="T26" fmla="*/ 7 w 52"/>
                <a:gd name="T27" fmla="*/ 23 h 23"/>
                <a:gd name="T28" fmla="*/ 0 w 52"/>
                <a:gd name="T29" fmla="*/ 23 h 23"/>
                <a:gd name="T30" fmla="*/ 7 w 52"/>
                <a:gd name="T31" fmla="*/ 11 h 23"/>
                <a:gd name="T32" fmla="*/ 17 w 52"/>
                <a:gd name="T3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" h="23">
                  <a:moveTo>
                    <a:pt x="17" y="0"/>
                  </a:moveTo>
                  <a:lnTo>
                    <a:pt x="26" y="1"/>
                  </a:lnTo>
                  <a:lnTo>
                    <a:pt x="35" y="4"/>
                  </a:lnTo>
                  <a:lnTo>
                    <a:pt x="43" y="13"/>
                  </a:lnTo>
                  <a:lnTo>
                    <a:pt x="52" y="18"/>
                  </a:lnTo>
                  <a:lnTo>
                    <a:pt x="50" y="20"/>
                  </a:lnTo>
                  <a:lnTo>
                    <a:pt x="50" y="21"/>
                  </a:lnTo>
                  <a:lnTo>
                    <a:pt x="49" y="21"/>
                  </a:lnTo>
                  <a:lnTo>
                    <a:pt x="47" y="21"/>
                  </a:lnTo>
                  <a:lnTo>
                    <a:pt x="35" y="18"/>
                  </a:lnTo>
                  <a:lnTo>
                    <a:pt x="19" y="15"/>
                  </a:lnTo>
                  <a:lnTo>
                    <a:pt x="15" y="18"/>
                  </a:lnTo>
                  <a:lnTo>
                    <a:pt x="12" y="20"/>
                  </a:lnTo>
                  <a:lnTo>
                    <a:pt x="7" y="23"/>
                  </a:lnTo>
                  <a:lnTo>
                    <a:pt x="0" y="23"/>
                  </a:lnTo>
                  <a:lnTo>
                    <a:pt x="7" y="1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未知"/>
            <p:cNvSpPr/>
            <p:nvPr/>
          </p:nvSpPr>
          <p:spPr bwMode="auto">
            <a:xfrm>
              <a:off x="4522240" y="2225031"/>
              <a:ext cx="32781" cy="23415"/>
            </a:xfrm>
            <a:custGeom>
              <a:avLst/>
              <a:gdLst>
                <a:gd name="T0" fmla="*/ 0 w 14"/>
                <a:gd name="T1" fmla="*/ 0 h 10"/>
                <a:gd name="T2" fmla="*/ 7 w 14"/>
                <a:gd name="T3" fmla="*/ 1 h 10"/>
                <a:gd name="T4" fmla="*/ 13 w 14"/>
                <a:gd name="T5" fmla="*/ 3 h 10"/>
                <a:gd name="T6" fmla="*/ 14 w 14"/>
                <a:gd name="T7" fmla="*/ 5 h 10"/>
                <a:gd name="T8" fmla="*/ 14 w 14"/>
                <a:gd name="T9" fmla="*/ 7 h 10"/>
                <a:gd name="T10" fmla="*/ 14 w 14"/>
                <a:gd name="T11" fmla="*/ 8 h 10"/>
                <a:gd name="T12" fmla="*/ 14 w 14"/>
                <a:gd name="T13" fmla="*/ 10 h 10"/>
                <a:gd name="T14" fmla="*/ 14 w 14"/>
                <a:gd name="T15" fmla="*/ 10 h 10"/>
                <a:gd name="T16" fmla="*/ 13 w 14"/>
                <a:gd name="T17" fmla="*/ 10 h 10"/>
                <a:gd name="T18" fmla="*/ 4 w 14"/>
                <a:gd name="T19" fmla="*/ 5 h 10"/>
                <a:gd name="T20" fmla="*/ 0 w 14"/>
                <a:gd name="T2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10">
                  <a:moveTo>
                    <a:pt x="0" y="0"/>
                  </a:moveTo>
                  <a:lnTo>
                    <a:pt x="7" y="1"/>
                  </a:lnTo>
                  <a:lnTo>
                    <a:pt x="13" y="3"/>
                  </a:lnTo>
                  <a:lnTo>
                    <a:pt x="14" y="5"/>
                  </a:lnTo>
                  <a:lnTo>
                    <a:pt x="14" y="7"/>
                  </a:lnTo>
                  <a:lnTo>
                    <a:pt x="14" y="8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3" y="10"/>
                  </a:lnTo>
                  <a:lnTo>
                    <a:pt x="4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2" name="未知"/>
            <p:cNvSpPr/>
            <p:nvPr/>
          </p:nvSpPr>
          <p:spPr bwMode="auto">
            <a:xfrm>
              <a:off x="1691339" y="2248446"/>
              <a:ext cx="39806" cy="42147"/>
            </a:xfrm>
            <a:custGeom>
              <a:avLst/>
              <a:gdLst>
                <a:gd name="T0" fmla="*/ 4 w 17"/>
                <a:gd name="T1" fmla="*/ 0 h 18"/>
                <a:gd name="T2" fmla="*/ 5 w 17"/>
                <a:gd name="T3" fmla="*/ 1 h 18"/>
                <a:gd name="T4" fmla="*/ 5 w 17"/>
                <a:gd name="T5" fmla="*/ 4 h 18"/>
                <a:gd name="T6" fmla="*/ 11 w 17"/>
                <a:gd name="T7" fmla="*/ 3 h 18"/>
                <a:gd name="T8" fmla="*/ 17 w 17"/>
                <a:gd name="T9" fmla="*/ 3 h 18"/>
                <a:gd name="T10" fmla="*/ 17 w 17"/>
                <a:gd name="T11" fmla="*/ 5 h 18"/>
                <a:gd name="T12" fmla="*/ 17 w 17"/>
                <a:gd name="T13" fmla="*/ 8 h 18"/>
                <a:gd name="T14" fmla="*/ 15 w 17"/>
                <a:gd name="T15" fmla="*/ 10 h 18"/>
                <a:gd name="T16" fmla="*/ 14 w 17"/>
                <a:gd name="T17" fmla="*/ 13 h 18"/>
                <a:gd name="T18" fmla="*/ 10 w 17"/>
                <a:gd name="T19" fmla="*/ 14 h 18"/>
                <a:gd name="T20" fmla="*/ 5 w 17"/>
                <a:gd name="T21" fmla="*/ 18 h 18"/>
                <a:gd name="T22" fmla="*/ 4 w 17"/>
                <a:gd name="T23" fmla="*/ 17 h 18"/>
                <a:gd name="T24" fmla="*/ 3 w 17"/>
                <a:gd name="T25" fmla="*/ 17 h 18"/>
                <a:gd name="T26" fmla="*/ 1 w 17"/>
                <a:gd name="T27" fmla="*/ 10 h 18"/>
                <a:gd name="T28" fmla="*/ 0 w 17"/>
                <a:gd name="T29" fmla="*/ 4 h 18"/>
                <a:gd name="T30" fmla="*/ 3 w 17"/>
                <a:gd name="T31" fmla="*/ 1 h 18"/>
                <a:gd name="T32" fmla="*/ 4 w 17"/>
                <a:gd name="T3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18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11" y="3"/>
                  </a:lnTo>
                  <a:lnTo>
                    <a:pt x="17" y="3"/>
                  </a:lnTo>
                  <a:lnTo>
                    <a:pt x="17" y="5"/>
                  </a:lnTo>
                  <a:lnTo>
                    <a:pt x="17" y="8"/>
                  </a:lnTo>
                  <a:lnTo>
                    <a:pt x="15" y="10"/>
                  </a:lnTo>
                  <a:lnTo>
                    <a:pt x="14" y="13"/>
                  </a:lnTo>
                  <a:lnTo>
                    <a:pt x="10" y="14"/>
                  </a:lnTo>
                  <a:lnTo>
                    <a:pt x="5" y="18"/>
                  </a:lnTo>
                  <a:lnTo>
                    <a:pt x="4" y="17"/>
                  </a:lnTo>
                  <a:lnTo>
                    <a:pt x="3" y="17"/>
                  </a:lnTo>
                  <a:lnTo>
                    <a:pt x="1" y="10"/>
                  </a:lnTo>
                  <a:lnTo>
                    <a:pt x="0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3" name="未知"/>
            <p:cNvSpPr/>
            <p:nvPr/>
          </p:nvSpPr>
          <p:spPr bwMode="auto">
            <a:xfrm>
              <a:off x="4477751" y="2255471"/>
              <a:ext cx="163907" cy="213079"/>
            </a:xfrm>
            <a:custGeom>
              <a:avLst/>
              <a:gdLst>
                <a:gd name="T0" fmla="*/ 70 w 70"/>
                <a:gd name="T1" fmla="*/ 55 h 91"/>
                <a:gd name="T2" fmla="*/ 70 w 70"/>
                <a:gd name="T3" fmla="*/ 60 h 91"/>
                <a:gd name="T4" fmla="*/ 70 w 70"/>
                <a:gd name="T5" fmla="*/ 65 h 91"/>
                <a:gd name="T6" fmla="*/ 66 w 70"/>
                <a:gd name="T7" fmla="*/ 65 h 91"/>
                <a:gd name="T8" fmla="*/ 62 w 70"/>
                <a:gd name="T9" fmla="*/ 67 h 91"/>
                <a:gd name="T10" fmla="*/ 63 w 70"/>
                <a:gd name="T11" fmla="*/ 68 h 91"/>
                <a:gd name="T12" fmla="*/ 65 w 70"/>
                <a:gd name="T13" fmla="*/ 71 h 91"/>
                <a:gd name="T14" fmla="*/ 68 w 70"/>
                <a:gd name="T15" fmla="*/ 72 h 91"/>
                <a:gd name="T16" fmla="*/ 69 w 70"/>
                <a:gd name="T17" fmla="*/ 75 h 91"/>
                <a:gd name="T18" fmla="*/ 69 w 70"/>
                <a:gd name="T19" fmla="*/ 77 h 91"/>
                <a:gd name="T20" fmla="*/ 69 w 70"/>
                <a:gd name="T21" fmla="*/ 77 h 91"/>
                <a:gd name="T22" fmla="*/ 49 w 70"/>
                <a:gd name="T23" fmla="*/ 78 h 91"/>
                <a:gd name="T24" fmla="*/ 32 w 70"/>
                <a:gd name="T25" fmla="*/ 81 h 91"/>
                <a:gd name="T26" fmla="*/ 15 w 70"/>
                <a:gd name="T27" fmla="*/ 87 h 91"/>
                <a:gd name="T28" fmla="*/ 0 w 70"/>
                <a:gd name="T29" fmla="*/ 91 h 91"/>
                <a:gd name="T30" fmla="*/ 0 w 70"/>
                <a:gd name="T31" fmla="*/ 91 h 91"/>
                <a:gd name="T32" fmla="*/ 0 w 70"/>
                <a:gd name="T33" fmla="*/ 89 h 91"/>
                <a:gd name="T34" fmla="*/ 0 w 70"/>
                <a:gd name="T35" fmla="*/ 88 h 91"/>
                <a:gd name="T36" fmla="*/ 2 w 70"/>
                <a:gd name="T37" fmla="*/ 85 h 91"/>
                <a:gd name="T38" fmla="*/ 12 w 70"/>
                <a:gd name="T39" fmla="*/ 80 h 91"/>
                <a:gd name="T40" fmla="*/ 25 w 70"/>
                <a:gd name="T41" fmla="*/ 72 h 91"/>
                <a:gd name="T42" fmla="*/ 16 w 70"/>
                <a:gd name="T43" fmla="*/ 71 h 91"/>
                <a:gd name="T44" fmla="*/ 9 w 70"/>
                <a:gd name="T45" fmla="*/ 67 h 91"/>
                <a:gd name="T46" fmla="*/ 12 w 70"/>
                <a:gd name="T47" fmla="*/ 58 h 91"/>
                <a:gd name="T48" fmla="*/ 13 w 70"/>
                <a:gd name="T49" fmla="*/ 51 h 91"/>
                <a:gd name="T50" fmla="*/ 22 w 70"/>
                <a:gd name="T51" fmla="*/ 51 h 91"/>
                <a:gd name="T52" fmla="*/ 30 w 70"/>
                <a:gd name="T53" fmla="*/ 51 h 91"/>
                <a:gd name="T54" fmla="*/ 26 w 70"/>
                <a:gd name="T55" fmla="*/ 37 h 91"/>
                <a:gd name="T56" fmla="*/ 19 w 70"/>
                <a:gd name="T57" fmla="*/ 25 h 91"/>
                <a:gd name="T58" fmla="*/ 10 w 70"/>
                <a:gd name="T59" fmla="*/ 12 h 91"/>
                <a:gd name="T60" fmla="*/ 5 w 70"/>
                <a:gd name="T61" fmla="*/ 1 h 91"/>
                <a:gd name="T62" fmla="*/ 5 w 70"/>
                <a:gd name="T63" fmla="*/ 0 h 91"/>
                <a:gd name="T64" fmla="*/ 5 w 70"/>
                <a:gd name="T65" fmla="*/ 0 h 91"/>
                <a:gd name="T66" fmla="*/ 9 w 70"/>
                <a:gd name="T67" fmla="*/ 0 h 91"/>
                <a:gd name="T68" fmla="*/ 15 w 70"/>
                <a:gd name="T69" fmla="*/ 0 h 91"/>
                <a:gd name="T70" fmla="*/ 15 w 70"/>
                <a:gd name="T71" fmla="*/ 4 h 91"/>
                <a:gd name="T72" fmla="*/ 15 w 70"/>
                <a:gd name="T73" fmla="*/ 8 h 91"/>
                <a:gd name="T74" fmla="*/ 16 w 70"/>
                <a:gd name="T75" fmla="*/ 8 h 91"/>
                <a:gd name="T76" fmla="*/ 19 w 70"/>
                <a:gd name="T77" fmla="*/ 8 h 91"/>
                <a:gd name="T78" fmla="*/ 23 w 70"/>
                <a:gd name="T79" fmla="*/ 5 h 91"/>
                <a:gd name="T80" fmla="*/ 26 w 70"/>
                <a:gd name="T81" fmla="*/ 2 h 91"/>
                <a:gd name="T82" fmla="*/ 32 w 70"/>
                <a:gd name="T83" fmla="*/ 1 h 91"/>
                <a:gd name="T84" fmla="*/ 38 w 70"/>
                <a:gd name="T85" fmla="*/ 1 h 91"/>
                <a:gd name="T86" fmla="*/ 39 w 70"/>
                <a:gd name="T87" fmla="*/ 8 h 91"/>
                <a:gd name="T88" fmla="*/ 40 w 70"/>
                <a:gd name="T89" fmla="*/ 15 h 91"/>
                <a:gd name="T90" fmla="*/ 42 w 70"/>
                <a:gd name="T91" fmla="*/ 24 h 91"/>
                <a:gd name="T92" fmla="*/ 46 w 70"/>
                <a:gd name="T93" fmla="*/ 31 h 91"/>
                <a:gd name="T94" fmla="*/ 49 w 70"/>
                <a:gd name="T95" fmla="*/ 38 h 91"/>
                <a:gd name="T96" fmla="*/ 53 w 70"/>
                <a:gd name="T97" fmla="*/ 45 h 91"/>
                <a:gd name="T98" fmla="*/ 58 w 70"/>
                <a:gd name="T99" fmla="*/ 51 h 91"/>
                <a:gd name="T100" fmla="*/ 62 w 70"/>
                <a:gd name="T101" fmla="*/ 55 h 91"/>
                <a:gd name="T102" fmla="*/ 66 w 70"/>
                <a:gd name="T103" fmla="*/ 55 h 91"/>
                <a:gd name="T104" fmla="*/ 70 w 70"/>
                <a:gd name="T105" fmla="*/ 5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0" h="91">
                  <a:moveTo>
                    <a:pt x="70" y="55"/>
                  </a:moveTo>
                  <a:lnTo>
                    <a:pt x="70" y="60"/>
                  </a:lnTo>
                  <a:lnTo>
                    <a:pt x="70" y="65"/>
                  </a:lnTo>
                  <a:lnTo>
                    <a:pt x="66" y="65"/>
                  </a:lnTo>
                  <a:lnTo>
                    <a:pt x="62" y="67"/>
                  </a:lnTo>
                  <a:lnTo>
                    <a:pt x="63" y="68"/>
                  </a:lnTo>
                  <a:lnTo>
                    <a:pt x="65" y="71"/>
                  </a:lnTo>
                  <a:lnTo>
                    <a:pt x="68" y="72"/>
                  </a:lnTo>
                  <a:lnTo>
                    <a:pt x="69" y="75"/>
                  </a:lnTo>
                  <a:lnTo>
                    <a:pt x="69" y="77"/>
                  </a:lnTo>
                  <a:lnTo>
                    <a:pt x="69" y="77"/>
                  </a:lnTo>
                  <a:lnTo>
                    <a:pt x="49" y="78"/>
                  </a:lnTo>
                  <a:lnTo>
                    <a:pt x="32" y="81"/>
                  </a:lnTo>
                  <a:lnTo>
                    <a:pt x="15" y="87"/>
                  </a:lnTo>
                  <a:lnTo>
                    <a:pt x="0" y="91"/>
                  </a:lnTo>
                  <a:lnTo>
                    <a:pt x="0" y="91"/>
                  </a:lnTo>
                  <a:lnTo>
                    <a:pt x="0" y="89"/>
                  </a:lnTo>
                  <a:lnTo>
                    <a:pt x="0" y="88"/>
                  </a:lnTo>
                  <a:lnTo>
                    <a:pt x="2" y="85"/>
                  </a:lnTo>
                  <a:lnTo>
                    <a:pt x="12" y="80"/>
                  </a:lnTo>
                  <a:lnTo>
                    <a:pt x="25" y="72"/>
                  </a:lnTo>
                  <a:lnTo>
                    <a:pt x="16" y="71"/>
                  </a:lnTo>
                  <a:lnTo>
                    <a:pt x="9" y="67"/>
                  </a:lnTo>
                  <a:lnTo>
                    <a:pt x="12" y="58"/>
                  </a:lnTo>
                  <a:lnTo>
                    <a:pt x="13" y="51"/>
                  </a:lnTo>
                  <a:lnTo>
                    <a:pt x="22" y="51"/>
                  </a:lnTo>
                  <a:lnTo>
                    <a:pt x="30" y="51"/>
                  </a:lnTo>
                  <a:lnTo>
                    <a:pt x="26" y="37"/>
                  </a:lnTo>
                  <a:lnTo>
                    <a:pt x="19" y="25"/>
                  </a:lnTo>
                  <a:lnTo>
                    <a:pt x="10" y="12"/>
                  </a:lnTo>
                  <a:lnTo>
                    <a:pt x="5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9" y="0"/>
                  </a:lnTo>
                  <a:lnTo>
                    <a:pt x="15" y="0"/>
                  </a:lnTo>
                  <a:lnTo>
                    <a:pt x="15" y="4"/>
                  </a:lnTo>
                  <a:lnTo>
                    <a:pt x="15" y="8"/>
                  </a:lnTo>
                  <a:lnTo>
                    <a:pt x="16" y="8"/>
                  </a:lnTo>
                  <a:lnTo>
                    <a:pt x="19" y="8"/>
                  </a:lnTo>
                  <a:lnTo>
                    <a:pt x="23" y="5"/>
                  </a:lnTo>
                  <a:lnTo>
                    <a:pt x="26" y="2"/>
                  </a:lnTo>
                  <a:lnTo>
                    <a:pt x="32" y="1"/>
                  </a:lnTo>
                  <a:lnTo>
                    <a:pt x="38" y="1"/>
                  </a:lnTo>
                  <a:lnTo>
                    <a:pt x="39" y="8"/>
                  </a:lnTo>
                  <a:lnTo>
                    <a:pt x="40" y="15"/>
                  </a:lnTo>
                  <a:lnTo>
                    <a:pt x="42" y="24"/>
                  </a:lnTo>
                  <a:lnTo>
                    <a:pt x="46" y="31"/>
                  </a:lnTo>
                  <a:lnTo>
                    <a:pt x="49" y="38"/>
                  </a:lnTo>
                  <a:lnTo>
                    <a:pt x="53" y="45"/>
                  </a:lnTo>
                  <a:lnTo>
                    <a:pt x="58" y="51"/>
                  </a:lnTo>
                  <a:lnTo>
                    <a:pt x="62" y="55"/>
                  </a:lnTo>
                  <a:lnTo>
                    <a:pt x="66" y="55"/>
                  </a:lnTo>
                  <a:lnTo>
                    <a:pt x="70" y="55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" name="未知"/>
            <p:cNvSpPr/>
            <p:nvPr/>
          </p:nvSpPr>
          <p:spPr bwMode="auto">
            <a:xfrm>
              <a:off x="998248" y="2325716"/>
              <a:ext cx="21074" cy="9366"/>
            </a:xfrm>
            <a:custGeom>
              <a:avLst/>
              <a:gdLst>
                <a:gd name="T0" fmla="*/ 0 w 9"/>
                <a:gd name="T1" fmla="*/ 0 h 4"/>
                <a:gd name="T2" fmla="*/ 4 w 9"/>
                <a:gd name="T3" fmla="*/ 0 h 4"/>
                <a:gd name="T4" fmla="*/ 9 w 9"/>
                <a:gd name="T5" fmla="*/ 0 h 4"/>
                <a:gd name="T6" fmla="*/ 7 w 9"/>
                <a:gd name="T7" fmla="*/ 1 h 4"/>
                <a:gd name="T8" fmla="*/ 7 w 9"/>
                <a:gd name="T9" fmla="*/ 2 h 4"/>
                <a:gd name="T10" fmla="*/ 6 w 9"/>
                <a:gd name="T11" fmla="*/ 2 h 4"/>
                <a:gd name="T12" fmla="*/ 4 w 9"/>
                <a:gd name="T13" fmla="*/ 2 h 4"/>
                <a:gd name="T14" fmla="*/ 2 w 9"/>
                <a:gd name="T15" fmla="*/ 4 h 4"/>
                <a:gd name="T16" fmla="*/ 0 w 9"/>
                <a:gd name="T17" fmla="*/ 4 h 4"/>
                <a:gd name="T18" fmla="*/ 0 w 9"/>
                <a:gd name="T19" fmla="*/ 2 h 4"/>
                <a:gd name="T20" fmla="*/ 0 w 9"/>
                <a:gd name="T2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4">
                  <a:moveTo>
                    <a:pt x="0" y="0"/>
                  </a:moveTo>
                  <a:lnTo>
                    <a:pt x="4" y="0"/>
                  </a:lnTo>
                  <a:lnTo>
                    <a:pt x="9" y="0"/>
                  </a:lnTo>
                  <a:lnTo>
                    <a:pt x="7" y="1"/>
                  </a:lnTo>
                  <a:lnTo>
                    <a:pt x="7" y="2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" name="未知"/>
            <p:cNvSpPr/>
            <p:nvPr/>
          </p:nvSpPr>
          <p:spPr bwMode="auto">
            <a:xfrm>
              <a:off x="4367699" y="2328058"/>
              <a:ext cx="114735" cy="93661"/>
            </a:xfrm>
            <a:custGeom>
              <a:avLst/>
              <a:gdLst>
                <a:gd name="T0" fmla="*/ 23 w 49"/>
                <a:gd name="T1" fmla="*/ 0 h 40"/>
                <a:gd name="T2" fmla="*/ 36 w 49"/>
                <a:gd name="T3" fmla="*/ 1 h 40"/>
                <a:gd name="T4" fmla="*/ 49 w 49"/>
                <a:gd name="T5" fmla="*/ 1 h 40"/>
                <a:gd name="T6" fmla="*/ 49 w 49"/>
                <a:gd name="T7" fmla="*/ 3 h 40"/>
                <a:gd name="T8" fmla="*/ 49 w 49"/>
                <a:gd name="T9" fmla="*/ 3 h 40"/>
                <a:gd name="T10" fmla="*/ 45 w 49"/>
                <a:gd name="T11" fmla="*/ 14 h 40"/>
                <a:gd name="T12" fmla="*/ 42 w 49"/>
                <a:gd name="T13" fmla="*/ 27 h 40"/>
                <a:gd name="T14" fmla="*/ 35 w 49"/>
                <a:gd name="T15" fmla="*/ 31 h 40"/>
                <a:gd name="T16" fmla="*/ 25 w 49"/>
                <a:gd name="T17" fmla="*/ 36 h 40"/>
                <a:gd name="T18" fmla="*/ 20 w 49"/>
                <a:gd name="T19" fmla="*/ 39 h 40"/>
                <a:gd name="T20" fmla="*/ 15 w 49"/>
                <a:gd name="T21" fmla="*/ 40 h 40"/>
                <a:gd name="T22" fmla="*/ 10 w 49"/>
                <a:gd name="T23" fmla="*/ 40 h 40"/>
                <a:gd name="T24" fmla="*/ 6 w 49"/>
                <a:gd name="T25" fmla="*/ 40 h 40"/>
                <a:gd name="T26" fmla="*/ 3 w 49"/>
                <a:gd name="T27" fmla="*/ 39 h 40"/>
                <a:gd name="T28" fmla="*/ 0 w 49"/>
                <a:gd name="T29" fmla="*/ 37 h 40"/>
                <a:gd name="T30" fmla="*/ 5 w 49"/>
                <a:gd name="T31" fmla="*/ 23 h 40"/>
                <a:gd name="T32" fmla="*/ 10 w 49"/>
                <a:gd name="T33" fmla="*/ 9 h 40"/>
                <a:gd name="T34" fmla="*/ 17 w 49"/>
                <a:gd name="T35" fmla="*/ 6 h 40"/>
                <a:gd name="T36" fmla="*/ 23 w 49"/>
                <a:gd name="T3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" h="40">
                  <a:moveTo>
                    <a:pt x="23" y="0"/>
                  </a:moveTo>
                  <a:lnTo>
                    <a:pt x="36" y="1"/>
                  </a:lnTo>
                  <a:lnTo>
                    <a:pt x="49" y="1"/>
                  </a:lnTo>
                  <a:lnTo>
                    <a:pt x="49" y="3"/>
                  </a:lnTo>
                  <a:lnTo>
                    <a:pt x="49" y="3"/>
                  </a:lnTo>
                  <a:lnTo>
                    <a:pt x="45" y="14"/>
                  </a:lnTo>
                  <a:lnTo>
                    <a:pt x="42" y="27"/>
                  </a:lnTo>
                  <a:lnTo>
                    <a:pt x="35" y="31"/>
                  </a:lnTo>
                  <a:lnTo>
                    <a:pt x="25" y="36"/>
                  </a:lnTo>
                  <a:lnTo>
                    <a:pt x="20" y="39"/>
                  </a:lnTo>
                  <a:lnTo>
                    <a:pt x="15" y="40"/>
                  </a:lnTo>
                  <a:lnTo>
                    <a:pt x="10" y="40"/>
                  </a:lnTo>
                  <a:lnTo>
                    <a:pt x="6" y="40"/>
                  </a:lnTo>
                  <a:lnTo>
                    <a:pt x="3" y="39"/>
                  </a:lnTo>
                  <a:lnTo>
                    <a:pt x="0" y="37"/>
                  </a:lnTo>
                  <a:lnTo>
                    <a:pt x="5" y="23"/>
                  </a:lnTo>
                  <a:lnTo>
                    <a:pt x="10" y="9"/>
                  </a:lnTo>
                  <a:lnTo>
                    <a:pt x="17" y="6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" name="未知"/>
            <p:cNvSpPr/>
            <p:nvPr/>
          </p:nvSpPr>
          <p:spPr bwMode="auto">
            <a:xfrm>
              <a:off x="1663240" y="2349132"/>
              <a:ext cx="28098" cy="42147"/>
            </a:xfrm>
            <a:custGeom>
              <a:avLst/>
              <a:gdLst>
                <a:gd name="T0" fmla="*/ 7 w 12"/>
                <a:gd name="T1" fmla="*/ 0 h 18"/>
                <a:gd name="T2" fmla="*/ 10 w 12"/>
                <a:gd name="T3" fmla="*/ 0 h 18"/>
                <a:gd name="T4" fmla="*/ 12 w 12"/>
                <a:gd name="T5" fmla="*/ 0 h 18"/>
                <a:gd name="T6" fmla="*/ 10 w 12"/>
                <a:gd name="T7" fmla="*/ 5 h 18"/>
                <a:gd name="T8" fmla="*/ 9 w 12"/>
                <a:gd name="T9" fmla="*/ 10 h 18"/>
                <a:gd name="T10" fmla="*/ 6 w 12"/>
                <a:gd name="T11" fmla="*/ 14 h 18"/>
                <a:gd name="T12" fmla="*/ 3 w 12"/>
                <a:gd name="T13" fmla="*/ 18 h 18"/>
                <a:gd name="T14" fmla="*/ 2 w 12"/>
                <a:gd name="T15" fmla="*/ 17 h 18"/>
                <a:gd name="T16" fmla="*/ 0 w 12"/>
                <a:gd name="T17" fmla="*/ 17 h 18"/>
                <a:gd name="T18" fmla="*/ 0 w 12"/>
                <a:gd name="T19" fmla="*/ 12 h 18"/>
                <a:gd name="T20" fmla="*/ 0 w 12"/>
                <a:gd name="T21" fmla="*/ 7 h 18"/>
                <a:gd name="T22" fmla="*/ 3 w 12"/>
                <a:gd name="T23" fmla="*/ 4 h 18"/>
                <a:gd name="T24" fmla="*/ 7 w 12"/>
                <a:gd name="T2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" h="18">
                  <a:moveTo>
                    <a:pt x="7" y="0"/>
                  </a:moveTo>
                  <a:lnTo>
                    <a:pt x="10" y="0"/>
                  </a:lnTo>
                  <a:lnTo>
                    <a:pt x="12" y="0"/>
                  </a:lnTo>
                  <a:lnTo>
                    <a:pt x="10" y="5"/>
                  </a:lnTo>
                  <a:lnTo>
                    <a:pt x="9" y="10"/>
                  </a:lnTo>
                  <a:lnTo>
                    <a:pt x="6" y="14"/>
                  </a:lnTo>
                  <a:lnTo>
                    <a:pt x="3" y="18"/>
                  </a:lnTo>
                  <a:lnTo>
                    <a:pt x="2" y="17"/>
                  </a:lnTo>
                  <a:lnTo>
                    <a:pt x="0" y="17"/>
                  </a:lnTo>
                  <a:lnTo>
                    <a:pt x="0" y="12"/>
                  </a:lnTo>
                  <a:lnTo>
                    <a:pt x="0" y="7"/>
                  </a:lnTo>
                  <a:lnTo>
                    <a:pt x="3" y="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未知"/>
            <p:cNvSpPr/>
            <p:nvPr/>
          </p:nvSpPr>
          <p:spPr bwMode="auto">
            <a:xfrm>
              <a:off x="3241427" y="2428743"/>
              <a:ext cx="147516" cy="133467"/>
            </a:xfrm>
            <a:custGeom>
              <a:avLst/>
              <a:gdLst>
                <a:gd name="T0" fmla="*/ 36 w 63"/>
                <a:gd name="T1" fmla="*/ 0 h 57"/>
                <a:gd name="T2" fmla="*/ 39 w 63"/>
                <a:gd name="T3" fmla="*/ 3 h 57"/>
                <a:gd name="T4" fmla="*/ 39 w 63"/>
                <a:gd name="T5" fmla="*/ 6 h 57"/>
                <a:gd name="T6" fmla="*/ 39 w 63"/>
                <a:gd name="T7" fmla="*/ 7 h 57"/>
                <a:gd name="T8" fmla="*/ 37 w 63"/>
                <a:gd name="T9" fmla="*/ 10 h 57"/>
                <a:gd name="T10" fmla="*/ 34 w 63"/>
                <a:gd name="T11" fmla="*/ 14 h 57"/>
                <a:gd name="T12" fmla="*/ 30 w 63"/>
                <a:gd name="T13" fmla="*/ 17 h 57"/>
                <a:gd name="T14" fmla="*/ 34 w 63"/>
                <a:gd name="T15" fmla="*/ 17 h 57"/>
                <a:gd name="T16" fmla="*/ 37 w 63"/>
                <a:gd name="T17" fmla="*/ 17 h 57"/>
                <a:gd name="T18" fmla="*/ 37 w 63"/>
                <a:gd name="T19" fmla="*/ 21 h 57"/>
                <a:gd name="T20" fmla="*/ 37 w 63"/>
                <a:gd name="T21" fmla="*/ 25 h 57"/>
                <a:gd name="T22" fmla="*/ 40 w 63"/>
                <a:gd name="T23" fmla="*/ 24 h 57"/>
                <a:gd name="T24" fmla="*/ 43 w 63"/>
                <a:gd name="T25" fmla="*/ 21 h 57"/>
                <a:gd name="T26" fmla="*/ 47 w 63"/>
                <a:gd name="T27" fmla="*/ 20 h 57"/>
                <a:gd name="T28" fmla="*/ 53 w 63"/>
                <a:gd name="T29" fmla="*/ 18 h 57"/>
                <a:gd name="T30" fmla="*/ 57 w 63"/>
                <a:gd name="T31" fmla="*/ 20 h 57"/>
                <a:gd name="T32" fmla="*/ 63 w 63"/>
                <a:gd name="T33" fmla="*/ 21 h 57"/>
                <a:gd name="T34" fmla="*/ 59 w 63"/>
                <a:gd name="T35" fmla="*/ 38 h 57"/>
                <a:gd name="T36" fmla="*/ 56 w 63"/>
                <a:gd name="T37" fmla="*/ 57 h 57"/>
                <a:gd name="T38" fmla="*/ 50 w 63"/>
                <a:gd name="T39" fmla="*/ 57 h 57"/>
                <a:gd name="T40" fmla="*/ 44 w 63"/>
                <a:gd name="T41" fmla="*/ 57 h 57"/>
                <a:gd name="T42" fmla="*/ 43 w 63"/>
                <a:gd name="T43" fmla="*/ 57 h 57"/>
                <a:gd name="T44" fmla="*/ 40 w 63"/>
                <a:gd name="T45" fmla="*/ 55 h 57"/>
                <a:gd name="T46" fmla="*/ 40 w 63"/>
                <a:gd name="T47" fmla="*/ 51 h 57"/>
                <a:gd name="T48" fmla="*/ 39 w 63"/>
                <a:gd name="T49" fmla="*/ 48 h 57"/>
                <a:gd name="T50" fmla="*/ 37 w 63"/>
                <a:gd name="T51" fmla="*/ 50 h 57"/>
                <a:gd name="T52" fmla="*/ 34 w 63"/>
                <a:gd name="T53" fmla="*/ 51 h 57"/>
                <a:gd name="T54" fmla="*/ 32 w 63"/>
                <a:gd name="T55" fmla="*/ 55 h 57"/>
                <a:gd name="T56" fmla="*/ 27 w 63"/>
                <a:gd name="T57" fmla="*/ 57 h 57"/>
                <a:gd name="T58" fmla="*/ 24 w 63"/>
                <a:gd name="T59" fmla="*/ 51 h 57"/>
                <a:gd name="T60" fmla="*/ 22 w 63"/>
                <a:gd name="T61" fmla="*/ 45 h 57"/>
                <a:gd name="T62" fmla="*/ 12 w 63"/>
                <a:gd name="T63" fmla="*/ 45 h 57"/>
                <a:gd name="T64" fmla="*/ 2 w 63"/>
                <a:gd name="T65" fmla="*/ 47 h 57"/>
                <a:gd name="T66" fmla="*/ 0 w 63"/>
                <a:gd name="T67" fmla="*/ 41 h 57"/>
                <a:gd name="T68" fmla="*/ 0 w 63"/>
                <a:gd name="T69" fmla="*/ 37 h 57"/>
                <a:gd name="T70" fmla="*/ 9 w 63"/>
                <a:gd name="T71" fmla="*/ 30 h 57"/>
                <a:gd name="T72" fmla="*/ 20 w 63"/>
                <a:gd name="T73" fmla="*/ 20 h 57"/>
                <a:gd name="T74" fmla="*/ 30 w 63"/>
                <a:gd name="T75" fmla="*/ 10 h 57"/>
                <a:gd name="T76" fmla="*/ 36 w 63"/>
                <a:gd name="T7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3" h="57">
                  <a:moveTo>
                    <a:pt x="36" y="0"/>
                  </a:moveTo>
                  <a:lnTo>
                    <a:pt x="39" y="3"/>
                  </a:lnTo>
                  <a:lnTo>
                    <a:pt x="39" y="6"/>
                  </a:lnTo>
                  <a:lnTo>
                    <a:pt x="39" y="7"/>
                  </a:lnTo>
                  <a:lnTo>
                    <a:pt x="37" y="10"/>
                  </a:lnTo>
                  <a:lnTo>
                    <a:pt x="34" y="14"/>
                  </a:lnTo>
                  <a:lnTo>
                    <a:pt x="30" y="17"/>
                  </a:lnTo>
                  <a:lnTo>
                    <a:pt x="34" y="17"/>
                  </a:lnTo>
                  <a:lnTo>
                    <a:pt x="37" y="17"/>
                  </a:lnTo>
                  <a:lnTo>
                    <a:pt x="37" y="21"/>
                  </a:lnTo>
                  <a:lnTo>
                    <a:pt x="37" y="25"/>
                  </a:lnTo>
                  <a:lnTo>
                    <a:pt x="40" y="24"/>
                  </a:lnTo>
                  <a:lnTo>
                    <a:pt x="43" y="21"/>
                  </a:lnTo>
                  <a:lnTo>
                    <a:pt x="47" y="20"/>
                  </a:lnTo>
                  <a:lnTo>
                    <a:pt x="53" y="18"/>
                  </a:lnTo>
                  <a:lnTo>
                    <a:pt x="57" y="20"/>
                  </a:lnTo>
                  <a:lnTo>
                    <a:pt x="63" y="21"/>
                  </a:lnTo>
                  <a:lnTo>
                    <a:pt x="59" y="38"/>
                  </a:lnTo>
                  <a:lnTo>
                    <a:pt x="56" y="57"/>
                  </a:lnTo>
                  <a:lnTo>
                    <a:pt x="50" y="57"/>
                  </a:lnTo>
                  <a:lnTo>
                    <a:pt x="44" y="57"/>
                  </a:lnTo>
                  <a:lnTo>
                    <a:pt x="43" y="57"/>
                  </a:lnTo>
                  <a:lnTo>
                    <a:pt x="40" y="55"/>
                  </a:lnTo>
                  <a:lnTo>
                    <a:pt x="40" y="51"/>
                  </a:lnTo>
                  <a:lnTo>
                    <a:pt x="39" y="48"/>
                  </a:lnTo>
                  <a:lnTo>
                    <a:pt x="37" y="50"/>
                  </a:lnTo>
                  <a:lnTo>
                    <a:pt x="34" y="51"/>
                  </a:lnTo>
                  <a:lnTo>
                    <a:pt x="32" y="55"/>
                  </a:lnTo>
                  <a:lnTo>
                    <a:pt x="27" y="57"/>
                  </a:lnTo>
                  <a:lnTo>
                    <a:pt x="24" y="51"/>
                  </a:lnTo>
                  <a:lnTo>
                    <a:pt x="22" y="45"/>
                  </a:lnTo>
                  <a:lnTo>
                    <a:pt x="12" y="45"/>
                  </a:lnTo>
                  <a:lnTo>
                    <a:pt x="2" y="47"/>
                  </a:lnTo>
                  <a:lnTo>
                    <a:pt x="0" y="41"/>
                  </a:lnTo>
                  <a:lnTo>
                    <a:pt x="0" y="37"/>
                  </a:lnTo>
                  <a:lnTo>
                    <a:pt x="9" y="30"/>
                  </a:lnTo>
                  <a:lnTo>
                    <a:pt x="20" y="20"/>
                  </a:lnTo>
                  <a:lnTo>
                    <a:pt x="30" y="1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" name="未知"/>
            <p:cNvSpPr/>
            <p:nvPr/>
          </p:nvSpPr>
          <p:spPr bwMode="auto">
            <a:xfrm>
              <a:off x="2468724" y="2498989"/>
              <a:ext cx="248201" cy="199029"/>
            </a:xfrm>
            <a:custGeom>
              <a:avLst/>
              <a:gdLst>
                <a:gd name="T0" fmla="*/ 43 w 106"/>
                <a:gd name="T1" fmla="*/ 0 h 85"/>
                <a:gd name="T2" fmla="*/ 39 w 106"/>
                <a:gd name="T3" fmla="*/ 3 h 85"/>
                <a:gd name="T4" fmla="*/ 33 w 106"/>
                <a:gd name="T5" fmla="*/ 7 h 85"/>
                <a:gd name="T6" fmla="*/ 26 w 106"/>
                <a:gd name="T7" fmla="*/ 8 h 85"/>
                <a:gd name="T8" fmla="*/ 20 w 106"/>
                <a:gd name="T9" fmla="*/ 11 h 85"/>
                <a:gd name="T10" fmla="*/ 15 w 106"/>
                <a:gd name="T11" fmla="*/ 14 h 85"/>
                <a:gd name="T12" fmla="*/ 9 w 106"/>
                <a:gd name="T13" fmla="*/ 17 h 85"/>
                <a:gd name="T14" fmla="*/ 5 w 106"/>
                <a:gd name="T15" fmla="*/ 21 h 85"/>
                <a:gd name="T16" fmla="*/ 0 w 106"/>
                <a:gd name="T17" fmla="*/ 27 h 85"/>
                <a:gd name="T18" fmla="*/ 2 w 106"/>
                <a:gd name="T19" fmla="*/ 28 h 85"/>
                <a:gd name="T20" fmla="*/ 2 w 106"/>
                <a:gd name="T21" fmla="*/ 30 h 85"/>
                <a:gd name="T22" fmla="*/ 10 w 106"/>
                <a:gd name="T23" fmla="*/ 28 h 85"/>
                <a:gd name="T24" fmla="*/ 17 w 106"/>
                <a:gd name="T25" fmla="*/ 27 h 85"/>
                <a:gd name="T26" fmla="*/ 22 w 106"/>
                <a:gd name="T27" fmla="*/ 23 h 85"/>
                <a:gd name="T28" fmla="*/ 29 w 106"/>
                <a:gd name="T29" fmla="*/ 20 h 85"/>
                <a:gd name="T30" fmla="*/ 45 w 106"/>
                <a:gd name="T31" fmla="*/ 25 h 85"/>
                <a:gd name="T32" fmla="*/ 63 w 106"/>
                <a:gd name="T33" fmla="*/ 31 h 85"/>
                <a:gd name="T34" fmla="*/ 62 w 106"/>
                <a:gd name="T35" fmla="*/ 33 h 85"/>
                <a:gd name="T36" fmla="*/ 62 w 106"/>
                <a:gd name="T37" fmla="*/ 34 h 85"/>
                <a:gd name="T38" fmla="*/ 50 w 106"/>
                <a:gd name="T39" fmla="*/ 37 h 85"/>
                <a:gd name="T40" fmla="*/ 42 w 106"/>
                <a:gd name="T41" fmla="*/ 41 h 85"/>
                <a:gd name="T42" fmla="*/ 33 w 106"/>
                <a:gd name="T43" fmla="*/ 45 h 85"/>
                <a:gd name="T44" fmla="*/ 27 w 106"/>
                <a:gd name="T45" fmla="*/ 51 h 85"/>
                <a:gd name="T46" fmla="*/ 22 w 106"/>
                <a:gd name="T47" fmla="*/ 58 h 85"/>
                <a:gd name="T48" fmla="*/ 17 w 106"/>
                <a:gd name="T49" fmla="*/ 65 h 85"/>
                <a:gd name="T50" fmla="*/ 13 w 106"/>
                <a:gd name="T51" fmla="*/ 74 h 85"/>
                <a:gd name="T52" fmla="*/ 10 w 106"/>
                <a:gd name="T53" fmla="*/ 84 h 85"/>
                <a:gd name="T54" fmla="*/ 10 w 106"/>
                <a:gd name="T55" fmla="*/ 85 h 85"/>
                <a:gd name="T56" fmla="*/ 12 w 106"/>
                <a:gd name="T57" fmla="*/ 85 h 85"/>
                <a:gd name="T58" fmla="*/ 17 w 106"/>
                <a:gd name="T59" fmla="*/ 85 h 85"/>
                <a:gd name="T60" fmla="*/ 23 w 106"/>
                <a:gd name="T61" fmla="*/ 85 h 85"/>
                <a:gd name="T62" fmla="*/ 30 w 106"/>
                <a:gd name="T63" fmla="*/ 70 h 85"/>
                <a:gd name="T64" fmla="*/ 37 w 106"/>
                <a:gd name="T65" fmla="*/ 55 h 85"/>
                <a:gd name="T66" fmla="*/ 43 w 106"/>
                <a:gd name="T67" fmla="*/ 50 h 85"/>
                <a:gd name="T68" fmla="*/ 49 w 106"/>
                <a:gd name="T69" fmla="*/ 45 h 85"/>
                <a:gd name="T70" fmla="*/ 56 w 106"/>
                <a:gd name="T71" fmla="*/ 41 h 85"/>
                <a:gd name="T72" fmla="*/ 66 w 106"/>
                <a:gd name="T73" fmla="*/ 38 h 85"/>
                <a:gd name="T74" fmla="*/ 66 w 106"/>
                <a:gd name="T75" fmla="*/ 40 h 85"/>
                <a:gd name="T76" fmla="*/ 66 w 106"/>
                <a:gd name="T77" fmla="*/ 41 h 85"/>
                <a:gd name="T78" fmla="*/ 67 w 106"/>
                <a:gd name="T79" fmla="*/ 48 h 85"/>
                <a:gd name="T80" fmla="*/ 66 w 106"/>
                <a:gd name="T81" fmla="*/ 54 h 85"/>
                <a:gd name="T82" fmla="*/ 65 w 106"/>
                <a:gd name="T83" fmla="*/ 60 h 85"/>
                <a:gd name="T84" fmla="*/ 63 w 106"/>
                <a:gd name="T85" fmla="*/ 65 h 85"/>
                <a:gd name="T86" fmla="*/ 70 w 106"/>
                <a:gd name="T87" fmla="*/ 65 h 85"/>
                <a:gd name="T88" fmla="*/ 77 w 106"/>
                <a:gd name="T89" fmla="*/ 67 h 85"/>
                <a:gd name="T90" fmla="*/ 85 w 106"/>
                <a:gd name="T91" fmla="*/ 58 h 85"/>
                <a:gd name="T92" fmla="*/ 92 w 106"/>
                <a:gd name="T93" fmla="*/ 48 h 85"/>
                <a:gd name="T94" fmla="*/ 97 w 106"/>
                <a:gd name="T95" fmla="*/ 51 h 85"/>
                <a:gd name="T96" fmla="*/ 105 w 106"/>
                <a:gd name="T97" fmla="*/ 50 h 85"/>
                <a:gd name="T98" fmla="*/ 106 w 106"/>
                <a:gd name="T99" fmla="*/ 48 h 85"/>
                <a:gd name="T100" fmla="*/ 106 w 106"/>
                <a:gd name="T101" fmla="*/ 47 h 85"/>
                <a:gd name="T102" fmla="*/ 87 w 106"/>
                <a:gd name="T103" fmla="*/ 35 h 85"/>
                <a:gd name="T104" fmla="*/ 70 w 106"/>
                <a:gd name="T105" fmla="*/ 25 h 85"/>
                <a:gd name="T106" fmla="*/ 72 w 106"/>
                <a:gd name="T107" fmla="*/ 20 h 85"/>
                <a:gd name="T108" fmla="*/ 73 w 106"/>
                <a:gd name="T109" fmla="*/ 15 h 85"/>
                <a:gd name="T110" fmla="*/ 66 w 106"/>
                <a:gd name="T111" fmla="*/ 8 h 85"/>
                <a:gd name="T112" fmla="*/ 59 w 106"/>
                <a:gd name="T113" fmla="*/ 3 h 85"/>
                <a:gd name="T114" fmla="*/ 52 w 106"/>
                <a:gd name="T115" fmla="*/ 1 h 85"/>
                <a:gd name="T116" fmla="*/ 43 w 106"/>
                <a:gd name="T117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6" h="85">
                  <a:moveTo>
                    <a:pt x="43" y="0"/>
                  </a:moveTo>
                  <a:lnTo>
                    <a:pt x="39" y="3"/>
                  </a:lnTo>
                  <a:lnTo>
                    <a:pt x="33" y="7"/>
                  </a:lnTo>
                  <a:lnTo>
                    <a:pt x="26" y="8"/>
                  </a:lnTo>
                  <a:lnTo>
                    <a:pt x="20" y="11"/>
                  </a:lnTo>
                  <a:lnTo>
                    <a:pt x="15" y="14"/>
                  </a:lnTo>
                  <a:lnTo>
                    <a:pt x="9" y="17"/>
                  </a:lnTo>
                  <a:lnTo>
                    <a:pt x="5" y="21"/>
                  </a:lnTo>
                  <a:lnTo>
                    <a:pt x="0" y="27"/>
                  </a:lnTo>
                  <a:lnTo>
                    <a:pt x="2" y="28"/>
                  </a:lnTo>
                  <a:lnTo>
                    <a:pt x="2" y="30"/>
                  </a:lnTo>
                  <a:lnTo>
                    <a:pt x="10" y="28"/>
                  </a:lnTo>
                  <a:lnTo>
                    <a:pt x="17" y="27"/>
                  </a:lnTo>
                  <a:lnTo>
                    <a:pt x="22" y="23"/>
                  </a:lnTo>
                  <a:lnTo>
                    <a:pt x="29" y="20"/>
                  </a:lnTo>
                  <a:lnTo>
                    <a:pt x="45" y="25"/>
                  </a:lnTo>
                  <a:lnTo>
                    <a:pt x="63" y="31"/>
                  </a:lnTo>
                  <a:lnTo>
                    <a:pt x="62" y="33"/>
                  </a:lnTo>
                  <a:lnTo>
                    <a:pt x="62" y="34"/>
                  </a:lnTo>
                  <a:lnTo>
                    <a:pt x="50" y="37"/>
                  </a:lnTo>
                  <a:lnTo>
                    <a:pt x="42" y="41"/>
                  </a:lnTo>
                  <a:lnTo>
                    <a:pt x="33" y="45"/>
                  </a:lnTo>
                  <a:lnTo>
                    <a:pt x="27" y="51"/>
                  </a:lnTo>
                  <a:lnTo>
                    <a:pt x="22" y="58"/>
                  </a:lnTo>
                  <a:lnTo>
                    <a:pt x="17" y="65"/>
                  </a:lnTo>
                  <a:lnTo>
                    <a:pt x="13" y="74"/>
                  </a:lnTo>
                  <a:lnTo>
                    <a:pt x="10" y="84"/>
                  </a:lnTo>
                  <a:lnTo>
                    <a:pt x="10" y="85"/>
                  </a:lnTo>
                  <a:lnTo>
                    <a:pt x="12" y="85"/>
                  </a:lnTo>
                  <a:lnTo>
                    <a:pt x="17" y="85"/>
                  </a:lnTo>
                  <a:lnTo>
                    <a:pt x="23" y="85"/>
                  </a:lnTo>
                  <a:lnTo>
                    <a:pt x="30" y="70"/>
                  </a:lnTo>
                  <a:lnTo>
                    <a:pt x="37" y="55"/>
                  </a:lnTo>
                  <a:lnTo>
                    <a:pt x="43" y="50"/>
                  </a:lnTo>
                  <a:lnTo>
                    <a:pt x="49" y="45"/>
                  </a:lnTo>
                  <a:lnTo>
                    <a:pt x="56" y="41"/>
                  </a:lnTo>
                  <a:lnTo>
                    <a:pt x="66" y="38"/>
                  </a:lnTo>
                  <a:lnTo>
                    <a:pt x="66" y="40"/>
                  </a:lnTo>
                  <a:lnTo>
                    <a:pt x="66" y="41"/>
                  </a:lnTo>
                  <a:lnTo>
                    <a:pt x="67" y="48"/>
                  </a:lnTo>
                  <a:lnTo>
                    <a:pt x="66" y="54"/>
                  </a:lnTo>
                  <a:lnTo>
                    <a:pt x="65" y="60"/>
                  </a:lnTo>
                  <a:lnTo>
                    <a:pt x="63" y="65"/>
                  </a:lnTo>
                  <a:lnTo>
                    <a:pt x="70" y="65"/>
                  </a:lnTo>
                  <a:lnTo>
                    <a:pt x="77" y="67"/>
                  </a:lnTo>
                  <a:lnTo>
                    <a:pt x="85" y="58"/>
                  </a:lnTo>
                  <a:lnTo>
                    <a:pt x="92" y="48"/>
                  </a:lnTo>
                  <a:lnTo>
                    <a:pt x="97" y="51"/>
                  </a:lnTo>
                  <a:lnTo>
                    <a:pt x="105" y="50"/>
                  </a:lnTo>
                  <a:lnTo>
                    <a:pt x="106" y="48"/>
                  </a:lnTo>
                  <a:lnTo>
                    <a:pt x="106" y="47"/>
                  </a:lnTo>
                  <a:lnTo>
                    <a:pt x="87" y="35"/>
                  </a:lnTo>
                  <a:lnTo>
                    <a:pt x="70" y="25"/>
                  </a:lnTo>
                  <a:lnTo>
                    <a:pt x="72" y="20"/>
                  </a:lnTo>
                  <a:lnTo>
                    <a:pt x="73" y="15"/>
                  </a:lnTo>
                  <a:lnTo>
                    <a:pt x="66" y="8"/>
                  </a:lnTo>
                  <a:lnTo>
                    <a:pt x="59" y="3"/>
                  </a:lnTo>
                  <a:lnTo>
                    <a:pt x="52" y="1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9" name="未知"/>
            <p:cNvSpPr/>
            <p:nvPr/>
          </p:nvSpPr>
          <p:spPr bwMode="auto">
            <a:xfrm>
              <a:off x="5238746" y="2538795"/>
              <a:ext cx="367619" cy="210737"/>
            </a:xfrm>
            <a:custGeom>
              <a:avLst/>
              <a:gdLst>
                <a:gd name="T0" fmla="*/ 51 w 157"/>
                <a:gd name="T1" fmla="*/ 20 h 90"/>
                <a:gd name="T2" fmla="*/ 39 w 157"/>
                <a:gd name="T3" fmla="*/ 14 h 90"/>
                <a:gd name="T4" fmla="*/ 29 w 157"/>
                <a:gd name="T5" fmla="*/ 14 h 90"/>
                <a:gd name="T6" fmla="*/ 22 w 157"/>
                <a:gd name="T7" fmla="*/ 23 h 90"/>
                <a:gd name="T8" fmla="*/ 17 w 157"/>
                <a:gd name="T9" fmla="*/ 31 h 90"/>
                <a:gd name="T10" fmla="*/ 11 w 157"/>
                <a:gd name="T11" fmla="*/ 46 h 90"/>
                <a:gd name="T12" fmla="*/ 11 w 157"/>
                <a:gd name="T13" fmla="*/ 70 h 90"/>
                <a:gd name="T14" fmla="*/ 5 w 157"/>
                <a:gd name="T15" fmla="*/ 87 h 90"/>
                <a:gd name="T16" fmla="*/ 9 w 157"/>
                <a:gd name="T17" fmla="*/ 88 h 90"/>
                <a:gd name="T18" fmla="*/ 29 w 157"/>
                <a:gd name="T19" fmla="*/ 84 h 90"/>
                <a:gd name="T20" fmla="*/ 57 w 157"/>
                <a:gd name="T21" fmla="*/ 74 h 90"/>
                <a:gd name="T22" fmla="*/ 75 w 157"/>
                <a:gd name="T23" fmla="*/ 67 h 90"/>
                <a:gd name="T24" fmla="*/ 82 w 157"/>
                <a:gd name="T25" fmla="*/ 67 h 90"/>
                <a:gd name="T26" fmla="*/ 91 w 157"/>
                <a:gd name="T27" fmla="*/ 70 h 90"/>
                <a:gd name="T28" fmla="*/ 99 w 157"/>
                <a:gd name="T29" fmla="*/ 78 h 90"/>
                <a:gd name="T30" fmla="*/ 118 w 157"/>
                <a:gd name="T31" fmla="*/ 81 h 90"/>
                <a:gd name="T32" fmla="*/ 144 w 157"/>
                <a:gd name="T33" fmla="*/ 78 h 90"/>
                <a:gd name="T34" fmla="*/ 157 w 157"/>
                <a:gd name="T35" fmla="*/ 76 h 90"/>
                <a:gd name="T36" fmla="*/ 149 w 157"/>
                <a:gd name="T37" fmla="*/ 70 h 90"/>
                <a:gd name="T38" fmla="*/ 142 w 157"/>
                <a:gd name="T39" fmla="*/ 61 h 90"/>
                <a:gd name="T40" fmla="*/ 135 w 157"/>
                <a:gd name="T41" fmla="*/ 53 h 90"/>
                <a:gd name="T42" fmla="*/ 119 w 157"/>
                <a:gd name="T43" fmla="*/ 47 h 90"/>
                <a:gd name="T44" fmla="*/ 107 w 157"/>
                <a:gd name="T45" fmla="*/ 38 h 90"/>
                <a:gd name="T46" fmla="*/ 101 w 157"/>
                <a:gd name="T47" fmla="*/ 31 h 90"/>
                <a:gd name="T48" fmla="*/ 101 w 157"/>
                <a:gd name="T49" fmla="*/ 26 h 90"/>
                <a:gd name="T50" fmla="*/ 105 w 157"/>
                <a:gd name="T51" fmla="*/ 21 h 90"/>
                <a:gd name="T52" fmla="*/ 109 w 157"/>
                <a:gd name="T53" fmla="*/ 20 h 90"/>
                <a:gd name="T54" fmla="*/ 107 w 157"/>
                <a:gd name="T55" fmla="*/ 17 h 90"/>
                <a:gd name="T56" fmla="*/ 111 w 157"/>
                <a:gd name="T57" fmla="*/ 13 h 90"/>
                <a:gd name="T58" fmla="*/ 117 w 157"/>
                <a:gd name="T59" fmla="*/ 4 h 90"/>
                <a:gd name="T60" fmla="*/ 111 w 157"/>
                <a:gd name="T61" fmla="*/ 1 h 90"/>
                <a:gd name="T62" fmla="*/ 101 w 157"/>
                <a:gd name="T63" fmla="*/ 6 h 90"/>
                <a:gd name="T64" fmla="*/ 84 w 157"/>
                <a:gd name="T65" fmla="*/ 14 h 90"/>
                <a:gd name="T66" fmla="*/ 75 w 157"/>
                <a:gd name="T67" fmla="*/ 18 h 90"/>
                <a:gd name="T68" fmla="*/ 79 w 157"/>
                <a:gd name="T69" fmla="*/ 21 h 90"/>
                <a:gd name="T70" fmla="*/ 82 w 157"/>
                <a:gd name="T71" fmla="*/ 24 h 90"/>
                <a:gd name="T72" fmla="*/ 82 w 157"/>
                <a:gd name="T73" fmla="*/ 31 h 90"/>
                <a:gd name="T74" fmla="*/ 75 w 157"/>
                <a:gd name="T75" fmla="*/ 36 h 90"/>
                <a:gd name="T76" fmla="*/ 67 w 157"/>
                <a:gd name="T77" fmla="*/ 40 h 90"/>
                <a:gd name="T78" fmla="*/ 58 w 157"/>
                <a:gd name="T79" fmla="*/ 31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7" h="90">
                  <a:moveTo>
                    <a:pt x="58" y="23"/>
                  </a:moveTo>
                  <a:lnTo>
                    <a:pt x="51" y="20"/>
                  </a:lnTo>
                  <a:lnTo>
                    <a:pt x="42" y="16"/>
                  </a:lnTo>
                  <a:lnTo>
                    <a:pt x="39" y="14"/>
                  </a:lnTo>
                  <a:lnTo>
                    <a:pt x="35" y="13"/>
                  </a:lnTo>
                  <a:lnTo>
                    <a:pt x="29" y="14"/>
                  </a:lnTo>
                  <a:lnTo>
                    <a:pt x="24" y="16"/>
                  </a:lnTo>
                  <a:lnTo>
                    <a:pt x="22" y="23"/>
                  </a:lnTo>
                  <a:lnTo>
                    <a:pt x="21" y="28"/>
                  </a:lnTo>
                  <a:lnTo>
                    <a:pt x="17" y="31"/>
                  </a:lnTo>
                  <a:lnTo>
                    <a:pt x="11" y="33"/>
                  </a:lnTo>
                  <a:lnTo>
                    <a:pt x="11" y="46"/>
                  </a:lnTo>
                  <a:lnTo>
                    <a:pt x="11" y="57"/>
                  </a:lnTo>
                  <a:lnTo>
                    <a:pt x="11" y="70"/>
                  </a:lnTo>
                  <a:lnTo>
                    <a:pt x="11" y="84"/>
                  </a:lnTo>
                  <a:lnTo>
                    <a:pt x="5" y="87"/>
                  </a:lnTo>
                  <a:lnTo>
                    <a:pt x="0" y="90"/>
                  </a:lnTo>
                  <a:lnTo>
                    <a:pt x="9" y="88"/>
                  </a:lnTo>
                  <a:lnTo>
                    <a:pt x="19" y="87"/>
                  </a:lnTo>
                  <a:lnTo>
                    <a:pt x="29" y="84"/>
                  </a:lnTo>
                  <a:lnTo>
                    <a:pt x="38" y="81"/>
                  </a:lnTo>
                  <a:lnTo>
                    <a:pt x="57" y="74"/>
                  </a:lnTo>
                  <a:lnTo>
                    <a:pt x="74" y="67"/>
                  </a:lnTo>
                  <a:lnTo>
                    <a:pt x="75" y="67"/>
                  </a:lnTo>
                  <a:lnTo>
                    <a:pt x="77" y="67"/>
                  </a:lnTo>
                  <a:lnTo>
                    <a:pt x="82" y="67"/>
                  </a:lnTo>
                  <a:lnTo>
                    <a:pt x="87" y="68"/>
                  </a:lnTo>
                  <a:lnTo>
                    <a:pt x="91" y="70"/>
                  </a:lnTo>
                  <a:lnTo>
                    <a:pt x="94" y="73"/>
                  </a:lnTo>
                  <a:lnTo>
                    <a:pt x="99" y="78"/>
                  </a:lnTo>
                  <a:lnTo>
                    <a:pt x="107" y="81"/>
                  </a:lnTo>
                  <a:lnTo>
                    <a:pt x="118" y="81"/>
                  </a:lnTo>
                  <a:lnTo>
                    <a:pt x="131" y="80"/>
                  </a:lnTo>
                  <a:lnTo>
                    <a:pt x="144" y="78"/>
                  </a:lnTo>
                  <a:lnTo>
                    <a:pt x="157" y="77"/>
                  </a:lnTo>
                  <a:lnTo>
                    <a:pt x="157" y="76"/>
                  </a:lnTo>
                  <a:lnTo>
                    <a:pt x="157" y="73"/>
                  </a:lnTo>
                  <a:lnTo>
                    <a:pt x="149" y="70"/>
                  </a:lnTo>
                  <a:lnTo>
                    <a:pt x="145" y="67"/>
                  </a:lnTo>
                  <a:lnTo>
                    <a:pt x="142" y="61"/>
                  </a:lnTo>
                  <a:lnTo>
                    <a:pt x="141" y="54"/>
                  </a:lnTo>
                  <a:lnTo>
                    <a:pt x="135" y="53"/>
                  </a:lnTo>
                  <a:lnTo>
                    <a:pt x="128" y="50"/>
                  </a:lnTo>
                  <a:lnTo>
                    <a:pt x="119" y="47"/>
                  </a:lnTo>
                  <a:lnTo>
                    <a:pt x="112" y="43"/>
                  </a:lnTo>
                  <a:lnTo>
                    <a:pt x="107" y="38"/>
                  </a:lnTo>
                  <a:lnTo>
                    <a:pt x="102" y="34"/>
                  </a:lnTo>
                  <a:lnTo>
                    <a:pt x="101" y="31"/>
                  </a:lnTo>
                  <a:lnTo>
                    <a:pt x="101" y="28"/>
                  </a:lnTo>
                  <a:lnTo>
                    <a:pt x="101" y="26"/>
                  </a:lnTo>
                  <a:lnTo>
                    <a:pt x="102" y="23"/>
                  </a:lnTo>
                  <a:lnTo>
                    <a:pt x="105" y="21"/>
                  </a:lnTo>
                  <a:lnTo>
                    <a:pt x="109" y="20"/>
                  </a:lnTo>
                  <a:lnTo>
                    <a:pt x="109" y="20"/>
                  </a:lnTo>
                  <a:lnTo>
                    <a:pt x="109" y="18"/>
                  </a:lnTo>
                  <a:lnTo>
                    <a:pt x="107" y="17"/>
                  </a:lnTo>
                  <a:lnTo>
                    <a:pt x="104" y="16"/>
                  </a:lnTo>
                  <a:lnTo>
                    <a:pt x="111" y="13"/>
                  </a:lnTo>
                  <a:lnTo>
                    <a:pt x="118" y="7"/>
                  </a:lnTo>
                  <a:lnTo>
                    <a:pt x="117" y="4"/>
                  </a:lnTo>
                  <a:lnTo>
                    <a:pt x="115" y="3"/>
                  </a:lnTo>
                  <a:lnTo>
                    <a:pt x="111" y="1"/>
                  </a:lnTo>
                  <a:lnTo>
                    <a:pt x="108" y="0"/>
                  </a:lnTo>
                  <a:lnTo>
                    <a:pt x="101" y="6"/>
                  </a:lnTo>
                  <a:lnTo>
                    <a:pt x="92" y="10"/>
                  </a:lnTo>
                  <a:lnTo>
                    <a:pt x="84" y="14"/>
                  </a:lnTo>
                  <a:lnTo>
                    <a:pt x="74" y="17"/>
                  </a:lnTo>
                  <a:lnTo>
                    <a:pt x="75" y="18"/>
                  </a:lnTo>
                  <a:lnTo>
                    <a:pt x="75" y="20"/>
                  </a:lnTo>
                  <a:lnTo>
                    <a:pt x="79" y="21"/>
                  </a:lnTo>
                  <a:lnTo>
                    <a:pt x="81" y="23"/>
                  </a:lnTo>
                  <a:lnTo>
                    <a:pt x="82" y="24"/>
                  </a:lnTo>
                  <a:lnTo>
                    <a:pt x="84" y="28"/>
                  </a:lnTo>
                  <a:lnTo>
                    <a:pt x="82" y="31"/>
                  </a:lnTo>
                  <a:lnTo>
                    <a:pt x="81" y="33"/>
                  </a:lnTo>
                  <a:lnTo>
                    <a:pt x="75" y="36"/>
                  </a:lnTo>
                  <a:lnTo>
                    <a:pt x="71" y="38"/>
                  </a:lnTo>
                  <a:lnTo>
                    <a:pt x="67" y="40"/>
                  </a:lnTo>
                  <a:lnTo>
                    <a:pt x="59" y="40"/>
                  </a:lnTo>
                  <a:lnTo>
                    <a:pt x="58" y="31"/>
                  </a:lnTo>
                  <a:lnTo>
                    <a:pt x="58" y="23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0" name="未知"/>
            <p:cNvSpPr/>
            <p:nvPr/>
          </p:nvSpPr>
          <p:spPr bwMode="auto">
            <a:xfrm>
              <a:off x="5695343" y="2548161"/>
              <a:ext cx="227128" cy="309081"/>
            </a:xfrm>
            <a:custGeom>
              <a:avLst/>
              <a:gdLst>
                <a:gd name="T0" fmla="*/ 43 w 97"/>
                <a:gd name="T1" fmla="*/ 24 h 132"/>
                <a:gd name="T2" fmla="*/ 53 w 97"/>
                <a:gd name="T3" fmla="*/ 24 h 132"/>
                <a:gd name="T4" fmla="*/ 61 w 97"/>
                <a:gd name="T5" fmla="*/ 23 h 132"/>
                <a:gd name="T6" fmla="*/ 61 w 97"/>
                <a:gd name="T7" fmla="*/ 14 h 132"/>
                <a:gd name="T8" fmla="*/ 60 w 97"/>
                <a:gd name="T9" fmla="*/ 4 h 132"/>
                <a:gd name="T10" fmla="*/ 56 w 97"/>
                <a:gd name="T11" fmla="*/ 2 h 132"/>
                <a:gd name="T12" fmla="*/ 52 w 97"/>
                <a:gd name="T13" fmla="*/ 0 h 132"/>
                <a:gd name="T14" fmla="*/ 37 w 97"/>
                <a:gd name="T15" fmla="*/ 6 h 132"/>
                <a:gd name="T16" fmla="*/ 23 w 97"/>
                <a:gd name="T17" fmla="*/ 12 h 132"/>
                <a:gd name="T18" fmla="*/ 17 w 97"/>
                <a:gd name="T19" fmla="*/ 14 h 132"/>
                <a:gd name="T20" fmla="*/ 12 w 97"/>
                <a:gd name="T21" fmla="*/ 17 h 132"/>
                <a:gd name="T22" fmla="*/ 6 w 97"/>
                <a:gd name="T23" fmla="*/ 22 h 132"/>
                <a:gd name="T24" fmla="*/ 0 w 97"/>
                <a:gd name="T25" fmla="*/ 27 h 132"/>
                <a:gd name="T26" fmla="*/ 2 w 97"/>
                <a:gd name="T27" fmla="*/ 33 h 132"/>
                <a:gd name="T28" fmla="*/ 3 w 97"/>
                <a:gd name="T29" fmla="*/ 36 h 132"/>
                <a:gd name="T30" fmla="*/ 6 w 97"/>
                <a:gd name="T31" fmla="*/ 37 h 132"/>
                <a:gd name="T32" fmla="*/ 7 w 97"/>
                <a:gd name="T33" fmla="*/ 40 h 132"/>
                <a:gd name="T34" fmla="*/ 13 w 97"/>
                <a:gd name="T35" fmla="*/ 43 h 132"/>
                <a:gd name="T36" fmla="*/ 19 w 97"/>
                <a:gd name="T37" fmla="*/ 47 h 132"/>
                <a:gd name="T38" fmla="*/ 24 w 97"/>
                <a:gd name="T39" fmla="*/ 59 h 132"/>
                <a:gd name="T40" fmla="*/ 27 w 97"/>
                <a:gd name="T41" fmla="*/ 67 h 132"/>
                <a:gd name="T42" fmla="*/ 30 w 97"/>
                <a:gd name="T43" fmla="*/ 72 h 132"/>
                <a:gd name="T44" fmla="*/ 34 w 97"/>
                <a:gd name="T45" fmla="*/ 76 h 132"/>
                <a:gd name="T46" fmla="*/ 42 w 97"/>
                <a:gd name="T47" fmla="*/ 79 h 132"/>
                <a:gd name="T48" fmla="*/ 52 w 97"/>
                <a:gd name="T49" fmla="*/ 82 h 132"/>
                <a:gd name="T50" fmla="*/ 49 w 97"/>
                <a:gd name="T51" fmla="*/ 87 h 132"/>
                <a:gd name="T52" fmla="*/ 44 w 97"/>
                <a:gd name="T53" fmla="*/ 90 h 132"/>
                <a:gd name="T54" fmla="*/ 39 w 97"/>
                <a:gd name="T55" fmla="*/ 93 h 132"/>
                <a:gd name="T56" fmla="*/ 33 w 97"/>
                <a:gd name="T57" fmla="*/ 96 h 132"/>
                <a:gd name="T58" fmla="*/ 33 w 97"/>
                <a:gd name="T59" fmla="*/ 100 h 132"/>
                <a:gd name="T60" fmla="*/ 33 w 97"/>
                <a:gd name="T61" fmla="*/ 104 h 132"/>
                <a:gd name="T62" fmla="*/ 39 w 97"/>
                <a:gd name="T63" fmla="*/ 112 h 132"/>
                <a:gd name="T64" fmla="*/ 43 w 97"/>
                <a:gd name="T65" fmla="*/ 117 h 132"/>
                <a:gd name="T66" fmla="*/ 49 w 97"/>
                <a:gd name="T67" fmla="*/ 122 h 132"/>
                <a:gd name="T68" fmla="*/ 54 w 97"/>
                <a:gd name="T69" fmla="*/ 126 h 132"/>
                <a:gd name="T70" fmla="*/ 61 w 97"/>
                <a:gd name="T71" fmla="*/ 129 h 132"/>
                <a:gd name="T72" fmla="*/ 70 w 97"/>
                <a:gd name="T73" fmla="*/ 132 h 132"/>
                <a:gd name="T74" fmla="*/ 80 w 97"/>
                <a:gd name="T75" fmla="*/ 132 h 132"/>
                <a:gd name="T76" fmla="*/ 93 w 97"/>
                <a:gd name="T77" fmla="*/ 132 h 132"/>
                <a:gd name="T78" fmla="*/ 96 w 97"/>
                <a:gd name="T79" fmla="*/ 129 h 132"/>
                <a:gd name="T80" fmla="*/ 97 w 97"/>
                <a:gd name="T81" fmla="*/ 126 h 132"/>
                <a:gd name="T82" fmla="*/ 96 w 97"/>
                <a:gd name="T83" fmla="*/ 124 h 132"/>
                <a:gd name="T84" fmla="*/ 94 w 97"/>
                <a:gd name="T85" fmla="*/ 122 h 132"/>
                <a:gd name="T86" fmla="*/ 90 w 97"/>
                <a:gd name="T87" fmla="*/ 120 h 132"/>
                <a:gd name="T88" fmla="*/ 84 w 97"/>
                <a:gd name="T89" fmla="*/ 119 h 132"/>
                <a:gd name="T90" fmla="*/ 83 w 97"/>
                <a:gd name="T91" fmla="*/ 104 h 132"/>
                <a:gd name="T92" fmla="*/ 80 w 97"/>
                <a:gd name="T93" fmla="*/ 90 h 132"/>
                <a:gd name="T94" fmla="*/ 76 w 97"/>
                <a:gd name="T95" fmla="*/ 80 h 132"/>
                <a:gd name="T96" fmla="*/ 70 w 97"/>
                <a:gd name="T97" fmla="*/ 70 h 132"/>
                <a:gd name="T98" fmla="*/ 57 w 97"/>
                <a:gd name="T99" fmla="*/ 53 h 132"/>
                <a:gd name="T100" fmla="*/ 43 w 97"/>
                <a:gd name="T101" fmla="*/ 36 h 132"/>
                <a:gd name="T102" fmla="*/ 43 w 97"/>
                <a:gd name="T103" fmla="*/ 30 h 132"/>
                <a:gd name="T104" fmla="*/ 43 w 97"/>
                <a:gd name="T105" fmla="*/ 24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7" h="132">
                  <a:moveTo>
                    <a:pt x="43" y="24"/>
                  </a:moveTo>
                  <a:lnTo>
                    <a:pt x="53" y="24"/>
                  </a:lnTo>
                  <a:lnTo>
                    <a:pt x="61" y="23"/>
                  </a:lnTo>
                  <a:lnTo>
                    <a:pt x="61" y="14"/>
                  </a:lnTo>
                  <a:lnTo>
                    <a:pt x="60" y="4"/>
                  </a:lnTo>
                  <a:lnTo>
                    <a:pt x="56" y="2"/>
                  </a:lnTo>
                  <a:lnTo>
                    <a:pt x="52" y="0"/>
                  </a:lnTo>
                  <a:lnTo>
                    <a:pt x="37" y="6"/>
                  </a:lnTo>
                  <a:lnTo>
                    <a:pt x="23" y="12"/>
                  </a:lnTo>
                  <a:lnTo>
                    <a:pt x="17" y="14"/>
                  </a:lnTo>
                  <a:lnTo>
                    <a:pt x="12" y="17"/>
                  </a:lnTo>
                  <a:lnTo>
                    <a:pt x="6" y="22"/>
                  </a:lnTo>
                  <a:lnTo>
                    <a:pt x="0" y="27"/>
                  </a:lnTo>
                  <a:lnTo>
                    <a:pt x="2" y="33"/>
                  </a:lnTo>
                  <a:lnTo>
                    <a:pt x="3" y="36"/>
                  </a:lnTo>
                  <a:lnTo>
                    <a:pt x="6" y="37"/>
                  </a:lnTo>
                  <a:lnTo>
                    <a:pt x="7" y="40"/>
                  </a:lnTo>
                  <a:lnTo>
                    <a:pt x="13" y="43"/>
                  </a:lnTo>
                  <a:lnTo>
                    <a:pt x="19" y="47"/>
                  </a:lnTo>
                  <a:lnTo>
                    <a:pt x="24" y="59"/>
                  </a:lnTo>
                  <a:lnTo>
                    <a:pt x="27" y="67"/>
                  </a:lnTo>
                  <a:lnTo>
                    <a:pt x="30" y="72"/>
                  </a:lnTo>
                  <a:lnTo>
                    <a:pt x="34" y="76"/>
                  </a:lnTo>
                  <a:lnTo>
                    <a:pt x="42" y="79"/>
                  </a:lnTo>
                  <a:lnTo>
                    <a:pt x="52" y="82"/>
                  </a:lnTo>
                  <a:lnTo>
                    <a:pt x="49" y="87"/>
                  </a:lnTo>
                  <a:lnTo>
                    <a:pt x="44" y="90"/>
                  </a:lnTo>
                  <a:lnTo>
                    <a:pt x="39" y="93"/>
                  </a:lnTo>
                  <a:lnTo>
                    <a:pt x="33" y="96"/>
                  </a:lnTo>
                  <a:lnTo>
                    <a:pt x="33" y="100"/>
                  </a:lnTo>
                  <a:lnTo>
                    <a:pt x="33" y="104"/>
                  </a:lnTo>
                  <a:lnTo>
                    <a:pt x="39" y="112"/>
                  </a:lnTo>
                  <a:lnTo>
                    <a:pt x="43" y="117"/>
                  </a:lnTo>
                  <a:lnTo>
                    <a:pt x="49" y="122"/>
                  </a:lnTo>
                  <a:lnTo>
                    <a:pt x="54" y="126"/>
                  </a:lnTo>
                  <a:lnTo>
                    <a:pt x="61" y="129"/>
                  </a:lnTo>
                  <a:lnTo>
                    <a:pt x="70" y="132"/>
                  </a:lnTo>
                  <a:lnTo>
                    <a:pt x="80" y="132"/>
                  </a:lnTo>
                  <a:lnTo>
                    <a:pt x="93" y="132"/>
                  </a:lnTo>
                  <a:lnTo>
                    <a:pt x="96" y="129"/>
                  </a:lnTo>
                  <a:lnTo>
                    <a:pt x="97" y="126"/>
                  </a:lnTo>
                  <a:lnTo>
                    <a:pt x="96" y="124"/>
                  </a:lnTo>
                  <a:lnTo>
                    <a:pt x="94" y="122"/>
                  </a:lnTo>
                  <a:lnTo>
                    <a:pt x="90" y="120"/>
                  </a:lnTo>
                  <a:lnTo>
                    <a:pt x="84" y="119"/>
                  </a:lnTo>
                  <a:lnTo>
                    <a:pt x="83" y="104"/>
                  </a:lnTo>
                  <a:lnTo>
                    <a:pt x="80" y="90"/>
                  </a:lnTo>
                  <a:lnTo>
                    <a:pt x="76" y="80"/>
                  </a:lnTo>
                  <a:lnTo>
                    <a:pt x="70" y="70"/>
                  </a:lnTo>
                  <a:lnTo>
                    <a:pt x="57" y="53"/>
                  </a:lnTo>
                  <a:lnTo>
                    <a:pt x="43" y="36"/>
                  </a:lnTo>
                  <a:lnTo>
                    <a:pt x="43" y="30"/>
                  </a:lnTo>
                  <a:lnTo>
                    <a:pt x="43" y="24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" name="未知"/>
            <p:cNvSpPr/>
            <p:nvPr/>
          </p:nvSpPr>
          <p:spPr bwMode="auto">
            <a:xfrm>
              <a:off x="4451994" y="2594991"/>
              <a:ext cx="1037295" cy="447231"/>
            </a:xfrm>
            <a:custGeom>
              <a:avLst/>
              <a:gdLst>
                <a:gd name="T0" fmla="*/ 97 w 443"/>
                <a:gd name="T1" fmla="*/ 37 h 191"/>
                <a:gd name="T2" fmla="*/ 66 w 443"/>
                <a:gd name="T3" fmla="*/ 60 h 191"/>
                <a:gd name="T4" fmla="*/ 56 w 443"/>
                <a:gd name="T5" fmla="*/ 79 h 191"/>
                <a:gd name="T6" fmla="*/ 44 w 443"/>
                <a:gd name="T7" fmla="*/ 100 h 191"/>
                <a:gd name="T8" fmla="*/ 23 w 443"/>
                <a:gd name="T9" fmla="*/ 112 h 191"/>
                <a:gd name="T10" fmla="*/ 1 w 443"/>
                <a:gd name="T11" fmla="*/ 122 h 191"/>
                <a:gd name="T12" fmla="*/ 1 w 443"/>
                <a:gd name="T13" fmla="*/ 130 h 191"/>
                <a:gd name="T14" fmla="*/ 34 w 443"/>
                <a:gd name="T15" fmla="*/ 126 h 191"/>
                <a:gd name="T16" fmla="*/ 70 w 443"/>
                <a:gd name="T17" fmla="*/ 113 h 191"/>
                <a:gd name="T18" fmla="*/ 108 w 443"/>
                <a:gd name="T19" fmla="*/ 113 h 191"/>
                <a:gd name="T20" fmla="*/ 140 w 443"/>
                <a:gd name="T21" fmla="*/ 106 h 191"/>
                <a:gd name="T22" fmla="*/ 157 w 443"/>
                <a:gd name="T23" fmla="*/ 104 h 191"/>
                <a:gd name="T24" fmla="*/ 167 w 443"/>
                <a:gd name="T25" fmla="*/ 107 h 191"/>
                <a:gd name="T26" fmla="*/ 177 w 443"/>
                <a:gd name="T27" fmla="*/ 147 h 191"/>
                <a:gd name="T28" fmla="*/ 206 w 443"/>
                <a:gd name="T29" fmla="*/ 164 h 191"/>
                <a:gd name="T30" fmla="*/ 231 w 443"/>
                <a:gd name="T31" fmla="*/ 182 h 191"/>
                <a:gd name="T32" fmla="*/ 264 w 443"/>
                <a:gd name="T33" fmla="*/ 191 h 191"/>
                <a:gd name="T34" fmla="*/ 278 w 443"/>
                <a:gd name="T35" fmla="*/ 163 h 191"/>
                <a:gd name="T36" fmla="*/ 291 w 443"/>
                <a:gd name="T37" fmla="*/ 162 h 191"/>
                <a:gd name="T38" fmla="*/ 324 w 443"/>
                <a:gd name="T39" fmla="*/ 173 h 191"/>
                <a:gd name="T40" fmla="*/ 371 w 443"/>
                <a:gd name="T41" fmla="*/ 187 h 191"/>
                <a:gd name="T42" fmla="*/ 398 w 443"/>
                <a:gd name="T43" fmla="*/ 177 h 191"/>
                <a:gd name="T44" fmla="*/ 417 w 443"/>
                <a:gd name="T45" fmla="*/ 180 h 191"/>
                <a:gd name="T46" fmla="*/ 435 w 443"/>
                <a:gd name="T47" fmla="*/ 184 h 191"/>
                <a:gd name="T48" fmla="*/ 431 w 443"/>
                <a:gd name="T49" fmla="*/ 163 h 191"/>
                <a:gd name="T50" fmla="*/ 437 w 443"/>
                <a:gd name="T51" fmla="*/ 127 h 191"/>
                <a:gd name="T52" fmla="*/ 438 w 443"/>
                <a:gd name="T53" fmla="*/ 109 h 191"/>
                <a:gd name="T54" fmla="*/ 393 w 443"/>
                <a:gd name="T55" fmla="*/ 117 h 191"/>
                <a:gd name="T56" fmla="*/ 373 w 443"/>
                <a:gd name="T57" fmla="*/ 116 h 191"/>
                <a:gd name="T58" fmla="*/ 357 w 443"/>
                <a:gd name="T59" fmla="*/ 112 h 191"/>
                <a:gd name="T60" fmla="*/ 344 w 443"/>
                <a:gd name="T61" fmla="*/ 99 h 191"/>
                <a:gd name="T62" fmla="*/ 310 w 443"/>
                <a:gd name="T63" fmla="*/ 60 h 191"/>
                <a:gd name="T64" fmla="*/ 290 w 443"/>
                <a:gd name="T65" fmla="*/ 64 h 191"/>
                <a:gd name="T66" fmla="*/ 293 w 443"/>
                <a:gd name="T67" fmla="*/ 77 h 191"/>
                <a:gd name="T68" fmla="*/ 304 w 443"/>
                <a:gd name="T69" fmla="*/ 100 h 191"/>
                <a:gd name="T70" fmla="*/ 288 w 443"/>
                <a:gd name="T71" fmla="*/ 107 h 191"/>
                <a:gd name="T72" fmla="*/ 258 w 443"/>
                <a:gd name="T73" fmla="*/ 72 h 191"/>
                <a:gd name="T74" fmla="*/ 243 w 443"/>
                <a:gd name="T75" fmla="*/ 39 h 191"/>
                <a:gd name="T76" fmla="*/ 200 w 443"/>
                <a:gd name="T77" fmla="*/ 0 h 191"/>
                <a:gd name="T78" fmla="*/ 188 w 443"/>
                <a:gd name="T79" fmla="*/ 4 h 191"/>
                <a:gd name="T80" fmla="*/ 187 w 443"/>
                <a:gd name="T81" fmla="*/ 14 h 191"/>
                <a:gd name="T82" fmla="*/ 207 w 443"/>
                <a:gd name="T83" fmla="*/ 36 h 191"/>
                <a:gd name="T84" fmla="*/ 247 w 443"/>
                <a:gd name="T85" fmla="*/ 69 h 191"/>
                <a:gd name="T86" fmla="*/ 243 w 443"/>
                <a:gd name="T87" fmla="*/ 70 h 191"/>
                <a:gd name="T88" fmla="*/ 233 w 443"/>
                <a:gd name="T89" fmla="*/ 66 h 191"/>
                <a:gd name="T90" fmla="*/ 233 w 443"/>
                <a:gd name="T91" fmla="*/ 82 h 191"/>
                <a:gd name="T92" fmla="*/ 213 w 443"/>
                <a:gd name="T93" fmla="*/ 96 h 191"/>
                <a:gd name="T94" fmla="*/ 200 w 443"/>
                <a:gd name="T95" fmla="*/ 106 h 191"/>
                <a:gd name="T96" fmla="*/ 208 w 443"/>
                <a:gd name="T97" fmla="*/ 93 h 191"/>
                <a:gd name="T98" fmla="*/ 221 w 443"/>
                <a:gd name="T99" fmla="*/ 89 h 191"/>
                <a:gd name="T100" fmla="*/ 224 w 443"/>
                <a:gd name="T101" fmla="*/ 73 h 191"/>
                <a:gd name="T102" fmla="*/ 196 w 443"/>
                <a:gd name="T103" fmla="*/ 57 h 191"/>
                <a:gd name="T104" fmla="*/ 160 w 443"/>
                <a:gd name="T105" fmla="*/ 22 h 191"/>
                <a:gd name="T106" fmla="*/ 146 w 443"/>
                <a:gd name="T107" fmla="*/ 24 h 191"/>
                <a:gd name="T108" fmla="*/ 133 w 443"/>
                <a:gd name="T109" fmla="*/ 33 h 191"/>
                <a:gd name="T110" fmla="*/ 118 w 443"/>
                <a:gd name="T111" fmla="*/ 33 h 191"/>
                <a:gd name="T112" fmla="*/ 97 w 443"/>
                <a:gd name="T113" fmla="*/ 24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43" h="191">
                  <a:moveTo>
                    <a:pt x="97" y="24"/>
                  </a:moveTo>
                  <a:lnTo>
                    <a:pt x="97" y="30"/>
                  </a:lnTo>
                  <a:lnTo>
                    <a:pt x="97" y="37"/>
                  </a:lnTo>
                  <a:lnTo>
                    <a:pt x="87" y="46"/>
                  </a:lnTo>
                  <a:lnTo>
                    <a:pt x="77" y="53"/>
                  </a:lnTo>
                  <a:lnTo>
                    <a:pt x="66" y="60"/>
                  </a:lnTo>
                  <a:lnTo>
                    <a:pt x="51" y="66"/>
                  </a:lnTo>
                  <a:lnTo>
                    <a:pt x="54" y="72"/>
                  </a:lnTo>
                  <a:lnTo>
                    <a:pt x="56" y="79"/>
                  </a:lnTo>
                  <a:lnTo>
                    <a:pt x="57" y="84"/>
                  </a:lnTo>
                  <a:lnTo>
                    <a:pt x="54" y="92"/>
                  </a:lnTo>
                  <a:lnTo>
                    <a:pt x="44" y="100"/>
                  </a:lnTo>
                  <a:lnTo>
                    <a:pt x="34" y="107"/>
                  </a:lnTo>
                  <a:lnTo>
                    <a:pt x="29" y="110"/>
                  </a:lnTo>
                  <a:lnTo>
                    <a:pt x="23" y="112"/>
                  </a:lnTo>
                  <a:lnTo>
                    <a:pt x="13" y="113"/>
                  </a:lnTo>
                  <a:lnTo>
                    <a:pt x="1" y="113"/>
                  </a:lnTo>
                  <a:lnTo>
                    <a:pt x="1" y="122"/>
                  </a:lnTo>
                  <a:lnTo>
                    <a:pt x="0" y="129"/>
                  </a:lnTo>
                  <a:lnTo>
                    <a:pt x="1" y="129"/>
                  </a:lnTo>
                  <a:lnTo>
                    <a:pt x="1" y="130"/>
                  </a:lnTo>
                  <a:lnTo>
                    <a:pt x="14" y="129"/>
                  </a:lnTo>
                  <a:lnTo>
                    <a:pt x="26" y="129"/>
                  </a:lnTo>
                  <a:lnTo>
                    <a:pt x="34" y="126"/>
                  </a:lnTo>
                  <a:lnTo>
                    <a:pt x="41" y="124"/>
                  </a:lnTo>
                  <a:lnTo>
                    <a:pt x="54" y="119"/>
                  </a:lnTo>
                  <a:lnTo>
                    <a:pt x="70" y="113"/>
                  </a:lnTo>
                  <a:lnTo>
                    <a:pt x="83" y="113"/>
                  </a:lnTo>
                  <a:lnTo>
                    <a:pt x="96" y="113"/>
                  </a:lnTo>
                  <a:lnTo>
                    <a:pt x="108" y="113"/>
                  </a:lnTo>
                  <a:lnTo>
                    <a:pt x="121" y="112"/>
                  </a:lnTo>
                  <a:lnTo>
                    <a:pt x="130" y="110"/>
                  </a:lnTo>
                  <a:lnTo>
                    <a:pt x="140" y="106"/>
                  </a:lnTo>
                  <a:lnTo>
                    <a:pt x="146" y="104"/>
                  </a:lnTo>
                  <a:lnTo>
                    <a:pt x="151" y="104"/>
                  </a:lnTo>
                  <a:lnTo>
                    <a:pt x="157" y="104"/>
                  </a:lnTo>
                  <a:lnTo>
                    <a:pt x="161" y="104"/>
                  </a:lnTo>
                  <a:lnTo>
                    <a:pt x="164" y="106"/>
                  </a:lnTo>
                  <a:lnTo>
                    <a:pt x="167" y="107"/>
                  </a:lnTo>
                  <a:lnTo>
                    <a:pt x="168" y="122"/>
                  </a:lnTo>
                  <a:lnTo>
                    <a:pt x="173" y="136"/>
                  </a:lnTo>
                  <a:lnTo>
                    <a:pt x="177" y="147"/>
                  </a:lnTo>
                  <a:lnTo>
                    <a:pt x="183" y="157"/>
                  </a:lnTo>
                  <a:lnTo>
                    <a:pt x="196" y="160"/>
                  </a:lnTo>
                  <a:lnTo>
                    <a:pt x="206" y="164"/>
                  </a:lnTo>
                  <a:lnTo>
                    <a:pt x="214" y="170"/>
                  </a:lnTo>
                  <a:lnTo>
                    <a:pt x="223" y="176"/>
                  </a:lnTo>
                  <a:lnTo>
                    <a:pt x="231" y="182"/>
                  </a:lnTo>
                  <a:lnTo>
                    <a:pt x="241" y="186"/>
                  </a:lnTo>
                  <a:lnTo>
                    <a:pt x="251" y="190"/>
                  </a:lnTo>
                  <a:lnTo>
                    <a:pt x="264" y="191"/>
                  </a:lnTo>
                  <a:lnTo>
                    <a:pt x="268" y="177"/>
                  </a:lnTo>
                  <a:lnTo>
                    <a:pt x="273" y="164"/>
                  </a:lnTo>
                  <a:lnTo>
                    <a:pt x="278" y="163"/>
                  </a:lnTo>
                  <a:lnTo>
                    <a:pt x="283" y="162"/>
                  </a:lnTo>
                  <a:lnTo>
                    <a:pt x="287" y="162"/>
                  </a:lnTo>
                  <a:lnTo>
                    <a:pt x="291" y="162"/>
                  </a:lnTo>
                  <a:lnTo>
                    <a:pt x="301" y="164"/>
                  </a:lnTo>
                  <a:lnTo>
                    <a:pt x="310" y="167"/>
                  </a:lnTo>
                  <a:lnTo>
                    <a:pt x="324" y="173"/>
                  </a:lnTo>
                  <a:lnTo>
                    <a:pt x="340" y="177"/>
                  </a:lnTo>
                  <a:lnTo>
                    <a:pt x="355" y="182"/>
                  </a:lnTo>
                  <a:lnTo>
                    <a:pt x="371" y="187"/>
                  </a:lnTo>
                  <a:lnTo>
                    <a:pt x="381" y="183"/>
                  </a:lnTo>
                  <a:lnTo>
                    <a:pt x="391" y="179"/>
                  </a:lnTo>
                  <a:lnTo>
                    <a:pt x="398" y="177"/>
                  </a:lnTo>
                  <a:lnTo>
                    <a:pt x="404" y="177"/>
                  </a:lnTo>
                  <a:lnTo>
                    <a:pt x="411" y="177"/>
                  </a:lnTo>
                  <a:lnTo>
                    <a:pt x="417" y="180"/>
                  </a:lnTo>
                  <a:lnTo>
                    <a:pt x="427" y="184"/>
                  </a:lnTo>
                  <a:lnTo>
                    <a:pt x="435" y="189"/>
                  </a:lnTo>
                  <a:lnTo>
                    <a:pt x="435" y="184"/>
                  </a:lnTo>
                  <a:lnTo>
                    <a:pt x="435" y="180"/>
                  </a:lnTo>
                  <a:lnTo>
                    <a:pt x="433" y="172"/>
                  </a:lnTo>
                  <a:lnTo>
                    <a:pt x="431" y="163"/>
                  </a:lnTo>
                  <a:lnTo>
                    <a:pt x="431" y="154"/>
                  </a:lnTo>
                  <a:lnTo>
                    <a:pt x="433" y="144"/>
                  </a:lnTo>
                  <a:lnTo>
                    <a:pt x="437" y="127"/>
                  </a:lnTo>
                  <a:lnTo>
                    <a:pt x="443" y="112"/>
                  </a:lnTo>
                  <a:lnTo>
                    <a:pt x="440" y="110"/>
                  </a:lnTo>
                  <a:lnTo>
                    <a:pt x="438" y="109"/>
                  </a:lnTo>
                  <a:lnTo>
                    <a:pt x="420" y="116"/>
                  </a:lnTo>
                  <a:lnTo>
                    <a:pt x="403" y="123"/>
                  </a:lnTo>
                  <a:lnTo>
                    <a:pt x="393" y="117"/>
                  </a:lnTo>
                  <a:lnTo>
                    <a:pt x="384" y="110"/>
                  </a:lnTo>
                  <a:lnTo>
                    <a:pt x="378" y="114"/>
                  </a:lnTo>
                  <a:lnTo>
                    <a:pt x="373" y="116"/>
                  </a:lnTo>
                  <a:lnTo>
                    <a:pt x="367" y="116"/>
                  </a:lnTo>
                  <a:lnTo>
                    <a:pt x="363" y="114"/>
                  </a:lnTo>
                  <a:lnTo>
                    <a:pt x="357" y="112"/>
                  </a:lnTo>
                  <a:lnTo>
                    <a:pt x="353" y="109"/>
                  </a:lnTo>
                  <a:lnTo>
                    <a:pt x="348" y="104"/>
                  </a:lnTo>
                  <a:lnTo>
                    <a:pt x="344" y="99"/>
                  </a:lnTo>
                  <a:lnTo>
                    <a:pt x="330" y="74"/>
                  </a:lnTo>
                  <a:lnTo>
                    <a:pt x="316" y="56"/>
                  </a:lnTo>
                  <a:lnTo>
                    <a:pt x="310" y="60"/>
                  </a:lnTo>
                  <a:lnTo>
                    <a:pt x="304" y="63"/>
                  </a:lnTo>
                  <a:lnTo>
                    <a:pt x="298" y="63"/>
                  </a:lnTo>
                  <a:lnTo>
                    <a:pt x="290" y="64"/>
                  </a:lnTo>
                  <a:lnTo>
                    <a:pt x="288" y="67"/>
                  </a:lnTo>
                  <a:lnTo>
                    <a:pt x="288" y="72"/>
                  </a:lnTo>
                  <a:lnTo>
                    <a:pt x="293" y="77"/>
                  </a:lnTo>
                  <a:lnTo>
                    <a:pt x="298" y="84"/>
                  </a:lnTo>
                  <a:lnTo>
                    <a:pt x="301" y="92"/>
                  </a:lnTo>
                  <a:lnTo>
                    <a:pt x="304" y="100"/>
                  </a:lnTo>
                  <a:lnTo>
                    <a:pt x="300" y="107"/>
                  </a:lnTo>
                  <a:lnTo>
                    <a:pt x="297" y="114"/>
                  </a:lnTo>
                  <a:lnTo>
                    <a:pt x="288" y="107"/>
                  </a:lnTo>
                  <a:lnTo>
                    <a:pt x="277" y="93"/>
                  </a:lnTo>
                  <a:lnTo>
                    <a:pt x="264" y="80"/>
                  </a:lnTo>
                  <a:lnTo>
                    <a:pt x="258" y="72"/>
                  </a:lnTo>
                  <a:lnTo>
                    <a:pt x="258" y="59"/>
                  </a:lnTo>
                  <a:lnTo>
                    <a:pt x="257" y="46"/>
                  </a:lnTo>
                  <a:lnTo>
                    <a:pt x="243" y="39"/>
                  </a:lnTo>
                  <a:lnTo>
                    <a:pt x="228" y="30"/>
                  </a:lnTo>
                  <a:lnTo>
                    <a:pt x="214" y="16"/>
                  </a:lnTo>
                  <a:lnTo>
                    <a:pt x="200" y="0"/>
                  </a:lnTo>
                  <a:lnTo>
                    <a:pt x="194" y="2"/>
                  </a:lnTo>
                  <a:lnTo>
                    <a:pt x="190" y="2"/>
                  </a:lnTo>
                  <a:lnTo>
                    <a:pt x="188" y="4"/>
                  </a:lnTo>
                  <a:lnTo>
                    <a:pt x="186" y="6"/>
                  </a:lnTo>
                  <a:lnTo>
                    <a:pt x="186" y="10"/>
                  </a:lnTo>
                  <a:lnTo>
                    <a:pt x="187" y="14"/>
                  </a:lnTo>
                  <a:lnTo>
                    <a:pt x="193" y="22"/>
                  </a:lnTo>
                  <a:lnTo>
                    <a:pt x="198" y="29"/>
                  </a:lnTo>
                  <a:lnTo>
                    <a:pt x="207" y="36"/>
                  </a:lnTo>
                  <a:lnTo>
                    <a:pt x="216" y="43"/>
                  </a:lnTo>
                  <a:lnTo>
                    <a:pt x="233" y="54"/>
                  </a:lnTo>
                  <a:lnTo>
                    <a:pt x="247" y="69"/>
                  </a:lnTo>
                  <a:lnTo>
                    <a:pt x="247" y="69"/>
                  </a:lnTo>
                  <a:lnTo>
                    <a:pt x="247" y="70"/>
                  </a:lnTo>
                  <a:lnTo>
                    <a:pt x="243" y="70"/>
                  </a:lnTo>
                  <a:lnTo>
                    <a:pt x="240" y="70"/>
                  </a:lnTo>
                  <a:lnTo>
                    <a:pt x="236" y="67"/>
                  </a:lnTo>
                  <a:lnTo>
                    <a:pt x="233" y="66"/>
                  </a:lnTo>
                  <a:lnTo>
                    <a:pt x="233" y="72"/>
                  </a:lnTo>
                  <a:lnTo>
                    <a:pt x="233" y="77"/>
                  </a:lnTo>
                  <a:lnTo>
                    <a:pt x="233" y="82"/>
                  </a:lnTo>
                  <a:lnTo>
                    <a:pt x="231" y="87"/>
                  </a:lnTo>
                  <a:lnTo>
                    <a:pt x="221" y="92"/>
                  </a:lnTo>
                  <a:lnTo>
                    <a:pt x="213" y="96"/>
                  </a:lnTo>
                  <a:lnTo>
                    <a:pt x="213" y="104"/>
                  </a:lnTo>
                  <a:lnTo>
                    <a:pt x="213" y="113"/>
                  </a:lnTo>
                  <a:lnTo>
                    <a:pt x="200" y="106"/>
                  </a:lnTo>
                  <a:lnTo>
                    <a:pt x="187" y="97"/>
                  </a:lnTo>
                  <a:lnTo>
                    <a:pt x="198" y="94"/>
                  </a:lnTo>
                  <a:lnTo>
                    <a:pt x="208" y="93"/>
                  </a:lnTo>
                  <a:lnTo>
                    <a:pt x="213" y="93"/>
                  </a:lnTo>
                  <a:lnTo>
                    <a:pt x="217" y="92"/>
                  </a:lnTo>
                  <a:lnTo>
                    <a:pt x="221" y="89"/>
                  </a:lnTo>
                  <a:lnTo>
                    <a:pt x="226" y="86"/>
                  </a:lnTo>
                  <a:lnTo>
                    <a:pt x="224" y="79"/>
                  </a:lnTo>
                  <a:lnTo>
                    <a:pt x="224" y="73"/>
                  </a:lnTo>
                  <a:lnTo>
                    <a:pt x="213" y="69"/>
                  </a:lnTo>
                  <a:lnTo>
                    <a:pt x="204" y="64"/>
                  </a:lnTo>
                  <a:lnTo>
                    <a:pt x="196" y="57"/>
                  </a:lnTo>
                  <a:lnTo>
                    <a:pt x="188" y="50"/>
                  </a:lnTo>
                  <a:lnTo>
                    <a:pt x="174" y="34"/>
                  </a:lnTo>
                  <a:lnTo>
                    <a:pt x="160" y="22"/>
                  </a:lnTo>
                  <a:lnTo>
                    <a:pt x="154" y="22"/>
                  </a:lnTo>
                  <a:lnTo>
                    <a:pt x="150" y="23"/>
                  </a:lnTo>
                  <a:lnTo>
                    <a:pt x="146" y="24"/>
                  </a:lnTo>
                  <a:lnTo>
                    <a:pt x="143" y="26"/>
                  </a:lnTo>
                  <a:lnTo>
                    <a:pt x="138" y="30"/>
                  </a:lnTo>
                  <a:lnTo>
                    <a:pt x="133" y="33"/>
                  </a:lnTo>
                  <a:lnTo>
                    <a:pt x="127" y="34"/>
                  </a:lnTo>
                  <a:lnTo>
                    <a:pt x="123" y="33"/>
                  </a:lnTo>
                  <a:lnTo>
                    <a:pt x="118" y="33"/>
                  </a:lnTo>
                  <a:lnTo>
                    <a:pt x="114" y="30"/>
                  </a:lnTo>
                  <a:lnTo>
                    <a:pt x="106" y="27"/>
                  </a:lnTo>
                  <a:lnTo>
                    <a:pt x="97" y="24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2" name="未知"/>
            <p:cNvSpPr/>
            <p:nvPr/>
          </p:nvSpPr>
          <p:spPr bwMode="auto">
            <a:xfrm>
              <a:off x="7905740" y="2599675"/>
              <a:ext cx="7025" cy="4683"/>
            </a:xfrm>
            <a:custGeom>
              <a:avLst/>
              <a:gdLst>
                <a:gd name="T0" fmla="*/ 0 w 3"/>
                <a:gd name="T1" fmla="*/ 0 h 2"/>
                <a:gd name="T2" fmla="*/ 1 w 3"/>
                <a:gd name="T3" fmla="*/ 1 h 2"/>
                <a:gd name="T4" fmla="*/ 3 w 3"/>
                <a:gd name="T5" fmla="*/ 2 h 2"/>
                <a:gd name="T6" fmla="*/ 1 w 3"/>
                <a:gd name="T7" fmla="*/ 2 h 2"/>
                <a:gd name="T8" fmla="*/ 0 w 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lnTo>
                    <a:pt x="1" y="1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未知"/>
            <p:cNvSpPr/>
            <p:nvPr/>
          </p:nvSpPr>
          <p:spPr bwMode="auto">
            <a:xfrm>
              <a:off x="7915106" y="2604358"/>
              <a:ext cx="131125" cy="100685"/>
            </a:xfrm>
            <a:custGeom>
              <a:avLst/>
              <a:gdLst>
                <a:gd name="T0" fmla="*/ 56 w 56"/>
                <a:gd name="T1" fmla="*/ 19 h 43"/>
                <a:gd name="T2" fmla="*/ 56 w 56"/>
                <a:gd name="T3" fmla="*/ 23 h 43"/>
                <a:gd name="T4" fmla="*/ 56 w 56"/>
                <a:gd name="T5" fmla="*/ 28 h 43"/>
                <a:gd name="T6" fmla="*/ 50 w 56"/>
                <a:gd name="T7" fmla="*/ 30 h 43"/>
                <a:gd name="T8" fmla="*/ 44 w 56"/>
                <a:gd name="T9" fmla="*/ 33 h 43"/>
                <a:gd name="T10" fmla="*/ 46 w 56"/>
                <a:gd name="T11" fmla="*/ 38 h 43"/>
                <a:gd name="T12" fmla="*/ 46 w 56"/>
                <a:gd name="T13" fmla="*/ 42 h 43"/>
                <a:gd name="T14" fmla="*/ 37 w 56"/>
                <a:gd name="T15" fmla="*/ 39 h 43"/>
                <a:gd name="T16" fmla="*/ 30 w 56"/>
                <a:gd name="T17" fmla="*/ 38 h 43"/>
                <a:gd name="T18" fmla="*/ 26 w 56"/>
                <a:gd name="T19" fmla="*/ 36 h 43"/>
                <a:gd name="T20" fmla="*/ 23 w 56"/>
                <a:gd name="T21" fmla="*/ 38 h 43"/>
                <a:gd name="T22" fmla="*/ 20 w 56"/>
                <a:gd name="T23" fmla="*/ 39 h 43"/>
                <a:gd name="T24" fmla="*/ 19 w 56"/>
                <a:gd name="T25" fmla="*/ 43 h 43"/>
                <a:gd name="T26" fmla="*/ 13 w 56"/>
                <a:gd name="T27" fmla="*/ 42 h 43"/>
                <a:gd name="T28" fmla="*/ 9 w 56"/>
                <a:gd name="T29" fmla="*/ 40 h 43"/>
                <a:gd name="T30" fmla="*/ 6 w 56"/>
                <a:gd name="T31" fmla="*/ 38 h 43"/>
                <a:gd name="T32" fmla="*/ 4 w 56"/>
                <a:gd name="T33" fmla="*/ 32 h 43"/>
                <a:gd name="T34" fmla="*/ 12 w 56"/>
                <a:gd name="T35" fmla="*/ 30 h 43"/>
                <a:gd name="T36" fmla="*/ 19 w 56"/>
                <a:gd name="T37" fmla="*/ 29 h 43"/>
                <a:gd name="T38" fmla="*/ 16 w 56"/>
                <a:gd name="T39" fmla="*/ 18 h 43"/>
                <a:gd name="T40" fmla="*/ 13 w 56"/>
                <a:gd name="T41" fmla="*/ 8 h 43"/>
                <a:gd name="T42" fmla="*/ 9 w 56"/>
                <a:gd name="T43" fmla="*/ 6 h 43"/>
                <a:gd name="T44" fmla="*/ 6 w 56"/>
                <a:gd name="T45" fmla="*/ 6 h 43"/>
                <a:gd name="T46" fmla="*/ 3 w 56"/>
                <a:gd name="T47" fmla="*/ 5 h 43"/>
                <a:gd name="T48" fmla="*/ 0 w 56"/>
                <a:gd name="T49" fmla="*/ 2 h 43"/>
                <a:gd name="T50" fmla="*/ 0 w 56"/>
                <a:gd name="T51" fmla="*/ 2 h 43"/>
                <a:gd name="T52" fmla="*/ 0 w 56"/>
                <a:gd name="T53" fmla="*/ 0 h 43"/>
                <a:gd name="T54" fmla="*/ 6 w 56"/>
                <a:gd name="T55" fmla="*/ 0 h 43"/>
                <a:gd name="T56" fmla="*/ 12 w 56"/>
                <a:gd name="T57" fmla="*/ 0 h 43"/>
                <a:gd name="T58" fmla="*/ 22 w 56"/>
                <a:gd name="T59" fmla="*/ 9 h 43"/>
                <a:gd name="T60" fmla="*/ 32 w 56"/>
                <a:gd name="T61" fmla="*/ 15 h 43"/>
                <a:gd name="T62" fmla="*/ 36 w 56"/>
                <a:gd name="T63" fmla="*/ 16 h 43"/>
                <a:gd name="T64" fmla="*/ 42 w 56"/>
                <a:gd name="T65" fmla="*/ 18 h 43"/>
                <a:gd name="T66" fmla="*/ 49 w 56"/>
                <a:gd name="T67" fmla="*/ 19 h 43"/>
                <a:gd name="T68" fmla="*/ 56 w 56"/>
                <a:gd name="T69" fmla="*/ 1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6" h="43">
                  <a:moveTo>
                    <a:pt x="56" y="19"/>
                  </a:moveTo>
                  <a:lnTo>
                    <a:pt x="56" y="23"/>
                  </a:lnTo>
                  <a:lnTo>
                    <a:pt x="56" y="28"/>
                  </a:lnTo>
                  <a:lnTo>
                    <a:pt x="50" y="30"/>
                  </a:lnTo>
                  <a:lnTo>
                    <a:pt x="44" y="33"/>
                  </a:lnTo>
                  <a:lnTo>
                    <a:pt x="46" y="38"/>
                  </a:lnTo>
                  <a:lnTo>
                    <a:pt x="46" y="42"/>
                  </a:lnTo>
                  <a:lnTo>
                    <a:pt x="37" y="39"/>
                  </a:lnTo>
                  <a:lnTo>
                    <a:pt x="30" y="38"/>
                  </a:lnTo>
                  <a:lnTo>
                    <a:pt x="26" y="36"/>
                  </a:lnTo>
                  <a:lnTo>
                    <a:pt x="23" y="38"/>
                  </a:lnTo>
                  <a:lnTo>
                    <a:pt x="20" y="39"/>
                  </a:lnTo>
                  <a:lnTo>
                    <a:pt x="19" y="43"/>
                  </a:lnTo>
                  <a:lnTo>
                    <a:pt x="13" y="42"/>
                  </a:lnTo>
                  <a:lnTo>
                    <a:pt x="9" y="40"/>
                  </a:lnTo>
                  <a:lnTo>
                    <a:pt x="6" y="38"/>
                  </a:lnTo>
                  <a:lnTo>
                    <a:pt x="4" y="32"/>
                  </a:lnTo>
                  <a:lnTo>
                    <a:pt x="12" y="30"/>
                  </a:lnTo>
                  <a:lnTo>
                    <a:pt x="19" y="29"/>
                  </a:lnTo>
                  <a:lnTo>
                    <a:pt x="16" y="18"/>
                  </a:lnTo>
                  <a:lnTo>
                    <a:pt x="13" y="8"/>
                  </a:lnTo>
                  <a:lnTo>
                    <a:pt x="9" y="6"/>
                  </a:lnTo>
                  <a:lnTo>
                    <a:pt x="6" y="6"/>
                  </a:lnTo>
                  <a:lnTo>
                    <a:pt x="3" y="5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22" y="9"/>
                  </a:lnTo>
                  <a:lnTo>
                    <a:pt x="32" y="15"/>
                  </a:lnTo>
                  <a:lnTo>
                    <a:pt x="36" y="16"/>
                  </a:lnTo>
                  <a:lnTo>
                    <a:pt x="42" y="18"/>
                  </a:lnTo>
                  <a:lnTo>
                    <a:pt x="49" y="19"/>
                  </a:lnTo>
                  <a:lnTo>
                    <a:pt x="56" y="19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4" name="未知"/>
            <p:cNvSpPr/>
            <p:nvPr/>
          </p:nvSpPr>
          <p:spPr bwMode="auto">
            <a:xfrm>
              <a:off x="4786832" y="2655871"/>
              <a:ext cx="42147" cy="133467"/>
            </a:xfrm>
            <a:custGeom>
              <a:avLst/>
              <a:gdLst>
                <a:gd name="T0" fmla="*/ 13 w 18"/>
                <a:gd name="T1" fmla="*/ 0 h 57"/>
                <a:gd name="T2" fmla="*/ 15 w 18"/>
                <a:gd name="T3" fmla="*/ 3 h 57"/>
                <a:gd name="T4" fmla="*/ 18 w 18"/>
                <a:gd name="T5" fmla="*/ 6 h 57"/>
                <a:gd name="T6" fmla="*/ 15 w 18"/>
                <a:gd name="T7" fmla="*/ 14 h 57"/>
                <a:gd name="T8" fmla="*/ 13 w 18"/>
                <a:gd name="T9" fmla="*/ 23 h 57"/>
                <a:gd name="T10" fmla="*/ 14 w 18"/>
                <a:gd name="T11" fmla="*/ 28 h 57"/>
                <a:gd name="T12" fmla="*/ 17 w 18"/>
                <a:gd name="T13" fmla="*/ 36 h 57"/>
                <a:gd name="T14" fmla="*/ 17 w 18"/>
                <a:gd name="T15" fmla="*/ 43 h 57"/>
                <a:gd name="T16" fmla="*/ 15 w 18"/>
                <a:gd name="T17" fmla="*/ 51 h 57"/>
                <a:gd name="T18" fmla="*/ 14 w 18"/>
                <a:gd name="T19" fmla="*/ 54 h 57"/>
                <a:gd name="T20" fmla="*/ 13 w 18"/>
                <a:gd name="T21" fmla="*/ 57 h 57"/>
                <a:gd name="T22" fmla="*/ 5 w 18"/>
                <a:gd name="T23" fmla="*/ 56 h 57"/>
                <a:gd name="T24" fmla="*/ 1 w 18"/>
                <a:gd name="T25" fmla="*/ 54 h 57"/>
                <a:gd name="T26" fmla="*/ 1 w 18"/>
                <a:gd name="T27" fmla="*/ 43 h 57"/>
                <a:gd name="T28" fmla="*/ 0 w 18"/>
                <a:gd name="T29" fmla="*/ 31 h 57"/>
                <a:gd name="T30" fmla="*/ 5 w 18"/>
                <a:gd name="T31" fmla="*/ 31 h 57"/>
                <a:gd name="T32" fmla="*/ 10 w 18"/>
                <a:gd name="T33" fmla="*/ 30 h 57"/>
                <a:gd name="T34" fmla="*/ 7 w 18"/>
                <a:gd name="T35" fmla="*/ 24 h 57"/>
                <a:gd name="T36" fmla="*/ 3 w 18"/>
                <a:gd name="T37" fmla="*/ 17 h 57"/>
                <a:gd name="T38" fmla="*/ 8 w 18"/>
                <a:gd name="T39" fmla="*/ 8 h 57"/>
                <a:gd name="T40" fmla="*/ 13 w 18"/>
                <a:gd name="T41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" h="57">
                  <a:moveTo>
                    <a:pt x="13" y="0"/>
                  </a:moveTo>
                  <a:lnTo>
                    <a:pt x="15" y="3"/>
                  </a:lnTo>
                  <a:lnTo>
                    <a:pt x="18" y="6"/>
                  </a:lnTo>
                  <a:lnTo>
                    <a:pt x="15" y="14"/>
                  </a:lnTo>
                  <a:lnTo>
                    <a:pt x="13" y="23"/>
                  </a:lnTo>
                  <a:lnTo>
                    <a:pt x="14" y="28"/>
                  </a:lnTo>
                  <a:lnTo>
                    <a:pt x="17" y="36"/>
                  </a:lnTo>
                  <a:lnTo>
                    <a:pt x="17" y="43"/>
                  </a:lnTo>
                  <a:lnTo>
                    <a:pt x="15" y="51"/>
                  </a:lnTo>
                  <a:lnTo>
                    <a:pt x="14" y="54"/>
                  </a:lnTo>
                  <a:lnTo>
                    <a:pt x="13" y="57"/>
                  </a:lnTo>
                  <a:lnTo>
                    <a:pt x="5" y="56"/>
                  </a:lnTo>
                  <a:lnTo>
                    <a:pt x="1" y="54"/>
                  </a:lnTo>
                  <a:lnTo>
                    <a:pt x="1" y="43"/>
                  </a:lnTo>
                  <a:lnTo>
                    <a:pt x="0" y="31"/>
                  </a:lnTo>
                  <a:lnTo>
                    <a:pt x="5" y="31"/>
                  </a:lnTo>
                  <a:lnTo>
                    <a:pt x="10" y="30"/>
                  </a:lnTo>
                  <a:lnTo>
                    <a:pt x="7" y="24"/>
                  </a:lnTo>
                  <a:lnTo>
                    <a:pt x="3" y="17"/>
                  </a:lnTo>
                  <a:lnTo>
                    <a:pt x="8" y="8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" name="未知"/>
            <p:cNvSpPr/>
            <p:nvPr/>
          </p:nvSpPr>
          <p:spPr bwMode="auto">
            <a:xfrm>
              <a:off x="7837836" y="2726117"/>
              <a:ext cx="210737" cy="252884"/>
            </a:xfrm>
            <a:custGeom>
              <a:avLst/>
              <a:gdLst>
                <a:gd name="T0" fmla="*/ 90 w 90"/>
                <a:gd name="T1" fmla="*/ 74 h 108"/>
                <a:gd name="T2" fmla="*/ 56 w 90"/>
                <a:gd name="T3" fmla="*/ 84 h 108"/>
                <a:gd name="T4" fmla="*/ 55 w 90"/>
                <a:gd name="T5" fmla="*/ 91 h 108"/>
                <a:gd name="T6" fmla="*/ 55 w 90"/>
                <a:gd name="T7" fmla="*/ 98 h 108"/>
                <a:gd name="T8" fmla="*/ 50 w 90"/>
                <a:gd name="T9" fmla="*/ 98 h 108"/>
                <a:gd name="T10" fmla="*/ 45 w 90"/>
                <a:gd name="T11" fmla="*/ 98 h 108"/>
                <a:gd name="T12" fmla="*/ 45 w 90"/>
                <a:gd name="T13" fmla="*/ 94 h 108"/>
                <a:gd name="T14" fmla="*/ 45 w 90"/>
                <a:gd name="T15" fmla="*/ 90 h 108"/>
                <a:gd name="T16" fmla="*/ 45 w 90"/>
                <a:gd name="T17" fmla="*/ 90 h 108"/>
                <a:gd name="T18" fmla="*/ 43 w 90"/>
                <a:gd name="T19" fmla="*/ 90 h 108"/>
                <a:gd name="T20" fmla="*/ 40 w 90"/>
                <a:gd name="T21" fmla="*/ 91 h 108"/>
                <a:gd name="T22" fmla="*/ 37 w 90"/>
                <a:gd name="T23" fmla="*/ 91 h 108"/>
                <a:gd name="T24" fmla="*/ 35 w 90"/>
                <a:gd name="T25" fmla="*/ 97 h 108"/>
                <a:gd name="T26" fmla="*/ 32 w 90"/>
                <a:gd name="T27" fmla="*/ 103 h 108"/>
                <a:gd name="T28" fmla="*/ 27 w 90"/>
                <a:gd name="T29" fmla="*/ 106 h 108"/>
                <a:gd name="T30" fmla="*/ 22 w 90"/>
                <a:gd name="T31" fmla="*/ 108 h 108"/>
                <a:gd name="T32" fmla="*/ 20 w 90"/>
                <a:gd name="T33" fmla="*/ 98 h 108"/>
                <a:gd name="T34" fmla="*/ 16 w 90"/>
                <a:gd name="T35" fmla="*/ 91 h 108"/>
                <a:gd name="T36" fmla="*/ 10 w 90"/>
                <a:gd name="T37" fmla="*/ 94 h 108"/>
                <a:gd name="T38" fmla="*/ 6 w 90"/>
                <a:gd name="T39" fmla="*/ 97 h 108"/>
                <a:gd name="T40" fmla="*/ 2 w 90"/>
                <a:gd name="T41" fmla="*/ 94 h 108"/>
                <a:gd name="T42" fmla="*/ 0 w 90"/>
                <a:gd name="T43" fmla="*/ 91 h 108"/>
                <a:gd name="T44" fmla="*/ 6 w 90"/>
                <a:gd name="T45" fmla="*/ 80 h 108"/>
                <a:gd name="T46" fmla="*/ 13 w 90"/>
                <a:gd name="T47" fmla="*/ 68 h 108"/>
                <a:gd name="T48" fmla="*/ 29 w 90"/>
                <a:gd name="T49" fmla="*/ 70 h 108"/>
                <a:gd name="T50" fmla="*/ 45 w 90"/>
                <a:gd name="T51" fmla="*/ 71 h 108"/>
                <a:gd name="T52" fmla="*/ 46 w 90"/>
                <a:gd name="T53" fmla="*/ 64 h 108"/>
                <a:gd name="T54" fmla="*/ 49 w 90"/>
                <a:gd name="T55" fmla="*/ 58 h 108"/>
                <a:gd name="T56" fmla="*/ 52 w 90"/>
                <a:gd name="T57" fmla="*/ 56 h 108"/>
                <a:gd name="T58" fmla="*/ 56 w 90"/>
                <a:gd name="T59" fmla="*/ 53 h 108"/>
                <a:gd name="T60" fmla="*/ 60 w 90"/>
                <a:gd name="T61" fmla="*/ 50 h 108"/>
                <a:gd name="T62" fmla="*/ 63 w 90"/>
                <a:gd name="T63" fmla="*/ 46 h 108"/>
                <a:gd name="T64" fmla="*/ 66 w 90"/>
                <a:gd name="T65" fmla="*/ 41 h 108"/>
                <a:gd name="T66" fmla="*/ 69 w 90"/>
                <a:gd name="T67" fmla="*/ 36 h 108"/>
                <a:gd name="T68" fmla="*/ 63 w 90"/>
                <a:gd name="T69" fmla="*/ 21 h 108"/>
                <a:gd name="T70" fmla="*/ 57 w 90"/>
                <a:gd name="T71" fmla="*/ 8 h 108"/>
                <a:gd name="T72" fmla="*/ 59 w 90"/>
                <a:gd name="T73" fmla="*/ 6 h 108"/>
                <a:gd name="T74" fmla="*/ 60 w 90"/>
                <a:gd name="T75" fmla="*/ 4 h 108"/>
                <a:gd name="T76" fmla="*/ 60 w 90"/>
                <a:gd name="T77" fmla="*/ 4 h 108"/>
                <a:gd name="T78" fmla="*/ 60 w 90"/>
                <a:gd name="T79" fmla="*/ 0 h 108"/>
                <a:gd name="T80" fmla="*/ 65 w 90"/>
                <a:gd name="T81" fmla="*/ 1 h 108"/>
                <a:gd name="T82" fmla="*/ 69 w 90"/>
                <a:gd name="T83" fmla="*/ 1 h 108"/>
                <a:gd name="T84" fmla="*/ 75 w 90"/>
                <a:gd name="T85" fmla="*/ 11 h 108"/>
                <a:gd name="T86" fmla="*/ 82 w 90"/>
                <a:gd name="T87" fmla="*/ 18 h 108"/>
                <a:gd name="T88" fmla="*/ 85 w 90"/>
                <a:gd name="T89" fmla="*/ 31 h 108"/>
                <a:gd name="T90" fmla="*/ 86 w 90"/>
                <a:gd name="T91" fmla="*/ 46 h 108"/>
                <a:gd name="T92" fmla="*/ 89 w 90"/>
                <a:gd name="T93" fmla="*/ 60 h 108"/>
                <a:gd name="T94" fmla="*/ 90 w 90"/>
                <a:gd name="T95" fmla="*/ 74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0" h="108">
                  <a:moveTo>
                    <a:pt x="90" y="74"/>
                  </a:moveTo>
                  <a:lnTo>
                    <a:pt x="56" y="84"/>
                  </a:lnTo>
                  <a:lnTo>
                    <a:pt x="55" y="91"/>
                  </a:lnTo>
                  <a:lnTo>
                    <a:pt x="55" y="98"/>
                  </a:lnTo>
                  <a:lnTo>
                    <a:pt x="50" y="98"/>
                  </a:lnTo>
                  <a:lnTo>
                    <a:pt x="45" y="98"/>
                  </a:lnTo>
                  <a:lnTo>
                    <a:pt x="45" y="94"/>
                  </a:lnTo>
                  <a:lnTo>
                    <a:pt x="45" y="90"/>
                  </a:lnTo>
                  <a:lnTo>
                    <a:pt x="45" y="90"/>
                  </a:lnTo>
                  <a:lnTo>
                    <a:pt x="43" y="90"/>
                  </a:lnTo>
                  <a:lnTo>
                    <a:pt x="40" y="91"/>
                  </a:lnTo>
                  <a:lnTo>
                    <a:pt x="37" y="91"/>
                  </a:lnTo>
                  <a:lnTo>
                    <a:pt x="35" y="97"/>
                  </a:lnTo>
                  <a:lnTo>
                    <a:pt x="32" y="103"/>
                  </a:lnTo>
                  <a:lnTo>
                    <a:pt x="27" y="106"/>
                  </a:lnTo>
                  <a:lnTo>
                    <a:pt x="22" y="108"/>
                  </a:lnTo>
                  <a:lnTo>
                    <a:pt x="20" y="98"/>
                  </a:lnTo>
                  <a:lnTo>
                    <a:pt x="16" y="91"/>
                  </a:lnTo>
                  <a:lnTo>
                    <a:pt x="10" y="94"/>
                  </a:lnTo>
                  <a:lnTo>
                    <a:pt x="6" y="97"/>
                  </a:lnTo>
                  <a:lnTo>
                    <a:pt x="2" y="94"/>
                  </a:lnTo>
                  <a:lnTo>
                    <a:pt x="0" y="91"/>
                  </a:lnTo>
                  <a:lnTo>
                    <a:pt x="6" y="80"/>
                  </a:lnTo>
                  <a:lnTo>
                    <a:pt x="13" y="68"/>
                  </a:lnTo>
                  <a:lnTo>
                    <a:pt x="29" y="70"/>
                  </a:lnTo>
                  <a:lnTo>
                    <a:pt x="45" y="71"/>
                  </a:lnTo>
                  <a:lnTo>
                    <a:pt x="46" y="64"/>
                  </a:lnTo>
                  <a:lnTo>
                    <a:pt x="49" y="58"/>
                  </a:lnTo>
                  <a:lnTo>
                    <a:pt x="52" y="56"/>
                  </a:lnTo>
                  <a:lnTo>
                    <a:pt x="56" y="53"/>
                  </a:lnTo>
                  <a:lnTo>
                    <a:pt x="60" y="50"/>
                  </a:lnTo>
                  <a:lnTo>
                    <a:pt x="63" y="46"/>
                  </a:lnTo>
                  <a:lnTo>
                    <a:pt x="66" y="41"/>
                  </a:lnTo>
                  <a:lnTo>
                    <a:pt x="69" y="36"/>
                  </a:lnTo>
                  <a:lnTo>
                    <a:pt x="63" y="21"/>
                  </a:lnTo>
                  <a:lnTo>
                    <a:pt x="57" y="8"/>
                  </a:lnTo>
                  <a:lnTo>
                    <a:pt x="59" y="6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60" y="0"/>
                  </a:lnTo>
                  <a:lnTo>
                    <a:pt x="65" y="1"/>
                  </a:lnTo>
                  <a:lnTo>
                    <a:pt x="69" y="1"/>
                  </a:lnTo>
                  <a:lnTo>
                    <a:pt x="75" y="11"/>
                  </a:lnTo>
                  <a:lnTo>
                    <a:pt x="82" y="18"/>
                  </a:lnTo>
                  <a:lnTo>
                    <a:pt x="85" y="31"/>
                  </a:lnTo>
                  <a:lnTo>
                    <a:pt x="86" y="46"/>
                  </a:lnTo>
                  <a:lnTo>
                    <a:pt x="89" y="60"/>
                  </a:lnTo>
                  <a:lnTo>
                    <a:pt x="90" y="74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" name="未知"/>
            <p:cNvSpPr/>
            <p:nvPr/>
          </p:nvSpPr>
          <p:spPr bwMode="auto">
            <a:xfrm>
              <a:off x="7814421" y="2946220"/>
              <a:ext cx="63221" cy="74929"/>
            </a:xfrm>
            <a:custGeom>
              <a:avLst/>
              <a:gdLst>
                <a:gd name="T0" fmla="*/ 27 w 27"/>
                <a:gd name="T1" fmla="*/ 10 h 32"/>
                <a:gd name="T2" fmla="*/ 25 w 27"/>
                <a:gd name="T3" fmla="*/ 22 h 32"/>
                <a:gd name="T4" fmla="*/ 23 w 27"/>
                <a:gd name="T5" fmla="*/ 32 h 32"/>
                <a:gd name="T6" fmla="*/ 19 w 27"/>
                <a:gd name="T7" fmla="*/ 32 h 32"/>
                <a:gd name="T8" fmla="*/ 15 w 27"/>
                <a:gd name="T9" fmla="*/ 32 h 32"/>
                <a:gd name="T10" fmla="*/ 13 w 27"/>
                <a:gd name="T11" fmla="*/ 23 h 32"/>
                <a:gd name="T12" fmla="*/ 13 w 27"/>
                <a:gd name="T13" fmla="*/ 13 h 32"/>
                <a:gd name="T14" fmla="*/ 7 w 27"/>
                <a:gd name="T15" fmla="*/ 13 h 32"/>
                <a:gd name="T16" fmla="*/ 6 w 27"/>
                <a:gd name="T17" fmla="*/ 12 h 32"/>
                <a:gd name="T18" fmla="*/ 3 w 27"/>
                <a:gd name="T19" fmla="*/ 10 h 32"/>
                <a:gd name="T20" fmla="*/ 0 w 27"/>
                <a:gd name="T21" fmla="*/ 7 h 32"/>
                <a:gd name="T22" fmla="*/ 2 w 27"/>
                <a:gd name="T23" fmla="*/ 6 h 32"/>
                <a:gd name="T24" fmla="*/ 2 w 27"/>
                <a:gd name="T25" fmla="*/ 3 h 32"/>
                <a:gd name="T26" fmla="*/ 5 w 27"/>
                <a:gd name="T27" fmla="*/ 2 h 32"/>
                <a:gd name="T28" fmla="*/ 9 w 27"/>
                <a:gd name="T29" fmla="*/ 0 h 32"/>
                <a:gd name="T30" fmla="*/ 12 w 27"/>
                <a:gd name="T31" fmla="*/ 4 h 32"/>
                <a:gd name="T32" fmla="*/ 16 w 27"/>
                <a:gd name="T33" fmla="*/ 7 h 32"/>
                <a:gd name="T34" fmla="*/ 20 w 27"/>
                <a:gd name="T35" fmla="*/ 9 h 32"/>
                <a:gd name="T36" fmla="*/ 27 w 27"/>
                <a:gd name="T37" fmla="*/ 1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" h="32">
                  <a:moveTo>
                    <a:pt x="27" y="10"/>
                  </a:moveTo>
                  <a:lnTo>
                    <a:pt x="25" y="22"/>
                  </a:lnTo>
                  <a:lnTo>
                    <a:pt x="23" y="32"/>
                  </a:lnTo>
                  <a:lnTo>
                    <a:pt x="19" y="32"/>
                  </a:lnTo>
                  <a:lnTo>
                    <a:pt x="15" y="32"/>
                  </a:lnTo>
                  <a:lnTo>
                    <a:pt x="13" y="23"/>
                  </a:lnTo>
                  <a:lnTo>
                    <a:pt x="13" y="13"/>
                  </a:lnTo>
                  <a:lnTo>
                    <a:pt x="7" y="13"/>
                  </a:lnTo>
                  <a:lnTo>
                    <a:pt x="6" y="12"/>
                  </a:lnTo>
                  <a:lnTo>
                    <a:pt x="3" y="10"/>
                  </a:lnTo>
                  <a:lnTo>
                    <a:pt x="0" y="7"/>
                  </a:lnTo>
                  <a:lnTo>
                    <a:pt x="2" y="6"/>
                  </a:lnTo>
                  <a:lnTo>
                    <a:pt x="2" y="3"/>
                  </a:lnTo>
                  <a:lnTo>
                    <a:pt x="5" y="2"/>
                  </a:lnTo>
                  <a:lnTo>
                    <a:pt x="9" y="0"/>
                  </a:lnTo>
                  <a:lnTo>
                    <a:pt x="12" y="4"/>
                  </a:lnTo>
                  <a:lnTo>
                    <a:pt x="16" y="7"/>
                  </a:lnTo>
                  <a:lnTo>
                    <a:pt x="20" y="9"/>
                  </a:lnTo>
                  <a:lnTo>
                    <a:pt x="27" y="1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7" name="未知"/>
            <p:cNvSpPr/>
            <p:nvPr/>
          </p:nvSpPr>
          <p:spPr bwMode="auto">
            <a:xfrm>
              <a:off x="7655197" y="3196763"/>
              <a:ext cx="35123" cy="93661"/>
            </a:xfrm>
            <a:custGeom>
              <a:avLst/>
              <a:gdLst>
                <a:gd name="T0" fmla="*/ 8 w 15"/>
                <a:gd name="T1" fmla="*/ 0 h 40"/>
                <a:gd name="T2" fmla="*/ 13 w 15"/>
                <a:gd name="T3" fmla="*/ 2 h 40"/>
                <a:gd name="T4" fmla="*/ 15 w 15"/>
                <a:gd name="T5" fmla="*/ 2 h 40"/>
                <a:gd name="T6" fmla="*/ 15 w 15"/>
                <a:gd name="T7" fmla="*/ 22 h 40"/>
                <a:gd name="T8" fmla="*/ 13 w 15"/>
                <a:gd name="T9" fmla="*/ 39 h 40"/>
                <a:gd name="T10" fmla="*/ 11 w 15"/>
                <a:gd name="T11" fmla="*/ 39 h 40"/>
                <a:gd name="T12" fmla="*/ 10 w 15"/>
                <a:gd name="T13" fmla="*/ 40 h 40"/>
                <a:gd name="T14" fmla="*/ 5 w 15"/>
                <a:gd name="T15" fmla="*/ 36 h 40"/>
                <a:gd name="T16" fmla="*/ 1 w 15"/>
                <a:gd name="T17" fmla="*/ 33 h 40"/>
                <a:gd name="T18" fmla="*/ 0 w 15"/>
                <a:gd name="T19" fmla="*/ 23 h 40"/>
                <a:gd name="T20" fmla="*/ 1 w 15"/>
                <a:gd name="T21" fmla="*/ 14 h 40"/>
                <a:gd name="T22" fmla="*/ 4 w 15"/>
                <a:gd name="T23" fmla="*/ 7 h 40"/>
                <a:gd name="T24" fmla="*/ 8 w 15"/>
                <a:gd name="T2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40">
                  <a:moveTo>
                    <a:pt x="8" y="0"/>
                  </a:moveTo>
                  <a:lnTo>
                    <a:pt x="13" y="2"/>
                  </a:lnTo>
                  <a:lnTo>
                    <a:pt x="15" y="2"/>
                  </a:lnTo>
                  <a:lnTo>
                    <a:pt x="15" y="22"/>
                  </a:lnTo>
                  <a:lnTo>
                    <a:pt x="13" y="39"/>
                  </a:lnTo>
                  <a:lnTo>
                    <a:pt x="11" y="39"/>
                  </a:lnTo>
                  <a:lnTo>
                    <a:pt x="10" y="40"/>
                  </a:lnTo>
                  <a:lnTo>
                    <a:pt x="5" y="36"/>
                  </a:lnTo>
                  <a:lnTo>
                    <a:pt x="1" y="33"/>
                  </a:lnTo>
                  <a:lnTo>
                    <a:pt x="0" y="23"/>
                  </a:lnTo>
                  <a:lnTo>
                    <a:pt x="1" y="14"/>
                  </a:lnTo>
                  <a:lnTo>
                    <a:pt x="4" y="7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8" name="未知"/>
            <p:cNvSpPr/>
            <p:nvPr/>
          </p:nvSpPr>
          <p:spPr bwMode="auto">
            <a:xfrm>
              <a:off x="2393796" y="3250618"/>
              <a:ext cx="259909" cy="96002"/>
            </a:xfrm>
            <a:custGeom>
              <a:avLst/>
              <a:gdLst>
                <a:gd name="T0" fmla="*/ 68 w 111"/>
                <a:gd name="T1" fmla="*/ 36 h 41"/>
                <a:gd name="T2" fmla="*/ 67 w 111"/>
                <a:gd name="T3" fmla="*/ 31 h 41"/>
                <a:gd name="T4" fmla="*/ 65 w 111"/>
                <a:gd name="T5" fmla="*/ 26 h 41"/>
                <a:gd name="T6" fmla="*/ 45 w 111"/>
                <a:gd name="T7" fmla="*/ 19 h 41"/>
                <a:gd name="T8" fmla="*/ 27 w 111"/>
                <a:gd name="T9" fmla="*/ 10 h 41"/>
                <a:gd name="T10" fmla="*/ 12 w 111"/>
                <a:gd name="T11" fmla="*/ 14 h 41"/>
                <a:gd name="T12" fmla="*/ 0 w 111"/>
                <a:gd name="T13" fmla="*/ 19 h 41"/>
                <a:gd name="T14" fmla="*/ 1 w 111"/>
                <a:gd name="T15" fmla="*/ 17 h 41"/>
                <a:gd name="T16" fmla="*/ 2 w 111"/>
                <a:gd name="T17" fmla="*/ 16 h 41"/>
                <a:gd name="T18" fmla="*/ 7 w 111"/>
                <a:gd name="T19" fmla="*/ 9 h 41"/>
                <a:gd name="T20" fmla="*/ 12 w 111"/>
                <a:gd name="T21" fmla="*/ 4 h 41"/>
                <a:gd name="T22" fmla="*/ 18 w 111"/>
                <a:gd name="T23" fmla="*/ 1 h 41"/>
                <a:gd name="T24" fmla="*/ 25 w 111"/>
                <a:gd name="T25" fmla="*/ 0 h 41"/>
                <a:gd name="T26" fmla="*/ 32 w 111"/>
                <a:gd name="T27" fmla="*/ 1 h 41"/>
                <a:gd name="T28" fmla="*/ 41 w 111"/>
                <a:gd name="T29" fmla="*/ 3 h 41"/>
                <a:gd name="T30" fmla="*/ 49 w 111"/>
                <a:gd name="T31" fmla="*/ 6 h 41"/>
                <a:gd name="T32" fmla="*/ 57 w 111"/>
                <a:gd name="T33" fmla="*/ 9 h 41"/>
                <a:gd name="T34" fmla="*/ 89 w 111"/>
                <a:gd name="T35" fmla="*/ 27 h 41"/>
                <a:gd name="T36" fmla="*/ 111 w 111"/>
                <a:gd name="T37" fmla="*/ 39 h 41"/>
                <a:gd name="T38" fmla="*/ 111 w 111"/>
                <a:gd name="T39" fmla="*/ 40 h 41"/>
                <a:gd name="T40" fmla="*/ 111 w 111"/>
                <a:gd name="T41" fmla="*/ 41 h 41"/>
                <a:gd name="T42" fmla="*/ 94 w 111"/>
                <a:gd name="T43" fmla="*/ 41 h 41"/>
                <a:gd name="T44" fmla="*/ 75 w 111"/>
                <a:gd name="T45" fmla="*/ 41 h 41"/>
                <a:gd name="T46" fmla="*/ 77 w 111"/>
                <a:gd name="T47" fmla="*/ 39 h 41"/>
                <a:gd name="T48" fmla="*/ 77 w 111"/>
                <a:gd name="T49" fmla="*/ 36 h 41"/>
                <a:gd name="T50" fmla="*/ 72 w 111"/>
                <a:gd name="T51" fmla="*/ 36 h 41"/>
                <a:gd name="T52" fmla="*/ 68 w 111"/>
                <a:gd name="T53" fmla="*/ 3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1" h="41">
                  <a:moveTo>
                    <a:pt x="68" y="36"/>
                  </a:moveTo>
                  <a:lnTo>
                    <a:pt x="67" y="31"/>
                  </a:lnTo>
                  <a:lnTo>
                    <a:pt x="65" y="26"/>
                  </a:lnTo>
                  <a:lnTo>
                    <a:pt x="45" y="19"/>
                  </a:lnTo>
                  <a:lnTo>
                    <a:pt x="27" y="10"/>
                  </a:lnTo>
                  <a:lnTo>
                    <a:pt x="12" y="14"/>
                  </a:lnTo>
                  <a:lnTo>
                    <a:pt x="0" y="19"/>
                  </a:lnTo>
                  <a:lnTo>
                    <a:pt x="1" y="17"/>
                  </a:lnTo>
                  <a:lnTo>
                    <a:pt x="2" y="16"/>
                  </a:lnTo>
                  <a:lnTo>
                    <a:pt x="7" y="9"/>
                  </a:lnTo>
                  <a:lnTo>
                    <a:pt x="12" y="4"/>
                  </a:lnTo>
                  <a:lnTo>
                    <a:pt x="18" y="1"/>
                  </a:lnTo>
                  <a:lnTo>
                    <a:pt x="25" y="0"/>
                  </a:lnTo>
                  <a:lnTo>
                    <a:pt x="32" y="1"/>
                  </a:lnTo>
                  <a:lnTo>
                    <a:pt x="41" y="3"/>
                  </a:lnTo>
                  <a:lnTo>
                    <a:pt x="49" y="6"/>
                  </a:lnTo>
                  <a:lnTo>
                    <a:pt x="57" y="9"/>
                  </a:lnTo>
                  <a:lnTo>
                    <a:pt x="89" y="27"/>
                  </a:lnTo>
                  <a:lnTo>
                    <a:pt x="111" y="39"/>
                  </a:lnTo>
                  <a:lnTo>
                    <a:pt x="111" y="40"/>
                  </a:lnTo>
                  <a:lnTo>
                    <a:pt x="111" y="41"/>
                  </a:lnTo>
                  <a:lnTo>
                    <a:pt x="94" y="41"/>
                  </a:lnTo>
                  <a:lnTo>
                    <a:pt x="75" y="41"/>
                  </a:lnTo>
                  <a:lnTo>
                    <a:pt x="77" y="39"/>
                  </a:lnTo>
                  <a:lnTo>
                    <a:pt x="77" y="36"/>
                  </a:lnTo>
                  <a:lnTo>
                    <a:pt x="72" y="36"/>
                  </a:lnTo>
                  <a:lnTo>
                    <a:pt x="68" y="36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9" name="未知"/>
            <p:cNvSpPr/>
            <p:nvPr/>
          </p:nvSpPr>
          <p:spPr bwMode="auto">
            <a:xfrm>
              <a:off x="2625606" y="3351303"/>
              <a:ext cx="168590" cy="53855"/>
            </a:xfrm>
            <a:custGeom>
              <a:avLst/>
              <a:gdLst>
                <a:gd name="T0" fmla="*/ 29 w 72"/>
                <a:gd name="T1" fmla="*/ 0 h 23"/>
                <a:gd name="T2" fmla="*/ 43 w 72"/>
                <a:gd name="T3" fmla="*/ 1 h 23"/>
                <a:gd name="T4" fmla="*/ 55 w 72"/>
                <a:gd name="T5" fmla="*/ 4 h 23"/>
                <a:gd name="T6" fmla="*/ 63 w 72"/>
                <a:gd name="T7" fmla="*/ 8 h 23"/>
                <a:gd name="T8" fmla="*/ 72 w 72"/>
                <a:gd name="T9" fmla="*/ 16 h 23"/>
                <a:gd name="T10" fmla="*/ 70 w 72"/>
                <a:gd name="T11" fmla="*/ 18 h 23"/>
                <a:gd name="T12" fmla="*/ 69 w 72"/>
                <a:gd name="T13" fmla="*/ 21 h 23"/>
                <a:gd name="T14" fmla="*/ 50 w 72"/>
                <a:gd name="T15" fmla="*/ 23 h 23"/>
                <a:gd name="T16" fmla="*/ 32 w 72"/>
                <a:gd name="T17" fmla="*/ 21 h 23"/>
                <a:gd name="T18" fmla="*/ 23 w 72"/>
                <a:gd name="T19" fmla="*/ 21 h 23"/>
                <a:gd name="T20" fmla="*/ 16 w 72"/>
                <a:gd name="T21" fmla="*/ 20 h 23"/>
                <a:gd name="T22" fmla="*/ 8 w 72"/>
                <a:gd name="T23" fmla="*/ 17 h 23"/>
                <a:gd name="T24" fmla="*/ 0 w 72"/>
                <a:gd name="T25" fmla="*/ 14 h 23"/>
                <a:gd name="T26" fmla="*/ 0 w 72"/>
                <a:gd name="T27" fmla="*/ 13 h 23"/>
                <a:gd name="T28" fmla="*/ 0 w 72"/>
                <a:gd name="T29" fmla="*/ 13 h 23"/>
                <a:gd name="T30" fmla="*/ 8 w 72"/>
                <a:gd name="T31" fmla="*/ 10 h 23"/>
                <a:gd name="T32" fmla="*/ 16 w 72"/>
                <a:gd name="T33" fmla="*/ 7 h 23"/>
                <a:gd name="T34" fmla="*/ 23 w 72"/>
                <a:gd name="T35" fmla="*/ 4 h 23"/>
                <a:gd name="T36" fmla="*/ 29 w 72"/>
                <a:gd name="T3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2" h="23">
                  <a:moveTo>
                    <a:pt x="29" y="0"/>
                  </a:moveTo>
                  <a:lnTo>
                    <a:pt x="43" y="1"/>
                  </a:lnTo>
                  <a:lnTo>
                    <a:pt x="55" y="4"/>
                  </a:lnTo>
                  <a:lnTo>
                    <a:pt x="63" y="8"/>
                  </a:lnTo>
                  <a:lnTo>
                    <a:pt x="72" y="16"/>
                  </a:lnTo>
                  <a:lnTo>
                    <a:pt x="70" y="18"/>
                  </a:lnTo>
                  <a:lnTo>
                    <a:pt x="69" y="21"/>
                  </a:lnTo>
                  <a:lnTo>
                    <a:pt x="50" y="23"/>
                  </a:lnTo>
                  <a:lnTo>
                    <a:pt x="32" y="21"/>
                  </a:lnTo>
                  <a:lnTo>
                    <a:pt x="23" y="21"/>
                  </a:lnTo>
                  <a:lnTo>
                    <a:pt x="16" y="20"/>
                  </a:lnTo>
                  <a:lnTo>
                    <a:pt x="8" y="17"/>
                  </a:lnTo>
                  <a:lnTo>
                    <a:pt x="0" y="14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8" y="10"/>
                  </a:lnTo>
                  <a:lnTo>
                    <a:pt x="16" y="7"/>
                  </a:lnTo>
                  <a:lnTo>
                    <a:pt x="23" y="4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0" name="未知"/>
            <p:cNvSpPr/>
            <p:nvPr/>
          </p:nvSpPr>
          <p:spPr bwMode="auto">
            <a:xfrm>
              <a:off x="7369531" y="3351303"/>
              <a:ext cx="65563" cy="56197"/>
            </a:xfrm>
            <a:custGeom>
              <a:avLst/>
              <a:gdLst>
                <a:gd name="T0" fmla="*/ 18 w 28"/>
                <a:gd name="T1" fmla="*/ 0 h 24"/>
                <a:gd name="T2" fmla="*/ 23 w 28"/>
                <a:gd name="T3" fmla="*/ 3 h 24"/>
                <a:gd name="T4" fmla="*/ 25 w 28"/>
                <a:gd name="T5" fmla="*/ 6 h 24"/>
                <a:gd name="T6" fmla="*/ 26 w 28"/>
                <a:gd name="T7" fmla="*/ 7 h 24"/>
                <a:gd name="T8" fmla="*/ 28 w 28"/>
                <a:gd name="T9" fmla="*/ 13 h 24"/>
                <a:gd name="T10" fmla="*/ 28 w 28"/>
                <a:gd name="T11" fmla="*/ 13 h 24"/>
                <a:gd name="T12" fmla="*/ 28 w 28"/>
                <a:gd name="T13" fmla="*/ 14 h 24"/>
                <a:gd name="T14" fmla="*/ 23 w 28"/>
                <a:gd name="T15" fmla="*/ 17 h 24"/>
                <a:gd name="T16" fmla="*/ 19 w 28"/>
                <a:gd name="T17" fmla="*/ 20 h 24"/>
                <a:gd name="T18" fmla="*/ 15 w 28"/>
                <a:gd name="T19" fmla="*/ 23 h 24"/>
                <a:gd name="T20" fmla="*/ 8 w 28"/>
                <a:gd name="T21" fmla="*/ 24 h 24"/>
                <a:gd name="T22" fmla="*/ 5 w 28"/>
                <a:gd name="T23" fmla="*/ 23 h 24"/>
                <a:gd name="T24" fmla="*/ 3 w 28"/>
                <a:gd name="T25" fmla="*/ 21 h 24"/>
                <a:gd name="T26" fmla="*/ 2 w 28"/>
                <a:gd name="T27" fmla="*/ 18 h 24"/>
                <a:gd name="T28" fmla="*/ 0 w 28"/>
                <a:gd name="T29" fmla="*/ 17 h 24"/>
                <a:gd name="T30" fmla="*/ 3 w 28"/>
                <a:gd name="T31" fmla="*/ 11 h 24"/>
                <a:gd name="T32" fmla="*/ 8 w 28"/>
                <a:gd name="T33" fmla="*/ 7 h 24"/>
                <a:gd name="T34" fmla="*/ 12 w 28"/>
                <a:gd name="T35" fmla="*/ 4 h 24"/>
                <a:gd name="T36" fmla="*/ 18 w 28"/>
                <a:gd name="T3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" h="24">
                  <a:moveTo>
                    <a:pt x="18" y="0"/>
                  </a:moveTo>
                  <a:lnTo>
                    <a:pt x="23" y="3"/>
                  </a:lnTo>
                  <a:lnTo>
                    <a:pt x="25" y="6"/>
                  </a:lnTo>
                  <a:lnTo>
                    <a:pt x="26" y="7"/>
                  </a:lnTo>
                  <a:lnTo>
                    <a:pt x="28" y="13"/>
                  </a:lnTo>
                  <a:lnTo>
                    <a:pt x="28" y="13"/>
                  </a:lnTo>
                  <a:lnTo>
                    <a:pt x="28" y="14"/>
                  </a:lnTo>
                  <a:lnTo>
                    <a:pt x="23" y="17"/>
                  </a:lnTo>
                  <a:lnTo>
                    <a:pt x="19" y="20"/>
                  </a:lnTo>
                  <a:lnTo>
                    <a:pt x="15" y="23"/>
                  </a:lnTo>
                  <a:lnTo>
                    <a:pt x="8" y="24"/>
                  </a:lnTo>
                  <a:lnTo>
                    <a:pt x="5" y="23"/>
                  </a:lnTo>
                  <a:lnTo>
                    <a:pt x="3" y="21"/>
                  </a:lnTo>
                  <a:lnTo>
                    <a:pt x="2" y="18"/>
                  </a:lnTo>
                  <a:lnTo>
                    <a:pt x="0" y="17"/>
                  </a:lnTo>
                  <a:lnTo>
                    <a:pt x="3" y="11"/>
                  </a:lnTo>
                  <a:lnTo>
                    <a:pt x="8" y="7"/>
                  </a:lnTo>
                  <a:lnTo>
                    <a:pt x="12" y="4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1" name="未知"/>
            <p:cNvSpPr/>
            <p:nvPr/>
          </p:nvSpPr>
          <p:spPr bwMode="auto">
            <a:xfrm>
              <a:off x="7687978" y="3400475"/>
              <a:ext cx="60880" cy="131125"/>
            </a:xfrm>
            <a:custGeom>
              <a:avLst/>
              <a:gdLst>
                <a:gd name="T0" fmla="*/ 4 w 26"/>
                <a:gd name="T1" fmla="*/ 0 h 56"/>
                <a:gd name="T2" fmla="*/ 7 w 26"/>
                <a:gd name="T3" fmla="*/ 0 h 56"/>
                <a:gd name="T4" fmla="*/ 10 w 26"/>
                <a:gd name="T5" fmla="*/ 0 h 56"/>
                <a:gd name="T6" fmla="*/ 16 w 26"/>
                <a:gd name="T7" fmla="*/ 5 h 56"/>
                <a:gd name="T8" fmla="*/ 20 w 26"/>
                <a:gd name="T9" fmla="*/ 10 h 56"/>
                <a:gd name="T10" fmla="*/ 24 w 26"/>
                <a:gd name="T11" fmla="*/ 17 h 56"/>
                <a:gd name="T12" fmla="*/ 26 w 26"/>
                <a:gd name="T13" fmla="*/ 26 h 56"/>
                <a:gd name="T14" fmla="*/ 21 w 26"/>
                <a:gd name="T15" fmla="*/ 29 h 56"/>
                <a:gd name="T16" fmla="*/ 17 w 26"/>
                <a:gd name="T17" fmla="*/ 32 h 56"/>
                <a:gd name="T18" fmla="*/ 19 w 26"/>
                <a:gd name="T19" fmla="*/ 45 h 56"/>
                <a:gd name="T20" fmla="*/ 19 w 26"/>
                <a:gd name="T21" fmla="*/ 56 h 56"/>
                <a:gd name="T22" fmla="*/ 17 w 26"/>
                <a:gd name="T23" fmla="*/ 56 h 56"/>
                <a:gd name="T24" fmla="*/ 17 w 26"/>
                <a:gd name="T25" fmla="*/ 56 h 56"/>
                <a:gd name="T26" fmla="*/ 9 w 26"/>
                <a:gd name="T27" fmla="*/ 50 h 56"/>
                <a:gd name="T28" fmla="*/ 0 w 26"/>
                <a:gd name="T29" fmla="*/ 45 h 56"/>
                <a:gd name="T30" fmla="*/ 0 w 26"/>
                <a:gd name="T31" fmla="*/ 25 h 56"/>
                <a:gd name="T32" fmla="*/ 0 w 26"/>
                <a:gd name="T33" fmla="*/ 5 h 56"/>
                <a:gd name="T34" fmla="*/ 3 w 26"/>
                <a:gd name="T35" fmla="*/ 2 h 56"/>
                <a:gd name="T36" fmla="*/ 4 w 26"/>
                <a:gd name="T3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" h="56">
                  <a:moveTo>
                    <a:pt x="4" y="0"/>
                  </a:moveTo>
                  <a:lnTo>
                    <a:pt x="7" y="0"/>
                  </a:lnTo>
                  <a:lnTo>
                    <a:pt x="10" y="0"/>
                  </a:lnTo>
                  <a:lnTo>
                    <a:pt x="16" y="5"/>
                  </a:lnTo>
                  <a:lnTo>
                    <a:pt x="20" y="10"/>
                  </a:lnTo>
                  <a:lnTo>
                    <a:pt x="24" y="17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7" y="32"/>
                  </a:lnTo>
                  <a:lnTo>
                    <a:pt x="19" y="45"/>
                  </a:lnTo>
                  <a:lnTo>
                    <a:pt x="19" y="56"/>
                  </a:lnTo>
                  <a:lnTo>
                    <a:pt x="17" y="56"/>
                  </a:lnTo>
                  <a:lnTo>
                    <a:pt x="17" y="56"/>
                  </a:lnTo>
                  <a:lnTo>
                    <a:pt x="9" y="50"/>
                  </a:lnTo>
                  <a:lnTo>
                    <a:pt x="0" y="45"/>
                  </a:lnTo>
                  <a:lnTo>
                    <a:pt x="0" y="25"/>
                  </a:lnTo>
                  <a:lnTo>
                    <a:pt x="0" y="5"/>
                  </a:lnTo>
                  <a:lnTo>
                    <a:pt x="3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2" name="未知"/>
            <p:cNvSpPr/>
            <p:nvPr/>
          </p:nvSpPr>
          <p:spPr bwMode="auto">
            <a:xfrm>
              <a:off x="7451485" y="3428574"/>
              <a:ext cx="49172" cy="63221"/>
            </a:xfrm>
            <a:custGeom>
              <a:avLst/>
              <a:gdLst>
                <a:gd name="T0" fmla="*/ 14 w 21"/>
                <a:gd name="T1" fmla="*/ 0 h 27"/>
                <a:gd name="T2" fmla="*/ 17 w 21"/>
                <a:gd name="T3" fmla="*/ 4 h 27"/>
                <a:gd name="T4" fmla="*/ 21 w 21"/>
                <a:gd name="T5" fmla="*/ 8 h 27"/>
                <a:gd name="T6" fmla="*/ 18 w 21"/>
                <a:gd name="T7" fmla="*/ 10 h 27"/>
                <a:gd name="T8" fmla="*/ 15 w 21"/>
                <a:gd name="T9" fmla="*/ 11 h 27"/>
                <a:gd name="T10" fmla="*/ 13 w 21"/>
                <a:gd name="T11" fmla="*/ 8 h 27"/>
                <a:gd name="T12" fmla="*/ 11 w 21"/>
                <a:gd name="T13" fmla="*/ 8 h 27"/>
                <a:gd name="T14" fmla="*/ 8 w 21"/>
                <a:gd name="T15" fmla="*/ 11 h 27"/>
                <a:gd name="T16" fmla="*/ 7 w 21"/>
                <a:gd name="T17" fmla="*/ 14 h 27"/>
                <a:gd name="T18" fmla="*/ 8 w 21"/>
                <a:gd name="T19" fmla="*/ 18 h 27"/>
                <a:gd name="T20" fmla="*/ 8 w 21"/>
                <a:gd name="T21" fmla="*/ 21 h 27"/>
                <a:gd name="T22" fmla="*/ 8 w 21"/>
                <a:gd name="T23" fmla="*/ 23 h 27"/>
                <a:gd name="T24" fmla="*/ 7 w 21"/>
                <a:gd name="T25" fmla="*/ 27 h 27"/>
                <a:gd name="T26" fmla="*/ 4 w 21"/>
                <a:gd name="T27" fmla="*/ 23 h 27"/>
                <a:gd name="T28" fmla="*/ 0 w 21"/>
                <a:gd name="T29" fmla="*/ 20 h 27"/>
                <a:gd name="T30" fmla="*/ 5 w 21"/>
                <a:gd name="T31" fmla="*/ 13 h 27"/>
                <a:gd name="T32" fmla="*/ 11 w 21"/>
                <a:gd name="T33" fmla="*/ 1 h 27"/>
                <a:gd name="T34" fmla="*/ 13 w 21"/>
                <a:gd name="T35" fmla="*/ 1 h 27"/>
                <a:gd name="T36" fmla="*/ 14 w 21"/>
                <a:gd name="T3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" h="27">
                  <a:moveTo>
                    <a:pt x="14" y="0"/>
                  </a:moveTo>
                  <a:lnTo>
                    <a:pt x="17" y="4"/>
                  </a:lnTo>
                  <a:lnTo>
                    <a:pt x="21" y="8"/>
                  </a:lnTo>
                  <a:lnTo>
                    <a:pt x="18" y="10"/>
                  </a:lnTo>
                  <a:lnTo>
                    <a:pt x="15" y="11"/>
                  </a:lnTo>
                  <a:lnTo>
                    <a:pt x="13" y="8"/>
                  </a:lnTo>
                  <a:lnTo>
                    <a:pt x="11" y="8"/>
                  </a:lnTo>
                  <a:lnTo>
                    <a:pt x="8" y="11"/>
                  </a:lnTo>
                  <a:lnTo>
                    <a:pt x="7" y="14"/>
                  </a:lnTo>
                  <a:lnTo>
                    <a:pt x="8" y="18"/>
                  </a:lnTo>
                  <a:lnTo>
                    <a:pt x="8" y="21"/>
                  </a:lnTo>
                  <a:lnTo>
                    <a:pt x="8" y="23"/>
                  </a:lnTo>
                  <a:lnTo>
                    <a:pt x="7" y="27"/>
                  </a:lnTo>
                  <a:lnTo>
                    <a:pt x="4" y="23"/>
                  </a:lnTo>
                  <a:lnTo>
                    <a:pt x="0" y="20"/>
                  </a:lnTo>
                  <a:lnTo>
                    <a:pt x="5" y="13"/>
                  </a:lnTo>
                  <a:lnTo>
                    <a:pt x="11" y="1"/>
                  </a:lnTo>
                  <a:lnTo>
                    <a:pt x="13" y="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3" name="未知"/>
            <p:cNvSpPr/>
            <p:nvPr/>
          </p:nvSpPr>
          <p:spPr bwMode="auto">
            <a:xfrm>
              <a:off x="7709052" y="3524576"/>
              <a:ext cx="16391" cy="16391"/>
            </a:xfrm>
            <a:custGeom>
              <a:avLst/>
              <a:gdLst>
                <a:gd name="T0" fmla="*/ 0 w 7"/>
                <a:gd name="T1" fmla="*/ 7 h 7"/>
                <a:gd name="T2" fmla="*/ 0 w 7"/>
                <a:gd name="T3" fmla="*/ 3 h 7"/>
                <a:gd name="T4" fmla="*/ 1 w 7"/>
                <a:gd name="T5" fmla="*/ 0 h 7"/>
                <a:gd name="T6" fmla="*/ 1 w 7"/>
                <a:gd name="T7" fmla="*/ 0 h 7"/>
                <a:gd name="T8" fmla="*/ 2 w 7"/>
                <a:gd name="T9" fmla="*/ 0 h 7"/>
                <a:gd name="T10" fmla="*/ 4 w 7"/>
                <a:gd name="T11" fmla="*/ 4 h 7"/>
                <a:gd name="T12" fmla="*/ 7 w 7"/>
                <a:gd name="T13" fmla="*/ 7 h 7"/>
                <a:gd name="T14" fmla="*/ 2 w 7"/>
                <a:gd name="T15" fmla="*/ 7 h 7"/>
                <a:gd name="T16" fmla="*/ 0 w 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7">
                  <a:moveTo>
                    <a:pt x="0" y="7"/>
                  </a:moveTo>
                  <a:lnTo>
                    <a:pt x="0" y="3"/>
                  </a:lnTo>
                  <a:lnTo>
                    <a:pt x="1" y="0"/>
                  </a:lnTo>
                  <a:lnTo>
                    <a:pt x="1" y="0"/>
                  </a:lnTo>
                  <a:lnTo>
                    <a:pt x="2" y="0"/>
                  </a:lnTo>
                  <a:lnTo>
                    <a:pt x="4" y="4"/>
                  </a:lnTo>
                  <a:lnTo>
                    <a:pt x="7" y="7"/>
                  </a:lnTo>
                  <a:lnTo>
                    <a:pt x="2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4" name="未知"/>
            <p:cNvSpPr/>
            <p:nvPr/>
          </p:nvSpPr>
          <p:spPr bwMode="auto">
            <a:xfrm>
              <a:off x="7748858" y="3533942"/>
              <a:ext cx="23415" cy="21074"/>
            </a:xfrm>
            <a:custGeom>
              <a:avLst/>
              <a:gdLst>
                <a:gd name="T0" fmla="*/ 0 w 10"/>
                <a:gd name="T1" fmla="*/ 0 h 9"/>
                <a:gd name="T2" fmla="*/ 4 w 10"/>
                <a:gd name="T3" fmla="*/ 0 h 9"/>
                <a:gd name="T4" fmla="*/ 8 w 10"/>
                <a:gd name="T5" fmla="*/ 0 h 9"/>
                <a:gd name="T6" fmla="*/ 8 w 10"/>
                <a:gd name="T7" fmla="*/ 2 h 9"/>
                <a:gd name="T8" fmla="*/ 8 w 10"/>
                <a:gd name="T9" fmla="*/ 3 h 9"/>
                <a:gd name="T10" fmla="*/ 10 w 10"/>
                <a:gd name="T11" fmla="*/ 6 h 9"/>
                <a:gd name="T12" fmla="*/ 10 w 10"/>
                <a:gd name="T13" fmla="*/ 9 h 9"/>
                <a:gd name="T14" fmla="*/ 7 w 10"/>
                <a:gd name="T15" fmla="*/ 8 h 9"/>
                <a:gd name="T16" fmla="*/ 4 w 10"/>
                <a:gd name="T17" fmla="*/ 6 h 9"/>
                <a:gd name="T18" fmla="*/ 1 w 10"/>
                <a:gd name="T19" fmla="*/ 5 h 9"/>
                <a:gd name="T20" fmla="*/ 0 w 10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9">
                  <a:moveTo>
                    <a:pt x="0" y="0"/>
                  </a:moveTo>
                  <a:lnTo>
                    <a:pt x="4" y="0"/>
                  </a:lnTo>
                  <a:lnTo>
                    <a:pt x="8" y="0"/>
                  </a:lnTo>
                  <a:lnTo>
                    <a:pt x="8" y="2"/>
                  </a:lnTo>
                  <a:lnTo>
                    <a:pt x="8" y="3"/>
                  </a:lnTo>
                  <a:lnTo>
                    <a:pt x="10" y="6"/>
                  </a:lnTo>
                  <a:lnTo>
                    <a:pt x="10" y="9"/>
                  </a:lnTo>
                  <a:lnTo>
                    <a:pt x="7" y="8"/>
                  </a:lnTo>
                  <a:lnTo>
                    <a:pt x="4" y="6"/>
                  </a:lnTo>
                  <a:lnTo>
                    <a:pt x="1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5" name="未知"/>
            <p:cNvSpPr/>
            <p:nvPr/>
          </p:nvSpPr>
          <p:spPr bwMode="auto">
            <a:xfrm>
              <a:off x="7718418" y="3552674"/>
              <a:ext cx="14049" cy="32781"/>
            </a:xfrm>
            <a:custGeom>
              <a:avLst/>
              <a:gdLst>
                <a:gd name="T0" fmla="*/ 0 w 6"/>
                <a:gd name="T1" fmla="*/ 0 h 14"/>
                <a:gd name="T2" fmla="*/ 3 w 6"/>
                <a:gd name="T3" fmla="*/ 2 h 14"/>
                <a:gd name="T4" fmla="*/ 4 w 6"/>
                <a:gd name="T5" fmla="*/ 5 h 14"/>
                <a:gd name="T6" fmla="*/ 6 w 6"/>
                <a:gd name="T7" fmla="*/ 8 h 14"/>
                <a:gd name="T8" fmla="*/ 6 w 6"/>
                <a:gd name="T9" fmla="*/ 14 h 14"/>
                <a:gd name="T10" fmla="*/ 4 w 6"/>
                <a:gd name="T11" fmla="*/ 14 h 14"/>
                <a:gd name="T12" fmla="*/ 3 w 6"/>
                <a:gd name="T13" fmla="*/ 12 h 14"/>
                <a:gd name="T14" fmla="*/ 1 w 6"/>
                <a:gd name="T15" fmla="*/ 7 h 14"/>
                <a:gd name="T16" fmla="*/ 0 w 6"/>
                <a:gd name="T1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4">
                  <a:moveTo>
                    <a:pt x="0" y="0"/>
                  </a:moveTo>
                  <a:lnTo>
                    <a:pt x="3" y="2"/>
                  </a:lnTo>
                  <a:lnTo>
                    <a:pt x="4" y="5"/>
                  </a:lnTo>
                  <a:lnTo>
                    <a:pt x="6" y="8"/>
                  </a:lnTo>
                  <a:lnTo>
                    <a:pt x="6" y="14"/>
                  </a:lnTo>
                  <a:lnTo>
                    <a:pt x="4" y="14"/>
                  </a:lnTo>
                  <a:lnTo>
                    <a:pt x="3" y="12"/>
                  </a:lnTo>
                  <a:lnTo>
                    <a:pt x="1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" name="未知"/>
            <p:cNvSpPr/>
            <p:nvPr/>
          </p:nvSpPr>
          <p:spPr bwMode="auto">
            <a:xfrm>
              <a:off x="7783981" y="3552674"/>
              <a:ext cx="18732" cy="16391"/>
            </a:xfrm>
            <a:custGeom>
              <a:avLst/>
              <a:gdLst>
                <a:gd name="T0" fmla="*/ 3 w 8"/>
                <a:gd name="T1" fmla="*/ 0 h 7"/>
                <a:gd name="T2" fmla="*/ 6 w 8"/>
                <a:gd name="T3" fmla="*/ 1 h 7"/>
                <a:gd name="T4" fmla="*/ 8 w 8"/>
                <a:gd name="T5" fmla="*/ 4 h 7"/>
                <a:gd name="T6" fmla="*/ 8 w 8"/>
                <a:gd name="T7" fmla="*/ 5 h 7"/>
                <a:gd name="T8" fmla="*/ 6 w 8"/>
                <a:gd name="T9" fmla="*/ 7 h 7"/>
                <a:gd name="T10" fmla="*/ 3 w 8"/>
                <a:gd name="T11" fmla="*/ 7 h 7"/>
                <a:gd name="T12" fmla="*/ 0 w 8"/>
                <a:gd name="T13" fmla="*/ 7 h 7"/>
                <a:gd name="T14" fmla="*/ 0 w 8"/>
                <a:gd name="T15" fmla="*/ 5 h 7"/>
                <a:gd name="T16" fmla="*/ 0 w 8"/>
                <a:gd name="T17" fmla="*/ 2 h 7"/>
                <a:gd name="T18" fmla="*/ 2 w 8"/>
                <a:gd name="T19" fmla="*/ 2 h 7"/>
                <a:gd name="T20" fmla="*/ 3 w 8"/>
                <a:gd name="T21" fmla="*/ 2 h 7"/>
                <a:gd name="T22" fmla="*/ 3 w 8"/>
                <a:gd name="T23" fmla="*/ 1 h 7"/>
                <a:gd name="T24" fmla="*/ 3 w 8"/>
                <a:gd name="T2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7">
                  <a:moveTo>
                    <a:pt x="3" y="0"/>
                  </a:moveTo>
                  <a:lnTo>
                    <a:pt x="6" y="1"/>
                  </a:lnTo>
                  <a:lnTo>
                    <a:pt x="8" y="4"/>
                  </a:lnTo>
                  <a:lnTo>
                    <a:pt x="8" y="5"/>
                  </a:lnTo>
                  <a:lnTo>
                    <a:pt x="6" y="7"/>
                  </a:lnTo>
                  <a:lnTo>
                    <a:pt x="3" y="7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2"/>
                  </a:lnTo>
                  <a:lnTo>
                    <a:pt x="2" y="2"/>
                  </a:lnTo>
                  <a:lnTo>
                    <a:pt x="3" y="2"/>
                  </a:lnTo>
                  <a:lnTo>
                    <a:pt x="3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7" name="未知"/>
            <p:cNvSpPr/>
            <p:nvPr/>
          </p:nvSpPr>
          <p:spPr bwMode="auto">
            <a:xfrm>
              <a:off x="7781639" y="3578431"/>
              <a:ext cx="21074" cy="14049"/>
            </a:xfrm>
            <a:custGeom>
              <a:avLst/>
              <a:gdLst>
                <a:gd name="T0" fmla="*/ 4 w 9"/>
                <a:gd name="T1" fmla="*/ 0 h 6"/>
                <a:gd name="T2" fmla="*/ 7 w 9"/>
                <a:gd name="T3" fmla="*/ 3 h 6"/>
                <a:gd name="T4" fmla="*/ 9 w 9"/>
                <a:gd name="T5" fmla="*/ 6 h 6"/>
                <a:gd name="T6" fmla="*/ 6 w 9"/>
                <a:gd name="T7" fmla="*/ 6 h 6"/>
                <a:gd name="T8" fmla="*/ 3 w 9"/>
                <a:gd name="T9" fmla="*/ 6 h 6"/>
                <a:gd name="T10" fmla="*/ 1 w 9"/>
                <a:gd name="T11" fmla="*/ 4 h 6"/>
                <a:gd name="T12" fmla="*/ 0 w 9"/>
                <a:gd name="T13" fmla="*/ 3 h 6"/>
                <a:gd name="T14" fmla="*/ 1 w 9"/>
                <a:gd name="T15" fmla="*/ 3 h 6"/>
                <a:gd name="T16" fmla="*/ 3 w 9"/>
                <a:gd name="T17" fmla="*/ 3 h 6"/>
                <a:gd name="T18" fmla="*/ 4 w 9"/>
                <a:gd name="T19" fmla="*/ 1 h 6"/>
                <a:gd name="T20" fmla="*/ 4 w 9"/>
                <a:gd name="T2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6">
                  <a:moveTo>
                    <a:pt x="4" y="0"/>
                  </a:moveTo>
                  <a:lnTo>
                    <a:pt x="7" y="3"/>
                  </a:lnTo>
                  <a:lnTo>
                    <a:pt x="9" y="6"/>
                  </a:lnTo>
                  <a:lnTo>
                    <a:pt x="6" y="6"/>
                  </a:lnTo>
                  <a:lnTo>
                    <a:pt x="3" y="6"/>
                  </a:lnTo>
                  <a:lnTo>
                    <a:pt x="1" y="4"/>
                  </a:lnTo>
                  <a:lnTo>
                    <a:pt x="0" y="3"/>
                  </a:lnTo>
                  <a:lnTo>
                    <a:pt x="1" y="3"/>
                  </a:lnTo>
                  <a:lnTo>
                    <a:pt x="3" y="3"/>
                  </a:lnTo>
                  <a:lnTo>
                    <a:pt x="4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8" name="未知"/>
            <p:cNvSpPr/>
            <p:nvPr/>
          </p:nvSpPr>
          <p:spPr bwMode="auto">
            <a:xfrm>
              <a:off x="7821445" y="3585456"/>
              <a:ext cx="21074" cy="9366"/>
            </a:xfrm>
            <a:custGeom>
              <a:avLst/>
              <a:gdLst>
                <a:gd name="T0" fmla="*/ 0 w 9"/>
                <a:gd name="T1" fmla="*/ 0 h 4"/>
                <a:gd name="T2" fmla="*/ 4 w 9"/>
                <a:gd name="T3" fmla="*/ 1 h 4"/>
                <a:gd name="T4" fmla="*/ 9 w 9"/>
                <a:gd name="T5" fmla="*/ 3 h 4"/>
                <a:gd name="T6" fmla="*/ 9 w 9"/>
                <a:gd name="T7" fmla="*/ 4 h 4"/>
                <a:gd name="T8" fmla="*/ 9 w 9"/>
                <a:gd name="T9" fmla="*/ 4 h 4"/>
                <a:gd name="T10" fmla="*/ 6 w 9"/>
                <a:gd name="T11" fmla="*/ 4 h 4"/>
                <a:gd name="T12" fmla="*/ 4 w 9"/>
                <a:gd name="T13" fmla="*/ 4 h 4"/>
                <a:gd name="T14" fmla="*/ 2 w 9"/>
                <a:gd name="T15" fmla="*/ 3 h 4"/>
                <a:gd name="T16" fmla="*/ 0 w 9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4">
                  <a:moveTo>
                    <a:pt x="0" y="0"/>
                  </a:moveTo>
                  <a:lnTo>
                    <a:pt x="4" y="1"/>
                  </a:lnTo>
                  <a:lnTo>
                    <a:pt x="9" y="3"/>
                  </a:lnTo>
                  <a:lnTo>
                    <a:pt x="9" y="4"/>
                  </a:lnTo>
                  <a:lnTo>
                    <a:pt x="9" y="4"/>
                  </a:lnTo>
                  <a:lnTo>
                    <a:pt x="6" y="4"/>
                  </a:lnTo>
                  <a:lnTo>
                    <a:pt x="4" y="4"/>
                  </a:lnTo>
                  <a:lnTo>
                    <a:pt x="2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" name="未知"/>
            <p:cNvSpPr/>
            <p:nvPr/>
          </p:nvSpPr>
          <p:spPr bwMode="auto">
            <a:xfrm>
              <a:off x="7755882" y="3601846"/>
              <a:ext cx="18732" cy="32781"/>
            </a:xfrm>
            <a:custGeom>
              <a:avLst/>
              <a:gdLst>
                <a:gd name="T0" fmla="*/ 1 w 8"/>
                <a:gd name="T1" fmla="*/ 0 h 14"/>
                <a:gd name="T2" fmla="*/ 4 w 8"/>
                <a:gd name="T3" fmla="*/ 4 h 14"/>
                <a:gd name="T4" fmla="*/ 7 w 8"/>
                <a:gd name="T5" fmla="*/ 7 h 14"/>
                <a:gd name="T6" fmla="*/ 8 w 8"/>
                <a:gd name="T7" fmla="*/ 10 h 14"/>
                <a:gd name="T8" fmla="*/ 8 w 8"/>
                <a:gd name="T9" fmla="*/ 14 h 14"/>
                <a:gd name="T10" fmla="*/ 8 w 8"/>
                <a:gd name="T11" fmla="*/ 14 h 14"/>
                <a:gd name="T12" fmla="*/ 7 w 8"/>
                <a:gd name="T13" fmla="*/ 14 h 14"/>
                <a:gd name="T14" fmla="*/ 2 w 8"/>
                <a:gd name="T15" fmla="*/ 13 h 14"/>
                <a:gd name="T16" fmla="*/ 0 w 8"/>
                <a:gd name="T17" fmla="*/ 13 h 14"/>
                <a:gd name="T18" fmla="*/ 0 w 8"/>
                <a:gd name="T19" fmla="*/ 7 h 14"/>
                <a:gd name="T20" fmla="*/ 1 w 8"/>
                <a:gd name="T21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14">
                  <a:moveTo>
                    <a:pt x="1" y="0"/>
                  </a:moveTo>
                  <a:lnTo>
                    <a:pt x="4" y="4"/>
                  </a:lnTo>
                  <a:lnTo>
                    <a:pt x="7" y="7"/>
                  </a:lnTo>
                  <a:lnTo>
                    <a:pt x="8" y="10"/>
                  </a:lnTo>
                  <a:lnTo>
                    <a:pt x="8" y="14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2" y="13"/>
                  </a:lnTo>
                  <a:lnTo>
                    <a:pt x="0" y="13"/>
                  </a:lnTo>
                  <a:lnTo>
                    <a:pt x="0" y="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" name="未知"/>
            <p:cNvSpPr/>
            <p:nvPr/>
          </p:nvSpPr>
          <p:spPr bwMode="auto">
            <a:xfrm>
              <a:off x="7812079" y="3608871"/>
              <a:ext cx="32781" cy="16391"/>
            </a:xfrm>
            <a:custGeom>
              <a:avLst/>
              <a:gdLst>
                <a:gd name="T0" fmla="*/ 8 w 14"/>
                <a:gd name="T1" fmla="*/ 0 h 7"/>
                <a:gd name="T2" fmla="*/ 11 w 14"/>
                <a:gd name="T3" fmla="*/ 1 h 7"/>
                <a:gd name="T4" fmla="*/ 13 w 14"/>
                <a:gd name="T5" fmla="*/ 3 h 7"/>
                <a:gd name="T6" fmla="*/ 13 w 14"/>
                <a:gd name="T7" fmla="*/ 3 h 7"/>
                <a:gd name="T8" fmla="*/ 14 w 14"/>
                <a:gd name="T9" fmla="*/ 7 h 7"/>
                <a:gd name="T10" fmla="*/ 10 w 14"/>
                <a:gd name="T11" fmla="*/ 7 h 7"/>
                <a:gd name="T12" fmla="*/ 4 w 14"/>
                <a:gd name="T13" fmla="*/ 7 h 7"/>
                <a:gd name="T14" fmla="*/ 3 w 14"/>
                <a:gd name="T15" fmla="*/ 4 h 7"/>
                <a:gd name="T16" fmla="*/ 0 w 14"/>
                <a:gd name="T17" fmla="*/ 3 h 7"/>
                <a:gd name="T18" fmla="*/ 4 w 14"/>
                <a:gd name="T19" fmla="*/ 1 h 7"/>
                <a:gd name="T20" fmla="*/ 8 w 14"/>
                <a:gd name="T2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7">
                  <a:moveTo>
                    <a:pt x="8" y="0"/>
                  </a:moveTo>
                  <a:lnTo>
                    <a:pt x="11" y="1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4" y="7"/>
                  </a:lnTo>
                  <a:lnTo>
                    <a:pt x="10" y="7"/>
                  </a:lnTo>
                  <a:lnTo>
                    <a:pt x="4" y="7"/>
                  </a:lnTo>
                  <a:lnTo>
                    <a:pt x="3" y="4"/>
                  </a:lnTo>
                  <a:lnTo>
                    <a:pt x="0" y="3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" name="未知"/>
            <p:cNvSpPr/>
            <p:nvPr/>
          </p:nvSpPr>
          <p:spPr bwMode="auto">
            <a:xfrm>
              <a:off x="7774615" y="3641652"/>
              <a:ext cx="21074" cy="37464"/>
            </a:xfrm>
            <a:custGeom>
              <a:avLst/>
              <a:gdLst>
                <a:gd name="T0" fmla="*/ 6 w 9"/>
                <a:gd name="T1" fmla="*/ 0 h 16"/>
                <a:gd name="T2" fmla="*/ 9 w 9"/>
                <a:gd name="T3" fmla="*/ 1 h 16"/>
                <a:gd name="T4" fmla="*/ 9 w 9"/>
                <a:gd name="T5" fmla="*/ 6 h 16"/>
                <a:gd name="T6" fmla="*/ 6 w 9"/>
                <a:gd name="T7" fmla="*/ 10 h 16"/>
                <a:gd name="T8" fmla="*/ 3 w 9"/>
                <a:gd name="T9" fmla="*/ 16 h 16"/>
                <a:gd name="T10" fmla="*/ 3 w 9"/>
                <a:gd name="T11" fmla="*/ 14 h 16"/>
                <a:gd name="T12" fmla="*/ 3 w 9"/>
                <a:gd name="T13" fmla="*/ 13 h 16"/>
                <a:gd name="T14" fmla="*/ 2 w 9"/>
                <a:gd name="T15" fmla="*/ 7 h 16"/>
                <a:gd name="T16" fmla="*/ 0 w 9"/>
                <a:gd name="T17" fmla="*/ 3 h 16"/>
                <a:gd name="T18" fmla="*/ 3 w 9"/>
                <a:gd name="T19" fmla="*/ 1 h 16"/>
                <a:gd name="T20" fmla="*/ 6 w 9"/>
                <a:gd name="T2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16">
                  <a:moveTo>
                    <a:pt x="6" y="0"/>
                  </a:moveTo>
                  <a:lnTo>
                    <a:pt x="9" y="1"/>
                  </a:lnTo>
                  <a:lnTo>
                    <a:pt x="9" y="6"/>
                  </a:lnTo>
                  <a:lnTo>
                    <a:pt x="6" y="10"/>
                  </a:lnTo>
                  <a:lnTo>
                    <a:pt x="3" y="16"/>
                  </a:lnTo>
                  <a:lnTo>
                    <a:pt x="3" y="14"/>
                  </a:lnTo>
                  <a:lnTo>
                    <a:pt x="3" y="13"/>
                  </a:lnTo>
                  <a:lnTo>
                    <a:pt x="2" y="7"/>
                  </a:lnTo>
                  <a:lnTo>
                    <a:pt x="0" y="3"/>
                  </a:lnTo>
                  <a:lnTo>
                    <a:pt x="3" y="1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2" name="未知"/>
            <p:cNvSpPr/>
            <p:nvPr/>
          </p:nvSpPr>
          <p:spPr bwMode="auto">
            <a:xfrm>
              <a:off x="6662391" y="3662726"/>
              <a:ext cx="56197" cy="112393"/>
            </a:xfrm>
            <a:custGeom>
              <a:avLst/>
              <a:gdLst>
                <a:gd name="T0" fmla="*/ 3 w 24"/>
                <a:gd name="T1" fmla="*/ 0 h 48"/>
                <a:gd name="T2" fmla="*/ 10 w 24"/>
                <a:gd name="T3" fmla="*/ 4 h 48"/>
                <a:gd name="T4" fmla="*/ 14 w 24"/>
                <a:gd name="T5" fmla="*/ 12 h 48"/>
                <a:gd name="T6" fmla="*/ 18 w 24"/>
                <a:gd name="T7" fmla="*/ 20 h 48"/>
                <a:gd name="T8" fmla="*/ 24 w 24"/>
                <a:gd name="T9" fmla="*/ 28 h 48"/>
                <a:gd name="T10" fmla="*/ 20 w 24"/>
                <a:gd name="T11" fmla="*/ 40 h 48"/>
                <a:gd name="T12" fmla="*/ 14 w 24"/>
                <a:gd name="T13" fmla="*/ 48 h 48"/>
                <a:gd name="T14" fmla="*/ 14 w 24"/>
                <a:gd name="T15" fmla="*/ 48 h 48"/>
                <a:gd name="T16" fmla="*/ 13 w 24"/>
                <a:gd name="T17" fmla="*/ 48 h 48"/>
                <a:gd name="T18" fmla="*/ 7 w 24"/>
                <a:gd name="T19" fmla="*/ 47 h 48"/>
                <a:gd name="T20" fmla="*/ 1 w 24"/>
                <a:gd name="T21" fmla="*/ 47 h 48"/>
                <a:gd name="T22" fmla="*/ 0 w 24"/>
                <a:gd name="T23" fmla="*/ 34 h 48"/>
                <a:gd name="T24" fmla="*/ 0 w 24"/>
                <a:gd name="T25" fmla="*/ 22 h 48"/>
                <a:gd name="T26" fmla="*/ 0 w 24"/>
                <a:gd name="T27" fmla="*/ 11 h 48"/>
                <a:gd name="T28" fmla="*/ 3 w 24"/>
                <a:gd name="T2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" h="48">
                  <a:moveTo>
                    <a:pt x="3" y="0"/>
                  </a:moveTo>
                  <a:lnTo>
                    <a:pt x="10" y="4"/>
                  </a:lnTo>
                  <a:lnTo>
                    <a:pt x="14" y="12"/>
                  </a:lnTo>
                  <a:lnTo>
                    <a:pt x="18" y="20"/>
                  </a:lnTo>
                  <a:lnTo>
                    <a:pt x="24" y="28"/>
                  </a:lnTo>
                  <a:lnTo>
                    <a:pt x="20" y="40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3" y="48"/>
                  </a:lnTo>
                  <a:lnTo>
                    <a:pt x="7" y="47"/>
                  </a:lnTo>
                  <a:lnTo>
                    <a:pt x="1" y="47"/>
                  </a:lnTo>
                  <a:lnTo>
                    <a:pt x="0" y="34"/>
                  </a:lnTo>
                  <a:lnTo>
                    <a:pt x="0" y="22"/>
                  </a:lnTo>
                  <a:lnTo>
                    <a:pt x="0" y="1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3" name="未知"/>
            <p:cNvSpPr/>
            <p:nvPr/>
          </p:nvSpPr>
          <p:spPr bwMode="auto">
            <a:xfrm>
              <a:off x="7812079" y="3665067"/>
              <a:ext cx="63221" cy="110052"/>
            </a:xfrm>
            <a:custGeom>
              <a:avLst/>
              <a:gdLst>
                <a:gd name="T0" fmla="*/ 21 w 27"/>
                <a:gd name="T1" fmla="*/ 47 h 47"/>
                <a:gd name="T2" fmla="*/ 16 w 27"/>
                <a:gd name="T3" fmla="*/ 47 h 47"/>
                <a:gd name="T4" fmla="*/ 10 w 27"/>
                <a:gd name="T5" fmla="*/ 46 h 47"/>
                <a:gd name="T6" fmla="*/ 7 w 27"/>
                <a:gd name="T7" fmla="*/ 43 h 47"/>
                <a:gd name="T8" fmla="*/ 4 w 27"/>
                <a:gd name="T9" fmla="*/ 40 h 47"/>
                <a:gd name="T10" fmla="*/ 1 w 27"/>
                <a:gd name="T11" fmla="*/ 31 h 47"/>
                <a:gd name="T12" fmla="*/ 0 w 27"/>
                <a:gd name="T13" fmla="*/ 20 h 47"/>
                <a:gd name="T14" fmla="*/ 10 w 27"/>
                <a:gd name="T15" fmla="*/ 10 h 47"/>
                <a:gd name="T16" fmla="*/ 18 w 27"/>
                <a:gd name="T17" fmla="*/ 0 h 47"/>
                <a:gd name="T18" fmla="*/ 18 w 27"/>
                <a:gd name="T19" fmla="*/ 1 h 47"/>
                <a:gd name="T20" fmla="*/ 18 w 27"/>
                <a:gd name="T21" fmla="*/ 3 h 47"/>
                <a:gd name="T22" fmla="*/ 23 w 27"/>
                <a:gd name="T23" fmla="*/ 16 h 47"/>
                <a:gd name="T24" fmla="*/ 27 w 27"/>
                <a:gd name="T25" fmla="*/ 27 h 47"/>
                <a:gd name="T26" fmla="*/ 23 w 27"/>
                <a:gd name="T27" fmla="*/ 31 h 47"/>
                <a:gd name="T28" fmla="*/ 18 w 27"/>
                <a:gd name="T29" fmla="*/ 36 h 47"/>
                <a:gd name="T30" fmla="*/ 20 w 27"/>
                <a:gd name="T31" fmla="*/ 41 h 47"/>
                <a:gd name="T32" fmla="*/ 21 w 27"/>
                <a:gd name="T33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" h="47">
                  <a:moveTo>
                    <a:pt x="21" y="47"/>
                  </a:moveTo>
                  <a:lnTo>
                    <a:pt x="16" y="47"/>
                  </a:lnTo>
                  <a:lnTo>
                    <a:pt x="10" y="46"/>
                  </a:lnTo>
                  <a:lnTo>
                    <a:pt x="7" y="43"/>
                  </a:lnTo>
                  <a:lnTo>
                    <a:pt x="4" y="40"/>
                  </a:lnTo>
                  <a:lnTo>
                    <a:pt x="1" y="31"/>
                  </a:lnTo>
                  <a:lnTo>
                    <a:pt x="0" y="20"/>
                  </a:lnTo>
                  <a:lnTo>
                    <a:pt x="10" y="10"/>
                  </a:lnTo>
                  <a:lnTo>
                    <a:pt x="18" y="0"/>
                  </a:lnTo>
                  <a:lnTo>
                    <a:pt x="18" y="1"/>
                  </a:lnTo>
                  <a:lnTo>
                    <a:pt x="18" y="3"/>
                  </a:lnTo>
                  <a:lnTo>
                    <a:pt x="23" y="16"/>
                  </a:lnTo>
                  <a:lnTo>
                    <a:pt x="27" y="27"/>
                  </a:lnTo>
                  <a:lnTo>
                    <a:pt x="23" y="31"/>
                  </a:lnTo>
                  <a:lnTo>
                    <a:pt x="18" y="36"/>
                  </a:lnTo>
                  <a:lnTo>
                    <a:pt x="20" y="41"/>
                  </a:lnTo>
                  <a:lnTo>
                    <a:pt x="21" y="47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4" name="未知"/>
            <p:cNvSpPr/>
            <p:nvPr/>
          </p:nvSpPr>
          <p:spPr bwMode="auto">
            <a:xfrm>
              <a:off x="7772273" y="3695507"/>
              <a:ext cx="32781" cy="30440"/>
            </a:xfrm>
            <a:custGeom>
              <a:avLst/>
              <a:gdLst>
                <a:gd name="T0" fmla="*/ 11 w 14"/>
                <a:gd name="T1" fmla="*/ 0 h 13"/>
                <a:gd name="T2" fmla="*/ 14 w 14"/>
                <a:gd name="T3" fmla="*/ 3 h 13"/>
                <a:gd name="T4" fmla="*/ 14 w 14"/>
                <a:gd name="T5" fmla="*/ 6 h 13"/>
                <a:gd name="T6" fmla="*/ 14 w 14"/>
                <a:gd name="T7" fmla="*/ 10 h 13"/>
                <a:gd name="T8" fmla="*/ 13 w 14"/>
                <a:gd name="T9" fmla="*/ 13 h 13"/>
                <a:gd name="T10" fmla="*/ 13 w 14"/>
                <a:gd name="T11" fmla="*/ 13 h 13"/>
                <a:gd name="T12" fmla="*/ 11 w 14"/>
                <a:gd name="T13" fmla="*/ 13 h 13"/>
                <a:gd name="T14" fmla="*/ 5 w 14"/>
                <a:gd name="T15" fmla="*/ 13 h 13"/>
                <a:gd name="T16" fmla="*/ 0 w 14"/>
                <a:gd name="T17" fmla="*/ 11 h 13"/>
                <a:gd name="T18" fmla="*/ 5 w 14"/>
                <a:gd name="T19" fmla="*/ 6 h 13"/>
                <a:gd name="T20" fmla="*/ 11 w 14"/>
                <a:gd name="T21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" h="13">
                  <a:moveTo>
                    <a:pt x="11" y="0"/>
                  </a:moveTo>
                  <a:lnTo>
                    <a:pt x="14" y="3"/>
                  </a:lnTo>
                  <a:lnTo>
                    <a:pt x="14" y="6"/>
                  </a:lnTo>
                  <a:lnTo>
                    <a:pt x="14" y="10"/>
                  </a:lnTo>
                  <a:lnTo>
                    <a:pt x="13" y="13"/>
                  </a:lnTo>
                  <a:lnTo>
                    <a:pt x="13" y="13"/>
                  </a:lnTo>
                  <a:lnTo>
                    <a:pt x="11" y="13"/>
                  </a:lnTo>
                  <a:lnTo>
                    <a:pt x="5" y="13"/>
                  </a:lnTo>
                  <a:lnTo>
                    <a:pt x="0" y="11"/>
                  </a:lnTo>
                  <a:lnTo>
                    <a:pt x="5" y="6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5" name="未知"/>
            <p:cNvSpPr/>
            <p:nvPr/>
          </p:nvSpPr>
          <p:spPr bwMode="auto">
            <a:xfrm>
              <a:off x="7421045" y="3749362"/>
              <a:ext cx="266934" cy="320789"/>
            </a:xfrm>
            <a:custGeom>
              <a:avLst/>
              <a:gdLst>
                <a:gd name="T0" fmla="*/ 88 w 114"/>
                <a:gd name="T1" fmla="*/ 0 h 137"/>
                <a:gd name="T2" fmla="*/ 101 w 114"/>
                <a:gd name="T3" fmla="*/ 8 h 137"/>
                <a:gd name="T4" fmla="*/ 114 w 114"/>
                <a:gd name="T5" fmla="*/ 18 h 137"/>
                <a:gd name="T6" fmla="*/ 114 w 114"/>
                <a:gd name="T7" fmla="*/ 20 h 137"/>
                <a:gd name="T8" fmla="*/ 114 w 114"/>
                <a:gd name="T9" fmla="*/ 23 h 137"/>
                <a:gd name="T10" fmla="*/ 111 w 114"/>
                <a:gd name="T11" fmla="*/ 30 h 137"/>
                <a:gd name="T12" fmla="*/ 107 w 114"/>
                <a:gd name="T13" fmla="*/ 34 h 137"/>
                <a:gd name="T14" fmla="*/ 103 w 114"/>
                <a:gd name="T15" fmla="*/ 38 h 137"/>
                <a:gd name="T16" fmla="*/ 97 w 114"/>
                <a:gd name="T17" fmla="*/ 43 h 137"/>
                <a:gd name="T18" fmla="*/ 104 w 114"/>
                <a:gd name="T19" fmla="*/ 58 h 137"/>
                <a:gd name="T20" fmla="*/ 110 w 114"/>
                <a:gd name="T21" fmla="*/ 75 h 137"/>
                <a:gd name="T22" fmla="*/ 104 w 114"/>
                <a:gd name="T23" fmla="*/ 81 h 137"/>
                <a:gd name="T24" fmla="*/ 100 w 114"/>
                <a:gd name="T25" fmla="*/ 88 h 137"/>
                <a:gd name="T26" fmla="*/ 95 w 114"/>
                <a:gd name="T27" fmla="*/ 97 h 137"/>
                <a:gd name="T28" fmla="*/ 94 w 114"/>
                <a:gd name="T29" fmla="*/ 105 h 137"/>
                <a:gd name="T30" fmla="*/ 91 w 114"/>
                <a:gd name="T31" fmla="*/ 114 h 137"/>
                <a:gd name="T32" fmla="*/ 88 w 114"/>
                <a:gd name="T33" fmla="*/ 123 h 137"/>
                <a:gd name="T34" fmla="*/ 84 w 114"/>
                <a:gd name="T35" fmla="*/ 130 h 137"/>
                <a:gd name="T36" fmla="*/ 80 w 114"/>
                <a:gd name="T37" fmla="*/ 137 h 137"/>
                <a:gd name="T38" fmla="*/ 68 w 114"/>
                <a:gd name="T39" fmla="*/ 133 h 137"/>
                <a:gd name="T40" fmla="*/ 58 w 114"/>
                <a:gd name="T41" fmla="*/ 127 h 137"/>
                <a:gd name="T42" fmla="*/ 37 w 114"/>
                <a:gd name="T43" fmla="*/ 125 h 137"/>
                <a:gd name="T44" fmla="*/ 17 w 114"/>
                <a:gd name="T45" fmla="*/ 124 h 137"/>
                <a:gd name="T46" fmla="*/ 16 w 114"/>
                <a:gd name="T47" fmla="*/ 113 h 137"/>
                <a:gd name="T48" fmla="*/ 11 w 114"/>
                <a:gd name="T49" fmla="*/ 104 h 137"/>
                <a:gd name="T50" fmla="*/ 7 w 114"/>
                <a:gd name="T51" fmla="*/ 97 h 137"/>
                <a:gd name="T52" fmla="*/ 0 w 114"/>
                <a:gd name="T53" fmla="*/ 90 h 137"/>
                <a:gd name="T54" fmla="*/ 0 w 114"/>
                <a:gd name="T55" fmla="*/ 83 h 137"/>
                <a:gd name="T56" fmla="*/ 1 w 114"/>
                <a:gd name="T57" fmla="*/ 77 h 137"/>
                <a:gd name="T58" fmla="*/ 4 w 114"/>
                <a:gd name="T59" fmla="*/ 71 h 137"/>
                <a:gd name="T60" fmla="*/ 6 w 114"/>
                <a:gd name="T61" fmla="*/ 67 h 137"/>
                <a:gd name="T62" fmla="*/ 13 w 114"/>
                <a:gd name="T63" fmla="*/ 68 h 137"/>
                <a:gd name="T64" fmla="*/ 21 w 114"/>
                <a:gd name="T65" fmla="*/ 70 h 137"/>
                <a:gd name="T66" fmla="*/ 27 w 114"/>
                <a:gd name="T67" fmla="*/ 61 h 137"/>
                <a:gd name="T68" fmla="*/ 33 w 114"/>
                <a:gd name="T69" fmla="*/ 54 h 137"/>
                <a:gd name="T70" fmla="*/ 44 w 114"/>
                <a:gd name="T71" fmla="*/ 47 h 137"/>
                <a:gd name="T72" fmla="*/ 55 w 114"/>
                <a:gd name="T73" fmla="*/ 41 h 137"/>
                <a:gd name="T74" fmla="*/ 73 w 114"/>
                <a:gd name="T75" fmla="*/ 20 h 137"/>
                <a:gd name="T76" fmla="*/ 88 w 114"/>
                <a:gd name="T77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4" h="137">
                  <a:moveTo>
                    <a:pt x="88" y="0"/>
                  </a:moveTo>
                  <a:lnTo>
                    <a:pt x="101" y="8"/>
                  </a:lnTo>
                  <a:lnTo>
                    <a:pt x="114" y="18"/>
                  </a:lnTo>
                  <a:lnTo>
                    <a:pt x="114" y="20"/>
                  </a:lnTo>
                  <a:lnTo>
                    <a:pt x="114" y="23"/>
                  </a:lnTo>
                  <a:lnTo>
                    <a:pt x="111" y="30"/>
                  </a:lnTo>
                  <a:lnTo>
                    <a:pt x="107" y="34"/>
                  </a:lnTo>
                  <a:lnTo>
                    <a:pt x="103" y="38"/>
                  </a:lnTo>
                  <a:lnTo>
                    <a:pt x="97" y="43"/>
                  </a:lnTo>
                  <a:lnTo>
                    <a:pt x="104" y="58"/>
                  </a:lnTo>
                  <a:lnTo>
                    <a:pt x="110" y="75"/>
                  </a:lnTo>
                  <a:lnTo>
                    <a:pt x="104" y="81"/>
                  </a:lnTo>
                  <a:lnTo>
                    <a:pt x="100" y="88"/>
                  </a:lnTo>
                  <a:lnTo>
                    <a:pt x="95" y="97"/>
                  </a:lnTo>
                  <a:lnTo>
                    <a:pt x="94" y="105"/>
                  </a:lnTo>
                  <a:lnTo>
                    <a:pt x="91" y="114"/>
                  </a:lnTo>
                  <a:lnTo>
                    <a:pt x="88" y="123"/>
                  </a:lnTo>
                  <a:lnTo>
                    <a:pt x="84" y="130"/>
                  </a:lnTo>
                  <a:lnTo>
                    <a:pt x="80" y="137"/>
                  </a:lnTo>
                  <a:lnTo>
                    <a:pt x="68" y="133"/>
                  </a:lnTo>
                  <a:lnTo>
                    <a:pt x="58" y="127"/>
                  </a:lnTo>
                  <a:lnTo>
                    <a:pt x="37" y="125"/>
                  </a:lnTo>
                  <a:lnTo>
                    <a:pt x="17" y="124"/>
                  </a:lnTo>
                  <a:lnTo>
                    <a:pt x="16" y="113"/>
                  </a:lnTo>
                  <a:lnTo>
                    <a:pt x="11" y="104"/>
                  </a:lnTo>
                  <a:lnTo>
                    <a:pt x="7" y="97"/>
                  </a:lnTo>
                  <a:lnTo>
                    <a:pt x="0" y="90"/>
                  </a:lnTo>
                  <a:lnTo>
                    <a:pt x="0" y="83"/>
                  </a:lnTo>
                  <a:lnTo>
                    <a:pt x="1" y="77"/>
                  </a:lnTo>
                  <a:lnTo>
                    <a:pt x="4" y="71"/>
                  </a:lnTo>
                  <a:lnTo>
                    <a:pt x="6" y="67"/>
                  </a:lnTo>
                  <a:lnTo>
                    <a:pt x="13" y="68"/>
                  </a:lnTo>
                  <a:lnTo>
                    <a:pt x="21" y="70"/>
                  </a:lnTo>
                  <a:lnTo>
                    <a:pt x="27" y="61"/>
                  </a:lnTo>
                  <a:lnTo>
                    <a:pt x="33" y="54"/>
                  </a:lnTo>
                  <a:lnTo>
                    <a:pt x="44" y="47"/>
                  </a:lnTo>
                  <a:lnTo>
                    <a:pt x="55" y="41"/>
                  </a:lnTo>
                  <a:lnTo>
                    <a:pt x="73" y="2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6" name="未知"/>
            <p:cNvSpPr/>
            <p:nvPr/>
          </p:nvSpPr>
          <p:spPr bwMode="auto">
            <a:xfrm>
              <a:off x="7053426" y="3775119"/>
              <a:ext cx="297373" cy="351228"/>
            </a:xfrm>
            <a:custGeom>
              <a:avLst/>
              <a:gdLst>
                <a:gd name="T0" fmla="*/ 3 w 127"/>
                <a:gd name="T1" fmla="*/ 0 h 150"/>
                <a:gd name="T2" fmla="*/ 17 w 127"/>
                <a:gd name="T3" fmla="*/ 4 h 150"/>
                <a:gd name="T4" fmla="*/ 33 w 127"/>
                <a:gd name="T5" fmla="*/ 9 h 150"/>
                <a:gd name="T6" fmla="*/ 37 w 127"/>
                <a:gd name="T7" fmla="*/ 17 h 150"/>
                <a:gd name="T8" fmla="*/ 43 w 127"/>
                <a:gd name="T9" fmla="*/ 26 h 150"/>
                <a:gd name="T10" fmla="*/ 50 w 127"/>
                <a:gd name="T11" fmla="*/ 32 h 150"/>
                <a:gd name="T12" fmla="*/ 57 w 127"/>
                <a:gd name="T13" fmla="*/ 37 h 150"/>
                <a:gd name="T14" fmla="*/ 65 w 127"/>
                <a:gd name="T15" fmla="*/ 43 h 150"/>
                <a:gd name="T16" fmla="*/ 74 w 127"/>
                <a:gd name="T17" fmla="*/ 47 h 150"/>
                <a:gd name="T18" fmla="*/ 81 w 127"/>
                <a:gd name="T19" fmla="*/ 53 h 150"/>
                <a:gd name="T20" fmla="*/ 88 w 127"/>
                <a:gd name="T21" fmla="*/ 60 h 150"/>
                <a:gd name="T22" fmla="*/ 100 w 127"/>
                <a:gd name="T23" fmla="*/ 80 h 150"/>
                <a:gd name="T24" fmla="*/ 108 w 127"/>
                <a:gd name="T25" fmla="*/ 103 h 150"/>
                <a:gd name="T26" fmla="*/ 115 w 127"/>
                <a:gd name="T27" fmla="*/ 107 h 150"/>
                <a:gd name="T28" fmla="*/ 124 w 127"/>
                <a:gd name="T29" fmla="*/ 112 h 150"/>
                <a:gd name="T30" fmla="*/ 125 w 127"/>
                <a:gd name="T31" fmla="*/ 120 h 150"/>
                <a:gd name="T32" fmla="*/ 127 w 127"/>
                <a:gd name="T33" fmla="*/ 130 h 150"/>
                <a:gd name="T34" fmla="*/ 125 w 127"/>
                <a:gd name="T35" fmla="*/ 142 h 150"/>
                <a:gd name="T36" fmla="*/ 124 w 127"/>
                <a:gd name="T37" fmla="*/ 150 h 150"/>
                <a:gd name="T38" fmla="*/ 114 w 127"/>
                <a:gd name="T39" fmla="*/ 150 h 150"/>
                <a:gd name="T40" fmla="*/ 105 w 127"/>
                <a:gd name="T41" fmla="*/ 150 h 150"/>
                <a:gd name="T42" fmla="*/ 97 w 127"/>
                <a:gd name="T43" fmla="*/ 139 h 150"/>
                <a:gd name="T44" fmla="*/ 87 w 127"/>
                <a:gd name="T45" fmla="*/ 127 h 150"/>
                <a:gd name="T46" fmla="*/ 78 w 127"/>
                <a:gd name="T47" fmla="*/ 117 h 150"/>
                <a:gd name="T48" fmla="*/ 70 w 127"/>
                <a:gd name="T49" fmla="*/ 106 h 150"/>
                <a:gd name="T50" fmla="*/ 63 w 127"/>
                <a:gd name="T51" fmla="*/ 93 h 150"/>
                <a:gd name="T52" fmla="*/ 58 w 127"/>
                <a:gd name="T53" fmla="*/ 80 h 150"/>
                <a:gd name="T54" fmla="*/ 54 w 127"/>
                <a:gd name="T55" fmla="*/ 66 h 150"/>
                <a:gd name="T56" fmla="*/ 47 w 127"/>
                <a:gd name="T57" fmla="*/ 53 h 150"/>
                <a:gd name="T58" fmla="*/ 43 w 127"/>
                <a:gd name="T59" fmla="*/ 46 h 150"/>
                <a:gd name="T60" fmla="*/ 37 w 127"/>
                <a:gd name="T61" fmla="*/ 40 h 150"/>
                <a:gd name="T62" fmla="*/ 30 w 127"/>
                <a:gd name="T63" fmla="*/ 36 h 150"/>
                <a:gd name="T64" fmla="*/ 24 w 127"/>
                <a:gd name="T65" fmla="*/ 30 h 150"/>
                <a:gd name="T66" fmla="*/ 17 w 127"/>
                <a:gd name="T67" fmla="*/ 26 h 150"/>
                <a:gd name="T68" fmla="*/ 10 w 127"/>
                <a:gd name="T69" fmla="*/ 20 h 150"/>
                <a:gd name="T70" fmla="*/ 4 w 127"/>
                <a:gd name="T71" fmla="*/ 14 h 150"/>
                <a:gd name="T72" fmla="*/ 0 w 127"/>
                <a:gd name="T73" fmla="*/ 7 h 150"/>
                <a:gd name="T74" fmla="*/ 1 w 127"/>
                <a:gd name="T75" fmla="*/ 3 h 150"/>
                <a:gd name="T76" fmla="*/ 3 w 127"/>
                <a:gd name="T7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27" h="150">
                  <a:moveTo>
                    <a:pt x="3" y="0"/>
                  </a:moveTo>
                  <a:lnTo>
                    <a:pt x="17" y="4"/>
                  </a:lnTo>
                  <a:lnTo>
                    <a:pt x="33" y="9"/>
                  </a:lnTo>
                  <a:lnTo>
                    <a:pt x="37" y="17"/>
                  </a:lnTo>
                  <a:lnTo>
                    <a:pt x="43" y="26"/>
                  </a:lnTo>
                  <a:lnTo>
                    <a:pt x="50" y="32"/>
                  </a:lnTo>
                  <a:lnTo>
                    <a:pt x="57" y="37"/>
                  </a:lnTo>
                  <a:lnTo>
                    <a:pt x="65" y="43"/>
                  </a:lnTo>
                  <a:lnTo>
                    <a:pt x="74" y="47"/>
                  </a:lnTo>
                  <a:lnTo>
                    <a:pt x="81" y="53"/>
                  </a:lnTo>
                  <a:lnTo>
                    <a:pt x="88" y="60"/>
                  </a:lnTo>
                  <a:lnTo>
                    <a:pt x="100" y="80"/>
                  </a:lnTo>
                  <a:lnTo>
                    <a:pt x="108" y="103"/>
                  </a:lnTo>
                  <a:lnTo>
                    <a:pt x="115" y="107"/>
                  </a:lnTo>
                  <a:lnTo>
                    <a:pt x="124" y="112"/>
                  </a:lnTo>
                  <a:lnTo>
                    <a:pt x="125" y="120"/>
                  </a:lnTo>
                  <a:lnTo>
                    <a:pt x="127" y="130"/>
                  </a:lnTo>
                  <a:lnTo>
                    <a:pt x="125" y="142"/>
                  </a:lnTo>
                  <a:lnTo>
                    <a:pt x="124" y="150"/>
                  </a:lnTo>
                  <a:lnTo>
                    <a:pt x="114" y="150"/>
                  </a:lnTo>
                  <a:lnTo>
                    <a:pt x="105" y="150"/>
                  </a:lnTo>
                  <a:lnTo>
                    <a:pt x="97" y="139"/>
                  </a:lnTo>
                  <a:lnTo>
                    <a:pt x="87" y="127"/>
                  </a:lnTo>
                  <a:lnTo>
                    <a:pt x="78" y="117"/>
                  </a:lnTo>
                  <a:lnTo>
                    <a:pt x="70" y="106"/>
                  </a:lnTo>
                  <a:lnTo>
                    <a:pt x="63" y="93"/>
                  </a:lnTo>
                  <a:lnTo>
                    <a:pt x="58" y="80"/>
                  </a:lnTo>
                  <a:lnTo>
                    <a:pt x="54" y="66"/>
                  </a:lnTo>
                  <a:lnTo>
                    <a:pt x="47" y="53"/>
                  </a:lnTo>
                  <a:lnTo>
                    <a:pt x="43" y="46"/>
                  </a:lnTo>
                  <a:lnTo>
                    <a:pt x="37" y="40"/>
                  </a:lnTo>
                  <a:lnTo>
                    <a:pt x="30" y="36"/>
                  </a:lnTo>
                  <a:lnTo>
                    <a:pt x="24" y="30"/>
                  </a:lnTo>
                  <a:lnTo>
                    <a:pt x="17" y="26"/>
                  </a:lnTo>
                  <a:lnTo>
                    <a:pt x="10" y="20"/>
                  </a:lnTo>
                  <a:lnTo>
                    <a:pt x="4" y="14"/>
                  </a:lnTo>
                  <a:lnTo>
                    <a:pt x="0" y="7"/>
                  </a:lnTo>
                  <a:lnTo>
                    <a:pt x="1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7" name="未知"/>
            <p:cNvSpPr/>
            <p:nvPr/>
          </p:nvSpPr>
          <p:spPr bwMode="auto">
            <a:xfrm>
              <a:off x="7924472" y="3878146"/>
              <a:ext cx="14049" cy="14049"/>
            </a:xfrm>
            <a:custGeom>
              <a:avLst/>
              <a:gdLst>
                <a:gd name="T0" fmla="*/ 3 w 6"/>
                <a:gd name="T1" fmla="*/ 0 h 6"/>
                <a:gd name="T2" fmla="*/ 5 w 6"/>
                <a:gd name="T3" fmla="*/ 0 h 6"/>
                <a:gd name="T4" fmla="*/ 6 w 6"/>
                <a:gd name="T5" fmla="*/ 0 h 6"/>
                <a:gd name="T6" fmla="*/ 6 w 6"/>
                <a:gd name="T7" fmla="*/ 3 h 6"/>
                <a:gd name="T8" fmla="*/ 5 w 6"/>
                <a:gd name="T9" fmla="*/ 5 h 6"/>
                <a:gd name="T10" fmla="*/ 5 w 6"/>
                <a:gd name="T11" fmla="*/ 5 h 6"/>
                <a:gd name="T12" fmla="*/ 0 w 6"/>
                <a:gd name="T13" fmla="*/ 6 h 6"/>
                <a:gd name="T14" fmla="*/ 2 w 6"/>
                <a:gd name="T15" fmla="*/ 3 h 6"/>
                <a:gd name="T16" fmla="*/ 3 w 6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6">
                  <a:moveTo>
                    <a:pt x="3" y="0"/>
                  </a:moveTo>
                  <a:lnTo>
                    <a:pt x="5" y="0"/>
                  </a:lnTo>
                  <a:lnTo>
                    <a:pt x="6" y="0"/>
                  </a:lnTo>
                  <a:lnTo>
                    <a:pt x="6" y="3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6"/>
                  </a:lnTo>
                  <a:lnTo>
                    <a:pt x="2" y="3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8" name="未知"/>
            <p:cNvSpPr/>
            <p:nvPr/>
          </p:nvSpPr>
          <p:spPr bwMode="auto">
            <a:xfrm>
              <a:off x="7912764" y="3901561"/>
              <a:ext cx="11708" cy="67904"/>
            </a:xfrm>
            <a:custGeom>
              <a:avLst/>
              <a:gdLst>
                <a:gd name="T0" fmla="*/ 0 w 5"/>
                <a:gd name="T1" fmla="*/ 0 h 29"/>
                <a:gd name="T2" fmla="*/ 3 w 5"/>
                <a:gd name="T3" fmla="*/ 0 h 29"/>
                <a:gd name="T4" fmla="*/ 4 w 5"/>
                <a:gd name="T5" fmla="*/ 0 h 29"/>
                <a:gd name="T6" fmla="*/ 5 w 5"/>
                <a:gd name="T7" fmla="*/ 15 h 29"/>
                <a:gd name="T8" fmla="*/ 5 w 5"/>
                <a:gd name="T9" fmla="*/ 29 h 29"/>
                <a:gd name="T10" fmla="*/ 4 w 5"/>
                <a:gd name="T11" fmla="*/ 29 h 29"/>
                <a:gd name="T12" fmla="*/ 3 w 5"/>
                <a:gd name="T13" fmla="*/ 29 h 29"/>
                <a:gd name="T14" fmla="*/ 0 w 5"/>
                <a:gd name="T15" fmla="*/ 15 h 29"/>
                <a:gd name="T16" fmla="*/ 0 w 5"/>
                <a:gd name="T1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29">
                  <a:moveTo>
                    <a:pt x="0" y="0"/>
                  </a:moveTo>
                  <a:lnTo>
                    <a:pt x="3" y="0"/>
                  </a:lnTo>
                  <a:lnTo>
                    <a:pt x="4" y="0"/>
                  </a:lnTo>
                  <a:lnTo>
                    <a:pt x="5" y="15"/>
                  </a:lnTo>
                  <a:lnTo>
                    <a:pt x="5" y="29"/>
                  </a:lnTo>
                  <a:lnTo>
                    <a:pt x="4" y="29"/>
                  </a:lnTo>
                  <a:lnTo>
                    <a:pt x="3" y="29"/>
                  </a:lnTo>
                  <a:lnTo>
                    <a:pt x="0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9" name="未知"/>
            <p:cNvSpPr/>
            <p:nvPr/>
          </p:nvSpPr>
          <p:spPr bwMode="auto">
            <a:xfrm>
              <a:off x="7795688" y="3908586"/>
              <a:ext cx="49172" cy="35123"/>
            </a:xfrm>
            <a:custGeom>
              <a:avLst/>
              <a:gdLst>
                <a:gd name="T0" fmla="*/ 20 w 21"/>
                <a:gd name="T1" fmla="*/ 0 h 15"/>
                <a:gd name="T2" fmla="*/ 21 w 21"/>
                <a:gd name="T3" fmla="*/ 3 h 15"/>
                <a:gd name="T4" fmla="*/ 21 w 21"/>
                <a:gd name="T5" fmla="*/ 5 h 15"/>
                <a:gd name="T6" fmla="*/ 21 w 21"/>
                <a:gd name="T7" fmla="*/ 7 h 15"/>
                <a:gd name="T8" fmla="*/ 20 w 21"/>
                <a:gd name="T9" fmla="*/ 9 h 15"/>
                <a:gd name="T10" fmla="*/ 15 w 21"/>
                <a:gd name="T11" fmla="*/ 12 h 15"/>
                <a:gd name="T12" fmla="*/ 10 w 21"/>
                <a:gd name="T13" fmla="*/ 15 h 15"/>
                <a:gd name="T14" fmla="*/ 5 w 21"/>
                <a:gd name="T15" fmla="*/ 12 h 15"/>
                <a:gd name="T16" fmla="*/ 0 w 21"/>
                <a:gd name="T17" fmla="*/ 9 h 15"/>
                <a:gd name="T18" fmla="*/ 0 w 21"/>
                <a:gd name="T19" fmla="*/ 9 h 15"/>
                <a:gd name="T20" fmla="*/ 0 w 21"/>
                <a:gd name="T21" fmla="*/ 7 h 15"/>
                <a:gd name="T22" fmla="*/ 8 w 21"/>
                <a:gd name="T23" fmla="*/ 7 h 15"/>
                <a:gd name="T24" fmla="*/ 18 w 21"/>
                <a:gd name="T25" fmla="*/ 6 h 15"/>
                <a:gd name="T26" fmla="*/ 18 w 21"/>
                <a:gd name="T27" fmla="*/ 3 h 15"/>
                <a:gd name="T28" fmla="*/ 20 w 21"/>
                <a:gd name="T2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" h="15">
                  <a:moveTo>
                    <a:pt x="20" y="0"/>
                  </a:moveTo>
                  <a:lnTo>
                    <a:pt x="21" y="3"/>
                  </a:lnTo>
                  <a:lnTo>
                    <a:pt x="21" y="5"/>
                  </a:lnTo>
                  <a:lnTo>
                    <a:pt x="21" y="7"/>
                  </a:lnTo>
                  <a:lnTo>
                    <a:pt x="20" y="9"/>
                  </a:lnTo>
                  <a:lnTo>
                    <a:pt x="15" y="12"/>
                  </a:lnTo>
                  <a:lnTo>
                    <a:pt x="10" y="15"/>
                  </a:lnTo>
                  <a:lnTo>
                    <a:pt x="5" y="12"/>
                  </a:lnTo>
                  <a:lnTo>
                    <a:pt x="0" y="9"/>
                  </a:lnTo>
                  <a:lnTo>
                    <a:pt x="0" y="9"/>
                  </a:lnTo>
                  <a:lnTo>
                    <a:pt x="0" y="7"/>
                  </a:lnTo>
                  <a:lnTo>
                    <a:pt x="8" y="7"/>
                  </a:lnTo>
                  <a:lnTo>
                    <a:pt x="18" y="6"/>
                  </a:lnTo>
                  <a:lnTo>
                    <a:pt x="18" y="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0" name="未知"/>
            <p:cNvSpPr/>
            <p:nvPr/>
          </p:nvSpPr>
          <p:spPr bwMode="auto">
            <a:xfrm>
              <a:off x="7725443" y="3922635"/>
              <a:ext cx="63221" cy="21074"/>
            </a:xfrm>
            <a:custGeom>
              <a:avLst/>
              <a:gdLst>
                <a:gd name="T0" fmla="*/ 15 w 27"/>
                <a:gd name="T1" fmla="*/ 0 h 9"/>
                <a:gd name="T2" fmla="*/ 21 w 27"/>
                <a:gd name="T3" fmla="*/ 1 h 9"/>
                <a:gd name="T4" fmla="*/ 27 w 27"/>
                <a:gd name="T5" fmla="*/ 1 h 9"/>
                <a:gd name="T6" fmla="*/ 27 w 27"/>
                <a:gd name="T7" fmla="*/ 3 h 9"/>
                <a:gd name="T8" fmla="*/ 27 w 27"/>
                <a:gd name="T9" fmla="*/ 3 h 9"/>
                <a:gd name="T10" fmla="*/ 18 w 27"/>
                <a:gd name="T11" fmla="*/ 4 h 9"/>
                <a:gd name="T12" fmla="*/ 11 w 27"/>
                <a:gd name="T13" fmla="*/ 7 h 9"/>
                <a:gd name="T14" fmla="*/ 8 w 27"/>
                <a:gd name="T15" fmla="*/ 9 h 9"/>
                <a:gd name="T16" fmla="*/ 5 w 27"/>
                <a:gd name="T17" fmla="*/ 9 h 9"/>
                <a:gd name="T18" fmla="*/ 3 w 27"/>
                <a:gd name="T19" fmla="*/ 7 h 9"/>
                <a:gd name="T20" fmla="*/ 0 w 27"/>
                <a:gd name="T21" fmla="*/ 6 h 9"/>
                <a:gd name="T22" fmla="*/ 0 w 27"/>
                <a:gd name="T23" fmla="*/ 4 h 9"/>
                <a:gd name="T24" fmla="*/ 1 w 27"/>
                <a:gd name="T25" fmla="*/ 1 h 9"/>
                <a:gd name="T26" fmla="*/ 8 w 27"/>
                <a:gd name="T27" fmla="*/ 1 h 9"/>
                <a:gd name="T28" fmla="*/ 15 w 27"/>
                <a:gd name="T2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" h="9">
                  <a:moveTo>
                    <a:pt x="15" y="0"/>
                  </a:moveTo>
                  <a:lnTo>
                    <a:pt x="21" y="1"/>
                  </a:lnTo>
                  <a:lnTo>
                    <a:pt x="27" y="1"/>
                  </a:lnTo>
                  <a:lnTo>
                    <a:pt x="27" y="3"/>
                  </a:lnTo>
                  <a:lnTo>
                    <a:pt x="27" y="3"/>
                  </a:lnTo>
                  <a:lnTo>
                    <a:pt x="18" y="4"/>
                  </a:lnTo>
                  <a:lnTo>
                    <a:pt x="11" y="7"/>
                  </a:lnTo>
                  <a:lnTo>
                    <a:pt x="8" y="9"/>
                  </a:lnTo>
                  <a:lnTo>
                    <a:pt x="5" y="9"/>
                  </a:lnTo>
                  <a:lnTo>
                    <a:pt x="3" y="7"/>
                  </a:lnTo>
                  <a:lnTo>
                    <a:pt x="0" y="6"/>
                  </a:lnTo>
                  <a:lnTo>
                    <a:pt x="0" y="4"/>
                  </a:lnTo>
                  <a:lnTo>
                    <a:pt x="1" y="1"/>
                  </a:lnTo>
                  <a:lnTo>
                    <a:pt x="8" y="1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" name="未知"/>
            <p:cNvSpPr/>
            <p:nvPr/>
          </p:nvSpPr>
          <p:spPr bwMode="auto">
            <a:xfrm>
              <a:off x="8013450" y="3960099"/>
              <a:ext cx="494061" cy="299715"/>
            </a:xfrm>
            <a:custGeom>
              <a:avLst/>
              <a:gdLst>
                <a:gd name="T0" fmla="*/ 71 w 211"/>
                <a:gd name="T1" fmla="*/ 97 h 128"/>
                <a:gd name="T2" fmla="*/ 77 w 211"/>
                <a:gd name="T3" fmla="*/ 91 h 128"/>
                <a:gd name="T4" fmla="*/ 82 w 211"/>
                <a:gd name="T5" fmla="*/ 85 h 128"/>
                <a:gd name="T6" fmla="*/ 69 w 211"/>
                <a:gd name="T7" fmla="*/ 70 h 128"/>
                <a:gd name="T8" fmla="*/ 57 w 211"/>
                <a:gd name="T9" fmla="*/ 55 h 128"/>
                <a:gd name="T10" fmla="*/ 44 w 211"/>
                <a:gd name="T11" fmla="*/ 55 h 128"/>
                <a:gd name="T12" fmla="*/ 34 w 211"/>
                <a:gd name="T13" fmla="*/ 58 h 128"/>
                <a:gd name="T14" fmla="*/ 31 w 211"/>
                <a:gd name="T15" fmla="*/ 48 h 128"/>
                <a:gd name="T16" fmla="*/ 28 w 211"/>
                <a:gd name="T17" fmla="*/ 40 h 128"/>
                <a:gd name="T18" fmla="*/ 18 w 211"/>
                <a:gd name="T19" fmla="*/ 37 h 128"/>
                <a:gd name="T20" fmla="*/ 10 w 211"/>
                <a:gd name="T21" fmla="*/ 35 h 128"/>
                <a:gd name="T22" fmla="*/ 11 w 211"/>
                <a:gd name="T23" fmla="*/ 33 h 128"/>
                <a:gd name="T24" fmla="*/ 20 w 211"/>
                <a:gd name="T25" fmla="*/ 30 h 128"/>
                <a:gd name="T26" fmla="*/ 25 w 211"/>
                <a:gd name="T27" fmla="*/ 25 h 128"/>
                <a:gd name="T28" fmla="*/ 17 w 211"/>
                <a:gd name="T29" fmla="*/ 24 h 128"/>
                <a:gd name="T30" fmla="*/ 7 w 211"/>
                <a:gd name="T31" fmla="*/ 20 h 128"/>
                <a:gd name="T32" fmla="*/ 1 w 211"/>
                <a:gd name="T33" fmla="*/ 14 h 128"/>
                <a:gd name="T34" fmla="*/ 8 w 211"/>
                <a:gd name="T35" fmla="*/ 5 h 128"/>
                <a:gd name="T36" fmla="*/ 21 w 211"/>
                <a:gd name="T37" fmla="*/ 3 h 128"/>
                <a:gd name="T38" fmla="*/ 31 w 211"/>
                <a:gd name="T39" fmla="*/ 10 h 128"/>
                <a:gd name="T40" fmla="*/ 32 w 211"/>
                <a:gd name="T41" fmla="*/ 20 h 128"/>
                <a:gd name="T42" fmla="*/ 30 w 211"/>
                <a:gd name="T43" fmla="*/ 27 h 128"/>
                <a:gd name="T44" fmla="*/ 32 w 211"/>
                <a:gd name="T45" fmla="*/ 34 h 128"/>
                <a:gd name="T46" fmla="*/ 42 w 211"/>
                <a:gd name="T47" fmla="*/ 37 h 128"/>
                <a:gd name="T48" fmla="*/ 54 w 211"/>
                <a:gd name="T49" fmla="*/ 33 h 128"/>
                <a:gd name="T50" fmla="*/ 62 w 211"/>
                <a:gd name="T51" fmla="*/ 25 h 128"/>
                <a:gd name="T52" fmla="*/ 71 w 211"/>
                <a:gd name="T53" fmla="*/ 18 h 128"/>
                <a:gd name="T54" fmla="*/ 94 w 211"/>
                <a:gd name="T55" fmla="*/ 23 h 128"/>
                <a:gd name="T56" fmla="*/ 132 w 211"/>
                <a:gd name="T57" fmla="*/ 40 h 128"/>
                <a:gd name="T58" fmla="*/ 154 w 211"/>
                <a:gd name="T59" fmla="*/ 54 h 128"/>
                <a:gd name="T60" fmla="*/ 165 w 211"/>
                <a:gd name="T61" fmla="*/ 68 h 128"/>
                <a:gd name="T62" fmla="*/ 178 w 211"/>
                <a:gd name="T63" fmla="*/ 94 h 128"/>
                <a:gd name="T64" fmla="*/ 199 w 211"/>
                <a:gd name="T65" fmla="*/ 118 h 128"/>
                <a:gd name="T66" fmla="*/ 209 w 211"/>
                <a:gd name="T67" fmla="*/ 128 h 128"/>
                <a:gd name="T68" fmla="*/ 195 w 211"/>
                <a:gd name="T69" fmla="*/ 127 h 128"/>
                <a:gd name="T70" fmla="*/ 167 w 211"/>
                <a:gd name="T71" fmla="*/ 110 h 128"/>
                <a:gd name="T72" fmla="*/ 144 w 211"/>
                <a:gd name="T73" fmla="*/ 92 h 128"/>
                <a:gd name="T74" fmla="*/ 135 w 211"/>
                <a:gd name="T75" fmla="*/ 97 h 128"/>
                <a:gd name="T76" fmla="*/ 129 w 211"/>
                <a:gd name="T77" fmla="*/ 108 h 128"/>
                <a:gd name="T78" fmla="*/ 111 w 211"/>
                <a:gd name="T79" fmla="*/ 111 h 128"/>
                <a:gd name="T80" fmla="*/ 92 w 211"/>
                <a:gd name="T81" fmla="*/ 104 h 128"/>
                <a:gd name="T82" fmla="*/ 79 w 211"/>
                <a:gd name="T83" fmla="*/ 101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1" h="128">
                  <a:moveTo>
                    <a:pt x="69" y="101"/>
                  </a:moveTo>
                  <a:lnTo>
                    <a:pt x="71" y="97"/>
                  </a:lnTo>
                  <a:lnTo>
                    <a:pt x="71" y="91"/>
                  </a:lnTo>
                  <a:lnTo>
                    <a:pt x="77" y="91"/>
                  </a:lnTo>
                  <a:lnTo>
                    <a:pt x="82" y="91"/>
                  </a:lnTo>
                  <a:lnTo>
                    <a:pt x="82" y="85"/>
                  </a:lnTo>
                  <a:lnTo>
                    <a:pt x="82" y="80"/>
                  </a:lnTo>
                  <a:lnTo>
                    <a:pt x="69" y="70"/>
                  </a:lnTo>
                  <a:lnTo>
                    <a:pt x="61" y="58"/>
                  </a:lnTo>
                  <a:lnTo>
                    <a:pt x="57" y="55"/>
                  </a:lnTo>
                  <a:lnTo>
                    <a:pt x="51" y="54"/>
                  </a:lnTo>
                  <a:lnTo>
                    <a:pt x="44" y="55"/>
                  </a:lnTo>
                  <a:lnTo>
                    <a:pt x="37" y="60"/>
                  </a:lnTo>
                  <a:lnTo>
                    <a:pt x="34" y="58"/>
                  </a:lnTo>
                  <a:lnTo>
                    <a:pt x="31" y="55"/>
                  </a:lnTo>
                  <a:lnTo>
                    <a:pt x="31" y="48"/>
                  </a:lnTo>
                  <a:lnTo>
                    <a:pt x="30" y="44"/>
                  </a:lnTo>
                  <a:lnTo>
                    <a:pt x="28" y="40"/>
                  </a:lnTo>
                  <a:lnTo>
                    <a:pt x="22" y="35"/>
                  </a:lnTo>
                  <a:lnTo>
                    <a:pt x="18" y="37"/>
                  </a:lnTo>
                  <a:lnTo>
                    <a:pt x="14" y="37"/>
                  </a:lnTo>
                  <a:lnTo>
                    <a:pt x="10" y="35"/>
                  </a:lnTo>
                  <a:lnTo>
                    <a:pt x="7" y="31"/>
                  </a:lnTo>
                  <a:lnTo>
                    <a:pt x="11" y="33"/>
                  </a:lnTo>
                  <a:lnTo>
                    <a:pt x="14" y="35"/>
                  </a:lnTo>
                  <a:lnTo>
                    <a:pt x="20" y="30"/>
                  </a:lnTo>
                  <a:lnTo>
                    <a:pt x="25" y="27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17" y="24"/>
                  </a:lnTo>
                  <a:lnTo>
                    <a:pt x="10" y="21"/>
                  </a:lnTo>
                  <a:lnTo>
                    <a:pt x="7" y="20"/>
                  </a:lnTo>
                  <a:lnTo>
                    <a:pt x="4" y="17"/>
                  </a:lnTo>
                  <a:lnTo>
                    <a:pt x="1" y="14"/>
                  </a:lnTo>
                  <a:lnTo>
                    <a:pt x="0" y="10"/>
                  </a:lnTo>
                  <a:lnTo>
                    <a:pt x="8" y="5"/>
                  </a:lnTo>
                  <a:lnTo>
                    <a:pt x="15" y="0"/>
                  </a:lnTo>
                  <a:lnTo>
                    <a:pt x="21" y="3"/>
                  </a:lnTo>
                  <a:lnTo>
                    <a:pt x="27" y="5"/>
                  </a:lnTo>
                  <a:lnTo>
                    <a:pt x="31" y="10"/>
                  </a:lnTo>
                  <a:lnTo>
                    <a:pt x="35" y="15"/>
                  </a:lnTo>
                  <a:lnTo>
                    <a:pt x="32" y="20"/>
                  </a:lnTo>
                  <a:lnTo>
                    <a:pt x="30" y="24"/>
                  </a:lnTo>
                  <a:lnTo>
                    <a:pt x="30" y="27"/>
                  </a:lnTo>
                  <a:lnTo>
                    <a:pt x="31" y="31"/>
                  </a:lnTo>
                  <a:lnTo>
                    <a:pt x="32" y="34"/>
                  </a:lnTo>
                  <a:lnTo>
                    <a:pt x="35" y="35"/>
                  </a:lnTo>
                  <a:lnTo>
                    <a:pt x="42" y="37"/>
                  </a:lnTo>
                  <a:lnTo>
                    <a:pt x="48" y="35"/>
                  </a:lnTo>
                  <a:lnTo>
                    <a:pt x="54" y="33"/>
                  </a:lnTo>
                  <a:lnTo>
                    <a:pt x="58" y="30"/>
                  </a:lnTo>
                  <a:lnTo>
                    <a:pt x="62" y="25"/>
                  </a:lnTo>
                  <a:lnTo>
                    <a:pt x="67" y="21"/>
                  </a:lnTo>
                  <a:lnTo>
                    <a:pt x="71" y="18"/>
                  </a:lnTo>
                  <a:lnTo>
                    <a:pt x="77" y="17"/>
                  </a:lnTo>
                  <a:lnTo>
                    <a:pt x="94" y="23"/>
                  </a:lnTo>
                  <a:lnTo>
                    <a:pt x="114" y="31"/>
                  </a:lnTo>
                  <a:lnTo>
                    <a:pt x="132" y="40"/>
                  </a:lnTo>
                  <a:lnTo>
                    <a:pt x="148" y="48"/>
                  </a:lnTo>
                  <a:lnTo>
                    <a:pt x="154" y="54"/>
                  </a:lnTo>
                  <a:lnTo>
                    <a:pt x="159" y="61"/>
                  </a:lnTo>
                  <a:lnTo>
                    <a:pt x="165" y="68"/>
                  </a:lnTo>
                  <a:lnTo>
                    <a:pt x="169" y="77"/>
                  </a:lnTo>
                  <a:lnTo>
                    <a:pt x="178" y="94"/>
                  </a:lnTo>
                  <a:lnTo>
                    <a:pt x="188" y="108"/>
                  </a:lnTo>
                  <a:lnTo>
                    <a:pt x="199" y="118"/>
                  </a:lnTo>
                  <a:lnTo>
                    <a:pt x="211" y="128"/>
                  </a:lnTo>
                  <a:lnTo>
                    <a:pt x="209" y="128"/>
                  </a:lnTo>
                  <a:lnTo>
                    <a:pt x="209" y="128"/>
                  </a:lnTo>
                  <a:lnTo>
                    <a:pt x="195" y="127"/>
                  </a:lnTo>
                  <a:lnTo>
                    <a:pt x="181" y="127"/>
                  </a:lnTo>
                  <a:lnTo>
                    <a:pt x="167" y="110"/>
                  </a:lnTo>
                  <a:lnTo>
                    <a:pt x="151" y="92"/>
                  </a:lnTo>
                  <a:lnTo>
                    <a:pt x="144" y="92"/>
                  </a:lnTo>
                  <a:lnTo>
                    <a:pt x="138" y="94"/>
                  </a:lnTo>
                  <a:lnTo>
                    <a:pt x="135" y="97"/>
                  </a:lnTo>
                  <a:lnTo>
                    <a:pt x="129" y="98"/>
                  </a:lnTo>
                  <a:lnTo>
                    <a:pt x="129" y="108"/>
                  </a:lnTo>
                  <a:lnTo>
                    <a:pt x="127" y="114"/>
                  </a:lnTo>
                  <a:lnTo>
                    <a:pt x="111" y="111"/>
                  </a:lnTo>
                  <a:lnTo>
                    <a:pt x="98" y="107"/>
                  </a:lnTo>
                  <a:lnTo>
                    <a:pt x="92" y="104"/>
                  </a:lnTo>
                  <a:lnTo>
                    <a:pt x="87" y="102"/>
                  </a:lnTo>
                  <a:lnTo>
                    <a:pt x="79" y="101"/>
                  </a:lnTo>
                  <a:lnTo>
                    <a:pt x="69" y="101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" name="未知"/>
            <p:cNvSpPr/>
            <p:nvPr/>
          </p:nvSpPr>
          <p:spPr bwMode="auto">
            <a:xfrm>
              <a:off x="3241427" y="3969465"/>
              <a:ext cx="32781" cy="23415"/>
            </a:xfrm>
            <a:custGeom>
              <a:avLst/>
              <a:gdLst>
                <a:gd name="T0" fmla="*/ 4 w 14"/>
                <a:gd name="T1" fmla="*/ 0 h 10"/>
                <a:gd name="T2" fmla="*/ 9 w 14"/>
                <a:gd name="T3" fmla="*/ 0 h 10"/>
                <a:gd name="T4" fmla="*/ 14 w 14"/>
                <a:gd name="T5" fmla="*/ 0 h 10"/>
                <a:gd name="T6" fmla="*/ 14 w 14"/>
                <a:gd name="T7" fmla="*/ 3 h 10"/>
                <a:gd name="T8" fmla="*/ 14 w 14"/>
                <a:gd name="T9" fmla="*/ 6 h 10"/>
                <a:gd name="T10" fmla="*/ 13 w 14"/>
                <a:gd name="T11" fmla="*/ 9 h 10"/>
                <a:gd name="T12" fmla="*/ 12 w 14"/>
                <a:gd name="T13" fmla="*/ 10 h 10"/>
                <a:gd name="T14" fmla="*/ 10 w 14"/>
                <a:gd name="T15" fmla="*/ 10 h 10"/>
                <a:gd name="T16" fmla="*/ 10 w 14"/>
                <a:gd name="T17" fmla="*/ 10 h 10"/>
                <a:gd name="T18" fmla="*/ 4 w 14"/>
                <a:gd name="T19" fmla="*/ 9 h 10"/>
                <a:gd name="T20" fmla="*/ 0 w 14"/>
                <a:gd name="T21" fmla="*/ 6 h 10"/>
                <a:gd name="T22" fmla="*/ 2 w 14"/>
                <a:gd name="T23" fmla="*/ 3 h 10"/>
                <a:gd name="T24" fmla="*/ 4 w 14"/>
                <a:gd name="T2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" h="10">
                  <a:moveTo>
                    <a:pt x="4" y="0"/>
                  </a:moveTo>
                  <a:lnTo>
                    <a:pt x="9" y="0"/>
                  </a:lnTo>
                  <a:lnTo>
                    <a:pt x="14" y="0"/>
                  </a:lnTo>
                  <a:lnTo>
                    <a:pt x="14" y="3"/>
                  </a:lnTo>
                  <a:lnTo>
                    <a:pt x="14" y="6"/>
                  </a:lnTo>
                  <a:lnTo>
                    <a:pt x="13" y="9"/>
                  </a:lnTo>
                  <a:lnTo>
                    <a:pt x="12" y="10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4" y="9"/>
                  </a:lnTo>
                  <a:lnTo>
                    <a:pt x="0" y="6"/>
                  </a:lnTo>
                  <a:lnTo>
                    <a:pt x="2" y="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3" name="未知"/>
            <p:cNvSpPr/>
            <p:nvPr/>
          </p:nvSpPr>
          <p:spPr bwMode="auto">
            <a:xfrm>
              <a:off x="7685637" y="3971807"/>
              <a:ext cx="112393" cy="128784"/>
            </a:xfrm>
            <a:custGeom>
              <a:avLst/>
              <a:gdLst>
                <a:gd name="T0" fmla="*/ 48 w 48"/>
                <a:gd name="T1" fmla="*/ 12 h 55"/>
                <a:gd name="T2" fmla="*/ 42 w 48"/>
                <a:gd name="T3" fmla="*/ 12 h 55"/>
                <a:gd name="T4" fmla="*/ 35 w 48"/>
                <a:gd name="T5" fmla="*/ 13 h 55"/>
                <a:gd name="T6" fmla="*/ 35 w 48"/>
                <a:gd name="T7" fmla="*/ 22 h 55"/>
                <a:gd name="T8" fmla="*/ 37 w 48"/>
                <a:gd name="T9" fmla="*/ 30 h 55"/>
                <a:gd name="T10" fmla="*/ 40 w 48"/>
                <a:gd name="T11" fmla="*/ 40 h 55"/>
                <a:gd name="T12" fmla="*/ 42 w 48"/>
                <a:gd name="T13" fmla="*/ 50 h 55"/>
                <a:gd name="T14" fmla="*/ 40 w 48"/>
                <a:gd name="T15" fmla="*/ 50 h 55"/>
                <a:gd name="T16" fmla="*/ 37 w 48"/>
                <a:gd name="T17" fmla="*/ 49 h 55"/>
                <a:gd name="T18" fmla="*/ 28 w 48"/>
                <a:gd name="T19" fmla="*/ 38 h 55"/>
                <a:gd name="T20" fmla="*/ 20 w 48"/>
                <a:gd name="T21" fmla="*/ 26 h 55"/>
                <a:gd name="T22" fmla="*/ 17 w 48"/>
                <a:gd name="T23" fmla="*/ 28 h 55"/>
                <a:gd name="T24" fmla="*/ 15 w 48"/>
                <a:gd name="T25" fmla="*/ 29 h 55"/>
                <a:gd name="T26" fmla="*/ 14 w 48"/>
                <a:gd name="T27" fmla="*/ 42 h 55"/>
                <a:gd name="T28" fmla="*/ 17 w 48"/>
                <a:gd name="T29" fmla="*/ 55 h 55"/>
                <a:gd name="T30" fmla="*/ 14 w 48"/>
                <a:gd name="T31" fmla="*/ 53 h 55"/>
                <a:gd name="T32" fmla="*/ 11 w 48"/>
                <a:gd name="T33" fmla="*/ 52 h 55"/>
                <a:gd name="T34" fmla="*/ 8 w 48"/>
                <a:gd name="T35" fmla="*/ 52 h 55"/>
                <a:gd name="T36" fmla="*/ 7 w 48"/>
                <a:gd name="T37" fmla="*/ 49 h 55"/>
                <a:gd name="T38" fmla="*/ 4 w 48"/>
                <a:gd name="T39" fmla="*/ 36 h 55"/>
                <a:gd name="T40" fmla="*/ 0 w 48"/>
                <a:gd name="T41" fmla="*/ 23 h 55"/>
                <a:gd name="T42" fmla="*/ 5 w 48"/>
                <a:gd name="T43" fmla="*/ 12 h 55"/>
                <a:gd name="T44" fmla="*/ 11 w 48"/>
                <a:gd name="T45" fmla="*/ 0 h 55"/>
                <a:gd name="T46" fmla="*/ 17 w 48"/>
                <a:gd name="T47" fmla="*/ 5 h 55"/>
                <a:gd name="T48" fmla="*/ 24 w 48"/>
                <a:gd name="T49" fmla="*/ 9 h 55"/>
                <a:gd name="T50" fmla="*/ 30 w 48"/>
                <a:gd name="T51" fmla="*/ 6 h 55"/>
                <a:gd name="T52" fmla="*/ 35 w 48"/>
                <a:gd name="T53" fmla="*/ 3 h 55"/>
                <a:gd name="T54" fmla="*/ 41 w 48"/>
                <a:gd name="T55" fmla="*/ 3 h 55"/>
                <a:gd name="T56" fmla="*/ 48 w 48"/>
                <a:gd name="T57" fmla="*/ 3 h 55"/>
                <a:gd name="T58" fmla="*/ 48 w 48"/>
                <a:gd name="T59" fmla="*/ 8 h 55"/>
                <a:gd name="T60" fmla="*/ 48 w 48"/>
                <a:gd name="T61" fmla="*/ 1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8" h="55">
                  <a:moveTo>
                    <a:pt x="48" y="12"/>
                  </a:moveTo>
                  <a:lnTo>
                    <a:pt x="42" y="12"/>
                  </a:lnTo>
                  <a:lnTo>
                    <a:pt x="35" y="13"/>
                  </a:lnTo>
                  <a:lnTo>
                    <a:pt x="35" y="22"/>
                  </a:lnTo>
                  <a:lnTo>
                    <a:pt x="37" y="30"/>
                  </a:lnTo>
                  <a:lnTo>
                    <a:pt x="40" y="40"/>
                  </a:lnTo>
                  <a:lnTo>
                    <a:pt x="42" y="50"/>
                  </a:lnTo>
                  <a:lnTo>
                    <a:pt x="40" y="50"/>
                  </a:lnTo>
                  <a:lnTo>
                    <a:pt x="37" y="49"/>
                  </a:lnTo>
                  <a:lnTo>
                    <a:pt x="28" y="38"/>
                  </a:lnTo>
                  <a:lnTo>
                    <a:pt x="20" y="26"/>
                  </a:lnTo>
                  <a:lnTo>
                    <a:pt x="17" y="28"/>
                  </a:lnTo>
                  <a:lnTo>
                    <a:pt x="15" y="29"/>
                  </a:lnTo>
                  <a:lnTo>
                    <a:pt x="14" y="42"/>
                  </a:lnTo>
                  <a:lnTo>
                    <a:pt x="17" y="55"/>
                  </a:lnTo>
                  <a:lnTo>
                    <a:pt x="14" y="53"/>
                  </a:lnTo>
                  <a:lnTo>
                    <a:pt x="11" y="52"/>
                  </a:lnTo>
                  <a:lnTo>
                    <a:pt x="8" y="52"/>
                  </a:lnTo>
                  <a:lnTo>
                    <a:pt x="7" y="49"/>
                  </a:lnTo>
                  <a:lnTo>
                    <a:pt x="4" y="36"/>
                  </a:lnTo>
                  <a:lnTo>
                    <a:pt x="0" y="23"/>
                  </a:lnTo>
                  <a:lnTo>
                    <a:pt x="5" y="12"/>
                  </a:lnTo>
                  <a:lnTo>
                    <a:pt x="11" y="0"/>
                  </a:lnTo>
                  <a:lnTo>
                    <a:pt x="17" y="5"/>
                  </a:lnTo>
                  <a:lnTo>
                    <a:pt x="24" y="9"/>
                  </a:lnTo>
                  <a:lnTo>
                    <a:pt x="30" y="6"/>
                  </a:lnTo>
                  <a:lnTo>
                    <a:pt x="35" y="3"/>
                  </a:lnTo>
                  <a:lnTo>
                    <a:pt x="41" y="3"/>
                  </a:lnTo>
                  <a:lnTo>
                    <a:pt x="48" y="3"/>
                  </a:lnTo>
                  <a:lnTo>
                    <a:pt x="48" y="8"/>
                  </a:lnTo>
                  <a:lnTo>
                    <a:pt x="48" y="12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4" name="未知"/>
            <p:cNvSpPr/>
            <p:nvPr/>
          </p:nvSpPr>
          <p:spPr bwMode="auto">
            <a:xfrm>
              <a:off x="7336750" y="4131030"/>
              <a:ext cx="234152" cy="74929"/>
            </a:xfrm>
            <a:custGeom>
              <a:avLst/>
              <a:gdLst>
                <a:gd name="T0" fmla="*/ 0 w 100"/>
                <a:gd name="T1" fmla="*/ 0 h 32"/>
                <a:gd name="T2" fmla="*/ 12 w 100"/>
                <a:gd name="T3" fmla="*/ 0 h 32"/>
                <a:gd name="T4" fmla="*/ 23 w 100"/>
                <a:gd name="T5" fmla="*/ 0 h 32"/>
                <a:gd name="T6" fmla="*/ 32 w 100"/>
                <a:gd name="T7" fmla="*/ 5 h 32"/>
                <a:gd name="T8" fmla="*/ 40 w 100"/>
                <a:gd name="T9" fmla="*/ 12 h 32"/>
                <a:gd name="T10" fmla="*/ 54 w 100"/>
                <a:gd name="T11" fmla="*/ 10 h 32"/>
                <a:gd name="T12" fmla="*/ 69 w 100"/>
                <a:gd name="T13" fmla="*/ 8 h 32"/>
                <a:gd name="T14" fmla="*/ 84 w 100"/>
                <a:gd name="T15" fmla="*/ 18 h 32"/>
                <a:gd name="T16" fmla="*/ 100 w 100"/>
                <a:gd name="T17" fmla="*/ 29 h 32"/>
                <a:gd name="T18" fmla="*/ 100 w 100"/>
                <a:gd name="T19" fmla="*/ 31 h 32"/>
                <a:gd name="T20" fmla="*/ 99 w 100"/>
                <a:gd name="T21" fmla="*/ 32 h 32"/>
                <a:gd name="T22" fmla="*/ 77 w 100"/>
                <a:gd name="T23" fmla="*/ 29 h 32"/>
                <a:gd name="T24" fmla="*/ 56 w 100"/>
                <a:gd name="T25" fmla="*/ 27 h 32"/>
                <a:gd name="T26" fmla="*/ 33 w 100"/>
                <a:gd name="T27" fmla="*/ 24 h 32"/>
                <a:gd name="T28" fmla="*/ 12 w 100"/>
                <a:gd name="T29" fmla="*/ 21 h 32"/>
                <a:gd name="T30" fmla="*/ 7 w 100"/>
                <a:gd name="T31" fmla="*/ 15 h 32"/>
                <a:gd name="T32" fmla="*/ 3 w 100"/>
                <a:gd name="T33" fmla="*/ 11 h 32"/>
                <a:gd name="T34" fmla="*/ 0 w 100"/>
                <a:gd name="T35" fmla="*/ 5 h 32"/>
                <a:gd name="T36" fmla="*/ 0 w 100"/>
                <a:gd name="T3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0" h="32">
                  <a:moveTo>
                    <a:pt x="0" y="0"/>
                  </a:moveTo>
                  <a:lnTo>
                    <a:pt x="12" y="0"/>
                  </a:lnTo>
                  <a:lnTo>
                    <a:pt x="23" y="0"/>
                  </a:lnTo>
                  <a:lnTo>
                    <a:pt x="32" y="5"/>
                  </a:lnTo>
                  <a:lnTo>
                    <a:pt x="40" y="12"/>
                  </a:lnTo>
                  <a:lnTo>
                    <a:pt x="54" y="10"/>
                  </a:lnTo>
                  <a:lnTo>
                    <a:pt x="69" y="8"/>
                  </a:lnTo>
                  <a:lnTo>
                    <a:pt x="84" y="18"/>
                  </a:lnTo>
                  <a:lnTo>
                    <a:pt x="100" y="29"/>
                  </a:lnTo>
                  <a:lnTo>
                    <a:pt x="100" y="31"/>
                  </a:lnTo>
                  <a:lnTo>
                    <a:pt x="99" y="32"/>
                  </a:lnTo>
                  <a:lnTo>
                    <a:pt x="77" y="29"/>
                  </a:lnTo>
                  <a:lnTo>
                    <a:pt x="56" y="27"/>
                  </a:lnTo>
                  <a:lnTo>
                    <a:pt x="33" y="24"/>
                  </a:lnTo>
                  <a:lnTo>
                    <a:pt x="12" y="21"/>
                  </a:lnTo>
                  <a:lnTo>
                    <a:pt x="7" y="15"/>
                  </a:lnTo>
                  <a:lnTo>
                    <a:pt x="3" y="11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5" name="未知"/>
            <p:cNvSpPr/>
            <p:nvPr/>
          </p:nvSpPr>
          <p:spPr bwMode="auto">
            <a:xfrm>
              <a:off x="7435094" y="4276205"/>
              <a:ext cx="1044319" cy="833582"/>
            </a:xfrm>
            <a:custGeom>
              <a:avLst/>
              <a:gdLst>
                <a:gd name="T0" fmla="*/ 145 w 446"/>
                <a:gd name="T1" fmla="*/ 70 h 356"/>
                <a:gd name="T2" fmla="*/ 158 w 446"/>
                <a:gd name="T3" fmla="*/ 57 h 356"/>
                <a:gd name="T4" fmla="*/ 161 w 446"/>
                <a:gd name="T5" fmla="*/ 45 h 356"/>
                <a:gd name="T6" fmla="*/ 199 w 446"/>
                <a:gd name="T7" fmla="*/ 46 h 356"/>
                <a:gd name="T8" fmla="*/ 217 w 446"/>
                <a:gd name="T9" fmla="*/ 53 h 356"/>
                <a:gd name="T10" fmla="*/ 219 w 446"/>
                <a:gd name="T11" fmla="*/ 33 h 356"/>
                <a:gd name="T12" fmla="*/ 237 w 446"/>
                <a:gd name="T13" fmla="*/ 15 h 356"/>
                <a:gd name="T14" fmla="*/ 249 w 446"/>
                <a:gd name="T15" fmla="*/ 16 h 356"/>
                <a:gd name="T16" fmla="*/ 252 w 446"/>
                <a:gd name="T17" fmla="*/ 2 h 356"/>
                <a:gd name="T18" fmla="*/ 285 w 446"/>
                <a:gd name="T19" fmla="*/ 15 h 356"/>
                <a:gd name="T20" fmla="*/ 299 w 446"/>
                <a:gd name="T21" fmla="*/ 23 h 356"/>
                <a:gd name="T22" fmla="*/ 289 w 446"/>
                <a:gd name="T23" fmla="*/ 35 h 356"/>
                <a:gd name="T24" fmla="*/ 326 w 446"/>
                <a:gd name="T25" fmla="*/ 20 h 356"/>
                <a:gd name="T26" fmla="*/ 368 w 446"/>
                <a:gd name="T27" fmla="*/ 9 h 356"/>
                <a:gd name="T28" fmla="*/ 376 w 446"/>
                <a:gd name="T29" fmla="*/ 40 h 356"/>
                <a:gd name="T30" fmla="*/ 386 w 446"/>
                <a:gd name="T31" fmla="*/ 59 h 356"/>
                <a:gd name="T32" fmla="*/ 389 w 446"/>
                <a:gd name="T33" fmla="*/ 89 h 356"/>
                <a:gd name="T34" fmla="*/ 404 w 446"/>
                <a:gd name="T35" fmla="*/ 109 h 356"/>
                <a:gd name="T36" fmla="*/ 419 w 446"/>
                <a:gd name="T37" fmla="*/ 137 h 356"/>
                <a:gd name="T38" fmla="*/ 435 w 446"/>
                <a:gd name="T39" fmla="*/ 162 h 356"/>
                <a:gd name="T40" fmla="*/ 446 w 446"/>
                <a:gd name="T41" fmla="*/ 189 h 356"/>
                <a:gd name="T42" fmla="*/ 444 w 446"/>
                <a:gd name="T43" fmla="*/ 216 h 356"/>
                <a:gd name="T44" fmla="*/ 419 w 446"/>
                <a:gd name="T45" fmla="*/ 259 h 356"/>
                <a:gd name="T46" fmla="*/ 379 w 446"/>
                <a:gd name="T47" fmla="*/ 299 h 356"/>
                <a:gd name="T48" fmla="*/ 346 w 446"/>
                <a:gd name="T49" fmla="*/ 340 h 356"/>
                <a:gd name="T50" fmla="*/ 309 w 446"/>
                <a:gd name="T51" fmla="*/ 353 h 356"/>
                <a:gd name="T52" fmla="*/ 295 w 446"/>
                <a:gd name="T53" fmla="*/ 346 h 356"/>
                <a:gd name="T54" fmla="*/ 261 w 446"/>
                <a:gd name="T55" fmla="*/ 349 h 356"/>
                <a:gd name="T56" fmla="*/ 242 w 446"/>
                <a:gd name="T57" fmla="*/ 336 h 356"/>
                <a:gd name="T58" fmla="*/ 247 w 446"/>
                <a:gd name="T59" fmla="*/ 317 h 356"/>
                <a:gd name="T60" fmla="*/ 241 w 446"/>
                <a:gd name="T61" fmla="*/ 310 h 356"/>
                <a:gd name="T62" fmla="*/ 234 w 446"/>
                <a:gd name="T63" fmla="*/ 304 h 356"/>
                <a:gd name="T64" fmla="*/ 227 w 446"/>
                <a:gd name="T65" fmla="*/ 307 h 356"/>
                <a:gd name="T66" fmla="*/ 238 w 446"/>
                <a:gd name="T67" fmla="*/ 302 h 356"/>
                <a:gd name="T68" fmla="*/ 247 w 446"/>
                <a:gd name="T69" fmla="*/ 293 h 356"/>
                <a:gd name="T70" fmla="*/ 229 w 446"/>
                <a:gd name="T71" fmla="*/ 293 h 356"/>
                <a:gd name="T72" fmla="*/ 212 w 446"/>
                <a:gd name="T73" fmla="*/ 282 h 356"/>
                <a:gd name="T74" fmla="*/ 195 w 446"/>
                <a:gd name="T75" fmla="*/ 266 h 356"/>
                <a:gd name="T76" fmla="*/ 171 w 446"/>
                <a:gd name="T77" fmla="*/ 264 h 356"/>
                <a:gd name="T78" fmla="*/ 114 w 446"/>
                <a:gd name="T79" fmla="*/ 282 h 356"/>
                <a:gd name="T80" fmla="*/ 54 w 446"/>
                <a:gd name="T81" fmla="*/ 293 h 356"/>
                <a:gd name="T82" fmla="*/ 27 w 446"/>
                <a:gd name="T83" fmla="*/ 307 h 356"/>
                <a:gd name="T84" fmla="*/ 5 w 446"/>
                <a:gd name="T85" fmla="*/ 303 h 356"/>
                <a:gd name="T86" fmla="*/ 5 w 446"/>
                <a:gd name="T87" fmla="*/ 287 h 356"/>
                <a:gd name="T88" fmla="*/ 15 w 446"/>
                <a:gd name="T89" fmla="*/ 263 h 356"/>
                <a:gd name="T90" fmla="*/ 15 w 446"/>
                <a:gd name="T91" fmla="*/ 199 h 356"/>
                <a:gd name="T92" fmla="*/ 18 w 446"/>
                <a:gd name="T93" fmla="*/ 157 h 356"/>
                <a:gd name="T94" fmla="*/ 30 w 446"/>
                <a:gd name="T95" fmla="*/ 140 h 356"/>
                <a:gd name="T96" fmla="*/ 41 w 446"/>
                <a:gd name="T97" fmla="*/ 135 h 356"/>
                <a:gd name="T98" fmla="*/ 84 w 446"/>
                <a:gd name="T99" fmla="*/ 116 h 356"/>
                <a:gd name="T100" fmla="*/ 114 w 446"/>
                <a:gd name="T101" fmla="*/ 100 h 356"/>
                <a:gd name="T102" fmla="*/ 138 w 446"/>
                <a:gd name="T103" fmla="*/ 77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46" h="356">
                  <a:moveTo>
                    <a:pt x="145" y="77"/>
                  </a:moveTo>
                  <a:lnTo>
                    <a:pt x="145" y="75"/>
                  </a:lnTo>
                  <a:lnTo>
                    <a:pt x="145" y="70"/>
                  </a:lnTo>
                  <a:lnTo>
                    <a:pt x="151" y="67"/>
                  </a:lnTo>
                  <a:lnTo>
                    <a:pt x="157" y="62"/>
                  </a:lnTo>
                  <a:lnTo>
                    <a:pt x="158" y="57"/>
                  </a:lnTo>
                  <a:lnTo>
                    <a:pt x="161" y="53"/>
                  </a:lnTo>
                  <a:lnTo>
                    <a:pt x="161" y="49"/>
                  </a:lnTo>
                  <a:lnTo>
                    <a:pt x="161" y="45"/>
                  </a:lnTo>
                  <a:lnTo>
                    <a:pt x="177" y="40"/>
                  </a:lnTo>
                  <a:lnTo>
                    <a:pt x="192" y="37"/>
                  </a:lnTo>
                  <a:lnTo>
                    <a:pt x="199" y="46"/>
                  </a:lnTo>
                  <a:lnTo>
                    <a:pt x="207" y="55"/>
                  </a:lnTo>
                  <a:lnTo>
                    <a:pt x="212" y="53"/>
                  </a:lnTo>
                  <a:lnTo>
                    <a:pt x="217" y="53"/>
                  </a:lnTo>
                  <a:lnTo>
                    <a:pt x="218" y="45"/>
                  </a:lnTo>
                  <a:lnTo>
                    <a:pt x="218" y="39"/>
                  </a:lnTo>
                  <a:lnTo>
                    <a:pt x="219" y="33"/>
                  </a:lnTo>
                  <a:lnTo>
                    <a:pt x="222" y="29"/>
                  </a:lnTo>
                  <a:lnTo>
                    <a:pt x="228" y="22"/>
                  </a:lnTo>
                  <a:lnTo>
                    <a:pt x="237" y="15"/>
                  </a:lnTo>
                  <a:lnTo>
                    <a:pt x="242" y="16"/>
                  </a:lnTo>
                  <a:lnTo>
                    <a:pt x="247" y="16"/>
                  </a:lnTo>
                  <a:lnTo>
                    <a:pt x="249" y="16"/>
                  </a:lnTo>
                  <a:lnTo>
                    <a:pt x="254" y="15"/>
                  </a:lnTo>
                  <a:lnTo>
                    <a:pt x="252" y="9"/>
                  </a:lnTo>
                  <a:lnTo>
                    <a:pt x="252" y="2"/>
                  </a:lnTo>
                  <a:lnTo>
                    <a:pt x="262" y="7"/>
                  </a:lnTo>
                  <a:lnTo>
                    <a:pt x="274" y="12"/>
                  </a:lnTo>
                  <a:lnTo>
                    <a:pt x="285" y="15"/>
                  </a:lnTo>
                  <a:lnTo>
                    <a:pt x="299" y="17"/>
                  </a:lnTo>
                  <a:lnTo>
                    <a:pt x="299" y="20"/>
                  </a:lnTo>
                  <a:lnTo>
                    <a:pt x="299" y="23"/>
                  </a:lnTo>
                  <a:lnTo>
                    <a:pt x="295" y="26"/>
                  </a:lnTo>
                  <a:lnTo>
                    <a:pt x="291" y="30"/>
                  </a:lnTo>
                  <a:lnTo>
                    <a:pt x="289" y="35"/>
                  </a:lnTo>
                  <a:lnTo>
                    <a:pt x="288" y="42"/>
                  </a:lnTo>
                  <a:lnTo>
                    <a:pt x="308" y="30"/>
                  </a:lnTo>
                  <a:lnTo>
                    <a:pt x="326" y="20"/>
                  </a:lnTo>
                  <a:lnTo>
                    <a:pt x="346" y="10"/>
                  </a:lnTo>
                  <a:lnTo>
                    <a:pt x="366" y="0"/>
                  </a:lnTo>
                  <a:lnTo>
                    <a:pt x="368" y="9"/>
                  </a:lnTo>
                  <a:lnTo>
                    <a:pt x="371" y="22"/>
                  </a:lnTo>
                  <a:lnTo>
                    <a:pt x="374" y="33"/>
                  </a:lnTo>
                  <a:lnTo>
                    <a:pt x="376" y="40"/>
                  </a:lnTo>
                  <a:lnTo>
                    <a:pt x="382" y="43"/>
                  </a:lnTo>
                  <a:lnTo>
                    <a:pt x="388" y="46"/>
                  </a:lnTo>
                  <a:lnTo>
                    <a:pt x="386" y="59"/>
                  </a:lnTo>
                  <a:lnTo>
                    <a:pt x="386" y="70"/>
                  </a:lnTo>
                  <a:lnTo>
                    <a:pt x="388" y="80"/>
                  </a:lnTo>
                  <a:lnTo>
                    <a:pt x="389" y="89"/>
                  </a:lnTo>
                  <a:lnTo>
                    <a:pt x="392" y="96"/>
                  </a:lnTo>
                  <a:lnTo>
                    <a:pt x="396" y="102"/>
                  </a:lnTo>
                  <a:lnTo>
                    <a:pt x="404" y="109"/>
                  </a:lnTo>
                  <a:lnTo>
                    <a:pt x="412" y="116"/>
                  </a:lnTo>
                  <a:lnTo>
                    <a:pt x="415" y="127"/>
                  </a:lnTo>
                  <a:lnTo>
                    <a:pt x="419" y="137"/>
                  </a:lnTo>
                  <a:lnTo>
                    <a:pt x="425" y="146"/>
                  </a:lnTo>
                  <a:lnTo>
                    <a:pt x="429" y="155"/>
                  </a:lnTo>
                  <a:lnTo>
                    <a:pt x="435" y="162"/>
                  </a:lnTo>
                  <a:lnTo>
                    <a:pt x="439" y="170"/>
                  </a:lnTo>
                  <a:lnTo>
                    <a:pt x="444" y="179"/>
                  </a:lnTo>
                  <a:lnTo>
                    <a:pt x="446" y="189"/>
                  </a:lnTo>
                  <a:lnTo>
                    <a:pt x="446" y="197"/>
                  </a:lnTo>
                  <a:lnTo>
                    <a:pt x="446" y="206"/>
                  </a:lnTo>
                  <a:lnTo>
                    <a:pt x="444" y="216"/>
                  </a:lnTo>
                  <a:lnTo>
                    <a:pt x="441" y="224"/>
                  </a:lnTo>
                  <a:lnTo>
                    <a:pt x="432" y="242"/>
                  </a:lnTo>
                  <a:lnTo>
                    <a:pt x="419" y="259"/>
                  </a:lnTo>
                  <a:lnTo>
                    <a:pt x="406" y="274"/>
                  </a:lnTo>
                  <a:lnTo>
                    <a:pt x="392" y="287"/>
                  </a:lnTo>
                  <a:lnTo>
                    <a:pt x="379" y="299"/>
                  </a:lnTo>
                  <a:lnTo>
                    <a:pt x="369" y="309"/>
                  </a:lnTo>
                  <a:lnTo>
                    <a:pt x="358" y="324"/>
                  </a:lnTo>
                  <a:lnTo>
                    <a:pt x="346" y="340"/>
                  </a:lnTo>
                  <a:lnTo>
                    <a:pt x="336" y="344"/>
                  </a:lnTo>
                  <a:lnTo>
                    <a:pt x="322" y="349"/>
                  </a:lnTo>
                  <a:lnTo>
                    <a:pt x="309" y="353"/>
                  </a:lnTo>
                  <a:lnTo>
                    <a:pt x="299" y="356"/>
                  </a:lnTo>
                  <a:lnTo>
                    <a:pt x="296" y="350"/>
                  </a:lnTo>
                  <a:lnTo>
                    <a:pt x="295" y="346"/>
                  </a:lnTo>
                  <a:lnTo>
                    <a:pt x="282" y="347"/>
                  </a:lnTo>
                  <a:lnTo>
                    <a:pt x="271" y="352"/>
                  </a:lnTo>
                  <a:lnTo>
                    <a:pt x="261" y="349"/>
                  </a:lnTo>
                  <a:lnTo>
                    <a:pt x="248" y="344"/>
                  </a:lnTo>
                  <a:lnTo>
                    <a:pt x="245" y="340"/>
                  </a:lnTo>
                  <a:lnTo>
                    <a:pt x="242" y="336"/>
                  </a:lnTo>
                  <a:lnTo>
                    <a:pt x="247" y="327"/>
                  </a:lnTo>
                  <a:lnTo>
                    <a:pt x="248" y="320"/>
                  </a:lnTo>
                  <a:lnTo>
                    <a:pt x="247" y="317"/>
                  </a:lnTo>
                  <a:lnTo>
                    <a:pt x="245" y="314"/>
                  </a:lnTo>
                  <a:lnTo>
                    <a:pt x="244" y="313"/>
                  </a:lnTo>
                  <a:lnTo>
                    <a:pt x="241" y="310"/>
                  </a:lnTo>
                  <a:lnTo>
                    <a:pt x="239" y="307"/>
                  </a:lnTo>
                  <a:lnTo>
                    <a:pt x="238" y="303"/>
                  </a:lnTo>
                  <a:lnTo>
                    <a:pt x="234" y="304"/>
                  </a:lnTo>
                  <a:lnTo>
                    <a:pt x="231" y="307"/>
                  </a:lnTo>
                  <a:lnTo>
                    <a:pt x="229" y="307"/>
                  </a:lnTo>
                  <a:lnTo>
                    <a:pt x="227" y="307"/>
                  </a:lnTo>
                  <a:lnTo>
                    <a:pt x="229" y="303"/>
                  </a:lnTo>
                  <a:lnTo>
                    <a:pt x="234" y="302"/>
                  </a:lnTo>
                  <a:lnTo>
                    <a:pt x="238" y="302"/>
                  </a:lnTo>
                  <a:lnTo>
                    <a:pt x="244" y="302"/>
                  </a:lnTo>
                  <a:lnTo>
                    <a:pt x="245" y="297"/>
                  </a:lnTo>
                  <a:lnTo>
                    <a:pt x="247" y="293"/>
                  </a:lnTo>
                  <a:lnTo>
                    <a:pt x="245" y="289"/>
                  </a:lnTo>
                  <a:lnTo>
                    <a:pt x="245" y="283"/>
                  </a:lnTo>
                  <a:lnTo>
                    <a:pt x="229" y="293"/>
                  </a:lnTo>
                  <a:lnTo>
                    <a:pt x="214" y="303"/>
                  </a:lnTo>
                  <a:lnTo>
                    <a:pt x="214" y="290"/>
                  </a:lnTo>
                  <a:lnTo>
                    <a:pt x="212" y="282"/>
                  </a:lnTo>
                  <a:lnTo>
                    <a:pt x="209" y="276"/>
                  </a:lnTo>
                  <a:lnTo>
                    <a:pt x="204" y="269"/>
                  </a:lnTo>
                  <a:lnTo>
                    <a:pt x="195" y="266"/>
                  </a:lnTo>
                  <a:lnTo>
                    <a:pt x="187" y="266"/>
                  </a:lnTo>
                  <a:lnTo>
                    <a:pt x="178" y="264"/>
                  </a:lnTo>
                  <a:lnTo>
                    <a:pt x="171" y="264"/>
                  </a:lnTo>
                  <a:lnTo>
                    <a:pt x="155" y="267"/>
                  </a:lnTo>
                  <a:lnTo>
                    <a:pt x="141" y="270"/>
                  </a:lnTo>
                  <a:lnTo>
                    <a:pt x="114" y="282"/>
                  </a:lnTo>
                  <a:lnTo>
                    <a:pt x="88" y="292"/>
                  </a:lnTo>
                  <a:lnTo>
                    <a:pt x="71" y="293"/>
                  </a:lnTo>
                  <a:lnTo>
                    <a:pt x="54" y="293"/>
                  </a:lnTo>
                  <a:lnTo>
                    <a:pt x="47" y="299"/>
                  </a:lnTo>
                  <a:lnTo>
                    <a:pt x="38" y="304"/>
                  </a:lnTo>
                  <a:lnTo>
                    <a:pt x="27" y="307"/>
                  </a:lnTo>
                  <a:lnTo>
                    <a:pt x="15" y="307"/>
                  </a:lnTo>
                  <a:lnTo>
                    <a:pt x="10" y="306"/>
                  </a:lnTo>
                  <a:lnTo>
                    <a:pt x="5" y="303"/>
                  </a:lnTo>
                  <a:lnTo>
                    <a:pt x="2" y="299"/>
                  </a:lnTo>
                  <a:lnTo>
                    <a:pt x="0" y="293"/>
                  </a:lnTo>
                  <a:lnTo>
                    <a:pt x="5" y="287"/>
                  </a:lnTo>
                  <a:lnTo>
                    <a:pt x="10" y="280"/>
                  </a:lnTo>
                  <a:lnTo>
                    <a:pt x="12" y="272"/>
                  </a:lnTo>
                  <a:lnTo>
                    <a:pt x="15" y="263"/>
                  </a:lnTo>
                  <a:lnTo>
                    <a:pt x="17" y="243"/>
                  </a:lnTo>
                  <a:lnTo>
                    <a:pt x="17" y="220"/>
                  </a:lnTo>
                  <a:lnTo>
                    <a:pt x="15" y="199"/>
                  </a:lnTo>
                  <a:lnTo>
                    <a:pt x="15" y="177"/>
                  </a:lnTo>
                  <a:lnTo>
                    <a:pt x="17" y="167"/>
                  </a:lnTo>
                  <a:lnTo>
                    <a:pt x="18" y="157"/>
                  </a:lnTo>
                  <a:lnTo>
                    <a:pt x="20" y="149"/>
                  </a:lnTo>
                  <a:lnTo>
                    <a:pt x="24" y="140"/>
                  </a:lnTo>
                  <a:lnTo>
                    <a:pt x="30" y="140"/>
                  </a:lnTo>
                  <a:lnTo>
                    <a:pt x="34" y="139"/>
                  </a:lnTo>
                  <a:lnTo>
                    <a:pt x="38" y="136"/>
                  </a:lnTo>
                  <a:lnTo>
                    <a:pt x="41" y="135"/>
                  </a:lnTo>
                  <a:lnTo>
                    <a:pt x="47" y="129"/>
                  </a:lnTo>
                  <a:lnTo>
                    <a:pt x="54" y="125"/>
                  </a:lnTo>
                  <a:lnTo>
                    <a:pt x="84" y="116"/>
                  </a:lnTo>
                  <a:lnTo>
                    <a:pt x="101" y="110"/>
                  </a:lnTo>
                  <a:lnTo>
                    <a:pt x="108" y="106"/>
                  </a:lnTo>
                  <a:lnTo>
                    <a:pt x="114" y="100"/>
                  </a:lnTo>
                  <a:lnTo>
                    <a:pt x="121" y="90"/>
                  </a:lnTo>
                  <a:lnTo>
                    <a:pt x="131" y="76"/>
                  </a:lnTo>
                  <a:lnTo>
                    <a:pt x="138" y="77"/>
                  </a:lnTo>
                  <a:lnTo>
                    <a:pt x="145" y="77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6" name="未知"/>
            <p:cNvSpPr/>
            <p:nvPr/>
          </p:nvSpPr>
          <p:spPr bwMode="auto">
            <a:xfrm>
              <a:off x="5676610" y="4290254"/>
              <a:ext cx="206054" cy="428499"/>
            </a:xfrm>
            <a:custGeom>
              <a:avLst/>
              <a:gdLst>
                <a:gd name="T0" fmla="*/ 72 w 88"/>
                <a:gd name="T1" fmla="*/ 0 h 183"/>
                <a:gd name="T2" fmla="*/ 77 w 88"/>
                <a:gd name="T3" fmla="*/ 10 h 183"/>
                <a:gd name="T4" fmla="*/ 82 w 88"/>
                <a:gd name="T5" fmla="*/ 23 h 183"/>
                <a:gd name="T6" fmla="*/ 85 w 88"/>
                <a:gd name="T7" fmla="*/ 36 h 183"/>
                <a:gd name="T8" fmla="*/ 88 w 88"/>
                <a:gd name="T9" fmla="*/ 49 h 183"/>
                <a:gd name="T10" fmla="*/ 79 w 88"/>
                <a:gd name="T11" fmla="*/ 61 h 183"/>
                <a:gd name="T12" fmla="*/ 72 w 88"/>
                <a:gd name="T13" fmla="*/ 73 h 183"/>
                <a:gd name="T14" fmla="*/ 71 w 88"/>
                <a:gd name="T15" fmla="*/ 87 h 183"/>
                <a:gd name="T16" fmla="*/ 69 w 88"/>
                <a:gd name="T17" fmla="*/ 101 h 183"/>
                <a:gd name="T18" fmla="*/ 60 w 88"/>
                <a:gd name="T19" fmla="*/ 119 h 183"/>
                <a:gd name="T20" fmla="*/ 50 w 88"/>
                <a:gd name="T21" fmla="*/ 134 h 183"/>
                <a:gd name="T22" fmla="*/ 44 w 88"/>
                <a:gd name="T23" fmla="*/ 154 h 183"/>
                <a:gd name="T24" fmla="*/ 38 w 88"/>
                <a:gd name="T25" fmla="*/ 173 h 183"/>
                <a:gd name="T26" fmla="*/ 35 w 88"/>
                <a:gd name="T27" fmla="*/ 176 h 183"/>
                <a:gd name="T28" fmla="*/ 34 w 88"/>
                <a:gd name="T29" fmla="*/ 179 h 183"/>
                <a:gd name="T30" fmla="*/ 31 w 88"/>
                <a:gd name="T31" fmla="*/ 181 h 183"/>
                <a:gd name="T32" fmla="*/ 27 w 88"/>
                <a:gd name="T33" fmla="*/ 181 h 183"/>
                <a:gd name="T34" fmla="*/ 22 w 88"/>
                <a:gd name="T35" fmla="*/ 183 h 183"/>
                <a:gd name="T36" fmla="*/ 18 w 88"/>
                <a:gd name="T37" fmla="*/ 181 h 183"/>
                <a:gd name="T38" fmla="*/ 14 w 88"/>
                <a:gd name="T39" fmla="*/ 180 h 183"/>
                <a:gd name="T40" fmla="*/ 7 w 88"/>
                <a:gd name="T41" fmla="*/ 176 h 183"/>
                <a:gd name="T42" fmla="*/ 7 w 88"/>
                <a:gd name="T43" fmla="*/ 161 h 183"/>
                <a:gd name="T44" fmla="*/ 4 w 88"/>
                <a:gd name="T45" fmla="*/ 151 h 183"/>
                <a:gd name="T46" fmla="*/ 1 w 88"/>
                <a:gd name="T47" fmla="*/ 140 h 183"/>
                <a:gd name="T48" fmla="*/ 0 w 88"/>
                <a:gd name="T49" fmla="*/ 126 h 183"/>
                <a:gd name="T50" fmla="*/ 4 w 88"/>
                <a:gd name="T51" fmla="*/ 123 h 183"/>
                <a:gd name="T52" fmla="*/ 7 w 88"/>
                <a:gd name="T53" fmla="*/ 120 h 183"/>
                <a:gd name="T54" fmla="*/ 10 w 88"/>
                <a:gd name="T55" fmla="*/ 116 h 183"/>
                <a:gd name="T56" fmla="*/ 11 w 88"/>
                <a:gd name="T57" fmla="*/ 113 h 183"/>
                <a:gd name="T58" fmla="*/ 14 w 88"/>
                <a:gd name="T59" fmla="*/ 104 h 183"/>
                <a:gd name="T60" fmla="*/ 15 w 88"/>
                <a:gd name="T61" fmla="*/ 94 h 183"/>
                <a:gd name="T62" fmla="*/ 15 w 88"/>
                <a:gd name="T63" fmla="*/ 86 h 183"/>
                <a:gd name="T64" fmla="*/ 15 w 88"/>
                <a:gd name="T65" fmla="*/ 76 h 183"/>
                <a:gd name="T66" fmla="*/ 18 w 88"/>
                <a:gd name="T67" fmla="*/ 67 h 183"/>
                <a:gd name="T68" fmla="*/ 22 w 88"/>
                <a:gd name="T69" fmla="*/ 59 h 183"/>
                <a:gd name="T70" fmla="*/ 32 w 88"/>
                <a:gd name="T71" fmla="*/ 56 h 183"/>
                <a:gd name="T72" fmla="*/ 42 w 88"/>
                <a:gd name="T73" fmla="*/ 51 h 183"/>
                <a:gd name="T74" fmla="*/ 51 w 88"/>
                <a:gd name="T75" fmla="*/ 46 h 183"/>
                <a:gd name="T76" fmla="*/ 58 w 88"/>
                <a:gd name="T77" fmla="*/ 39 h 183"/>
                <a:gd name="T78" fmla="*/ 65 w 88"/>
                <a:gd name="T79" fmla="*/ 31 h 183"/>
                <a:gd name="T80" fmla="*/ 69 w 88"/>
                <a:gd name="T81" fmla="*/ 23 h 183"/>
                <a:gd name="T82" fmla="*/ 72 w 88"/>
                <a:gd name="T83" fmla="*/ 11 h 183"/>
                <a:gd name="T84" fmla="*/ 72 w 88"/>
                <a:gd name="T85" fmla="*/ 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88" h="183">
                  <a:moveTo>
                    <a:pt x="72" y="0"/>
                  </a:moveTo>
                  <a:lnTo>
                    <a:pt x="77" y="10"/>
                  </a:lnTo>
                  <a:lnTo>
                    <a:pt x="82" y="23"/>
                  </a:lnTo>
                  <a:lnTo>
                    <a:pt x="85" y="36"/>
                  </a:lnTo>
                  <a:lnTo>
                    <a:pt x="88" y="49"/>
                  </a:lnTo>
                  <a:lnTo>
                    <a:pt x="79" y="61"/>
                  </a:lnTo>
                  <a:lnTo>
                    <a:pt x="72" y="73"/>
                  </a:lnTo>
                  <a:lnTo>
                    <a:pt x="71" y="87"/>
                  </a:lnTo>
                  <a:lnTo>
                    <a:pt x="69" y="101"/>
                  </a:lnTo>
                  <a:lnTo>
                    <a:pt x="60" y="119"/>
                  </a:lnTo>
                  <a:lnTo>
                    <a:pt x="50" y="134"/>
                  </a:lnTo>
                  <a:lnTo>
                    <a:pt x="44" y="154"/>
                  </a:lnTo>
                  <a:lnTo>
                    <a:pt x="38" y="173"/>
                  </a:lnTo>
                  <a:lnTo>
                    <a:pt x="35" y="176"/>
                  </a:lnTo>
                  <a:lnTo>
                    <a:pt x="34" y="179"/>
                  </a:lnTo>
                  <a:lnTo>
                    <a:pt x="31" y="181"/>
                  </a:lnTo>
                  <a:lnTo>
                    <a:pt x="27" y="181"/>
                  </a:lnTo>
                  <a:lnTo>
                    <a:pt x="22" y="183"/>
                  </a:lnTo>
                  <a:lnTo>
                    <a:pt x="18" y="181"/>
                  </a:lnTo>
                  <a:lnTo>
                    <a:pt x="14" y="180"/>
                  </a:lnTo>
                  <a:lnTo>
                    <a:pt x="7" y="176"/>
                  </a:lnTo>
                  <a:lnTo>
                    <a:pt x="7" y="161"/>
                  </a:lnTo>
                  <a:lnTo>
                    <a:pt x="4" y="151"/>
                  </a:lnTo>
                  <a:lnTo>
                    <a:pt x="1" y="140"/>
                  </a:lnTo>
                  <a:lnTo>
                    <a:pt x="0" y="126"/>
                  </a:lnTo>
                  <a:lnTo>
                    <a:pt x="4" y="123"/>
                  </a:lnTo>
                  <a:lnTo>
                    <a:pt x="7" y="120"/>
                  </a:lnTo>
                  <a:lnTo>
                    <a:pt x="10" y="116"/>
                  </a:lnTo>
                  <a:lnTo>
                    <a:pt x="11" y="113"/>
                  </a:lnTo>
                  <a:lnTo>
                    <a:pt x="14" y="104"/>
                  </a:lnTo>
                  <a:lnTo>
                    <a:pt x="15" y="94"/>
                  </a:lnTo>
                  <a:lnTo>
                    <a:pt x="15" y="86"/>
                  </a:lnTo>
                  <a:lnTo>
                    <a:pt x="15" y="76"/>
                  </a:lnTo>
                  <a:lnTo>
                    <a:pt x="18" y="67"/>
                  </a:lnTo>
                  <a:lnTo>
                    <a:pt x="22" y="59"/>
                  </a:lnTo>
                  <a:lnTo>
                    <a:pt x="32" y="56"/>
                  </a:lnTo>
                  <a:lnTo>
                    <a:pt x="42" y="51"/>
                  </a:lnTo>
                  <a:lnTo>
                    <a:pt x="51" y="46"/>
                  </a:lnTo>
                  <a:lnTo>
                    <a:pt x="58" y="39"/>
                  </a:lnTo>
                  <a:lnTo>
                    <a:pt x="65" y="31"/>
                  </a:lnTo>
                  <a:lnTo>
                    <a:pt x="69" y="23"/>
                  </a:lnTo>
                  <a:lnTo>
                    <a:pt x="72" y="11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7" name="未知"/>
            <p:cNvSpPr/>
            <p:nvPr/>
          </p:nvSpPr>
          <p:spPr bwMode="auto">
            <a:xfrm>
              <a:off x="8493462" y="4971637"/>
              <a:ext cx="451914" cy="358253"/>
            </a:xfrm>
            <a:custGeom>
              <a:avLst/>
              <a:gdLst>
                <a:gd name="T0" fmla="*/ 156 w 193"/>
                <a:gd name="T1" fmla="*/ 0 h 153"/>
                <a:gd name="T2" fmla="*/ 164 w 193"/>
                <a:gd name="T3" fmla="*/ 5 h 153"/>
                <a:gd name="T4" fmla="*/ 170 w 193"/>
                <a:gd name="T5" fmla="*/ 10 h 153"/>
                <a:gd name="T6" fmla="*/ 169 w 193"/>
                <a:gd name="T7" fmla="*/ 27 h 153"/>
                <a:gd name="T8" fmla="*/ 170 w 193"/>
                <a:gd name="T9" fmla="*/ 42 h 153"/>
                <a:gd name="T10" fmla="*/ 171 w 193"/>
                <a:gd name="T11" fmla="*/ 45 h 153"/>
                <a:gd name="T12" fmla="*/ 173 w 193"/>
                <a:gd name="T13" fmla="*/ 46 h 153"/>
                <a:gd name="T14" fmla="*/ 183 w 193"/>
                <a:gd name="T15" fmla="*/ 45 h 153"/>
                <a:gd name="T16" fmla="*/ 193 w 193"/>
                <a:gd name="T17" fmla="*/ 42 h 153"/>
                <a:gd name="T18" fmla="*/ 193 w 193"/>
                <a:gd name="T19" fmla="*/ 46 h 153"/>
                <a:gd name="T20" fmla="*/ 191 w 193"/>
                <a:gd name="T21" fmla="*/ 50 h 153"/>
                <a:gd name="T22" fmla="*/ 180 w 193"/>
                <a:gd name="T23" fmla="*/ 60 h 153"/>
                <a:gd name="T24" fmla="*/ 164 w 193"/>
                <a:gd name="T25" fmla="*/ 72 h 153"/>
                <a:gd name="T26" fmla="*/ 150 w 193"/>
                <a:gd name="T27" fmla="*/ 82 h 153"/>
                <a:gd name="T28" fmla="*/ 137 w 193"/>
                <a:gd name="T29" fmla="*/ 89 h 153"/>
                <a:gd name="T30" fmla="*/ 127 w 193"/>
                <a:gd name="T31" fmla="*/ 90 h 153"/>
                <a:gd name="T32" fmla="*/ 117 w 193"/>
                <a:gd name="T33" fmla="*/ 92 h 153"/>
                <a:gd name="T34" fmla="*/ 116 w 193"/>
                <a:gd name="T35" fmla="*/ 97 h 153"/>
                <a:gd name="T36" fmla="*/ 113 w 193"/>
                <a:gd name="T37" fmla="*/ 102 h 153"/>
                <a:gd name="T38" fmla="*/ 104 w 193"/>
                <a:gd name="T39" fmla="*/ 103 h 153"/>
                <a:gd name="T40" fmla="*/ 96 w 193"/>
                <a:gd name="T41" fmla="*/ 103 h 153"/>
                <a:gd name="T42" fmla="*/ 77 w 193"/>
                <a:gd name="T43" fmla="*/ 119 h 153"/>
                <a:gd name="T44" fmla="*/ 57 w 193"/>
                <a:gd name="T45" fmla="*/ 135 h 153"/>
                <a:gd name="T46" fmla="*/ 47 w 193"/>
                <a:gd name="T47" fmla="*/ 142 h 153"/>
                <a:gd name="T48" fmla="*/ 36 w 193"/>
                <a:gd name="T49" fmla="*/ 147 h 153"/>
                <a:gd name="T50" fmla="*/ 23 w 193"/>
                <a:gd name="T51" fmla="*/ 152 h 153"/>
                <a:gd name="T52" fmla="*/ 10 w 193"/>
                <a:gd name="T53" fmla="*/ 153 h 153"/>
                <a:gd name="T54" fmla="*/ 7 w 193"/>
                <a:gd name="T55" fmla="*/ 152 h 153"/>
                <a:gd name="T56" fmla="*/ 4 w 193"/>
                <a:gd name="T57" fmla="*/ 150 h 153"/>
                <a:gd name="T58" fmla="*/ 2 w 193"/>
                <a:gd name="T59" fmla="*/ 149 h 153"/>
                <a:gd name="T60" fmla="*/ 0 w 193"/>
                <a:gd name="T61" fmla="*/ 144 h 153"/>
                <a:gd name="T62" fmla="*/ 27 w 193"/>
                <a:gd name="T63" fmla="*/ 129 h 153"/>
                <a:gd name="T64" fmla="*/ 57 w 193"/>
                <a:gd name="T65" fmla="*/ 112 h 153"/>
                <a:gd name="T66" fmla="*/ 84 w 193"/>
                <a:gd name="T67" fmla="*/ 95 h 153"/>
                <a:gd name="T68" fmla="*/ 111 w 193"/>
                <a:gd name="T69" fmla="*/ 77 h 153"/>
                <a:gd name="T70" fmla="*/ 113 w 193"/>
                <a:gd name="T71" fmla="*/ 82 h 153"/>
                <a:gd name="T72" fmla="*/ 116 w 193"/>
                <a:gd name="T73" fmla="*/ 85 h 153"/>
                <a:gd name="T74" fmla="*/ 119 w 193"/>
                <a:gd name="T75" fmla="*/ 86 h 153"/>
                <a:gd name="T76" fmla="*/ 124 w 193"/>
                <a:gd name="T77" fmla="*/ 86 h 153"/>
                <a:gd name="T78" fmla="*/ 131 w 193"/>
                <a:gd name="T79" fmla="*/ 80 h 153"/>
                <a:gd name="T80" fmla="*/ 139 w 193"/>
                <a:gd name="T81" fmla="*/ 76 h 153"/>
                <a:gd name="T82" fmla="*/ 136 w 193"/>
                <a:gd name="T83" fmla="*/ 72 h 153"/>
                <a:gd name="T84" fmla="*/ 133 w 193"/>
                <a:gd name="T85" fmla="*/ 70 h 153"/>
                <a:gd name="T86" fmla="*/ 133 w 193"/>
                <a:gd name="T87" fmla="*/ 67 h 153"/>
                <a:gd name="T88" fmla="*/ 133 w 193"/>
                <a:gd name="T89" fmla="*/ 63 h 153"/>
                <a:gd name="T90" fmla="*/ 137 w 193"/>
                <a:gd name="T91" fmla="*/ 60 h 153"/>
                <a:gd name="T92" fmla="*/ 141 w 193"/>
                <a:gd name="T93" fmla="*/ 59 h 153"/>
                <a:gd name="T94" fmla="*/ 144 w 193"/>
                <a:gd name="T95" fmla="*/ 56 h 153"/>
                <a:gd name="T96" fmla="*/ 147 w 193"/>
                <a:gd name="T97" fmla="*/ 53 h 153"/>
                <a:gd name="T98" fmla="*/ 151 w 193"/>
                <a:gd name="T99" fmla="*/ 46 h 153"/>
                <a:gd name="T100" fmla="*/ 157 w 193"/>
                <a:gd name="T101" fmla="*/ 40 h 153"/>
                <a:gd name="T102" fmla="*/ 156 w 193"/>
                <a:gd name="T103" fmla="*/ 20 h 153"/>
                <a:gd name="T104" fmla="*/ 156 w 193"/>
                <a:gd name="T105" fmla="*/ 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3" h="153">
                  <a:moveTo>
                    <a:pt x="156" y="0"/>
                  </a:moveTo>
                  <a:lnTo>
                    <a:pt x="164" y="5"/>
                  </a:lnTo>
                  <a:lnTo>
                    <a:pt x="170" y="10"/>
                  </a:lnTo>
                  <a:lnTo>
                    <a:pt x="169" y="27"/>
                  </a:lnTo>
                  <a:lnTo>
                    <a:pt x="170" y="42"/>
                  </a:lnTo>
                  <a:lnTo>
                    <a:pt x="171" y="45"/>
                  </a:lnTo>
                  <a:lnTo>
                    <a:pt x="173" y="46"/>
                  </a:lnTo>
                  <a:lnTo>
                    <a:pt x="183" y="45"/>
                  </a:lnTo>
                  <a:lnTo>
                    <a:pt x="193" y="42"/>
                  </a:lnTo>
                  <a:lnTo>
                    <a:pt x="193" y="46"/>
                  </a:lnTo>
                  <a:lnTo>
                    <a:pt x="191" y="50"/>
                  </a:lnTo>
                  <a:lnTo>
                    <a:pt x="180" y="60"/>
                  </a:lnTo>
                  <a:lnTo>
                    <a:pt x="164" y="72"/>
                  </a:lnTo>
                  <a:lnTo>
                    <a:pt x="150" y="82"/>
                  </a:lnTo>
                  <a:lnTo>
                    <a:pt x="137" y="89"/>
                  </a:lnTo>
                  <a:lnTo>
                    <a:pt x="127" y="90"/>
                  </a:lnTo>
                  <a:lnTo>
                    <a:pt x="117" y="92"/>
                  </a:lnTo>
                  <a:lnTo>
                    <a:pt x="116" y="97"/>
                  </a:lnTo>
                  <a:lnTo>
                    <a:pt x="113" y="102"/>
                  </a:lnTo>
                  <a:lnTo>
                    <a:pt x="104" y="103"/>
                  </a:lnTo>
                  <a:lnTo>
                    <a:pt x="96" y="103"/>
                  </a:lnTo>
                  <a:lnTo>
                    <a:pt x="77" y="119"/>
                  </a:lnTo>
                  <a:lnTo>
                    <a:pt x="57" y="135"/>
                  </a:lnTo>
                  <a:lnTo>
                    <a:pt x="47" y="142"/>
                  </a:lnTo>
                  <a:lnTo>
                    <a:pt x="36" y="147"/>
                  </a:lnTo>
                  <a:lnTo>
                    <a:pt x="23" y="152"/>
                  </a:lnTo>
                  <a:lnTo>
                    <a:pt x="10" y="153"/>
                  </a:lnTo>
                  <a:lnTo>
                    <a:pt x="7" y="152"/>
                  </a:lnTo>
                  <a:lnTo>
                    <a:pt x="4" y="150"/>
                  </a:lnTo>
                  <a:lnTo>
                    <a:pt x="2" y="149"/>
                  </a:lnTo>
                  <a:lnTo>
                    <a:pt x="0" y="144"/>
                  </a:lnTo>
                  <a:lnTo>
                    <a:pt x="27" y="129"/>
                  </a:lnTo>
                  <a:lnTo>
                    <a:pt x="57" y="112"/>
                  </a:lnTo>
                  <a:lnTo>
                    <a:pt x="84" y="95"/>
                  </a:lnTo>
                  <a:lnTo>
                    <a:pt x="111" y="77"/>
                  </a:lnTo>
                  <a:lnTo>
                    <a:pt x="113" y="82"/>
                  </a:lnTo>
                  <a:lnTo>
                    <a:pt x="116" y="85"/>
                  </a:lnTo>
                  <a:lnTo>
                    <a:pt x="119" y="86"/>
                  </a:lnTo>
                  <a:lnTo>
                    <a:pt x="124" y="86"/>
                  </a:lnTo>
                  <a:lnTo>
                    <a:pt x="131" y="80"/>
                  </a:lnTo>
                  <a:lnTo>
                    <a:pt x="139" y="76"/>
                  </a:lnTo>
                  <a:lnTo>
                    <a:pt x="136" y="72"/>
                  </a:lnTo>
                  <a:lnTo>
                    <a:pt x="133" y="70"/>
                  </a:lnTo>
                  <a:lnTo>
                    <a:pt x="133" y="67"/>
                  </a:lnTo>
                  <a:lnTo>
                    <a:pt x="133" y="63"/>
                  </a:lnTo>
                  <a:lnTo>
                    <a:pt x="137" y="60"/>
                  </a:lnTo>
                  <a:lnTo>
                    <a:pt x="141" y="59"/>
                  </a:lnTo>
                  <a:lnTo>
                    <a:pt x="144" y="56"/>
                  </a:lnTo>
                  <a:lnTo>
                    <a:pt x="147" y="53"/>
                  </a:lnTo>
                  <a:lnTo>
                    <a:pt x="151" y="46"/>
                  </a:lnTo>
                  <a:lnTo>
                    <a:pt x="157" y="40"/>
                  </a:lnTo>
                  <a:lnTo>
                    <a:pt x="156" y="20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8" name="未知"/>
            <p:cNvSpPr/>
            <p:nvPr/>
          </p:nvSpPr>
          <p:spPr bwMode="auto">
            <a:xfrm>
              <a:off x="7947887" y="5011443"/>
              <a:ext cx="37464" cy="18732"/>
            </a:xfrm>
            <a:custGeom>
              <a:avLst/>
              <a:gdLst>
                <a:gd name="T0" fmla="*/ 5 w 16"/>
                <a:gd name="T1" fmla="*/ 0 h 8"/>
                <a:gd name="T2" fmla="*/ 10 w 16"/>
                <a:gd name="T3" fmla="*/ 2 h 8"/>
                <a:gd name="T4" fmla="*/ 16 w 16"/>
                <a:gd name="T5" fmla="*/ 3 h 8"/>
                <a:gd name="T6" fmla="*/ 13 w 16"/>
                <a:gd name="T7" fmla="*/ 5 h 8"/>
                <a:gd name="T8" fmla="*/ 12 w 16"/>
                <a:gd name="T9" fmla="*/ 6 h 8"/>
                <a:gd name="T10" fmla="*/ 8 w 16"/>
                <a:gd name="T11" fmla="*/ 8 h 8"/>
                <a:gd name="T12" fmla="*/ 5 w 16"/>
                <a:gd name="T13" fmla="*/ 8 h 8"/>
                <a:gd name="T14" fmla="*/ 3 w 16"/>
                <a:gd name="T15" fmla="*/ 5 h 8"/>
                <a:gd name="T16" fmla="*/ 0 w 16"/>
                <a:gd name="T17" fmla="*/ 2 h 8"/>
                <a:gd name="T18" fmla="*/ 3 w 16"/>
                <a:gd name="T19" fmla="*/ 0 h 8"/>
                <a:gd name="T20" fmla="*/ 5 w 16"/>
                <a:gd name="T21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8">
                  <a:moveTo>
                    <a:pt x="5" y="0"/>
                  </a:moveTo>
                  <a:lnTo>
                    <a:pt x="10" y="2"/>
                  </a:lnTo>
                  <a:lnTo>
                    <a:pt x="16" y="3"/>
                  </a:lnTo>
                  <a:lnTo>
                    <a:pt x="13" y="5"/>
                  </a:lnTo>
                  <a:lnTo>
                    <a:pt x="12" y="6"/>
                  </a:lnTo>
                  <a:lnTo>
                    <a:pt x="8" y="8"/>
                  </a:lnTo>
                  <a:lnTo>
                    <a:pt x="5" y="8"/>
                  </a:lnTo>
                  <a:lnTo>
                    <a:pt x="3" y="5"/>
                  </a:lnTo>
                  <a:lnTo>
                    <a:pt x="0" y="2"/>
                  </a:lnTo>
                  <a:lnTo>
                    <a:pt x="3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9" name="未知"/>
            <p:cNvSpPr/>
            <p:nvPr/>
          </p:nvSpPr>
          <p:spPr bwMode="auto">
            <a:xfrm>
              <a:off x="8041548" y="5158959"/>
              <a:ext cx="107710" cy="91319"/>
            </a:xfrm>
            <a:custGeom>
              <a:avLst/>
              <a:gdLst>
                <a:gd name="T0" fmla="*/ 0 w 46"/>
                <a:gd name="T1" fmla="*/ 39 h 39"/>
                <a:gd name="T2" fmla="*/ 5 w 46"/>
                <a:gd name="T3" fmla="*/ 20 h 39"/>
                <a:gd name="T4" fmla="*/ 10 w 46"/>
                <a:gd name="T5" fmla="*/ 0 h 39"/>
                <a:gd name="T6" fmla="*/ 12 w 46"/>
                <a:gd name="T7" fmla="*/ 0 h 39"/>
                <a:gd name="T8" fmla="*/ 12 w 46"/>
                <a:gd name="T9" fmla="*/ 0 h 39"/>
                <a:gd name="T10" fmla="*/ 30 w 46"/>
                <a:gd name="T11" fmla="*/ 3 h 39"/>
                <a:gd name="T12" fmla="*/ 46 w 46"/>
                <a:gd name="T13" fmla="*/ 6 h 39"/>
                <a:gd name="T14" fmla="*/ 46 w 46"/>
                <a:gd name="T15" fmla="*/ 7 h 39"/>
                <a:gd name="T16" fmla="*/ 46 w 46"/>
                <a:gd name="T17" fmla="*/ 7 h 39"/>
                <a:gd name="T18" fmla="*/ 46 w 46"/>
                <a:gd name="T19" fmla="*/ 10 h 39"/>
                <a:gd name="T20" fmla="*/ 45 w 46"/>
                <a:gd name="T21" fmla="*/ 13 h 39"/>
                <a:gd name="T22" fmla="*/ 39 w 46"/>
                <a:gd name="T23" fmla="*/ 20 h 39"/>
                <a:gd name="T24" fmla="*/ 32 w 46"/>
                <a:gd name="T25" fmla="*/ 27 h 39"/>
                <a:gd name="T26" fmla="*/ 23 w 46"/>
                <a:gd name="T27" fmla="*/ 33 h 39"/>
                <a:gd name="T28" fmla="*/ 15 w 46"/>
                <a:gd name="T29" fmla="*/ 39 h 39"/>
                <a:gd name="T30" fmla="*/ 8 w 46"/>
                <a:gd name="T31" fmla="*/ 39 h 39"/>
                <a:gd name="T32" fmla="*/ 0 w 46"/>
                <a:gd name="T33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" h="39">
                  <a:moveTo>
                    <a:pt x="0" y="39"/>
                  </a:moveTo>
                  <a:lnTo>
                    <a:pt x="5" y="2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30" y="3"/>
                  </a:lnTo>
                  <a:lnTo>
                    <a:pt x="46" y="6"/>
                  </a:lnTo>
                  <a:lnTo>
                    <a:pt x="46" y="7"/>
                  </a:lnTo>
                  <a:lnTo>
                    <a:pt x="46" y="7"/>
                  </a:lnTo>
                  <a:lnTo>
                    <a:pt x="46" y="10"/>
                  </a:lnTo>
                  <a:lnTo>
                    <a:pt x="45" y="13"/>
                  </a:lnTo>
                  <a:lnTo>
                    <a:pt x="39" y="20"/>
                  </a:lnTo>
                  <a:lnTo>
                    <a:pt x="32" y="27"/>
                  </a:lnTo>
                  <a:lnTo>
                    <a:pt x="23" y="33"/>
                  </a:lnTo>
                  <a:lnTo>
                    <a:pt x="15" y="39"/>
                  </a:lnTo>
                  <a:lnTo>
                    <a:pt x="8" y="3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B5C2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1" name="Group 43"/>
          <p:cNvGrpSpPr/>
          <p:nvPr/>
        </p:nvGrpSpPr>
        <p:grpSpPr bwMode="auto">
          <a:xfrm>
            <a:off x="5558775" y="3761339"/>
            <a:ext cx="357188" cy="404813"/>
            <a:chOff x="3121" y="1781"/>
            <a:chExt cx="231" cy="262"/>
          </a:xfrm>
        </p:grpSpPr>
        <p:sp>
          <p:nvSpPr>
            <p:cNvPr id="82" name="Oval 44"/>
            <p:cNvSpPr>
              <a:spLocks noChangeArrowheads="1"/>
            </p:cNvSpPr>
            <p:nvPr/>
          </p:nvSpPr>
          <p:spPr bwMode="auto">
            <a:xfrm>
              <a:off x="3123" y="1959"/>
              <a:ext cx="84" cy="84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rgbClr val="808080"/>
              </a:solidFill>
              <a:rou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grpSp>
          <p:nvGrpSpPr>
            <p:cNvPr id="83" name="Group 45"/>
            <p:cNvGrpSpPr/>
            <p:nvPr/>
          </p:nvGrpSpPr>
          <p:grpSpPr bwMode="auto">
            <a:xfrm>
              <a:off x="3121" y="1781"/>
              <a:ext cx="231" cy="222"/>
              <a:chOff x="2603" y="538"/>
              <a:chExt cx="811" cy="775"/>
            </a:xfrm>
          </p:grpSpPr>
          <p:sp>
            <p:nvSpPr>
              <p:cNvPr id="84" name="Freeform 46"/>
              <p:cNvSpPr/>
              <p:nvPr/>
            </p:nvSpPr>
            <p:spPr bwMode="auto">
              <a:xfrm>
                <a:off x="2744" y="1023"/>
                <a:ext cx="670" cy="290"/>
              </a:xfrm>
              <a:custGeom>
                <a:avLst/>
                <a:gdLst>
                  <a:gd name="T0" fmla="*/ 495 w 669"/>
                  <a:gd name="T1" fmla="*/ 0 h 290"/>
                  <a:gd name="T2" fmla="*/ 195 w 669"/>
                  <a:gd name="T3" fmla="*/ 78 h 290"/>
                  <a:gd name="T4" fmla="*/ 245 w 669"/>
                  <a:gd name="T5" fmla="*/ 148 h 290"/>
                  <a:gd name="T6" fmla="*/ 5 w 669"/>
                  <a:gd name="T7" fmla="*/ 261 h 290"/>
                  <a:gd name="T8" fmla="*/ 48 w 669"/>
                  <a:gd name="T9" fmla="*/ 272 h 290"/>
                  <a:gd name="T10" fmla="*/ 294 w 669"/>
                  <a:gd name="T11" fmla="*/ 154 h 290"/>
                  <a:gd name="T12" fmla="*/ 327 w 669"/>
                  <a:gd name="T13" fmla="*/ 155 h 290"/>
                  <a:gd name="T14" fmla="*/ 627 w 669"/>
                  <a:gd name="T15" fmla="*/ 78 h 290"/>
                  <a:gd name="T16" fmla="*/ 495 w 669"/>
                  <a:gd name="T17" fmla="*/ 0 h 29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69"/>
                  <a:gd name="T28" fmla="*/ 0 h 290"/>
                  <a:gd name="T29" fmla="*/ 669 w 669"/>
                  <a:gd name="T30" fmla="*/ 290 h 29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69" h="290">
                    <a:moveTo>
                      <a:pt x="492" y="0"/>
                    </a:moveTo>
                    <a:cubicBezTo>
                      <a:pt x="373" y="0"/>
                      <a:pt x="240" y="35"/>
                      <a:pt x="195" y="78"/>
                    </a:cubicBezTo>
                    <a:cubicBezTo>
                      <a:pt x="162" y="109"/>
                      <a:pt x="184" y="136"/>
                      <a:pt x="245" y="148"/>
                    </a:cubicBezTo>
                    <a:cubicBezTo>
                      <a:pt x="5" y="261"/>
                      <a:pt x="5" y="261"/>
                      <a:pt x="5" y="261"/>
                    </a:cubicBezTo>
                    <a:cubicBezTo>
                      <a:pt x="9" y="284"/>
                      <a:pt x="0" y="290"/>
                      <a:pt x="48" y="272"/>
                    </a:cubicBezTo>
                    <a:cubicBezTo>
                      <a:pt x="294" y="154"/>
                      <a:pt x="294" y="154"/>
                      <a:pt x="294" y="154"/>
                    </a:cubicBezTo>
                    <a:cubicBezTo>
                      <a:pt x="304" y="155"/>
                      <a:pt x="315" y="155"/>
                      <a:pt x="327" y="155"/>
                    </a:cubicBezTo>
                    <a:cubicBezTo>
                      <a:pt x="445" y="155"/>
                      <a:pt x="578" y="120"/>
                      <a:pt x="624" y="78"/>
                    </a:cubicBezTo>
                    <a:cubicBezTo>
                      <a:pt x="669" y="35"/>
                      <a:pt x="610" y="0"/>
                      <a:pt x="492" y="0"/>
                    </a:cubicBezTo>
                    <a:close/>
                  </a:path>
                </a:pathLst>
              </a:custGeom>
              <a:solidFill>
                <a:schemeClr val="tx1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85" name="Picture 47" descr="rot"/>
              <p:cNvPicPr>
                <a:picLocks noChangeAspect="1" noChangeArrowheads="1"/>
              </p:cNvPicPr>
              <p:nvPr/>
            </p:nvPicPr>
            <p:blipFill>
              <a:blip r:embed="rId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6612"/>
              <a:stretch>
                <a:fillRect/>
              </a:stretch>
            </p:blipFill>
            <p:spPr bwMode="auto">
              <a:xfrm>
                <a:off x="2603" y="538"/>
                <a:ext cx="576" cy="7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87" name="组合 86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88" name="组合 87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90" name="直接连接符 89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接连接符 90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9" name="文本框 88"/>
            <p:cNvSpPr txBox="1"/>
            <p:nvPr/>
          </p:nvSpPr>
          <p:spPr>
            <a:xfrm>
              <a:off x="4943341" y="307933"/>
              <a:ext cx="2305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smtClean="0">
                  <a:solidFill>
                    <a:schemeClr val="bg1"/>
                  </a:solidFill>
                </a:rPr>
                <a:t>THE TITLE HERE</a:t>
              </a: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92" name="文本框 91"/>
          <p:cNvSpPr txBox="1"/>
          <p:nvPr/>
        </p:nvSpPr>
        <p:spPr>
          <a:xfrm>
            <a:off x="8314033" y="4376680"/>
            <a:ext cx="3860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>
                <a:solidFill>
                  <a:schemeClr val="bg1"/>
                </a:solidFill>
              </a:rPr>
              <a:t>The cause of suffering is selfish desire, whether it is the desire for pleasure, desire for revenge, or simply desire for a long life.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93" name="文本框 92"/>
          <p:cNvSpPr txBox="1"/>
          <p:nvPr/>
        </p:nvSpPr>
        <p:spPr>
          <a:xfrm>
            <a:off x="8397871" y="3689018"/>
            <a:ext cx="2002001" cy="52322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smtClean="0">
                <a:solidFill>
                  <a:schemeClr val="bg1"/>
                </a:solidFill>
              </a:rPr>
              <a:t>KEY WORDS</a:t>
            </a:r>
            <a:endParaRPr lang="zh-CN" altLang="en-US" sz="2800">
              <a:solidFill>
                <a:schemeClr val="bg1"/>
              </a:solidFill>
            </a:endParaRPr>
          </a:p>
        </p:txBody>
      </p:sp>
      <p:grpSp>
        <p:nvGrpSpPr>
          <p:cNvPr id="94" name="Group 14"/>
          <p:cNvGrpSpPr/>
          <p:nvPr/>
        </p:nvGrpSpPr>
        <p:grpSpPr bwMode="auto">
          <a:xfrm>
            <a:off x="4107104" y="5399373"/>
            <a:ext cx="369888" cy="398462"/>
            <a:chOff x="2839" y="1326"/>
            <a:chExt cx="233" cy="251"/>
          </a:xfrm>
        </p:grpSpPr>
        <p:sp>
          <p:nvSpPr>
            <p:cNvPr id="95" name="Oval 15"/>
            <p:cNvSpPr>
              <a:spLocks noChangeArrowheads="1"/>
            </p:cNvSpPr>
            <p:nvPr/>
          </p:nvSpPr>
          <p:spPr bwMode="auto">
            <a:xfrm>
              <a:off x="2839" y="1493"/>
              <a:ext cx="84" cy="84"/>
            </a:xfrm>
            <a:prstGeom prst="ellipse">
              <a:avLst/>
            </a:prstGeom>
            <a:solidFill>
              <a:srgbClr val="006600"/>
            </a:solidFill>
            <a:ln w="9525" algn="ctr">
              <a:solidFill>
                <a:srgbClr val="808080"/>
              </a:solidFill>
              <a:rou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96" name="Group 16"/>
            <p:cNvGrpSpPr/>
            <p:nvPr/>
          </p:nvGrpSpPr>
          <p:grpSpPr bwMode="auto">
            <a:xfrm>
              <a:off x="2842" y="1326"/>
              <a:ext cx="230" cy="222"/>
              <a:chOff x="493" y="1653"/>
              <a:chExt cx="806" cy="777"/>
            </a:xfrm>
          </p:grpSpPr>
          <p:sp>
            <p:nvSpPr>
              <p:cNvPr id="97" name="Freeform 17"/>
              <p:cNvSpPr/>
              <p:nvPr/>
            </p:nvSpPr>
            <p:spPr bwMode="auto">
              <a:xfrm>
                <a:off x="630" y="2140"/>
                <a:ext cx="669" cy="290"/>
              </a:xfrm>
              <a:custGeom>
                <a:avLst/>
                <a:gdLst>
                  <a:gd name="T0" fmla="*/ 492 w 669"/>
                  <a:gd name="T1" fmla="*/ 0 h 290"/>
                  <a:gd name="T2" fmla="*/ 195 w 669"/>
                  <a:gd name="T3" fmla="*/ 78 h 290"/>
                  <a:gd name="T4" fmla="*/ 245 w 669"/>
                  <a:gd name="T5" fmla="*/ 148 h 290"/>
                  <a:gd name="T6" fmla="*/ 5 w 669"/>
                  <a:gd name="T7" fmla="*/ 261 h 290"/>
                  <a:gd name="T8" fmla="*/ 48 w 669"/>
                  <a:gd name="T9" fmla="*/ 272 h 290"/>
                  <a:gd name="T10" fmla="*/ 294 w 669"/>
                  <a:gd name="T11" fmla="*/ 154 h 290"/>
                  <a:gd name="T12" fmla="*/ 327 w 669"/>
                  <a:gd name="T13" fmla="*/ 155 h 290"/>
                  <a:gd name="T14" fmla="*/ 624 w 669"/>
                  <a:gd name="T15" fmla="*/ 78 h 290"/>
                  <a:gd name="T16" fmla="*/ 492 w 669"/>
                  <a:gd name="T17" fmla="*/ 0 h 29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69"/>
                  <a:gd name="T28" fmla="*/ 0 h 290"/>
                  <a:gd name="T29" fmla="*/ 669 w 669"/>
                  <a:gd name="T30" fmla="*/ 290 h 29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69" h="290">
                    <a:moveTo>
                      <a:pt x="492" y="0"/>
                    </a:moveTo>
                    <a:cubicBezTo>
                      <a:pt x="373" y="0"/>
                      <a:pt x="240" y="35"/>
                      <a:pt x="195" y="78"/>
                    </a:cubicBezTo>
                    <a:cubicBezTo>
                      <a:pt x="162" y="109"/>
                      <a:pt x="184" y="136"/>
                      <a:pt x="245" y="148"/>
                    </a:cubicBezTo>
                    <a:cubicBezTo>
                      <a:pt x="5" y="261"/>
                      <a:pt x="5" y="261"/>
                      <a:pt x="5" y="261"/>
                    </a:cubicBezTo>
                    <a:cubicBezTo>
                      <a:pt x="9" y="284"/>
                      <a:pt x="0" y="290"/>
                      <a:pt x="48" y="272"/>
                    </a:cubicBezTo>
                    <a:cubicBezTo>
                      <a:pt x="294" y="154"/>
                      <a:pt x="294" y="154"/>
                      <a:pt x="294" y="154"/>
                    </a:cubicBezTo>
                    <a:cubicBezTo>
                      <a:pt x="304" y="155"/>
                      <a:pt x="315" y="155"/>
                      <a:pt x="327" y="155"/>
                    </a:cubicBezTo>
                    <a:cubicBezTo>
                      <a:pt x="445" y="155"/>
                      <a:pt x="578" y="120"/>
                      <a:pt x="624" y="78"/>
                    </a:cubicBezTo>
                    <a:cubicBezTo>
                      <a:pt x="669" y="35"/>
                      <a:pt x="610" y="0"/>
                      <a:pt x="492" y="0"/>
                    </a:cubicBezTo>
                    <a:close/>
                  </a:path>
                </a:pathLst>
              </a:custGeom>
              <a:solidFill>
                <a:srgbClr val="000000">
                  <a:alpha val="50195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98" name="Picture 18" descr="grün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6612"/>
              <a:stretch>
                <a:fillRect/>
              </a:stretch>
            </p:blipFill>
            <p:spPr bwMode="auto">
              <a:xfrm>
                <a:off x="493" y="1653"/>
                <a:ext cx="576" cy="7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99" name="Group 81"/>
          <p:cNvGrpSpPr/>
          <p:nvPr/>
        </p:nvGrpSpPr>
        <p:grpSpPr bwMode="auto">
          <a:xfrm>
            <a:off x="1182622" y="3700519"/>
            <a:ext cx="365125" cy="415925"/>
            <a:chOff x="1504" y="2228"/>
            <a:chExt cx="230" cy="262"/>
          </a:xfrm>
        </p:grpSpPr>
        <p:sp>
          <p:nvSpPr>
            <p:cNvPr id="100" name="Oval 82"/>
            <p:cNvSpPr>
              <a:spLocks noChangeArrowheads="1"/>
            </p:cNvSpPr>
            <p:nvPr/>
          </p:nvSpPr>
          <p:spPr bwMode="auto">
            <a:xfrm>
              <a:off x="1507" y="2406"/>
              <a:ext cx="84" cy="84"/>
            </a:xfrm>
            <a:prstGeom prst="ellipse">
              <a:avLst/>
            </a:prstGeom>
            <a:solidFill>
              <a:srgbClr val="006600"/>
            </a:solidFill>
            <a:ln w="9525">
              <a:solidFill>
                <a:srgbClr val="808080"/>
              </a:solidFill>
              <a:rou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grpSp>
          <p:nvGrpSpPr>
            <p:cNvPr id="101" name="Group 83"/>
            <p:cNvGrpSpPr/>
            <p:nvPr/>
          </p:nvGrpSpPr>
          <p:grpSpPr bwMode="auto">
            <a:xfrm>
              <a:off x="1504" y="2227"/>
              <a:ext cx="230" cy="222"/>
              <a:chOff x="4717" y="538"/>
              <a:chExt cx="806" cy="775"/>
            </a:xfrm>
          </p:grpSpPr>
          <p:sp>
            <p:nvSpPr>
              <p:cNvPr id="102" name="Freeform 84"/>
              <p:cNvSpPr/>
              <p:nvPr/>
            </p:nvSpPr>
            <p:spPr bwMode="auto">
              <a:xfrm>
                <a:off x="4854" y="1023"/>
                <a:ext cx="669" cy="290"/>
              </a:xfrm>
              <a:custGeom>
                <a:avLst/>
                <a:gdLst>
                  <a:gd name="T0" fmla="*/ 492 w 669"/>
                  <a:gd name="T1" fmla="*/ 0 h 290"/>
                  <a:gd name="T2" fmla="*/ 195 w 669"/>
                  <a:gd name="T3" fmla="*/ 78 h 290"/>
                  <a:gd name="T4" fmla="*/ 245 w 669"/>
                  <a:gd name="T5" fmla="*/ 148 h 290"/>
                  <a:gd name="T6" fmla="*/ 5 w 669"/>
                  <a:gd name="T7" fmla="*/ 261 h 290"/>
                  <a:gd name="T8" fmla="*/ 48 w 669"/>
                  <a:gd name="T9" fmla="*/ 272 h 290"/>
                  <a:gd name="T10" fmla="*/ 294 w 669"/>
                  <a:gd name="T11" fmla="*/ 154 h 290"/>
                  <a:gd name="T12" fmla="*/ 327 w 669"/>
                  <a:gd name="T13" fmla="*/ 155 h 290"/>
                  <a:gd name="T14" fmla="*/ 624 w 669"/>
                  <a:gd name="T15" fmla="*/ 78 h 290"/>
                  <a:gd name="T16" fmla="*/ 492 w 669"/>
                  <a:gd name="T17" fmla="*/ 0 h 29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69"/>
                  <a:gd name="T28" fmla="*/ 0 h 290"/>
                  <a:gd name="T29" fmla="*/ 669 w 669"/>
                  <a:gd name="T30" fmla="*/ 290 h 290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69" h="290">
                    <a:moveTo>
                      <a:pt x="492" y="0"/>
                    </a:moveTo>
                    <a:cubicBezTo>
                      <a:pt x="373" y="0"/>
                      <a:pt x="240" y="35"/>
                      <a:pt x="195" y="78"/>
                    </a:cubicBezTo>
                    <a:cubicBezTo>
                      <a:pt x="162" y="109"/>
                      <a:pt x="184" y="136"/>
                      <a:pt x="245" y="148"/>
                    </a:cubicBezTo>
                    <a:cubicBezTo>
                      <a:pt x="5" y="261"/>
                      <a:pt x="5" y="261"/>
                      <a:pt x="5" y="261"/>
                    </a:cubicBezTo>
                    <a:cubicBezTo>
                      <a:pt x="9" y="284"/>
                      <a:pt x="0" y="290"/>
                      <a:pt x="48" y="272"/>
                    </a:cubicBezTo>
                    <a:cubicBezTo>
                      <a:pt x="294" y="154"/>
                      <a:pt x="294" y="154"/>
                      <a:pt x="294" y="154"/>
                    </a:cubicBezTo>
                    <a:cubicBezTo>
                      <a:pt x="304" y="155"/>
                      <a:pt x="315" y="155"/>
                      <a:pt x="327" y="155"/>
                    </a:cubicBezTo>
                    <a:cubicBezTo>
                      <a:pt x="445" y="155"/>
                      <a:pt x="578" y="120"/>
                      <a:pt x="624" y="78"/>
                    </a:cubicBezTo>
                    <a:cubicBezTo>
                      <a:pt x="669" y="35"/>
                      <a:pt x="610" y="0"/>
                      <a:pt x="492" y="0"/>
                    </a:cubicBezTo>
                    <a:close/>
                  </a:path>
                </a:pathLst>
              </a:custGeom>
              <a:solidFill>
                <a:schemeClr val="tx1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03" name="Picture 85" descr="hellblau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6612"/>
              <a:stretch>
                <a:fillRect/>
              </a:stretch>
            </p:blipFill>
            <p:spPr bwMode="auto">
              <a:xfrm>
                <a:off x="4717" y="538"/>
                <a:ext cx="576" cy="7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流程图: 过程 6"/>
          <p:cNvSpPr/>
          <p:nvPr/>
        </p:nvSpPr>
        <p:spPr>
          <a:xfrm>
            <a:off x="4441065" y="3750038"/>
            <a:ext cx="3309871" cy="3107961"/>
          </a:xfrm>
          <a:prstGeom prst="flowChartProcess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流程图: 过程 1"/>
          <p:cNvSpPr/>
          <p:nvPr/>
        </p:nvSpPr>
        <p:spPr>
          <a:xfrm>
            <a:off x="4441065" y="1"/>
            <a:ext cx="3309871" cy="3773978"/>
          </a:xfrm>
          <a:prstGeom prst="flowChartProcess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756597" y="2436627"/>
            <a:ext cx="2678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smtClean="0"/>
              <a:t>THE TITLE</a:t>
            </a:r>
            <a:endParaRPr lang="zh-CN" altLang="en-US" sz="4800"/>
          </a:p>
        </p:txBody>
      </p:sp>
      <p:sp>
        <p:nvSpPr>
          <p:cNvPr id="4" name="文本框 3"/>
          <p:cNvSpPr txBox="1"/>
          <p:nvPr/>
        </p:nvSpPr>
        <p:spPr>
          <a:xfrm>
            <a:off x="5471375" y="774839"/>
            <a:ext cx="12492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smtClean="0">
                <a:solidFill>
                  <a:srgbClr val="FCB80D"/>
                </a:solidFill>
              </a:rPr>
              <a:t>04</a:t>
            </a:r>
            <a:endParaRPr lang="zh-CN" altLang="en-US" sz="6600">
              <a:solidFill>
                <a:srgbClr val="FCB80D"/>
              </a:solidFill>
            </a:endParaRPr>
          </a:p>
        </p:txBody>
      </p:sp>
      <p:sp>
        <p:nvSpPr>
          <p:cNvPr id="5" name="流程图: 过程 4"/>
          <p:cNvSpPr/>
          <p:nvPr/>
        </p:nvSpPr>
        <p:spPr>
          <a:xfrm>
            <a:off x="4957860" y="3773979"/>
            <a:ext cx="2333222" cy="904328"/>
          </a:xfrm>
          <a:prstGeom prst="flowChartProcess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972885" y="3872200"/>
            <a:ext cx="2318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smtClean="0">
                <a:solidFill>
                  <a:schemeClr val="bg1"/>
                </a:solidFill>
              </a:rPr>
              <a:t>CONTENT</a:t>
            </a:r>
            <a:endParaRPr lang="zh-CN" altLang="en-US" sz="4000">
              <a:solidFill>
                <a:schemeClr val="bg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441065" y="5104015"/>
            <a:ext cx="33098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mtClean="0">
                <a:solidFill>
                  <a:schemeClr val="bg1"/>
                </a:solidFill>
              </a:rPr>
              <a:t>No matter the ending is perfect or not, you cannot disappear from my world.</a:t>
            </a:r>
            <a:endParaRPr lang="zh-CN" altLang="en-US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正五边形 410"/>
          <p:cNvSpPr/>
          <p:nvPr/>
        </p:nvSpPr>
        <p:spPr>
          <a:xfrm>
            <a:off x="5020310" y="2404534"/>
            <a:ext cx="2151380" cy="2048933"/>
          </a:xfrm>
          <a:prstGeom prst="pentagon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2" name="椭圆 411"/>
          <p:cNvSpPr/>
          <p:nvPr/>
        </p:nvSpPr>
        <p:spPr>
          <a:xfrm>
            <a:off x="6858422" y="2846917"/>
            <a:ext cx="626533" cy="626533"/>
          </a:xfrm>
          <a:prstGeom prst="ellipse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3" name="椭圆 412"/>
          <p:cNvSpPr/>
          <p:nvPr/>
        </p:nvSpPr>
        <p:spPr>
          <a:xfrm>
            <a:off x="6545156" y="4068234"/>
            <a:ext cx="626533" cy="626533"/>
          </a:xfrm>
          <a:prstGeom prst="ellipse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4" name="椭圆 413"/>
          <p:cNvSpPr/>
          <p:nvPr/>
        </p:nvSpPr>
        <p:spPr>
          <a:xfrm>
            <a:off x="5020310" y="4068234"/>
            <a:ext cx="626533" cy="626533"/>
          </a:xfrm>
          <a:prstGeom prst="ellipse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5" name="椭圆 414"/>
          <p:cNvSpPr/>
          <p:nvPr/>
        </p:nvSpPr>
        <p:spPr>
          <a:xfrm>
            <a:off x="4707045" y="2846917"/>
            <a:ext cx="626533" cy="626533"/>
          </a:xfrm>
          <a:prstGeom prst="ellipse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6" name="椭圆 415"/>
          <p:cNvSpPr/>
          <p:nvPr/>
        </p:nvSpPr>
        <p:spPr>
          <a:xfrm>
            <a:off x="5782733" y="2091267"/>
            <a:ext cx="626533" cy="626533"/>
          </a:xfrm>
          <a:prstGeom prst="ellipse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17" name="图片 416"/>
          <p:cNvPicPr>
            <a:picLocks noChangeAspect="1"/>
          </p:cNvPicPr>
          <p:nvPr/>
        </p:nvPicPr>
        <p:blipFill>
          <a:blip r:embed="rId1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867" y="2064809"/>
            <a:ext cx="713316" cy="713316"/>
          </a:xfrm>
          <a:prstGeom prst="rect">
            <a:avLst/>
          </a:prstGeom>
        </p:spPr>
      </p:pic>
      <p:pic>
        <p:nvPicPr>
          <p:cNvPr id="418" name="图片 4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630" y="2935817"/>
            <a:ext cx="476250" cy="476250"/>
          </a:xfrm>
          <a:prstGeom prst="rect">
            <a:avLst/>
          </a:prstGeom>
        </p:spPr>
      </p:pic>
      <p:pic>
        <p:nvPicPr>
          <p:cNvPr id="419" name="图片 4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485" y="2935817"/>
            <a:ext cx="501650" cy="501650"/>
          </a:xfrm>
          <a:prstGeom prst="rect">
            <a:avLst/>
          </a:prstGeom>
        </p:spPr>
      </p:pic>
      <p:pic>
        <p:nvPicPr>
          <p:cNvPr id="421" name="图片 4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3905" y="4225132"/>
            <a:ext cx="467783" cy="467783"/>
          </a:xfrm>
          <a:prstGeom prst="rect">
            <a:avLst/>
          </a:prstGeom>
        </p:spPr>
      </p:pic>
      <p:pic>
        <p:nvPicPr>
          <p:cNvPr id="422" name="图片 4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141" y="4137554"/>
            <a:ext cx="455613" cy="455613"/>
          </a:xfrm>
          <a:prstGeom prst="rect">
            <a:avLst/>
          </a:prstGeom>
        </p:spPr>
      </p:pic>
      <p:sp>
        <p:nvSpPr>
          <p:cNvPr id="423" name="文本框 422"/>
          <p:cNvSpPr txBox="1"/>
          <p:nvPr/>
        </p:nvSpPr>
        <p:spPr>
          <a:xfrm>
            <a:off x="4174914" y="1308011"/>
            <a:ext cx="3861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smtClean="0">
                <a:solidFill>
                  <a:schemeClr val="bg1"/>
                </a:solidFill>
              </a:rPr>
              <a:t>please click here to replace the text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424" name="文本框 423"/>
          <p:cNvSpPr txBox="1"/>
          <p:nvPr/>
        </p:nvSpPr>
        <p:spPr>
          <a:xfrm>
            <a:off x="7568562" y="2960128"/>
            <a:ext cx="3861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smtClean="0">
                <a:solidFill>
                  <a:schemeClr val="bg1"/>
                </a:solidFill>
              </a:rPr>
              <a:t>please click here to replace the text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425" name="文本框 424"/>
          <p:cNvSpPr txBox="1"/>
          <p:nvPr/>
        </p:nvSpPr>
        <p:spPr>
          <a:xfrm>
            <a:off x="6937796" y="4725457"/>
            <a:ext cx="3861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smtClean="0">
                <a:solidFill>
                  <a:schemeClr val="bg1"/>
                </a:solidFill>
              </a:rPr>
              <a:t>please click here to replace the text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426" name="文本框 425"/>
          <p:cNvSpPr txBox="1"/>
          <p:nvPr/>
        </p:nvSpPr>
        <p:spPr>
          <a:xfrm>
            <a:off x="1244919" y="4731776"/>
            <a:ext cx="3861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smtClean="0">
                <a:solidFill>
                  <a:schemeClr val="bg1"/>
                </a:solidFill>
              </a:rPr>
              <a:t>please click here to replace the text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427" name="文本框 426"/>
          <p:cNvSpPr txBox="1"/>
          <p:nvPr/>
        </p:nvSpPr>
        <p:spPr>
          <a:xfrm>
            <a:off x="762216" y="3011957"/>
            <a:ext cx="3861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smtClean="0">
                <a:solidFill>
                  <a:schemeClr val="bg1"/>
                </a:solidFill>
              </a:rPr>
              <a:t>please click here to replace the text</a:t>
            </a:r>
            <a:endParaRPr lang="zh-CN" altLang="en-US" sz="2000">
              <a:solidFill>
                <a:schemeClr val="bg1"/>
              </a:solidFill>
            </a:endParaRPr>
          </a:p>
        </p:txBody>
      </p:sp>
      <p:grpSp>
        <p:nvGrpSpPr>
          <p:cNvPr id="428" name="组合 427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429" name="组合 428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431" name="直接连接符 430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直接连接符 431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0" name="文本框 429"/>
            <p:cNvSpPr txBox="1"/>
            <p:nvPr/>
          </p:nvSpPr>
          <p:spPr>
            <a:xfrm>
              <a:off x="4943341" y="307933"/>
              <a:ext cx="2305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smtClean="0">
                  <a:solidFill>
                    <a:schemeClr val="bg1"/>
                  </a:solidFill>
                </a:rPr>
                <a:t>THE TITLE HERE</a:t>
              </a: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436" name="矩形 435"/>
          <p:cNvSpPr/>
          <p:nvPr/>
        </p:nvSpPr>
        <p:spPr>
          <a:xfrm>
            <a:off x="0" y="5892800"/>
            <a:ext cx="12192000" cy="96520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3258355"/>
          </a:xfrm>
          <a:prstGeom prst="rec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4634248" y="875763"/>
            <a:ext cx="2923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smtClean="0">
                <a:latin typeface="French Script MT" panose="03020402040607040605" pitchFamily="66" charset="0"/>
              </a:rPr>
              <a:t>content</a:t>
            </a:r>
            <a:endParaRPr lang="zh-CN" altLang="en-US" sz="6600">
              <a:latin typeface="French Script MT" panose="03020402040607040605" pitchFamily="66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348418" y="3003996"/>
            <a:ext cx="9495164" cy="850005"/>
            <a:chOff x="1348418" y="3003996"/>
            <a:chExt cx="9495164" cy="850005"/>
          </a:xfrm>
        </p:grpSpPr>
        <p:grpSp>
          <p:nvGrpSpPr>
            <p:cNvPr id="2" name="组合 1"/>
            <p:cNvGrpSpPr/>
            <p:nvPr/>
          </p:nvGrpSpPr>
          <p:grpSpPr>
            <a:xfrm>
              <a:off x="1348418" y="3003996"/>
              <a:ext cx="850005" cy="850005"/>
              <a:chOff x="1348418" y="3003996"/>
              <a:chExt cx="850005" cy="850005"/>
            </a:xfrm>
          </p:grpSpPr>
          <p:sp>
            <p:nvSpPr>
              <p:cNvPr id="14" name="椭圆 13"/>
              <p:cNvSpPr/>
              <p:nvPr/>
            </p:nvSpPr>
            <p:spPr>
              <a:xfrm>
                <a:off x="1348418" y="3003996"/>
                <a:ext cx="850005" cy="850005"/>
              </a:xfrm>
              <a:prstGeom prst="ellipse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1367199" y="3131261"/>
                <a:ext cx="81244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4000" smtClean="0">
                    <a:solidFill>
                      <a:schemeClr val="bg1"/>
                    </a:solidFill>
                  </a:rPr>
                  <a:t>01</a:t>
                </a:r>
                <a:endParaRPr lang="zh-CN" altLang="en-US" sz="40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" name="组合 2"/>
            <p:cNvGrpSpPr/>
            <p:nvPr/>
          </p:nvGrpSpPr>
          <p:grpSpPr>
            <a:xfrm>
              <a:off x="4327732" y="3003996"/>
              <a:ext cx="850005" cy="850005"/>
              <a:chOff x="4327732" y="3003996"/>
              <a:chExt cx="850005" cy="850005"/>
            </a:xfrm>
          </p:grpSpPr>
          <p:sp>
            <p:nvSpPr>
              <p:cNvPr id="15" name="椭圆 14"/>
              <p:cNvSpPr/>
              <p:nvPr/>
            </p:nvSpPr>
            <p:spPr>
              <a:xfrm>
                <a:off x="4327732" y="3003996"/>
                <a:ext cx="850005" cy="850005"/>
              </a:xfrm>
              <a:prstGeom prst="ellipse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4346511" y="3131261"/>
                <a:ext cx="81244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4000" smtClean="0">
                    <a:solidFill>
                      <a:schemeClr val="bg1"/>
                    </a:solidFill>
                  </a:rPr>
                  <a:t>02</a:t>
                </a:r>
                <a:endParaRPr lang="zh-CN" altLang="en-US" sz="40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6976702" y="3003996"/>
              <a:ext cx="850005" cy="850005"/>
              <a:chOff x="6976702" y="3003996"/>
              <a:chExt cx="850005" cy="850005"/>
            </a:xfrm>
          </p:grpSpPr>
          <p:sp>
            <p:nvSpPr>
              <p:cNvPr id="16" name="椭圆 15"/>
              <p:cNvSpPr/>
              <p:nvPr/>
            </p:nvSpPr>
            <p:spPr>
              <a:xfrm>
                <a:off x="6976702" y="3003996"/>
                <a:ext cx="850005" cy="850005"/>
              </a:xfrm>
              <a:prstGeom prst="ellipse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文本框 20"/>
              <p:cNvSpPr txBox="1"/>
              <p:nvPr/>
            </p:nvSpPr>
            <p:spPr>
              <a:xfrm>
                <a:off x="6995483" y="3131261"/>
                <a:ext cx="81244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4000" smtClean="0">
                    <a:solidFill>
                      <a:schemeClr val="bg1"/>
                    </a:solidFill>
                  </a:rPr>
                  <a:t>03</a:t>
                </a:r>
                <a:endParaRPr lang="zh-CN" altLang="en-US" sz="40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9993577" y="3003996"/>
              <a:ext cx="850005" cy="850005"/>
              <a:chOff x="9993577" y="3003996"/>
              <a:chExt cx="850005" cy="850005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9993577" y="3003996"/>
                <a:ext cx="850005" cy="850005"/>
              </a:xfrm>
              <a:prstGeom prst="ellipse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10012358" y="3131261"/>
                <a:ext cx="81244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4000" smtClean="0">
                    <a:solidFill>
                      <a:schemeClr val="bg1"/>
                    </a:solidFill>
                  </a:rPr>
                  <a:t>04</a:t>
                </a:r>
                <a:endParaRPr lang="zh-CN" altLang="en-US" sz="400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23" name="文本框 22"/>
          <p:cNvSpPr txBox="1"/>
          <p:nvPr/>
        </p:nvSpPr>
        <p:spPr>
          <a:xfrm>
            <a:off x="2082620" y="3254372"/>
            <a:ext cx="2163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smtClean="0">
                <a:solidFill>
                  <a:schemeClr val="bg1"/>
                </a:solidFill>
                <a:latin typeface="French Script MT" panose="03020402040607040605" pitchFamily="66" charset="0"/>
              </a:rPr>
              <a:t>add your title</a:t>
            </a:r>
            <a:endParaRPr lang="zh-CN" altLang="en-US" sz="3200">
              <a:solidFill>
                <a:schemeClr val="bg1"/>
              </a:solidFill>
              <a:latin typeface="French Script MT" panose="03020402040607040605" pitchFamily="66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186710" y="3921644"/>
            <a:ext cx="2163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smtClean="0">
                <a:solidFill>
                  <a:schemeClr val="bg1"/>
                </a:solidFill>
                <a:latin typeface="French Script MT" panose="03020402040607040605" pitchFamily="66" charset="0"/>
              </a:rPr>
              <a:t>add your title</a:t>
            </a:r>
            <a:endParaRPr lang="zh-CN" altLang="en-US" sz="3200">
              <a:solidFill>
                <a:schemeClr val="bg1"/>
              </a:solidFill>
              <a:latin typeface="French Script MT" panose="03020402040607040605" pitchFamily="66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864269" y="3269225"/>
            <a:ext cx="2163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smtClean="0">
                <a:solidFill>
                  <a:schemeClr val="bg1"/>
                </a:solidFill>
                <a:latin typeface="French Script MT" panose="03020402040607040605" pitchFamily="66" charset="0"/>
              </a:rPr>
              <a:t>add your title</a:t>
            </a:r>
            <a:endParaRPr lang="zh-CN" altLang="en-US" sz="3200">
              <a:solidFill>
                <a:schemeClr val="bg1"/>
              </a:solidFill>
              <a:latin typeface="French Script MT" panose="03020402040607040605" pitchFamily="66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9761756" y="3921644"/>
            <a:ext cx="21636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smtClean="0">
                <a:solidFill>
                  <a:schemeClr val="bg1"/>
                </a:solidFill>
                <a:latin typeface="French Script MT" panose="03020402040607040605" pitchFamily="66" charset="0"/>
              </a:rPr>
              <a:t>add your title</a:t>
            </a:r>
            <a:endParaRPr lang="zh-CN" altLang="en-US" sz="3200">
              <a:solidFill>
                <a:schemeClr val="bg1"/>
              </a:solidFill>
              <a:latin typeface="French Script MT" panose="03020402040607040605" pitchFamily="66" charset="0"/>
            </a:endParaRPr>
          </a:p>
        </p:txBody>
      </p:sp>
      <p:cxnSp>
        <p:nvCxnSpPr>
          <p:cNvPr id="34" name="直接连接符 33"/>
          <p:cNvCxnSpPr/>
          <p:nvPr/>
        </p:nvCxnSpPr>
        <p:spPr>
          <a:xfrm flipH="1">
            <a:off x="631065" y="4506419"/>
            <a:ext cx="1142355" cy="1147406"/>
          </a:xfrm>
          <a:prstGeom prst="line">
            <a:avLst/>
          </a:prstGeom>
          <a:ln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flipH="1">
            <a:off x="513009" y="5653825"/>
            <a:ext cx="1142355" cy="1147406"/>
          </a:xfrm>
          <a:prstGeom prst="line">
            <a:avLst/>
          </a:prstGeom>
          <a:ln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145147" y="1745674"/>
            <a:ext cx="4578167" cy="2743198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6468686" y="1745673"/>
            <a:ext cx="4578167" cy="2743198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2381285" y="1884218"/>
            <a:ext cx="2105891" cy="40011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smtClean="0">
                <a:solidFill>
                  <a:schemeClr val="bg1"/>
                </a:solidFill>
              </a:rPr>
              <a:t>THE KEY WORDS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473812" y="2632364"/>
            <a:ext cx="3920836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One should give up anger; one should abandon pride; one should overcome all fetters. I’ll never befall him who clings not to mind and body and is passionless</a:t>
            </a:r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704823" y="1884218"/>
            <a:ext cx="2105891" cy="40011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smtClean="0">
                <a:solidFill>
                  <a:schemeClr val="bg1"/>
                </a:solidFill>
              </a:rPr>
              <a:t>THE KEY WORDS</a:t>
            </a:r>
            <a:endParaRPr lang="zh-CN" altLang="en-US" sz="2000">
              <a:solidFill>
                <a:schemeClr val="bg1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797350" y="2632364"/>
            <a:ext cx="3920836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One should give up anger; one should abandon pride; one should overcome all fetters. I’ll never befall him who clings not to mind and body and is passionless.</a:t>
            </a:r>
            <a:endParaRPr lang="zh-CN" altLang="en-US">
              <a:solidFill>
                <a:schemeClr val="bg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cxnSp>
        <p:nvCxnSpPr>
          <p:cNvPr id="28" name="直接连接符 27"/>
          <p:cNvCxnSpPr/>
          <p:nvPr/>
        </p:nvCxnSpPr>
        <p:spPr>
          <a:xfrm>
            <a:off x="1145147" y="5458691"/>
            <a:ext cx="9901706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/>
        </p:nvSpPr>
        <p:spPr>
          <a:xfrm>
            <a:off x="1330036" y="5694218"/>
            <a:ext cx="91994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Let one’s thoughts of boundless love pervade the whole world--above, below and across--without any hatred, without any enmity.</a:t>
            </a:r>
            <a:endParaRPr lang="zh-CN" altLang="en-US">
              <a:solidFill>
                <a:schemeClr val="bg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矩形 32"/>
          <p:cNvSpPr/>
          <p:nvPr/>
        </p:nvSpPr>
        <p:spPr>
          <a:xfrm>
            <a:off x="0" y="2628899"/>
            <a:ext cx="12192000" cy="275590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4436534" y="2628899"/>
            <a:ext cx="4047066" cy="2755901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5" name="组合 34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36" name="组合 35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38" name="直接连接符 37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接连接符 38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文本框 36"/>
            <p:cNvSpPr txBox="1"/>
            <p:nvPr/>
          </p:nvSpPr>
          <p:spPr>
            <a:xfrm>
              <a:off x="4943341" y="307933"/>
              <a:ext cx="2305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smtClean="0">
                  <a:solidFill>
                    <a:schemeClr val="bg1"/>
                  </a:solidFill>
                </a:rPr>
                <a:t>THE TITLE HERE</a:t>
              </a: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40" name="文本框 39"/>
          <p:cNvSpPr txBox="1"/>
          <p:nvPr/>
        </p:nvSpPr>
        <p:spPr>
          <a:xfrm>
            <a:off x="9203266" y="2799058"/>
            <a:ext cx="2065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smtClean="0">
                <a:solidFill>
                  <a:schemeClr val="bg1"/>
                </a:solidFill>
              </a:rPr>
              <a:t>ADD the title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8703733" y="3522133"/>
            <a:ext cx="3166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>
                <a:solidFill>
                  <a:schemeClr val="bg1"/>
                </a:solidFill>
              </a:rPr>
              <a:t>Desire causes suffering because it can never be completely gratified.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049867" y="2799058"/>
            <a:ext cx="2065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smtClean="0">
                <a:solidFill>
                  <a:schemeClr val="bg1"/>
                </a:solidFill>
              </a:rPr>
              <a:t>ADD the title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550334" y="3522133"/>
            <a:ext cx="3166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2400">
                <a:solidFill>
                  <a:schemeClr val="bg1"/>
                </a:solidFill>
              </a:rPr>
              <a:t>Desire causes suffering because it can never be completely gratified.</a:t>
            </a:r>
            <a:endParaRPr lang="zh-CN" altLang="en-US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5015345"/>
            <a:ext cx="12192001" cy="1842655"/>
          </a:xfrm>
          <a:prstGeom prst="rec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418" y="5238962"/>
            <a:ext cx="577126" cy="57712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281" y="5701357"/>
            <a:ext cx="460664" cy="46066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993" y="5107136"/>
            <a:ext cx="363241" cy="420389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5400" y="6424178"/>
            <a:ext cx="402426" cy="402426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7550727" y="5145884"/>
            <a:ext cx="1412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latin typeface="方正仿宋简体" panose="02010601030101010101" pitchFamily="2" charset="-122"/>
                <a:ea typeface="方正仿宋简体" panose="02010601030101010101" pitchFamily="2" charset="-122"/>
              </a:defRPr>
            </a:lvl1pPr>
          </a:lstStyle>
          <a:p>
            <a:r>
              <a:rPr lang="en-US" altLang="zh-CN" dirty="0"/>
              <a:t>: </a:t>
            </a:r>
            <a:r>
              <a:rPr lang="en-US" altLang="zh-CN" dirty="0" smtClean="0"/>
              <a:t>nuomi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7550726" y="5738088"/>
            <a:ext cx="2708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400">
                <a:latin typeface="方正仿宋简体" panose="02010601030101010101" pitchFamily="2" charset="-122"/>
                <a:ea typeface="方正仿宋简体" panose="02010601030101010101" pitchFamily="2" charset="-122"/>
              </a:defRPr>
            </a:lvl1pPr>
          </a:lstStyle>
          <a:p>
            <a:r>
              <a:rPr lang="en-US" altLang="zh-CN" dirty="0"/>
              <a:t>: 1355-4155-602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7550726" y="6364939"/>
            <a:ext cx="2923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方正仿宋简体" panose="02010601030101010101" pitchFamily="2" charset="-122"/>
                <a:ea typeface="方正仿宋简体" panose="02010601030101010101" pitchFamily="2" charset="-122"/>
              </a:rPr>
              <a:t>: 447200632@qq.com</a:t>
            </a:r>
            <a:endParaRPr lang="zh-CN" altLang="en-US" sz="2400" dirty="0">
              <a:latin typeface="方正仿宋简体" panose="02010601030101010101" pitchFamily="2" charset="-122"/>
              <a:ea typeface="方正仿宋简体" panose="02010601030101010101" pitchFamily="2" charset="-122"/>
            </a:endParaRPr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0322" y="5015345"/>
            <a:ext cx="1845573" cy="1845573"/>
          </a:xfrm>
          <a:prstGeom prst="rect">
            <a:avLst/>
          </a:prstGeom>
        </p:spPr>
      </p:pic>
      <p:sp>
        <p:nvSpPr>
          <p:cNvPr id="29" name="文本框 28"/>
          <p:cNvSpPr txBox="1"/>
          <p:nvPr/>
        </p:nvSpPr>
        <p:spPr>
          <a:xfrm>
            <a:off x="1091828" y="5279597"/>
            <a:ext cx="16486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>
                    <a:lumMod val="50000"/>
                  </a:schemeClr>
                </a:solidFill>
                <a:latin typeface="方正仿宋简体" panose="02010601030101010101" pitchFamily="2" charset="-122"/>
                <a:ea typeface="方正仿宋简体" panose="02010601030101010101" pitchFamily="2" charset="-122"/>
              </a:rPr>
              <a:t>X X X </a:t>
            </a:r>
            <a:r>
              <a:rPr lang="zh-CN" altLang="en-US" sz="2400" dirty="0" smtClean="0">
                <a:solidFill>
                  <a:schemeClr val="bg1">
                    <a:lumMod val="50000"/>
                  </a:schemeClr>
                </a:solidFill>
                <a:latin typeface="方正仿宋简体" panose="02010601030101010101" pitchFamily="2" charset="-122"/>
                <a:ea typeface="方正仿宋简体" panose="02010601030101010101" pitchFamily="2" charset="-122"/>
              </a:rPr>
              <a:t>公司</a:t>
            </a:r>
            <a:endParaRPr lang="zh-CN" altLang="en-US" sz="2400" dirty="0">
              <a:solidFill>
                <a:schemeClr val="bg1">
                  <a:lumMod val="50000"/>
                </a:schemeClr>
              </a:solidFill>
              <a:latin typeface="方正仿宋简体" panose="02010601030101010101" pitchFamily="2" charset="-122"/>
              <a:ea typeface="方正仿宋简体" panose="02010601030101010101" pitchFamily="2" charset="-122"/>
            </a:endParaRPr>
          </a:p>
        </p:txBody>
      </p:sp>
      <p:sp>
        <p:nvSpPr>
          <p:cNvPr id="16" name="任意多边形 15"/>
          <p:cNvSpPr/>
          <p:nvPr/>
        </p:nvSpPr>
        <p:spPr>
          <a:xfrm>
            <a:off x="1851209" y="5395699"/>
            <a:ext cx="2692400" cy="1346199"/>
          </a:xfrm>
          <a:custGeom>
            <a:avLst/>
            <a:gdLst>
              <a:gd name="connsiteX0" fmla="*/ 1947334 w 2692400"/>
              <a:gd name="connsiteY0" fmla="*/ 0 h 1346199"/>
              <a:gd name="connsiteX1" fmla="*/ 2167467 w 2692400"/>
              <a:gd name="connsiteY1" fmla="*/ 0 h 1346199"/>
              <a:gd name="connsiteX2" fmla="*/ 2167467 w 2692400"/>
              <a:gd name="connsiteY2" fmla="*/ 529167 h 1346199"/>
              <a:gd name="connsiteX3" fmla="*/ 2692400 w 2692400"/>
              <a:gd name="connsiteY3" fmla="*/ 529167 h 1346199"/>
              <a:gd name="connsiteX4" fmla="*/ 2692400 w 2692400"/>
              <a:gd name="connsiteY4" fmla="*/ 817034 h 1346199"/>
              <a:gd name="connsiteX5" fmla="*/ 2167467 w 2692400"/>
              <a:gd name="connsiteY5" fmla="*/ 817034 h 1346199"/>
              <a:gd name="connsiteX6" fmla="*/ 2167467 w 2692400"/>
              <a:gd name="connsiteY6" fmla="*/ 1346199 h 1346199"/>
              <a:gd name="connsiteX7" fmla="*/ 1947334 w 2692400"/>
              <a:gd name="connsiteY7" fmla="*/ 1346199 h 1346199"/>
              <a:gd name="connsiteX8" fmla="*/ 1947334 w 2692400"/>
              <a:gd name="connsiteY8" fmla="*/ 817034 h 1346199"/>
              <a:gd name="connsiteX9" fmla="*/ 1112562 w 2692400"/>
              <a:gd name="connsiteY9" fmla="*/ 817034 h 1346199"/>
              <a:gd name="connsiteX10" fmla="*/ 809962 w 2692400"/>
              <a:gd name="connsiteY10" fmla="*/ 1273056 h 1346199"/>
              <a:gd name="connsiteX11" fmla="*/ 626538 w 2692400"/>
              <a:gd name="connsiteY11" fmla="*/ 1151342 h 1346199"/>
              <a:gd name="connsiteX12" fmla="*/ 848373 w 2692400"/>
              <a:gd name="connsiteY12" fmla="*/ 817034 h 1346199"/>
              <a:gd name="connsiteX13" fmla="*/ 0 w 2692400"/>
              <a:gd name="connsiteY13" fmla="*/ 817034 h 1346199"/>
              <a:gd name="connsiteX14" fmla="*/ 0 w 2692400"/>
              <a:gd name="connsiteY14" fmla="*/ 529167 h 1346199"/>
              <a:gd name="connsiteX15" fmla="*/ 1039392 w 2692400"/>
              <a:gd name="connsiteY15" fmla="*/ 529167 h 1346199"/>
              <a:gd name="connsiteX16" fmla="*/ 1370865 w 2692400"/>
              <a:gd name="connsiteY16" fmla="*/ 29633 h 1346199"/>
              <a:gd name="connsiteX17" fmla="*/ 1554289 w 2692400"/>
              <a:gd name="connsiteY17" fmla="*/ 151347 h 1346199"/>
              <a:gd name="connsiteX18" fmla="*/ 1303581 w 2692400"/>
              <a:gd name="connsiteY18" fmla="*/ 529167 h 1346199"/>
              <a:gd name="connsiteX19" fmla="*/ 1947334 w 2692400"/>
              <a:gd name="connsiteY19" fmla="*/ 529167 h 1346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692400" h="1346199">
                <a:moveTo>
                  <a:pt x="1947334" y="0"/>
                </a:moveTo>
                <a:lnTo>
                  <a:pt x="2167467" y="0"/>
                </a:lnTo>
                <a:lnTo>
                  <a:pt x="2167467" y="529167"/>
                </a:lnTo>
                <a:lnTo>
                  <a:pt x="2692400" y="529167"/>
                </a:lnTo>
                <a:lnTo>
                  <a:pt x="2692400" y="817034"/>
                </a:lnTo>
                <a:lnTo>
                  <a:pt x="2167467" y="817034"/>
                </a:lnTo>
                <a:lnTo>
                  <a:pt x="2167467" y="1346199"/>
                </a:lnTo>
                <a:lnTo>
                  <a:pt x="1947334" y="1346199"/>
                </a:lnTo>
                <a:lnTo>
                  <a:pt x="1947334" y="817034"/>
                </a:lnTo>
                <a:lnTo>
                  <a:pt x="1112562" y="817034"/>
                </a:lnTo>
                <a:lnTo>
                  <a:pt x="809962" y="1273056"/>
                </a:lnTo>
                <a:lnTo>
                  <a:pt x="626538" y="1151342"/>
                </a:lnTo>
                <a:lnTo>
                  <a:pt x="848373" y="817034"/>
                </a:lnTo>
                <a:lnTo>
                  <a:pt x="0" y="817034"/>
                </a:lnTo>
                <a:lnTo>
                  <a:pt x="0" y="529167"/>
                </a:lnTo>
                <a:lnTo>
                  <a:pt x="1039392" y="529167"/>
                </a:lnTo>
                <a:lnTo>
                  <a:pt x="1370865" y="29633"/>
                </a:lnTo>
                <a:lnTo>
                  <a:pt x="1554289" y="151347"/>
                </a:lnTo>
                <a:lnTo>
                  <a:pt x="1303581" y="529167"/>
                </a:lnTo>
                <a:lnTo>
                  <a:pt x="1947334" y="529167"/>
                </a:lnTo>
                <a:close/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339713" y="5908720"/>
            <a:ext cx="15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1600" smtClean="0">
                <a:solidFill>
                  <a:schemeClr val="bg1">
                    <a:lumMod val="50000"/>
                  </a:schemeClr>
                </a:solidFill>
                <a:latin typeface="方正仿宋简体" panose="02010601030101010101" pitchFamily="2" charset="-122"/>
                <a:ea typeface="方正仿宋简体" panose="02010601030101010101" pitchFamily="2" charset="-122"/>
              </a:rPr>
              <a:t>xxx</a:t>
            </a:r>
            <a:r>
              <a:rPr lang="zh-CN" altLang="en-US" sz="1600" smtClean="0">
                <a:solidFill>
                  <a:schemeClr val="bg1">
                    <a:lumMod val="50000"/>
                  </a:schemeClr>
                </a:solidFill>
                <a:latin typeface="方正仿宋简体" panose="02010601030101010101" pitchFamily="2" charset="-122"/>
                <a:ea typeface="方正仿宋简体" panose="02010601030101010101" pitchFamily="2" charset="-122"/>
              </a:rPr>
              <a:t>大道</a:t>
            </a:r>
            <a:endParaRPr lang="zh-CN" altLang="en-US" sz="1600">
              <a:solidFill>
                <a:schemeClr val="bg1">
                  <a:lumMod val="50000"/>
                </a:schemeClr>
              </a:solidFill>
              <a:latin typeface="方正仿宋简体" panose="02010601030101010101" pitchFamily="2" charset="-122"/>
              <a:ea typeface="方正仿宋简体" panose="02010601030101010101" pitchFamily="2" charset="-122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182533" y="5527525"/>
            <a:ext cx="237067" cy="210563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流程图: 手动操作 6"/>
          <p:cNvSpPr/>
          <p:nvPr/>
        </p:nvSpPr>
        <p:spPr>
          <a:xfrm>
            <a:off x="3046544" y="6364939"/>
            <a:ext cx="390923" cy="230832"/>
          </a:xfrm>
          <a:prstGeom prst="flowChartManualOperation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3530259" y="6434667"/>
            <a:ext cx="178141" cy="19072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连接符 12"/>
          <p:cNvCxnSpPr/>
          <p:nvPr/>
        </p:nvCxnSpPr>
        <p:spPr>
          <a:xfrm>
            <a:off x="6095999" y="5395699"/>
            <a:ext cx="0" cy="10846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3327400" y="1879600"/>
            <a:ext cx="553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 smtClean="0">
                <a:solidFill>
                  <a:schemeClr val="bg1"/>
                </a:solidFill>
                <a:latin typeface="French Script MT" panose="03020402040607040605" pitchFamily="66" charset="0"/>
              </a:rPr>
              <a:t>thank</a:t>
            </a:r>
            <a:r>
              <a:rPr lang="en-US" altLang="zh-CN" sz="9600" smtClean="0">
                <a:solidFill>
                  <a:schemeClr val="bg1"/>
                </a:solidFill>
              </a:rPr>
              <a:t> </a:t>
            </a:r>
            <a:r>
              <a:rPr lang="en-US" altLang="zh-CN" sz="9600">
                <a:solidFill>
                  <a:schemeClr val="bg1"/>
                </a:solidFill>
                <a:latin typeface="French Script MT" panose="03020402040607040605" pitchFamily="66" charset="0"/>
              </a:rPr>
              <a:t>you</a:t>
            </a:r>
            <a:endParaRPr lang="zh-CN" altLang="en-US" sz="9600">
              <a:solidFill>
                <a:schemeClr val="bg1"/>
              </a:solidFill>
              <a:latin typeface="French Script MT" panose="03020402040607040605" pitchFamily="66" charset="0"/>
            </a:endParaRPr>
          </a:p>
        </p:txBody>
      </p:sp>
      <p:cxnSp>
        <p:nvCxnSpPr>
          <p:cNvPr id="24" name="直接连接符 23"/>
          <p:cNvCxnSpPr/>
          <p:nvPr/>
        </p:nvCxnSpPr>
        <p:spPr>
          <a:xfrm>
            <a:off x="4182533" y="3449260"/>
            <a:ext cx="392853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等腰三角形 26"/>
          <p:cNvSpPr/>
          <p:nvPr/>
        </p:nvSpPr>
        <p:spPr>
          <a:xfrm rot="10800000">
            <a:off x="5901267" y="4214367"/>
            <a:ext cx="491066" cy="423333"/>
          </a:xfrm>
          <a:prstGeom prst="triangle">
            <a:avLst/>
          </a:prstGeom>
          <a:noFill/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25759" y="0"/>
            <a:ext cx="5125793" cy="6858000"/>
          </a:xfrm>
          <a:prstGeom prst="rec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剪去对角的矩形 5"/>
          <p:cNvSpPr/>
          <p:nvPr/>
        </p:nvSpPr>
        <p:spPr>
          <a:xfrm>
            <a:off x="1725769" y="2318197"/>
            <a:ext cx="1622738" cy="1056067"/>
          </a:xfrm>
          <a:prstGeom prst="snip2Diag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938269" y="2292232"/>
            <a:ext cx="12492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smtClean="0">
                <a:solidFill>
                  <a:srgbClr val="FCB80D"/>
                </a:solidFill>
              </a:rPr>
              <a:t>01</a:t>
            </a:r>
            <a:endParaRPr lang="zh-CN" altLang="en-US" sz="6600">
              <a:solidFill>
                <a:srgbClr val="FCB80D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23491" y="3895600"/>
            <a:ext cx="2678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smtClean="0"/>
              <a:t>THE TITLE</a:t>
            </a:r>
            <a:endParaRPr lang="zh-CN" altLang="en-US" sz="4800"/>
          </a:p>
        </p:txBody>
      </p:sp>
      <p:sp>
        <p:nvSpPr>
          <p:cNvPr id="9" name="矩形 8"/>
          <p:cNvSpPr/>
          <p:nvPr/>
        </p:nvSpPr>
        <p:spPr>
          <a:xfrm>
            <a:off x="5100034" y="1738648"/>
            <a:ext cx="2653048" cy="785611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5312534" y="1777510"/>
            <a:ext cx="22538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smtClean="0">
                <a:solidFill>
                  <a:schemeClr val="bg1"/>
                </a:solidFill>
              </a:rPr>
              <a:t>CONTENT</a:t>
            </a:r>
            <a:endParaRPr lang="zh-CN" altLang="en-US" sz="4000">
              <a:solidFill>
                <a:schemeClr val="bg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100034" y="3052293"/>
            <a:ext cx="7091966" cy="200910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5312534" y="3400228"/>
            <a:ext cx="45269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smtClean="0">
                <a:solidFill>
                  <a:schemeClr val="bg1"/>
                </a:solidFill>
              </a:rPr>
              <a:t>A boy will make you think he loves you, but he really doesn't. A girl will make you think she doesn't love you, when she really does.</a:t>
            </a:r>
            <a:endParaRPr lang="zh-CN" altLang="en-US" sz="20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1828799" y="2112136"/>
            <a:ext cx="1906073" cy="1906073"/>
          </a:xfrm>
          <a:prstGeom prst="ellipse">
            <a:avLst/>
          </a:prstGeom>
          <a:blipFill>
            <a:blip r:embed="rId1">
              <a:alphaModFix amt="95000"/>
            </a:blip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5188038" y="1725768"/>
            <a:ext cx="1906073" cy="1906073"/>
          </a:xfrm>
          <a:prstGeom prst="ellipse">
            <a:avLst/>
          </a:prstGeom>
          <a:blipFill>
            <a:blip r:embed="rId1">
              <a:alphaModFix amt="95000"/>
            </a:blip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8547277" y="2112136"/>
            <a:ext cx="1906073" cy="1906073"/>
          </a:xfrm>
          <a:prstGeom prst="ellipse">
            <a:avLst/>
          </a:prstGeom>
          <a:blipFill>
            <a:blip r:embed="rId1">
              <a:alphaModFix amt="95000"/>
            </a:blip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3168201" y="3657601"/>
            <a:ext cx="631063" cy="631063"/>
          </a:xfrm>
          <a:prstGeom prst="ellipse">
            <a:avLst/>
          </a:prstGeom>
          <a:solidFill>
            <a:srgbClr val="574E10"/>
          </a:solid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757964" y="4494727"/>
            <a:ext cx="204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mtClean="0">
                <a:solidFill>
                  <a:schemeClr val="bg1"/>
                </a:solidFill>
              </a:rPr>
              <a:t>Your Title Here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6578956" y="3271231"/>
            <a:ext cx="631063" cy="631063"/>
          </a:xfrm>
          <a:prstGeom prst="ellipse">
            <a:avLst/>
          </a:prstGeom>
          <a:solidFill>
            <a:srgbClr val="574E10"/>
          </a:solid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9989711" y="3657597"/>
            <a:ext cx="631063" cy="631063"/>
          </a:xfrm>
          <a:prstGeom prst="ellipse">
            <a:avLst/>
          </a:prstGeom>
          <a:solidFill>
            <a:srgbClr val="574E10"/>
          </a:solid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497" y="3332410"/>
            <a:ext cx="431439" cy="431439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022" y="3777396"/>
            <a:ext cx="391464" cy="391464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9510" y="3777396"/>
            <a:ext cx="391464" cy="391464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1004552" y="5112913"/>
            <a:ext cx="33613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Only when our eyes have been washed by tears, can we have a broader field of vision.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460381" y="4726545"/>
            <a:ext cx="33613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Only when our eyes have been washed by tears, can we have a broader field of vision.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7916210" y="5112913"/>
            <a:ext cx="33613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Only when our eyes have been washed by tears, can we have a broader field of vision.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117603" y="4110331"/>
            <a:ext cx="204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mtClean="0">
                <a:solidFill>
                  <a:schemeClr val="bg1"/>
                </a:solidFill>
              </a:rPr>
              <a:t>Your Title Here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477242" y="4498671"/>
            <a:ext cx="2047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smtClean="0">
                <a:solidFill>
                  <a:schemeClr val="bg1"/>
                </a:solidFill>
              </a:rPr>
              <a:t>Your Title Here</a:t>
            </a:r>
            <a:endParaRPr lang="zh-CN" altLang="en-US" sz="2400">
              <a:solidFill>
                <a:schemeClr val="bg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0" y="0"/>
            <a:ext cx="1004552" cy="685800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15" name="组合 14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13" name="直接连接符 12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文本框 16"/>
            <p:cNvSpPr txBox="1"/>
            <p:nvPr/>
          </p:nvSpPr>
          <p:spPr>
            <a:xfrm>
              <a:off x="4943341" y="307933"/>
              <a:ext cx="2305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smtClean="0">
                  <a:solidFill>
                    <a:schemeClr val="bg1"/>
                  </a:solidFill>
                </a:rPr>
                <a:t>THE TITLE HERE</a:t>
              </a: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3236890" y="1082984"/>
            <a:ext cx="57182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mtClean="0">
                <a:solidFill>
                  <a:schemeClr val="bg1"/>
                </a:solidFill>
              </a:rPr>
              <a:t>To feel the flame of dreaming and to feel the moment of dancing,when all the romance is far away,the eternity is always there.</a:t>
            </a:r>
            <a:endParaRPr lang="zh-CN" altLang="en-US">
              <a:solidFill>
                <a:schemeClr val="bg1"/>
              </a:solidFill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1764407" y="2730319"/>
            <a:ext cx="8663187" cy="3580328"/>
            <a:chOff x="1674254" y="2730319"/>
            <a:chExt cx="8663187" cy="3580328"/>
          </a:xfrm>
        </p:grpSpPr>
        <p:grpSp>
          <p:nvGrpSpPr>
            <p:cNvPr id="21" name="组合 20"/>
            <p:cNvGrpSpPr/>
            <p:nvPr/>
          </p:nvGrpSpPr>
          <p:grpSpPr>
            <a:xfrm>
              <a:off x="1674254" y="2730319"/>
              <a:ext cx="2485623" cy="3580328"/>
              <a:chOff x="1674254" y="2730319"/>
              <a:chExt cx="2485623" cy="3580328"/>
            </a:xfrm>
          </p:grpSpPr>
          <p:sp>
            <p:nvSpPr>
              <p:cNvPr id="6" name="流程图: 过程 5"/>
              <p:cNvSpPr/>
              <p:nvPr/>
            </p:nvSpPr>
            <p:spPr>
              <a:xfrm>
                <a:off x="1674254" y="4677176"/>
                <a:ext cx="2485623" cy="1633471"/>
              </a:xfrm>
              <a:prstGeom prst="flowChartProcess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流程图: 过程 15"/>
              <p:cNvSpPr/>
              <p:nvPr/>
            </p:nvSpPr>
            <p:spPr>
              <a:xfrm>
                <a:off x="1674254" y="2730319"/>
                <a:ext cx="2485623" cy="1633471"/>
              </a:xfrm>
              <a:prstGeom prst="flowChartProcess">
                <a:avLst/>
              </a:prstGeom>
              <a:blipFill>
                <a:blip r:embed="rId1">
                  <a:alphaModFix amt="95000"/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1674254" y="4778062"/>
                <a:ext cx="248562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mtClean="0">
                    <a:solidFill>
                      <a:schemeClr val="bg1"/>
                    </a:solidFill>
                  </a:rPr>
                  <a:t>If we can only encounter each other rather than stay with each other,then I wish we had never encountered .</a:t>
                </a:r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4763036" y="2730319"/>
              <a:ext cx="2485623" cy="3580328"/>
              <a:chOff x="1674254" y="2730319"/>
              <a:chExt cx="2485623" cy="3580328"/>
            </a:xfrm>
          </p:grpSpPr>
          <p:sp>
            <p:nvSpPr>
              <p:cNvPr id="23" name="流程图: 过程 22"/>
              <p:cNvSpPr/>
              <p:nvPr/>
            </p:nvSpPr>
            <p:spPr>
              <a:xfrm>
                <a:off x="1674254" y="4677176"/>
                <a:ext cx="2485623" cy="1633471"/>
              </a:xfrm>
              <a:prstGeom prst="flowChartProcess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4" name="流程图: 过程 23"/>
              <p:cNvSpPr/>
              <p:nvPr/>
            </p:nvSpPr>
            <p:spPr>
              <a:xfrm>
                <a:off x="1674254" y="2730319"/>
                <a:ext cx="2485623" cy="1633471"/>
              </a:xfrm>
              <a:prstGeom prst="flowChartProcess">
                <a:avLst/>
              </a:prstGeom>
              <a:blipFill>
                <a:blip r:embed="rId1">
                  <a:alphaModFix amt="95000"/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5" name="文本框 24"/>
              <p:cNvSpPr txBox="1"/>
              <p:nvPr/>
            </p:nvSpPr>
            <p:spPr>
              <a:xfrm>
                <a:off x="1674254" y="4778062"/>
                <a:ext cx="248562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mtClean="0">
                    <a:solidFill>
                      <a:schemeClr val="bg1"/>
                    </a:solidFill>
                  </a:rPr>
                  <a:t>If we can only encounter each other rather than stay with each other,then I wish we had never encountered .</a:t>
                </a:r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" name="组合 25"/>
            <p:cNvGrpSpPr/>
            <p:nvPr/>
          </p:nvGrpSpPr>
          <p:grpSpPr>
            <a:xfrm>
              <a:off x="7851818" y="2730319"/>
              <a:ext cx="2485623" cy="3580328"/>
              <a:chOff x="1674254" y="2730319"/>
              <a:chExt cx="2485623" cy="3580328"/>
            </a:xfrm>
          </p:grpSpPr>
          <p:sp>
            <p:nvSpPr>
              <p:cNvPr id="27" name="流程图: 过程 26"/>
              <p:cNvSpPr/>
              <p:nvPr/>
            </p:nvSpPr>
            <p:spPr>
              <a:xfrm>
                <a:off x="1674254" y="4677176"/>
                <a:ext cx="2485623" cy="1633471"/>
              </a:xfrm>
              <a:prstGeom prst="flowChartProcess">
                <a:avLst/>
              </a:prstGeom>
              <a:solidFill>
                <a:schemeClr val="bg1">
                  <a:lumMod val="5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8" name="流程图: 过程 27"/>
              <p:cNvSpPr/>
              <p:nvPr/>
            </p:nvSpPr>
            <p:spPr>
              <a:xfrm>
                <a:off x="1674254" y="2730319"/>
                <a:ext cx="2485623" cy="1633471"/>
              </a:xfrm>
              <a:prstGeom prst="flowChartProcess">
                <a:avLst/>
              </a:prstGeom>
              <a:blipFill>
                <a:blip r:embed="rId1">
                  <a:alphaModFix amt="95000"/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1674254" y="4778062"/>
                <a:ext cx="248562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mtClean="0">
                    <a:solidFill>
                      <a:schemeClr val="bg1"/>
                    </a:solidFill>
                  </a:rPr>
                  <a:t>If we can only encounter each other rather than stay with each other,then I wish we had never encountered .</a:t>
                </a:r>
                <a:endParaRPr lang="zh-CN" altLang="en-US">
                  <a:solidFill>
                    <a:schemeClr val="bg1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流程图: 过程 11"/>
          <p:cNvSpPr/>
          <p:nvPr/>
        </p:nvSpPr>
        <p:spPr>
          <a:xfrm>
            <a:off x="5931243" y="1742303"/>
            <a:ext cx="6260757" cy="3571102"/>
          </a:xfrm>
          <a:prstGeom prst="flowChartProcess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931243" y="2125362"/>
            <a:ext cx="6260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mtClean="0">
                <a:solidFill>
                  <a:schemeClr val="bg1"/>
                </a:solidFill>
              </a:rPr>
              <a:t>No matter the ending is perfect or not, you cannot disappear from my world.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931243" y="2771693"/>
            <a:ext cx="6260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mtClean="0">
                <a:solidFill>
                  <a:schemeClr val="bg1"/>
                </a:solidFill>
              </a:rPr>
              <a:t>No matter the ending is perfect or not, you cannot disappear from my world.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931243" y="3418024"/>
            <a:ext cx="6260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mtClean="0">
                <a:solidFill>
                  <a:schemeClr val="bg1"/>
                </a:solidFill>
              </a:rPr>
              <a:t>No matter the ending is perfect or not, you cannot disappear from my world.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931243" y="4064355"/>
            <a:ext cx="6260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altLang="zh-CN" smtClean="0">
                <a:solidFill>
                  <a:schemeClr val="bg1"/>
                </a:solidFill>
              </a:rPr>
              <a:t>No matter the ending is perfect or not, you cannot disappear from my world.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8" name="流程图: 过程 17"/>
          <p:cNvSpPr/>
          <p:nvPr/>
        </p:nvSpPr>
        <p:spPr>
          <a:xfrm>
            <a:off x="333632" y="1742303"/>
            <a:ext cx="5189838" cy="3571102"/>
          </a:xfrm>
          <a:prstGeom prst="flowChartProcess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773" y="1865318"/>
            <a:ext cx="4989555" cy="3325071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10" name="组合 9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17" name="直接连接符 16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文本框 10"/>
            <p:cNvSpPr txBox="1"/>
            <p:nvPr/>
          </p:nvSpPr>
          <p:spPr>
            <a:xfrm>
              <a:off x="4943341" y="307933"/>
              <a:ext cx="2305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smtClean="0">
                  <a:solidFill>
                    <a:schemeClr val="bg1"/>
                  </a:solidFill>
                </a:rPr>
                <a:t>THE TITLE HERE</a:t>
              </a: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0" y="2382981"/>
            <a:ext cx="12192000" cy="356061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菱形 18"/>
          <p:cNvSpPr/>
          <p:nvPr/>
        </p:nvSpPr>
        <p:spPr>
          <a:xfrm>
            <a:off x="741220" y="3602182"/>
            <a:ext cx="2341418" cy="2341418"/>
          </a:xfrm>
          <a:prstGeom prst="diamond">
            <a:avLst/>
          </a:prstGeom>
          <a:blipFill>
            <a:blip r:embed="rId1"/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菱形 19"/>
          <p:cNvSpPr/>
          <p:nvPr/>
        </p:nvSpPr>
        <p:spPr>
          <a:xfrm>
            <a:off x="1953492" y="2382982"/>
            <a:ext cx="2341418" cy="2341418"/>
          </a:xfrm>
          <a:prstGeom prst="diamond">
            <a:avLst/>
          </a:prstGeom>
          <a:blipFill>
            <a:blip r:embed="rId1"/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菱形 20"/>
          <p:cNvSpPr/>
          <p:nvPr/>
        </p:nvSpPr>
        <p:spPr>
          <a:xfrm>
            <a:off x="3165764" y="3602182"/>
            <a:ext cx="2341418" cy="2341418"/>
          </a:xfrm>
          <a:prstGeom prst="diamond">
            <a:avLst/>
          </a:prstGeom>
          <a:blipFill>
            <a:blip r:embed="rId1"/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菱形 21"/>
          <p:cNvSpPr/>
          <p:nvPr/>
        </p:nvSpPr>
        <p:spPr>
          <a:xfrm>
            <a:off x="4378036" y="2382982"/>
            <a:ext cx="2341418" cy="2341418"/>
          </a:xfrm>
          <a:prstGeom prst="diamond">
            <a:avLst/>
          </a:prstGeom>
          <a:blipFill>
            <a:blip r:embed="rId1"/>
            <a:stretch>
              <a:fillRect/>
            </a:stretch>
          </a:blipFill>
          <a:ln>
            <a:solidFill>
              <a:srgbClr val="FCB8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7058891" y="3553691"/>
            <a:ext cx="47936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altLang="zh-CN">
                <a:solidFill>
                  <a:srgbClr val="FCB80D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May I be firm and resolute! May I be kind, compassionate, and friendly! May I be humble, calm, quiet, unruffled and serene! May I serve to be perfect! May I be perfect to serve!</a:t>
            </a:r>
            <a:endParaRPr lang="zh-CN" altLang="en-US">
              <a:solidFill>
                <a:srgbClr val="FCB80D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876308" y="2706726"/>
            <a:ext cx="3158837" cy="52322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smtClean="0">
                <a:solidFill>
                  <a:schemeClr val="bg1"/>
                </a:solidFill>
              </a:rPr>
              <a:t>YOUR TITLE IS HERE</a:t>
            </a:r>
            <a:endParaRPr lang="zh-CN" alt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-25759" y="4353058"/>
            <a:ext cx="12217759" cy="2504941"/>
          </a:xfrm>
          <a:prstGeom prst="rect">
            <a:avLst/>
          </a:prstGeom>
          <a:pattFill prst="pct30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743717" y="5541135"/>
            <a:ext cx="2678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smtClean="0"/>
              <a:t>THE TITLE</a:t>
            </a:r>
            <a:endParaRPr lang="zh-CN" altLang="en-US" sz="4800"/>
          </a:p>
        </p:txBody>
      </p:sp>
      <p:sp>
        <p:nvSpPr>
          <p:cNvPr id="5" name="文本框 4"/>
          <p:cNvSpPr txBox="1"/>
          <p:nvPr/>
        </p:nvSpPr>
        <p:spPr>
          <a:xfrm>
            <a:off x="5458494" y="4501270"/>
            <a:ext cx="124925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smtClean="0">
                <a:solidFill>
                  <a:srgbClr val="FCB80D"/>
                </a:solidFill>
              </a:rPr>
              <a:t>02</a:t>
            </a:r>
            <a:endParaRPr lang="zh-CN" altLang="en-US" sz="6600">
              <a:solidFill>
                <a:srgbClr val="FCB80D"/>
              </a:solidFill>
            </a:endParaRPr>
          </a:p>
        </p:txBody>
      </p:sp>
      <p:sp>
        <p:nvSpPr>
          <p:cNvPr id="6" name="流程图: 过程 5"/>
          <p:cNvSpPr/>
          <p:nvPr/>
        </p:nvSpPr>
        <p:spPr>
          <a:xfrm>
            <a:off x="0" y="3361385"/>
            <a:ext cx="12192000" cy="991673"/>
          </a:xfrm>
          <a:prstGeom prst="flowChartProcess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0" y="3496960"/>
            <a:ext cx="2318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smtClean="0">
                <a:solidFill>
                  <a:schemeClr val="bg1"/>
                </a:solidFill>
              </a:rPr>
              <a:t>CONTENT</a:t>
            </a:r>
            <a:endParaRPr lang="zh-CN" altLang="en-US" sz="4000">
              <a:solidFill>
                <a:schemeClr val="bg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846231" y="3558515"/>
            <a:ext cx="84871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smtClean="0">
                <a:solidFill>
                  <a:schemeClr val="bg1"/>
                </a:solidFill>
              </a:rPr>
              <a:t>To feel the flame of dreaming and to feel the moment of dancing,when all the romance is far away,the eternity is always there.</a:t>
            </a:r>
            <a:endParaRPr lang="zh-CN" altLang="en-US" sz="20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1145147" y="307933"/>
            <a:ext cx="9901706" cy="461665"/>
            <a:chOff x="1145147" y="307933"/>
            <a:chExt cx="9901706" cy="461665"/>
          </a:xfrm>
        </p:grpSpPr>
        <p:grpSp>
          <p:nvGrpSpPr>
            <p:cNvPr id="16" name="组合 15"/>
            <p:cNvGrpSpPr/>
            <p:nvPr/>
          </p:nvGrpSpPr>
          <p:grpSpPr>
            <a:xfrm>
              <a:off x="1145147" y="538766"/>
              <a:ext cx="9901706" cy="2147"/>
              <a:chOff x="1468192" y="873616"/>
              <a:chExt cx="9901706" cy="2147"/>
            </a:xfrm>
          </p:grpSpPr>
          <p:cxnSp>
            <p:nvCxnSpPr>
              <p:cNvPr id="18" name="直接连接符 17"/>
              <p:cNvCxnSpPr/>
              <p:nvPr/>
            </p:nvCxnSpPr>
            <p:spPr>
              <a:xfrm>
                <a:off x="1468192" y="875763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 18"/>
              <p:cNvCxnSpPr/>
              <p:nvPr/>
            </p:nvCxnSpPr>
            <p:spPr>
              <a:xfrm>
                <a:off x="7841087" y="873616"/>
                <a:ext cx="3528811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文本框 16"/>
            <p:cNvSpPr txBox="1"/>
            <p:nvPr/>
          </p:nvSpPr>
          <p:spPr>
            <a:xfrm>
              <a:off x="4943341" y="307933"/>
              <a:ext cx="23053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400" smtClean="0">
                  <a:solidFill>
                    <a:schemeClr val="bg1"/>
                  </a:solidFill>
                </a:rPr>
                <a:t>THE TITLE HERE</a:t>
              </a:r>
              <a:endParaRPr lang="zh-CN" altLang="en-US" sz="2400">
                <a:solidFill>
                  <a:schemeClr val="bg1"/>
                </a:solidFill>
              </a:endParaRPr>
            </a:p>
          </p:txBody>
        </p:sp>
      </p:grpSp>
      <p:sp>
        <p:nvSpPr>
          <p:cNvPr id="3" name="圆角矩形 2"/>
          <p:cNvSpPr/>
          <p:nvPr/>
        </p:nvSpPr>
        <p:spPr>
          <a:xfrm>
            <a:off x="1002406" y="1841680"/>
            <a:ext cx="2762518" cy="4269346"/>
          </a:xfrm>
          <a:prstGeom prst="roundRect">
            <a:avLst>
              <a:gd name="adj" fmla="val 3940"/>
            </a:avLst>
          </a:prstGeom>
          <a:solidFill>
            <a:schemeClr val="bg1">
              <a:lumMod val="50000"/>
              <a:alpha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337257" y="2189409"/>
            <a:ext cx="2109558" cy="33024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2218171" y="5665738"/>
            <a:ext cx="347729" cy="347729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" name="图表 7"/>
          <p:cNvGraphicFramePr/>
          <p:nvPr/>
        </p:nvGraphicFramePr>
        <p:xfrm>
          <a:off x="1337257" y="2319867"/>
          <a:ext cx="2034218" cy="3184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2" name="矩形 11"/>
          <p:cNvSpPr/>
          <p:nvPr/>
        </p:nvSpPr>
        <p:spPr>
          <a:xfrm>
            <a:off x="4608489" y="1970467"/>
            <a:ext cx="6581105" cy="9272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4608488" y="3490174"/>
            <a:ext cx="6581105" cy="9272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4608488" y="5009881"/>
            <a:ext cx="6581105" cy="92727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4997002" y="2110940"/>
            <a:ext cx="5979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A man is not old as long as he is seeking something. A man is not old until regrets take the place of dreams. (J. Barrymore)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997002" y="3630647"/>
            <a:ext cx="5979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</a:rPr>
              <a:t>A man is not old as long as he is seeking something. A man is not old until regrets take the place of dreams. (J. Barrymore)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997002" y="5150354"/>
            <a:ext cx="5979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</a:rPr>
              <a:t>A man is not old as long as he is seeking something. A man is not old until regrets take the place of dreams. (J. Barrymore)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5124</Words>
  <Application>WPS 演示</Application>
  <PresentationFormat>宽屏</PresentationFormat>
  <Paragraphs>338</Paragraphs>
  <Slides>23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7" baseType="lpstr">
      <vt:lpstr>Arial</vt:lpstr>
      <vt:lpstr>宋体</vt:lpstr>
      <vt:lpstr>Wingdings</vt:lpstr>
      <vt:lpstr>French Script MT</vt:lpstr>
      <vt:lpstr>微软雅黑</vt:lpstr>
      <vt:lpstr>Calibri</vt:lpstr>
      <vt:lpstr>Arial Unicode MS</vt:lpstr>
      <vt:lpstr>Calibri Light</vt:lpstr>
      <vt:lpstr>方正仿宋简体</vt:lpstr>
      <vt:lpstr>Arial Unicode MS</vt:lpstr>
      <vt:lpstr>Meiryo</vt:lpstr>
      <vt:lpstr>Yu Gothic UI</vt:lpstr>
      <vt:lpstr>Arial Narrow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hai liu</dc:creator>
  <cp:lastModifiedBy>Years later</cp:lastModifiedBy>
  <cp:revision>92</cp:revision>
  <dcterms:created xsi:type="dcterms:W3CDTF">2015-05-28T07:13:00Z</dcterms:created>
  <dcterms:modified xsi:type="dcterms:W3CDTF">2024-04-23T18:35:45Z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763E3A96668A49D9B458E2DE01553B9F_13</vt:lpwstr>
  </property>
  <property fmtid="{D5CDD505-2E9C-101B-9397-08002B2CF9AE}" pid="3" name="KSOProductBuildVer">
    <vt:lpwstr>2052-12.1.0.16417</vt:lpwstr>
  </property>
</Properties>
</file>