
<file path=[Content_Types].xml><?xml version="1.0" encoding="utf-8"?>
<Types xmlns="http://schemas.openxmlformats.org/package/2006/content-types">
  <Default Extension="jpeg" ContentType="image/jpeg"/>
  <Default Extension="JPG" ContentType="image/.jpg"/>
  <Default Extension="bin" ContentType="application/vnd.openxmlformats-officedocument.oleObject"/>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hart2.xml" ContentType="application/vnd.openxmlformats-officedocument.drawingml.chart+xml"/>
  <Override PartName="/ppt/charts/colors1.xml" ContentType="application/vnd.ms-office.chartcolorstyle+xml"/>
  <Override PartName="/ppt/charts/colors2.xml" ContentType="application/vnd.ms-office.chartcolorstyle+xml"/>
  <Override PartName="/ppt/charts/style1.xml" ContentType="application/vnd.ms-office.chartstyle+xml"/>
  <Override PartName="/ppt/charts/style2.xml" ContentType="application/vnd.ms-office.chartstyl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70" r:id="rId15"/>
  </p:sldIdLst>
  <p:sldSz cx="12192000" cy="6858000"/>
  <p:notesSz cx="6858000" cy="9144000"/>
  <p:custDataLst>
    <p:tags r:id="rId2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1D1D"/>
    <a:srgbClr val="FCCF18"/>
    <a:srgbClr val="00EF80"/>
    <a:srgbClr val="FEF0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4" autoAdjust="0"/>
    <p:restoredTop sz="94660"/>
  </p:normalViewPr>
  <p:slideViewPr>
    <p:cSldViewPr snapToGrid="0">
      <p:cViewPr varScale="1">
        <p:scale>
          <a:sx n="91" d="100"/>
          <a:sy n="91" d="100"/>
        </p:scale>
        <p:origin x="8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0" Type="http://schemas.openxmlformats.org/officeDocument/2006/relationships/tags" Target="tags/tag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notesMaster" Target="notesMasters/notesMaster1.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5" Type="http://schemas.microsoft.com/office/2011/relationships/chartColorStyle" Target="colors1.xml"/><Relationship Id="rId4" Type="http://schemas.microsoft.com/office/2011/relationships/chartStyle" Target="style1.xml"/><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oleObject" Target="../embeddings/oleObject2.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系列 1</c:v>
                </c:pt>
              </c:strCache>
            </c:strRef>
          </c:tx>
          <c:spPr>
            <a:blipFill>
              <a:blip xmlns:r="http://schemas.openxmlformats.org/officeDocument/2006/relationships" r:embed="rId2"/>
              <a:stretch>
                <a:fillRect/>
              </a:stretch>
            </a:blipFill>
            <a:ln>
              <a:noFill/>
            </a:ln>
            <a:effectLst/>
          </c:spPr>
          <c:invertIfNegative val="0"/>
          <c:dLbls>
            <c:delete val="1"/>
          </c:dLbls>
          <c:cat>
            <c:strRef>
              <c:f>Sheet1!$A$2:$A$5</c:f>
              <c:strCache>
                <c:ptCount val="4"/>
                <c:pt idx="0">
                  <c:v>DGD</c:v>
                </c:pt>
                <c:pt idx="1">
                  <c:v>SER</c:v>
                </c:pt>
                <c:pt idx="2">
                  <c:v>SEGE</c:v>
                </c:pt>
                <c:pt idx="3">
                  <c:v>SEGH</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系列 2</c:v>
                </c:pt>
              </c:strCache>
            </c:strRef>
          </c:tx>
          <c:spPr>
            <a:blipFill>
              <a:blip xmlns:r="http://schemas.openxmlformats.org/officeDocument/2006/relationships" r:embed="rId3"/>
              <a:stretch>
                <a:fillRect/>
              </a:stretch>
            </a:blipFill>
            <a:ln>
              <a:noFill/>
            </a:ln>
            <a:effectLst/>
          </c:spPr>
          <c:invertIfNegative val="0"/>
          <c:dLbls>
            <c:spPr>
              <a:solidFill>
                <a:prstClr val="white"/>
              </a:solidFill>
              <a:ln>
                <a:solidFill>
                  <a:prstClr val="black"/>
                </a:solidFill>
              </a:ln>
              <a:effectLst/>
            </c:spPr>
            <c:txPr>
              <a:bodyPr rot="0" spcFirstLastPara="1" vertOverflow="clip" horzOverflow="clip" vert="horz" wrap="square" lIns="36576" tIns="18288" rIns="36576" bIns="18288" anchor="ctr" anchorCtr="1">
                <a:spAutoFit/>
              </a:bodyPr>
              <a:lstStyle/>
              <a:p>
                <a:pPr>
                  <a:defRPr lang="zh-CN" sz="2000" b="0" i="0" u="none" strike="noStrike" kern="1200" baseline="0">
                    <a:solidFill>
                      <a:sysClr val="windowText" lastClr="000000"/>
                    </a:solidFill>
                    <a:latin typeface="+mn-lt"/>
                    <a:ea typeface="+mn-ea"/>
                    <a:cs typeface="+mn-cs"/>
                  </a:defRPr>
                </a:pPr>
              </a:p>
            </c:txPr>
            <c:dLblPos val="outEnd"/>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layout/>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DGD</c:v>
                </c:pt>
                <c:pt idx="1">
                  <c:v>SER</c:v>
                </c:pt>
                <c:pt idx="2">
                  <c:v>SEGE</c:v>
                </c:pt>
                <c:pt idx="3">
                  <c:v>SEGH</c:v>
                </c:pt>
              </c:strCache>
            </c:strRef>
          </c:cat>
          <c:val>
            <c:numRef>
              <c:f>Sheet1!$C$2:$C$5</c:f>
              <c:numCache>
                <c:formatCode>General</c:formatCode>
                <c:ptCount val="4"/>
                <c:pt idx="0">
                  <c:v>2.4</c:v>
                </c:pt>
                <c:pt idx="1">
                  <c:v>4.4</c:v>
                </c:pt>
                <c:pt idx="2">
                  <c:v>1.8</c:v>
                </c:pt>
                <c:pt idx="3">
                  <c:v>2.8</c:v>
                </c:pt>
              </c:numCache>
            </c:numRef>
          </c:val>
        </c:ser>
        <c:dLbls>
          <c:showLegendKey val="0"/>
          <c:showVal val="0"/>
          <c:showCatName val="0"/>
          <c:showSerName val="0"/>
          <c:showPercent val="0"/>
          <c:showBubbleSize val="0"/>
        </c:dLbls>
        <c:gapWidth val="219"/>
        <c:overlap val="-27"/>
        <c:axId val="343780688"/>
        <c:axId val="350230880"/>
      </c:barChart>
      <c:catAx>
        <c:axId val="3437806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zh-CN" sz="2000" b="0" i="0" u="none" strike="noStrike" kern="1200" baseline="0">
                <a:solidFill>
                  <a:schemeClr val="tx1">
                    <a:lumMod val="65000"/>
                    <a:lumOff val="35000"/>
                  </a:schemeClr>
                </a:solidFill>
                <a:latin typeface="+mn-lt"/>
                <a:ea typeface="+mn-ea"/>
                <a:cs typeface="+mn-cs"/>
              </a:defRPr>
            </a:pPr>
          </a:p>
        </c:txPr>
        <c:crossAx val="350230880"/>
        <c:crosses val="autoZero"/>
        <c:auto val="1"/>
        <c:lblAlgn val="ctr"/>
        <c:lblOffset val="100"/>
        <c:noMultiLvlLbl val="0"/>
      </c:catAx>
      <c:valAx>
        <c:axId val="350230880"/>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zh-CN" sz="2000" b="0" i="0" u="none" strike="noStrike" kern="1200" baseline="0">
                <a:solidFill>
                  <a:schemeClr val="tx1">
                    <a:lumMod val="65000"/>
                    <a:lumOff val="35000"/>
                  </a:schemeClr>
                </a:solidFill>
                <a:latin typeface="+mn-lt"/>
                <a:ea typeface="+mn-ea"/>
                <a:cs typeface="+mn-cs"/>
              </a:defRPr>
            </a:pPr>
          </a:p>
        </c:txPr>
        <c:crossAx val="343780688"/>
        <c:crosses val="autoZero"/>
        <c:crossBetween val="between"/>
      </c:valAx>
      <c:spPr>
        <a:noFill/>
        <a:ln>
          <a:noFill/>
        </a:ln>
        <a:effectLst/>
      </c:spPr>
    </c:plotArea>
    <c:plotVisOnly val="1"/>
    <c:dispBlanksAs val="gap"/>
    <c:showDLblsOverMax val="0"/>
  </c:chart>
  <c:spPr>
    <a:noFill/>
    <a:ln>
      <a:noFill/>
    </a:ln>
    <a:effectLst/>
  </c:spPr>
  <c:txPr>
    <a:bodyPr/>
    <a:lstStyle/>
    <a:p>
      <a:pPr>
        <a:defRPr lang="zh-CN" sz="2000"/>
      </a:pP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382921875"/>
          <c:y val="0.508593718713477"/>
        </c:manualLayout>
      </c:layout>
      <c:overlay val="0"/>
      <c:spPr>
        <a:noFill/>
        <a:ln>
          <a:noFill/>
        </a:ln>
        <a:effectLst/>
      </c:spPr>
      <c:txPr>
        <a:bodyPr rot="0" spcFirstLastPara="1" vertOverflow="ellipsis" vert="horz" wrap="square" anchor="ctr" anchorCtr="1"/>
        <a:lstStyle/>
        <a:p>
          <a:pPr>
            <a:defRPr lang="zh-CN" sz="4400" b="1" i="0" u="none" strike="noStrike" kern="1200" spc="0" baseline="0">
              <a:solidFill>
                <a:schemeClr val="tx1"/>
              </a:solidFill>
              <a:latin typeface="华文中宋" panose="02010600040101010101" pitchFamily="2" charset="-122"/>
              <a:ea typeface="华文中宋" panose="02010600040101010101" pitchFamily="2" charset="-122"/>
              <a:cs typeface="+mn-cs"/>
            </a:defRPr>
          </a:pPr>
        </a:p>
      </c:txPr>
    </c:title>
    <c:autoTitleDeleted val="0"/>
    <c:plotArea>
      <c:layout/>
      <c:doughnutChart>
        <c:varyColors val="1"/>
        <c:ser>
          <c:idx val="0"/>
          <c:order val="0"/>
          <c:tx>
            <c:strRef>
              <c:f>Sheet1!$B$1</c:f>
              <c:strCache>
                <c:ptCount val="1"/>
                <c:pt idx="0">
                  <c:v>销售额</c:v>
                </c:pt>
              </c:strCache>
            </c:strRef>
          </c:tx>
          <c:spPr/>
          <c:explosion val="0"/>
          <c:dPt>
            <c:idx val="0"/>
            <c:bubble3D val="0"/>
            <c:spPr>
              <a:solidFill>
                <a:schemeClr val="tx1"/>
              </a:solidFill>
              <a:ln w="19050">
                <a:noFill/>
              </a:ln>
              <a:effectLst/>
            </c:spPr>
          </c:dPt>
          <c:dPt>
            <c:idx val="1"/>
            <c:bubble3D val="0"/>
            <c:spPr>
              <a:solidFill>
                <a:schemeClr val="bg1"/>
              </a:solidFill>
              <a:ln w="19050">
                <a:solidFill>
                  <a:schemeClr val="lt1"/>
                </a:solidFill>
              </a:ln>
              <a:effectLst/>
            </c:spPr>
          </c:dPt>
          <c:dLbls>
            <c:dLbl>
              <c:idx val="0"/>
              <c:layout>
                <c:manualLayout>
                  <c:x val="0.134375"/>
                  <c:y val="0.0773437452421417"/>
                </c:manualLayout>
              </c:layout>
              <c:showLegendKey val="0"/>
              <c:showVal val="0"/>
              <c:showCatName val="1"/>
              <c:showSerName val="0"/>
              <c:showPercent val="1"/>
              <c:showBubbleSize val="0"/>
              <c:separator>
</c:separator>
              <c:extLst>
                <c:ext xmlns:c15="http://schemas.microsoft.com/office/drawing/2012/chart" uri="{CE6537A1-D6FC-4f65-9D91-7224C49458BB}">
                  <c15:layout/>
                </c:ext>
              </c:extLst>
            </c:dLbl>
            <c:dLbl>
              <c:idx val="1"/>
              <c:layout>
                <c:manualLayout>
                  <c:x val="-0.1390625"/>
                  <c:y val="-0.0632812461072069"/>
                </c:manualLayout>
              </c:layout>
              <c:showLegendKey val="0"/>
              <c:showVal val="0"/>
              <c:showCatName val="1"/>
              <c:showSerName val="0"/>
              <c:showPercent val="1"/>
              <c:showBubbleSize val="0"/>
              <c:separator>
</c:separator>
              <c:extLst>
                <c:ext xmlns:c15="http://schemas.microsoft.com/office/drawing/2012/chart" uri="{CE6537A1-D6FC-4f65-9D91-7224C49458BB}">
                  <c15:layout/>
                </c:ext>
              </c:extLst>
            </c:dLbl>
            <c:spPr>
              <a:solidFill>
                <a:prstClr val="white"/>
              </a:solidFill>
              <a:ln>
                <a:solidFill>
                  <a:prstClr val="black"/>
                </a:solidFill>
              </a:ln>
              <a:effectLst/>
            </c:spPr>
            <c:txPr>
              <a:bodyPr rot="0" spcFirstLastPara="1" vertOverflow="clip" horzOverflow="clip" vert="horz" wrap="square" lIns="38100" tIns="19050" rIns="38100" bIns="19050" anchor="ctr" anchorCtr="1">
                <a:spAutoFit/>
              </a:bodyPr>
              <a:lstStyle/>
              <a:p>
                <a:pPr>
                  <a:defRPr lang="zh-CN" sz="2800" b="1" i="0" u="none" strike="noStrike" kern="1200" baseline="0">
                    <a:solidFill>
                      <a:schemeClr val="tx1"/>
                    </a:solidFill>
                    <a:latin typeface="+mn-lt"/>
                    <a:ea typeface="+mn-ea"/>
                    <a:cs typeface="+mn-cs"/>
                  </a:defRPr>
                </a:pPr>
              </a:p>
            </c:txPr>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layout/>
                <c15:showLeaderLines val="0"/>
                <c15:leaderLines>
                  <c:spPr>
                    <a:ln w="9525" cap="flat" cmpd="sng" algn="ctr">
                      <a:solidFill>
                        <a:schemeClr val="tx1">
                          <a:lumMod val="35000"/>
                          <a:lumOff val="65000"/>
                        </a:schemeClr>
                      </a:solidFill>
                      <a:round/>
                    </a:ln>
                    <a:effectLst/>
                  </c:spPr>
                </c15:leaderLines>
              </c:ext>
            </c:extLst>
          </c:dLbls>
          <c:cat>
            <c:strRef>
              <c:f>Sheet1!$A$2:$A$3</c:f>
              <c:strCache>
                <c:ptCount val="2"/>
                <c:pt idx="0">
                  <c:v>第一季度</c:v>
                </c:pt>
                <c:pt idx="1">
                  <c:v>第二季度</c:v>
                </c:pt>
              </c:strCache>
            </c:strRef>
          </c:cat>
          <c:val>
            <c:numRef>
              <c:f>Sheet1!$B$2:$B$3</c:f>
              <c:numCache>
                <c:formatCode>General</c:formatCode>
                <c:ptCount val="2"/>
                <c:pt idx="0">
                  <c:v>8.2</c:v>
                </c:pt>
                <c:pt idx="1">
                  <c:v>3.2</c:v>
                </c:pt>
              </c:numCache>
            </c:numRef>
          </c:val>
        </c:ser>
        <c:dLbls>
          <c:showLegendKey val="0"/>
          <c:showVal val="0"/>
          <c:showCatName val="0"/>
          <c:showSerName val="0"/>
          <c:showPercent val="0"/>
          <c:showBubbleSize val="0"/>
          <c:showLeaderLines val="0"/>
        </c:dLbls>
        <c:firstSliceAng val="0"/>
        <c:holeSize val="75"/>
      </c:doughnutChart>
      <c:spPr>
        <a:noFill/>
        <a:ln>
          <a:noFill/>
        </a:ln>
        <a:effectLst/>
      </c:spPr>
    </c:plotArea>
    <c:plotVisOnly val="1"/>
    <c:dispBlanksAs val="gap"/>
    <c:showDLblsOverMax val="0"/>
  </c:chart>
  <c:spPr>
    <a:noFill/>
    <a:ln>
      <a:noFill/>
    </a:ln>
    <a:effectLst/>
  </c:spPr>
  <c:txPr>
    <a:bodyPr/>
    <a:lstStyle/>
    <a:p>
      <a:pPr>
        <a:defRPr lang="zh-CN"/>
      </a:pP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5"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FEA7A3-530E-4BAA-A61E-BD0A9B08D5BB}"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47FD20-A2B1-487E-A810-1A6B87D88037}"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12FD98E5-FADF-43FE-BBF8-56C979F39D7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F7D95D2-C1F9-4F62-BFA0-678FFF9D53CC}"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2FD98E5-FADF-43FE-BBF8-56C979F39D7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F7D95D2-C1F9-4F62-BFA0-678FFF9D53CC}"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2FD98E5-FADF-43FE-BBF8-56C979F39D7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F7D95D2-C1F9-4F62-BFA0-678FFF9D53CC}"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2FD98E5-FADF-43FE-BBF8-56C979F39D7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F7D95D2-C1F9-4F62-BFA0-678FFF9D53CC}"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12FD98E5-FADF-43FE-BBF8-56C979F39D7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F7D95D2-C1F9-4F62-BFA0-678FFF9D53CC}"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12FD98E5-FADF-43FE-BBF8-56C979F39D73}"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F7D95D2-C1F9-4F62-BFA0-678FFF9D53CC}"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12FD98E5-FADF-43FE-BBF8-56C979F39D73}"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EF7D95D2-C1F9-4F62-BFA0-678FFF9D53CC}"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12FD98E5-FADF-43FE-BBF8-56C979F39D73}"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F7D95D2-C1F9-4F62-BFA0-678FFF9D53CC}"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2FD98E5-FADF-43FE-BBF8-56C979F39D73}"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F7D95D2-C1F9-4F62-BFA0-678FFF9D53CC}"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12FD98E5-FADF-43FE-BBF8-56C979F39D73}"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F7D95D2-C1F9-4F62-BFA0-678FFF9D53CC}"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12FD98E5-FADF-43FE-BBF8-56C979F39D73}"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F7D95D2-C1F9-4F62-BFA0-678FFF9D53CC}"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FD98E5-FADF-43FE-BBF8-56C979F39D73}"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7D95D2-C1F9-4F62-BFA0-678FFF9D53CC}"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7.xml"/><Relationship Id="rId2" Type="http://schemas.openxmlformats.org/officeDocument/2006/relationships/hyperlink" Target="https://www.pptying.com" TargetMode="External"/><Relationship Id="rId1"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chart" Target="../charts/chart1.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chart" Target="../charts/char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 name="矩形 237"/>
          <p:cNvSpPr/>
          <p:nvPr/>
        </p:nvSpPr>
        <p:spPr>
          <a:xfrm>
            <a:off x="0" y="0"/>
            <a:ext cx="12192000" cy="685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0" name="文本框 229"/>
          <p:cNvSpPr txBox="1"/>
          <p:nvPr/>
        </p:nvSpPr>
        <p:spPr>
          <a:xfrm>
            <a:off x="2139628" y="3189357"/>
            <a:ext cx="7912744" cy="707886"/>
          </a:xfrm>
          <a:prstGeom prst="rect">
            <a:avLst/>
          </a:prstGeom>
          <a:noFill/>
        </p:spPr>
        <p:txBody>
          <a:bodyPr wrap="none" rtlCol="0">
            <a:spAutoFit/>
          </a:bodyPr>
          <a:lstStyle/>
          <a:p>
            <a:r>
              <a:rPr lang="zh-CN" altLang="en-US" sz="4000" b="1" dirty="0" smtClean="0">
                <a:solidFill>
                  <a:srgbClr val="1D1D1D"/>
                </a:solidFill>
                <a:latin typeface="华文中宋" panose="02010600040101010101" pitchFamily="2" charset="-122"/>
                <a:ea typeface="华文中宋" panose="02010600040101010101" pitchFamily="2" charset="-122"/>
              </a:rPr>
              <a:t>个人汇报</a:t>
            </a:r>
            <a:r>
              <a:rPr lang="en-US" altLang="zh-CN" sz="4000" b="1" dirty="0" smtClean="0">
                <a:solidFill>
                  <a:srgbClr val="1D1D1D"/>
                </a:solidFill>
                <a:latin typeface="华文中宋" panose="02010600040101010101" pitchFamily="2" charset="-122"/>
                <a:ea typeface="华文中宋" panose="02010600040101010101" pitchFamily="2" charset="-122"/>
              </a:rPr>
              <a:t>/</a:t>
            </a:r>
            <a:r>
              <a:rPr lang="zh-CN" altLang="en-US" sz="4000" b="1" dirty="0" smtClean="0">
                <a:solidFill>
                  <a:srgbClr val="1D1D1D"/>
                </a:solidFill>
                <a:latin typeface="华文中宋" panose="02010600040101010101" pitchFamily="2" charset="-122"/>
                <a:ea typeface="华文中宋" panose="02010600040101010101" pitchFamily="2" charset="-122"/>
              </a:rPr>
              <a:t>商务运用</a:t>
            </a:r>
            <a:r>
              <a:rPr lang="en-US" altLang="zh-CN" sz="4000" b="1" dirty="0" smtClean="0">
                <a:solidFill>
                  <a:srgbClr val="1D1D1D"/>
                </a:solidFill>
                <a:latin typeface="华文中宋" panose="02010600040101010101" pitchFamily="2" charset="-122"/>
                <a:ea typeface="华文中宋" panose="02010600040101010101" pitchFamily="2" charset="-122"/>
              </a:rPr>
              <a:t>/</a:t>
            </a:r>
            <a:r>
              <a:rPr lang="zh-CN" altLang="en-US" sz="4000" b="1" dirty="0" smtClean="0">
                <a:solidFill>
                  <a:srgbClr val="1D1D1D"/>
                </a:solidFill>
                <a:latin typeface="华文中宋" panose="02010600040101010101" pitchFamily="2" charset="-122"/>
                <a:ea typeface="华文中宋" panose="02010600040101010101" pitchFamily="2" charset="-122"/>
              </a:rPr>
              <a:t>通用</a:t>
            </a:r>
            <a:r>
              <a:rPr lang="en-US" altLang="zh-CN" sz="4000" b="1" dirty="0" smtClean="0">
                <a:solidFill>
                  <a:srgbClr val="1D1D1D"/>
                </a:solidFill>
                <a:latin typeface="华文中宋" panose="02010600040101010101" pitchFamily="2" charset="-122"/>
                <a:ea typeface="华文中宋" panose="02010600040101010101" pitchFamily="2" charset="-122"/>
              </a:rPr>
              <a:t>PPT</a:t>
            </a:r>
            <a:r>
              <a:rPr lang="zh-CN" altLang="en-US" sz="4000" b="1" dirty="0" smtClean="0">
                <a:solidFill>
                  <a:srgbClr val="1D1D1D"/>
                </a:solidFill>
                <a:latin typeface="华文中宋" panose="02010600040101010101" pitchFamily="2" charset="-122"/>
                <a:ea typeface="华文中宋" panose="02010600040101010101" pitchFamily="2" charset="-122"/>
              </a:rPr>
              <a:t>模板</a:t>
            </a:r>
            <a:endParaRPr lang="zh-CN" altLang="en-US" sz="4000" b="1" dirty="0">
              <a:solidFill>
                <a:srgbClr val="1D1D1D"/>
              </a:solidFill>
              <a:latin typeface="华文中宋" panose="02010600040101010101" pitchFamily="2" charset="-122"/>
              <a:ea typeface="华文中宋" panose="02010600040101010101" pitchFamily="2" charset="-122"/>
            </a:endParaRPr>
          </a:p>
        </p:txBody>
      </p:sp>
      <p:sp>
        <p:nvSpPr>
          <p:cNvPr id="243" name="Freeform 225"/>
          <p:cNvSpPr/>
          <p:nvPr/>
        </p:nvSpPr>
        <p:spPr bwMode="auto">
          <a:xfrm rot="5400000">
            <a:off x="5261812" y="1726973"/>
            <a:ext cx="1498600" cy="1296169"/>
          </a:xfrm>
          <a:custGeom>
            <a:avLst/>
            <a:gdLst>
              <a:gd name="T0" fmla="*/ 122 w 496"/>
              <a:gd name="T1" fmla="*/ 429 h 429"/>
              <a:gd name="T2" fmla="*/ 0 w 496"/>
              <a:gd name="T3" fmla="*/ 213 h 429"/>
              <a:gd name="T4" fmla="*/ 122 w 496"/>
              <a:gd name="T5" fmla="*/ 0 h 429"/>
              <a:gd name="T6" fmla="*/ 371 w 496"/>
              <a:gd name="T7" fmla="*/ 0 h 429"/>
              <a:gd name="T8" fmla="*/ 496 w 496"/>
              <a:gd name="T9" fmla="*/ 213 h 429"/>
              <a:gd name="T10" fmla="*/ 371 w 496"/>
              <a:gd name="T11" fmla="*/ 429 h 429"/>
              <a:gd name="T12" fmla="*/ 122 w 496"/>
              <a:gd name="T13" fmla="*/ 429 h 429"/>
            </a:gdLst>
            <a:ahLst/>
            <a:cxnLst>
              <a:cxn ang="0">
                <a:pos x="T0" y="T1"/>
              </a:cxn>
              <a:cxn ang="0">
                <a:pos x="T2" y="T3"/>
              </a:cxn>
              <a:cxn ang="0">
                <a:pos x="T4" y="T5"/>
              </a:cxn>
              <a:cxn ang="0">
                <a:pos x="T6" y="T7"/>
              </a:cxn>
              <a:cxn ang="0">
                <a:pos x="T8" y="T9"/>
              </a:cxn>
              <a:cxn ang="0">
                <a:pos x="T10" y="T11"/>
              </a:cxn>
              <a:cxn ang="0">
                <a:pos x="T12" y="T13"/>
              </a:cxn>
            </a:cxnLst>
            <a:rect l="0" t="0" r="r" b="b"/>
            <a:pathLst>
              <a:path w="496" h="429">
                <a:moveTo>
                  <a:pt x="122" y="429"/>
                </a:moveTo>
                <a:lnTo>
                  <a:pt x="0" y="213"/>
                </a:lnTo>
                <a:lnTo>
                  <a:pt x="122" y="0"/>
                </a:lnTo>
                <a:lnTo>
                  <a:pt x="371" y="0"/>
                </a:lnTo>
                <a:lnTo>
                  <a:pt x="496" y="213"/>
                </a:lnTo>
                <a:lnTo>
                  <a:pt x="371" y="429"/>
                </a:lnTo>
                <a:lnTo>
                  <a:pt x="122" y="429"/>
                </a:lnTo>
                <a:close/>
              </a:path>
            </a:pathLst>
          </a:custGeom>
          <a:solidFill>
            <a:schemeClr val="tx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lstStyle/>
          <a:p>
            <a:endParaRPr lang="zh-CN" altLang="en-US"/>
          </a:p>
        </p:txBody>
      </p:sp>
      <p:cxnSp>
        <p:nvCxnSpPr>
          <p:cNvPr id="249" name="直接连接符 248"/>
          <p:cNvCxnSpPr/>
          <p:nvPr/>
        </p:nvCxnSpPr>
        <p:spPr>
          <a:xfrm flipH="1">
            <a:off x="2278743" y="3132207"/>
            <a:ext cx="3396343" cy="0"/>
          </a:xfrm>
          <a:prstGeom prst="line">
            <a:avLst/>
          </a:prstGeom>
          <a:ln>
            <a:solidFill>
              <a:schemeClr val="tx1"/>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250" name="直接连接符 249"/>
          <p:cNvCxnSpPr/>
          <p:nvPr/>
        </p:nvCxnSpPr>
        <p:spPr>
          <a:xfrm flipH="1">
            <a:off x="6415314" y="3132207"/>
            <a:ext cx="3396343" cy="0"/>
          </a:xfrm>
          <a:prstGeom prst="line">
            <a:avLst/>
          </a:prstGeom>
          <a:ln>
            <a:solidFill>
              <a:schemeClr val="tx1"/>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252" name="直接连接符 251"/>
          <p:cNvCxnSpPr/>
          <p:nvPr/>
        </p:nvCxnSpPr>
        <p:spPr>
          <a:xfrm>
            <a:off x="2263706" y="4002471"/>
            <a:ext cx="7532914" cy="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60" name="文本框 259"/>
          <p:cNvSpPr txBox="1"/>
          <p:nvPr/>
        </p:nvSpPr>
        <p:spPr>
          <a:xfrm>
            <a:off x="2139628" y="4181633"/>
            <a:ext cx="3266440" cy="429895"/>
          </a:xfrm>
          <a:prstGeom prst="rect">
            <a:avLst/>
          </a:prstGeom>
          <a:noFill/>
        </p:spPr>
        <p:txBody>
          <a:bodyPr wrap="none" rtlCol="0">
            <a:spAutoFit/>
          </a:bodyPr>
          <a:lstStyle/>
          <a:p>
            <a:r>
              <a:rPr lang="zh-CN" altLang="en-US" sz="2200" dirty="0" smtClean="0">
                <a:solidFill>
                  <a:srgbClr val="1D1D1D"/>
                </a:solidFill>
              </a:rPr>
              <a:t>上海</a:t>
            </a:r>
            <a:r>
              <a:rPr lang="en-US" altLang="zh-CN" sz="2200" dirty="0" smtClean="0">
                <a:solidFill>
                  <a:srgbClr val="1D1D1D"/>
                </a:solidFill>
              </a:rPr>
              <a:t>XX</a:t>
            </a:r>
            <a:r>
              <a:rPr lang="zh-CN" altLang="en-US" sz="2200" dirty="0" smtClean="0">
                <a:solidFill>
                  <a:srgbClr val="1D1D1D"/>
                </a:solidFill>
              </a:rPr>
              <a:t>广告设计有限公司</a:t>
            </a:r>
            <a:endParaRPr lang="zh-CN" altLang="en-US" sz="2200" dirty="0">
              <a:solidFill>
                <a:srgbClr val="1D1D1D"/>
              </a:solidFill>
            </a:endParaRPr>
          </a:p>
        </p:txBody>
      </p:sp>
      <p:sp>
        <p:nvSpPr>
          <p:cNvPr id="261" name="文本框 260"/>
          <p:cNvSpPr txBox="1"/>
          <p:nvPr/>
        </p:nvSpPr>
        <p:spPr>
          <a:xfrm>
            <a:off x="5951998" y="4181633"/>
            <a:ext cx="1603324" cy="430887"/>
          </a:xfrm>
          <a:prstGeom prst="rect">
            <a:avLst/>
          </a:prstGeom>
          <a:noFill/>
        </p:spPr>
        <p:txBody>
          <a:bodyPr wrap="none" rtlCol="0">
            <a:spAutoFit/>
          </a:bodyPr>
          <a:lstStyle/>
          <a:p>
            <a:r>
              <a:rPr lang="zh-CN" altLang="en-US" sz="2200" dirty="0" smtClean="0">
                <a:solidFill>
                  <a:srgbClr val="1D1D1D"/>
                </a:solidFill>
              </a:rPr>
              <a:t>广告设计部</a:t>
            </a:r>
            <a:endParaRPr lang="zh-CN" altLang="en-US" sz="2200" dirty="0">
              <a:solidFill>
                <a:srgbClr val="1D1D1D"/>
              </a:solidFill>
            </a:endParaRPr>
          </a:p>
        </p:txBody>
      </p:sp>
      <p:sp>
        <p:nvSpPr>
          <p:cNvPr id="262" name="文本框 261"/>
          <p:cNvSpPr txBox="1"/>
          <p:nvPr/>
        </p:nvSpPr>
        <p:spPr>
          <a:xfrm>
            <a:off x="7778248" y="4181633"/>
            <a:ext cx="2002790" cy="429895"/>
          </a:xfrm>
          <a:prstGeom prst="rect">
            <a:avLst/>
          </a:prstGeom>
          <a:noFill/>
        </p:spPr>
        <p:txBody>
          <a:bodyPr wrap="none" rtlCol="0">
            <a:spAutoFit/>
          </a:bodyPr>
          <a:lstStyle/>
          <a:p>
            <a:r>
              <a:rPr lang="zh-CN" altLang="en-US" sz="2200" dirty="0" smtClean="0">
                <a:solidFill>
                  <a:srgbClr val="1D1D1D"/>
                </a:solidFill>
              </a:rPr>
              <a:t>汇报人：</a:t>
            </a:r>
            <a:r>
              <a:rPr lang="en-US" altLang="zh-CN" sz="2200" dirty="0" smtClean="0">
                <a:solidFill>
                  <a:srgbClr val="1D1D1D"/>
                </a:solidFill>
              </a:rPr>
              <a:t>PPT</a:t>
            </a:r>
            <a:r>
              <a:rPr lang="zh-CN" altLang="en-US" sz="2200" dirty="0" smtClean="0">
                <a:solidFill>
                  <a:srgbClr val="1D1D1D"/>
                </a:solidFill>
              </a:rPr>
              <a:t>营</a:t>
            </a:r>
            <a:endParaRPr lang="zh-CN" altLang="en-US" sz="2200" dirty="0" smtClean="0">
              <a:solidFill>
                <a:srgbClr val="1D1D1D"/>
              </a:solidFill>
            </a:endParaRPr>
          </a:p>
        </p:txBody>
      </p:sp>
      <p:grpSp>
        <p:nvGrpSpPr>
          <p:cNvPr id="334" name="组合 333"/>
          <p:cNvGrpSpPr/>
          <p:nvPr/>
        </p:nvGrpSpPr>
        <p:grpSpPr>
          <a:xfrm>
            <a:off x="-15831" y="6662057"/>
            <a:ext cx="12192000" cy="195943"/>
            <a:chOff x="23310" y="6502558"/>
            <a:chExt cx="12557484" cy="355442"/>
          </a:xfrm>
          <a:solidFill>
            <a:srgbClr val="FFC000"/>
          </a:solidFill>
        </p:grpSpPr>
        <p:sp>
          <p:nvSpPr>
            <p:cNvPr id="323" name="任意多边形 322"/>
            <p:cNvSpPr/>
            <p:nvPr/>
          </p:nvSpPr>
          <p:spPr bwMode="auto">
            <a:xfrm rot="5400000">
              <a:off x="47052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4" name="任意多边形 323"/>
            <p:cNvSpPr/>
            <p:nvPr/>
          </p:nvSpPr>
          <p:spPr bwMode="auto">
            <a:xfrm rot="5400000">
              <a:off x="1720397"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6" name="任意多边形 325"/>
            <p:cNvSpPr/>
            <p:nvPr/>
          </p:nvSpPr>
          <p:spPr bwMode="auto">
            <a:xfrm rot="5400000">
              <a:off x="2970269"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7" name="任意多边形 326"/>
            <p:cNvSpPr/>
            <p:nvPr/>
          </p:nvSpPr>
          <p:spPr bwMode="auto">
            <a:xfrm rot="5400000">
              <a:off x="4220141"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8" name="任意多边形 327"/>
            <p:cNvSpPr/>
            <p:nvPr/>
          </p:nvSpPr>
          <p:spPr bwMode="auto">
            <a:xfrm rot="5400000">
              <a:off x="549736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9" name="任意多边形 328"/>
            <p:cNvSpPr/>
            <p:nvPr/>
          </p:nvSpPr>
          <p:spPr bwMode="auto">
            <a:xfrm rot="5400000">
              <a:off x="6755090"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0" name="任意多边形 329"/>
            <p:cNvSpPr/>
            <p:nvPr/>
          </p:nvSpPr>
          <p:spPr bwMode="auto">
            <a:xfrm rot="5400000">
              <a:off x="801281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1" name="任意多边形 330"/>
            <p:cNvSpPr/>
            <p:nvPr/>
          </p:nvSpPr>
          <p:spPr bwMode="auto">
            <a:xfrm rot="5400000">
              <a:off x="9270540"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2" name="任意多边形 331"/>
            <p:cNvSpPr/>
            <p:nvPr/>
          </p:nvSpPr>
          <p:spPr bwMode="auto">
            <a:xfrm rot="5400000">
              <a:off x="1052826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3" name="任意多边形 332"/>
            <p:cNvSpPr/>
            <p:nvPr/>
          </p:nvSpPr>
          <p:spPr bwMode="auto">
            <a:xfrm rot="5400000">
              <a:off x="11778137"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grpSp>
      <p:grpSp>
        <p:nvGrpSpPr>
          <p:cNvPr id="335" name="组合 334"/>
          <p:cNvGrpSpPr/>
          <p:nvPr/>
        </p:nvGrpSpPr>
        <p:grpSpPr>
          <a:xfrm flipV="1">
            <a:off x="-15831" y="0"/>
            <a:ext cx="12192000" cy="195943"/>
            <a:chOff x="23310" y="6502558"/>
            <a:chExt cx="12557484" cy="355442"/>
          </a:xfrm>
          <a:solidFill>
            <a:srgbClr val="FFC000"/>
          </a:solidFill>
        </p:grpSpPr>
        <p:sp>
          <p:nvSpPr>
            <p:cNvPr id="336" name="任意多边形 335"/>
            <p:cNvSpPr/>
            <p:nvPr/>
          </p:nvSpPr>
          <p:spPr bwMode="auto">
            <a:xfrm rot="5400000">
              <a:off x="47052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7" name="任意多边形 336"/>
            <p:cNvSpPr/>
            <p:nvPr/>
          </p:nvSpPr>
          <p:spPr bwMode="auto">
            <a:xfrm rot="5400000">
              <a:off x="1720397"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8" name="任意多边形 337"/>
            <p:cNvSpPr/>
            <p:nvPr/>
          </p:nvSpPr>
          <p:spPr bwMode="auto">
            <a:xfrm rot="5400000">
              <a:off x="2970269"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9" name="任意多边形 338"/>
            <p:cNvSpPr/>
            <p:nvPr/>
          </p:nvSpPr>
          <p:spPr bwMode="auto">
            <a:xfrm rot="5400000">
              <a:off x="4220141"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40" name="任意多边形 339"/>
            <p:cNvSpPr/>
            <p:nvPr/>
          </p:nvSpPr>
          <p:spPr bwMode="auto">
            <a:xfrm rot="5400000">
              <a:off x="549736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41" name="任意多边形 340"/>
            <p:cNvSpPr/>
            <p:nvPr/>
          </p:nvSpPr>
          <p:spPr bwMode="auto">
            <a:xfrm rot="5400000">
              <a:off x="6755090"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42" name="任意多边形 341"/>
            <p:cNvSpPr/>
            <p:nvPr/>
          </p:nvSpPr>
          <p:spPr bwMode="auto">
            <a:xfrm rot="5400000">
              <a:off x="801281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43" name="任意多边形 342"/>
            <p:cNvSpPr/>
            <p:nvPr/>
          </p:nvSpPr>
          <p:spPr bwMode="auto">
            <a:xfrm rot="5400000">
              <a:off x="9270540"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44" name="任意多边形 343"/>
            <p:cNvSpPr/>
            <p:nvPr/>
          </p:nvSpPr>
          <p:spPr bwMode="auto">
            <a:xfrm rot="5400000">
              <a:off x="1052826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45" name="任意多边形 344"/>
            <p:cNvSpPr/>
            <p:nvPr/>
          </p:nvSpPr>
          <p:spPr bwMode="auto">
            <a:xfrm rot="5400000">
              <a:off x="11778137"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 name="矩形 237"/>
          <p:cNvSpPr/>
          <p:nvPr/>
        </p:nvSpPr>
        <p:spPr>
          <a:xfrm>
            <a:off x="0" y="0"/>
            <a:ext cx="12192000" cy="685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34" name="组合 333"/>
          <p:cNvGrpSpPr/>
          <p:nvPr/>
        </p:nvGrpSpPr>
        <p:grpSpPr>
          <a:xfrm>
            <a:off x="-15831" y="6662057"/>
            <a:ext cx="12192000" cy="195943"/>
            <a:chOff x="23310" y="6502558"/>
            <a:chExt cx="12557484" cy="355442"/>
          </a:xfrm>
          <a:solidFill>
            <a:srgbClr val="FFC000"/>
          </a:solidFill>
        </p:grpSpPr>
        <p:sp>
          <p:nvSpPr>
            <p:cNvPr id="323" name="任意多边形 322"/>
            <p:cNvSpPr/>
            <p:nvPr/>
          </p:nvSpPr>
          <p:spPr bwMode="auto">
            <a:xfrm rot="5400000">
              <a:off x="47052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4" name="任意多边形 323"/>
            <p:cNvSpPr/>
            <p:nvPr/>
          </p:nvSpPr>
          <p:spPr bwMode="auto">
            <a:xfrm rot="5400000">
              <a:off x="1720397"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6" name="任意多边形 325"/>
            <p:cNvSpPr/>
            <p:nvPr/>
          </p:nvSpPr>
          <p:spPr bwMode="auto">
            <a:xfrm rot="5400000">
              <a:off x="2970269"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7" name="任意多边形 326"/>
            <p:cNvSpPr/>
            <p:nvPr/>
          </p:nvSpPr>
          <p:spPr bwMode="auto">
            <a:xfrm rot="5400000">
              <a:off x="4220141"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8" name="任意多边形 327"/>
            <p:cNvSpPr/>
            <p:nvPr/>
          </p:nvSpPr>
          <p:spPr bwMode="auto">
            <a:xfrm rot="5400000">
              <a:off x="549736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9" name="任意多边形 328"/>
            <p:cNvSpPr/>
            <p:nvPr/>
          </p:nvSpPr>
          <p:spPr bwMode="auto">
            <a:xfrm rot="5400000">
              <a:off x="6755090"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0" name="任意多边形 329"/>
            <p:cNvSpPr/>
            <p:nvPr/>
          </p:nvSpPr>
          <p:spPr bwMode="auto">
            <a:xfrm rot="5400000">
              <a:off x="801281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1" name="任意多边形 330"/>
            <p:cNvSpPr/>
            <p:nvPr/>
          </p:nvSpPr>
          <p:spPr bwMode="auto">
            <a:xfrm rot="5400000">
              <a:off x="9270540"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2" name="任意多边形 331"/>
            <p:cNvSpPr/>
            <p:nvPr/>
          </p:nvSpPr>
          <p:spPr bwMode="auto">
            <a:xfrm rot="5400000">
              <a:off x="1052826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3" name="任意多边形 332"/>
            <p:cNvSpPr/>
            <p:nvPr/>
          </p:nvSpPr>
          <p:spPr bwMode="auto">
            <a:xfrm rot="5400000">
              <a:off x="11778137"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grpSp>
      <p:grpSp>
        <p:nvGrpSpPr>
          <p:cNvPr id="335" name="组合 334"/>
          <p:cNvGrpSpPr/>
          <p:nvPr/>
        </p:nvGrpSpPr>
        <p:grpSpPr>
          <a:xfrm flipV="1">
            <a:off x="-15831" y="0"/>
            <a:ext cx="12192000" cy="195943"/>
            <a:chOff x="23310" y="6502558"/>
            <a:chExt cx="12557484" cy="355442"/>
          </a:xfrm>
          <a:solidFill>
            <a:srgbClr val="FFC000"/>
          </a:solidFill>
        </p:grpSpPr>
        <p:sp>
          <p:nvSpPr>
            <p:cNvPr id="336" name="任意多边形 335"/>
            <p:cNvSpPr/>
            <p:nvPr/>
          </p:nvSpPr>
          <p:spPr bwMode="auto">
            <a:xfrm rot="5400000">
              <a:off x="47052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7" name="任意多边形 336"/>
            <p:cNvSpPr/>
            <p:nvPr/>
          </p:nvSpPr>
          <p:spPr bwMode="auto">
            <a:xfrm rot="5400000">
              <a:off x="1720397"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8" name="任意多边形 337"/>
            <p:cNvSpPr/>
            <p:nvPr/>
          </p:nvSpPr>
          <p:spPr bwMode="auto">
            <a:xfrm rot="5400000">
              <a:off x="2970269"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9" name="任意多边形 338"/>
            <p:cNvSpPr/>
            <p:nvPr/>
          </p:nvSpPr>
          <p:spPr bwMode="auto">
            <a:xfrm rot="5400000">
              <a:off x="4220141"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40" name="任意多边形 339"/>
            <p:cNvSpPr/>
            <p:nvPr/>
          </p:nvSpPr>
          <p:spPr bwMode="auto">
            <a:xfrm rot="5400000">
              <a:off x="549736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41" name="任意多边形 340"/>
            <p:cNvSpPr/>
            <p:nvPr/>
          </p:nvSpPr>
          <p:spPr bwMode="auto">
            <a:xfrm rot="5400000">
              <a:off x="6755090"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42" name="任意多边形 341"/>
            <p:cNvSpPr/>
            <p:nvPr/>
          </p:nvSpPr>
          <p:spPr bwMode="auto">
            <a:xfrm rot="5400000">
              <a:off x="801281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43" name="任意多边形 342"/>
            <p:cNvSpPr/>
            <p:nvPr/>
          </p:nvSpPr>
          <p:spPr bwMode="auto">
            <a:xfrm rot="5400000">
              <a:off x="9270540"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44" name="任意多边形 343"/>
            <p:cNvSpPr/>
            <p:nvPr/>
          </p:nvSpPr>
          <p:spPr bwMode="auto">
            <a:xfrm rot="5400000">
              <a:off x="1052826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45" name="任意多边形 344"/>
            <p:cNvSpPr/>
            <p:nvPr/>
          </p:nvSpPr>
          <p:spPr bwMode="auto">
            <a:xfrm rot="5400000">
              <a:off x="11778137"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grpSp>
      <p:sp>
        <p:nvSpPr>
          <p:cNvPr id="6" name="文本框 5"/>
          <p:cNvSpPr txBox="1"/>
          <p:nvPr/>
        </p:nvSpPr>
        <p:spPr>
          <a:xfrm>
            <a:off x="6349457" y="3131083"/>
            <a:ext cx="4716356" cy="584775"/>
          </a:xfrm>
          <a:prstGeom prst="rect">
            <a:avLst/>
          </a:prstGeom>
          <a:noFill/>
        </p:spPr>
        <p:txBody>
          <a:bodyPr wrap="none" rtlCol="0">
            <a:spAutoFit/>
          </a:bodyPr>
          <a:lstStyle/>
          <a:p>
            <a:r>
              <a:rPr lang="zh-CN" altLang="en-US" sz="3200" b="1" dirty="0"/>
              <a:t>请</a:t>
            </a:r>
            <a:r>
              <a:rPr lang="zh-CN" altLang="en-US" sz="3200" b="1" dirty="0" smtClean="0"/>
              <a:t>在这里输入目录标题四</a:t>
            </a:r>
            <a:endParaRPr lang="zh-CN" altLang="en-US" sz="3200" b="1" dirty="0"/>
          </a:p>
        </p:txBody>
      </p:sp>
      <p:cxnSp>
        <p:nvCxnSpPr>
          <p:cNvPr id="113" name="直接连接符 112"/>
          <p:cNvCxnSpPr/>
          <p:nvPr/>
        </p:nvCxnSpPr>
        <p:spPr>
          <a:xfrm>
            <a:off x="5687693" y="407051"/>
            <a:ext cx="0" cy="61531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43" name="Freeform 225"/>
          <p:cNvSpPr/>
          <p:nvPr/>
        </p:nvSpPr>
        <p:spPr bwMode="auto">
          <a:xfrm rot="5400000">
            <a:off x="1287983" y="2828171"/>
            <a:ext cx="1498600" cy="1296169"/>
          </a:xfrm>
          <a:custGeom>
            <a:avLst/>
            <a:gdLst>
              <a:gd name="T0" fmla="*/ 122 w 496"/>
              <a:gd name="T1" fmla="*/ 429 h 429"/>
              <a:gd name="T2" fmla="*/ 0 w 496"/>
              <a:gd name="T3" fmla="*/ 213 h 429"/>
              <a:gd name="T4" fmla="*/ 122 w 496"/>
              <a:gd name="T5" fmla="*/ 0 h 429"/>
              <a:gd name="T6" fmla="*/ 371 w 496"/>
              <a:gd name="T7" fmla="*/ 0 h 429"/>
              <a:gd name="T8" fmla="*/ 496 w 496"/>
              <a:gd name="T9" fmla="*/ 213 h 429"/>
              <a:gd name="T10" fmla="*/ 371 w 496"/>
              <a:gd name="T11" fmla="*/ 429 h 429"/>
              <a:gd name="T12" fmla="*/ 122 w 496"/>
              <a:gd name="T13" fmla="*/ 429 h 429"/>
            </a:gdLst>
            <a:ahLst/>
            <a:cxnLst>
              <a:cxn ang="0">
                <a:pos x="T0" y="T1"/>
              </a:cxn>
              <a:cxn ang="0">
                <a:pos x="T2" y="T3"/>
              </a:cxn>
              <a:cxn ang="0">
                <a:pos x="T4" y="T5"/>
              </a:cxn>
              <a:cxn ang="0">
                <a:pos x="T6" y="T7"/>
              </a:cxn>
              <a:cxn ang="0">
                <a:pos x="T8" y="T9"/>
              </a:cxn>
              <a:cxn ang="0">
                <a:pos x="T10" y="T11"/>
              </a:cxn>
              <a:cxn ang="0">
                <a:pos x="T12" y="T13"/>
              </a:cxn>
            </a:cxnLst>
            <a:rect l="0" t="0" r="r" b="b"/>
            <a:pathLst>
              <a:path w="496" h="429">
                <a:moveTo>
                  <a:pt x="122" y="429"/>
                </a:moveTo>
                <a:lnTo>
                  <a:pt x="0" y="213"/>
                </a:lnTo>
                <a:lnTo>
                  <a:pt x="122" y="0"/>
                </a:lnTo>
                <a:lnTo>
                  <a:pt x="371" y="0"/>
                </a:lnTo>
                <a:lnTo>
                  <a:pt x="496" y="213"/>
                </a:lnTo>
                <a:lnTo>
                  <a:pt x="371" y="429"/>
                </a:lnTo>
                <a:lnTo>
                  <a:pt x="122" y="429"/>
                </a:lnTo>
                <a:close/>
              </a:path>
            </a:pathLst>
          </a:custGeom>
          <a:solidFill>
            <a:schemeClr val="tx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lstStyle/>
          <a:p>
            <a:endParaRPr lang="zh-CN" altLang="en-US"/>
          </a:p>
        </p:txBody>
      </p:sp>
      <p:grpSp>
        <p:nvGrpSpPr>
          <p:cNvPr id="320" name="组合 319"/>
          <p:cNvGrpSpPr/>
          <p:nvPr/>
        </p:nvGrpSpPr>
        <p:grpSpPr>
          <a:xfrm>
            <a:off x="1636440" y="2950907"/>
            <a:ext cx="839788" cy="944563"/>
            <a:chOff x="6997700" y="-1485900"/>
            <a:chExt cx="839788" cy="944563"/>
          </a:xfrm>
          <a:solidFill>
            <a:srgbClr val="FCCF18"/>
          </a:solidFill>
        </p:grpSpPr>
        <p:sp>
          <p:nvSpPr>
            <p:cNvPr id="266" name="Freeform 229"/>
            <p:cNvSpPr>
              <a:spLocks noEditPoints="1"/>
            </p:cNvSpPr>
            <p:nvPr/>
          </p:nvSpPr>
          <p:spPr bwMode="auto">
            <a:xfrm>
              <a:off x="699770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35 w 48"/>
                <a:gd name="T21" fmla="*/ 27 h 48"/>
                <a:gd name="T22" fmla="*/ 48 w 48"/>
                <a:gd name="T23" fmla="*/ 48 h 48"/>
                <a:gd name="T24" fmla="*/ 46 w 48"/>
                <a:gd name="T25" fmla="*/ 48 h 48"/>
                <a:gd name="T26" fmla="*/ 33 w 48"/>
                <a:gd name="T27" fmla="*/ 27 h 48"/>
                <a:gd name="T28" fmla="*/ 2 w 48"/>
                <a:gd name="T29" fmla="*/ 27 h 48"/>
                <a:gd name="T30" fmla="*/ 2 w 48"/>
                <a:gd name="T31" fmla="*/ 48 h 48"/>
                <a:gd name="T32" fmla="*/ 0 w 48"/>
                <a:gd name="T33" fmla="*/ 48 h 48"/>
                <a:gd name="T34" fmla="*/ 0 w 48"/>
                <a:gd name="T35" fmla="*/ 0 h 48"/>
                <a:gd name="T36" fmla="*/ 39 w 48"/>
                <a:gd name="T37" fmla="*/ 24 h 48"/>
                <a:gd name="T38" fmla="*/ 43 w 48"/>
                <a:gd name="T39" fmla="*/ 22 h 48"/>
                <a:gd name="T40" fmla="*/ 45 w 48"/>
                <a:gd name="T41" fmla="*/ 18 h 48"/>
                <a:gd name="T42" fmla="*/ 46 w 48"/>
                <a:gd name="T43" fmla="*/ 13 h 48"/>
                <a:gd name="T44" fmla="*/ 45 w 48"/>
                <a:gd name="T45" fmla="*/ 9 h 48"/>
                <a:gd name="T46" fmla="*/ 43 w 48"/>
                <a:gd name="T47" fmla="*/ 6 h 48"/>
                <a:gd name="T48" fmla="*/ 39 w 48"/>
                <a:gd name="T49" fmla="*/ 3 h 48"/>
                <a:gd name="T50" fmla="*/ 35 w 48"/>
                <a:gd name="T51" fmla="*/ 2 h 48"/>
                <a:gd name="T52" fmla="*/ 2 w 48"/>
                <a:gd name="T53" fmla="*/ 2 h 48"/>
                <a:gd name="T54" fmla="*/ 2 w 48"/>
                <a:gd name="T55" fmla="*/ 25 h 48"/>
                <a:gd name="T56" fmla="*/ 35 w 48"/>
                <a:gd name="T57" fmla="*/ 25 h 48"/>
                <a:gd name="T58" fmla="*/ 39 w 48"/>
                <a:gd name="T59"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7" name="Freeform 230"/>
            <p:cNvSpPr>
              <a:spLocks noEditPoints="1"/>
            </p:cNvSpPr>
            <p:nvPr/>
          </p:nvSpPr>
          <p:spPr bwMode="auto">
            <a:xfrm>
              <a:off x="7091363" y="-628650"/>
              <a:ext cx="87312" cy="87313"/>
            </a:xfrm>
            <a:custGeom>
              <a:avLst/>
              <a:gdLst>
                <a:gd name="T0" fmla="*/ 55 w 55"/>
                <a:gd name="T1" fmla="*/ 55 h 55"/>
                <a:gd name="T2" fmla="*/ 53 w 55"/>
                <a:gd name="T3" fmla="*/ 55 h 55"/>
                <a:gd name="T4" fmla="*/ 50 w 55"/>
                <a:gd name="T5" fmla="*/ 50 h 55"/>
                <a:gd name="T6" fmla="*/ 4 w 55"/>
                <a:gd name="T7" fmla="*/ 50 h 55"/>
                <a:gd name="T8" fmla="*/ 2 w 55"/>
                <a:gd name="T9" fmla="*/ 55 h 55"/>
                <a:gd name="T10" fmla="*/ 0 w 55"/>
                <a:gd name="T11" fmla="*/ 55 h 55"/>
                <a:gd name="T12" fmla="*/ 25 w 55"/>
                <a:gd name="T13" fmla="*/ 0 h 55"/>
                <a:gd name="T14" fmla="*/ 27 w 55"/>
                <a:gd name="T15" fmla="*/ 0 h 55"/>
                <a:gd name="T16" fmla="*/ 55 w 55"/>
                <a:gd name="T17" fmla="*/ 55 h 55"/>
                <a:gd name="T18" fmla="*/ 55 w 55"/>
                <a:gd name="T19" fmla="*/ 55 h 55"/>
                <a:gd name="T20" fmla="*/ 5 w 55"/>
                <a:gd name="T21" fmla="*/ 48 h 55"/>
                <a:gd name="T22" fmla="*/ 49 w 55"/>
                <a:gd name="T23" fmla="*/ 48 h 55"/>
                <a:gd name="T24" fmla="*/ 26 w 55"/>
                <a:gd name="T25" fmla="*/ 3 h 55"/>
                <a:gd name="T26" fmla="*/ 5 w 55"/>
                <a:gd name="T27" fmla="*/ 48 h 55"/>
                <a:gd name="T28" fmla="*/ 5 w 55"/>
                <a:gd name="T29" fmla="*/ 4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 h="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8" name="Freeform 231"/>
            <p:cNvSpPr>
              <a:spLocks noEditPoints="1"/>
            </p:cNvSpPr>
            <p:nvPr/>
          </p:nvSpPr>
          <p:spPr bwMode="auto">
            <a:xfrm>
              <a:off x="718185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2 w 48"/>
                <a:gd name="T21" fmla="*/ 27 h 48"/>
                <a:gd name="T22" fmla="*/ 2 w 48"/>
                <a:gd name="T23" fmla="*/ 48 h 48"/>
                <a:gd name="T24" fmla="*/ 0 w 48"/>
                <a:gd name="T25" fmla="*/ 48 h 48"/>
                <a:gd name="T26" fmla="*/ 0 w 48"/>
                <a:gd name="T27" fmla="*/ 0 h 48"/>
                <a:gd name="T28" fmla="*/ 35 w 48"/>
                <a:gd name="T29" fmla="*/ 25 h 48"/>
                <a:gd name="T30" fmla="*/ 39 w 48"/>
                <a:gd name="T31" fmla="*/ 24 h 48"/>
                <a:gd name="T32" fmla="*/ 43 w 48"/>
                <a:gd name="T33" fmla="*/ 22 h 48"/>
                <a:gd name="T34" fmla="*/ 45 w 48"/>
                <a:gd name="T35" fmla="*/ 18 h 48"/>
                <a:gd name="T36" fmla="*/ 46 w 48"/>
                <a:gd name="T37" fmla="*/ 13 h 48"/>
                <a:gd name="T38" fmla="*/ 45 w 48"/>
                <a:gd name="T39" fmla="*/ 9 h 48"/>
                <a:gd name="T40" fmla="*/ 43 w 48"/>
                <a:gd name="T41" fmla="*/ 6 h 48"/>
                <a:gd name="T42" fmla="*/ 39 w 48"/>
                <a:gd name="T43" fmla="*/ 3 h 48"/>
                <a:gd name="T44" fmla="*/ 35 w 48"/>
                <a:gd name="T45" fmla="*/ 2 h 48"/>
                <a:gd name="T46" fmla="*/ 2 w 48"/>
                <a:gd name="T47" fmla="*/ 2 h 48"/>
                <a:gd name="T48" fmla="*/ 2 w 48"/>
                <a:gd name="T49" fmla="*/ 25 h 48"/>
                <a:gd name="T50" fmla="*/ 35 w 48"/>
                <a:gd name="T51" fmla="*/ 2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9" name="Freeform 232"/>
            <p:cNvSpPr/>
            <p:nvPr/>
          </p:nvSpPr>
          <p:spPr bwMode="auto">
            <a:xfrm>
              <a:off x="7273925" y="-628650"/>
              <a:ext cx="3175" cy="87313"/>
            </a:xfrm>
            <a:custGeom>
              <a:avLst/>
              <a:gdLst>
                <a:gd name="T0" fmla="*/ 0 w 2"/>
                <a:gd name="T1" fmla="*/ 0 h 55"/>
                <a:gd name="T2" fmla="*/ 0 w 2"/>
                <a:gd name="T3" fmla="*/ 55 h 55"/>
                <a:gd name="T4" fmla="*/ 2 w 2"/>
                <a:gd name="T5" fmla="*/ 55 h 55"/>
                <a:gd name="T6" fmla="*/ 2 w 2"/>
                <a:gd name="T7" fmla="*/ 0 h 55"/>
                <a:gd name="T8" fmla="*/ 0 w 2"/>
                <a:gd name="T9" fmla="*/ 0 h 55"/>
                <a:gd name="T10" fmla="*/ 0 w 2"/>
                <a:gd name="T11" fmla="*/ 0 h 55"/>
              </a:gdLst>
              <a:ahLst/>
              <a:cxnLst>
                <a:cxn ang="0">
                  <a:pos x="T0" y="T1"/>
                </a:cxn>
                <a:cxn ang="0">
                  <a:pos x="T2" y="T3"/>
                </a:cxn>
                <a:cxn ang="0">
                  <a:pos x="T4" y="T5"/>
                </a:cxn>
                <a:cxn ang="0">
                  <a:pos x="T6" y="T7"/>
                </a:cxn>
                <a:cxn ang="0">
                  <a:pos x="T8" y="T9"/>
                </a:cxn>
                <a:cxn ang="0">
                  <a:pos x="T10" y="T11"/>
                </a:cxn>
              </a:cxnLst>
              <a:rect l="0" t="0" r="r" b="b"/>
              <a:pathLst>
                <a:path w="2" h="55">
                  <a:moveTo>
                    <a:pt x="0" y="0"/>
                  </a:moveTo>
                  <a:lnTo>
                    <a:pt x="0" y="55"/>
                  </a:lnTo>
                  <a:lnTo>
                    <a:pt x="2" y="55"/>
                  </a:lnTo>
                  <a:lnTo>
                    <a:pt x="2"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0" name="Freeform 233"/>
            <p:cNvSpPr>
              <a:spLocks noEditPoints="1"/>
            </p:cNvSpPr>
            <p:nvPr/>
          </p:nvSpPr>
          <p:spPr bwMode="auto">
            <a:xfrm>
              <a:off x="7285038" y="-628650"/>
              <a:ext cx="88900" cy="87313"/>
            </a:xfrm>
            <a:custGeom>
              <a:avLst/>
              <a:gdLst>
                <a:gd name="T0" fmla="*/ 0 w 49"/>
                <a:gd name="T1" fmla="*/ 0 h 48"/>
                <a:gd name="T2" fmla="*/ 25 w 49"/>
                <a:gd name="T3" fmla="*/ 0 h 48"/>
                <a:gd name="T4" fmla="*/ 34 w 49"/>
                <a:gd name="T5" fmla="*/ 2 h 48"/>
                <a:gd name="T6" fmla="*/ 42 w 49"/>
                <a:gd name="T7" fmla="*/ 7 h 48"/>
                <a:gd name="T8" fmla="*/ 47 w 49"/>
                <a:gd name="T9" fmla="*/ 15 h 48"/>
                <a:gd name="T10" fmla="*/ 49 w 49"/>
                <a:gd name="T11" fmla="*/ 24 h 48"/>
                <a:gd name="T12" fmla="*/ 47 w 49"/>
                <a:gd name="T13" fmla="*/ 33 h 48"/>
                <a:gd name="T14" fmla="*/ 42 w 49"/>
                <a:gd name="T15" fmla="*/ 41 h 48"/>
                <a:gd name="T16" fmla="*/ 34 w 49"/>
                <a:gd name="T17" fmla="*/ 46 h 48"/>
                <a:gd name="T18" fmla="*/ 25 w 49"/>
                <a:gd name="T19" fmla="*/ 48 h 48"/>
                <a:gd name="T20" fmla="*/ 0 w 49"/>
                <a:gd name="T21" fmla="*/ 48 h 48"/>
                <a:gd name="T22" fmla="*/ 0 w 49"/>
                <a:gd name="T23" fmla="*/ 0 h 48"/>
                <a:gd name="T24" fmla="*/ 25 w 49"/>
                <a:gd name="T25" fmla="*/ 46 h 48"/>
                <a:gd name="T26" fmla="*/ 33 w 49"/>
                <a:gd name="T27" fmla="*/ 44 h 48"/>
                <a:gd name="T28" fmla="*/ 40 w 49"/>
                <a:gd name="T29" fmla="*/ 39 h 48"/>
                <a:gd name="T30" fmla="*/ 45 w 49"/>
                <a:gd name="T31" fmla="*/ 32 h 48"/>
                <a:gd name="T32" fmla="*/ 47 w 49"/>
                <a:gd name="T33" fmla="*/ 24 h 48"/>
                <a:gd name="T34" fmla="*/ 45 w 49"/>
                <a:gd name="T35" fmla="*/ 15 h 48"/>
                <a:gd name="T36" fmla="*/ 40 w 49"/>
                <a:gd name="T37" fmla="*/ 9 h 48"/>
                <a:gd name="T38" fmla="*/ 33 w 49"/>
                <a:gd name="T39" fmla="*/ 4 h 48"/>
                <a:gd name="T40" fmla="*/ 25 w 49"/>
                <a:gd name="T41" fmla="*/ 2 h 48"/>
                <a:gd name="T42" fmla="*/ 2 w 49"/>
                <a:gd name="T43" fmla="*/ 2 h 48"/>
                <a:gd name="T44" fmla="*/ 2 w 49"/>
                <a:gd name="T45" fmla="*/ 46 h 48"/>
                <a:gd name="T46" fmla="*/ 25 w 49"/>
                <a:gd name="T47" fmla="*/ 46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9" h="48">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1" name="Freeform 234"/>
            <p:cNvSpPr/>
            <p:nvPr/>
          </p:nvSpPr>
          <p:spPr bwMode="auto">
            <a:xfrm>
              <a:off x="7378700" y="-628650"/>
              <a:ext cx="88900" cy="87313"/>
            </a:xfrm>
            <a:custGeom>
              <a:avLst/>
              <a:gdLst>
                <a:gd name="T0" fmla="*/ 0 w 56"/>
                <a:gd name="T1" fmla="*/ 0 h 55"/>
                <a:gd name="T2" fmla="*/ 56 w 56"/>
                <a:gd name="T3" fmla="*/ 0 h 55"/>
                <a:gd name="T4" fmla="*/ 56 w 56"/>
                <a:gd name="T5" fmla="*/ 2 h 55"/>
                <a:gd name="T6" fmla="*/ 1 w 56"/>
                <a:gd name="T7" fmla="*/ 2 h 55"/>
                <a:gd name="T8" fmla="*/ 1 w 56"/>
                <a:gd name="T9" fmla="*/ 26 h 55"/>
                <a:gd name="T10" fmla="*/ 54 w 56"/>
                <a:gd name="T11" fmla="*/ 26 h 55"/>
                <a:gd name="T12" fmla="*/ 54 w 56"/>
                <a:gd name="T13" fmla="*/ 28 h 55"/>
                <a:gd name="T14" fmla="*/ 1 w 56"/>
                <a:gd name="T15" fmla="*/ 28 h 55"/>
                <a:gd name="T16" fmla="*/ 1 w 56"/>
                <a:gd name="T17" fmla="*/ 53 h 55"/>
                <a:gd name="T18" fmla="*/ 56 w 56"/>
                <a:gd name="T19" fmla="*/ 53 h 55"/>
                <a:gd name="T20" fmla="*/ 56 w 56"/>
                <a:gd name="T21" fmla="*/ 55 h 55"/>
                <a:gd name="T22" fmla="*/ 0 w 56"/>
                <a:gd name="T23" fmla="*/ 55 h 55"/>
                <a:gd name="T24" fmla="*/ 0 w 56"/>
                <a:gd name="T25" fmla="*/ 0 h 55"/>
                <a:gd name="T26" fmla="*/ 0 w 56"/>
                <a:gd name="T2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6" h="55">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2" name="Freeform 235"/>
            <p:cNvSpPr/>
            <p:nvPr/>
          </p:nvSpPr>
          <p:spPr bwMode="auto">
            <a:xfrm>
              <a:off x="7469188" y="-628650"/>
              <a:ext cx="171450" cy="87313"/>
            </a:xfrm>
            <a:custGeom>
              <a:avLst/>
              <a:gdLst>
                <a:gd name="T0" fmla="*/ 92 w 94"/>
                <a:gd name="T1" fmla="*/ 24 h 48"/>
                <a:gd name="T2" fmla="*/ 91 w 94"/>
                <a:gd name="T3" fmla="*/ 15 h 48"/>
                <a:gd name="T4" fmla="*/ 86 w 94"/>
                <a:gd name="T5" fmla="*/ 8 h 48"/>
                <a:gd name="T6" fmla="*/ 79 w 94"/>
                <a:gd name="T7" fmla="*/ 3 h 48"/>
                <a:gd name="T8" fmla="*/ 70 w 94"/>
                <a:gd name="T9" fmla="*/ 2 h 48"/>
                <a:gd name="T10" fmla="*/ 63 w 94"/>
                <a:gd name="T11" fmla="*/ 3 h 48"/>
                <a:gd name="T12" fmla="*/ 56 w 94"/>
                <a:gd name="T13" fmla="*/ 7 h 48"/>
                <a:gd name="T14" fmla="*/ 51 w 94"/>
                <a:gd name="T15" fmla="*/ 14 h 48"/>
                <a:gd name="T16" fmla="*/ 49 w 94"/>
                <a:gd name="T17" fmla="*/ 24 h 48"/>
                <a:gd name="T18" fmla="*/ 46 w 94"/>
                <a:gd name="T19" fmla="*/ 34 h 48"/>
                <a:gd name="T20" fmla="*/ 41 w 94"/>
                <a:gd name="T21" fmla="*/ 41 h 48"/>
                <a:gd name="T22" fmla="*/ 33 w 94"/>
                <a:gd name="T23" fmla="*/ 46 h 48"/>
                <a:gd name="T24" fmla="*/ 24 w 94"/>
                <a:gd name="T25" fmla="*/ 48 h 48"/>
                <a:gd name="T26" fmla="*/ 15 w 94"/>
                <a:gd name="T27" fmla="*/ 46 h 48"/>
                <a:gd name="T28" fmla="*/ 7 w 94"/>
                <a:gd name="T29" fmla="*/ 41 h 48"/>
                <a:gd name="T30" fmla="*/ 2 w 94"/>
                <a:gd name="T31" fmla="*/ 33 h 48"/>
                <a:gd name="T32" fmla="*/ 0 w 94"/>
                <a:gd name="T33" fmla="*/ 24 h 48"/>
                <a:gd name="T34" fmla="*/ 2 w 94"/>
                <a:gd name="T35" fmla="*/ 14 h 48"/>
                <a:gd name="T36" fmla="*/ 7 w 94"/>
                <a:gd name="T37" fmla="*/ 7 h 48"/>
                <a:gd name="T38" fmla="*/ 15 w 94"/>
                <a:gd name="T39" fmla="*/ 1 h 48"/>
                <a:gd name="T40" fmla="*/ 24 w 94"/>
                <a:gd name="T41" fmla="*/ 0 h 48"/>
                <a:gd name="T42" fmla="*/ 24 w 94"/>
                <a:gd name="T43" fmla="*/ 1 h 48"/>
                <a:gd name="T44" fmla="*/ 16 w 94"/>
                <a:gd name="T45" fmla="*/ 3 h 48"/>
                <a:gd name="T46" fmla="*/ 9 w 94"/>
                <a:gd name="T47" fmla="*/ 8 h 48"/>
                <a:gd name="T48" fmla="*/ 4 w 94"/>
                <a:gd name="T49" fmla="*/ 15 h 48"/>
                <a:gd name="T50" fmla="*/ 2 w 94"/>
                <a:gd name="T51" fmla="*/ 24 h 48"/>
                <a:gd name="T52" fmla="*/ 4 w 94"/>
                <a:gd name="T53" fmla="*/ 32 h 48"/>
                <a:gd name="T54" fmla="*/ 9 w 94"/>
                <a:gd name="T55" fmla="*/ 39 h 48"/>
                <a:gd name="T56" fmla="*/ 16 w 94"/>
                <a:gd name="T57" fmla="*/ 44 h 48"/>
                <a:gd name="T58" fmla="*/ 24 w 94"/>
                <a:gd name="T59" fmla="*/ 46 h 48"/>
                <a:gd name="T60" fmla="*/ 33 w 94"/>
                <a:gd name="T61" fmla="*/ 44 h 48"/>
                <a:gd name="T62" fmla="*/ 39 w 94"/>
                <a:gd name="T63" fmla="*/ 40 h 48"/>
                <a:gd name="T64" fmla="*/ 44 w 94"/>
                <a:gd name="T65" fmla="*/ 33 h 48"/>
                <a:gd name="T66" fmla="*/ 46 w 94"/>
                <a:gd name="T67" fmla="*/ 24 h 48"/>
                <a:gd name="T68" fmla="*/ 49 w 94"/>
                <a:gd name="T69" fmla="*/ 14 h 48"/>
                <a:gd name="T70" fmla="*/ 54 w 94"/>
                <a:gd name="T71" fmla="*/ 6 h 48"/>
                <a:gd name="T72" fmla="*/ 61 w 94"/>
                <a:gd name="T73" fmla="*/ 1 h 48"/>
                <a:gd name="T74" fmla="*/ 70 w 94"/>
                <a:gd name="T75" fmla="*/ 0 h 48"/>
                <a:gd name="T76" fmla="*/ 80 w 94"/>
                <a:gd name="T77" fmla="*/ 2 h 48"/>
                <a:gd name="T78" fmla="*/ 87 w 94"/>
                <a:gd name="T79" fmla="*/ 7 h 48"/>
                <a:gd name="T80" fmla="*/ 92 w 94"/>
                <a:gd name="T81" fmla="*/ 14 h 48"/>
                <a:gd name="T82" fmla="*/ 94 w 94"/>
                <a:gd name="T83" fmla="*/ 24 h 48"/>
                <a:gd name="T84" fmla="*/ 93 w 94"/>
                <a:gd name="T85" fmla="*/ 31 h 48"/>
                <a:gd name="T86" fmla="*/ 90 w 94"/>
                <a:gd name="T87" fmla="*/ 37 h 48"/>
                <a:gd name="T88" fmla="*/ 86 w 94"/>
                <a:gd name="T89" fmla="*/ 42 h 48"/>
                <a:gd name="T90" fmla="*/ 80 w 94"/>
                <a:gd name="T91" fmla="*/ 46 h 48"/>
                <a:gd name="T92" fmla="*/ 80 w 94"/>
                <a:gd name="T93" fmla="*/ 44 h 48"/>
                <a:gd name="T94" fmla="*/ 85 w 94"/>
                <a:gd name="T95" fmla="*/ 40 h 48"/>
                <a:gd name="T96" fmla="*/ 89 w 94"/>
                <a:gd name="T97" fmla="*/ 35 h 48"/>
                <a:gd name="T98" fmla="*/ 92 w 94"/>
                <a:gd name="T99" fmla="*/ 30 h 48"/>
                <a:gd name="T100" fmla="*/ 92 w 94"/>
                <a:gd name="T101"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4" h="48">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3" name="Freeform 236"/>
            <p:cNvSpPr/>
            <p:nvPr/>
          </p:nvSpPr>
          <p:spPr bwMode="auto">
            <a:xfrm>
              <a:off x="7645400" y="-628650"/>
              <a:ext cx="6350" cy="87313"/>
            </a:xfrm>
            <a:custGeom>
              <a:avLst/>
              <a:gdLst>
                <a:gd name="T0" fmla="*/ 0 w 4"/>
                <a:gd name="T1" fmla="*/ 0 h 55"/>
                <a:gd name="T2" fmla="*/ 0 w 4"/>
                <a:gd name="T3" fmla="*/ 55 h 55"/>
                <a:gd name="T4" fmla="*/ 4 w 4"/>
                <a:gd name="T5" fmla="*/ 55 h 55"/>
                <a:gd name="T6" fmla="*/ 4 w 4"/>
                <a:gd name="T7" fmla="*/ 0 h 55"/>
                <a:gd name="T8" fmla="*/ 0 w 4"/>
                <a:gd name="T9" fmla="*/ 0 h 55"/>
                <a:gd name="T10" fmla="*/ 0 w 4"/>
                <a:gd name="T11" fmla="*/ 0 h 55"/>
              </a:gdLst>
              <a:ahLst/>
              <a:cxnLst>
                <a:cxn ang="0">
                  <a:pos x="T0" y="T1"/>
                </a:cxn>
                <a:cxn ang="0">
                  <a:pos x="T2" y="T3"/>
                </a:cxn>
                <a:cxn ang="0">
                  <a:pos x="T4" y="T5"/>
                </a:cxn>
                <a:cxn ang="0">
                  <a:pos x="T6" y="T7"/>
                </a:cxn>
                <a:cxn ang="0">
                  <a:pos x="T8" y="T9"/>
                </a:cxn>
                <a:cxn ang="0">
                  <a:pos x="T10" y="T11"/>
                </a:cxn>
              </a:cxnLst>
              <a:rect l="0" t="0" r="r" b="b"/>
              <a:pathLst>
                <a:path w="4" h="55">
                  <a:moveTo>
                    <a:pt x="0" y="0"/>
                  </a:moveTo>
                  <a:lnTo>
                    <a:pt x="0" y="55"/>
                  </a:lnTo>
                  <a:lnTo>
                    <a:pt x="4" y="55"/>
                  </a:lnTo>
                  <a:lnTo>
                    <a:pt x="4"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4" name="Freeform 237"/>
            <p:cNvSpPr/>
            <p:nvPr/>
          </p:nvSpPr>
          <p:spPr bwMode="auto">
            <a:xfrm>
              <a:off x="7656513" y="-628650"/>
              <a:ext cx="88900" cy="87313"/>
            </a:xfrm>
            <a:custGeom>
              <a:avLst/>
              <a:gdLst>
                <a:gd name="T0" fmla="*/ 4 w 49"/>
                <a:gd name="T1" fmla="*/ 32 h 48"/>
                <a:gd name="T2" fmla="*/ 9 w 49"/>
                <a:gd name="T3" fmla="*/ 39 h 48"/>
                <a:gd name="T4" fmla="*/ 16 w 49"/>
                <a:gd name="T5" fmla="*/ 44 h 48"/>
                <a:gd name="T6" fmla="*/ 24 w 49"/>
                <a:gd name="T7" fmla="*/ 46 h 48"/>
                <a:gd name="T8" fmla="*/ 33 w 49"/>
                <a:gd name="T9" fmla="*/ 44 h 48"/>
                <a:gd name="T10" fmla="*/ 40 w 49"/>
                <a:gd name="T11" fmla="*/ 39 h 48"/>
                <a:gd name="T12" fmla="*/ 45 w 49"/>
                <a:gd name="T13" fmla="*/ 32 h 48"/>
                <a:gd name="T14" fmla="*/ 47 w 49"/>
                <a:gd name="T15" fmla="*/ 24 h 48"/>
                <a:gd name="T16" fmla="*/ 47 w 49"/>
                <a:gd name="T17" fmla="*/ 24 h 48"/>
                <a:gd name="T18" fmla="*/ 26 w 49"/>
                <a:gd name="T19" fmla="*/ 24 h 48"/>
                <a:gd name="T20" fmla="*/ 26 w 49"/>
                <a:gd name="T21" fmla="*/ 22 h 48"/>
                <a:gd name="T22" fmla="*/ 49 w 49"/>
                <a:gd name="T23" fmla="*/ 22 h 48"/>
                <a:gd name="T24" fmla="*/ 49 w 49"/>
                <a:gd name="T25" fmla="*/ 24 h 48"/>
                <a:gd name="T26" fmla="*/ 47 w 49"/>
                <a:gd name="T27" fmla="*/ 33 h 48"/>
                <a:gd name="T28" fmla="*/ 41 w 49"/>
                <a:gd name="T29" fmla="*/ 41 h 48"/>
                <a:gd name="T30" fmla="*/ 34 w 49"/>
                <a:gd name="T31" fmla="*/ 46 h 48"/>
                <a:gd name="T32" fmla="*/ 24 w 49"/>
                <a:gd name="T33" fmla="*/ 48 h 48"/>
                <a:gd name="T34" fmla="*/ 15 w 49"/>
                <a:gd name="T35" fmla="*/ 46 h 48"/>
                <a:gd name="T36" fmla="*/ 7 w 49"/>
                <a:gd name="T37" fmla="*/ 41 h 48"/>
                <a:gd name="T38" fmla="*/ 2 w 49"/>
                <a:gd name="T39" fmla="*/ 33 h 48"/>
                <a:gd name="T40" fmla="*/ 0 w 49"/>
                <a:gd name="T41" fmla="*/ 24 h 48"/>
                <a:gd name="T42" fmla="*/ 0 w 49"/>
                <a:gd name="T43" fmla="*/ 24 h 48"/>
                <a:gd name="T44" fmla="*/ 2 w 49"/>
                <a:gd name="T45" fmla="*/ 14 h 48"/>
                <a:gd name="T46" fmla="*/ 7 w 49"/>
                <a:gd name="T47" fmla="*/ 7 h 48"/>
                <a:gd name="T48" fmla="*/ 15 w 49"/>
                <a:gd name="T49" fmla="*/ 1 h 48"/>
                <a:gd name="T50" fmla="*/ 24 w 49"/>
                <a:gd name="T51" fmla="*/ 0 h 48"/>
                <a:gd name="T52" fmla="*/ 31 w 49"/>
                <a:gd name="T53" fmla="*/ 1 h 48"/>
                <a:gd name="T54" fmla="*/ 38 w 49"/>
                <a:gd name="T55" fmla="*/ 3 h 48"/>
                <a:gd name="T56" fmla="*/ 34 w 49"/>
                <a:gd name="T57" fmla="*/ 3 h 48"/>
                <a:gd name="T58" fmla="*/ 29 w 49"/>
                <a:gd name="T59" fmla="*/ 2 h 48"/>
                <a:gd name="T60" fmla="*/ 24 w 49"/>
                <a:gd name="T61" fmla="*/ 1 h 48"/>
                <a:gd name="T62" fmla="*/ 16 w 49"/>
                <a:gd name="T63" fmla="*/ 3 h 48"/>
                <a:gd name="T64" fmla="*/ 9 w 49"/>
                <a:gd name="T65" fmla="*/ 8 h 48"/>
                <a:gd name="T66" fmla="*/ 4 w 49"/>
                <a:gd name="T67" fmla="*/ 15 h 48"/>
                <a:gd name="T68" fmla="*/ 2 w 49"/>
                <a:gd name="T69" fmla="*/ 24 h 48"/>
                <a:gd name="T70" fmla="*/ 4 w 49"/>
                <a:gd name="T71"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 h="48">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5" name="Freeform 238"/>
            <p:cNvSpPr/>
            <p:nvPr/>
          </p:nvSpPr>
          <p:spPr bwMode="auto">
            <a:xfrm>
              <a:off x="7750175" y="-628650"/>
              <a:ext cx="87312" cy="87313"/>
            </a:xfrm>
            <a:custGeom>
              <a:avLst/>
              <a:gdLst>
                <a:gd name="T0" fmla="*/ 53 w 55"/>
                <a:gd name="T1" fmla="*/ 0 h 55"/>
                <a:gd name="T2" fmla="*/ 55 w 55"/>
                <a:gd name="T3" fmla="*/ 0 h 55"/>
                <a:gd name="T4" fmla="*/ 55 w 55"/>
                <a:gd name="T5" fmla="*/ 55 h 55"/>
                <a:gd name="T6" fmla="*/ 53 w 55"/>
                <a:gd name="T7" fmla="*/ 55 h 55"/>
                <a:gd name="T8" fmla="*/ 2 w 55"/>
                <a:gd name="T9" fmla="*/ 3 h 55"/>
                <a:gd name="T10" fmla="*/ 2 w 55"/>
                <a:gd name="T11" fmla="*/ 55 h 55"/>
                <a:gd name="T12" fmla="*/ 0 w 55"/>
                <a:gd name="T13" fmla="*/ 55 h 55"/>
                <a:gd name="T14" fmla="*/ 0 w 55"/>
                <a:gd name="T15" fmla="*/ 0 h 55"/>
                <a:gd name="T16" fmla="*/ 2 w 55"/>
                <a:gd name="T17" fmla="*/ 0 h 55"/>
                <a:gd name="T18" fmla="*/ 53 w 55"/>
                <a:gd name="T19" fmla="*/ 51 h 55"/>
                <a:gd name="T20" fmla="*/ 53 w 55"/>
                <a:gd name="T21" fmla="*/ 0 h 55"/>
                <a:gd name="T22" fmla="*/ 53 w 55"/>
                <a:gd name="T23"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6" name="Freeform 239"/>
            <p:cNvSpPr>
              <a:spLocks noEditPoints="1"/>
            </p:cNvSpPr>
            <p:nvPr/>
          </p:nvSpPr>
          <p:spPr bwMode="auto">
            <a:xfrm>
              <a:off x="699770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35 w 48"/>
                <a:gd name="T21" fmla="*/ 27 h 48"/>
                <a:gd name="T22" fmla="*/ 48 w 48"/>
                <a:gd name="T23" fmla="*/ 48 h 48"/>
                <a:gd name="T24" fmla="*/ 46 w 48"/>
                <a:gd name="T25" fmla="*/ 48 h 48"/>
                <a:gd name="T26" fmla="*/ 33 w 48"/>
                <a:gd name="T27" fmla="*/ 27 h 48"/>
                <a:gd name="T28" fmla="*/ 2 w 48"/>
                <a:gd name="T29" fmla="*/ 27 h 48"/>
                <a:gd name="T30" fmla="*/ 2 w 48"/>
                <a:gd name="T31" fmla="*/ 48 h 48"/>
                <a:gd name="T32" fmla="*/ 0 w 48"/>
                <a:gd name="T33" fmla="*/ 48 h 48"/>
                <a:gd name="T34" fmla="*/ 0 w 48"/>
                <a:gd name="T35" fmla="*/ 0 h 48"/>
                <a:gd name="T36" fmla="*/ 39 w 48"/>
                <a:gd name="T37" fmla="*/ 24 h 48"/>
                <a:gd name="T38" fmla="*/ 43 w 48"/>
                <a:gd name="T39" fmla="*/ 22 h 48"/>
                <a:gd name="T40" fmla="*/ 45 w 48"/>
                <a:gd name="T41" fmla="*/ 18 h 48"/>
                <a:gd name="T42" fmla="*/ 46 w 48"/>
                <a:gd name="T43" fmla="*/ 13 h 48"/>
                <a:gd name="T44" fmla="*/ 45 w 48"/>
                <a:gd name="T45" fmla="*/ 9 h 48"/>
                <a:gd name="T46" fmla="*/ 43 w 48"/>
                <a:gd name="T47" fmla="*/ 6 h 48"/>
                <a:gd name="T48" fmla="*/ 39 w 48"/>
                <a:gd name="T49" fmla="*/ 3 h 48"/>
                <a:gd name="T50" fmla="*/ 35 w 48"/>
                <a:gd name="T51" fmla="*/ 2 h 48"/>
                <a:gd name="T52" fmla="*/ 2 w 48"/>
                <a:gd name="T53" fmla="*/ 2 h 48"/>
                <a:gd name="T54" fmla="*/ 2 w 48"/>
                <a:gd name="T55" fmla="*/ 25 h 48"/>
                <a:gd name="T56" fmla="*/ 35 w 48"/>
                <a:gd name="T57" fmla="*/ 25 h 48"/>
                <a:gd name="T58" fmla="*/ 39 w 48"/>
                <a:gd name="T59"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7" name="Freeform 240"/>
            <p:cNvSpPr>
              <a:spLocks noEditPoints="1"/>
            </p:cNvSpPr>
            <p:nvPr/>
          </p:nvSpPr>
          <p:spPr bwMode="auto">
            <a:xfrm>
              <a:off x="7091363" y="-628650"/>
              <a:ext cx="87312" cy="87313"/>
            </a:xfrm>
            <a:custGeom>
              <a:avLst/>
              <a:gdLst>
                <a:gd name="T0" fmla="*/ 55 w 55"/>
                <a:gd name="T1" fmla="*/ 55 h 55"/>
                <a:gd name="T2" fmla="*/ 53 w 55"/>
                <a:gd name="T3" fmla="*/ 55 h 55"/>
                <a:gd name="T4" fmla="*/ 50 w 55"/>
                <a:gd name="T5" fmla="*/ 50 h 55"/>
                <a:gd name="T6" fmla="*/ 4 w 55"/>
                <a:gd name="T7" fmla="*/ 50 h 55"/>
                <a:gd name="T8" fmla="*/ 2 w 55"/>
                <a:gd name="T9" fmla="*/ 55 h 55"/>
                <a:gd name="T10" fmla="*/ 0 w 55"/>
                <a:gd name="T11" fmla="*/ 55 h 55"/>
                <a:gd name="T12" fmla="*/ 25 w 55"/>
                <a:gd name="T13" fmla="*/ 0 h 55"/>
                <a:gd name="T14" fmla="*/ 27 w 55"/>
                <a:gd name="T15" fmla="*/ 0 h 55"/>
                <a:gd name="T16" fmla="*/ 55 w 55"/>
                <a:gd name="T17" fmla="*/ 55 h 55"/>
                <a:gd name="T18" fmla="*/ 55 w 55"/>
                <a:gd name="T19" fmla="*/ 55 h 55"/>
                <a:gd name="T20" fmla="*/ 5 w 55"/>
                <a:gd name="T21" fmla="*/ 48 h 55"/>
                <a:gd name="T22" fmla="*/ 49 w 55"/>
                <a:gd name="T23" fmla="*/ 48 h 55"/>
                <a:gd name="T24" fmla="*/ 26 w 55"/>
                <a:gd name="T25" fmla="*/ 3 h 55"/>
                <a:gd name="T26" fmla="*/ 5 w 55"/>
                <a:gd name="T27" fmla="*/ 48 h 55"/>
                <a:gd name="T28" fmla="*/ 5 w 55"/>
                <a:gd name="T29" fmla="*/ 4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 h="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8" name="Freeform 241"/>
            <p:cNvSpPr>
              <a:spLocks noEditPoints="1"/>
            </p:cNvSpPr>
            <p:nvPr/>
          </p:nvSpPr>
          <p:spPr bwMode="auto">
            <a:xfrm>
              <a:off x="718185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2 w 48"/>
                <a:gd name="T21" fmla="*/ 27 h 48"/>
                <a:gd name="T22" fmla="*/ 2 w 48"/>
                <a:gd name="T23" fmla="*/ 48 h 48"/>
                <a:gd name="T24" fmla="*/ 0 w 48"/>
                <a:gd name="T25" fmla="*/ 48 h 48"/>
                <a:gd name="T26" fmla="*/ 0 w 48"/>
                <a:gd name="T27" fmla="*/ 0 h 48"/>
                <a:gd name="T28" fmla="*/ 35 w 48"/>
                <a:gd name="T29" fmla="*/ 25 h 48"/>
                <a:gd name="T30" fmla="*/ 39 w 48"/>
                <a:gd name="T31" fmla="*/ 24 h 48"/>
                <a:gd name="T32" fmla="*/ 43 w 48"/>
                <a:gd name="T33" fmla="*/ 22 h 48"/>
                <a:gd name="T34" fmla="*/ 45 w 48"/>
                <a:gd name="T35" fmla="*/ 18 h 48"/>
                <a:gd name="T36" fmla="*/ 46 w 48"/>
                <a:gd name="T37" fmla="*/ 13 h 48"/>
                <a:gd name="T38" fmla="*/ 45 w 48"/>
                <a:gd name="T39" fmla="*/ 9 h 48"/>
                <a:gd name="T40" fmla="*/ 43 w 48"/>
                <a:gd name="T41" fmla="*/ 6 h 48"/>
                <a:gd name="T42" fmla="*/ 39 w 48"/>
                <a:gd name="T43" fmla="*/ 3 h 48"/>
                <a:gd name="T44" fmla="*/ 35 w 48"/>
                <a:gd name="T45" fmla="*/ 2 h 48"/>
                <a:gd name="T46" fmla="*/ 2 w 48"/>
                <a:gd name="T47" fmla="*/ 2 h 48"/>
                <a:gd name="T48" fmla="*/ 2 w 48"/>
                <a:gd name="T49" fmla="*/ 25 h 48"/>
                <a:gd name="T50" fmla="*/ 35 w 48"/>
                <a:gd name="T51" fmla="*/ 2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9" name="Freeform 242"/>
            <p:cNvSpPr/>
            <p:nvPr/>
          </p:nvSpPr>
          <p:spPr bwMode="auto">
            <a:xfrm>
              <a:off x="7273925" y="-628650"/>
              <a:ext cx="3175" cy="87313"/>
            </a:xfrm>
            <a:custGeom>
              <a:avLst/>
              <a:gdLst>
                <a:gd name="T0" fmla="*/ 0 w 2"/>
                <a:gd name="T1" fmla="*/ 0 h 55"/>
                <a:gd name="T2" fmla="*/ 0 w 2"/>
                <a:gd name="T3" fmla="*/ 55 h 55"/>
                <a:gd name="T4" fmla="*/ 2 w 2"/>
                <a:gd name="T5" fmla="*/ 55 h 55"/>
                <a:gd name="T6" fmla="*/ 2 w 2"/>
                <a:gd name="T7" fmla="*/ 0 h 55"/>
                <a:gd name="T8" fmla="*/ 0 w 2"/>
                <a:gd name="T9" fmla="*/ 0 h 55"/>
                <a:gd name="T10" fmla="*/ 0 w 2"/>
                <a:gd name="T11" fmla="*/ 0 h 55"/>
              </a:gdLst>
              <a:ahLst/>
              <a:cxnLst>
                <a:cxn ang="0">
                  <a:pos x="T0" y="T1"/>
                </a:cxn>
                <a:cxn ang="0">
                  <a:pos x="T2" y="T3"/>
                </a:cxn>
                <a:cxn ang="0">
                  <a:pos x="T4" y="T5"/>
                </a:cxn>
                <a:cxn ang="0">
                  <a:pos x="T6" y="T7"/>
                </a:cxn>
                <a:cxn ang="0">
                  <a:pos x="T8" y="T9"/>
                </a:cxn>
                <a:cxn ang="0">
                  <a:pos x="T10" y="T11"/>
                </a:cxn>
              </a:cxnLst>
              <a:rect l="0" t="0" r="r" b="b"/>
              <a:pathLst>
                <a:path w="2" h="55">
                  <a:moveTo>
                    <a:pt x="0" y="0"/>
                  </a:moveTo>
                  <a:lnTo>
                    <a:pt x="0" y="55"/>
                  </a:lnTo>
                  <a:lnTo>
                    <a:pt x="2" y="55"/>
                  </a:lnTo>
                  <a:lnTo>
                    <a:pt x="2"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0" name="Freeform 243"/>
            <p:cNvSpPr>
              <a:spLocks noEditPoints="1"/>
            </p:cNvSpPr>
            <p:nvPr/>
          </p:nvSpPr>
          <p:spPr bwMode="auto">
            <a:xfrm>
              <a:off x="7285038" y="-628650"/>
              <a:ext cx="88900" cy="87313"/>
            </a:xfrm>
            <a:custGeom>
              <a:avLst/>
              <a:gdLst>
                <a:gd name="T0" fmla="*/ 0 w 49"/>
                <a:gd name="T1" fmla="*/ 0 h 48"/>
                <a:gd name="T2" fmla="*/ 25 w 49"/>
                <a:gd name="T3" fmla="*/ 0 h 48"/>
                <a:gd name="T4" fmla="*/ 34 w 49"/>
                <a:gd name="T5" fmla="*/ 2 h 48"/>
                <a:gd name="T6" fmla="*/ 42 w 49"/>
                <a:gd name="T7" fmla="*/ 7 h 48"/>
                <a:gd name="T8" fmla="*/ 47 w 49"/>
                <a:gd name="T9" fmla="*/ 15 h 48"/>
                <a:gd name="T10" fmla="*/ 49 w 49"/>
                <a:gd name="T11" fmla="*/ 24 h 48"/>
                <a:gd name="T12" fmla="*/ 47 w 49"/>
                <a:gd name="T13" fmla="*/ 33 h 48"/>
                <a:gd name="T14" fmla="*/ 42 w 49"/>
                <a:gd name="T15" fmla="*/ 41 h 48"/>
                <a:gd name="T16" fmla="*/ 34 w 49"/>
                <a:gd name="T17" fmla="*/ 46 h 48"/>
                <a:gd name="T18" fmla="*/ 25 w 49"/>
                <a:gd name="T19" fmla="*/ 48 h 48"/>
                <a:gd name="T20" fmla="*/ 0 w 49"/>
                <a:gd name="T21" fmla="*/ 48 h 48"/>
                <a:gd name="T22" fmla="*/ 0 w 49"/>
                <a:gd name="T23" fmla="*/ 0 h 48"/>
                <a:gd name="T24" fmla="*/ 25 w 49"/>
                <a:gd name="T25" fmla="*/ 46 h 48"/>
                <a:gd name="T26" fmla="*/ 33 w 49"/>
                <a:gd name="T27" fmla="*/ 44 h 48"/>
                <a:gd name="T28" fmla="*/ 40 w 49"/>
                <a:gd name="T29" fmla="*/ 39 h 48"/>
                <a:gd name="T30" fmla="*/ 45 w 49"/>
                <a:gd name="T31" fmla="*/ 32 h 48"/>
                <a:gd name="T32" fmla="*/ 47 w 49"/>
                <a:gd name="T33" fmla="*/ 24 h 48"/>
                <a:gd name="T34" fmla="*/ 45 w 49"/>
                <a:gd name="T35" fmla="*/ 15 h 48"/>
                <a:gd name="T36" fmla="*/ 40 w 49"/>
                <a:gd name="T37" fmla="*/ 9 h 48"/>
                <a:gd name="T38" fmla="*/ 33 w 49"/>
                <a:gd name="T39" fmla="*/ 4 h 48"/>
                <a:gd name="T40" fmla="*/ 25 w 49"/>
                <a:gd name="T41" fmla="*/ 2 h 48"/>
                <a:gd name="T42" fmla="*/ 2 w 49"/>
                <a:gd name="T43" fmla="*/ 2 h 48"/>
                <a:gd name="T44" fmla="*/ 2 w 49"/>
                <a:gd name="T45" fmla="*/ 46 h 48"/>
                <a:gd name="T46" fmla="*/ 25 w 49"/>
                <a:gd name="T47" fmla="*/ 46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9" h="48">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1" name="Freeform 244"/>
            <p:cNvSpPr/>
            <p:nvPr/>
          </p:nvSpPr>
          <p:spPr bwMode="auto">
            <a:xfrm>
              <a:off x="7378700" y="-628650"/>
              <a:ext cx="88900" cy="87313"/>
            </a:xfrm>
            <a:custGeom>
              <a:avLst/>
              <a:gdLst>
                <a:gd name="T0" fmla="*/ 0 w 56"/>
                <a:gd name="T1" fmla="*/ 0 h 55"/>
                <a:gd name="T2" fmla="*/ 56 w 56"/>
                <a:gd name="T3" fmla="*/ 0 h 55"/>
                <a:gd name="T4" fmla="*/ 56 w 56"/>
                <a:gd name="T5" fmla="*/ 2 h 55"/>
                <a:gd name="T6" fmla="*/ 1 w 56"/>
                <a:gd name="T7" fmla="*/ 2 h 55"/>
                <a:gd name="T8" fmla="*/ 1 w 56"/>
                <a:gd name="T9" fmla="*/ 26 h 55"/>
                <a:gd name="T10" fmla="*/ 54 w 56"/>
                <a:gd name="T11" fmla="*/ 26 h 55"/>
                <a:gd name="T12" fmla="*/ 54 w 56"/>
                <a:gd name="T13" fmla="*/ 28 h 55"/>
                <a:gd name="T14" fmla="*/ 1 w 56"/>
                <a:gd name="T15" fmla="*/ 28 h 55"/>
                <a:gd name="T16" fmla="*/ 1 w 56"/>
                <a:gd name="T17" fmla="*/ 53 h 55"/>
                <a:gd name="T18" fmla="*/ 56 w 56"/>
                <a:gd name="T19" fmla="*/ 53 h 55"/>
                <a:gd name="T20" fmla="*/ 56 w 56"/>
                <a:gd name="T21" fmla="*/ 55 h 55"/>
                <a:gd name="T22" fmla="*/ 0 w 56"/>
                <a:gd name="T23" fmla="*/ 55 h 55"/>
                <a:gd name="T24" fmla="*/ 0 w 56"/>
                <a:gd name="T25" fmla="*/ 0 h 55"/>
                <a:gd name="T26" fmla="*/ 0 w 56"/>
                <a:gd name="T2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6" h="55">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2" name="Freeform 245"/>
            <p:cNvSpPr/>
            <p:nvPr/>
          </p:nvSpPr>
          <p:spPr bwMode="auto">
            <a:xfrm>
              <a:off x="7469188" y="-628650"/>
              <a:ext cx="171450" cy="87313"/>
            </a:xfrm>
            <a:custGeom>
              <a:avLst/>
              <a:gdLst>
                <a:gd name="T0" fmla="*/ 92 w 94"/>
                <a:gd name="T1" fmla="*/ 24 h 48"/>
                <a:gd name="T2" fmla="*/ 91 w 94"/>
                <a:gd name="T3" fmla="*/ 15 h 48"/>
                <a:gd name="T4" fmla="*/ 86 w 94"/>
                <a:gd name="T5" fmla="*/ 8 h 48"/>
                <a:gd name="T6" fmla="*/ 79 w 94"/>
                <a:gd name="T7" fmla="*/ 3 h 48"/>
                <a:gd name="T8" fmla="*/ 70 w 94"/>
                <a:gd name="T9" fmla="*/ 2 h 48"/>
                <a:gd name="T10" fmla="*/ 63 w 94"/>
                <a:gd name="T11" fmla="*/ 3 h 48"/>
                <a:gd name="T12" fmla="*/ 56 w 94"/>
                <a:gd name="T13" fmla="*/ 7 h 48"/>
                <a:gd name="T14" fmla="*/ 51 w 94"/>
                <a:gd name="T15" fmla="*/ 14 h 48"/>
                <a:gd name="T16" fmla="*/ 49 w 94"/>
                <a:gd name="T17" fmla="*/ 24 h 48"/>
                <a:gd name="T18" fmla="*/ 46 w 94"/>
                <a:gd name="T19" fmla="*/ 34 h 48"/>
                <a:gd name="T20" fmla="*/ 41 w 94"/>
                <a:gd name="T21" fmla="*/ 41 h 48"/>
                <a:gd name="T22" fmla="*/ 33 w 94"/>
                <a:gd name="T23" fmla="*/ 46 h 48"/>
                <a:gd name="T24" fmla="*/ 24 w 94"/>
                <a:gd name="T25" fmla="*/ 48 h 48"/>
                <a:gd name="T26" fmla="*/ 15 w 94"/>
                <a:gd name="T27" fmla="*/ 46 h 48"/>
                <a:gd name="T28" fmla="*/ 7 w 94"/>
                <a:gd name="T29" fmla="*/ 41 h 48"/>
                <a:gd name="T30" fmla="*/ 2 w 94"/>
                <a:gd name="T31" fmla="*/ 33 h 48"/>
                <a:gd name="T32" fmla="*/ 0 w 94"/>
                <a:gd name="T33" fmla="*/ 24 h 48"/>
                <a:gd name="T34" fmla="*/ 2 w 94"/>
                <a:gd name="T35" fmla="*/ 14 h 48"/>
                <a:gd name="T36" fmla="*/ 7 w 94"/>
                <a:gd name="T37" fmla="*/ 7 h 48"/>
                <a:gd name="T38" fmla="*/ 15 w 94"/>
                <a:gd name="T39" fmla="*/ 1 h 48"/>
                <a:gd name="T40" fmla="*/ 24 w 94"/>
                <a:gd name="T41" fmla="*/ 0 h 48"/>
                <a:gd name="T42" fmla="*/ 24 w 94"/>
                <a:gd name="T43" fmla="*/ 1 h 48"/>
                <a:gd name="T44" fmla="*/ 16 w 94"/>
                <a:gd name="T45" fmla="*/ 3 h 48"/>
                <a:gd name="T46" fmla="*/ 9 w 94"/>
                <a:gd name="T47" fmla="*/ 8 h 48"/>
                <a:gd name="T48" fmla="*/ 4 w 94"/>
                <a:gd name="T49" fmla="*/ 15 h 48"/>
                <a:gd name="T50" fmla="*/ 2 w 94"/>
                <a:gd name="T51" fmla="*/ 24 h 48"/>
                <a:gd name="T52" fmla="*/ 4 w 94"/>
                <a:gd name="T53" fmla="*/ 32 h 48"/>
                <a:gd name="T54" fmla="*/ 9 w 94"/>
                <a:gd name="T55" fmla="*/ 39 h 48"/>
                <a:gd name="T56" fmla="*/ 16 w 94"/>
                <a:gd name="T57" fmla="*/ 44 h 48"/>
                <a:gd name="T58" fmla="*/ 24 w 94"/>
                <a:gd name="T59" fmla="*/ 46 h 48"/>
                <a:gd name="T60" fmla="*/ 33 w 94"/>
                <a:gd name="T61" fmla="*/ 44 h 48"/>
                <a:gd name="T62" fmla="*/ 39 w 94"/>
                <a:gd name="T63" fmla="*/ 40 h 48"/>
                <a:gd name="T64" fmla="*/ 44 w 94"/>
                <a:gd name="T65" fmla="*/ 33 h 48"/>
                <a:gd name="T66" fmla="*/ 46 w 94"/>
                <a:gd name="T67" fmla="*/ 24 h 48"/>
                <a:gd name="T68" fmla="*/ 49 w 94"/>
                <a:gd name="T69" fmla="*/ 14 h 48"/>
                <a:gd name="T70" fmla="*/ 54 w 94"/>
                <a:gd name="T71" fmla="*/ 6 h 48"/>
                <a:gd name="T72" fmla="*/ 61 w 94"/>
                <a:gd name="T73" fmla="*/ 1 h 48"/>
                <a:gd name="T74" fmla="*/ 70 w 94"/>
                <a:gd name="T75" fmla="*/ 0 h 48"/>
                <a:gd name="T76" fmla="*/ 80 w 94"/>
                <a:gd name="T77" fmla="*/ 2 h 48"/>
                <a:gd name="T78" fmla="*/ 87 w 94"/>
                <a:gd name="T79" fmla="*/ 7 h 48"/>
                <a:gd name="T80" fmla="*/ 92 w 94"/>
                <a:gd name="T81" fmla="*/ 14 h 48"/>
                <a:gd name="T82" fmla="*/ 94 w 94"/>
                <a:gd name="T83" fmla="*/ 24 h 48"/>
                <a:gd name="T84" fmla="*/ 93 w 94"/>
                <a:gd name="T85" fmla="*/ 31 h 48"/>
                <a:gd name="T86" fmla="*/ 90 w 94"/>
                <a:gd name="T87" fmla="*/ 37 h 48"/>
                <a:gd name="T88" fmla="*/ 86 w 94"/>
                <a:gd name="T89" fmla="*/ 42 h 48"/>
                <a:gd name="T90" fmla="*/ 80 w 94"/>
                <a:gd name="T91" fmla="*/ 46 h 48"/>
                <a:gd name="T92" fmla="*/ 80 w 94"/>
                <a:gd name="T93" fmla="*/ 44 h 48"/>
                <a:gd name="T94" fmla="*/ 85 w 94"/>
                <a:gd name="T95" fmla="*/ 40 h 48"/>
                <a:gd name="T96" fmla="*/ 89 w 94"/>
                <a:gd name="T97" fmla="*/ 35 h 48"/>
                <a:gd name="T98" fmla="*/ 92 w 94"/>
                <a:gd name="T99" fmla="*/ 30 h 48"/>
                <a:gd name="T100" fmla="*/ 92 w 94"/>
                <a:gd name="T101"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4" h="48">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3" name="Freeform 246"/>
            <p:cNvSpPr/>
            <p:nvPr/>
          </p:nvSpPr>
          <p:spPr bwMode="auto">
            <a:xfrm>
              <a:off x="7645400" y="-628650"/>
              <a:ext cx="6350" cy="87313"/>
            </a:xfrm>
            <a:custGeom>
              <a:avLst/>
              <a:gdLst>
                <a:gd name="T0" fmla="*/ 0 w 4"/>
                <a:gd name="T1" fmla="*/ 0 h 55"/>
                <a:gd name="T2" fmla="*/ 0 w 4"/>
                <a:gd name="T3" fmla="*/ 55 h 55"/>
                <a:gd name="T4" fmla="*/ 4 w 4"/>
                <a:gd name="T5" fmla="*/ 55 h 55"/>
                <a:gd name="T6" fmla="*/ 4 w 4"/>
                <a:gd name="T7" fmla="*/ 0 h 55"/>
                <a:gd name="T8" fmla="*/ 0 w 4"/>
                <a:gd name="T9" fmla="*/ 0 h 55"/>
                <a:gd name="T10" fmla="*/ 0 w 4"/>
                <a:gd name="T11" fmla="*/ 0 h 55"/>
              </a:gdLst>
              <a:ahLst/>
              <a:cxnLst>
                <a:cxn ang="0">
                  <a:pos x="T0" y="T1"/>
                </a:cxn>
                <a:cxn ang="0">
                  <a:pos x="T2" y="T3"/>
                </a:cxn>
                <a:cxn ang="0">
                  <a:pos x="T4" y="T5"/>
                </a:cxn>
                <a:cxn ang="0">
                  <a:pos x="T6" y="T7"/>
                </a:cxn>
                <a:cxn ang="0">
                  <a:pos x="T8" y="T9"/>
                </a:cxn>
                <a:cxn ang="0">
                  <a:pos x="T10" y="T11"/>
                </a:cxn>
              </a:cxnLst>
              <a:rect l="0" t="0" r="r" b="b"/>
              <a:pathLst>
                <a:path w="4" h="55">
                  <a:moveTo>
                    <a:pt x="0" y="0"/>
                  </a:moveTo>
                  <a:lnTo>
                    <a:pt x="0" y="55"/>
                  </a:lnTo>
                  <a:lnTo>
                    <a:pt x="4" y="55"/>
                  </a:lnTo>
                  <a:lnTo>
                    <a:pt x="4"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4" name="Freeform 247"/>
            <p:cNvSpPr/>
            <p:nvPr/>
          </p:nvSpPr>
          <p:spPr bwMode="auto">
            <a:xfrm>
              <a:off x="7656513" y="-628650"/>
              <a:ext cx="88900" cy="87313"/>
            </a:xfrm>
            <a:custGeom>
              <a:avLst/>
              <a:gdLst>
                <a:gd name="T0" fmla="*/ 4 w 49"/>
                <a:gd name="T1" fmla="*/ 32 h 48"/>
                <a:gd name="T2" fmla="*/ 9 w 49"/>
                <a:gd name="T3" fmla="*/ 39 h 48"/>
                <a:gd name="T4" fmla="*/ 16 w 49"/>
                <a:gd name="T5" fmla="*/ 44 h 48"/>
                <a:gd name="T6" fmla="*/ 24 w 49"/>
                <a:gd name="T7" fmla="*/ 46 h 48"/>
                <a:gd name="T8" fmla="*/ 33 w 49"/>
                <a:gd name="T9" fmla="*/ 44 h 48"/>
                <a:gd name="T10" fmla="*/ 40 w 49"/>
                <a:gd name="T11" fmla="*/ 39 h 48"/>
                <a:gd name="T12" fmla="*/ 45 w 49"/>
                <a:gd name="T13" fmla="*/ 32 h 48"/>
                <a:gd name="T14" fmla="*/ 47 w 49"/>
                <a:gd name="T15" fmla="*/ 24 h 48"/>
                <a:gd name="T16" fmla="*/ 47 w 49"/>
                <a:gd name="T17" fmla="*/ 24 h 48"/>
                <a:gd name="T18" fmla="*/ 26 w 49"/>
                <a:gd name="T19" fmla="*/ 24 h 48"/>
                <a:gd name="T20" fmla="*/ 26 w 49"/>
                <a:gd name="T21" fmla="*/ 22 h 48"/>
                <a:gd name="T22" fmla="*/ 49 w 49"/>
                <a:gd name="T23" fmla="*/ 22 h 48"/>
                <a:gd name="T24" fmla="*/ 49 w 49"/>
                <a:gd name="T25" fmla="*/ 24 h 48"/>
                <a:gd name="T26" fmla="*/ 47 w 49"/>
                <a:gd name="T27" fmla="*/ 33 h 48"/>
                <a:gd name="T28" fmla="*/ 41 w 49"/>
                <a:gd name="T29" fmla="*/ 41 h 48"/>
                <a:gd name="T30" fmla="*/ 34 w 49"/>
                <a:gd name="T31" fmla="*/ 46 h 48"/>
                <a:gd name="T32" fmla="*/ 24 w 49"/>
                <a:gd name="T33" fmla="*/ 48 h 48"/>
                <a:gd name="T34" fmla="*/ 15 w 49"/>
                <a:gd name="T35" fmla="*/ 46 h 48"/>
                <a:gd name="T36" fmla="*/ 7 w 49"/>
                <a:gd name="T37" fmla="*/ 41 h 48"/>
                <a:gd name="T38" fmla="*/ 2 w 49"/>
                <a:gd name="T39" fmla="*/ 33 h 48"/>
                <a:gd name="T40" fmla="*/ 0 w 49"/>
                <a:gd name="T41" fmla="*/ 24 h 48"/>
                <a:gd name="T42" fmla="*/ 0 w 49"/>
                <a:gd name="T43" fmla="*/ 24 h 48"/>
                <a:gd name="T44" fmla="*/ 2 w 49"/>
                <a:gd name="T45" fmla="*/ 14 h 48"/>
                <a:gd name="T46" fmla="*/ 7 w 49"/>
                <a:gd name="T47" fmla="*/ 7 h 48"/>
                <a:gd name="T48" fmla="*/ 15 w 49"/>
                <a:gd name="T49" fmla="*/ 1 h 48"/>
                <a:gd name="T50" fmla="*/ 24 w 49"/>
                <a:gd name="T51" fmla="*/ 0 h 48"/>
                <a:gd name="T52" fmla="*/ 31 w 49"/>
                <a:gd name="T53" fmla="*/ 1 h 48"/>
                <a:gd name="T54" fmla="*/ 38 w 49"/>
                <a:gd name="T55" fmla="*/ 3 h 48"/>
                <a:gd name="T56" fmla="*/ 34 w 49"/>
                <a:gd name="T57" fmla="*/ 3 h 48"/>
                <a:gd name="T58" fmla="*/ 29 w 49"/>
                <a:gd name="T59" fmla="*/ 2 h 48"/>
                <a:gd name="T60" fmla="*/ 24 w 49"/>
                <a:gd name="T61" fmla="*/ 1 h 48"/>
                <a:gd name="T62" fmla="*/ 16 w 49"/>
                <a:gd name="T63" fmla="*/ 3 h 48"/>
                <a:gd name="T64" fmla="*/ 9 w 49"/>
                <a:gd name="T65" fmla="*/ 8 h 48"/>
                <a:gd name="T66" fmla="*/ 4 w 49"/>
                <a:gd name="T67" fmla="*/ 15 h 48"/>
                <a:gd name="T68" fmla="*/ 2 w 49"/>
                <a:gd name="T69" fmla="*/ 24 h 48"/>
                <a:gd name="T70" fmla="*/ 4 w 49"/>
                <a:gd name="T71"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 h="48">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5" name="Freeform 248"/>
            <p:cNvSpPr/>
            <p:nvPr/>
          </p:nvSpPr>
          <p:spPr bwMode="auto">
            <a:xfrm>
              <a:off x="7750175" y="-628650"/>
              <a:ext cx="87312" cy="87313"/>
            </a:xfrm>
            <a:custGeom>
              <a:avLst/>
              <a:gdLst>
                <a:gd name="T0" fmla="*/ 53 w 55"/>
                <a:gd name="T1" fmla="*/ 0 h 55"/>
                <a:gd name="T2" fmla="*/ 55 w 55"/>
                <a:gd name="T3" fmla="*/ 0 h 55"/>
                <a:gd name="T4" fmla="*/ 55 w 55"/>
                <a:gd name="T5" fmla="*/ 55 h 55"/>
                <a:gd name="T6" fmla="*/ 53 w 55"/>
                <a:gd name="T7" fmla="*/ 55 h 55"/>
                <a:gd name="T8" fmla="*/ 2 w 55"/>
                <a:gd name="T9" fmla="*/ 3 h 55"/>
                <a:gd name="T10" fmla="*/ 2 w 55"/>
                <a:gd name="T11" fmla="*/ 55 h 55"/>
                <a:gd name="T12" fmla="*/ 0 w 55"/>
                <a:gd name="T13" fmla="*/ 55 h 55"/>
                <a:gd name="T14" fmla="*/ 0 w 55"/>
                <a:gd name="T15" fmla="*/ 0 h 55"/>
                <a:gd name="T16" fmla="*/ 2 w 55"/>
                <a:gd name="T17" fmla="*/ 0 h 55"/>
                <a:gd name="T18" fmla="*/ 53 w 55"/>
                <a:gd name="T19" fmla="*/ 51 h 55"/>
                <a:gd name="T20" fmla="*/ 53 w 55"/>
                <a:gd name="T21" fmla="*/ 0 h 55"/>
                <a:gd name="T22" fmla="*/ 53 w 55"/>
                <a:gd name="T23"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6" name="Freeform 249"/>
            <p:cNvSpPr>
              <a:spLocks noEditPoints="1"/>
            </p:cNvSpPr>
            <p:nvPr/>
          </p:nvSpPr>
          <p:spPr bwMode="auto">
            <a:xfrm>
              <a:off x="6997700" y="-892175"/>
              <a:ext cx="214312" cy="209550"/>
            </a:xfrm>
            <a:custGeom>
              <a:avLst/>
              <a:gdLst>
                <a:gd name="T0" fmla="*/ 32 w 117"/>
                <a:gd name="T1" fmla="*/ 5 h 115"/>
                <a:gd name="T2" fmla="*/ 32 w 117"/>
                <a:gd name="T3" fmla="*/ 7 h 115"/>
                <a:gd name="T4" fmla="*/ 27 w 117"/>
                <a:gd name="T5" fmla="*/ 13 h 115"/>
                <a:gd name="T6" fmla="*/ 38 w 117"/>
                <a:gd name="T7" fmla="*/ 19 h 115"/>
                <a:gd name="T8" fmla="*/ 48 w 117"/>
                <a:gd name="T9" fmla="*/ 26 h 115"/>
                <a:gd name="T10" fmla="*/ 20 w 117"/>
                <a:gd name="T11" fmla="*/ 25 h 115"/>
                <a:gd name="T12" fmla="*/ 8 w 117"/>
                <a:gd name="T13" fmla="*/ 41 h 115"/>
                <a:gd name="T14" fmla="*/ 24 w 117"/>
                <a:gd name="T15" fmla="*/ 1 h 115"/>
                <a:gd name="T16" fmla="*/ 23 w 117"/>
                <a:gd name="T17" fmla="*/ 64 h 115"/>
                <a:gd name="T18" fmla="*/ 20 w 117"/>
                <a:gd name="T19" fmla="*/ 48 h 115"/>
                <a:gd name="T20" fmla="*/ 10 w 117"/>
                <a:gd name="T21" fmla="*/ 40 h 115"/>
                <a:gd name="T22" fmla="*/ 20 w 117"/>
                <a:gd name="T23" fmla="*/ 41 h 115"/>
                <a:gd name="T24" fmla="*/ 42 w 117"/>
                <a:gd name="T25" fmla="*/ 41 h 115"/>
                <a:gd name="T26" fmla="*/ 43 w 117"/>
                <a:gd name="T27" fmla="*/ 48 h 115"/>
                <a:gd name="T28" fmla="*/ 30 w 117"/>
                <a:gd name="T29" fmla="*/ 48 h 115"/>
                <a:gd name="T30" fmla="*/ 39 w 117"/>
                <a:gd name="T31" fmla="*/ 64 h 115"/>
                <a:gd name="T32" fmla="*/ 49 w 117"/>
                <a:gd name="T33" fmla="*/ 71 h 115"/>
                <a:gd name="T34" fmla="*/ 30 w 117"/>
                <a:gd name="T35" fmla="*/ 71 h 115"/>
                <a:gd name="T36" fmla="*/ 35 w 117"/>
                <a:gd name="T37" fmla="*/ 93 h 115"/>
                <a:gd name="T38" fmla="*/ 48 w 117"/>
                <a:gd name="T39" fmla="*/ 92 h 115"/>
                <a:gd name="T40" fmla="*/ 24 w 117"/>
                <a:gd name="T41" fmla="*/ 108 h 115"/>
                <a:gd name="T42" fmla="*/ 23 w 117"/>
                <a:gd name="T43" fmla="*/ 95 h 115"/>
                <a:gd name="T44" fmla="*/ 15 w 117"/>
                <a:gd name="T45" fmla="*/ 71 h 115"/>
                <a:gd name="T46" fmla="*/ 0 w 117"/>
                <a:gd name="T47" fmla="*/ 63 h 115"/>
                <a:gd name="T48" fmla="*/ 66 w 117"/>
                <a:gd name="T49" fmla="*/ 66 h 115"/>
                <a:gd name="T50" fmla="*/ 53 w 117"/>
                <a:gd name="T51" fmla="*/ 67 h 115"/>
                <a:gd name="T52" fmla="*/ 54 w 117"/>
                <a:gd name="T53" fmla="*/ 57 h 115"/>
                <a:gd name="T54" fmla="*/ 53 w 117"/>
                <a:gd name="T55" fmla="*/ 28 h 115"/>
                <a:gd name="T56" fmla="*/ 82 w 117"/>
                <a:gd name="T57" fmla="*/ 28 h 115"/>
                <a:gd name="T58" fmla="*/ 94 w 117"/>
                <a:gd name="T59" fmla="*/ 0 h 115"/>
                <a:gd name="T60" fmla="*/ 105 w 117"/>
                <a:gd name="T61" fmla="*/ 5 h 115"/>
                <a:gd name="T62" fmla="*/ 98 w 117"/>
                <a:gd name="T63" fmla="*/ 10 h 115"/>
                <a:gd name="T64" fmla="*/ 95 w 117"/>
                <a:gd name="T65" fmla="*/ 28 h 115"/>
                <a:gd name="T66" fmla="*/ 104 w 117"/>
                <a:gd name="T67" fmla="*/ 37 h 115"/>
                <a:gd name="T68" fmla="*/ 105 w 117"/>
                <a:gd name="T69" fmla="*/ 67 h 115"/>
                <a:gd name="T70" fmla="*/ 95 w 117"/>
                <a:gd name="T71" fmla="*/ 66 h 115"/>
                <a:gd name="T72" fmla="*/ 92 w 117"/>
                <a:gd name="T73" fmla="*/ 102 h 115"/>
                <a:gd name="T74" fmla="*/ 100 w 117"/>
                <a:gd name="T75" fmla="*/ 108 h 115"/>
                <a:gd name="T76" fmla="*/ 117 w 117"/>
                <a:gd name="T77" fmla="*/ 99 h 115"/>
                <a:gd name="T78" fmla="*/ 94 w 117"/>
                <a:gd name="T79" fmla="*/ 114 h 115"/>
                <a:gd name="T80" fmla="*/ 84 w 117"/>
                <a:gd name="T81" fmla="*/ 66 h 115"/>
                <a:gd name="T82" fmla="*/ 67 w 117"/>
                <a:gd name="T83" fmla="*/ 96 h 115"/>
                <a:gd name="T84" fmla="*/ 35 w 117"/>
                <a:gd name="T85" fmla="*/ 108 h 115"/>
                <a:gd name="T86" fmla="*/ 66 w 117"/>
                <a:gd name="T87" fmla="*/ 66 h 115"/>
                <a:gd name="T88" fmla="*/ 74 w 117"/>
                <a:gd name="T89" fmla="*/ 19 h 115"/>
                <a:gd name="T90" fmla="*/ 54 w 117"/>
                <a:gd name="T91" fmla="*/ 5 h 115"/>
                <a:gd name="T92" fmla="*/ 61 w 117"/>
                <a:gd name="T93" fmla="*/ 35 h 115"/>
                <a:gd name="T94" fmla="*/ 97 w 117"/>
                <a:gd name="T95" fmla="*/ 60 h 115"/>
                <a:gd name="T96" fmla="*/ 61 w 117"/>
                <a:gd name="T97" fmla="*/ 35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17" h="115">
                  <a:moveTo>
                    <a:pt x="24" y="1"/>
                  </a:moveTo>
                  <a:cubicBezTo>
                    <a:pt x="32" y="5"/>
                    <a:pt x="32" y="5"/>
                    <a:pt x="32" y="5"/>
                  </a:cubicBezTo>
                  <a:cubicBezTo>
                    <a:pt x="34" y="6"/>
                    <a:pt x="34" y="6"/>
                    <a:pt x="34" y="6"/>
                  </a:cubicBezTo>
                  <a:cubicBezTo>
                    <a:pt x="34" y="6"/>
                    <a:pt x="33" y="6"/>
                    <a:pt x="32" y="7"/>
                  </a:cubicBezTo>
                  <a:cubicBezTo>
                    <a:pt x="31" y="7"/>
                    <a:pt x="29" y="8"/>
                    <a:pt x="29" y="10"/>
                  </a:cubicBezTo>
                  <a:cubicBezTo>
                    <a:pt x="28" y="11"/>
                    <a:pt x="28" y="12"/>
                    <a:pt x="27" y="13"/>
                  </a:cubicBezTo>
                  <a:cubicBezTo>
                    <a:pt x="26" y="15"/>
                    <a:pt x="24" y="17"/>
                    <a:pt x="23" y="19"/>
                  </a:cubicBezTo>
                  <a:cubicBezTo>
                    <a:pt x="38" y="19"/>
                    <a:pt x="38" y="19"/>
                    <a:pt x="38" y="19"/>
                  </a:cubicBezTo>
                  <a:cubicBezTo>
                    <a:pt x="42" y="19"/>
                    <a:pt x="45" y="19"/>
                    <a:pt x="48" y="19"/>
                  </a:cubicBezTo>
                  <a:cubicBezTo>
                    <a:pt x="48" y="26"/>
                    <a:pt x="48" y="26"/>
                    <a:pt x="48" y="26"/>
                  </a:cubicBezTo>
                  <a:cubicBezTo>
                    <a:pt x="45" y="26"/>
                    <a:pt x="42" y="25"/>
                    <a:pt x="38" y="25"/>
                  </a:cubicBezTo>
                  <a:cubicBezTo>
                    <a:pt x="20" y="25"/>
                    <a:pt x="20" y="25"/>
                    <a:pt x="20" y="25"/>
                  </a:cubicBezTo>
                  <a:cubicBezTo>
                    <a:pt x="20" y="26"/>
                    <a:pt x="19" y="27"/>
                    <a:pt x="18" y="28"/>
                  </a:cubicBezTo>
                  <a:cubicBezTo>
                    <a:pt x="14" y="34"/>
                    <a:pt x="11" y="38"/>
                    <a:pt x="8" y="41"/>
                  </a:cubicBezTo>
                  <a:cubicBezTo>
                    <a:pt x="6" y="39"/>
                    <a:pt x="3" y="38"/>
                    <a:pt x="0" y="37"/>
                  </a:cubicBezTo>
                  <a:cubicBezTo>
                    <a:pt x="10" y="29"/>
                    <a:pt x="18" y="17"/>
                    <a:pt x="24" y="1"/>
                  </a:cubicBezTo>
                  <a:close/>
                  <a:moveTo>
                    <a:pt x="15" y="64"/>
                  </a:moveTo>
                  <a:cubicBezTo>
                    <a:pt x="23" y="64"/>
                    <a:pt x="23" y="64"/>
                    <a:pt x="23" y="64"/>
                  </a:cubicBezTo>
                  <a:cubicBezTo>
                    <a:pt x="23" y="48"/>
                    <a:pt x="23" y="48"/>
                    <a:pt x="23" y="48"/>
                  </a:cubicBezTo>
                  <a:cubicBezTo>
                    <a:pt x="20" y="48"/>
                    <a:pt x="20" y="48"/>
                    <a:pt x="20" y="48"/>
                  </a:cubicBezTo>
                  <a:cubicBezTo>
                    <a:pt x="17" y="48"/>
                    <a:pt x="14" y="48"/>
                    <a:pt x="10" y="48"/>
                  </a:cubicBezTo>
                  <a:cubicBezTo>
                    <a:pt x="10" y="40"/>
                    <a:pt x="10" y="40"/>
                    <a:pt x="10" y="40"/>
                  </a:cubicBezTo>
                  <a:cubicBezTo>
                    <a:pt x="10" y="40"/>
                    <a:pt x="11" y="40"/>
                    <a:pt x="12" y="41"/>
                  </a:cubicBezTo>
                  <a:cubicBezTo>
                    <a:pt x="15" y="41"/>
                    <a:pt x="18" y="41"/>
                    <a:pt x="20" y="41"/>
                  </a:cubicBezTo>
                  <a:cubicBezTo>
                    <a:pt x="33" y="41"/>
                    <a:pt x="33" y="41"/>
                    <a:pt x="33" y="41"/>
                  </a:cubicBezTo>
                  <a:cubicBezTo>
                    <a:pt x="35" y="41"/>
                    <a:pt x="38" y="41"/>
                    <a:pt x="42" y="41"/>
                  </a:cubicBezTo>
                  <a:cubicBezTo>
                    <a:pt x="42" y="40"/>
                    <a:pt x="43" y="40"/>
                    <a:pt x="43" y="40"/>
                  </a:cubicBezTo>
                  <a:cubicBezTo>
                    <a:pt x="43" y="48"/>
                    <a:pt x="43" y="48"/>
                    <a:pt x="43" y="48"/>
                  </a:cubicBezTo>
                  <a:cubicBezTo>
                    <a:pt x="41" y="48"/>
                    <a:pt x="37" y="48"/>
                    <a:pt x="33" y="48"/>
                  </a:cubicBezTo>
                  <a:cubicBezTo>
                    <a:pt x="30" y="48"/>
                    <a:pt x="30" y="48"/>
                    <a:pt x="30" y="48"/>
                  </a:cubicBezTo>
                  <a:cubicBezTo>
                    <a:pt x="30" y="64"/>
                    <a:pt x="30" y="64"/>
                    <a:pt x="30" y="64"/>
                  </a:cubicBezTo>
                  <a:cubicBezTo>
                    <a:pt x="39" y="64"/>
                    <a:pt x="39" y="64"/>
                    <a:pt x="39" y="64"/>
                  </a:cubicBezTo>
                  <a:cubicBezTo>
                    <a:pt x="40" y="64"/>
                    <a:pt x="44" y="64"/>
                    <a:pt x="49" y="63"/>
                  </a:cubicBezTo>
                  <a:cubicBezTo>
                    <a:pt x="49" y="71"/>
                    <a:pt x="49" y="71"/>
                    <a:pt x="49" y="71"/>
                  </a:cubicBezTo>
                  <a:cubicBezTo>
                    <a:pt x="45" y="71"/>
                    <a:pt x="42" y="71"/>
                    <a:pt x="39" y="71"/>
                  </a:cubicBezTo>
                  <a:cubicBezTo>
                    <a:pt x="30" y="71"/>
                    <a:pt x="30" y="71"/>
                    <a:pt x="30" y="71"/>
                  </a:cubicBezTo>
                  <a:cubicBezTo>
                    <a:pt x="30" y="96"/>
                    <a:pt x="30" y="96"/>
                    <a:pt x="30" y="96"/>
                  </a:cubicBezTo>
                  <a:cubicBezTo>
                    <a:pt x="31" y="95"/>
                    <a:pt x="33" y="94"/>
                    <a:pt x="35" y="93"/>
                  </a:cubicBezTo>
                  <a:cubicBezTo>
                    <a:pt x="37" y="91"/>
                    <a:pt x="41" y="88"/>
                    <a:pt x="46" y="84"/>
                  </a:cubicBezTo>
                  <a:cubicBezTo>
                    <a:pt x="46" y="87"/>
                    <a:pt x="47" y="89"/>
                    <a:pt x="48" y="92"/>
                  </a:cubicBezTo>
                  <a:cubicBezTo>
                    <a:pt x="47" y="92"/>
                    <a:pt x="46" y="93"/>
                    <a:pt x="45" y="94"/>
                  </a:cubicBezTo>
                  <a:cubicBezTo>
                    <a:pt x="35" y="99"/>
                    <a:pt x="28" y="104"/>
                    <a:pt x="24" y="108"/>
                  </a:cubicBezTo>
                  <a:cubicBezTo>
                    <a:pt x="23" y="105"/>
                    <a:pt x="21" y="103"/>
                    <a:pt x="19" y="100"/>
                  </a:cubicBezTo>
                  <a:cubicBezTo>
                    <a:pt x="22" y="100"/>
                    <a:pt x="23" y="98"/>
                    <a:pt x="23" y="95"/>
                  </a:cubicBezTo>
                  <a:cubicBezTo>
                    <a:pt x="23" y="71"/>
                    <a:pt x="23" y="71"/>
                    <a:pt x="23" y="71"/>
                  </a:cubicBezTo>
                  <a:cubicBezTo>
                    <a:pt x="15" y="71"/>
                    <a:pt x="15" y="71"/>
                    <a:pt x="15" y="71"/>
                  </a:cubicBezTo>
                  <a:cubicBezTo>
                    <a:pt x="12" y="71"/>
                    <a:pt x="4" y="71"/>
                    <a:pt x="0" y="71"/>
                  </a:cubicBezTo>
                  <a:cubicBezTo>
                    <a:pt x="0" y="63"/>
                    <a:pt x="0" y="63"/>
                    <a:pt x="0" y="63"/>
                  </a:cubicBezTo>
                  <a:cubicBezTo>
                    <a:pt x="4" y="64"/>
                    <a:pt x="12" y="64"/>
                    <a:pt x="15" y="64"/>
                  </a:cubicBezTo>
                  <a:close/>
                  <a:moveTo>
                    <a:pt x="66" y="66"/>
                  </a:moveTo>
                  <a:cubicBezTo>
                    <a:pt x="63" y="66"/>
                    <a:pt x="63" y="66"/>
                    <a:pt x="63" y="66"/>
                  </a:cubicBezTo>
                  <a:cubicBezTo>
                    <a:pt x="61" y="66"/>
                    <a:pt x="58" y="67"/>
                    <a:pt x="53" y="67"/>
                  </a:cubicBezTo>
                  <a:cubicBezTo>
                    <a:pt x="53" y="67"/>
                    <a:pt x="53" y="67"/>
                    <a:pt x="53" y="66"/>
                  </a:cubicBezTo>
                  <a:cubicBezTo>
                    <a:pt x="54" y="63"/>
                    <a:pt x="54" y="60"/>
                    <a:pt x="54" y="57"/>
                  </a:cubicBezTo>
                  <a:cubicBezTo>
                    <a:pt x="54" y="38"/>
                    <a:pt x="54" y="38"/>
                    <a:pt x="54" y="38"/>
                  </a:cubicBezTo>
                  <a:cubicBezTo>
                    <a:pt x="55" y="34"/>
                    <a:pt x="54" y="31"/>
                    <a:pt x="53" y="28"/>
                  </a:cubicBezTo>
                  <a:cubicBezTo>
                    <a:pt x="57" y="28"/>
                    <a:pt x="60" y="28"/>
                    <a:pt x="63" y="28"/>
                  </a:cubicBezTo>
                  <a:cubicBezTo>
                    <a:pt x="82" y="28"/>
                    <a:pt x="82" y="28"/>
                    <a:pt x="82" y="28"/>
                  </a:cubicBezTo>
                  <a:cubicBezTo>
                    <a:pt x="82" y="28"/>
                    <a:pt x="83" y="27"/>
                    <a:pt x="83" y="27"/>
                  </a:cubicBezTo>
                  <a:cubicBezTo>
                    <a:pt x="90" y="14"/>
                    <a:pt x="94" y="5"/>
                    <a:pt x="94" y="0"/>
                  </a:cubicBezTo>
                  <a:cubicBezTo>
                    <a:pt x="103" y="3"/>
                    <a:pt x="103" y="3"/>
                    <a:pt x="103" y="3"/>
                  </a:cubicBezTo>
                  <a:cubicBezTo>
                    <a:pt x="104" y="4"/>
                    <a:pt x="105" y="4"/>
                    <a:pt x="105" y="5"/>
                  </a:cubicBezTo>
                  <a:cubicBezTo>
                    <a:pt x="105" y="5"/>
                    <a:pt x="104" y="5"/>
                    <a:pt x="103" y="6"/>
                  </a:cubicBezTo>
                  <a:cubicBezTo>
                    <a:pt x="100" y="7"/>
                    <a:pt x="99" y="8"/>
                    <a:pt x="98" y="10"/>
                  </a:cubicBezTo>
                  <a:cubicBezTo>
                    <a:pt x="95" y="16"/>
                    <a:pt x="92" y="22"/>
                    <a:pt x="89" y="28"/>
                  </a:cubicBezTo>
                  <a:cubicBezTo>
                    <a:pt x="95" y="28"/>
                    <a:pt x="95" y="28"/>
                    <a:pt x="95" y="28"/>
                  </a:cubicBezTo>
                  <a:cubicBezTo>
                    <a:pt x="97" y="28"/>
                    <a:pt x="101" y="28"/>
                    <a:pt x="105" y="28"/>
                  </a:cubicBezTo>
                  <a:cubicBezTo>
                    <a:pt x="104" y="31"/>
                    <a:pt x="104" y="35"/>
                    <a:pt x="104" y="37"/>
                  </a:cubicBezTo>
                  <a:cubicBezTo>
                    <a:pt x="104" y="57"/>
                    <a:pt x="104" y="57"/>
                    <a:pt x="104" y="57"/>
                  </a:cubicBezTo>
                  <a:cubicBezTo>
                    <a:pt x="104" y="60"/>
                    <a:pt x="104" y="63"/>
                    <a:pt x="105" y="67"/>
                  </a:cubicBezTo>
                  <a:cubicBezTo>
                    <a:pt x="104" y="67"/>
                    <a:pt x="104" y="67"/>
                    <a:pt x="103" y="67"/>
                  </a:cubicBezTo>
                  <a:cubicBezTo>
                    <a:pt x="100" y="67"/>
                    <a:pt x="97" y="66"/>
                    <a:pt x="95" y="66"/>
                  </a:cubicBezTo>
                  <a:cubicBezTo>
                    <a:pt x="92" y="66"/>
                    <a:pt x="92" y="66"/>
                    <a:pt x="92" y="66"/>
                  </a:cubicBezTo>
                  <a:cubicBezTo>
                    <a:pt x="92" y="100"/>
                    <a:pt x="92" y="102"/>
                    <a:pt x="92" y="102"/>
                  </a:cubicBezTo>
                  <a:cubicBezTo>
                    <a:pt x="92" y="107"/>
                    <a:pt x="92" y="108"/>
                    <a:pt x="96" y="108"/>
                  </a:cubicBezTo>
                  <a:cubicBezTo>
                    <a:pt x="100" y="108"/>
                    <a:pt x="100" y="108"/>
                    <a:pt x="100" y="108"/>
                  </a:cubicBezTo>
                  <a:cubicBezTo>
                    <a:pt x="106" y="108"/>
                    <a:pt x="109" y="104"/>
                    <a:pt x="108" y="95"/>
                  </a:cubicBezTo>
                  <a:cubicBezTo>
                    <a:pt x="111" y="98"/>
                    <a:pt x="113" y="99"/>
                    <a:pt x="117" y="99"/>
                  </a:cubicBezTo>
                  <a:cubicBezTo>
                    <a:pt x="116" y="110"/>
                    <a:pt x="111" y="115"/>
                    <a:pt x="101" y="114"/>
                  </a:cubicBezTo>
                  <a:cubicBezTo>
                    <a:pt x="94" y="114"/>
                    <a:pt x="94" y="114"/>
                    <a:pt x="94" y="114"/>
                  </a:cubicBezTo>
                  <a:cubicBezTo>
                    <a:pt x="87" y="115"/>
                    <a:pt x="84" y="112"/>
                    <a:pt x="84" y="105"/>
                  </a:cubicBezTo>
                  <a:cubicBezTo>
                    <a:pt x="84" y="69"/>
                    <a:pt x="84" y="66"/>
                    <a:pt x="84" y="66"/>
                  </a:cubicBezTo>
                  <a:cubicBezTo>
                    <a:pt x="72" y="66"/>
                    <a:pt x="72" y="66"/>
                    <a:pt x="72" y="66"/>
                  </a:cubicBezTo>
                  <a:cubicBezTo>
                    <a:pt x="73" y="80"/>
                    <a:pt x="71" y="89"/>
                    <a:pt x="67" y="96"/>
                  </a:cubicBezTo>
                  <a:cubicBezTo>
                    <a:pt x="63" y="102"/>
                    <a:pt x="55" y="108"/>
                    <a:pt x="42" y="114"/>
                  </a:cubicBezTo>
                  <a:cubicBezTo>
                    <a:pt x="40" y="111"/>
                    <a:pt x="38" y="108"/>
                    <a:pt x="35" y="108"/>
                  </a:cubicBezTo>
                  <a:cubicBezTo>
                    <a:pt x="48" y="103"/>
                    <a:pt x="56" y="99"/>
                    <a:pt x="59" y="94"/>
                  </a:cubicBezTo>
                  <a:cubicBezTo>
                    <a:pt x="63" y="89"/>
                    <a:pt x="65" y="80"/>
                    <a:pt x="66" y="66"/>
                  </a:cubicBezTo>
                  <a:close/>
                  <a:moveTo>
                    <a:pt x="60" y="0"/>
                  </a:moveTo>
                  <a:cubicBezTo>
                    <a:pt x="66" y="6"/>
                    <a:pt x="70" y="13"/>
                    <a:pt x="74" y="19"/>
                  </a:cubicBezTo>
                  <a:cubicBezTo>
                    <a:pt x="67" y="23"/>
                    <a:pt x="67" y="23"/>
                    <a:pt x="67" y="23"/>
                  </a:cubicBezTo>
                  <a:cubicBezTo>
                    <a:pt x="63" y="15"/>
                    <a:pt x="58" y="9"/>
                    <a:pt x="54" y="5"/>
                  </a:cubicBezTo>
                  <a:cubicBezTo>
                    <a:pt x="60" y="0"/>
                    <a:pt x="60" y="0"/>
                    <a:pt x="60" y="0"/>
                  </a:cubicBezTo>
                  <a:close/>
                  <a:moveTo>
                    <a:pt x="61" y="35"/>
                  </a:moveTo>
                  <a:cubicBezTo>
                    <a:pt x="61" y="60"/>
                    <a:pt x="61" y="60"/>
                    <a:pt x="61" y="60"/>
                  </a:cubicBezTo>
                  <a:cubicBezTo>
                    <a:pt x="97" y="60"/>
                    <a:pt x="97" y="60"/>
                    <a:pt x="97" y="60"/>
                  </a:cubicBezTo>
                  <a:cubicBezTo>
                    <a:pt x="97" y="35"/>
                    <a:pt x="97" y="35"/>
                    <a:pt x="97" y="35"/>
                  </a:cubicBezTo>
                  <a:cubicBezTo>
                    <a:pt x="61" y="35"/>
                    <a:pt x="61" y="35"/>
                    <a:pt x="61" y="3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7" name="Freeform 250"/>
            <p:cNvSpPr>
              <a:spLocks noEditPoints="1"/>
            </p:cNvSpPr>
            <p:nvPr/>
          </p:nvSpPr>
          <p:spPr bwMode="auto">
            <a:xfrm>
              <a:off x="7231063" y="-892175"/>
              <a:ext cx="196850" cy="207963"/>
            </a:xfrm>
            <a:custGeom>
              <a:avLst/>
              <a:gdLst>
                <a:gd name="T0" fmla="*/ 40 w 108"/>
                <a:gd name="T1" fmla="*/ 52 h 114"/>
                <a:gd name="T2" fmla="*/ 14 w 108"/>
                <a:gd name="T3" fmla="*/ 23 h 114"/>
                <a:gd name="T4" fmla="*/ 6 w 108"/>
                <a:gd name="T5" fmla="*/ 17 h 114"/>
                <a:gd name="T6" fmla="*/ 36 w 108"/>
                <a:gd name="T7" fmla="*/ 18 h 114"/>
                <a:gd name="T8" fmla="*/ 29 w 108"/>
                <a:gd name="T9" fmla="*/ 1 h 114"/>
                <a:gd name="T10" fmla="*/ 37 w 108"/>
                <a:gd name="T11" fmla="*/ 18 h 114"/>
                <a:gd name="T12" fmla="*/ 73 w 108"/>
                <a:gd name="T13" fmla="*/ 0 h 114"/>
                <a:gd name="T14" fmla="*/ 83 w 108"/>
                <a:gd name="T15" fmla="*/ 6 h 114"/>
                <a:gd name="T16" fmla="*/ 77 w 108"/>
                <a:gd name="T17" fmla="*/ 9 h 114"/>
                <a:gd name="T18" fmla="*/ 71 w 108"/>
                <a:gd name="T19" fmla="*/ 18 h 114"/>
                <a:gd name="T20" fmla="*/ 101 w 108"/>
                <a:gd name="T21" fmla="*/ 17 h 114"/>
                <a:gd name="T22" fmla="*/ 94 w 108"/>
                <a:gd name="T23" fmla="*/ 23 h 114"/>
                <a:gd name="T24" fmla="*/ 68 w 108"/>
                <a:gd name="T25" fmla="*/ 52 h 114"/>
                <a:gd name="T26" fmla="*/ 108 w 108"/>
                <a:gd name="T27" fmla="*/ 51 h 114"/>
                <a:gd name="T28" fmla="*/ 101 w 108"/>
                <a:gd name="T29" fmla="*/ 58 h 114"/>
                <a:gd name="T30" fmla="*/ 0 w 108"/>
                <a:gd name="T31" fmla="*/ 58 h 114"/>
                <a:gd name="T32" fmla="*/ 7 w 108"/>
                <a:gd name="T33" fmla="*/ 52 h 114"/>
                <a:gd name="T34" fmla="*/ 19 w 108"/>
                <a:gd name="T35" fmla="*/ 27 h 114"/>
                <a:gd name="T36" fmla="*/ 32 w 108"/>
                <a:gd name="T37" fmla="*/ 43 h 114"/>
                <a:gd name="T38" fmla="*/ 14 w 108"/>
                <a:gd name="T39" fmla="*/ 32 h 114"/>
                <a:gd name="T40" fmla="*/ 20 w 108"/>
                <a:gd name="T41" fmla="*/ 114 h 114"/>
                <a:gd name="T42" fmla="*/ 21 w 108"/>
                <a:gd name="T43" fmla="*/ 104 h 114"/>
                <a:gd name="T44" fmla="*/ 20 w 108"/>
                <a:gd name="T45" fmla="*/ 70 h 114"/>
                <a:gd name="T46" fmla="*/ 29 w 108"/>
                <a:gd name="T47" fmla="*/ 67 h 114"/>
                <a:gd name="T48" fmla="*/ 89 w 108"/>
                <a:gd name="T49" fmla="*/ 67 h 114"/>
                <a:gd name="T50" fmla="*/ 88 w 108"/>
                <a:gd name="T51" fmla="*/ 104 h 114"/>
                <a:gd name="T52" fmla="*/ 80 w 108"/>
                <a:gd name="T53" fmla="*/ 114 h 114"/>
                <a:gd name="T54" fmla="*/ 27 w 108"/>
                <a:gd name="T55" fmla="*/ 106 h 114"/>
                <a:gd name="T56" fmla="*/ 28 w 108"/>
                <a:gd name="T57" fmla="*/ 114 h 114"/>
                <a:gd name="T58" fmla="*/ 28 w 108"/>
                <a:gd name="T59" fmla="*/ 84 h 114"/>
                <a:gd name="T60" fmla="*/ 81 w 108"/>
                <a:gd name="T61" fmla="*/ 73 h 114"/>
                <a:gd name="T62" fmla="*/ 28 w 108"/>
                <a:gd name="T63" fmla="*/ 90 h 114"/>
                <a:gd name="T64" fmla="*/ 81 w 108"/>
                <a:gd name="T65" fmla="*/ 101 h 114"/>
                <a:gd name="T66" fmla="*/ 28 w 108"/>
                <a:gd name="T67" fmla="*/ 90 h 114"/>
                <a:gd name="T68" fmla="*/ 47 w 108"/>
                <a:gd name="T69" fmla="*/ 52 h 114"/>
                <a:gd name="T70" fmla="*/ 62 w 108"/>
                <a:gd name="T71" fmla="*/ 23 h 114"/>
                <a:gd name="T72" fmla="*/ 75 w 108"/>
                <a:gd name="T73" fmla="*/ 45 h 114"/>
                <a:gd name="T74" fmla="*/ 95 w 108"/>
                <a:gd name="T75" fmla="*/ 31 h 114"/>
                <a:gd name="T76" fmla="*/ 94 w 108"/>
                <a:gd name="T77" fmla="*/ 33 h 114"/>
                <a:gd name="T78" fmla="*/ 81 w 108"/>
                <a:gd name="T79" fmla="*/ 4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8" h="114">
                  <a:moveTo>
                    <a:pt x="7" y="52"/>
                  </a:moveTo>
                  <a:cubicBezTo>
                    <a:pt x="40" y="52"/>
                    <a:pt x="40" y="52"/>
                    <a:pt x="40" y="52"/>
                  </a:cubicBezTo>
                  <a:cubicBezTo>
                    <a:pt x="40" y="23"/>
                    <a:pt x="40" y="23"/>
                    <a:pt x="40" y="23"/>
                  </a:cubicBezTo>
                  <a:cubicBezTo>
                    <a:pt x="14" y="23"/>
                    <a:pt x="14" y="23"/>
                    <a:pt x="14" y="23"/>
                  </a:cubicBezTo>
                  <a:cubicBezTo>
                    <a:pt x="12" y="23"/>
                    <a:pt x="9" y="24"/>
                    <a:pt x="6" y="24"/>
                  </a:cubicBezTo>
                  <a:cubicBezTo>
                    <a:pt x="6" y="17"/>
                    <a:pt x="6" y="17"/>
                    <a:pt x="6" y="17"/>
                  </a:cubicBezTo>
                  <a:cubicBezTo>
                    <a:pt x="8" y="17"/>
                    <a:pt x="11" y="18"/>
                    <a:pt x="14" y="18"/>
                  </a:cubicBezTo>
                  <a:cubicBezTo>
                    <a:pt x="36" y="18"/>
                    <a:pt x="36" y="18"/>
                    <a:pt x="36" y="18"/>
                  </a:cubicBezTo>
                  <a:cubicBezTo>
                    <a:pt x="31" y="12"/>
                    <a:pt x="27" y="9"/>
                    <a:pt x="24" y="6"/>
                  </a:cubicBezTo>
                  <a:cubicBezTo>
                    <a:pt x="29" y="1"/>
                    <a:pt x="29" y="1"/>
                    <a:pt x="29" y="1"/>
                  </a:cubicBezTo>
                  <a:cubicBezTo>
                    <a:pt x="33" y="4"/>
                    <a:pt x="37" y="8"/>
                    <a:pt x="42" y="13"/>
                  </a:cubicBezTo>
                  <a:cubicBezTo>
                    <a:pt x="37" y="18"/>
                    <a:pt x="37" y="18"/>
                    <a:pt x="37" y="18"/>
                  </a:cubicBezTo>
                  <a:cubicBezTo>
                    <a:pt x="63" y="18"/>
                    <a:pt x="63" y="18"/>
                    <a:pt x="63" y="18"/>
                  </a:cubicBezTo>
                  <a:cubicBezTo>
                    <a:pt x="68" y="10"/>
                    <a:pt x="71" y="4"/>
                    <a:pt x="73" y="0"/>
                  </a:cubicBezTo>
                  <a:cubicBezTo>
                    <a:pt x="82" y="5"/>
                    <a:pt x="82" y="5"/>
                    <a:pt x="82" y="5"/>
                  </a:cubicBezTo>
                  <a:cubicBezTo>
                    <a:pt x="83" y="5"/>
                    <a:pt x="83" y="6"/>
                    <a:pt x="83" y="6"/>
                  </a:cubicBezTo>
                  <a:cubicBezTo>
                    <a:pt x="83" y="6"/>
                    <a:pt x="82" y="7"/>
                    <a:pt x="81" y="7"/>
                  </a:cubicBezTo>
                  <a:cubicBezTo>
                    <a:pt x="79" y="8"/>
                    <a:pt x="77" y="8"/>
                    <a:pt x="77" y="9"/>
                  </a:cubicBezTo>
                  <a:cubicBezTo>
                    <a:pt x="76" y="10"/>
                    <a:pt x="75" y="11"/>
                    <a:pt x="74" y="13"/>
                  </a:cubicBezTo>
                  <a:cubicBezTo>
                    <a:pt x="73" y="15"/>
                    <a:pt x="72" y="17"/>
                    <a:pt x="71" y="18"/>
                  </a:cubicBezTo>
                  <a:cubicBezTo>
                    <a:pt x="94" y="18"/>
                    <a:pt x="94" y="18"/>
                    <a:pt x="94" y="18"/>
                  </a:cubicBezTo>
                  <a:cubicBezTo>
                    <a:pt x="97" y="18"/>
                    <a:pt x="99" y="17"/>
                    <a:pt x="101" y="17"/>
                  </a:cubicBezTo>
                  <a:cubicBezTo>
                    <a:pt x="101" y="24"/>
                    <a:pt x="101" y="24"/>
                    <a:pt x="101" y="24"/>
                  </a:cubicBezTo>
                  <a:cubicBezTo>
                    <a:pt x="99" y="24"/>
                    <a:pt x="97" y="23"/>
                    <a:pt x="94" y="23"/>
                  </a:cubicBezTo>
                  <a:cubicBezTo>
                    <a:pt x="68" y="23"/>
                    <a:pt x="68" y="23"/>
                    <a:pt x="68" y="23"/>
                  </a:cubicBezTo>
                  <a:cubicBezTo>
                    <a:pt x="68" y="52"/>
                    <a:pt x="68" y="52"/>
                    <a:pt x="68" y="52"/>
                  </a:cubicBezTo>
                  <a:cubicBezTo>
                    <a:pt x="101" y="52"/>
                    <a:pt x="101" y="52"/>
                    <a:pt x="101" y="52"/>
                  </a:cubicBezTo>
                  <a:cubicBezTo>
                    <a:pt x="103" y="52"/>
                    <a:pt x="105" y="52"/>
                    <a:pt x="108" y="51"/>
                  </a:cubicBezTo>
                  <a:cubicBezTo>
                    <a:pt x="108" y="58"/>
                    <a:pt x="108" y="58"/>
                    <a:pt x="108" y="58"/>
                  </a:cubicBezTo>
                  <a:cubicBezTo>
                    <a:pt x="106" y="58"/>
                    <a:pt x="104" y="58"/>
                    <a:pt x="101" y="58"/>
                  </a:cubicBezTo>
                  <a:cubicBezTo>
                    <a:pt x="7" y="58"/>
                    <a:pt x="7" y="58"/>
                    <a:pt x="7" y="58"/>
                  </a:cubicBezTo>
                  <a:cubicBezTo>
                    <a:pt x="5" y="58"/>
                    <a:pt x="2" y="58"/>
                    <a:pt x="0" y="58"/>
                  </a:cubicBezTo>
                  <a:cubicBezTo>
                    <a:pt x="0" y="51"/>
                    <a:pt x="0" y="51"/>
                    <a:pt x="0" y="51"/>
                  </a:cubicBezTo>
                  <a:cubicBezTo>
                    <a:pt x="2" y="52"/>
                    <a:pt x="4" y="52"/>
                    <a:pt x="7" y="52"/>
                  </a:cubicBezTo>
                  <a:close/>
                  <a:moveTo>
                    <a:pt x="14" y="32"/>
                  </a:moveTo>
                  <a:cubicBezTo>
                    <a:pt x="19" y="27"/>
                    <a:pt x="19" y="27"/>
                    <a:pt x="19" y="27"/>
                  </a:cubicBezTo>
                  <a:cubicBezTo>
                    <a:pt x="20" y="27"/>
                    <a:pt x="20" y="28"/>
                    <a:pt x="20" y="29"/>
                  </a:cubicBezTo>
                  <a:cubicBezTo>
                    <a:pt x="25" y="34"/>
                    <a:pt x="29" y="39"/>
                    <a:pt x="32" y="43"/>
                  </a:cubicBezTo>
                  <a:cubicBezTo>
                    <a:pt x="26" y="47"/>
                    <a:pt x="26" y="47"/>
                    <a:pt x="26" y="47"/>
                  </a:cubicBezTo>
                  <a:cubicBezTo>
                    <a:pt x="22" y="42"/>
                    <a:pt x="18" y="37"/>
                    <a:pt x="14" y="32"/>
                  </a:cubicBezTo>
                  <a:close/>
                  <a:moveTo>
                    <a:pt x="28" y="114"/>
                  </a:moveTo>
                  <a:cubicBezTo>
                    <a:pt x="20" y="114"/>
                    <a:pt x="20" y="114"/>
                    <a:pt x="20" y="114"/>
                  </a:cubicBezTo>
                  <a:cubicBezTo>
                    <a:pt x="20" y="114"/>
                    <a:pt x="20" y="113"/>
                    <a:pt x="20" y="112"/>
                  </a:cubicBezTo>
                  <a:cubicBezTo>
                    <a:pt x="21" y="110"/>
                    <a:pt x="21" y="106"/>
                    <a:pt x="21" y="104"/>
                  </a:cubicBezTo>
                  <a:cubicBezTo>
                    <a:pt x="21" y="75"/>
                    <a:pt x="21" y="75"/>
                    <a:pt x="21" y="75"/>
                  </a:cubicBezTo>
                  <a:cubicBezTo>
                    <a:pt x="21" y="74"/>
                    <a:pt x="21" y="72"/>
                    <a:pt x="20" y="70"/>
                  </a:cubicBezTo>
                  <a:cubicBezTo>
                    <a:pt x="20" y="69"/>
                    <a:pt x="20" y="68"/>
                    <a:pt x="20" y="67"/>
                  </a:cubicBezTo>
                  <a:cubicBezTo>
                    <a:pt x="22" y="67"/>
                    <a:pt x="25" y="67"/>
                    <a:pt x="29" y="67"/>
                  </a:cubicBezTo>
                  <a:cubicBezTo>
                    <a:pt x="80" y="67"/>
                    <a:pt x="80" y="67"/>
                    <a:pt x="80" y="67"/>
                  </a:cubicBezTo>
                  <a:cubicBezTo>
                    <a:pt x="83" y="67"/>
                    <a:pt x="86" y="67"/>
                    <a:pt x="89" y="67"/>
                  </a:cubicBezTo>
                  <a:cubicBezTo>
                    <a:pt x="88" y="69"/>
                    <a:pt x="88" y="72"/>
                    <a:pt x="88" y="75"/>
                  </a:cubicBezTo>
                  <a:cubicBezTo>
                    <a:pt x="88" y="104"/>
                    <a:pt x="88" y="104"/>
                    <a:pt x="88" y="104"/>
                  </a:cubicBezTo>
                  <a:cubicBezTo>
                    <a:pt x="88" y="107"/>
                    <a:pt x="88" y="112"/>
                    <a:pt x="89" y="114"/>
                  </a:cubicBezTo>
                  <a:cubicBezTo>
                    <a:pt x="80" y="114"/>
                    <a:pt x="80" y="114"/>
                    <a:pt x="80" y="114"/>
                  </a:cubicBezTo>
                  <a:cubicBezTo>
                    <a:pt x="81" y="112"/>
                    <a:pt x="81" y="108"/>
                    <a:pt x="81" y="106"/>
                  </a:cubicBezTo>
                  <a:cubicBezTo>
                    <a:pt x="27" y="106"/>
                    <a:pt x="27" y="106"/>
                    <a:pt x="27" y="106"/>
                  </a:cubicBezTo>
                  <a:cubicBezTo>
                    <a:pt x="27" y="107"/>
                    <a:pt x="27" y="110"/>
                    <a:pt x="28" y="112"/>
                  </a:cubicBezTo>
                  <a:cubicBezTo>
                    <a:pt x="28" y="113"/>
                    <a:pt x="28" y="114"/>
                    <a:pt x="28" y="114"/>
                  </a:cubicBezTo>
                  <a:close/>
                  <a:moveTo>
                    <a:pt x="28" y="73"/>
                  </a:moveTo>
                  <a:cubicBezTo>
                    <a:pt x="28" y="84"/>
                    <a:pt x="28" y="84"/>
                    <a:pt x="28" y="84"/>
                  </a:cubicBezTo>
                  <a:cubicBezTo>
                    <a:pt x="81" y="84"/>
                    <a:pt x="81" y="84"/>
                    <a:pt x="81" y="84"/>
                  </a:cubicBezTo>
                  <a:cubicBezTo>
                    <a:pt x="81" y="73"/>
                    <a:pt x="81" y="73"/>
                    <a:pt x="81" y="73"/>
                  </a:cubicBezTo>
                  <a:cubicBezTo>
                    <a:pt x="28" y="73"/>
                    <a:pt x="28" y="73"/>
                    <a:pt x="28" y="73"/>
                  </a:cubicBezTo>
                  <a:close/>
                  <a:moveTo>
                    <a:pt x="28" y="90"/>
                  </a:moveTo>
                  <a:cubicBezTo>
                    <a:pt x="28" y="101"/>
                    <a:pt x="28" y="101"/>
                    <a:pt x="28" y="101"/>
                  </a:cubicBezTo>
                  <a:cubicBezTo>
                    <a:pt x="81" y="101"/>
                    <a:pt x="81" y="101"/>
                    <a:pt x="81" y="101"/>
                  </a:cubicBezTo>
                  <a:cubicBezTo>
                    <a:pt x="81" y="90"/>
                    <a:pt x="81" y="90"/>
                    <a:pt x="81" y="90"/>
                  </a:cubicBezTo>
                  <a:cubicBezTo>
                    <a:pt x="28" y="90"/>
                    <a:pt x="28" y="90"/>
                    <a:pt x="28" y="90"/>
                  </a:cubicBezTo>
                  <a:close/>
                  <a:moveTo>
                    <a:pt x="47" y="23"/>
                  </a:moveTo>
                  <a:cubicBezTo>
                    <a:pt x="47" y="52"/>
                    <a:pt x="47" y="52"/>
                    <a:pt x="47" y="52"/>
                  </a:cubicBezTo>
                  <a:cubicBezTo>
                    <a:pt x="62" y="52"/>
                    <a:pt x="62" y="52"/>
                    <a:pt x="62" y="52"/>
                  </a:cubicBezTo>
                  <a:cubicBezTo>
                    <a:pt x="62" y="23"/>
                    <a:pt x="62" y="23"/>
                    <a:pt x="62" y="23"/>
                  </a:cubicBezTo>
                  <a:cubicBezTo>
                    <a:pt x="47" y="23"/>
                    <a:pt x="47" y="23"/>
                    <a:pt x="47" y="23"/>
                  </a:cubicBezTo>
                  <a:close/>
                  <a:moveTo>
                    <a:pt x="75" y="45"/>
                  </a:moveTo>
                  <a:cubicBezTo>
                    <a:pt x="82" y="37"/>
                    <a:pt x="86" y="31"/>
                    <a:pt x="88" y="26"/>
                  </a:cubicBezTo>
                  <a:cubicBezTo>
                    <a:pt x="95" y="31"/>
                    <a:pt x="95" y="31"/>
                    <a:pt x="95" y="31"/>
                  </a:cubicBezTo>
                  <a:cubicBezTo>
                    <a:pt x="96" y="32"/>
                    <a:pt x="96" y="32"/>
                    <a:pt x="96" y="32"/>
                  </a:cubicBezTo>
                  <a:cubicBezTo>
                    <a:pt x="94" y="33"/>
                    <a:pt x="94" y="33"/>
                    <a:pt x="94" y="33"/>
                  </a:cubicBezTo>
                  <a:cubicBezTo>
                    <a:pt x="93" y="34"/>
                    <a:pt x="92" y="35"/>
                    <a:pt x="91" y="36"/>
                  </a:cubicBezTo>
                  <a:cubicBezTo>
                    <a:pt x="88" y="40"/>
                    <a:pt x="85" y="44"/>
                    <a:pt x="81" y="49"/>
                  </a:cubicBezTo>
                  <a:cubicBezTo>
                    <a:pt x="75" y="45"/>
                    <a:pt x="75" y="45"/>
                    <a:pt x="75"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8" name="Freeform 251"/>
            <p:cNvSpPr>
              <a:spLocks noEditPoints="1"/>
            </p:cNvSpPr>
            <p:nvPr/>
          </p:nvSpPr>
          <p:spPr bwMode="auto">
            <a:xfrm>
              <a:off x="7459663" y="-869950"/>
              <a:ext cx="111125" cy="161925"/>
            </a:xfrm>
            <a:custGeom>
              <a:avLst/>
              <a:gdLst>
                <a:gd name="T0" fmla="*/ 8 w 61"/>
                <a:gd name="T1" fmla="*/ 89 h 89"/>
                <a:gd name="T2" fmla="*/ 0 w 61"/>
                <a:gd name="T3" fmla="*/ 89 h 89"/>
                <a:gd name="T4" fmla="*/ 0 w 61"/>
                <a:gd name="T5" fmla="*/ 0 h 89"/>
                <a:gd name="T6" fmla="*/ 32 w 61"/>
                <a:gd name="T7" fmla="*/ 0 h 89"/>
                <a:gd name="T8" fmla="*/ 61 w 61"/>
                <a:gd name="T9" fmla="*/ 25 h 89"/>
                <a:gd name="T10" fmla="*/ 27 w 61"/>
                <a:gd name="T11" fmla="*/ 50 h 89"/>
                <a:gd name="T12" fmla="*/ 8 w 61"/>
                <a:gd name="T13" fmla="*/ 50 h 89"/>
                <a:gd name="T14" fmla="*/ 8 w 61"/>
                <a:gd name="T15" fmla="*/ 89 h 89"/>
                <a:gd name="T16" fmla="*/ 8 w 61"/>
                <a:gd name="T17" fmla="*/ 42 h 89"/>
                <a:gd name="T18" fmla="*/ 27 w 61"/>
                <a:gd name="T19" fmla="*/ 42 h 89"/>
                <a:gd name="T20" fmla="*/ 53 w 61"/>
                <a:gd name="T21" fmla="*/ 24 h 89"/>
                <a:gd name="T22" fmla="*/ 29 w 61"/>
                <a:gd name="T23" fmla="*/ 7 h 89"/>
                <a:gd name="T24" fmla="*/ 8 w 61"/>
                <a:gd name="T25" fmla="*/ 7 h 89"/>
                <a:gd name="T26" fmla="*/ 8 w 61"/>
                <a:gd name="T27" fmla="*/ 4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1" h="89">
                  <a:moveTo>
                    <a:pt x="8" y="89"/>
                  </a:moveTo>
                  <a:cubicBezTo>
                    <a:pt x="0" y="89"/>
                    <a:pt x="0" y="89"/>
                    <a:pt x="0" y="89"/>
                  </a:cubicBezTo>
                  <a:cubicBezTo>
                    <a:pt x="0" y="0"/>
                    <a:pt x="0" y="0"/>
                    <a:pt x="0" y="0"/>
                  </a:cubicBezTo>
                  <a:cubicBezTo>
                    <a:pt x="32" y="0"/>
                    <a:pt x="32" y="0"/>
                    <a:pt x="32" y="0"/>
                  </a:cubicBezTo>
                  <a:cubicBezTo>
                    <a:pt x="51" y="0"/>
                    <a:pt x="61" y="8"/>
                    <a:pt x="61" y="25"/>
                  </a:cubicBezTo>
                  <a:cubicBezTo>
                    <a:pt x="60" y="41"/>
                    <a:pt x="49" y="49"/>
                    <a:pt x="27" y="50"/>
                  </a:cubicBezTo>
                  <a:cubicBezTo>
                    <a:pt x="8" y="50"/>
                    <a:pt x="8" y="50"/>
                    <a:pt x="8" y="50"/>
                  </a:cubicBezTo>
                  <a:cubicBezTo>
                    <a:pt x="8" y="89"/>
                    <a:pt x="8" y="89"/>
                    <a:pt x="8" y="89"/>
                  </a:cubicBezTo>
                  <a:close/>
                  <a:moveTo>
                    <a:pt x="8" y="42"/>
                  </a:moveTo>
                  <a:cubicBezTo>
                    <a:pt x="27" y="42"/>
                    <a:pt x="27" y="42"/>
                    <a:pt x="27" y="42"/>
                  </a:cubicBezTo>
                  <a:cubicBezTo>
                    <a:pt x="45" y="43"/>
                    <a:pt x="53" y="37"/>
                    <a:pt x="53" y="24"/>
                  </a:cubicBezTo>
                  <a:cubicBezTo>
                    <a:pt x="53" y="13"/>
                    <a:pt x="45" y="7"/>
                    <a:pt x="29" y="7"/>
                  </a:cubicBezTo>
                  <a:cubicBezTo>
                    <a:pt x="8" y="7"/>
                    <a:pt x="8" y="7"/>
                    <a:pt x="8" y="7"/>
                  </a:cubicBezTo>
                  <a:cubicBezTo>
                    <a:pt x="8" y="42"/>
                    <a:pt x="8" y="42"/>
                    <a:pt x="8"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9" name="Freeform 252"/>
            <p:cNvSpPr>
              <a:spLocks noEditPoints="1"/>
            </p:cNvSpPr>
            <p:nvPr/>
          </p:nvSpPr>
          <p:spPr bwMode="auto">
            <a:xfrm>
              <a:off x="7596188" y="-869950"/>
              <a:ext cx="112712" cy="161925"/>
            </a:xfrm>
            <a:custGeom>
              <a:avLst/>
              <a:gdLst>
                <a:gd name="T0" fmla="*/ 8 w 62"/>
                <a:gd name="T1" fmla="*/ 89 h 89"/>
                <a:gd name="T2" fmla="*/ 0 w 62"/>
                <a:gd name="T3" fmla="*/ 89 h 89"/>
                <a:gd name="T4" fmla="*/ 0 w 62"/>
                <a:gd name="T5" fmla="*/ 0 h 89"/>
                <a:gd name="T6" fmla="*/ 32 w 62"/>
                <a:gd name="T7" fmla="*/ 0 h 89"/>
                <a:gd name="T8" fmla="*/ 61 w 62"/>
                <a:gd name="T9" fmla="*/ 25 h 89"/>
                <a:gd name="T10" fmla="*/ 28 w 62"/>
                <a:gd name="T11" fmla="*/ 50 h 89"/>
                <a:gd name="T12" fmla="*/ 8 w 62"/>
                <a:gd name="T13" fmla="*/ 50 h 89"/>
                <a:gd name="T14" fmla="*/ 8 w 62"/>
                <a:gd name="T15" fmla="*/ 89 h 89"/>
                <a:gd name="T16" fmla="*/ 8 w 62"/>
                <a:gd name="T17" fmla="*/ 42 h 89"/>
                <a:gd name="T18" fmla="*/ 28 w 62"/>
                <a:gd name="T19" fmla="*/ 42 h 89"/>
                <a:gd name="T20" fmla="*/ 53 w 62"/>
                <a:gd name="T21" fmla="*/ 24 h 89"/>
                <a:gd name="T22" fmla="*/ 30 w 62"/>
                <a:gd name="T23" fmla="*/ 7 h 89"/>
                <a:gd name="T24" fmla="*/ 8 w 62"/>
                <a:gd name="T25" fmla="*/ 7 h 89"/>
                <a:gd name="T26" fmla="*/ 8 w 62"/>
                <a:gd name="T27" fmla="*/ 4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2" h="89">
                  <a:moveTo>
                    <a:pt x="8" y="89"/>
                  </a:moveTo>
                  <a:cubicBezTo>
                    <a:pt x="0" y="89"/>
                    <a:pt x="0" y="89"/>
                    <a:pt x="0" y="89"/>
                  </a:cubicBezTo>
                  <a:cubicBezTo>
                    <a:pt x="0" y="0"/>
                    <a:pt x="0" y="0"/>
                    <a:pt x="0" y="0"/>
                  </a:cubicBezTo>
                  <a:cubicBezTo>
                    <a:pt x="32" y="0"/>
                    <a:pt x="32" y="0"/>
                    <a:pt x="32" y="0"/>
                  </a:cubicBezTo>
                  <a:cubicBezTo>
                    <a:pt x="52" y="0"/>
                    <a:pt x="62" y="8"/>
                    <a:pt x="61" y="25"/>
                  </a:cubicBezTo>
                  <a:cubicBezTo>
                    <a:pt x="61" y="41"/>
                    <a:pt x="50" y="49"/>
                    <a:pt x="28" y="50"/>
                  </a:cubicBezTo>
                  <a:cubicBezTo>
                    <a:pt x="8" y="50"/>
                    <a:pt x="8" y="50"/>
                    <a:pt x="8" y="50"/>
                  </a:cubicBezTo>
                  <a:cubicBezTo>
                    <a:pt x="8" y="89"/>
                    <a:pt x="8" y="89"/>
                    <a:pt x="8" y="89"/>
                  </a:cubicBezTo>
                  <a:close/>
                  <a:moveTo>
                    <a:pt x="8" y="42"/>
                  </a:moveTo>
                  <a:cubicBezTo>
                    <a:pt x="28" y="42"/>
                    <a:pt x="28" y="42"/>
                    <a:pt x="28" y="42"/>
                  </a:cubicBezTo>
                  <a:cubicBezTo>
                    <a:pt x="45" y="43"/>
                    <a:pt x="54" y="37"/>
                    <a:pt x="53" y="24"/>
                  </a:cubicBezTo>
                  <a:cubicBezTo>
                    <a:pt x="53" y="13"/>
                    <a:pt x="45" y="7"/>
                    <a:pt x="30" y="7"/>
                  </a:cubicBezTo>
                  <a:cubicBezTo>
                    <a:pt x="8" y="7"/>
                    <a:pt x="8" y="7"/>
                    <a:pt x="8" y="7"/>
                  </a:cubicBezTo>
                  <a:cubicBezTo>
                    <a:pt x="8" y="42"/>
                    <a:pt x="8" y="42"/>
                    <a:pt x="8"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0" name="Freeform 253"/>
            <p:cNvSpPr/>
            <p:nvPr/>
          </p:nvSpPr>
          <p:spPr bwMode="auto">
            <a:xfrm>
              <a:off x="7720013" y="-869950"/>
              <a:ext cx="117475" cy="161925"/>
            </a:xfrm>
            <a:custGeom>
              <a:avLst/>
              <a:gdLst>
                <a:gd name="T0" fmla="*/ 0 w 74"/>
                <a:gd name="T1" fmla="*/ 8 h 102"/>
                <a:gd name="T2" fmla="*/ 0 w 74"/>
                <a:gd name="T3" fmla="*/ 0 h 102"/>
                <a:gd name="T4" fmla="*/ 74 w 74"/>
                <a:gd name="T5" fmla="*/ 0 h 102"/>
                <a:gd name="T6" fmla="*/ 74 w 74"/>
                <a:gd name="T7" fmla="*/ 8 h 102"/>
                <a:gd name="T8" fmla="*/ 42 w 74"/>
                <a:gd name="T9" fmla="*/ 8 h 102"/>
                <a:gd name="T10" fmla="*/ 42 w 74"/>
                <a:gd name="T11" fmla="*/ 102 h 102"/>
                <a:gd name="T12" fmla="*/ 32 w 74"/>
                <a:gd name="T13" fmla="*/ 102 h 102"/>
                <a:gd name="T14" fmla="*/ 32 w 74"/>
                <a:gd name="T15" fmla="*/ 8 h 102"/>
                <a:gd name="T16" fmla="*/ 0 w 74"/>
                <a:gd name="T17" fmla="*/ 8 h 102"/>
                <a:gd name="T18" fmla="*/ 0 w 74"/>
                <a:gd name="T19" fmla="*/ 8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4" h="102">
                  <a:moveTo>
                    <a:pt x="0" y="8"/>
                  </a:moveTo>
                  <a:lnTo>
                    <a:pt x="0" y="0"/>
                  </a:lnTo>
                  <a:lnTo>
                    <a:pt x="74" y="0"/>
                  </a:lnTo>
                  <a:lnTo>
                    <a:pt x="74" y="8"/>
                  </a:lnTo>
                  <a:lnTo>
                    <a:pt x="42" y="8"/>
                  </a:lnTo>
                  <a:lnTo>
                    <a:pt x="42" y="102"/>
                  </a:lnTo>
                  <a:lnTo>
                    <a:pt x="32" y="102"/>
                  </a:lnTo>
                  <a:lnTo>
                    <a:pt x="32" y="8"/>
                  </a:lnTo>
                  <a:lnTo>
                    <a:pt x="0" y="8"/>
                  </a:lnTo>
                  <a:lnTo>
                    <a:pt x="0" y="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1" name="Freeform 254"/>
            <p:cNvSpPr/>
            <p:nvPr/>
          </p:nvSpPr>
          <p:spPr bwMode="auto">
            <a:xfrm>
              <a:off x="7172325" y="-1485900"/>
              <a:ext cx="298450" cy="544513"/>
            </a:xfrm>
            <a:custGeom>
              <a:avLst/>
              <a:gdLst>
                <a:gd name="T0" fmla="*/ 0 w 188"/>
                <a:gd name="T1" fmla="*/ 0 h 343"/>
                <a:gd name="T2" fmla="*/ 0 w 188"/>
                <a:gd name="T3" fmla="*/ 343 h 343"/>
                <a:gd name="T4" fmla="*/ 188 w 188"/>
                <a:gd name="T5" fmla="*/ 0 h 343"/>
                <a:gd name="T6" fmla="*/ 0 w 188"/>
                <a:gd name="T7" fmla="*/ 0 h 343"/>
                <a:gd name="T8" fmla="*/ 0 w 188"/>
                <a:gd name="T9" fmla="*/ 0 h 343"/>
              </a:gdLst>
              <a:ahLst/>
              <a:cxnLst>
                <a:cxn ang="0">
                  <a:pos x="T0" y="T1"/>
                </a:cxn>
                <a:cxn ang="0">
                  <a:pos x="T2" y="T3"/>
                </a:cxn>
                <a:cxn ang="0">
                  <a:pos x="T4" y="T5"/>
                </a:cxn>
                <a:cxn ang="0">
                  <a:pos x="T6" y="T7"/>
                </a:cxn>
                <a:cxn ang="0">
                  <a:pos x="T8" y="T9"/>
                </a:cxn>
              </a:cxnLst>
              <a:rect l="0" t="0" r="r" b="b"/>
              <a:pathLst>
                <a:path w="188" h="343">
                  <a:moveTo>
                    <a:pt x="0" y="0"/>
                  </a:moveTo>
                  <a:lnTo>
                    <a:pt x="0" y="343"/>
                  </a:lnTo>
                  <a:lnTo>
                    <a:pt x="188"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2" name="Freeform 255"/>
            <p:cNvSpPr/>
            <p:nvPr/>
          </p:nvSpPr>
          <p:spPr bwMode="auto">
            <a:xfrm>
              <a:off x="7305675" y="-1446213"/>
              <a:ext cx="425450" cy="504825"/>
            </a:xfrm>
            <a:custGeom>
              <a:avLst/>
              <a:gdLst>
                <a:gd name="T0" fmla="*/ 157 w 268"/>
                <a:gd name="T1" fmla="*/ 0 h 318"/>
                <a:gd name="T2" fmla="*/ 105 w 268"/>
                <a:gd name="T3" fmla="*/ 93 h 318"/>
                <a:gd name="T4" fmla="*/ 146 w 268"/>
                <a:gd name="T5" fmla="*/ 151 h 318"/>
                <a:gd name="T6" fmla="*/ 61 w 268"/>
                <a:gd name="T7" fmla="*/ 176 h 318"/>
                <a:gd name="T8" fmla="*/ 0 w 268"/>
                <a:gd name="T9" fmla="*/ 283 h 318"/>
                <a:gd name="T10" fmla="*/ 119 w 268"/>
                <a:gd name="T11" fmla="*/ 241 h 318"/>
                <a:gd name="T12" fmla="*/ 173 w 268"/>
                <a:gd name="T13" fmla="*/ 318 h 318"/>
                <a:gd name="T14" fmla="*/ 164 w 268"/>
                <a:gd name="T15" fmla="*/ 227 h 318"/>
                <a:gd name="T16" fmla="*/ 268 w 268"/>
                <a:gd name="T17" fmla="*/ 191 h 318"/>
                <a:gd name="T18" fmla="*/ 157 w 268"/>
                <a:gd name="T19" fmla="*/ 0 h 318"/>
                <a:gd name="T20" fmla="*/ 157 w 268"/>
                <a:gd name="T21" fmla="*/ 0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8" h="318">
                  <a:moveTo>
                    <a:pt x="157" y="0"/>
                  </a:moveTo>
                  <a:lnTo>
                    <a:pt x="105" y="93"/>
                  </a:lnTo>
                  <a:lnTo>
                    <a:pt x="146" y="151"/>
                  </a:lnTo>
                  <a:lnTo>
                    <a:pt x="61" y="176"/>
                  </a:lnTo>
                  <a:lnTo>
                    <a:pt x="0" y="283"/>
                  </a:lnTo>
                  <a:lnTo>
                    <a:pt x="119" y="241"/>
                  </a:lnTo>
                  <a:lnTo>
                    <a:pt x="173" y="318"/>
                  </a:lnTo>
                  <a:lnTo>
                    <a:pt x="164" y="227"/>
                  </a:lnTo>
                  <a:lnTo>
                    <a:pt x="268" y="191"/>
                  </a:lnTo>
                  <a:lnTo>
                    <a:pt x="157" y="0"/>
                  </a:lnTo>
                  <a:lnTo>
                    <a:pt x="157"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3" name="Freeform 256"/>
            <p:cNvSpPr>
              <a:spLocks noEditPoints="1"/>
            </p:cNvSpPr>
            <p:nvPr/>
          </p:nvSpPr>
          <p:spPr bwMode="auto">
            <a:xfrm>
              <a:off x="699770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35 w 48"/>
                <a:gd name="T21" fmla="*/ 27 h 48"/>
                <a:gd name="T22" fmla="*/ 48 w 48"/>
                <a:gd name="T23" fmla="*/ 48 h 48"/>
                <a:gd name="T24" fmla="*/ 46 w 48"/>
                <a:gd name="T25" fmla="*/ 48 h 48"/>
                <a:gd name="T26" fmla="*/ 33 w 48"/>
                <a:gd name="T27" fmla="*/ 27 h 48"/>
                <a:gd name="T28" fmla="*/ 2 w 48"/>
                <a:gd name="T29" fmla="*/ 27 h 48"/>
                <a:gd name="T30" fmla="*/ 2 w 48"/>
                <a:gd name="T31" fmla="*/ 48 h 48"/>
                <a:gd name="T32" fmla="*/ 0 w 48"/>
                <a:gd name="T33" fmla="*/ 48 h 48"/>
                <a:gd name="T34" fmla="*/ 0 w 48"/>
                <a:gd name="T35" fmla="*/ 0 h 48"/>
                <a:gd name="T36" fmla="*/ 39 w 48"/>
                <a:gd name="T37" fmla="*/ 24 h 48"/>
                <a:gd name="T38" fmla="*/ 43 w 48"/>
                <a:gd name="T39" fmla="*/ 22 h 48"/>
                <a:gd name="T40" fmla="*/ 45 w 48"/>
                <a:gd name="T41" fmla="*/ 18 h 48"/>
                <a:gd name="T42" fmla="*/ 46 w 48"/>
                <a:gd name="T43" fmla="*/ 13 h 48"/>
                <a:gd name="T44" fmla="*/ 45 w 48"/>
                <a:gd name="T45" fmla="*/ 9 h 48"/>
                <a:gd name="T46" fmla="*/ 43 w 48"/>
                <a:gd name="T47" fmla="*/ 6 h 48"/>
                <a:gd name="T48" fmla="*/ 39 w 48"/>
                <a:gd name="T49" fmla="*/ 3 h 48"/>
                <a:gd name="T50" fmla="*/ 35 w 48"/>
                <a:gd name="T51" fmla="*/ 2 h 48"/>
                <a:gd name="T52" fmla="*/ 2 w 48"/>
                <a:gd name="T53" fmla="*/ 2 h 48"/>
                <a:gd name="T54" fmla="*/ 2 w 48"/>
                <a:gd name="T55" fmla="*/ 25 h 48"/>
                <a:gd name="T56" fmla="*/ 35 w 48"/>
                <a:gd name="T57" fmla="*/ 25 h 48"/>
                <a:gd name="T58" fmla="*/ 39 w 48"/>
                <a:gd name="T59"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4" name="Freeform 257"/>
            <p:cNvSpPr>
              <a:spLocks noEditPoints="1"/>
            </p:cNvSpPr>
            <p:nvPr/>
          </p:nvSpPr>
          <p:spPr bwMode="auto">
            <a:xfrm>
              <a:off x="7091363" y="-628650"/>
              <a:ext cx="87312" cy="87313"/>
            </a:xfrm>
            <a:custGeom>
              <a:avLst/>
              <a:gdLst>
                <a:gd name="T0" fmla="*/ 55 w 55"/>
                <a:gd name="T1" fmla="*/ 55 h 55"/>
                <a:gd name="T2" fmla="*/ 53 w 55"/>
                <a:gd name="T3" fmla="*/ 55 h 55"/>
                <a:gd name="T4" fmla="*/ 50 w 55"/>
                <a:gd name="T5" fmla="*/ 50 h 55"/>
                <a:gd name="T6" fmla="*/ 4 w 55"/>
                <a:gd name="T7" fmla="*/ 50 h 55"/>
                <a:gd name="T8" fmla="*/ 2 w 55"/>
                <a:gd name="T9" fmla="*/ 55 h 55"/>
                <a:gd name="T10" fmla="*/ 0 w 55"/>
                <a:gd name="T11" fmla="*/ 55 h 55"/>
                <a:gd name="T12" fmla="*/ 25 w 55"/>
                <a:gd name="T13" fmla="*/ 0 h 55"/>
                <a:gd name="T14" fmla="*/ 27 w 55"/>
                <a:gd name="T15" fmla="*/ 0 h 55"/>
                <a:gd name="T16" fmla="*/ 55 w 55"/>
                <a:gd name="T17" fmla="*/ 55 h 55"/>
                <a:gd name="T18" fmla="*/ 55 w 55"/>
                <a:gd name="T19" fmla="*/ 55 h 55"/>
                <a:gd name="T20" fmla="*/ 5 w 55"/>
                <a:gd name="T21" fmla="*/ 48 h 55"/>
                <a:gd name="T22" fmla="*/ 49 w 55"/>
                <a:gd name="T23" fmla="*/ 48 h 55"/>
                <a:gd name="T24" fmla="*/ 26 w 55"/>
                <a:gd name="T25" fmla="*/ 3 h 55"/>
                <a:gd name="T26" fmla="*/ 5 w 55"/>
                <a:gd name="T27" fmla="*/ 48 h 55"/>
                <a:gd name="T28" fmla="*/ 5 w 55"/>
                <a:gd name="T29" fmla="*/ 4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 h="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5" name="Freeform 258"/>
            <p:cNvSpPr>
              <a:spLocks noEditPoints="1"/>
            </p:cNvSpPr>
            <p:nvPr/>
          </p:nvSpPr>
          <p:spPr bwMode="auto">
            <a:xfrm>
              <a:off x="718185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2 w 48"/>
                <a:gd name="T21" fmla="*/ 27 h 48"/>
                <a:gd name="T22" fmla="*/ 2 w 48"/>
                <a:gd name="T23" fmla="*/ 48 h 48"/>
                <a:gd name="T24" fmla="*/ 0 w 48"/>
                <a:gd name="T25" fmla="*/ 48 h 48"/>
                <a:gd name="T26" fmla="*/ 0 w 48"/>
                <a:gd name="T27" fmla="*/ 0 h 48"/>
                <a:gd name="T28" fmla="*/ 35 w 48"/>
                <a:gd name="T29" fmla="*/ 25 h 48"/>
                <a:gd name="T30" fmla="*/ 39 w 48"/>
                <a:gd name="T31" fmla="*/ 24 h 48"/>
                <a:gd name="T32" fmla="*/ 43 w 48"/>
                <a:gd name="T33" fmla="*/ 22 h 48"/>
                <a:gd name="T34" fmla="*/ 45 w 48"/>
                <a:gd name="T35" fmla="*/ 18 h 48"/>
                <a:gd name="T36" fmla="*/ 46 w 48"/>
                <a:gd name="T37" fmla="*/ 13 h 48"/>
                <a:gd name="T38" fmla="*/ 45 w 48"/>
                <a:gd name="T39" fmla="*/ 9 h 48"/>
                <a:gd name="T40" fmla="*/ 43 w 48"/>
                <a:gd name="T41" fmla="*/ 6 h 48"/>
                <a:gd name="T42" fmla="*/ 39 w 48"/>
                <a:gd name="T43" fmla="*/ 3 h 48"/>
                <a:gd name="T44" fmla="*/ 35 w 48"/>
                <a:gd name="T45" fmla="*/ 2 h 48"/>
                <a:gd name="T46" fmla="*/ 2 w 48"/>
                <a:gd name="T47" fmla="*/ 2 h 48"/>
                <a:gd name="T48" fmla="*/ 2 w 48"/>
                <a:gd name="T49" fmla="*/ 25 h 48"/>
                <a:gd name="T50" fmla="*/ 35 w 48"/>
                <a:gd name="T51" fmla="*/ 2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6" name="Freeform 259"/>
            <p:cNvSpPr/>
            <p:nvPr/>
          </p:nvSpPr>
          <p:spPr bwMode="auto">
            <a:xfrm>
              <a:off x="7273925" y="-628650"/>
              <a:ext cx="3175" cy="87313"/>
            </a:xfrm>
            <a:custGeom>
              <a:avLst/>
              <a:gdLst>
                <a:gd name="T0" fmla="*/ 0 w 2"/>
                <a:gd name="T1" fmla="*/ 0 h 55"/>
                <a:gd name="T2" fmla="*/ 0 w 2"/>
                <a:gd name="T3" fmla="*/ 55 h 55"/>
                <a:gd name="T4" fmla="*/ 2 w 2"/>
                <a:gd name="T5" fmla="*/ 55 h 55"/>
                <a:gd name="T6" fmla="*/ 2 w 2"/>
                <a:gd name="T7" fmla="*/ 0 h 55"/>
                <a:gd name="T8" fmla="*/ 0 w 2"/>
                <a:gd name="T9" fmla="*/ 0 h 55"/>
                <a:gd name="T10" fmla="*/ 0 w 2"/>
                <a:gd name="T11" fmla="*/ 0 h 55"/>
              </a:gdLst>
              <a:ahLst/>
              <a:cxnLst>
                <a:cxn ang="0">
                  <a:pos x="T0" y="T1"/>
                </a:cxn>
                <a:cxn ang="0">
                  <a:pos x="T2" y="T3"/>
                </a:cxn>
                <a:cxn ang="0">
                  <a:pos x="T4" y="T5"/>
                </a:cxn>
                <a:cxn ang="0">
                  <a:pos x="T6" y="T7"/>
                </a:cxn>
                <a:cxn ang="0">
                  <a:pos x="T8" y="T9"/>
                </a:cxn>
                <a:cxn ang="0">
                  <a:pos x="T10" y="T11"/>
                </a:cxn>
              </a:cxnLst>
              <a:rect l="0" t="0" r="r" b="b"/>
              <a:pathLst>
                <a:path w="2" h="55">
                  <a:moveTo>
                    <a:pt x="0" y="0"/>
                  </a:moveTo>
                  <a:lnTo>
                    <a:pt x="0" y="55"/>
                  </a:lnTo>
                  <a:lnTo>
                    <a:pt x="2" y="55"/>
                  </a:lnTo>
                  <a:lnTo>
                    <a:pt x="2"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7" name="Freeform 260"/>
            <p:cNvSpPr>
              <a:spLocks noEditPoints="1"/>
            </p:cNvSpPr>
            <p:nvPr/>
          </p:nvSpPr>
          <p:spPr bwMode="auto">
            <a:xfrm>
              <a:off x="7285038" y="-628650"/>
              <a:ext cx="88900" cy="87313"/>
            </a:xfrm>
            <a:custGeom>
              <a:avLst/>
              <a:gdLst>
                <a:gd name="T0" fmla="*/ 0 w 49"/>
                <a:gd name="T1" fmla="*/ 0 h 48"/>
                <a:gd name="T2" fmla="*/ 25 w 49"/>
                <a:gd name="T3" fmla="*/ 0 h 48"/>
                <a:gd name="T4" fmla="*/ 34 w 49"/>
                <a:gd name="T5" fmla="*/ 2 h 48"/>
                <a:gd name="T6" fmla="*/ 42 w 49"/>
                <a:gd name="T7" fmla="*/ 7 h 48"/>
                <a:gd name="T8" fmla="*/ 47 w 49"/>
                <a:gd name="T9" fmla="*/ 15 h 48"/>
                <a:gd name="T10" fmla="*/ 49 w 49"/>
                <a:gd name="T11" fmla="*/ 24 h 48"/>
                <a:gd name="T12" fmla="*/ 47 w 49"/>
                <a:gd name="T13" fmla="*/ 33 h 48"/>
                <a:gd name="T14" fmla="*/ 42 w 49"/>
                <a:gd name="T15" fmla="*/ 41 h 48"/>
                <a:gd name="T16" fmla="*/ 34 w 49"/>
                <a:gd name="T17" fmla="*/ 46 h 48"/>
                <a:gd name="T18" fmla="*/ 25 w 49"/>
                <a:gd name="T19" fmla="*/ 48 h 48"/>
                <a:gd name="T20" fmla="*/ 0 w 49"/>
                <a:gd name="T21" fmla="*/ 48 h 48"/>
                <a:gd name="T22" fmla="*/ 0 w 49"/>
                <a:gd name="T23" fmla="*/ 0 h 48"/>
                <a:gd name="T24" fmla="*/ 25 w 49"/>
                <a:gd name="T25" fmla="*/ 46 h 48"/>
                <a:gd name="T26" fmla="*/ 33 w 49"/>
                <a:gd name="T27" fmla="*/ 44 h 48"/>
                <a:gd name="T28" fmla="*/ 40 w 49"/>
                <a:gd name="T29" fmla="*/ 39 h 48"/>
                <a:gd name="T30" fmla="*/ 45 w 49"/>
                <a:gd name="T31" fmla="*/ 32 h 48"/>
                <a:gd name="T32" fmla="*/ 47 w 49"/>
                <a:gd name="T33" fmla="*/ 24 h 48"/>
                <a:gd name="T34" fmla="*/ 45 w 49"/>
                <a:gd name="T35" fmla="*/ 15 h 48"/>
                <a:gd name="T36" fmla="*/ 40 w 49"/>
                <a:gd name="T37" fmla="*/ 9 h 48"/>
                <a:gd name="T38" fmla="*/ 33 w 49"/>
                <a:gd name="T39" fmla="*/ 4 h 48"/>
                <a:gd name="T40" fmla="*/ 25 w 49"/>
                <a:gd name="T41" fmla="*/ 2 h 48"/>
                <a:gd name="T42" fmla="*/ 2 w 49"/>
                <a:gd name="T43" fmla="*/ 2 h 48"/>
                <a:gd name="T44" fmla="*/ 2 w 49"/>
                <a:gd name="T45" fmla="*/ 46 h 48"/>
                <a:gd name="T46" fmla="*/ 25 w 49"/>
                <a:gd name="T47" fmla="*/ 46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9" h="48">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8" name="Freeform 261"/>
            <p:cNvSpPr/>
            <p:nvPr/>
          </p:nvSpPr>
          <p:spPr bwMode="auto">
            <a:xfrm>
              <a:off x="7378700" y="-628650"/>
              <a:ext cx="88900" cy="87313"/>
            </a:xfrm>
            <a:custGeom>
              <a:avLst/>
              <a:gdLst>
                <a:gd name="T0" fmla="*/ 0 w 56"/>
                <a:gd name="T1" fmla="*/ 0 h 55"/>
                <a:gd name="T2" fmla="*/ 56 w 56"/>
                <a:gd name="T3" fmla="*/ 0 h 55"/>
                <a:gd name="T4" fmla="*/ 56 w 56"/>
                <a:gd name="T5" fmla="*/ 2 h 55"/>
                <a:gd name="T6" fmla="*/ 1 w 56"/>
                <a:gd name="T7" fmla="*/ 2 h 55"/>
                <a:gd name="T8" fmla="*/ 1 w 56"/>
                <a:gd name="T9" fmla="*/ 26 h 55"/>
                <a:gd name="T10" fmla="*/ 54 w 56"/>
                <a:gd name="T11" fmla="*/ 26 h 55"/>
                <a:gd name="T12" fmla="*/ 54 w 56"/>
                <a:gd name="T13" fmla="*/ 28 h 55"/>
                <a:gd name="T14" fmla="*/ 1 w 56"/>
                <a:gd name="T15" fmla="*/ 28 h 55"/>
                <a:gd name="T16" fmla="*/ 1 w 56"/>
                <a:gd name="T17" fmla="*/ 53 h 55"/>
                <a:gd name="T18" fmla="*/ 56 w 56"/>
                <a:gd name="T19" fmla="*/ 53 h 55"/>
                <a:gd name="T20" fmla="*/ 56 w 56"/>
                <a:gd name="T21" fmla="*/ 55 h 55"/>
                <a:gd name="T22" fmla="*/ 0 w 56"/>
                <a:gd name="T23" fmla="*/ 55 h 55"/>
                <a:gd name="T24" fmla="*/ 0 w 56"/>
                <a:gd name="T25" fmla="*/ 0 h 55"/>
                <a:gd name="T26" fmla="*/ 0 w 56"/>
                <a:gd name="T2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6" h="55">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9" name="Freeform 262"/>
            <p:cNvSpPr/>
            <p:nvPr/>
          </p:nvSpPr>
          <p:spPr bwMode="auto">
            <a:xfrm>
              <a:off x="7469188" y="-628650"/>
              <a:ext cx="171450" cy="87313"/>
            </a:xfrm>
            <a:custGeom>
              <a:avLst/>
              <a:gdLst>
                <a:gd name="T0" fmla="*/ 92 w 94"/>
                <a:gd name="T1" fmla="*/ 24 h 48"/>
                <a:gd name="T2" fmla="*/ 91 w 94"/>
                <a:gd name="T3" fmla="*/ 15 h 48"/>
                <a:gd name="T4" fmla="*/ 86 w 94"/>
                <a:gd name="T5" fmla="*/ 8 h 48"/>
                <a:gd name="T6" fmla="*/ 79 w 94"/>
                <a:gd name="T7" fmla="*/ 3 h 48"/>
                <a:gd name="T8" fmla="*/ 70 w 94"/>
                <a:gd name="T9" fmla="*/ 2 h 48"/>
                <a:gd name="T10" fmla="*/ 63 w 94"/>
                <a:gd name="T11" fmla="*/ 3 h 48"/>
                <a:gd name="T12" fmla="*/ 56 w 94"/>
                <a:gd name="T13" fmla="*/ 7 h 48"/>
                <a:gd name="T14" fmla="*/ 51 w 94"/>
                <a:gd name="T15" fmla="*/ 14 h 48"/>
                <a:gd name="T16" fmla="*/ 49 w 94"/>
                <a:gd name="T17" fmla="*/ 24 h 48"/>
                <a:gd name="T18" fmla="*/ 46 w 94"/>
                <a:gd name="T19" fmla="*/ 34 h 48"/>
                <a:gd name="T20" fmla="*/ 41 w 94"/>
                <a:gd name="T21" fmla="*/ 41 h 48"/>
                <a:gd name="T22" fmla="*/ 33 w 94"/>
                <a:gd name="T23" fmla="*/ 46 h 48"/>
                <a:gd name="T24" fmla="*/ 24 w 94"/>
                <a:gd name="T25" fmla="*/ 48 h 48"/>
                <a:gd name="T26" fmla="*/ 15 w 94"/>
                <a:gd name="T27" fmla="*/ 46 h 48"/>
                <a:gd name="T28" fmla="*/ 7 w 94"/>
                <a:gd name="T29" fmla="*/ 41 h 48"/>
                <a:gd name="T30" fmla="*/ 2 w 94"/>
                <a:gd name="T31" fmla="*/ 33 h 48"/>
                <a:gd name="T32" fmla="*/ 0 w 94"/>
                <a:gd name="T33" fmla="*/ 24 h 48"/>
                <a:gd name="T34" fmla="*/ 2 w 94"/>
                <a:gd name="T35" fmla="*/ 14 h 48"/>
                <a:gd name="T36" fmla="*/ 7 w 94"/>
                <a:gd name="T37" fmla="*/ 7 h 48"/>
                <a:gd name="T38" fmla="*/ 15 w 94"/>
                <a:gd name="T39" fmla="*/ 1 h 48"/>
                <a:gd name="T40" fmla="*/ 24 w 94"/>
                <a:gd name="T41" fmla="*/ 0 h 48"/>
                <a:gd name="T42" fmla="*/ 24 w 94"/>
                <a:gd name="T43" fmla="*/ 1 h 48"/>
                <a:gd name="T44" fmla="*/ 16 w 94"/>
                <a:gd name="T45" fmla="*/ 3 h 48"/>
                <a:gd name="T46" fmla="*/ 9 w 94"/>
                <a:gd name="T47" fmla="*/ 8 h 48"/>
                <a:gd name="T48" fmla="*/ 4 w 94"/>
                <a:gd name="T49" fmla="*/ 15 h 48"/>
                <a:gd name="T50" fmla="*/ 2 w 94"/>
                <a:gd name="T51" fmla="*/ 24 h 48"/>
                <a:gd name="T52" fmla="*/ 4 w 94"/>
                <a:gd name="T53" fmla="*/ 32 h 48"/>
                <a:gd name="T54" fmla="*/ 9 w 94"/>
                <a:gd name="T55" fmla="*/ 39 h 48"/>
                <a:gd name="T56" fmla="*/ 16 w 94"/>
                <a:gd name="T57" fmla="*/ 44 h 48"/>
                <a:gd name="T58" fmla="*/ 24 w 94"/>
                <a:gd name="T59" fmla="*/ 46 h 48"/>
                <a:gd name="T60" fmla="*/ 33 w 94"/>
                <a:gd name="T61" fmla="*/ 44 h 48"/>
                <a:gd name="T62" fmla="*/ 39 w 94"/>
                <a:gd name="T63" fmla="*/ 40 h 48"/>
                <a:gd name="T64" fmla="*/ 44 w 94"/>
                <a:gd name="T65" fmla="*/ 33 h 48"/>
                <a:gd name="T66" fmla="*/ 46 w 94"/>
                <a:gd name="T67" fmla="*/ 24 h 48"/>
                <a:gd name="T68" fmla="*/ 49 w 94"/>
                <a:gd name="T69" fmla="*/ 14 h 48"/>
                <a:gd name="T70" fmla="*/ 54 w 94"/>
                <a:gd name="T71" fmla="*/ 6 h 48"/>
                <a:gd name="T72" fmla="*/ 61 w 94"/>
                <a:gd name="T73" fmla="*/ 1 h 48"/>
                <a:gd name="T74" fmla="*/ 70 w 94"/>
                <a:gd name="T75" fmla="*/ 0 h 48"/>
                <a:gd name="T76" fmla="*/ 80 w 94"/>
                <a:gd name="T77" fmla="*/ 2 h 48"/>
                <a:gd name="T78" fmla="*/ 87 w 94"/>
                <a:gd name="T79" fmla="*/ 7 h 48"/>
                <a:gd name="T80" fmla="*/ 92 w 94"/>
                <a:gd name="T81" fmla="*/ 14 h 48"/>
                <a:gd name="T82" fmla="*/ 94 w 94"/>
                <a:gd name="T83" fmla="*/ 24 h 48"/>
                <a:gd name="T84" fmla="*/ 93 w 94"/>
                <a:gd name="T85" fmla="*/ 31 h 48"/>
                <a:gd name="T86" fmla="*/ 90 w 94"/>
                <a:gd name="T87" fmla="*/ 37 h 48"/>
                <a:gd name="T88" fmla="*/ 86 w 94"/>
                <a:gd name="T89" fmla="*/ 42 h 48"/>
                <a:gd name="T90" fmla="*/ 80 w 94"/>
                <a:gd name="T91" fmla="*/ 46 h 48"/>
                <a:gd name="T92" fmla="*/ 80 w 94"/>
                <a:gd name="T93" fmla="*/ 44 h 48"/>
                <a:gd name="T94" fmla="*/ 85 w 94"/>
                <a:gd name="T95" fmla="*/ 40 h 48"/>
                <a:gd name="T96" fmla="*/ 89 w 94"/>
                <a:gd name="T97" fmla="*/ 35 h 48"/>
                <a:gd name="T98" fmla="*/ 92 w 94"/>
                <a:gd name="T99" fmla="*/ 30 h 48"/>
                <a:gd name="T100" fmla="*/ 92 w 94"/>
                <a:gd name="T101"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4" h="48">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0" name="Freeform 263"/>
            <p:cNvSpPr/>
            <p:nvPr/>
          </p:nvSpPr>
          <p:spPr bwMode="auto">
            <a:xfrm>
              <a:off x="7645400" y="-628650"/>
              <a:ext cx="6350" cy="87313"/>
            </a:xfrm>
            <a:custGeom>
              <a:avLst/>
              <a:gdLst>
                <a:gd name="T0" fmla="*/ 0 w 4"/>
                <a:gd name="T1" fmla="*/ 0 h 55"/>
                <a:gd name="T2" fmla="*/ 0 w 4"/>
                <a:gd name="T3" fmla="*/ 55 h 55"/>
                <a:gd name="T4" fmla="*/ 4 w 4"/>
                <a:gd name="T5" fmla="*/ 55 h 55"/>
                <a:gd name="T6" fmla="*/ 4 w 4"/>
                <a:gd name="T7" fmla="*/ 0 h 55"/>
                <a:gd name="T8" fmla="*/ 0 w 4"/>
                <a:gd name="T9" fmla="*/ 0 h 55"/>
                <a:gd name="T10" fmla="*/ 0 w 4"/>
                <a:gd name="T11" fmla="*/ 0 h 55"/>
              </a:gdLst>
              <a:ahLst/>
              <a:cxnLst>
                <a:cxn ang="0">
                  <a:pos x="T0" y="T1"/>
                </a:cxn>
                <a:cxn ang="0">
                  <a:pos x="T2" y="T3"/>
                </a:cxn>
                <a:cxn ang="0">
                  <a:pos x="T4" y="T5"/>
                </a:cxn>
                <a:cxn ang="0">
                  <a:pos x="T6" y="T7"/>
                </a:cxn>
                <a:cxn ang="0">
                  <a:pos x="T8" y="T9"/>
                </a:cxn>
                <a:cxn ang="0">
                  <a:pos x="T10" y="T11"/>
                </a:cxn>
              </a:cxnLst>
              <a:rect l="0" t="0" r="r" b="b"/>
              <a:pathLst>
                <a:path w="4" h="55">
                  <a:moveTo>
                    <a:pt x="0" y="0"/>
                  </a:moveTo>
                  <a:lnTo>
                    <a:pt x="0" y="55"/>
                  </a:lnTo>
                  <a:lnTo>
                    <a:pt x="4" y="55"/>
                  </a:lnTo>
                  <a:lnTo>
                    <a:pt x="4"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1" name="Freeform 264"/>
            <p:cNvSpPr/>
            <p:nvPr/>
          </p:nvSpPr>
          <p:spPr bwMode="auto">
            <a:xfrm>
              <a:off x="7656513" y="-628650"/>
              <a:ext cx="88900" cy="87313"/>
            </a:xfrm>
            <a:custGeom>
              <a:avLst/>
              <a:gdLst>
                <a:gd name="T0" fmla="*/ 4 w 49"/>
                <a:gd name="T1" fmla="*/ 32 h 48"/>
                <a:gd name="T2" fmla="*/ 9 w 49"/>
                <a:gd name="T3" fmla="*/ 39 h 48"/>
                <a:gd name="T4" fmla="*/ 16 w 49"/>
                <a:gd name="T5" fmla="*/ 44 h 48"/>
                <a:gd name="T6" fmla="*/ 24 w 49"/>
                <a:gd name="T7" fmla="*/ 46 h 48"/>
                <a:gd name="T8" fmla="*/ 33 w 49"/>
                <a:gd name="T9" fmla="*/ 44 h 48"/>
                <a:gd name="T10" fmla="*/ 40 w 49"/>
                <a:gd name="T11" fmla="*/ 39 h 48"/>
                <a:gd name="T12" fmla="*/ 45 w 49"/>
                <a:gd name="T13" fmla="*/ 32 h 48"/>
                <a:gd name="T14" fmla="*/ 47 w 49"/>
                <a:gd name="T15" fmla="*/ 24 h 48"/>
                <a:gd name="T16" fmla="*/ 47 w 49"/>
                <a:gd name="T17" fmla="*/ 24 h 48"/>
                <a:gd name="T18" fmla="*/ 26 w 49"/>
                <a:gd name="T19" fmla="*/ 24 h 48"/>
                <a:gd name="T20" fmla="*/ 26 w 49"/>
                <a:gd name="T21" fmla="*/ 22 h 48"/>
                <a:gd name="T22" fmla="*/ 49 w 49"/>
                <a:gd name="T23" fmla="*/ 22 h 48"/>
                <a:gd name="T24" fmla="*/ 49 w 49"/>
                <a:gd name="T25" fmla="*/ 24 h 48"/>
                <a:gd name="T26" fmla="*/ 47 w 49"/>
                <a:gd name="T27" fmla="*/ 33 h 48"/>
                <a:gd name="T28" fmla="*/ 41 w 49"/>
                <a:gd name="T29" fmla="*/ 41 h 48"/>
                <a:gd name="T30" fmla="*/ 34 w 49"/>
                <a:gd name="T31" fmla="*/ 46 h 48"/>
                <a:gd name="T32" fmla="*/ 24 w 49"/>
                <a:gd name="T33" fmla="*/ 48 h 48"/>
                <a:gd name="T34" fmla="*/ 15 w 49"/>
                <a:gd name="T35" fmla="*/ 46 h 48"/>
                <a:gd name="T36" fmla="*/ 7 w 49"/>
                <a:gd name="T37" fmla="*/ 41 h 48"/>
                <a:gd name="T38" fmla="*/ 2 w 49"/>
                <a:gd name="T39" fmla="*/ 33 h 48"/>
                <a:gd name="T40" fmla="*/ 0 w 49"/>
                <a:gd name="T41" fmla="*/ 24 h 48"/>
                <a:gd name="T42" fmla="*/ 0 w 49"/>
                <a:gd name="T43" fmla="*/ 24 h 48"/>
                <a:gd name="T44" fmla="*/ 2 w 49"/>
                <a:gd name="T45" fmla="*/ 14 h 48"/>
                <a:gd name="T46" fmla="*/ 7 w 49"/>
                <a:gd name="T47" fmla="*/ 7 h 48"/>
                <a:gd name="T48" fmla="*/ 15 w 49"/>
                <a:gd name="T49" fmla="*/ 1 h 48"/>
                <a:gd name="T50" fmla="*/ 24 w 49"/>
                <a:gd name="T51" fmla="*/ 0 h 48"/>
                <a:gd name="T52" fmla="*/ 31 w 49"/>
                <a:gd name="T53" fmla="*/ 1 h 48"/>
                <a:gd name="T54" fmla="*/ 38 w 49"/>
                <a:gd name="T55" fmla="*/ 3 h 48"/>
                <a:gd name="T56" fmla="*/ 34 w 49"/>
                <a:gd name="T57" fmla="*/ 3 h 48"/>
                <a:gd name="T58" fmla="*/ 29 w 49"/>
                <a:gd name="T59" fmla="*/ 2 h 48"/>
                <a:gd name="T60" fmla="*/ 24 w 49"/>
                <a:gd name="T61" fmla="*/ 1 h 48"/>
                <a:gd name="T62" fmla="*/ 16 w 49"/>
                <a:gd name="T63" fmla="*/ 3 h 48"/>
                <a:gd name="T64" fmla="*/ 9 w 49"/>
                <a:gd name="T65" fmla="*/ 8 h 48"/>
                <a:gd name="T66" fmla="*/ 4 w 49"/>
                <a:gd name="T67" fmla="*/ 15 h 48"/>
                <a:gd name="T68" fmla="*/ 2 w 49"/>
                <a:gd name="T69" fmla="*/ 24 h 48"/>
                <a:gd name="T70" fmla="*/ 4 w 49"/>
                <a:gd name="T71"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 h="48">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2" name="Freeform 265"/>
            <p:cNvSpPr/>
            <p:nvPr/>
          </p:nvSpPr>
          <p:spPr bwMode="auto">
            <a:xfrm>
              <a:off x="7750175" y="-628650"/>
              <a:ext cx="87312" cy="87313"/>
            </a:xfrm>
            <a:custGeom>
              <a:avLst/>
              <a:gdLst>
                <a:gd name="T0" fmla="*/ 53 w 55"/>
                <a:gd name="T1" fmla="*/ 0 h 55"/>
                <a:gd name="T2" fmla="*/ 55 w 55"/>
                <a:gd name="T3" fmla="*/ 0 h 55"/>
                <a:gd name="T4" fmla="*/ 55 w 55"/>
                <a:gd name="T5" fmla="*/ 55 h 55"/>
                <a:gd name="T6" fmla="*/ 53 w 55"/>
                <a:gd name="T7" fmla="*/ 55 h 55"/>
                <a:gd name="T8" fmla="*/ 2 w 55"/>
                <a:gd name="T9" fmla="*/ 3 h 55"/>
                <a:gd name="T10" fmla="*/ 2 w 55"/>
                <a:gd name="T11" fmla="*/ 55 h 55"/>
                <a:gd name="T12" fmla="*/ 0 w 55"/>
                <a:gd name="T13" fmla="*/ 55 h 55"/>
                <a:gd name="T14" fmla="*/ 0 w 55"/>
                <a:gd name="T15" fmla="*/ 0 h 55"/>
                <a:gd name="T16" fmla="*/ 2 w 55"/>
                <a:gd name="T17" fmla="*/ 0 h 55"/>
                <a:gd name="T18" fmla="*/ 53 w 55"/>
                <a:gd name="T19" fmla="*/ 51 h 55"/>
                <a:gd name="T20" fmla="*/ 53 w 55"/>
                <a:gd name="T21" fmla="*/ 0 h 55"/>
                <a:gd name="T22" fmla="*/ 53 w 55"/>
                <a:gd name="T23"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3" name="Freeform 266"/>
            <p:cNvSpPr>
              <a:spLocks noEditPoints="1"/>
            </p:cNvSpPr>
            <p:nvPr/>
          </p:nvSpPr>
          <p:spPr bwMode="auto">
            <a:xfrm>
              <a:off x="699770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35 w 48"/>
                <a:gd name="T21" fmla="*/ 27 h 48"/>
                <a:gd name="T22" fmla="*/ 48 w 48"/>
                <a:gd name="T23" fmla="*/ 48 h 48"/>
                <a:gd name="T24" fmla="*/ 46 w 48"/>
                <a:gd name="T25" fmla="*/ 48 h 48"/>
                <a:gd name="T26" fmla="*/ 33 w 48"/>
                <a:gd name="T27" fmla="*/ 27 h 48"/>
                <a:gd name="T28" fmla="*/ 2 w 48"/>
                <a:gd name="T29" fmla="*/ 27 h 48"/>
                <a:gd name="T30" fmla="*/ 2 w 48"/>
                <a:gd name="T31" fmla="*/ 48 h 48"/>
                <a:gd name="T32" fmla="*/ 0 w 48"/>
                <a:gd name="T33" fmla="*/ 48 h 48"/>
                <a:gd name="T34" fmla="*/ 0 w 48"/>
                <a:gd name="T35" fmla="*/ 0 h 48"/>
                <a:gd name="T36" fmla="*/ 39 w 48"/>
                <a:gd name="T37" fmla="*/ 24 h 48"/>
                <a:gd name="T38" fmla="*/ 43 w 48"/>
                <a:gd name="T39" fmla="*/ 22 h 48"/>
                <a:gd name="T40" fmla="*/ 45 w 48"/>
                <a:gd name="T41" fmla="*/ 18 h 48"/>
                <a:gd name="T42" fmla="*/ 46 w 48"/>
                <a:gd name="T43" fmla="*/ 13 h 48"/>
                <a:gd name="T44" fmla="*/ 45 w 48"/>
                <a:gd name="T45" fmla="*/ 9 h 48"/>
                <a:gd name="T46" fmla="*/ 43 w 48"/>
                <a:gd name="T47" fmla="*/ 6 h 48"/>
                <a:gd name="T48" fmla="*/ 39 w 48"/>
                <a:gd name="T49" fmla="*/ 3 h 48"/>
                <a:gd name="T50" fmla="*/ 35 w 48"/>
                <a:gd name="T51" fmla="*/ 2 h 48"/>
                <a:gd name="T52" fmla="*/ 2 w 48"/>
                <a:gd name="T53" fmla="*/ 2 h 48"/>
                <a:gd name="T54" fmla="*/ 2 w 48"/>
                <a:gd name="T55" fmla="*/ 25 h 48"/>
                <a:gd name="T56" fmla="*/ 35 w 48"/>
                <a:gd name="T57" fmla="*/ 25 h 48"/>
                <a:gd name="T58" fmla="*/ 39 w 48"/>
                <a:gd name="T59"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4" name="Freeform 267"/>
            <p:cNvSpPr>
              <a:spLocks noEditPoints="1"/>
            </p:cNvSpPr>
            <p:nvPr/>
          </p:nvSpPr>
          <p:spPr bwMode="auto">
            <a:xfrm>
              <a:off x="7091363" y="-628650"/>
              <a:ext cx="87312" cy="87313"/>
            </a:xfrm>
            <a:custGeom>
              <a:avLst/>
              <a:gdLst>
                <a:gd name="T0" fmla="*/ 55 w 55"/>
                <a:gd name="T1" fmla="*/ 55 h 55"/>
                <a:gd name="T2" fmla="*/ 53 w 55"/>
                <a:gd name="T3" fmla="*/ 55 h 55"/>
                <a:gd name="T4" fmla="*/ 50 w 55"/>
                <a:gd name="T5" fmla="*/ 50 h 55"/>
                <a:gd name="T6" fmla="*/ 4 w 55"/>
                <a:gd name="T7" fmla="*/ 50 h 55"/>
                <a:gd name="T8" fmla="*/ 2 w 55"/>
                <a:gd name="T9" fmla="*/ 55 h 55"/>
                <a:gd name="T10" fmla="*/ 0 w 55"/>
                <a:gd name="T11" fmla="*/ 55 h 55"/>
                <a:gd name="T12" fmla="*/ 25 w 55"/>
                <a:gd name="T13" fmla="*/ 0 h 55"/>
                <a:gd name="T14" fmla="*/ 27 w 55"/>
                <a:gd name="T15" fmla="*/ 0 h 55"/>
                <a:gd name="T16" fmla="*/ 55 w 55"/>
                <a:gd name="T17" fmla="*/ 55 h 55"/>
                <a:gd name="T18" fmla="*/ 55 w 55"/>
                <a:gd name="T19" fmla="*/ 55 h 55"/>
                <a:gd name="T20" fmla="*/ 5 w 55"/>
                <a:gd name="T21" fmla="*/ 48 h 55"/>
                <a:gd name="T22" fmla="*/ 49 w 55"/>
                <a:gd name="T23" fmla="*/ 48 h 55"/>
                <a:gd name="T24" fmla="*/ 26 w 55"/>
                <a:gd name="T25" fmla="*/ 3 h 55"/>
                <a:gd name="T26" fmla="*/ 5 w 55"/>
                <a:gd name="T27" fmla="*/ 48 h 55"/>
                <a:gd name="T28" fmla="*/ 5 w 55"/>
                <a:gd name="T29" fmla="*/ 4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 h="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5" name="Freeform 268"/>
            <p:cNvSpPr>
              <a:spLocks noEditPoints="1"/>
            </p:cNvSpPr>
            <p:nvPr/>
          </p:nvSpPr>
          <p:spPr bwMode="auto">
            <a:xfrm>
              <a:off x="718185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2 w 48"/>
                <a:gd name="T21" fmla="*/ 27 h 48"/>
                <a:gd name="T22" fmla="*/ 2 w 48"/>
                <a:gd name="T23" fmla="*/ 48 h 48"/>
                <a:gd name="T24" fmla="*/ 0 w 48"/>
                <a:gd name="T25" fmla="*/ 48 h 48"/>
                <a:gd name="T26" fmla="*/ 0 w 48"/>
                <a:gd name="T27" fmla="*/ 0 h 48"/>
                <a:gd name="T28" fmla="*/ 35 w 48"/>
                <a:gd name="T29" fmla="*/ 25 h 48"/>
                <a:gd name="T30" fmla="*/ 39 w 48"/>
                <a:gd name="T31" fmla="*/ 24 h 48"/>
                <a:gd name="T32" fmla="*/ 43 w 48"/>
                <a:gd name="T33" fmla="*/ 22 h 48"/>
                <a:gd name="T34" fmla="*/ 45 w 48"/>
                <a:gd name="T35" fmla="*/ 18 h 48"/>
                <a:gd name="T36" fmla="*/ 46 w 48"/>
                <a:gd name="T37" fmla="*/ 13 h 48"/>
                <a:gd name="T38" fmla="*/ 45 w 48"/>
                <a:gd name="T39" fmla="*/ 9 h 48"/>
                <a:gd name="T40" fmla="*/ 43 w 48"/>
                <a:gd name="T41" fmla="*/ 6 h 48"/>
                <a:gd name="T42" fmla="*/ 39 w 48"/>
                <a:gd name="T43" fmla="*/ 3 h 48"/>
                <a:gd name="T44" fmla="*/ 35 w 48"/>
                <a:gd name="T45" fmla="*/ 2 h 48"/>
                <a:gd name="T46" fmla="*/ 2 w 48"/>
                <a:gd name="T47" fmla="*/ 2 h 48"/>
                <a:gd name="T48" fmla="*/ 2 w 48"/>
                <a:gd name="T49" fmla="*/ 25 h 48"/>
                <a:gd name="T50" fmla="*/ 35 w 48"/>
                <a:gd name="T51" fmla="*/ 2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6" name="Freeform 269"/>
            <p:cNvSpPr/>
            <p:nvPr/>
          </p:nvSpPr>
          <p:spPr bwMode="auto">
            <a:xfrm>
              <a:off x="7273925" y="-628650"/>
              <a:ext cx="3175" cy="87313"/>
            </a:xfrm>
            <a:custGeom>
              <a:avLst/>
              <a:gdLst>
                <a:gd name="T0" fmla="*/ 0 w 2"/>
                <a:gd name="T1" fmla="*/ 0 h 55"/>
                <a:gd name="T2" fmla="*/ 0 w 2"/>
                <a:gd name="T3" fmla="*/ 55 h 55"/>
                <a:gd name="T4" fmla="*/ 2 w 2"/>
                <a:gd name="T5" fmla="*/ 55 h 55"/>
                <a:gd name="T6" fmla="*/ 2 w 2"/>
                <a:gd name="T7" fmla="*/ 0 h 55"/>
                <a:gd name="T8" fmla="*/ 0 w 2"/>
                <a:gd name="T9" fmla="*/ 0 h 55"/>
                <a:gd name="T10" fmla="*/ 0 w 2"/>
                <a:gd name="T11" fmla="*/ 0 h 55"/>
              </a:gdLst>
              <a:ahLst/>
              <a:cxnLst>
                <a:cxn ang="0">
                  <a:pos x="T0" y="T1"/>
                </a:cxn>
                <a:cxn ang="0">
                  <a:pos x="T2" y="T3"/>
                </a:cxn>
                <a:cxn ang="0">
                  <a:pos x="T4" y="T5"/>
                </a:cxn>
                <a:cxn ang="0">
                  <a:pos x="T6" y="T7"/>
                </a:cxn>
                <a:cxn ang="0">
                  <a:pos x="T8" y="T9"/>
                </a:cxn>
                <a:cxn ang="0">
                  <a:pos x="T10" y="T11"/>
                </a:cxn>
              </a:cxnLst>
              <a:rect l="0" t="0" r="r" b="b"/>
              <a:pathLst>
                <a:path w="2" h="55">
                  <a:moveTo>
                    <a:pt x="0" y="0"/>
                  </a:moveTo>
                  <a:lnTo>
                    <a:pt x="0" y="55"/>
                  </a:lnTo>
                  <a:lnTo>
                    <a:pt x="2" y="55"/>
                  </a:lnTo>
                  <a:lnTo>
                    <a:pt x="2"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7" name="Freeform 270"/>
            <p:cNvSpPr>
              <a:spLocks noEditPoints="1"/>
            </p:cNvSpPr>
            <p:nvPr/>
          </p:nvSpPr>
          <p:spPr bwMode="auto">
            <a:xfrm>
              <a:off x="7285038" y="-628650"/>
              <a:ext cx="88900" cy="87313"/>
            </a:xfrm>
            <a:custGeom>
              <a:avLst/>
              <a:gdLst>
                <a:gd name="T0" fmla="*/ 0 w 49"/>
                <a:gd name="T1" fmla="*/ 0 h 48"/>
                <a:gd name="T2" fmla="*/ 25 w 49"/>
                <a:gd name="T3" fmla="*/ 0 h 48"/>
                <a:gd name="T4" fmla="*/ 34 w 49"/>
                <a:gd name="T5" fmla="*/ 2 h 48"/>
                <a:gd name="T6" fmla="*/ 42 w 49"/>
                <a:gd name="T7" fmla="*/ 7 h 48"/>
                <a:gd name="T8" fmla="*/ 47 w 49"/>
                <a:gd name="T9" fmla="*/ 15 h 48"/>
                <a:gd name="T10" fmla="*/ 49 w 49"/>
                <a:gd name="T11" fmla="*/ 24 h 48"/>
                <a:gd name="T12" fmla="*/ 47 w 49"/>
                <a:gd name="T13" fmla="*/ 33 h 48"/>
                <a:gd name="T14" fmla="*/ 42 w 49"/>
                <a:gd name="T15" fmla="*/ 41 h 48"/>
                <a:gd name="T16" fmla="*/ 34 w 49"/>
                <a:gd name="T17" fmla="*/ 46 h 48"/>
                <a:gd name="T18" fmla="*/ 25 w 49"/>
                <a:gd name="T19" fmla="*/ 48 h 48"/>
                <a:gd name="T20" fmla="*/ 0 w 49"/>
                <a:gd name="T21" fmla="*/ 48 h 48"/>
                <a:gd name="T22" fmla="*/ 0 w 49"/>
                <a:gd name="T23" fmla="*/ 0 h 48"/>
                <a:gd name="T24" fmla="*/ 25 w 49"/>
                <a:gd name="T25" fmla="*/ 46 h 48"/>
                <a:gd name="T26" fmla="*/ 33 w 49"/>
                <a:gd name="T27" fmla="*/ 44 h 48"/>
                <a:gd name="T28" fmla="*/ 40 w 49"/>
                <a:gd name="T29" fmla="*/ 39 h 48"/>
                <a:gd name="T30" fmla="*/ 45 w 49"/>
                <a:gd name="T31" fmla="*/ 32 h 48"/>
                <a:gd name="T32" fmla="*/ 47 w 49"/>
                <a:gd name="T33" fmla="*/ 24 h 48"/>
                <a:gd name="T34" fmla="*/ 45 w 49"/>
                <a:gd name="T35" fmla="*/ 15 h 48"/>
                <a:gd name="T36" fmla="*/ 40 w 49"/>
                <a:gd name="T37" fmla="*/ 9 h 48"/>
                <a:gd name="T38" fmla="*/ 33 w 49"/>
                <a:gd name="T39" fmla="*/ 4 h 48"/>
                <a:gd name="T40" fmla="*/ 25 w 49"/>
                <a:gd name="T41" fmla="*/ 2 h 48"/>
                <a:gd name="T42" fmla="*/ 2 w 49"/>
                <a:gd name="T43" fmla="*/ 2 h 48"/>
                <a:gd name="T44" fmla="*/ 2 w 49"/>
                <a:gd name="T45" fmla="*/ 46 h 48"/>
                <a:gd name="T46" fmla="*/ 25 w 49"/>
                <a:gd name="T47" fmla="*/ 46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9" h="48">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8" name="Freeform 271"/>
            <p:cNvSpPr/>
            <p:nvPr/>
          </p:nvSpPr>
          <p:spPr bwMode="auto">
            <a:xfrm>
              <a:off x="7378700" y="-628650"/>
              <a:ext cx="88900" cy="87313"/>
            </a:xfrm>
            <a:custGeom>
              <a:avLst/>
              <a:gdLst>
                <a:gd name="T0" fmla="*/ 0 w 56"/>
                <a:gd name="T1" fmla="*/ 0 h 55"/>
                <a:gd name="T2" fmla="*/ 56 w 56"/>
                <a:gd name="T3" fmla="*/ 0 h 55"/>
                <a:gd name="T4" fmla="*/ 56 w 56"/>
                <a:gd name="T5" fmla="*/ 2 h 55"/>
                <a:gd name="T6" fmla="*/ 1 w 56"/>
                <a:gd name="T7" fmla="*/ 2 h 55"/>
                <a:gd name="T8" fmla="*/ 1 w 56"/>
                <a:gd name="T9" fmla="*/ 26 h 55"/>
                <a:gd name="T10" fmla="*/ 54 w 56"/>
                <a:gd name="T11" fmla="*/ 26 h 55"/>
                <a:gd name="T12" fmla="*/ 54 w 56"/>
                <a:gd name="T13" fmla="*/ 28 h 55"/>
                <a:gd name="T14" fmla="*/ 1 w 56"/>
                <a:gd name="T15" fmla="*/ 28 h 55"/>
                <a:gd name="T16" fmla="*/ 1 w 56"/>
                <a:gd name="T17" fmla="*/ 53 h 55"/>
                <a:gd name="T18" fmla="*/ 56 w 56"/>
                <a:gd name="T19" fmla="*/ 53 h 55"/>
                <a:gd name="T20" fmla="*/ 56 w 56"/>
                <a:gd name="T21" fmla="*/ 55 h 55"/>
                <a:gd name="T22" fmla="*/ 0 w 56"/>
                <a:gd name="T23" fmla="*/ 55 h 55"/>
                <a:gd name="T24" fmla="*/ 0 w 56"/>
                <a:gd name="T25" fmla="*/ 0 h 55"/>
                <a:gd name="T26" fmla="*/ 0 w 56"/>
                <a:gd name="T2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6" h="55">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9" name="Freeform 272"/>
            <p:cNvSpPr/>
            <p:nvPr/>
          </p:nvSpPr>
          <p:spPr bwMode="auto">
            <a:xfrm>
              <a:off x="7469188" y="-628650"/>
              <a:ext cx="171450" cy="87313"/>
            </a:xfrm>
            <a:custGeom>
              <a:avLst/>
              <a:gdLst>
                <a:gd name="T0" fmla="*/ 92 w 94"/>
                <a:gd name="T1" fmla="*/ 24 h 48"/>
                <a:gd name="T2" fmla="*/ 91 w 94"/>
                <a:gd name="T3" fmla="*/ 15 h 48"/>
                <a:gd name="T4" fmla="*/ 86 w 94"/>
                <a:gd name="T5" fmla="*/ 8 h 48"/>
                <a:gd name="T6" fmla="*/ 79 w 94"/>
                <a:gd name="T7" fmla="*/ 3 h 48"/>
                <a:gd name="T8" fmla="*/ 70 w 94"/>
                <a:gd name="T9" fmla="*/ 2 h 48"/>
                <a:gd name="T10" fmla="*/ 63 w 94"/>
                <a:gd name="T11" fmla="*/ 3 h 48"/>
                <a:gd name="T12" fmla="*/ 56 w 94"/>
                <a:gd name="T13" fmla="*/ 7 h 48"/>
                <a:gd name="T14" fmla="*/ 51 w 94"/>
                <a:gd name="T15" fmla="*/ 14 h 48"/>
                <a:gd name="T16" fmla="*/ 49 w 94"/>
                <a:gd name="T17" fmla="*/ 24 h 48"/>
                <a:gd name="T18" fmla="*/ 46 w 94"/>
                <a:gd name="T19" fmla="*/ 34 h 48"/>
                <a:gd name="T20" fmla="*/ 41 w 94"/>
                <a:gd name="T21" fmla="*/ 41 h 48"/>
                <a:gd name="T22" fmla="*/ 33 w 94"/>
                <a:gd name="T23" fmla="*/ 46 h 48"/>
                <a:gd name="T24" fmla="*/ 24 w 94"/>
                <a:gd name="T25" fmla="*/ 48 h 48"/>
                <a:gd name="T26" fmla="*/ 15 w 94"/>
                <a:gd name="T27" fmla="*/ 46 h 48"/>
                <a:gd name="T28" fmla="*/ 7 w 94"/>
                <a:gd name="T29" fmla="*/ 41 h 48"/>
                <a:gd name="T30" fmla="*/ 2 w 94"/>
                <a:gd name="T31" fmla="*/ 33 h 48"/>
                <a:gd name="T32" fmla="*/ 0 w 94"/>
                <a:gd name="T33" fmla="*/ 24 h 48"/>
                <a:gd name="T34" fmla="*/ 2 w 94"/>
                <a:gd name="T35" fmla="*/ 14 h 48"/>
                <a:gd name="T36" fmla="*/ 7 w 94"/>
                <a:gd name="T37" fmla="*/ 7 h 48"/>
                <a:gd name="T38" fmla="*/ 15 w 94"/>
                <a:gd name="T39" fmla="*/ 1 h 48"/>
                <a:gd name="T40" fmla="*/ 24 w 94"/>
                <a:gd name="T41" fmla="*/ 0 h 48"/>
                <a:gd name="T42" fmla="*/ 24 w 94"/>
                <a:gd name="T43" fmla="*/ 1 h 48"/>
                <a:gd name="T44" fmla="*/ 16 w 94"/>
                <a:gd name="T45" fmla="*/ 3 h 48"/>
                <a:gd name="T46" fmla="*/ 9 w 94"/>
                <a:gd name="T47" fmla="*/ 8 h 48"/>
                <a:gd name="T48" fmla="*/ 4 w 94"/>
                <a:gd name="T49" fmla="*/ 15 h 48"/>
                <a:gd name="T50" fmla="*/ 2 w 94"/>
                <a:gd name="T51" fmla="*/ 24 h 48"/>
                <a:gd name="T52" fmla="*/ 4 w 94"/>
                <a:gd name="T53" fmla="*/ 32 h 48"/>
                <a:gd name="T54" fmla="*/ 9 w 94"/>
                <a:gd name="T55" fmla="*/ 39 h 48"/>
                <a:gd name="T56" fmla="*/ 16 w 94"/>
                <a:gd name="T57" fmla="*/ 44 h 48"/>
                <a:gd name="T58" fmla="*/ 24 w 94"/>
                <a:gd name="T59" fmla="*/ 46 h 48"/>
                <a:gd name="T60" fmla="*/ 33 w 94"/>
                <a:gd name="T61" fmla="*/ 44 h 48"/>
                <a:gd name="T62" fmla="*/ 39 w 94"/>
                <a:gd name="T63" fmla="*/ 40 h 48"/>
                <a:gd name="T64" fmla="*/ 44 w 94"/>
                <a:gd name="T65" fmla="*/ 33 h 48"/>
                <a:gd name="T66" fmla="*/ 46 w 94"/>
                <a:gd name="T67" fmla="*/ 24 h 48"/>
                <a:gd name="T68" fmla="*/ 49 w 94"/>
                <a:gd name="T69" fmla="*/ 14 h 48"/>
                <a:gd name="T70" fmla="*/ 54 w 94"/>
                <a:gd name="T71" fmla="*/ 6 h 48"/>
                <a:gd name="T72" fmla="*/ 61 w 94"/>
                <a:gd name="T73" fmla="*/ 1 h 48"/>
                <a:gd name="T74" fmla="*/ 70 w 94"/>
                <a:gd name="T75" fmla="*/ 0 h 48"/>
                <a:gd name="T76" fmla="*/ 80 w 94"/>
                <a:gd name="T77" fmla="*/ 2 h 48"/>
                <a:gd name="T78" fmla="*/ 87 w 94"/>
                <a:gd name="T79" fmla="*/ 7 h 48"/>
                <a:gd name="T80" fmla="*/ 92 w 94"/>
                <a:gd name="T81" fmla="*/ 14 h 48"/>
                <a:gd name="T82" fmla="*/ 94 w 94"/>
                <a:gd name="T83" fmla="*/ 24 h 48"/>
                <a:gd name="T84" fmla="*/ 93 w 94"/>
                <a:gd name="T85" fmla="*/ 31 h 48"/>
                <a:gd name="T86" fmla="*/ 90 w 94"/>
                <a:gd name="T87" fmla="*/ 37 h 48"/>
                <a:gd name="T88" fmla="*/ 86 w 94"/>
                <a:gd name="T89" fmla="*/ 42 h 48"/>
                <a:gd name="T90" fmla="*/ 80 w 94"/>
                <a:gd name="T91" fmla="*/ 46 h 48"/>
                <a:gd name="T92" fmla="*/ 80 w 94"/>
                <a:gd name="T93" fmla="*/ 44 h 48"/>
                <a:gd name="T94" fmla="*/ 85 w 94"/>
                <a:gd name="T95" fmla="*/ 40 h 48"/>
                <a:gd name="T96" fmla="*/ 89 w 94"/>
                <a:gd name="T97" fmla="*/ 35 h 48"/>
                <a:gd name="T98" fmla="*/ 92 w 94"/>
                <a:gd name="T99" fmla="*/ 30 h 48"/>
                <a:gd name="T100" fmla="*/ 92 w 94"/>
                <a:gd name="T101"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4" h="48">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0" name="Freeform 273"/>
            <p:cNvSpPr/>
            <p:nvPr/>
          </p:nvSpPr>
          <p:spPr bwMode="auto">
            <a:xfrm>
              <a:off x="7645400" y="-628650"/>
              <a:ext cx="6350" cy="87313"/>
            </a:xfrm>
            <a:custGeom>
              <a:avLst/>
              <a:gdLst>
                <a:gd name="T0" fmla="*/ 0 w 4"/>
                <a:gd name="T1" fmla="*/ 0 h 55"/>
                <a:gd name="T2" fmla="*/ 0 w 4"/>
                <a:gd name="T3" fmla="*/ 55 h 55"/>
                <a:gd name="T4" fmla="*/ 4 w 4"/>
                <a:gd name="T5" fmla="*/ 55 h 55"/>
                <a:gd name="T6" fmla="*/ 4 w 4"/>
                <a:gd name="T7" fmla="*/ 0 h 55"/>
                <a:gd name="T8" fmla="*/ 0 w 4"/>
                <a:gd name="T9" fmla="*/ 0 h 55"/>
                <a:gd name="T10" fmla="*/ 0 w 4"/>
                <a:gd name="T11" fmla="*/ 0 h 55"/>
              </a:gdLst>
              <a:ahLst/>
              <a:cxnLst>
                <a:cxn ang="0">
                  <a:pos x="T0" y="T1"/>
                </a:cxn>
                <a:cxn ang="0">
                  <a:pos x="T2" y="T3"/>
                </a:cxn>
                <a:cxn ang="0">
                  <a:pos x="T4" y="T5"/>
                </a:cxn>
                <a:cxn ang="0">
                  <a:pos x="T6" y="T7"/>
                </a:cxn>
                <a:cxn ang="0">
                  <a:pos x="T8" y="T9"/>
                </a:cxn>
                <a:cxn ang="0">
                  <a:pos x="T10" y="T11"/>
                </a:cxn>
              </a:cxnLst>
              <a:rect l="0" t="0" r="r" b="b"/>
              <a:pathLst>
                <a:path w="4" h="55">
                  <a:moveTo>
                    <a:pt x="0" y="0"/>
                  </a:moveTo>
                  <a:lnTo>
                    <a:pt x="0" y="55"/>
                  </a:lnTo>
                  <a:lnTo>
                    <a:pt x="4" y="55"/>
                  </a:lnTo>
                  <a:lnTo>
                    <a:pt x="4"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1" name="Freeform 274"/>
            <p:cNvSpPr/>
            <p:nvPr/>
          </p:nvSpPr>
          <p:spPr bwMode="auto">
            <a:xfrm>
              <a:off x="7656513" y="-628650"/>
              <a:ext cx="88900" cy="87313"/>
            </a:xfrm>
            <a:custGeom>
              <a:avLst/>
              <a:gdLst>
                <a:gd name="T0" fmla="*/ 4 w 49"/>
                <a:gd name="T1" fmla="*/ 32 h 48"/>
                <a:gd name="T2" fmla="*/ 9 w 49"/>
                <a:gd name="T3" fmla="*/ 39 h 48"/>
                <a:gd name="T4" fmla="*/ 16 w 49"/>
                <a:gd name="T5" fmla="*/ 44 h 48"/>
                <a:gd name="T6" fmla="*/ 24 w 49"/>
                <a:gd name="T7" fmla="*/ 46 h 48"/>
                <a:gd name="T8" fmla="*/ 33 w 49"/>
                <a:gd name="T9" fmla="*/ 44 h 48"/>
                <a:gd name="T10" fmla="*/ 40 w 49"/>
                <a:gd name="T11" fmla="*/ 39 h 48"/>
                <a:gd name="T12" fmla="*/ 45 w 49"/>
                <a:gd name="T13" fmla="*/ 32 h 48"/>
                <a:gd name="T14" fmla="*/ 47 w 49"/>
                <a:gd name="T15" fmla="*/ 24 h 48"/>
                <a:gd name="T16" fmla="*/ 47 w 49"/>
                <a:gd name="T17" fmla="*/ 24 h 48"/>
                <a:gd name="T18" fmla="*/ 26 w 49"/>
                <a:gd name="T19" fmla="*/ 24 h 48"/>
                <a:gd name="T20" fmla="*/ 26 w 49"/>
                <a:gd name="T21" fmla="*/ 22 h 48"/>
                <a:gd name="T22" fmla="*/ 49 w 49"/>
                <a:gd name="T23" fmla="*/ 22 h 48"/>
                <a:gd name="T24" fmla="*/ 49 w 49"/>
                <a:gd name="T25" fmla="*/ 24 h 48"/>
                <a:gd name="T26" fmla="*/ 47 w 49"/>
                <a:gd name="T27" fmla="*/ 33 h 48"/>
                <a:gd name="T28" fmla="*/ 41 w 49"/>
                <a:gd name="T29" fmla="*/ 41 h 48"/>
                <a:gd name="T30" fmla="*/ 34 w 49"/>
                <a:gd name="T31" fmla="*/ 46 h 48"/>
                <a:gd name="T32" fmla="*/ 24 w 49"/>
                <a:gd name="T33" fmla="*/ 48 h 48"/>
                <a:gd name="T34" fmla="*/ 15 w 49"/>
                <a:gd name="T35" fmla="*/ 46 h 48"/>
                <a:gd name="T36" fmla="*/ 7 w 49"/>
                <a:gd name="T37" fmla="*/ 41 h 48"/>
                <a:gd name="T38" fmla="*/ 2 w 49"/>
                <a:gd name="T39" fmla="*/ 33 h 48"/>
                <a:gd name="T40" fmla="*/ 0 w 49"/>
                <a:gd name="T41" fmla="*/ 24 h 48"/>
                <a:gd name="T42" fmla="*/ 0 w 49"/>
                <a:gd name="T43" fmla="*/ 24 h 48"/>
                <a:gd name="T44" fmla="*/ 2 w 49"/>
                <a:gd name="T45" fmla="*/ 14 h 48"/>
                <a:gd name="T46" fmla="*/ 7 w 49"/>
                <a:gd name="T47" fmla="*/ 7 h 48"/>
                <a:gd name="T48" fmla="*/ 15 w 49"/>
                <a:gd name="T49" fmla="*/ 1 h 48"/>
                <a:gd name="T50" fmla="*/ 24 w 49"/>
                <a:gd name="T51" fmla="*/ 0 h 48"/>
                <a:gd name="T52" fmla="*/ 31 w 49"/>
                <a:gd name="T53" fmla="*/ 1 h 48"/>
                <a:gd name="T54" fmla="*/ 38 w 49"/>
                <a:gd name="T55" fmla="*/ 3 h 48"/>
                <a:gd name="T56" fmla="*/ 34 w 49"/>
                <a:gd name="T57" fmla="*/ 3 h 48"/>
                <a:gd name="T58" fmla="*/ 29 w 49"/>
                <a:gd name="T59" fmla="*/ 2 h 48"/>
                <a:gd name="T60" fmla="*/ 24 w 49"/>
                <a:gd name="T61" fmla="*/ 1 h 48"/>
                <a:gd name="T62" fmla="*/ 16 w 49"/>
                <a:gd name="T63" fmla="*/ 3 h 48"/>
                <a:gd name="T64" fmla="*/ 9 w 49"/>
                <a:gd name="T65" fmla="*/ 8 h 48"/>
                <a:gd name="T66" fmla="*/ 4 w 49"/>
                <a:gd name="T67" fmla="*/ 15 h 48"/>
                <a:gd name="T68" fmla="*/ 2 w 49"/>
                <a:gd name="T69" fmla="*/ 24 h 48"/>
                <a:gd name="T70" fmla="*/ 4 w 49"/>
                <a:gd name="T71"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 h="48">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2" name="Freeform 275"/>
            <p:cNvSpPr/>
            <p:nvPr/>
          </p:nvSpPr>
          <p:spPr bwMode="auto">
            <a:xfrm>
              <a:off x="7750175" y="-628650"/>
              <a:ext cx="87312" cy="87313"/>
            </a:xfrm>
            <a:custGeom>
              <a:avLst/>
              <a:gdLst>
                <a:gd name="T0" fmla="*/ 53 w 55"/>
                <a:gd name="T1" fmla="*/ 0 h 55"/>
                <a:gd name="T2" fmla="*/ 55 w 55"/>
                <a:gd name="T3" fmla="*/ 0 h 55"/>
                <a:gd name="T4" fmla="*/ 55 w 55"/>
                <a:gd name="T5" fmla="*/ 55 h 55"/>
                <a:gd name="T6" fmla="*/ 53 w 55"/>
                <a:gd name="T7" fmla="*/ 55 h 55"/>
                <a:gd name="T8" fmla="*/ 2 w 55"/>
                <a:gd name="T9" fmla="*/ 3 h 55"/>
                <a:gd name="T10" fmla="*/ 2 w 55"/>
                <a:gd name="T11" fmla="*/ 55 h 55"/>
                <a:gd name="T12" fmla="*/ 0 w 55"/>
                <a:gd name="T13" fmla="*/ 55 h 55"/>
                <a:gd name="T14" fmla="*/ 0 w 55"/>
                <a:gd name="T15" fmla="*/ 0 h 55"/>
                <a:gd name="T16" fmla="*/ 2 w 55"/>
                <a:gd name="T17" fmla="*/ 0 h 55"/>
                <a:gd name="T18" fmla="*/ 53 w 55"/>
                <a:gd name="T19" fmla="*/ 51 h 55"/>
                <a:gd name="T20" fmla="*/ 53 w 55"/>
                <a:gd name="T21" fmla="*/ 0 h 55"/>
                <a:gd name="T22" fmla="*/ 53 w 55"/>
                <a:gd name="T23"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3" name="Freeform 276"/>
            <p:cNvSpPr>
              <a:spLocks noEditPoints="1"/>
            </p:cNvSpPr>
            <p:nvPr/>
          </p:nvSpPr>
          <p:spPr bwMode="auto">
            <a:xfrm>
              <a:off x="6997700" y="-892175"/>
              <a:ext cx="214312" cy="209550"/>
            </a:xfrm>
            <a:custGeom>
              <a:avLst/>
              <a:gdLst>
                <a:gd name="T0" fmla="*/ 32 w 117"/>
                <a:gd name="T1" fmla="*/ 5 h 115"/>
                <a:gd name="T2" fmla="*/ 32 w 117"/>
                <a:gd name="T3" fmla="*/ 7 h 115"/>
                <a:gd name="T4" fmla="*/ 27 w 117"/>
                <a:gd name="T5" fmla="*/ 13 h 115"/>
                <a:gd name="T6" fmla="*/ 38 w 117"/>
                <a:gd name="T7" fmla="*/ 19 h 115"/>
                <a:gd name="T8" fmla="*/ 48 w 117"/>
                <a:gd name="T9" fmla="*/ 26 h 115"/>
                <a:gd name="T10" fmla="*/ 20 w 117"/>
                <a:gd name="T11" fmla="*/ 25 h 115"/>
                <a:gd name="T12" fmla="*/ 8 w 117"/>
                <a:gd name="T13" fmla="*/ 41 h 115"/>
                <a:gd name="T14" fmla="*/ 24 w 117"/>
                <a:gd name="T15" fmla="*/ 1 h 115"/>
                <a:gd name="T16" fmla="*/ 23 w 117"/>
                <a:gd name="T17" fmla="*/ 64 h 115"/>
                <a:gd name="T18" fmla="*/ 20 w 117"/>
                <a:gd name="T19" fmla="*/ 48 h 115"/>
                <a:gd name="T20" fmla="*/ 10 w 117"/>
                <a:gd name="T21" fmla="*/ 40 h 115"/>
                <a:gd name="T22" fmla="*/ 20 w 117"/>
                <a:gd name="T23" fmla="*/ 41 h 115"/>
                <a:gd name="T24" fmla="*/ 42 w 117"/>
                <a:gd name="T25" fmla="*/ 41 h 115"/>
                <a:gd name="T26" fmla="*/ 43 w 117"/>
                <a:gd name="T27" fmla="*/ 48 h 115"/>
                <a:gd name="T28" fmla="*/ 30 w 117"/>
                <a:gd name="T29" fmla="*/ 48 h 115"/>
                <a:gd name="T30" fmla="*/ 39 w 117"/>
                <a:gd name="T31" fmla="*/ 64 h 115"/>
                <a:gd name="T32" fmla="*/ 49 w 117"/>
                <a:gd name="T33" fmla="*/ 71 h 115"/>
                <a:gd name="T34" fmla="*/ 30 w 117"/>
                <a:gd name="T35" fmla="*/ 71 h 115"/>
                <a:gd name="T36" fmla="*/ 35 w 117"/>
                <a:gd name="T37" fmla="*/ 93 h 115"/>
                <a:gd name="T38" fmla="*/ 48 w 117"/>
                <a:gd name="T39" fmla="*/ 92 h 115"/>
                <a:gd name="T40" fmla="*/ 24 w 117"/>
                <a:gd name="T41" fmla="*/ 108 h 115"/>
                <a:gd name="T42" fmla="*/ 23 w 117"/>
                <a:gd name="T43" fmla="*/ 95 h 115"/>
                <a:gd name="T44" fmla="*/ 15 w 117"/>
                <a:gd name="T45" fmla="*/ 71 h 115"/>
                <a:gd name="T46" fmla="*/ 0 w 117"/>
                <a:gd name="T47" fmla="*/ 63 h 115"/>
                <a:gd name="T48" fmla="*/ 66 w 117"/>
                <a:gd name="T49" fmla="*/ 66 h 115"/>
                <a:gd name="T50" fmla="*/ 53 w 117"/>
                <a:gd name="T51" fmla="*/ 67 h 115"/>
                <a:gd name="T52" fmla="*/ 54 w 117"/>
                <a:gd name="T53" fmla="*/ 57 h 115"/>
                <a:gd name="T54" fmla="*/ 53 w 117"/>
                <a:gd name="T55" fmla="*/ 28 h 115"/>
                <a:gd name="T56" fmla="*/ 82 w 117"/>
                <a:gd name="T57" fmla="*/ 28 h 115"/>
                <a:gd name="T58" fmla="*/ 94 w 117"/>
                <a:gd name="T59" fmla="*/ 0 h 115"/>
                <a:gd name="T60" fmla="*/ 105 w 117"/>
                <a:gd name="T61" fmla="*/ 5 h 115"/>
                <a:gd name="T62" fmla="*/ 98 w 117"/>
                <a:gd name="T63" fmla="*/ 10 h 115"/>
                <a:gd name="T64" fmla="*/ 95 w 117"/>
                <a:gd name="T65" fmla="*/ 28 h 115"/>
                <a:gd name="T66" fmla="*/ 104 w 117"/>
                <a:gd name="T67" fmla="*/ 37 h 115"/>
                <a:gd name="T68" fmla="*/ 105 w 117"/>
                <a:gd name="T69" fmla="*/ 67 h 115"/>
                <a:gd name="T70" fmla="*/ 95 w 117"/>
                <a:gd name="T71" fmla="*/ 66 h 115"/>
                <a:gd name="T72" fmla="*/ 92 w 117"/>
                <a:gd name="T73" fmla="*/ 102 h 115"/>
                <a:gd name="T74" fmla="*/ 100 w 117"/>
                <a:gd name="T75" fmla="*/ 108 h 115"/>
                <a:gd name="T76" fmla="*/ 117 w 117"/>
                <a:gd name="T77" fmla="*/ 99 h 115"/>
                <a:gd name="T78" fmla="*/ 94 w 117"/>
                <a:gd name="T79" fmla="*/ 114 h 115"/>
                <a:gd name="T80" fmla="*/ 84 w 117"/>
                <a:gd name="T81" fmla="*/ 66 h 115"/>
                <a:gd name="T82" fmla="*/ 67 w 117"/>
                <a:gd name="T83" fmla="*/ 96 h 115"/>
                <a:gd name="T84" fmla="*/ 35 w 117"/>
                <a:gd name="T85" fmla="*/ 108 h 115"/>
                <a:gd name="T86" fmla="*/ 66 w 117"/>
                <a:gd name="T87" fmla="*/ 66 h 115"/>
                <a:gd name="T88" fmla="*/ 74 w 117"/>
                <a:gd name="T89" fmla="*/ 19 h 115"/>
                <a:gd name="T90" fmla="*/ 54 w 117"/>
                <a:gd name="T91" fmla="*/ 5 h 115"/>
                <a:gd name="T92" fmla="*/ 61 w 117"/>
                <a:gd name="T93" fmla="*/ 35 h 115"/>
                <a:gd name="T94" fmla="*/ 97 w 117"/>
                <a:gd name="T95" fmla="*/ 60 h 115"/>
                <a:gd name="T96" fmla="*/ 61 w 117"/>
                <a:gd name="T97" fmla="*/ 35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17" h="115">
                  <a:moveTo>
                    <a:pt x="24" y="1"/>
                  </a:moveTo>
                  <a:cubicBezTo>
                    <a:pt x="32" y="5"/>
                    <a:pt x="32" y="5"/>
                    <a:pt x="32" y="5"/>
                  </a:cubicBezTo>
                  <a:cubicBezTo>
                    <a:pt x="34" y="6"/>
                    <a:pt x="34" y="6"/>
                    <a:pt x="34" y="6"/>
                  </a:cubicBezTo>
                  <a:cubicBezTo>
                    <a:pt x="34" y="6"/>
                    <a:pt x="33" y="6"/>
                    <a:pt x="32" y="7"/>
                  </a:cubicBezTo>
                  <a:cubicBezTo>
                    <a:pt x="31" y="7"/>
                    <a:pt x="29" y="8"/>
                    <a:pt x="29" y="10"/>
                  </a:cubicBezTo>
                  <a:cubicBezTo>
                    <a:pt x="28" y="11"/>
                    <a:pt x="28" y="12"/>
                    <a:pt x="27" y="13"/>
                  </a:cubicBezTo>
                  <a:cubicBezTo>
                    <a:pt x="26" y="15"/>
                    <a:pt x="24" y="17"/>
                    <a:pt x="23" y="19"/>
                  </a:cubicBezTo>
                  <a:cubicBezTo>
                    <a:pt x="38" y="19"/>
                    <a:pt x="38" y="19"/>
                    <a:pt x="38" y="19"/>
                  </a:cubicBezTo>
                  <a:cubicBezTo>
                    <a:pt x="42" y="19"/>
                    <a:pt x="45" y="19"/>
                    <a:pt x="48" y="19"/>
                  </a:cubicBezTo>
                  <a:cubicBezTo>
                    <a:pt x="48" y="26"/>
                    <a:pt x="48" y="26"/>
                    <a:pt x="48" y="26"/>
                  </a:cubicBezTo>
                  <a:cubicBezTo>
                    <a:pt x="45" y="26"/>
                    <a:pt x="42" y="25"/>
                    <a:pt x="38" y="25"/>
                  </a:cubicBezTo>
                  <a:cubicBezTo>
                    <a:pt x="20" y="25"/>
                    <a:pt x="20" y="25"/>
                    <a:pt x="20" y="25"/>
                  </a:cubicBezTo>
                  <a:cubicBezTo>
                    <a:pt x="20" y="26"/>
                    <a:pt x="19" y="27"/>
                    <a:pt x="18" y="28"/>
                  </a:cubicBezTo>
                  <a:cubicBezTo>
                    <a:pt x="14" y="34"/>
                    <a:pt x="11" y="38"/>
                    <a:pt x="8" y="41"/>
                  </a:cubicBezTo>
                  <a:cubicBezTo>
                    <a:pt x="6" y="39"/>
                    <a:pt x="3" y="38"/>
                    <a:pt x="0" y="37"/>
                  </a:cubicBezTo>
                  <a:cubicBezTo>
                    <a:pt x="10" y="29"/>
                    <a:pt x="18" y="17"/>
                    <a:pt x="24" y="1"/>
                  </a:cubicBezTo>
                  <a:close/>
                  <a:moveTo>
                    <a:pt x="15" y="64"/>
                  </a:moveTo>
                  <a:cubicBezTo>
                    <a:pt x="23" y="64"/>
                    <a:pt x="23" y="64"/>
                    <a:pt x="23" y="64"/>
                  </a:cubicBezTo>
                  <a:cubicBezTo>
                    <a:pt x="23" y="48"/>
                    <a:pt x="23" y="48"/>
                    <a:pt x="23" y="48"/>
                  </a:cubicBezTo>
                  <a:cubicBezTo>
                    <a:pt x="20" y="48"/>
                    <a:pt x="20" y="48"/>
                    <a:pt x="20" y="48"/>
                  </a:cubicBezTo>
                  <a:cubicBezTo>
                    <a:pt x="17" y="48"/>
                    <a:pt x="14" y="48"/>
                    <a:pt x="10" y="48"/>
                  </a:cubicBezTo>
                  <a:cubicBezTo>
                    <a:pt x="10" y="40"/>
                    <a:pt x="10" y="40"/>
                    <a:pt x="10" y="40"/>
                  </a:cubicBezTo>
                  <a:cubicBezTo>
                    <a:pt x="10" y="40"/>
                    <a:pt x="11" y="40"/>
                    <a:pt x="12" y="41"/>
                  </a:cubicBezTo>
                  <a:cubicBezTo>
                    <a:pt x="15" y="41"/>
                    <a:pt x="18" y="41"/>
                    <a:pt x="20" y="41"/>
                  </a:cubicBezTo>
                  <a:cubicBezTo>
                    <a:pt x="33" y="41"/>
                    <a:pt x="33" y="41"/>
                    <a:pt x="33" y="41"/>
                  </a:cubicBezTo>
                  <a:cubicBezTo>
                    <a:pt x="35" y="41"/>
                    <a:pt x="38" y="41"/>
                    <a:pt x="42" y="41"/>
                  </a:cubicBezTo>
                  <a:cubicBezTo>
                    <a:pt x="42" y="40"/>
                    <a:pt x="43" y="40"/>
                    <a:pt x="43" y="40"/>
                  </a:cubicBezTo>
                  <a:cubicBezTo>
                    <a:pt x="43" y="48"/>
                    <a:pt x="43" y="48"/>
                    <a:pt x="43" y="48"/>
                  </a:cubicBezTo>
                  <a:cubicBezTo>
                    <a:pt x="41" y="48"/>
                    <a:pt x="37" y="48"/>
                    <a:pt x="33" y="48"/>
                  </a:cubicBezTo>
                  <a:cubicBezTo>
                    <a:pt x="30" y="48"/>
                    <a:pt x="30" y="48"/>
                    <a:pt x="30" y="48"/>
                  </a:cubicBezTo>
                  <a:cubicBezTo>
                    <a:pt x="30" y="64"/>
                    <a:pt x="30" y="64"/>
                    <a:pt x="30" y="64"/>
                  </a:cubicBezTo>
                  <a:cubicBezTo>
                    <a:pt x="39" y="64"/>
                    <a:pt x="39" y="64"/>
                    <a:pt x="39" y="64"/>
                  </a:cubicBezTo>
                  <a:cubicBezTo>
                    <a:pt x="40" y="64"/>
                    <a:pt x="44" y="64"/>
                    <a:pt x="49" y="63"/>
                  </a:cubicBezTo>
                  <a:cubicBezTo>
                    <a:pt x="49" y="71"/>
                    <a:pt x="49" y="71"/>
                    <a:pt x="49" y="71"/>
                  </a:cubicBezTo>
                  <a:cubicBezTo>
                    <a:pt x="45" y="71"/>
                    <a:pt x="42" y="71"/>
                    <a:pt x="39" y="71"/>
                  </a:cubicBezTo>
                  <a:cubicBezTo>
                    <a:pt x="30" y="71"/>
                    <a:pt x="30" y="71"/>
                    <a:pt x="30" y="71"/>
                  </a:cubicBezTo>
                  <a:cubicBezTo>
                    <a:pt x="30" y="96"/>
                    <a:pt x="30" y="96"/>
                    <a:pt x="30" y="96"/>
                  </a:cubicBezTo>
                  <a:cubicBezTo>
                    <a:pt x="31" y="95"/>
                    <a:pt x="33" y="94"/>
                    <a:pt x="35" y="93"/>
                  </a:cubicBezTo>
                  <a:cubicBezTo>
                    <a:pt x="37" y="91"/>
                    <a:pt x="41" y="88"/>
                    <a:pt x="46" y="84"/>
                  </a:cubicBezTo>
                  <a:cubicBezTo>
                    <a:pt x="46" y="87"/>
                    <a:pt x="47" y="89"/>
                    <a:pt x="48" y="92"/>
                  </a:cubicBezTo>
                  <a:cubicBezTo>
                    <a:pt x="47" y="92"/>
                    <a:pt x="46" y="93"/>
                    <a:pt x="45" y="94"/>
                  </a:cubicBezTo>
                  <a:cubicBezTo>
                    <a:pt x="35" y="99"/>
                    <a:pt x="28" y="104"/>
                    <a:pt x="24" y="108"/>
                  </a:cubicBezTo>
                  <a:cubicBezTo>
                    <a:pt x="23" y="105"/>
                    <a:pt x="21" y="103"/>
                    <a:pt x="19" y="100"/>
                  </a:cubicBezTo>
                  <a:cubicBezTo>
                    <a:pt x="22" y="100"/>
                    <a:pt x="23" y="98"/>
                    <a:pt x="23" y="95"/>
                  </a:cubicBezTo>
                  <a:cubicBezTo>
                    <a:pt x="23" y="71"/>
                    <a:pt x="23" y="71"/>
                    <a:pt x="23" y="71"/>
                  </a:cubicBezTo>
                  <a:cubicBezTo>
                    <a:pt x="15" y="71"/>
                    <a:pt x="15" y="71"/>
                    <a:pt x="15" y="71"/>
                  </a:cubicBezTo>
                  <a:cubicBezTo>
                    <a:pt x="12" y="71"/>
                    <a:pt x="4" y="71"/>
                    <a:pt x="0" y="71"/>
                  </a:cubicBezTo>
                  <a:cubicBezTo>
                    <a:pt x="0" y="63"/>
                    <a:pt x="0" y="63"/>
                    <a:pt x="0" y="63"/>
                  </a:cubicBezTo>
                  <a:cubicBezTo>
                    <a:pt x="4" y="64"/>
                    <a:pt x="12" y="64"/>
                    <a:pt x="15" y="64"/>
                  </a:cubicBezTo>
                  <a:close/>
                  <a:moveTo>
                    <a:pt x="66" y="66"/>
                  </a:moveTo>
                  <a:cubicBezTo>
                    <a:pt x="63" y="66"/>
                    <a:pt x="63" y="66"/>
                    <a:pt x="63" y="66"/>
                  </a:cubicBezTo>
                  <a:cubicBezTo>
                    <a:pt x="61" y="66"/>
                    <a:pt x="58" y="67"/>
                    <a:pt x="53" y="67"/>
                  </a:cubicBezTo>
                  <a:cubicBezTo>
                    <a:pt x="53" y="67"/>
                    <a:pt x="53" y="67"/>
                    <a:pt x="53" y="66"/>
                  </a:cubicBezTo>
                  <a:cubicBezTo>
                    <a:pt x="54" y="63"/>
                    <a:pt x="54" y="60"/>
                    <a:pt x="54" y="57"/>
                  </a:cubicBezTo>
                  <a:cubicBezTo>
                    <a:pt x="54" y="38"/>
                    <a:pt x="54" y="38"/>
                    <a:pt x="54" y="38"/>
                  </a:cubicBezTo>
                  <a:cubicBezTo>
                    <a:pt x="55" y="34"/>
                    <a:pt x="54" y="31"/>
                    <a:pt x="53" y="28"/>
                  </a:cubicBezTo>
                  <a:cubicBezTo>
                    <a:pt x="57" y="28"/>
                    <a:pt x="60" y="28"/>
                    <a:pt x="63" y="28"/>
                  </a:cubicBezTo>
                  <a:cubicBezTo>
                    <a:pt x="82" y="28"/>
                    <a:pt x="82" y="28"/>
                    <a:pt x="82" y="28"/>
                  </a:cubicBezTo>
                  <a:cubicBezTo>
                    <a:pt x="82" y="28"/>
                    <a:pt x="83" y="27"/>
                    <a:pt x="83" y="27"/>
                  </a:cubicBezTo>
                  <a:cubicBezTo>
                    <a:pt x="90" y="14"/>
                    <a:pt x="94" y="5"/>
                    <a:pt x="94" y="0"/>
                  </a:cubicBezTo>
                  <a:cubicBezTo>
                    <a:pt x="103" y="3"/>
                    <a:pt x="103" y="3"/>
                    <a:pt x="103" y="3"/>
                  </a:cubicBezTo>
                  <a:cubicBezTo>
                    <a:pt x="104" y="4"/>
                    <a:pt x="105" y="4"/>
                    <a:pt x="105" y="5"/>
                  </a:cubicBezTo>
                  <a:cubicBezTo>
                    <a:pt x="105" y="5"/>
                    <a:pt x="104" y="5"/>
                    <a:pt x="103" y="6"/>
                  </a:cubicBezTo>
                  <a:cubicBezTo>
                    <a:pt x="100" y="7"/>
                    <a:pt x="99" y="8"/>
                    <a:pt x="98" y="10"/>
                  </a:cubicBezTo>
                  <a:cubicBezTo>
                    <a:pt x="95" y="16"/>
                    <a:pt x="92" y="22"/>
                    <a:pt x="89" y="28"/>
                  </a:cubicBezTo>
                  <a:cubicBezTo>
                    <a:pt x="95" y="28"/>
                    <a:pt x="95" y="28"/>
                    <a:pt x="95" y="28"/>
                  </a:cubicBezTo>
                  <a:cubicBezTo>
                    <a:pt x="97" y="28"/>
                    <a:pt x="101" y="28"/>
                    <a:pt x="105" y="28"/>
                  </a:cubicBezTo>
                  <a:cubicBezTo>
                    <a:pt x="104" y="31"/>
                    <a:pt x="104" y="35"/>
                    <a:pt x="104" y="37"/>
                  </a:cubicBezTo>
                  <a:cubicBezTo>
                    <a:pt x="104" y="57"/>
                    <a:pt x="104" y="57"/>
                    <a:pt x="104" y="57"/>
                  </a:cubicBezTo>
                  <a:cubicBezTo>
                    <a:pt x="104" y="60"/>
                    <a:pt x="104" y="63"/>
                    <a:pt x="105" y="67"/>
                  </a:cubicBezTo>
                  <a:cubicBezTo>
                    <a:pt x="104" y="67"/>
                    <a:pt x="104" y="67"/>
                    <a:pt x="103" y="67"/>
                  </a:cubicBezTo>
                  <a:cubicBezTo>
                    <a:pt x="100" y="67"/>
                    <a:pt x="97" y="66"/>
                    <a:pt x="95" y="66"/>
                  </a:cubicBezTo>
                  <a:cubicBezTo>
                    <a:pt x="92" y="66"/>
                    <a:pt x="92" y="66"/>
                    <a:pt x="92" y="66"/>
                  </a:cubicBezTo>
                  <a:cubicBezTo>
                    <a:pt x="92" y="100"/>
                    <a:pt x="92" y="102"/>
                    <a:pt x="92" y="102"/>
                  </a:cubicBezTo>
                  <a:cubicBezTo>
                    <a:pt x="92" y="107"/>
                    <a:pt x="92" y="108"/>
                    <a:pt x="96" y="108"/>
                  </a:cubicBezTo>
                  <a:cubicBezTo>
                    <a:pt x="100" y="108"/>
                    <a:pt x="100" y="108"/>
                    <a:pt x="100" y="108"/>
                  </a:cubicBezTo>
                  <a:cubicBezTo>
                    <a:pt x="106" y="108"/>
                    <a:pt x="109" y="104"/>
                    <a:pt x="108" y="95"/>
                  </a:cubicBezTo>
                  <a:cubicBezTo>
                    <a:pt x="111" y="98"/>
                    <a:pt x="113" y="99"/>
                    <a:pt x="117" y="99"/>
                  </a:cubicBezTo>
                  <a:cubicBezTo>
                    <a:pt x="116" y="110"/>
                    <a:pt x="111" y="115"/>
                    <a:pt x="101" y="114"/>
                  </a:cubicBezTo>
                  <a:cubicBezTo>
                    <a:pt x="94" y="114"/>
                    <a:pt x="94" y="114"/>
                    <a:pt x="94" y="114"/>
                  </a:cubicBezTo>
                  <a:cubicBezTo>
                    <a:pt x="87" y="115"/>
                    <a:pt x="84" y="112"/>
                    <a:pt x="84" y="105"/>
                  </a:cubicBezTo>
                  <a:cubicBezTo>
                    <a:pt x="84" y="69"/>
                    <a:pt x="84" y="66"/>
                    <a:pt x="84" y="66"/>
                  </a:cubicBezTo>
                  <a:cubicBezTo>
                    <a:pt x="72" y="66"/>
                    <a:pt x="72" y="66"/>
                    <a:pt x="72" y="66"/>
                  </a:cubicBezTo>
                  <a:cubicBezTo>
                    <a:pt x="73" y="80"/>
                    <a:pt x="71" y="89"/>
                    <a:pt x="67" y="96"/>
                  </a:cubicBezTo>
                  <a:cubicBezTo>
                    <a:pt x="63" y="102"/>
                    <a:pt x="55" y="108"/>
                    <a:pt x="42" y="114"/>
                  </a:cubicBezTo>
                  <a:cubicBezTo>
                    <a:pt x="40" y="111"/>
                    <a:pt x="38" y="108"/>
                    <a:pt x="35" y="108"/>
                  </a:cubicBezTo>
                  <a:cubicBezTo>
                    <a:pt x="48" y="103"/>
                    <a:pt x="56" y="99"/>
                    <a:pt x="59" y="94"/>
                  </a:cubicBezTo>
                  <a:cubicBezTo>
                    <a:pt x="63" y="89"/>
                    <a:pt x="65" y="80"/>
                    <a:pt x="66" y="66"/>
                  </a:cubicBezTo>
                  <a:close/>
                  <a:moveTo>
                    <a:pt x="60" y="0"/>
                  </a:moveTo>
                  <a:cubicBezTo>
                    <a:pt x="66" y="6"/>
                    <a:pt x="70" y="13"/>
                    <a:pt x="74" y="19"/>
                  </a:cubicBezTo>
                  <a:cubicBezTo>
                    <a:pt x="67" y="23"/>
                    <a:pt x="67" y="23"/>
                    <a:pt x="67" y="23"/>
                  </a:cubicBezTo>
                  <a:cubicBezTo>
                    <a:pt x="63" y="15"/>
                    <a:pt x="58" y="9"/>
                    <a:pt x="54" y="5"/>
                  </a:cubicBezTo>
                  <a:cubicBezTo>
                    <a:pt x="60" y="0"/>
                    <a:pt x="60" y="0"/>
                    <a:pt x="60" y="0"/>
                  </a:cubicBezTo>
                  <a:close/>
                  <a:moveTo>
                    <a:pt x="61" y="35"/>
                  </a:moveTo>
                  <a:cubicBezTo>
                    <a:pt x="61" y="60"/>
                    <a:pt x="61" y="60"/>
                    <a:pt x="61" y="60"/>
                  </a:cubicBezTo>
                  <a:cubicBezTo>
                    <a:pt x="97" y="60"/>
                    <a:pt x="97" y="60"/>
                    <a:pt x="97" y="60"/>
                  </a:cubicBezTo>
                  <a:cubicBezTo>
                    <a:pt x="97" y="35"/>
                    <a:pt x="97" y="35"/>
                    <a:pt x="97" y="35"/>
                  </a:cubicBezTo>
                  <a:cubicBezTo>
                    <a:pt x="61" y="35"/>
                    <a:pt x="61" y="35"/>
                    <a:pt x="61" y="3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4" name="Freeform 277"/>
            <p:cNvSpPr>
              <a:spLocks noEditPoints="1"/>
            </p:cNvSpPr>
            <p:nvPr/>
          </p:nvSpPr>
          <p:spPr bwMode="auto">
            <a:xfrm>
              <a:off x="7231063" y="-892175"/>
              <a:ext cx="196850" cy="207963"/>
            </a:xfrm>
            <a:custGeom>
              <a:avLst/>
              <a:gdLst>
                <a:gd name="T0" fmla="*/ 40 w 108"/>
                <a:gd name="T1" fmla="*/ 52 h 114"/>
                <a:gd name="T2" fmla="*/ 14 w 108"/>
                <a:gd name="T3" fmla="*/ 23 h 114"/>
                <a:gd name="T4" fmla="*/ 6 w 108"/>
                <a:gd name="T5" fmla="*/ 17 h 114"/>
                <a:gd name="T6" fmla="*/ 36 w 108"/>
                <a:gd name="T7" fmla="*/ 18 h 114"/>
                <a:gd name="T8" fmla="*/ 29 w 108"/>
                <a:gd name="T9" fmla="*/ 1 h 114"/>
                <a:gd name="T10" fmla="*/ 37 w 108"/>
                <a:gd name="T11" fmla="*/ 18 h 114"/>
                <a:gd name="T12" fmla="*/ 73 w 108"/>
                <a:gd name="T13" fmla="*/ 0 h 114"/>
                <a:gd name="T14" fmla="*/ 83 w 108"/>
                <a:gd name="T15" fmla="*/ 6 h 114"/>
                <a:gd name="T16" fmla="*/ 77 w 108"/>
                <a:gd name="T17" fmla="*/ 9 h 114"/>
                <a:gd name="T18" fmla="*/ 71 w 108"/>
                <a:gd name="T19" fmla="*/ 18 h 114"/>
                <a:gd name="T20" fmla="*/ 101 w 108"/>
                <a:gd name="T21" fmla="*/ 17 h 114"/>
                <a:gd name="T22" fmla="*/ 94 w 108"/>
                <a:gd name="T23" fmla="*/ 23 h 114"/>
                <a:gd name="T24" fmla="*/ 68 w 108"/>
                <a:gd name="T25" fmla="*/ 52 h 114"/>
                <a:gd name="T26" fmla="*/ 108 w 108"/>
                <a:gd name="T27" fmla="*/ 51 h 114"/>
                <a:gd name="T28" fmla="*/ 101 w 108"/>
                <a:gd name="T29" fmla="*/ 58 h 114"/>
                <a:gd name="T30" fmla="*/ 0 w 108"/>
                <a:gd name="T31" fmla="*/ 58 h 114"/>
                <a:gd name="T32" fmla="*/ 7 w 108"/>
                <a:gd name="T33" fmla="*/ 52 h 114"/>
                <a:gd name="T34" fmla="*/ 19 w 108"/>
                <a:gd name="T35" fmla="*/ 27 h 114"/>
                <a:gd name="T36" fmla="*/ 32 w 108"/>
                <a:gd name="T37" fmla="*/ 43 h 114"/>
                <a:gd name="T38" fmla="*/ 14 w 108"/>
                <a:gd name="T39" fmla="*/ 32 h 114"/>
                <a:gd name="T40" fmla="*/ 20 w 108"/>
                <a:gd name="T41" fmla="*/ 114 h 114"/>
                <a:gd name="T42" fmla="*/ 21 w 108"/>
                <a:gd name="T43" fmla="*/ 104 h 114"/>
                <a:gd name="T44" fmla="*/ 20 w 108"/>
                <a:gd name="T45" fmla="*/ 70 h 114"/>
                <a:gd name="T46" fmla="*/ 29 w 108"/>
                <a:gd name="T47" fmla="*/ 67 h 114"/>
                <a:gd name="T48" fmla="*/ 89 w 108"/>
                <a:gd name="T49" fmla="*/ 67 h 114"/>
                <a:gd name="T50" fmla="*/ 88 w 108"/>
                <a:gd name="T51" fmla="*/ 104 h 114"/>
                <a:gd name="T52" fmla="*/ 80 w 108"/>
                <a:gd name="T53" fmla="*/ 114 h 114"/>
                <a:gd name="T54" fmla="*/ 27 w 108"/>
                <a:gd name="T55" fmla="*/ 106 h 114"/>
                <a:gd name="T56" fmla="*/ 28 w 108"/>
                <a:gd name="T57" fmla="*/ 114 h 114"/>
                <a:gd name="T58" fmla="*/ 28 w 108"/>
                <a:gd name="T59" fmla="*/ 84 h 114"/>
                <a:gd name="T60" fmla="*/ 81 w 108"/>
                <a:gd name="T61" fmla="*/ 73 h 114"/>
                <a:gd name="T62" fmla="*/ 28 w 108"/>
                <a:gd name="T63" fmla="*/ 90 h 114"/>
                <a:gd name="T64" fmla="*/ 81 w 108"/>
                <a:gd name="T65" fmla="*/ 101 h 114"/>
                <a:gd name="T66" fmla="*/ 28 w 108"/>
                <a:gd name="T67" fmla="*/ 90 h 114"/>
                <a:gd name="T68" fmla="*/ 47 w 108"/>
                <a:gd name="T69" fmla="*/ 52 h 114"/>
                <a:gd name="T70" fmla="*/ 62 w 108"/>
                <a:gd name="T71" fmla="*/ 23 h 114"/>
                <a:gd name="T72" fmla="*/ 75 w 108"/>
                <a:gd name="T73" fmla="*/ 45 h 114"/>
                <a:gd name="T74" fmla="*/ 95 w 108"/>
                <a:gd name="T75" fmla="*/ 31 h 114"/>
                <a:gd name="T76" fmla="*/ 94 w 108"/>
                <a:gd name="T77" fmla="*/ 33 h 114"/>
                <a:gd name="T78" fmla="*/ 81 w 108"/>
                <a:gd name="T79" fmla="*/ 4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8" h="114">
                  <a:moveTo>
                    <a:pt x="7" y="52"/>
                  </a:moveTo>
                  <a:cubicBezTo>
                    <a:pt x="40" y="52"/>
                    <a:pt x="40" y="52"/>
                    <a:pt x="40" y="52"/>
                  </a:cubicBezTo>
                  <a:cubicBezTo>
                    <a:pt x="40" y="23"/>
                    <a:pt x="40" y="23"/>
                    <a:pt x="40" y="23"/>
                  </a:cubicBezTo>
                  <a:cubicBezTo>
                    <a:pt x="14" y="23"/>
                    <a:pt x="14" y="23"/>
                    <a:pt x="14" y="23"/>
                  </a:cubicBezTo>
                  <a:cubicBezTo>
                    <a:pt x="12" y="23"/>
                    <a:pt x="9" y="24"/>
                    <a:pt x="6" y="24"/>
                  </a:cubicBezTo>
                  <a:cubicBezTo>
                    <a:pt x="6" y="17"/>
                    <a:pt x="6" y="17"/>
                    <a:pt x="6" y="17"/>
                  </a:cubicBezTo>
                  <a:cubicBezTo>
                    <a:pt x="8" y="17"/>
                    <a:pt x="11" y="18"/>
                    <a:pt x="14" y="18"/>
                  </a:cubicBezTo>
                  <a:cubicBezTo>
                    <a:pt x="36" y="18"/>
                    <a:pt x="36" y="18"/>
                    <a:pt x="36" y="18"/>
                  </a:cubicBezTo>
                  <a:cubicBezTo>
                    <a:pt x="31" y="12"/>
                    <a:pt x="27" y="9"/>
                    <a:pt x="24" y="6"/>
                  </a:cubicBezTo>
                  <a:cubicBezTo>
                    <a:pt x="29" y="1"/>
                    <a:pt x="29" y="1"/>
                    <a:pt x="29" y="1"/>
                  </a:cubicBezTo>
                  <a:cubicBezTo>
                    <a:pt x="33" y="4"/>
                    <a:pt x="37" y="8"/>
                    <a:pt x="42" y="13"/>
                  </a:cubicBezTo>
                  <a:cubicBezTo>
                    <a:pt x="37" y="18"/>
                    <a:pt x="37" y="18"/>
                    <a:pt x="37" y="18"/>
                  </a:cubicBezTo>
                  <a:cubicBezTo>
                    <a:pt x="63" y="18"/>
                    <a:pt x="63" y="18"/>
                    <a:pt x="63" y="18"/>
                  </a:cubicBezTo>
                  <a:cubicBezTo>
                    <a:pt x="68" y="10"/>
                    <a:pt x="71" y="4"/>
                    <a:pt x="73" y="0"/>
                  </a:cubicBezTo>
                  <a:cubicBezTo>
                    <a:pt x="82" y="5"/>
                    <a:pt x="82" y="5"/>
                    <a:pt x="82" y="5"/>
                  </a:cubicBezTo>
                  <a:cubicBezTo>
                    <a:pt x="83" y="5"/>
                    <a:pt x="83" y="6"/>
                    <a:pt x="83" y="6"/>
                  </a:cubicBezTo>
                  <a:cubicBezTo>
                    <a:pt x="83" y="6"/>
                    <a:pt x="82" y="7"/>
                    <a:pt x="81" y="7"/>
                  </a:cubicBezTo>
                  <a:cubicBezTo>
                    <a:pt x="79" y="8"/>
                    <a:pt x="77" y="8"/>
                    <a:pt x="77" y="9"/>
                  </a:cubicBezTo>
                  <a:cubicBezTo>
                    <a:pt x="76" y="10"/>
                    <a:pt x="75" y="11"/>
                    <a:pt x="74" y="13"/>
                  </a:cubicBezTo>
                  <a:cubicBezTo>
                    <a:pt x="73" y="15"/>
                    <a:pt x="72" y="17"/>
                    <a:pt x="71" y="18"/>
                  </a:cubicBezTo>
                  <a:cubicBezTo>
                    <a:pt x="94" y="18"/>
                    <a:pt x="94" y="18"/>
                    <a:pt x="94" y="18"/>
                  </a:cubicBezTo>
                  <a:cubicBezTo>
                    <a:pt x="97" y="18"/>
                    <a:pt x="99" y="17"/>
                    <a:pt x="101" y="17"/>
                  </a:cubicBezTo>
                  <a:cubicBezTo>
                    <a:pt x="101" y="24"/>
                    <a:pt x="101" y="24"/>
                    <a:pt x="101" y="24"/>
                  </a:cubicBezTo>
                  <a:cubicBezTo>
                    <a:pt x="99" y="24"/>
                    <a:pt x="97" y="23"/>
                    <a:pt x="94" y="23"/>
                  </a:cubicBezTo>
                  <a:cubicBezTo>
                    <a:pt x="68" y="23"/>
                    <a:pt x="68" y="23"/>
                    <a:pt x="68" y="23"/>
                  </a:cubicBezTo>
                  <a:cubicBezTo>
                    <a:pt x="68" y="52"/>
                    <a:pt x="68" y="52"/>
                    <a:pt x="68" y="52"/>
                  </a:cubicBezTo>
                  <a:cubicBezTo>
                    <a:pt x="101" y="52"/>
                    <a:pt x="101" y="52"/>
                    <a:pt x="101" y="52"/>
                  </a:cubicBezTo>
                  <a:cubicBezTo>
                    <a:pt x="103" y="52"/>
                    <a:pt x="105" y="52"/>
                    <a:pt x="108" y="51"/>
                  </a:cubicBezTo>
                  <a:cubicBezTo>
                    <a:pt x="108" y="58"/>
                    <a:pt x="108" y="58"/>
                    <a:pt x="108" y="58"/>
                  </a:cubicBezTo>
                  <a:cubicBezTo>
                    <a:pt x="106" y="58"/>
                    <a:pt x="104" y="58"/>
                    <a:pt x="101" y="58"/>
                  </a:cubicBezTo>
                  <a:cubicBezTo>
                    <a:pt x="7" y="58"/>
                    <a:pt x="7" y="58"/>
                    <a:pt x="7" y="58"/>
                  </a:cubicBezTo>
                  <a:cubicBezTo>
                    <a:pt x="5" y="58"/>
                    <a:pt x="2" y="58"/>
                    <a:pt x="0" y="58"/>
                  </a:cubicBezTo>
                  <a:cubicBezTo>
                    <a:pt x="0" y="51"/>
                    <a:pt x="0" y="51"/>
                    <a:pt x="0" y="51"/>
                  </a:cubicBezTo>
                  <a:cubicBezTo>
                    <a:pt x="2" y="52"/>
                    <a:pt x="4" y="52"/>
                    <a:pt x="7" y="52"/>
                  </a:cubicBezTo>
                  <a:close/>
                  <a:moveTo>
                    <a:pt x="14" y="32"/>
                  </a:moveTo>
                  <a:cubicBezTo>
                    <a:pt x="19" y="27"/>
                    <a:pt x="19" y="27"/>
                    <a:pt x="19" y="27"/>
                  </a:cubicBezTo>
                  <a:cubicBezTo>
                    <a:pt x="20" y="27"/>
                    <a:pt x="20" y="28"/>
                    <a:pt x="20" y="29"/>
                  </a:cubicBezTo>
                  <a:cubicBezTo>
                    <a:pt x="25" y="34"/>
                    <a:pt x="29" y="39"/>
                    <a:pt x="32" y="43"/>
                  </a:cubicBezTo>
                  <a:cubicBezTo>
                    <a:pt x="26" y="47"/>
                    <a:pt x="26" y="47"/>
                    <a:pt x="26" y="47"/>
                  </a:cubicBezTo>
                  <a:cubicBezTo>
                    <a:pt x="22" y="42"/>
                    <a:pt x="18" y="37"/>
                    <a:pt x="14" y="32"/>
                  </a:cubicBezTo>
                  <a:close/>
                  <a:moveTo>
                    <a:pt x="28" y="114"/>
                  </a:moveTo>
                  <a:cubicBezTo>
                    <a:pt x="20" y="114"/>
                    <a:pt x="20" y="114"/>
                    <a:pt x="20" y="114"/>
                  </a:cubicBezTo>
                  <a:cubicBezTo>
                    <a:pt x="20" y="114"/>
                    <a:pt x="20" y="113"/>
                    <a:pt x="20" y="112"/>
                  </a:cubicBezTo>
                  <a:cubicBezTo>
                    <a:pt x="21" y="110"/>
                    <a:pt x="21" y="106"/>
                    <a:pt x="21" y="104"/>
                  </a:cubicBezTo>
                  <a:cubicBezTo>
                    <a:pt x="21" y="75"/>
                    <a:pt x="21" y="75"/>
                    <a:pt x="21" y="75"/>
                  </a:cubicBezTo>
                  <a:cubicBezTo>
                    <a:pt x="21" y="74"/>
                    <a:pt x="21" y="72"/>
                    <a:pt x="20" y="70"/>
                  </a:cubicBezTo>
                  <a:cubicBezTo>
                    <a:pt x="20" y="69"/>
                    <a:pt x="20" y="68"/>
                    <a:pt x="20" y="67"/>
                  </a:cubicBezTo>
                  <a:cubicBezTo>
                    <a:pt x="22" y="67"/>
                    <a:pt x="25" y="67"/>
                    <a:pt x="29" y="67"/>
                  </a:cubicBezTo>
                  <a:cubicBezTo>
                    <a:pt x="80" y="67"/>
                    <a:pt x="80" y="67"/>
                    <a:pt x="80" y="67"/>
                  </a:cubicBezTo>
                  <a:cubicBezTo>
                    <a:pt x="83" y="67"/>
                    <a:pt x="86" y="67"/>
                    <a:pt x="89" y="67"/>
                  </a:cubicBezTo>
                  <a:cubicBezTo>
                    <a:pt x="88" y="69"/>
                    <a:pt x="88" y="72"/>
                    <a:pt x="88" y="75"/>
                  </a:cubicBezTo>
                  <a:cubicBezTo>
                    <a:pt x="88" y="104"/>
                    <a:pt x="88" y="104"/>
                    <a:pt x="88" y="104"/>
                  </a:cubicBezTo>
                  <a:cubicBezTo>
                    <a:pt x="88" y="107"/>
                    <a:pt x="88" y="112"/>
                    <a:pt x="89" y="114"/>
                  </a:cubicBezTo>
                  <a:cubicBezTo>
                    <a:pt x="80" y="114"/>
                    <a:pt x="80" y="114"/>
                    <a:pt x="80" y="114"/>
                  </a:cubicBezTo>
                  <a:cubicBezTo>
                    <a:pt x="81" y="112"/>
                    <a:pt x="81" y="108"/>
                    <a:pt x="81" y="106"/>
                  </a:cubicBezTo>
                  <a:cubicBezTo>
                    <a:pt x="27" y="106"/>
                    <a:pt x="27" y="106"/>
                    <a:pt x="27" y="106"/>
                  </a:cubicBezTo>
                  <a:cubicBezTo>
                    <a:pt x="27" y="107"/>
                    <a:pt x="27" y="110"/>
                    <a:pt x="28" y="112"/>
                  </a:cubicBezTo>
                  <a:cubicBezTo>
                    <a:pt x="28" y="113"/>
                    <a:pt x="28" y="114"/>
                    <a:pt x="28" y="114"/>
                  </a:cubicBezTo>
                  <a:close/>
                  <a:moveTo>
                    <a:pt x="28" y="73"/>
                  </a:moveTo>
                  <a:cubicBezTo>
                    <a:pt x="28" y="84"/>
                    <a:pt x="28" y="84"/>
                    <a:pt x="28" y="84"/>
                  </a:cubicBezTo>
                  <a:cubicBezTo>
                    <a:pt x="81" y="84"/>
                    <a:pt x="81" y="84"/>
                    <a:pt x="81" y="84"/>
                  </a:cubicBezTo>
                  <a:cubicBezTo>
                    <a:pt x="81" y="73"/>
                    <a:pt x="81" y="73"/>
                    <a:pt x="81" y="73"/>
                  </a:cubicBezTo>
                  <a:cubicBezTo>
                    <a:pt x="28" y="73"/>
                    <a:pt x="28" y="73"/>
                    <a:pt x="28" y="73"/>
                  </a:cubicBezTo>
                  <a:close/>
                  <a:moveTo>
                    <a:pt x="28" y="90"/>
                  </a:moveTo>
                  <a:cubicBezTo>
                    <a:pt x="28" y="101"/>
                    <a:pt x="28" y="101"/>
                    <a:pt x="28" y="101"/>
                  </a:cubicBezTo>
                  <a:cubicBezTo>
                    <a:pt x="81" y="101"/>
                    <a:pt x="81" y="101"/>
                    <a:pt x="81" y="101"/>
                  </a:cubicBezTo>
                  <a:cubicBezTo>
                    <a:pt x="81" y="90"/>
                    <a:pt x="81" y="90"/>
                    <a:pt x="81" y="90"/>
                  </a:cubicBezTo>
                  <a:cubicBezTo>
                    <a:pt x="28" y="90"/>
                    <a:pt x="28" y="90"/>
                    <a:pt x="28" y="90"/>
                  </a:cubicBezTo>
                  <a:close/>
                  <a:moveTo>
                    <a:pt x="47" y="23"/>
                  </a:moveTo>
                  <a:cubicBezTo>
                    <a:pt x="47" y="52"/>
                    <a:pt x="47" y="52"/>
                    <a:pt x="47" y="52"/>
                  </a:cubicBezTo>
                  <a:cubicBezTo>
                    <a:pt x="62" y="52"/>
                    <a:pt x="62" y="52"/>
                    <a:pt x="62" y="52"/>
                  </a:cubicBezTo>
                  <a:cubicBezTo>
                    <a:pt x="62" y="23"/>
                    <a:pt x="62" y="23"/>
                    <a:pt x="62" y="23"/>
                  </a:cubicBezTo>
                  <a:cubicBezTo>
                    <a:pt x="47" y="23"/>
                    <a:pt x="47" y="23"/>
                    <a:pt x="47" y="23"/>
                  </a:cubicBezTo>
                  <a:close/>
                  <a:moveTo>
                    <a:pt x="75" y="45"/>
                  </a:moveTo>
                  <a:cubicBezTo>
                    <a:pt x="82" y="37"/>
                    <a:pt x="86" y="31"/>
                    <a:pt x="88" y="26"/>
                  </a:cubicBezTo>
                  <a:cubicBezTo>
                    <a:pt x="95" y="31"/>
                    <a:pt x="95" y="31"/>
                    <a:pt x="95" y="31"/>
                  </a:cubicBezTo>
                  <a:cubicBezTo>
                    <a:pt x="96" y="32"/>
                    <a:pt x="96" y="32"/>
                    <a:pt x="96" y="32"/>
                  </a:cubicBezTo>
                  <a:cubicBezTo>
                    <a:pt x="94" y="33"/>
                    <a:pt x="94" y="33"/>
                    <a:pt x="94" y="33"/>
                  </a:cubicBezTo>
                  <a:cubicBezTo>
                    <a:pt x="93" y="34"/>
                    <a:pt x="92" y="35"/>
                    <a:pt x="91" y="36"/>
                  </a:cubicBezTo>
                  <a:cubicBezTo>
                    <a:pt x="88" y="40"/>
                    <a:pt x="85" y="44"/>
                    <a:pt x="81" y="49"/>
                  </a:cubicBezTo>
                  <a:cubicBezTo>
                    <a:pt x="75" y="45"/>
                    <a:pt x="75" y="45"/>
                    <a:pt x="75"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5" name="Freeform 278"/>
            <p:cNvSpPr>
              <a:spLocks noEditPoints="1"/>
            </p:cNvSpPr>
            <p:nvPr/>
          </p:nvSpPr>
          <p:spPr bwMode="auto">
            <a:xfrm>
              <a:off x="7459663" y="-869950"/>
              <a:ext cx="111125" cy="161925"/>
            </a:xfrm>
            <a:custGeom>
              <a:avLst/>
              <a:gdLst>
                <a:gd name="T0" fmla="*/ 8 w 61"/>
                <a:gd name="T1" fmla="*/ 89 h 89"/>
                <a:gd name="T2" fmla="*/ 0 w 61"/>
                <a:gd name="T3" fmla="*/ 89 h 89"/>
                <a:gd name="T4" fmla="*/ 0 w 61"/>
                <a:gd name="T5" fmla="*/ 0 h 89"/>
                <a:gd name="T6" fmla="*/ 32 w 61"/>
                <a:gd name="T7" fmla="*/ 0 h 89"/>
                <a:gd name="T8" fmla="*/ 61 w 61"/>
                <a:gd name="T9" fmla="*/ 25 h 89"/>
                <a:gd name="T10" fmla="*/ 27 w 61"/>
                <a:gd name="T11" fmla="*/ 50 h 89"/>
                <a:gd name="T12" fmla="*/ 8 w 61"/>
                <a:gd name="T13" fmla="*/ 50 h 89"/>
                <a:gd name="T14" fmla="*/ 8 w 61"/>
                <a:gd name="T15" fmla="*/ 89 h 89"/>
                <a:gd name="T16" fmla="*/ 8 w 61"/>
                <a:gd name="T17" fmla="*/ 42 h 89"/>
                <a:gd name="T18" fmla="*/ 27 w 61"/>
                <a:gd name="T19" fmla="*/ 42 h 89"/>
                <a:gd name="T20" fmla="*/ 53 w 61"/>
                <a:gd name="T21" fmla="*/ 24 h 89"/>
                <a:gd name="T22" fmla="*/ 29 w 61"/>
                <a:gd name="T23" fmla="*/ 7 h 89"/>
                <a:gd name="T24" fmla="*/ 8 w 61"/>
                <a:gd name="T25" fmla="*/ 7 h 89"/>
                <a:gd name="T26" fmla="*/ 8 w 61"/>
                <a:gd name="T27" fmla="*/ 4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1" h="89">
                  <a:moveTo>
                    <a:pt x="8" y="89"/>
                  </a:moveTo>
                  <a:cubicBezTo>
                    <a:pt x="0" y="89"/>
                    <a:pt x="0" y="89"/>
                    <a:pt x="0" y="89"/>
                  </a:cubicBezTo>
                  <a:cubicBezTo>
                    <a:pt x="0" y="0"/>
                    <a:pt x="0" y="0"/>
                    <a:pt x="0" y="0"/>
                  </a:cubicBezTo>
                  <a:cubicBezTo>
                    <a:pt x="32" y="0"/>
                    <a:pt x="32" y="0"/>
                    <a:pt x="32" y="0"/>
                  </a:cubicBezTo>
                  <a:cubicBezTo>
                    <a:pt x="51" y="0"/>
                    <a:pt x="61" y="8"/>
                    <a:pt x="61" y="25"/>
                  </a:cubicBezTo>
                  <a:cubicBezTo>
                    <a:pt x="60" y="41"/>
                    <a:pt x="49" y="49"/>
                    <a:pt x="27" y="50"/>
                  </a:cubicBezTo>
                  <a:cubicBezTo>
                    <a:pt x="8" y="50"/>
                    <a:pt x="8" y="50"/>
                    <a:pt x="8" y="50"/>
                  </a:cubicBezTo>
                  <a:cubicBezTo>
                    <a:pt x="8" y="89"/>
                    <a:pt x="8" y="89"/>
                    <a:pt x="8" y="89"/>
                  </a:cubicBezTo>
                  <a:close/>
                  <a:moveTo>
                    <a:pt x="8" y="42"/>
                  </a:moveTo>
                  <a:cubicBezTo>
                    <a:pt x="27" y="42"/>
                    <a:pt x="27" y="42"/>
                    <a:pt x="27" y="42"/>
                  </a:cubicBezTo>
                  <a:cubicBezTo>
                    <a:pt x="45" y="43"/>
                    <a:pt x="53" y="37"/>
                    <a:pt x="53" y="24"/>
                  </a:cubicBezTo>
                  <a:cubicBezTo>
                    <a:pt x="53" y="13"/>
                    <a:pt x="45" y="7"/>
                    <a:pt x="29" y="7"/>
                  </a:cubicBezTo>
                  <a:cubicBezTo>
                    <a:pt x="8" y="7"/>
                    <a:pt x="8" y="7"/>
                    <a:pt x="8" y="7"/>
                  </a:cubicBezTo>
                  <a:cubicBezTo>
                    <a:pt x="8" y="42"/>
                    <a:pt x="8" y="42"/>
                    <a:pt x="8"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6" name="Freeform 279"/>
            <p:cNvSpPr>
              <a:spLocks noEditPoints="1"/>
            </p:cNvSpPr>
            <p:nvPr/>
          </p:nvSpPr>
          <p:spPr bwMode="auto">
            <a:xfrm>
              <a:off x="7596188" y="-869950"/>
              <a:ext cx="112712" cy="161925"/>
            </a:xfrm>
            <a:custGeom>
              <a:avLst/>
              <a:gdLst>
                <a:gd name="T0" fmla="*/ 8 w 62"/>
                <a:gd name="T1" fmla="*/ 89 h 89"/>
                <a:gd name="T2" fmla="*/ 0 w 62"/>
                <a:gd name="T3" fmla="*/ 89 h 89"/>
                <a:gd name="T4" fmla="*/ 0 w 62"/>
                <a:gd name="T5" fmla="*/ 0 h 89"/>
                <a:gd name="T6" fmla="*/ 32 w 62"/>
                <a:gd name="T7" fmla="*/ 0 h 89"/>
                <a:gd name="T8" fmla="*/ 61 w 62"/>
                <a:gd name="T9" fmla="*/ 25 h 89"/>
                <a:gd name="T10" fmla="*/ 28 w 62"/>
                <a:gd name="T11" fmla="*/ 50 h 89"/>
                <a:gd name="T12" fmla="*/ 8 w 62"/>
                <a:gd name="T13" fmla="*/ 50 h 89"/>
                <a:gd name="T14" fmla="*/ 8 w 62"/>
                <a:gd name="T15" fmla="*/ 89 h 89"/>
                <a:gd name="T16" fmla="*/ 8 w 62"/>
                <a:gd name="T17" fmla="*/ 42 h 89"/>
                <a:gd name="T18" fmla="*/ 28 w 62"/>
                <a:gd name="T19" fmla="*/ 42 h 89"/>
                <a:gd name="T20" fmla="*/ 53 w 62"/>
                <a:gd name="T21" fmla="*/ 24 h 89"/>
                <a:gd name="T22" fmla="*/ 30 w 62"/>
                <a:gd name="T23" fmla="*/ 7 h 89"/>
                <a:gd name="T24" fmla="*/ 8 w 62"/>
                <a:gd name="T25" fmla="*/ 7 h 89"/>
                <a:gd name="T26" fmla="*/ 8 w 62"/>
                <a:gd name="T27" fmla="*/ 4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2" h="89">
                  <a:moveTo>
                    <a:pt x="8" y="89"/>
                  </a:moveTo>
                  <a:cubicBezTo>
                    <a:pt x="0" y="89"/>
                    <a:pt x="0" y="89"/>
                    <a:pt x="0" y="89"/>
                  </a:cubicBezTo>
                  <a:cubicBezTo>
                    <a:pt x="0" y="0"/>
                    <a:pt x="0" y="0"/>
                    <a:pt x="0" y="0"/>
                  </a:cubicBezTo>
                  <a:cubicBezTo>
                    <a:pt x="32" y="0"/>
                    <a:pt x="32" y="0"/>
                    <a:pt x="32" y="0"/>
                  </a:cubicBezTo>
                  <a:cubicBezTo>
                    <a:pt x="52" y="0"/>
                    <a:pt x="62" y="8"/>
                    <a:pt x="61" y="25"/>
                  </a:cubicBezTo>
                  <a:cubicBezTo>
                    <a:pt x="61" y="41"/>
                    <a:pt x="50" y="49"/>
                    <a:pt x="28" y="50"/>
                  </a:cubicBezTo>
                  <a:cubicBezTo>
                    <a:pt x="8" y="50"/>
                    <a:pt x="8" y="50"/>
                    <a:pt x="8" y="50"/>
                  </a:cubicBezTo>
                  <a:cubicBezTo>
                    <a:pt x="8" y="89"/>
                    <a:pt x="8" y="89"/>
                    <a:pt x="8" y="89"/>
                  </a:cubicBezTo>
                  <a:close/>
                  <a:moveTo>
                    <a:pt x="8" y="42"/>
                  </a:moveTo>
                  <a:cubicBezTo>
                    <a:pt x="28" y="42"/>
                    <a:pt x="28" y="42"/>
                    <a:pt x="28" y="42"/>
                  </a:cubicBezTo>
                  <a:cubicBezTo>
                    <a:pt x="45" y="43"/>
                    <a:pt x="54" y="37"/>
                    <a:pt x="53" y="24"/>
                  </a:cubicBezTo>
                  <a:cubicBezTo>
                    <a:pt x="53" y="13"/>
                    <a:pt x="45" y="7"/>
                    <a:pt x="30" y="7"/>
                  </a:cubicBezTo>
                  <a:cubicBezTo>
                    <a:pt x="8" y="7"/>
                    <a:pt x="8" y="7"/>
                    <a:pt x="8" y="7"/>
                  </a:cubicBezTo>
                  <a:cubicBezTo>
                    <a:pt x="8" y="42"/>
                    <a:pt x="8" y="42"/>
                    <a:pt x="8"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7" name="Freeform 280"/>
            <p:cNvSpPr/>
            <p:nvPr/>
          </p:nvSpPr>
          <p:spPr bwMode="auto">
            <a:xfrm>
              <a:off x="7720013" y="-869950"/>
              <a:ext cx="117475" cy="161925"/>
            </a:xfrm>
            <a:custGeom>
              <a:avLst/>
              <a:gdLst>
                <a:gd name="T0" fmla="*/ 0 w 74"/>
                <a:gd name="T1" fmla="*/ 8 h 102"/>
                <a:gd name="T2" fmla="*/ 0 w 74"/>
                <a:gd name="T3" fmla="*/ 0 h 102"/>
                <a:gd name="T4" fmla="*/ 74 w 74"/>
                <a:gd name="T5" fmla="*/ 0 h 102"/>
                <a:gd name="T6" fmla="*/ 74 w 74"/>
                <a:gd name="T7" fmla="*/ 8 h 102"/>
                <a:gd name="T8" fmla="*/ 42 w 74"/>
                <a:gd name="T9" fmla="*/ 8 h 102"/>
                <a:gd name="T10" fmla="*/ 42 w 74"/>
                <a:gd name="T11" fmla="*/ 102 h 102"/>
                <a:gd name="T12" fmla="*/ 32 w 74"/>
                <a:gd name="T13" fmla="*/ 102 h 102"/>
                <a:gd name="T14" fmla="*/ 32 w 74"/>
                <a:gd name="T15" fmla="*/ 8 h 102"/>
                <a:gd name="T16" fmla="*/ 0 w 74"/>
                <a:gd name="T17" fmla="*/ 8 h 102"/>
                <a:gd name="T18" fmla="*/ 0 w 74"/>
                <a:gd name="T19" fmla="*/ 8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4" h="102">
                  <a:moveTo>
                    <a:pt x="0" y="8"/>
                  </a:moveTo>
                  <a:lnTo>
                    <a:pt x="0" y="0"/>
                  </a:lnTo>
                  <a:lnTo>
                    <a:pt x="74" y="0"/>
                  </a:lnTo>
                  <a:lnTo>
                    <a:pt x="74" y="8"/>
                  </a:lnTo>
                  <a:lnTo>
                    <a:pt x="42" y="8"/>
                  </a:lnTo>
                  <a:lnTo>
                    <a:pt x="42" y="102"/>
                  </a:lnTo>
                  <a:lnTo>
                    <a:pt x="32" y="102"/>
                  </a:lnTo>
                  <a:lnTo>
                    <a:pt x="32" y="8"/>
                  </a:lnTo>
                  <a:lnTo>
                    <a:pt x="0" y="8"/>
                  </a:lnTo>
                  <a:lnTo>
                    <a:pt x="0" y="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8" name="Freeform 281"/>
            <p:cNvSpPr/>
            <p:nvPr/>
          </p:nvSpPr>
          <p:spPr bwMode="auto">
            <a:xfrm>
              <a:off x="7172325" y="-1485900"/>
              <a:ext cx="298450" cy="544513"/>
            </a:xfrm>
            <a:custGeom>
              <a:avLst/>
              <a:gdLst>
                <a:gd name="T0" fmla="*/ 0 w 188"/>
                <a:gd name="T1" fmla="*/ 0 h 343"/>
                <a:gd name="T2" fmla="*/ 0 w 188"/>
                <a:gd name="T3" fmla="*/ 343 h 343"/>
                <a:gd name="T4" fmla="*/ 188 w 188"/>
                <a:gd name="T5" fmla="*/ 0 h 343"/>
                <a:gd name="T6" fmla="*/ 0 w 188"/>
                <a:gd name="T7" fmla="*/ 0 h 343"/>
                <a:gd name="T8" fmla="*/ 0 w 188"/>
                <a:gd name="T9" fmla="*/ 0 h 343"/>
              </a:gdLst>
              <a:ahLst/>
              <a:cxnLst>
                <a:cxn ang="0">
                  <a:pos x="T0" y="T1"/>
                </a:cxn>
                <a:cxn ang="0">
                  <a:pos x="T2" y="T3"/>
                </a:cxn>
                <a:cxn ang="0">
                  <a:pos x="T4" y="T5"/>
                </a:cxn>
                <a:cxn ang="0">
                  <a:pos x="T6" y="T7"/>
                </a:cxn>
                <a:cxn ang="0">
                  <a:pos x="T8" y="T9"/>
                </a:cxn>
              </a:cxnLst>
              <a:rect l="0" t="0" r="r" b="b"/>
              <a:pathLst>
                <a:path w="188" h="343">
                  <a:moveTo>
                    <a:pt x="0" y="0"/>
                  </a:moveTo>
                  <a:lnTo>
                    <a:pt x="0" y="343"/>
                  </a:lnTo>
                  <a:lnTo>
                    <a:pt x="188"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9" name="Freeform 282"/>
            <p:cNvSpPr/>
            <p:nvPr/>
          </p:nvSpPr>
          <p:spPr bwMode="auto">
            <a:xfrm>
              <a:off x="7305675" y="-1446213"/>
              <a:ext cx="425450" cy="504825"/>
            </a:xfrm>
            <a:custGeom>
              <a:avLst/>
              <a:gdLst>
                <a:gd name="T0" fmla="*/ 157 w 268"/>
                <a:gd name="T1" fmla="*/ 0 h 318"/>
                <a:gd name="T2" fmla="*/ 105 w 268"/>
                <a:gd name="T3" fmla="*/ 93 h 318"/>
                <a:gd name="T4" fmla="*/ 146 w 268"/>
                <a:gd name="T5" fmla="*/ 151 h 318"/>
                <a:gd name="T6" fmla="*/ 61 w 268"/>
                <a:gd name="T7" fmla="*/ 176 h 318"/>
                <a:gd name="T8" fmla="*/ 0 w 268"/>
                <a:gd name="T9" fmla="*/ 283 h 318"/>
                <a:gd name="T10" fmla="*/ 119 w 268"/>
                <a:gd name="T11" fmla="*/ 241 h 318"/>
                <a:gd name="T12" fmla="*/ 173 w 268"/>
                <a:gd name="T13" fmla="*/ 318 h 318"/>
                <a:gd name="T14" fmla="*/ 164 w 268"/>
                <a:gd name="T15" fmla="*/ 227 h 318"/>
                <a:gd name="T16" fmla="*/ 268 w 268"/>
                <a:gd name="T17" fmla="*/ 191 h 318"/>
                <a:gd name="T18" fmla="*/ 157 w 268"/>
                <a:gd name="T19" fmla="*/ 0 h 318"/>
                <a:gd name="T20" fmla="*/ 157 w 268"/>
                <a:gd name="T21" fmla="*/ 0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8" h="318">
                  <a:moveTo>
                    <a:pt x="157" y="0"/>
                  </a:moveTo>
                  <a:lnTo>
                    <a:pt x="105" y="93"/>
                  </a:lnTo>
                  <a:lnTo>
                    <a:pt x="146" y="151"/>
                  </a:lnTo>
                  <a:lnTo>
                    <a:pt x="61" y="176"/>
                  </a:lnTo>
                  <a:lnTo>
                    <a:pt x="0" y="283"/>
                  </a:lnTo>
                  <a:lnTo>
                    <a:pt x="119" y="241"/>
                  </a:lnTo>
                  <a:lnTo>
                    <a:pt x="173" y="318"/>
                  </a:lnTo>
                  <a:lnTo>
                    <a:pt x="164" y="227"/>
                  </a:lnTo>
                  <a:lnTo>
                    <a:pt x="268" y="191"/>
                  </a:lnTo>
                  <a:lnTo>
                    <a:pt x="157" y="0"/>
                  </a:lnTo>
                  <a:lnTo>
                    <a:pt x="157"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8" name="文本框 7"/>
          <p:cNvSpPr txBox="1"/>
          <p:nvPr/>
        </p:nvSpPr>
        <p:spPr>
          <a:xfrm>
            <a:off x="2648842" y="2879807"/>
            <a:ext cx="2492990" cy="1015663"/>
          </a:xfrm>
          <a:prstGeom prst="rect">
            <a:avLst/>
          </a:prstGeom>
          <a:noFill/>
        </p:spPr>
        <p:txBody>
          <a:bodyPr wrap="none" rtlCol="0">
            <a:spAutoFit/>
          </a:bodyPr>
          <a:lstStyle/>
          <a:p>
            <a:r>
              <a:rPr lang="zh-CN" altLang="en-US" sz="6000" b="1" dirty="0" smtClean="0">
                <a:latin typeface="华文中宋" panose="02010600040101010101" pitchFamily="2" charset="-122"/>
                <a:ea typeface="华文中宋" panose="02010600040101010101" pitchFamily="2" charset="-122"/>
              </a:rPr>
              <a:t>过渡页</a:t>
            </a:r>
            <a:endParaRPr lang="zh-CN" altLang="en-US" sz="6000" b="1" dirty="0">
              <a:latin typeface="华文中宋" panose="02010600040101010101" pitchFamily="2" charset="-122"/>
              <a:ea typeface="华文中宋" panose="02010600040101010101" pitchFamily="2" charset="-122"/>
            </a:endParaRPr>
          </a:p>
        </p:txBody>
      </p:sp>
      <p:sp>
        <p:nvSpPr>
          <p:cNvPr id="94" name="Freeform 225"/>
          <p:cNvSpPr/>
          <p:nvPr/>
        </p:nvSpPr>
        <p:spPr bwMode="auto">
          <a:xfrm rot="5400000">
            <a:off x="5258077" y="3049067"/>
            <a:ext cx="865757" cy="748810"/>
          </a:xfrm>
          <a:custGeom>
            <a:avLst/>
            <a:gdLst>
              <a:gd name="T0" fmla="*/ 122 w 496"/>
              <a:gd name="T1" fmla="*/ 429 h 429"/>
              <a:gd name="T2" fmla="*/ 0 w 496"/>
              <a:gd name="T3" fmla="*/ 213 h 429"/>
              <a:gd name="T4" fmla="*/ 122 w 496"/>
              <a:gd name="T5" fmla="*/ 0 h 429"/>
              <a:gd name="T6" fmla="*/ 371 w 496"/>
              <a:gd name="T7" fmla="*/ 0 h 429"/>
              <a:gd name="T8" fmla="*/ 496 w 496"/>
              <a:gd name="T9" fmla="*/ 213 h 429"/>
              <a:gd name="T10" fmla="*/ 371 w 496"/>
              <a:gd name="T11" fmla="*/ 429 h 429"/>
              <a:gd name="T12" fmla="*/ 122 w 496"/>
              <a:gd name="T13" fmla="*/ 429 h 429"/>
            </a:gdLst>
            <a:ahLst/>
            <a:cxnLst>
              <a:cxn ang="0">
                <a:pos x="T0" y="T1"/>
              </a:cxn>
              <a:cxn ang="0">
                <a:pos x="T2" y="T3"/>
              </a:cxn>
              <a:cxn ang="0">
                <a:pos x="T4" y="T5"/>
              </a:cxn>
              <a:cxn ang="0">
                <a:pos x="T6" y="T7"/>
              </a:cxn>
              <a:cxn ang="0">
                <a:pos x="T8" y="T9"/>
              </a:cxn>
              <a:cxn ang="0">
                <a:pos x="T10" y="T11"/>
              </a:cxn>
              <a:cxn ang="0">
                <a:pos x="T12" y="T13"/>
              </a:cxn>
            </a:cxnLst>
            <a:rect l="0" t="0" r="r" b="b"/>
            <a:pathLst>
              <a:path w="496" h="429">
                <a:moveTo>
                  <a:pt x="122" y="429"/>
                </a:moveTo>
                <a:lnTo>
                  <a:pt x="0" y="213"/>
                </a:lnTo>
                <a:lnTo>
                  <a:pt x="122" y="0"/>
                </a:lnTo>
                <a:lnTo>
                  <a:pt x="371" y="0"/>
                </a:lnTo>
                <a:lnTo>
                  <a:pt x="496" y="213"/>
                </a:lnTo>
                <a:lnTo>
                  <a:pt x="371" y="429"/>
                </a:lnTo>
                <a:lnTo>
                  <a:pt x="122" y="429"/>
                </a:lnTo>
                <a:close/>
              </a:path>
            </a:pathLst>
          </a:custGeom>
          <a:solidFill>
            <a:schemeClr val="tx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lstStyle/>
          <a:p>
            <a:endParaRPr lang="zh-CN" altLang="en-US">
              <a:solidFill>
                <a:srgbClr val="FCCF18"/>
              </a:solidFill>
            </a:endParaRPr>
          </a:p>
        </p:txBody>
      </p:sp>
      <p:sp>
        <p:nvSpPr>
          <p:cNvPr id="4" name="文本框 3"/>
          <p:cNvSpPr txBox="1"/>
          <p:nvPr/>
        </p:nvSpPr>
        <p:spPr>
          <a:xfrm>
            <a:off x="5310026" y="3038751"/>
            <a:ext cx="755335" cy="769441"/>
          </a:xfrm>
          <a:prstGeom prst="rect">
            <a:avLst/>
          </a:prstGeom>
          <a:noFill/>
        </p:spPr>
        <p:txBody>
          <a:bodyPr wrap="none" rtlCol="0">
            <a:spAutoFit/>
          </a:bodyPr>
          <a:lstStyle/>
          <a:p>
            <a:r>
              <a:rPr lang="en-US" altLang="zh-CN" sz="4400" dirty="0" smtClean="0">
                <a:solidFill>
                  <a:srgbClr val="FCCF18"/>
                </a:solidFill>
              </a:rPr>
              <a:t>04</a:t>
            </a:r>
            <a:endParaRPr lang="zh-CN" altLang="en-US" sz="4400" dirty="0">
              <a:solidFill>
                <a:srgbClr val="FCCF18"/>
              </a:solidFill>
            </a:endParaRPr>
          </a:p>
        </p:txBody>
      </p:sp>
    </p:spTree>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 name="矩形 237"/>
          <p:cNvSpPr/>
          <p:nvPr/>
        </p:nvSpPr>
        <p:spPr>
          <a:xfrm>
            <a:off x="0" y="0"/>
            <a:ext cx="12192000" cy="685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34" name="组合 333"/>
          <p:cNvGrpSpPr/>
          <p:nvPr/>
        </p:nvGrpSpPr>
        <p:grpSpPr>
          <a:xfrm>
            <a:off x="-15831" y="6662057"/>
            <a:ext cx="12192000" cy="195943"/>
            <a:chOff x="23310" y="6502558"/>
            <a:chExt cx="12557484" cy="355442"/>
          </a:xfrm>
          <a:solidFill>
            <a:schemeClr val="tx1"/>
          </a:solidFill>
        </p:grpSpPr>
        <p:sp>
          <p:nvSpPr>
            <p:cNvPr id="323" name="任意多边形 322"/>
            <p:cNvSpPr/>
            <p:nvPr/>
          </p:nvSpPr>
          <p:spPr bwMode="auto">
            <a:xfrm rot="5400000">
              <a:off x="47052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4" name="任意多边形 323"/>
            <p:cNvSpPr/>
            <p:nvPr/>
          </p:nvSpPr>
          <p:spPr bwMode="auto">
            <a:xfrm rot="5400000">
              <a:off x="1720397"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6" name="任意多边形 325"/>
            <p:cNvSpPr/>
            <p:nvPr/>
          </p:nvSpPr>
          <p:spPr bwMode="auto">
            <a:xfrm rot="5400000">
              <a:off x="2970269"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7" name="任意多边形 326"/>
            <p:cNvSpPr/>
            <p:nvPr/>
          </p:nvSpPr>
          <p:spPr bwMode="auto">
            <a:xfrm rot="5400000">
              <a:off x="4220141"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8" name="任意多边形 327"/>
            <p:cNvSpPr/>
            <p:nvPr/>
          </p:nvSpPr>
          <p:spPr bwMode="auto">
            <a:xfrm rot="5400000">
              <a:off x="549736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9" name="任意多边形 328"/>
            <p:cNvSpPr/>
            <p:nvPr/>
          </p:nvSpPr>
          <p:spPr bwMode="auto">
            <a:xfrm rot="5400000">
              <a:off x="6755090"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0" name="任意多边形 329"/>
            <p:cNvSpPr/>
            <p:nvPr/>
          </p:nvSpPr>
          <p:spPr bwMode="auto">
            <a:xfrm rot="5400000">
              <a:off x="801281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1" name="任意多边形 330"/>
            <p:cNvSpPr/>
            <p:nvPr/>
          </p:nvSpPr>
          <p:spPr bwMode="auto">
            <a:xfrm rot="5400000">
              <a:off x="9270540"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2" name="任意多边形 331"/>
            <p:cNvSpPr/>
            <p:nvPr/>
          </p:nvSpPr>
          <p:spPr bwMode="auto">
            <a:xfrm rot="5400000">
              <a:off x="1052826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3" name="任意多边形 332"/>
            <p:cNvSpPr/>
            <p:nvPr/>
          </p:nvSpPr>
          <p:spPr bwMode="auto">
            <a:xfrm rot="5400000">
              <a:off x="11778137"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grpSp>
      <p:sp>
        <p:nvSpPr>
          <p:cNvPr id="6" name="文本框 5"/>
          <p:cNvSpPr txBox="1"/>
          <p:nvPr/>
        </p:nvSpPr>
        <p:spPr>
          <a:xfrm>
            <a:off x="1197663" y="381831"/>
            <a:ext cx="4698722" cy="584775"/>
          </a:xfrm>
          <a:prstGeom prst="rect">
            <a:avLst/>
          </a:prstGeom>
          <a:noFill/>
        </p:spPr>
        <p:txBody>
          <a:bodyPr wrap="none" rtlCol="0">
            <a:spAutoFit/>
          </a:bodyPr>
          <a:lstStyle/>
          <a:p>
            <a:r>
              <a:rPr lang="zh-CN" altLang="en-US" sz="3200" b="1" dirty="0">
                <a:latin typeface="华文中宋" panose="02010600040101010101" pitchFamily="2" charset="-122"/>
                <a:ea typeface="华文中宋" panose="02010600040101010101" pitchFamily="2" charset="-122"/>
              </a:rPr>
              <a:t>请</a:t>
            </a:r>
            <a:r>
              <a:rPr lang="zh-CN" altLang="en-US" sz="3200" b="1" dirty="0" smtClean="0">
                <a:latin typeface="华文中宋" panose="02010600040101010101" pitchFamily="2" charset="-122"/>
                <a:ea typeface="华文中宋" panose="02010600040101010101" pitchFamily="2" charset="-122"/>
              </a:rPr>
              <a:t>在这里输入目录标题四</a:t>
            </a:r>
            <a:endParaRPr lang="zh-CN" altLang="en-US" sz="3200" b="1" dirty="0">
              <a:latin typeface="华文中宋" panose="02010600040101010101" pitchFamily="2" charset="-122"/>
              <a:ea typeface="华文中宋" panose="02010600040101010101" pitchFamily="2" charset="-122"/>
            </a:endParaRPr>
          </a:p>
        </p:txBody>
      </p:sp>
      <p:grpSp>
        <p:nvGrpSpPr>
          <p:cNvPr id="2" name="组合 1"/>
          <p:cNvGrpSpPr/>
          <p:nvPr/>
        </p:nvGrpSpPr>
        <p:grpSpPr>
          <a:xfrm>
            <a:off x="403271" y="288556"/>
            <a:ext cx="667136" cy="771327"/>
            <a:chOff x="530527" y="307606"/>
            <a:chExt cx="1296169" cy="1498600"/>
          </a:xfrm>
        </p:grpSpPr>
        <p:sp>
          <p:nvSpPr>
            <p:cNvPr id="243" name="Freeform 225"/>
            <p:cNvSpPr/>
            <p:nvPr/>
          </p:nvSpPr>
          <p:spPr bwMode="auto">
            <a:xfrm rot="5400000">
              <a:off x="429312" y="408821"/>
              <a:ext cx="1498600" cy="1296169"/>
            </a:xfrm>
            <a:custGeom>
              <a:avLst/>
              <a:gdLst>
                <a:gd name="T0" fmla="*/ 122 w 496"/>
                <a:gd name="T1" fmla="*/ 429 h 429"/>
                <a:gd name="T2" fmla="*/ 0 w 496"/>
                <a:gd name="T3" fmla="*/ 213 h 429"/>
                <a:gd name="T4" fmla="*/ 122 w 496"/>
                <a:gd name="T5" fmla="*/ 0 h 429"/>
                <a:gd name="T6" fmla="*/ 371 w 496"/>
                <a:gd name="T7" fmla="*/ 0 h 429"/>
                <a:gd name="T8" fmla="*/ 496 w 496"/>
                <a:gd name="T9" fmla="*/ 213 h 429"/>
                <a:gd name="T10" fmla="*/ 371 w 496"/>
                <a:gd name="T11" fmla="*/ 429 h 429"/>
                <a:gd name="T12" fmla="*/ 122 w 496"/>
                <a:gd name="T13" fmla="*/ 429 h 429"/>
              </a:gdLst>
              <a:ahLst/>
              <a:cxnLst>
                <a:cxn ang="0">
                  <a:pos x="T0" y="T1"/>
                </a:cxn>
                <a:cxn ang="0">
                  <a:pos x="T2" y="T3"/>
                </a:cxn>
                <a:cxn ang="0">
                  <a:pos x="T4" y="T5"/>
                </a:cxn>
                <a:cxn ang="0">
                  <a:pos x="T6" y="T7"/>
                </a:cxn>
                <a:cxn ang="0">
                  <a:pos x="T8" y="T9"/>
                </a:cxn>
                <a:cxn ang="0">
                  <a:pos x="T10" y="T11"/>
                </a:cxn>
                <a:cxn ang="0">
                  <a:pos x="T12" y="T13"/>
                </a:cxn>
              </a:cxnLst>
              <a:rect l="0" t="0" r="r" b="b"/>
              <a:pathLst>
                <a:path w="496" h="429">
                  <a:moveTo>
                    <a:pt x="122" y="429"/>
                  </a:moveTo>
                  <a:lnTo>
                    <a:pt x="0" y="213"/>
                  </a:lnTo>
                  <a:lnTo>
                    <a:pt x="122" y="0"/>
                  </a:lnTo>
                  <a:lnTo>
                    <a:pt x="371" y="0"/>
                  </a:lnTo>
                  <a:lnTo>
                    <a:pt x="496" y="213"/>
                  </a:lnTo>
                  <a:lnTo>
                    <a:pt x="371" y="429"/>
                  </a:lnTo>
                  <a:lnTo>
                    <a:pt x="122" y="429"/>
                  </a:lnTo>
                  <a:close/>
                </a:path>
              </a:pathLst>
            </a:custGeom>
            <a:solidFill>
              <a:schemeClr val="tx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lstStyle/>
            <a:p>
              <a:endParaRPr lang="zh-CN" altLang="en-US"/>
            </a:p>
          </p:txBody>
        </p:sp>
        <p:grpSp>
          <p:nvGrpSpPr>
            <p:cNvPr id="320" name="组合 319"/>
            <p:cNvGrpSpPr/>
            <p:nvPr/>
          </p:nvGrpSpPr>
          <p:grpSpPr>
            <a:xfrm>
              <a:off x="777769" y="531557"/>
              <a:ext cx="839788" cy="944563"/>
              <a:chOff x="6997700" y="-1485900"/>
              <a:chExt cx="839788" cy="944563"/>
            </a:xfrm>
            <a:solidFill>
              <a:srgbClr val="FCCF18"/>
            </a:solidFill>
          </p:grpSpPr>
          <p:sp>
            <p:nvSpPr>
              <p:cNvPr id="266" name="Freeform 229"/>
              <p:cNvSpPr>
                <a:spLocks noEditPoints="1"/>
              </p:cNvSpPr>
              <p:nvPr/>
            </p:nvSpPr>
            <p:spPr bwMode="auto">
              <a:xfrm>
                <a:off x="699770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35 w 48"/>
                  <a:gd name="T21" fmla="*/ 27 h 48"/>
                  <a:gd name="T22" fmla="*/ 48 w 48"/>
                  <a:gd name="T23" fmla="*/ 48 h 48"/>
                  <a:gd name="T24" fmla="*/ 46 w 48"/>
                  <a:gd name="T25" fmla="*/ 48 h 48"/>
                  <a:gd name="T26" fmla="*/ 33 w 48"/>
                  <a:gd name="T27" fmla="*/ 27 h 48"/>
                  <a:gd name="T28" fmla="*/ 2 w 48"/>
                  <a:gd name="T29" fmla="*/ 27 h 48"/>
                  <a:gd name="T30" fmla="*/ 2 w 48"/>
                  <a:gd name="T31" fmla="*/ 48 h 48"/>
                  <a:gd name="T32" fmla="*/ 0 w 48"/>
                  <a:gd name="T33" fmla="*/ 48 h 48"/>
                  <a:gd name="T34" fmla="*/ 0 w 48"/>
                  <a:gd name="T35" fmla="*/ 0 h 48"/>
                  <a:gd name="T36" fmla="*/ 39 w 48"/>
                  <a:gd name="T37" fmla="*/ 24 h 48"/>
                  <a:gd name="T38" fmla="*/ 43 w 48"/>
                  <a:gd name="T39" fmla="*/ 22 h 48"/>
                  <a:gd name="T40" fmla="*/ 45 w 48"/>
                  <a:gd name="T41" fmla="*/ 18 h 48"/>
                  <a:gd name="T42" fmla="*/ 46 w 48"/>
                  <a:gd name="T43" fmla="*/ 13 h 48"/>
                  <a:gd name="T44" fmla="*/ 45 w 48"/>
                  <a:gd name="T45" fmla="*/ 9 h 48"/>
                  <a:gd name="T46" fmla="*/ 43 w 48"/>
                  <a:gd name="T47" fmla="*/ 6 h 48"/>
                  <a:gd name="T48" fmla="*/ 39 w 48"/>
                  <a:gd name="T49" fmla="*/ 3 h 48"/>
                  <a:gd name="T50" fmla="*/ 35 w 48"/>
                  <a:gd name="T51" fmla="*/ 2 h 48"/>
                  <a:gd name="T52" fmla="*/ 2 w 48"/>
                  <a:gd name="T53" fmla="*/ 2 h 48"/>
                  <a:gd name="T54" fmla="*/ 2 w 48"/>
                  <a:gd name="T55" fmla="*/ 25 h 48"/>
                  <a:gd name="T56" fmla="*/ 35 w 48"/>
                  <a:gd name="T57" fmla="*/ 25 h 48"/>
                  <a:gd name="T58" fmla="*/ 39 w 48"/>
                  <a:gd name="T59"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7" name="Freeform 230"/>
              <p:cNvSpPr>
                <a:spLocks noEditPoints="1"/>
              </p:cNvSpPr>
              <p:nvPr/>
            </p:nvSpPr>
            <p:spPr bwMode="auto">
              <a:xfrm>
                <a:off x="7091363" y="-628650"/>
                <a:ext cx="87312" cy="87313"/>
              </a:xfrm>
              <a:custGeom>
                <a:avLst/>
                <a:gdLst>
                  <a:gd name="T0" fmla="*/ 55 w 55"/>
                  <a:gd name="T1" fmla="*/ 55 h 55"/>
                  <a:gd name="T2" fmla="*/ 53 w 55"/>
                  <a:gd name="T3" fmla="*/ 55 h 55"/>
                  <a:gd name="T4" fmla="*/ 50 w 55"/>
                  <a:gd name="T5" fmla="*/ 50 h 55"/>
                  <a:gd name="T6" fmla="*/ 4 w 55"/>
                  <a:gd name="T7" fmla="*/ 50 h 55"/>
                  <a:gd name="T8" fmla="*/ 2 w 55"/>
                  <a:gd name="T9" fmla="*/ 55 h 55"/>
                  <a:gd name="T10" fmla="*/ 0 w 55"/>
                  <a:gd name="T11" fmla="*/ 55 h 55"/>
                  <a:gd name="T12" fmla="*/ 25 w 55"/>
                  <a:gd name="T13" fmla="*/ 0 h 55"/>
                  <a:gd name="T14" fmla="*/ 27 w 55"/>
                  <a:gd name="T15" fmla="*/ 0 h 55"/>
                  <a:gd name="T16" fmla="*/ 55 w 55"/>
                  <a:gd name="T17" fmla="*/ 55 h 55"/>
                  <a:gd name="T18" fmla="*/ 55 w 55"/>
                  <a:gd name="T19" fmla="*/ 55 h 55"/>
                  <a:gd name="T20" fmla="*/ 5 w 55"/>
                  <a:gd name="T21" fmla="*/ 48 h 55"/>
                  <a:gd name="T22" fmla="*/ 49 w 55"/>
                  <a:gd name="T23" fmla="*/ 48 h 55"/>
                  <a:gd name="T24" fmla="*/ 26 w 55"/>
                  <a:gd name="T25" fmla="*/ 3 h 55"/>
                  <a:gd name="T26" fmla="*/ 5 w 55"/>
                  <a:gd name="T27" fmla="*/ 48 h 55"/>
                  <a:gd name="T28" fmla="*/ 5 w 55"/>
                  <a:gd name="T29" fmla="*/ 4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 h="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8" name="Freeform 231"/>
              <p:cNvSpPr>
                <a:spLocks noEditPoints="1"/>
              </p:cNvSpPr>
              <p:nvPr/>
            </p:nvSpPr>
            <p:spPr bwMode="auto">
              <a:xfrm>
                <a:off x="718185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2 w 48"/>
                  <a:gd name="T21" fmla="*/ 27 h 48"/>
                  <a:gd name="T22" fmla="*/ 2 w 48"/>
                  <a:gd name="T23" fmla="*/ 48 h 48"/>
                  <a:gd name="T24" fmla="*/ 0 w 48"/>
                  <a:gd name="T25" fmla="*/ 48 h 48"/>
                  <a:gd name="T26" fmla="*/ 0 w 48"/>
                  <a:gd name="T27" fmla="*/ 0 h 48"/>
                  <a:gd name="T28" fmla="*/ 35 w 48"/>
                  <a:gd name="T29" fmla="*/ 25 h 48"/>
                  <a:gd name="T30" fmla="*/ 39 w 48"/>
                  <a:gd name="T31" fmla="*/ 24 h 48"/>
                  <a:gd name="T32" fmla="*/ 43 w 48"/>
                  <a:gd name="T33" fmla="*/ 22 h 48"/>
                  <a:gd name="T34" fmla="*/ 45 w 48"/>
                  <a:gd name="T35" fmla="*/ 18 h 48"/>
                  <a:gd name="T36" fmla="*/ 46 w 48"/>
                  <a:gd name="T37" fmla="*/ 13 h 48"/>
                  <a:gd name="T38" fmla="*/ 45 w 48"/>
                  <a:gd name="T39" fmla="*/ 9 h 48"/>
                  <a:gd name="T40" fmla="*/ 43 w 48"/>
                  <a:gd name="T41" fmla="*/ 6 h 48"/>
                  <a:gd name="T42" fmla="*/ 39 w 48"/>
                  <a:gd name="T43" fmla="*/ 3 h 48"/>
                  <a:gd name="T44" fmla="*/ 35 w 48"/>
                  <a:gd name="T45" fmla="*/ 2 h 48"/>
                  <a:gd name="T46" fmla="*/ 2 w 48"/>
                  <a:gd name="T47" fmla="*/ 2 h 48"/>
                  <a:gd name="T48" fmla="*/ 2 w 48"/>
                  <a:gd name="T49" fmla="*/ 25 h 48"/>
                  <a:gd name="T50" fmla="*/ 35 w 48"/>
                  <a:gd name="T51" fmla="*/ 2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9" name="Freeform 232"/>
              <p:cNvSpPr/>
              <p:nvPr/>
            </p:nvSpPr>
            <p:spPr bwMode="auto">
              <a:xfrm>
                <a:off x="7273925" y="-628650"/>
                <a:ext cx="3175" cy="87313"/>
              </a:xfrm>
              <a:custGeom>
                <a:avLst/>
                <a:gdLst>
                  <a:gd name="T0" fmla="*/ 0 w 2"/>
                  <a:gd name="T1" fmla="*/ 0 h 55"/>
                  <a:gd name="T2" fmla="*/ 0 w 2"/>
                  <a:gd name="T3" fmla="*/ 55 h 55"/>
                  <a:gd name="T4" fmla="*/ 2 w 2"/>
                  <a:gd name="T5" fmla="*/ 55 h 55"/>
                  <a:gd name="T6" fmla="*/ 2 w 2"/>
                  <a:gd name="T7" fmla="*/ 0 h 55"/>
                  <a:gd name="T8" fmla="*/ 0 w 2"/>
                  <a:gd name="T9" fmla="*/ 0 h 55"/>
                  <a:gd name="T10" fmla="*/ 0 w 2"/>
                  <a:gd name="T11" fmla="*/ 0 h 55"/>
                </a:gdLst>
                <a:ahLst/>
                <a:cxnLst>
                  <a:cxn ang="0">
                    <a:pos x="T0" y="T1"/>
                  </a:cxn>
                  <a:cxn ang="0">
                    <a:pos x="T2" y="T3"/>
                  </a:cxn>
                  <a:cxn ang="0">
                    <a:pos x="T4" y="T5"/>
                  </a:cxn>
                  <a:cxn ang="0">
                    <a:pos x="T6" y="T7"/>
                  </a:cxn>
                  <a:cxn ang="0">
                    <a:pos x="T8" y="T9"/>
                  </a:cxn>
                  <a:cxn ang="0">
                    <a:pos x="T10" y="T11"/>
                  </a:cxn>
                </a:cxnLst>
                <a:rect l="0" t="0" r="r" b="b"/>
                <a:pathLst>
                  <a:path w="2" h="55">
                    <a:moveTo>
                      <a:pt x="0" y="0"/>
                    </a:moveTo>
                    <a:lnTo>
                      <a:pt x="0" y="55"/>
                    </a:lnTo>
                    <a:lnTo>
                      <a:pt x="2" y="55"/>
                    </a:lnTo>
                    <a:lnTo>
                      <a:pt x="2"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0" name="Freeform 233"/>
              <p:cNvSpPr>
                <a:spLocks noEditPoints="1"/>
              </p:cNvSpPr>
              <p:nvPr/>
            </p:nvSpPr>
            <p:spPr bwMode="auto">
              <a:xfrm>
                <a:off x="7285038" y="-628650"/>
                <a:ext cx="88900" cy="87313"/>
              </a:xfrm>
              <a:custGeom>
                <a:avLst/>
                <a:gdLst>
                  <a:gd name="T0" fmla="*/ 0 w 49"/>
                  <a:gd name="T1" fmla="*/ 0 h 48"/>
                  <a:gd name="T2" fmla="*/ 25 w 49"/>
                  <a:gd name="T3" fmla="*/ 0 h 48"/>
                  <a:gd name="T4" fmla="*/ 34 w 49"/>
                  <a:gd name="T5" fmla="*/ 2 h 48"/>
                  <a:gd name="T6" fmla="*/ 42 w 49"/>
                  <a:gd name="T7" fmla="*/ 7 h 48"/>
                  <a:gd name="T8" fmla="*/ 47 w 49"/>
                  <a:gd name="T9" fmla="*/ 15 h 48"/>
                  <a:gd name="T10" fmla="*/ 49 w 49"/>
                  <a:gd name="T11" fmla="*/ 24 h 48"/>
                  <a:gd name="T12" fmla="*/ 47 w 49"/>
                  <a:gd name="T13" fmla="*/ 33 h 48"/>
                  <a:gd name="T14" fmla="*/ 42 w 49"/>
                  <a:gd name="T15" fmla="*/ 41 h 48"/>
                  <a:gd name="T16" fmla="*/ 34 w 49"/>
                  <a:gd name="T17" fmla="*/ 46 h 48"/>
                  <a:gd name="T18" fmla="*/ 25 w 49"/>
                  <a:gd name="T19" fmla="*/ 48 h 48"/>
                  <a:gd name="T20" fmla="*/ 0 w 49"/>
                  <a:gd name="T21" fmla="*/ 48 h 48"/>
                  <a:gd name="T22" fmla="*/ 0 w 49"/>
                  <a:gd name="T23" fmla="*/ 0 h 48"/>
                  <a:gd name="T24" fmla="*/ 25 w 49"/>
                  <a:gd name="T25" fmla="*/ 46 h 48"/>
                  <a:gd name="T26" fmla="*/ 33 w 49"/>
                  <a:gd name="T27" fmla="*/ 44 h 48"/>
                  <a:gd name="T28" fmla="*/ 40 w 49"/>
                  <a:gd name="T29" fmla="*/ 39 h 48"/>
                  <a:gd name="T30" fmla="*/ 45 w 49"/>
                  <a:gd name="T31" fmla="*/ 32 h 48"/>
                  <a:gd name="T32" fmla="*/ 47 w 49"/>
                  <a:gd name="T33" fmla="*/ 24 h 48"/>
                  <a:gd name="T34" fmla="*/ 45 w 49"/>
                  <a:gd name="T35" fmla="*/ 15 h 48"/>
                  <a:gd name="T36" fmla="*/ 40 w 49"/>
                  <a:gd name="T37" fmla="*/ 9 h 48"/>
                  <a:gd name="T38" fmla="*/ 33 w 49"/>
                  <a:gd name="T39" fmla="*/ 4 h 48"/>
                  <a:gd name="T40" fmla="*/ 25 w 49"/>
                  <a:gd name="T41" fmla="*/ 2 h 48"/>
                  <a:gd name="T42" fmla="*/ 2 w 49"/>
                  <a:gd name="T43" fmla="*/ 2 h 48"/>
                  <a:gd name="T44" fmla="*/ 2 w 49"/>
                  <a:gd name="T45" fmla="*/ 46 h 48"/>
                  <a:gd name="T46" fmla="*/ 25 w 49"/>
                  <a:gd name="T47" fmla="*/ 46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9" h="48">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1" name="Freeform 234"/>
              <p:cNvSpPr/>
              <p:nvPr/>
            </p:nvSpPr>
            <p:spPr bwMode="auto">
              <a:xfrm>
                <a:off x="7378700" y="-628650"/>
                <a:ext cx="88900" cy="87313"/>
              </a:xfrm>
              <a:custGeom>
                <a:avLst/>
                <a:gdLst>
                  <a:gd name="T0" fmla="*/ 0 w 56"/>
                  <a:gd name="T1" fmla="*/ 0 h 55"/>
                  <a:gd name="T2" fmla="*/ 56 w 56"/>
                  <a:gd name="T3" fmla="*/ 0 h 55"/>
                  <a:gd name="T4" fmla="*/ 56 w 56"/>
                  <a:gd name="T5" fmla="*/ 2 h 55"/>
                  <a:gd name="T6" fmla="*/ 1 w 56"/>
                  <a:gd name="T7" fmla="*/ 2 h 55"/>
                  <a:gd name="T8" fmla="*/ 1 w 56"/>
                  <a:gd name="T9" fmla="*/ 26 h 55"/>
                  <a:gd name="T10" fmla="*/ 54 w 56"/>
                  <a:gd name="T11" fmla="*/ 26 h 55"/>
                  <a:gd name="T12" fmla="*/ 54 w 56"/>
                  <a:gd name="T13" fmla="*/ 28 h 55"/>
                  <a:gd name="T14" fmla="*/ 1 w 56"/>
                  <a:gd name="T15" fmla="*/ 28 h 55"/>
                  <a:gd name="T16" fmla="*/ 1 w 56"/>
                  <a:gd name="T17" fmla="*/ 53 h 55"/>
                  <a:gd name="T18" fmla="*/ 56 w 56"/>
                  <a:gd name="T19" fmla="*/ 53 h 55"/>
                  <a:gd name="T20" fmla="*/ 56 w 56"/>
                  <a:gd name="T21" fmla="*/ 55 h 55"/>
                  <a:gd name="T22" fmla="*/ 0 w 56"/>
                  <a:gd name="T23" fmla="*/ 55 h 55"/>
                  <a:gd name="T24" fmla="*/ 0 w 56"/>
                  <a:gd name="T25" fmla="*/ 0 h 55"/>
                  <a:gd name="T26" fmla="*/ 0 w 56"/>
                  <a:gd name="T2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6" h="55">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2" name="Freeform 235"/>
              <p:cNvSpPr/>
              <p:nvPr/>
            </p:nvSpPr>
            <p:spPr bwMode="auto">
              <a:xfrm>
                <a:off x="7469188" y="-628650"/>
                <a:ext cx="171450" cy="87313"/>
              </a:xfrm>
              <a:custGeom>
                <a:avLst/>
                <a:gdLst>
                  <a:gd name="T0" fmla="*/ 92 w 94"/>
                  <a:gd name="T1" fmla="*/ 24 h 48"/>
                  <a:gd name="T2" fmla="*/ 91 w 94"/>
                  <a:gd name="T3" fmla="*/ 15 h 48"/>
                  <a:gd name="T4" fmla="*/ 86 w 94"/>
                  <a:gd name="T5" fmla="*/ 8 h 48"/>
                  <a:gd name="T6" fmla="*/ 79 w 94"/>
                  <a:gd name="T7" fmla="*/ 3 h 48"/>
                  <a:gd name="T8" fmla="*/ 70 w 94"/>
                  <a:gd name="T9" fmla="*/ 2 h 48"/>
                  <a:gd name="T10" fmla="*/ 63 w 94"/>
                  <a:gd name="T11" fmla="*/ 3 h 48"/>
                  <a:gd name="T12" fmla="*/ 56 w 94"/>
                  <a:gd name="T13" fmla="*/ 7 h 48"/>
                  <a:gd name="T14" fmla="*/ 51 w 94"/>
                  <a:gd name="T15" fmla="*/ 14 h 48"/>
                  <a:gd name="T16" fmla="*/ 49 w 94"/>
                  <a:gd name="T17" fmla="*/ 24 h 48"/>
                  <a:gd name="T18" fmla="*/ 46 w 94"/>
                  <a:gd name="T19" fmla="*/ 34 h 48"/>
                  <a:gd name="T20" fmla="*/ 41 w 94"/>
                  <a:gd name="T21" fmla="*/ 41 h 48"/>
                  <a:gd name="T22" fmla="*/ 33 w 94"/>
                  <a:gd name="T23" fmla="*/ 46 h 48"/>
                  <a:gd name="T24" fmla="*/ 24 w 94"/>
                  <a:gd name="T25" fmla="*/ 48 h 48"/>
                  <a:gd name="T26" fmla="*/ 15 w 94"/>
                  <a:gd name="T27" fmla="*/ 46 h 48"/>
                  <a:gd name="T28" fmla="*/ 7 w 94"/>
                  <a:gd name="T29" fmla="*/ 41 h 48"/>
                  <a:gd name="T30" fmla="*/ 2 w 94"/>
                  <a:gd name="T31" fmla="*/ 33 h 48"/>
                  <a:gd name="T32" fmla="*/ 0 w 94"/>
                  <a:gd name="T33" fmla="*/ 24 h 48"/>
                  <a:gd name="T34" fmla="*/ 2 w 94"/>
                  <a:gd name="T35" fmla="*/ 14 h 48"/>
                  <a:gd name="T36" fmla="*/ 7 w 94"/>
                  <a:gd name="T37" fmla="*/ 7 h 48"/>
                  <a:gd name="T38" fmla="*/ 15 w 94"/>
                  <a:gd name="T39" fmla="*/ 1 h 48"/>
                  <a:gd name="T40" fmla="*/ 24 w 94"/>
                  <a:gd name="T41" fmla="*/ 0 h 48"/>
                  <a:gd name="T42" fmla="*/ 24 w 94"/>
                  <a:gd name="T43" fmla="*/ 1 h 48"/>
                  <a:gd name="T44" fmla="*/ 16 w 94"/>
                  <a:gd name="T45" fmla="*/ 3 h 48"/>
                  <a:gd name="T46" fmla="*/ 9 w 94"/>
                  <a:gd name="T47" fmla="*/ 8 h 48"/>
                  <a:gd name="T48" fmla="*/ 4 w 94"/>
                  <a:gd name="T49" fmla="*/ 15 h 48"/>
                  <a:gd name="T50" fmla="*/ 2 w 94"/>
                  <a:gd name="T51" fmla="*/ 24 h 48"/>
                  <a:gd name="T52" fmla="*/ 4 w 94"/>
                  <a:gd name="T53" fmla="*/ 32 h 48"/>
                  <a:gd name="T54" fmla="*/ 9 w 94"/>
                  <a:gd name="T55" fmla="*/ 39 h 48"/>
                  <a:gd name="T56" fmla="*/ 16 w 94"/>
                  <a:gd name="T57" fmla="*/ 44 h 48"/>
                  <a:gd name="T58" fmla="*/ 24 w 94"/>
                  <a:gd name="T59" fmla="*/ 46 h 48"/>
                  <a:gd name="T60" fmla="*/ 33 w 94"/>
                  <a:gd name="T61" fmla="*/ 44 h 48"/>
                  <a:gd name="T62" fmla="*/ 39 w 94"/>
                  <a:gd name="T63" fmla="*/ 40 h 48"/>
                  <a:gd name="T64" fmla="*/ 44 w 94"/>
                  <a:gd name="T65" fmla="*/ 33 h 48"/>
                  <a:gd name="T66" fmla="*/ 46 w 94"/>
                  <a:gd name="T67" fmla="*/ 24 h 48"/>
                  <a:gd name="T68" fmla="*/ 49 w 94"/>
                  <a:gd name="T69" fmla="*/ 14 h 48"/>
                  <a:gd name="T70" fmla="*/ 54 w 94"/>
                  <a:gd name="T71" fmla="*/ 6 h 48"/>
                  <a:gd name="T72" fmla="*/ 61 w 94"/>
                  <a:gd name="T73" fmla="*/ 1 h 48"/>
                  <a:gd name="T74" fmla="*/ 70 w 94"/>
                  <a:gd name="T75" fmla="*/ 0 h 48"/>
                  <a:gd name="T76" fmla="*/ 80 w 94"/>
                  <a:gd name="T77" fmla="*/ 2 h 48"/>
                  <a:gd name="T78" fmla="*/ 87 w 94"/>
                  <a:gd name="T79" fmla="*/ 7 h 48"/>
                  <a:gd name="T80" fmla="*/ 92 w 94"/>
                  <a:gd name="T81" fmla="*/ 14 h 48"/>
                  <a:gd name="T82" fmla="*/ 94 w 94"/>
                  <a:gd name="T83" fmla="*/ 24 h 48"/>
                  <a:gd name="T84" fmla="*/ 93 w 94"/>
                  <a:gd name="T85" fmla="*/ 31 h 48"/>
                  <a:gd name="T86" fmla="*/ 90 w 94"/>
                  <a:gd name="T87" fmla="*/ 37 h 48"/>
                  <a:gd name="T88" fmla="*/ 86 w 94"/>
                  <a:gd name="T89" fmla="*/ 42 h 48"/>
                  <a:gd name="T90" fmla="*/ 80 w 94"/>
                  <a:gd name="T91" fmla="*/ 46 h 48"/>
                  <a:gd name="T92" fmla="*/ 80 w 94"/>
                  <a:gd name="T93" fmla="*/ 44 h 48"/>
                  <a:gd name="T94" fmla="*/ 85 w 94"/>
                  <a:gd name="T95" fmla="*/ 40 h 48"/>
                  <a:gd name="T96" fmla="*/ 89 w 94"/>
                  <a:gd name="T97" fmla="*/ 35 h 48"/>
                  <a:gd name="T98" fmla="*/ 92 w 94"/>
                  <a:gd name="T99" fmla="*/ 30 h 48"/>
                  <a:gd name="T100" fmla="*/ 92 w 94"/>
                  <a:gd name="T101"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4" h="48">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3" name="Freeform 236"/>
              <p:cNvSpPr/>
              <p:nvPr/>
            </p:nvSpPr>
            <p:spPr bwMode="auto">
              <a:xfrm>
                <a:off x="7645400" y="-628650"/>
                <a:ext cx="6350" cy="87313"/>
              </a:xfrm>
              <a:custGeom>
                <a:avLst/>
                <a:gdLst>
                  <a:gd name="T0" fmla="*/ 0 w 4"/>
                  <a:gd name="T1" fmla="*/ 0 h 55"/>
                  <a:gd name="T2" fmla="*/ 0 w 4"/>
                  <a:gd name="T3" fmla="*/ 55 h 55"/>
                  <a:gd name="T4" fmla="*/ 4 w 4"/>
                  <a:gd name="T5" fmla="*/ 55 h 55"/>
                  <a:gd name="T6" fmla="*/ 4 w 4"/>
                  <a:gd name="T7" fmla="*/ 0 h 55"/>
                  <a:gd name="T8" fmla="*/ 0 w 4"/>
                  <a:gd name="T9" fmla="*/ 0 h 55"/>
                  <a:gd name="T10" fmla="*/ 0 w 4"/>
                  <a:gd name="T11" fmla="*/ 0 h 55"/>
                </a:gdLst>
                <a:ahLst/>
                <a:cxnLst>
                  <a:cxn ang="0">
                    <a:pos x="T0" y="T1"/>
                  </a:cxn>
                  <a:cxn ang="0">
                    <a:pos x="T2" y="T3"/>
                  </a:cxn>
                  <a:cxn ang="0">
                    <a:pos x="T4" y="T5"/>
                  </a:cxn>
                  <a:cxn ang="0">
                    <a:pos x="T6" y="T7"/>
                  </a:cxn>
                  <a:cxn ang="0">
                    <a:pos x="T8" y="T9"/>
                  </a:cxn>
                  <a:cxn ang="0">
                    <a:pos x="T10" y="T11"/>
                  </a:cxn>
                </a:cxnLst>
                <a:rect l="0" t="0" r="r" b="b"/>
                <a:pathLst>
                  <a:path w="4" h="55">
                    <a:moveTo>
                      <a:pt x="0" y="0"/>
                    </a:moveTo>
                    <a:lnTo>
                      <a:pt x="0" y="55"/>
                    </a:lnTo>
                    <a:lnTo>
                      <a:pt x="4" y="55"/>
                    </a:lnTo>
                    <a:lnTo>
                      <a:pt x="4"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4" name="Freeform 237"/>
              <p:cNvSpPr/>
              <p:nvPr/>
            </p:nvSpPr>
            <p:spPr bwMode="auto">
              <a:xfrm>
                <a:off x="7656513" y="-628650"/>
                <a:ext cx="88900" cy="87313"/>
              </a:xfrm>
              <a:custGeom>
                <a:avLst/>
                <a:gdLst>
                  <a:gd name="T0" fmla="*/ 4 w 49"/>
                  <a:gd name="T1" fmla="*/ 32 h 48"/>
                  <a:gd name="T2" fmla="*/ 9 w 49"/>
                  <a:gd name="T3" fmla="*/ 39 h 48"/>
                  <a:gd name="T4" fmla="*/ 16 w 49"/>
                  <a:gd name="T5" fmla="*/ 44 h 48"/>
                  <a:gd name="T6" fmla="*/ 24 w 49"/>
                  <a:gd name="T7" fmla="*/ 46 h 48"/>
                  <a:gd name="T8" fmla="*/ 33 w 49"/>
                  <a:gd name="T9" fmla="*/ 44 h 48"/>
                  <a:gd name="T10" fmla="*/ 40 w 49"/>
                  <a:gd name="T11" fmla="*/ 39 h 48"/>
                  <a:gd name="T12" fmla="*/ 45 w 49"/>
                  <a:gd name="T13" fmla="*/ 32 h 48"/>
                  <a:gd name="T14" fmla="*/ 47 w 49"/>
                  <a:gd name="T15" fmla="*/ 24 h 48"/>
                  <a:gd name="T16" fmla="*/ 47 w 49"/>
                  <a:gd name="T17" fmla="*/ 24 h 48"/>
                  <a:gd name="T18" fmla="*/ 26 w 49"/>
                  <a:gd name="T19" fmla="*/ 24 h 48"/>
                  <a:gd name="T20" fmla="*/ 26 w 49"/>
                  <a:gd name="T21" fmla="*/ 22 h 48"/>
                  <a:gd name="T22" fmla="*/ 49 w 49"/>
                  <a:gd name="T23" fmla="*/ 22 h 48"/>
                  <a:gd name="T24" fmla="*/ 49 w 49"/>
                  <a:gd name="T25" fmla="*/ 24 h 48"/>
                  <a:gd name="T26" fmla="*/ 47 w 49"/>
                  <a:gd name="T27" fmla="*/ 33 h 48"/>
                  <a:gd name="T28" fmla="*/ 41 w 49"/>
                  <a:gd name="T29" fmla="*/ 41 h 48"/>
                  <a:gd name="T30" fmla="*/ 34 w 49"/>
                  <a:gd name="T31" fmla="*/ 46 h 48"/>
                  <a:gd name="T32" fmla="*/ 24 w 49"/>
                  <a:gd name="T33" fmla="*/ 48 h 48"/>
                  <a:gd name="T34" fmla="*/ 15 w 49"/>
                  <a:gd name="T35" fmla="*/ 46 h 48"/>
                  <a:gd name="T36" fmla="*/ 7 w 49"/>
                  <a:gd name="T37" fmla="*/ 41 h 48"/>
                  <a:gd name="T38" fmla="*/ 2 w 49"/>
                  <a:gd name="T39" fmla="*/ 33 h 48"/>
                  <a:gd name="T40" fmla="*/ 0 w 49"/>
                  <a:gd name="T41" fmla="*/ 24 h 48"/>
                  <a:gd name="T42" fmla="*/ 0 w 49"/>
                  <a:gd name="T43" fmla="*/ 24 h 48"/>
                  <a:gd name="T44" fmla="*/ 2 w 49"/>
                  <a:gd name="T45" fmla="*/ 14 h 48"/>
                  <a:gd name="T46" fmla="*/ 7 w 49"/>
                  <a:gd name="T47" fmla="*/ 7 h 48"/>
                  <a:gd name="T48" fmla="*/ 15 w 49"/>
                  <a:gd name="T49" fmla="*/ 1 h 48"/>
                  <a:gd name="T50" fmla="*/ 24 w 49"/>
                  <a:gd name="T51" fmla="*/ 0 h 48"/>
                  <a:gd name="T52" fmla="*/ 31 w 49"/>
                  <a:gd name="T53" fmla="*/ 1 h 48"/>
                  <a:gd name="T54" fmla="*/ 38 w 49"/>
                  <a:gd name="T55" fmla="*/ 3 h 48"/>
                  <a:gd name="T56" fmla="*/ 34 w 49"/>
                  <a:gd name="T57" fmla="*/ 3 h 48"/>
                  <a:gd name="T58" fmla="*/ 29 w 49"/>
                  <a:gd name="T59" fmla="*/ 2 h 48"/>
                  <a:gd name="T60" fmla="*/ 24 w 49"/>
                  <a:gd name="T61" fmla="*/ 1 h 48"/>
                  <a:gd name="T62" fmla="*/ 16 w 49"/>
                  <a:gd name="T63" fmla="*/ 3 h 48"/>
                  <a:gd name="T64" fmla="*/ 9 w 49"/>
                  <a:gd name="T65" fmla="*/ 8 h 48"/>
                  <a:gd name="T66" fmla="*/ 4 w 49"/>
                  <a:gd name="T67" fmla="*/ 15 h 48"/>
                  <a:gd name="T68" fmla="*/ 2 w 49"/>
                  <a:gd name="T69" fmla="*/ 24 h 48"/>
                  <a:gd name="T70" fmla="*/ 4 w 49"/>
                  <a:gd name="T71"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 h="48">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5" name="Freeform 238"/>
              <p:cNvSpPr/>
              <p:nvPr/>
            </p:nvSpPr>
            <p:spPr bwMode="auto">
              <a:xfrm>
                <a:off x="7750175" y="-628650"/>
                <a:ext cx="87312" cy="87313"/>
              </a:xfrm>
              <a:custGeom>
                <a:avLst/>
                <a:gdLst>
                  <a:gd name="T0" fmla="*/ 53 w 55"/>
                  <a:gd name="T1" fmla="*/ 0 h 55"/>
                  <a:gd name="T2" fmla="*/ 55 w 55"/>
                  <a:gd name="T3" fmla="*/ 0 h 55"/>
                  <a:gd name="T4" fmla="*/ 55 w 55"/>
                  <a:gd name="T5" fmla="*/ 55 h 55"/>
                  <a:gd name="T6" fmla="*/ 53 w 55"/>
                  <a:gd name="T7" fmla="*/ 55 h 55"/>
                  <a:gd name="T8" fmla="*/ 2 w 55"/>
                  <a:gd name="T9" fmla="*/ 3 h 55"/>
                  <a:gd name="T10" fmla="*/ 2 w 55"/>
                  <a:gd name="T11" fmla="*/ 55 h 55"/>
                  <a:gd name="T12" fmla="*/ 0 w 55"/>
                  <a:gd name="T13" fmla="*/ 55 h 55"/>
                  <a:gd name="T14" fmla="*/ 0 w 55"/>
                  <a:gd name="T15" fmla="*/ 0 h 55"/>
                  <a:gd name="T16" fmla="*/ 2 w 55"/>
                  <a:gd name="T17" fmla="*/ 0 h 55"/>
                  <a:gd name="T18" fmla="*/ 53 w 55"/>
                  <a:gd name="T19" fmla="*/ 51 h 55"/>
                  <a:gd name="T20" fmla="*/ 53 w 55"/>
                  <a:gd name="T21" fmla="*/ 0 h 55"/>
                  <a:gd name="T22" fmla="*/ 53 w 55"/>
                  <a:gd name="T23"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6" name="Freeform 239"/>
              <p:cNvSpPr>
                <a:spLocks noEditPoints="1"/>
              </p:cNvSpPr>
              <p:nvPr/>
            </p:nvSpPr>
            <p:spPr bwMode="auto">
              <a:xfrm>
                <a:off x="699770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35 w 48"/>
                  <a:gd name="T21" fmla="*/ 27 h 48"/>
                  <a:gd name="T22" fmla="*/ 48 w 48"/>
                  <a:gd name="T23" fmla="*/ 48 h 48"/>
                  <a:gd name="T24" fmla="*/ 46 w 48"/>
                  <a:gd name="T25" fmla="*/ 48 h 48"/>
                  <a:gd name="T26" fmla="*/ 33 w 48"/>
                  <a:gd name="T27" fmla="*/ 27 h 48"/>
                  <a:gd name="T28" fmla="*/ 2 w 48"/>
                  <a:gd name="T29" fmla="*/ 27 h 48"/>
                  <a:gd name="T30" fmla="*/ 2 w 48"/>
                  <a:gd name="T31" fmla="*/ 48 h 48"/>
                  <a:gd name="T32" fmla="*/ 0 w 48"/>
                  <a:gd name="T33" fmla="*/ 48 h 48"/>
                  <a:gd name="T34" fmla="*/ 0 w 48"/>
                  <a:gd name="T35" fmla="*/ 0 h 48"/>
                  <a:gd name="T36" fmla="*/ 39 w 48"/>
                  <a:gd name="T37" fmla="*/ 24 h 48"/>
                  <a:gd name="T38" fmla="*/ 43 w 48"/>
                  <a:gd name="T39" fmla="*/ 22 h 48"/>
                  <a:gd name="T40" fmla="*/ 45 w 48"/>
                  <a:gd name="T41" fmla="*/ 18 h 48"/>
                  <a:gd name="T42" fmla="*/ 46 w 48"/>
                  <a:gd name="T43" fmla="*/ 13 h 48"/>
                  <a:gd name="T44" fmla="*/ 45 w 48"/>
                  <a:gd name="T45" fmla="*/ 9 h 48"/>
                  <a:gd name="T46" fmla="*/ 43 w 48"/>
                  <a:gd name="T47" fmla="*/ 6 h 48"/>
                  <a:gd name="T48" fmla="*/ 39 w 48"/>
                  <a:gd name="T49" fmla="*/ 3 h 48"/>
                  <a:gd name="T50" fmla="*/ 35 w 48"/>
                  <a:gd name="T51" fmla="*/ 2 h 48"/>
                  <a:gd name="T52" fmla="*/ 2 w 48"/>
                  <a:gd name="T53" fmla="*/ 2 h 48"/>
                  <a:gd name="T54" fmla="*/ 2 w 48"/>
                  <a:gd name="T55" fmla="*/ 25 h 48"/>
                  <a:gd name="T56" fmla="*/ 35 w 48"/>
                  <a:gd name="T57" fmla="*/ 25 h 48"/>
                  <a:gd name="T58" fmla="*/ 39 w 48"/>
                  <a:gd name="T59"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7" name="Freeform 240"/>
              <p:cNvSpPr>
                <a:spLocks noEditPoints="1"/>
              </p:cNvSpPr>
              <p:nvPr/>
            </p:nvSpPr>
            <p:spPr bwMode="auto">
              <a:xfrm>
                <a:off x="7091363" y="-628650"/>
                <a:ext cx="87312" cy="87313"/>
              </a:xfrm>
              <a:custGeom>
                <a:avLst/>
                <a:gdLst>
                  <a:gd name="T0" fmla="*/ 55 w 55"/>
                  <a:gd name="T1" fmla="*/ 55 h 55"/>
                  <a:gd name="T2" fmla="*/ 53 w 55"/>
                  <a:gd name="T3" fmla="*/ 55 h 55"/>
                  <a:gd name="T4" fmla="*/ 50 w 55"/>
                  <a:gd name="T5" fmla="*/ 50 h 55"/>
                  <a:gd name="T6" fmla="*/ 4 w 55"/>
                  <a:gd name="T7" fmla="*/ 50 h 55"/>
                  <a:gd name="T8" fmla="*/ 2 w 55"/>
                  <a:gd name="T9" fmla="*/ 55 h 55"/>
                  <a:gd name="T10" fmla="*/ 0 w 55"/>
                  <a:gd name="T11" fmla="*/ 55 h 55"/>
                  <a:gd name="T12" fmla="*/ 25 w 55"/>
                  <a:gd name="T13" fmla="*/ 0 h 55"/>
                  <a:gd name="T14" fmla="*/ 27 w 55"/>
                  <a:gd name="T15" fmla="*/ 0 h 55"/>
                  <a:gd name="T16" fmla="*/ 55 w 55"/>
                  <a:gd name="T17" fmla="*/ 55 h 55"/>
                  <a:gd name="T18" fmla="*/ 55 w 55"/>
                  <a:gd name="T19" fmla="*/ 55 h 55"/>
                  <a:gd name="T20" fmla="*/ 5 w 55"/>
                  <a:gd name="T21" fmla="*/ 48 h 55"/>
                  <a:gd name="T22" fmla="*/ 49 w 55"/>
                  <a:gd name="T23" fmla="*/ 48 h 55"/>
                  <a:gd name="T24" fmla="*/ 26 w 55"/>
                  <a:gd name="T25" fmla="*/ 3 h 55"/>
                  <a:gd name="T26" fmla="*/ 5 w 55"/>
                  <a:gd name="T27" fmla="*/ 48 h 55"/>
                  <a:gd name="T28" fmla="*/ 5 w 55"/>
                  <a:gd name="T29" fmla="*/ 4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 h="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8" name="Freeform 241"/>
              <p:cNvSpPr>
                <a:spLocks noEditPoints="1"/>
              </p:cNvSpPr>
              <p:nvPr/>
            </p:nvSpPr>
            <p:spPr bwMode="auto">
              <a:xfrm>
                <a:off x="718185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2 w 48"/>
                  <a:gd name="T21" fmla="*/ 27 h 48"/>
                  <a:gd name="T22" fmla="*/ 2 w 48"/>
                  <a:gd name="T23" fmla="*/ 48 h 48"/>
                  <a:gd name="T24" fmla="*/ 0 w 48"/>
                  <a:gd name="T25" fmla="*/ 48 h 48"/>
                  <a:gd name="T26" fmla="*/ 0 w 48"/>
                  <a:gd name="T27" fmla="*/ 0 h 48"/>
                  <a:gd name="T28" fmla="*/ 35 w 48"/>
                  <a:gd name="T29" fmla="*/ 25 h 48"/>
                  <a:gd name="T30" fmla="*/ 39 w 48"/>
                  <a:gd name="T31" fmla="*/ 24 h 48"/>
                  <a:gd name="T32" fmla="*/ 43 w 48"/>
                  <a:gd name="T33" fmla="*/ 22 h 48"/>
                  <a:gd name="T34" fmla="*/ 45 w 48"/>
                  <a:gd name="T35" fmla="*/ 18 h 48"/>
                  <a:gd name="T36" fmla="*/ 46 w 48"/>
                  <a:gd name="T37" fmla="*/ 13 h 48"/>
                  <a:gd name="T38" fmla="*/ 45 w 48"/>
                  <a:gd name="T39" fmla="*/ 9 h 48"/>
                  <a:gd name="T40" fmla="*/ 43 w 48"/>
                  <a:gd name="T41" fmla="*/ 6 h 48"/>
                  <a:gd name="T42" fmla="*/ 39 w 48"/>
                  <a:gd name="T43" fmla="*/ 3 h 48"/>
                  <a:gd name="T44" fmla="*/ 35 w 48"/>
                  <a:gd name="T45" fmla="*/ 2 h 48"/>
                  <a:gd name="T46" fmla="*/ 2 w 48"/>
                  <a:gd name="T47" fmla="*/ 2 h 48"/>
                  <a:gd name="T48" fmla="*/ 2 w 48"/>
                  <a:gd name="T49" fmla="*/ 25 h 48"/>
                  <a:gd name="T50" fmla="*/ 35 w 48"/>
                  <a:gd name="T51" fmla="*/ 2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9" name="Freeform 242"/>
              <p:cNvSpPr/>
              <p:nvPr/>
            </p:nvSpPr>
            <p:spPr bwMode="auto">
              <a:xfrm>
                <a:off x="7273925" y="-628650"/>
                <a:ext cx="3175" cy="87313"/>
              </a:xfrm>
              <a:custGeom>
                <a:avLst/>
                <a:gdLst>
                  <a:gd name="T0" fmla="*/ 0 w 2"/>
                  <a:gd name="T1" fmla="*/ 0 h 55"/>
                  <a:gd name="T2" fmla="*/ 0 w 2"/>
                  <a:gd name="T3" fmla="*/ 55 h 55"/>
                  <a:gd name="T4" fmla="*/ 2 w 2"/>
                  <a:gd name="T5" fmla="*/ 55 h 55"/>
                  <a:gd name="T6" fmla="*/ 2 w 2"/>
                  <a:gd name="T7" fmla="*/ 0 h 55"/>
                  <a:gd name="T8" fmla="*/ 0 w 2"/>
                  <a:gd name="T9" fmla="*/ 0 h 55"/>
                  <a:gd name="T10" fmla="*/ 0 w 2"/>
                  <a:gd name="T11" fmla="*/ 0 h 55"/>
                </a:gdLst>
                <a:ahLst/>
                <a:cxnLst>
                  <a:cxn ang="0">
                    <a:pos x="T0" y="T1"/>
                  </a:cxn>
                  <a:cxn ang="0">
                    <a:pos x="T2" y="T3"/>
                  </a:cxn>
                  <a:cxn ang="0">
                    <a:pos x="T4" y="T5"/>
                  </a:cxn>
                  <a:cxn ang="0">
                    <a:pos x="T6" y="T7"/>
                  </a:cxn>
                  <a:cxn ang="0">
                    <a:pos x="T8" y="T9"/>
                  </a:cxn>
                  <a:cxn ang="0">
                    <a:pos x="T10" y="T11"/>
                  </a:cxn>
                </a:cxnLst>
                <a:rect l="0" t="0" r="r" b="b"/>
                <a:pathLst>
                  <a:path w="2" h="55">
                    <a:moveTo>
                      <a:pt x="0" y="0"/>
                    </a:moveTo>
                    <a:lnTo>
                      <a:pt x="0" y="55"/>
                    </a:lnTo>
                    <a:lnTo>
                      <a:pt x="2" y="55"/>
                    </a:lnTo>
                    <a:lnTo>
                      <a:pt x="2"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0" name="Freeform 243"/>
              <p:cNvSpPr>
                <a:spLocks noEditPoints="1"/>
              </p:cNvSpPr>
              <p:nvPr/>
            </p:nvSpPr>
            <p:spPr bwMode="auto">
              <a:xfrm>
                <a:off x="7285038" y="-628650"/>
                <a:ext cx="88900" cy="87313"/>
              </a:xfrm>
              <a:custGeom>
                <a:avLst/>
                <a:gdLst>
                  <a:gd name="T0" fmla="*/ 0 w 49"/>
                  <a:gd name="T1" fmla="*/ 0 h 48"/>
                  <a:gd name="T2" fmla="*/ 25 w 49"/>
                  <a:gd name="T3" fmla="*/ 0 h 48"/>
                  <a:gd name="T4" fmla="*/ 34 w 49"/>
                  <a:gd name="T5" fmla="*/ 2 h 48"/>
                  <a:gd name="T6" fmla="*/ 42 w 49"/>
                  <a:gd name="T7" fmla="*/ 7 h 48"/>
                  <a:gd name="T8" fmla="*/ 47 w 49"/>
                  <a:gd name="T9" fmla="*/ 15 h 48"/>
                  <a:gd name="T10" fmla="*/ 49 w 49"/>
                  <a:gd name="T11" fmla="*/ 24 h 48"/>
                  <a:gd name="T12" fmla="*/ 47 w 49"/>
                  <a:gd name="T13" fmla="*/ 33 h 48"/>
                  <a:gd name="T14" fmla="*/ 42 w 49"/>
                  <a:gd name="T15" fmla="*/ 41 h 48"/>
                  <a:gd name="T16" fmla="*/ 34 w 49"/>
                  <a:gd name="T17" fmla="*/ 46 h 48"/>
                  <a:gd name="T18" fmla="*/ 25 w 49"/>
                  <a:gd name="T19" fmla="*/ 48 h 48"/>
                  <a:gd name="T20" fmla="*/ 0 w 49"/>
                  <a:gd name="T21" fmla="*/ 48 h 48"/>
                  <a:gd name="T22" fmla="*/ 0 w 49"/>
                  <a:gd name="T23" fmla="*/ 0 h 48"/>
                  <a:gd name="T24" fmla="*/ 25 w 49"/>
                  <a:gd name="T25" fmla="*/ 46 h 48"/>
                  <a:gd name="T26" fmla="*/ 33 w 49"/>
                  <a:gd name="T27" fmla="*/ 44 h 48"/>
                  <a:gd name="T28" fmla="*/ 40 w 49"/>
                  <a:gd name="T29" fmla="*/ 39 h 48"/>
                  <a:gd name="T30" fmla="*/ 45 w 49"/>
                  <a:gd name="T31" fmla="*/ 32 h 48"/>
                  <a:gd name="T32" fmla="*/ 47 w 49"/>
                  <a:gd name="T33" fmla="*/ 24 h 48"/>
                  <a:gd name="T34" fmla="*/ 45 w 49"/>
                  <a:gd name="T35" fmla="*/ 15 h 48"/>
                  <a:gd name="T36" fmla="*/ 40 w 49"/>
                  <a:gd name="T37" fmla="*/ 9 h 48"/>
                  <a:gd name="T38" fmla="*/ 33 w 49"/>
                  <a:gd name="T39" fmla="*/ 4 h 48"/>
                  <a:gd name="T40" fmla="*/ 25 w 49"/>
                  <a:gd name="T41" fmla="*/ 2 h 48"/>
                  <a:gd name="T42" fmla="*/ 2 w 49"/>
                  <a:gd name="T43" fmla="*/ 2 h 48"/>
                  <a:gd name="T44" fmla="*/ 2 w 49"/>
                  <a:gd name="T45" fmla="*/ 46 h 48"/>
                  <a:gd name="T46" fmla="*/ 25 w 49"/>
                  <a:gd name="T47" fmla="*/ 46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9" h="48">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1" name="Freeform 244"/>
              <p:cNvSpPr/>
              <p:nvPr/>
            </p:nvSpPr>
            <p:spPr bwMode="auto">
              <a:xfrm>
                <a:off x="7378700" y="-628650"/>
                <a:ext cx="88900" cy="87313"/>
              </a:xfrm>
              <a:custGeom>
                <a:avLst/>
                <a:gdLst>
                  <a:gd name="T0" fmla="*/ 0 w 56"/>
                  <a:gd name="T1" fmla="*/ 0 h 55"/>
                  <a:gd name="T2" fmla="*/ 56 w 56"/>
                  <a:gd name="T3" fmla="*/ 0 h 55"/>
                  <a:gd name="T4" fmla="*/ 56 w 56"/>
                  <a:gd name="T5" fmla="*/ 2 h 55"/>
                  <a:gd name="T6" fmla="*/ 1 w 56"/>
                  <a:gd name="T7" fmla="*/ 2 h 55"/>
                  <a:gd name="T8" fmla="*/ 1 w 56"/>
                  <a:gd name="T9" fmla="*/ 26 h 55"/>
                  <a:gd name="T10" fmla="*/ 54 w 56"/>
                  <a:gd name="T11" fmla="*/ 26 h 55"/>
                  <a:gd name="T12" fmla="*/ 54 w 56"/>
                  <a:gd name="T13" fmla="*/ 28 h 55"/>
                  <a:gd name="T14" fmla="*/ 1 w 56"/>
                  <a:gd name="T15" fmla="*/ 28 h 55"/>
                  <a:gd name="T16" fmla="*/ 1 w 56"/>
                  <a:gd name="T17" fmla="*/ 53 h 55"/>
                  <a:gd name="T18" fmla="*/ 56 w 56"/>
                  <a:gd name="T19" fmla="*/ 53 h 55"/>
                  <a:gd name="T20" fmla="*/ 56 w 56"/>
                  <a:gd name="T21" fmla="*/ 55 h 55"/>
                  <a:gd name="T22" fmla="*/ 0 w 56"/>
                  <a:gd name="T23" fmla="*/ 55 h 55"/>
                  <a:gd name="T24" fmla="*/ 0 w 56"/>
                  <a:gd name="T25" fmla="*/ 0 h 55"/>
                  <a:gd name="T26" fmla="*/ 0 w 56"/>
                  <a:gd name="T2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6" h="55">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2" name="Freeform 245"/>
              <p:cNvSpPr/>
              <p:nvPr/>
            </p:nvSpPr>
            <p:spPr bwMode="auto">
              <a:xfrm>
                <a:off x="7469188" y="-628650"/>
                <a:ext cx="171450" cy="87313"/>
              </a:xfrm>
              <a:custGeom>
                <a:avLst/>
                <a:gdLst>
                  <a:gd name="T0" fmla="*/ 92 w 94"/>
                  <a:gd name="T1" fmla="*/ 24 h 48"/>
                  <a:gd name="T2" fmla="*/ 91 w 94"/>
                  <a:gd name="T3" fmla="*/ 15 h 48"/>
                  <a:gd name="T4" fmla="*/ 86 w 94"/>
                  <a:gd name="T5" fmla="*/ 8 h 48"/>
                  <a:gd name="T6" fmla="*/ 79 w 94"/>
                  <a:gd name="T7" fmla="*/ 3 h 48"/>
                  <a:gd name="T8" fmla="*/ 70 w 94"/>
                  <a:gd name="T9" fmla="*/ 2 h 48"/>
                  <a:gd name="T10" fmla="*/ 63 w 94"/>
                  <a:gd name="T11" fmla="*/ 3 h 48"/>
                  <a:gd name="T12" fmla="*/ 56 w 94"/>
                  <a:gd name="T13" fmla="*/ 7 h 48"/>
                  <a:gd name="T14" fmla="*/ 51 w 94"/>
                  <a:gd name="T15" fmla="*/ 14 h 48"/>
                  <a:gd name="T16" fmla="*/ 49 w 94"/>
                  <a:gd name="T17" fmla="*/ 24 h 48"/>
                  <a:gd name="T18" fmla="*/ 46 w 94"/>
                  <a:gd name="T19" fmla="*/ 34 h 48"/>
                  <a:gd name="T20" fmla="*/ 41 w 94"/>
                  <a:gd name="T21" fmla="*/ 41 h 48"/>
                  <a:gd name="T22" fmla="*/ 33 w 94"/>
                  <a:gd name="T23" fmla="*/ 46 h 48"/>
                  <a:gd name="T24" fmla="*/ 24 w 94"/>
                  <a:gd name="T25" fmla="*/ 48 h 48"/>
                  <a:gd name="T26" fmla="*/ 15 w 94"/>
                  <a:gd name="T27" fmla="*/ 46 h 48"/>
                  <a:gd name="T28" fmla="*/ 7 w 94"/>
                  <a:gd name="T29" fmla="*/ 41 h 48"/>
                  <a:gd name="T30" fmla="*/ 2 w 94"/>
                  <a:gd name="T31" fmla="*/ 33 h 48"/>
                  <a:gd name="T32" fmla="*/ 0 w 94"/>
                  <a:gd name="T33" fmla="*/ 24 h 48"/>
                  <a:gd name="T34" fmla="*/ 2 w 94"/>
                  <a:gd name="T35" fmla="*/ 14 h 48"/>
                  <a:gd name="T36" fmla="*/ 7 w 94"/>
                  <a:gd name="T37" fmla="*/ 7 h 48"/>
                  <a:gd name="T38" fmla="*/ 15 w 94"/>
                  <a:gd name="T39" fmla="*/ 1 h 48"/>
                  <a:gd name="T40" fmla="*/ 24 w 94"/>
                  <a:gd name="T41" fmla="*/ 0 h 48"/>
                  <a:gd name="T42" fmla="*/ 24 w 94"/>
                  <a:gd name="T43" fmla="*/ 1 h 48"/>
                  <a:gd name="T44" fmla="*/ 16 w 94"/>
                  <a:gd name="T45" fmla="*/ 3 h 48"/>
                  <a:gd name="T46" fmla="*/ 9 w 94"/>
                  <a:gd name="T47" fmla="*/ 8 h 48"/>
                  <a:gd name="T48" fmla="*/ 4 w 94"/>
                  <a:gd name="T49" fmla="*/ 15 h 48"/>
                  <a:gd name="T50" fmla="*/ 2 w 94"/>
                  <a:gd name="T51" fmla="*/ 24 h 48"/>
                  <a:gd name="T52" fmla="*/ 4 w 94"/>
                  <a:gd name="T53" fmla="*/ 32 h 48"/>
                  <a:gd name="T54" fmla="*/ 9 w 94"/>
                  <a:gd name="T55" fmla="*/ 39 h 48"/>
                  <a:gd name="T56" fmla="*/ 16 w 94"/>
                  <a:gd name="T57" fmla="*/ 44 h 48"/>
                  <a:gd name="T58" fmla="*/ 24 w 94"/>
                  <a:gd name="T59" fmla="*/ 46 h 48"/>
                  <a:gd name="T60" fmla="*/ 33 w 94"/>
                  <a:gd name="T61" fmla="*/ 44 h 48"/>
                  <a:gd name="T62" fmla="*/ 39 w 94"/>
                  <a:gd name="T63" fmla="*/ 40 h 48"/>
                  <a:gd name="T64" fmla="*/ 44 w 94"/>
                  <a:gd name="T65" fmla="*/ 33 h 48"/>
                  <a:gd name="T66" fmla="*/ 46 w 94"/>
                  <a:gd name="T67" fmla="*/ 24 h 48"/>
                  <a:gd name="T68" fmla="*/ 49 w 94"/>
                  <a:gd name="T69" fmla="*/ 14 h 48"/>
                  <a:gd name="T70" fmla="*/ 54 w 94"/>
                  <a:gd name="T71" fmla="*/ 6 h 48"/>
                  <a:gd name="T72" fmla="*/ 61 w 94"/>
                  <a:gd name="T73" fmla="*/ 1 h 48"/>
                  <a:gd name="T74" fmla="*/ 70 w 94"/>
                  <a:gd name="T75" fmla="*/ 0 h 48"/>
                  <a:gd name="T76" fmla="*/ 80 w 94"/>
                  <a:gd name="T77" fmla="*/ 2 h 48"/>
                  <a:gd name="T78" fmla="*/ 87 w 94"/>
                  <a:gd name="T79" fmla="*/ 7 h 48"/>
                  <a:gd name="T80" fmla="*/ 92 w 94"/>
                  <a:gd name="T81" fmla="*/ 14 h 48"/>
                  <a:gd name="T82" fmla="*/ 94 w 94"/>
                  <a:gd name="T83" fmla="*/ 24 h 48"/>
                  <a:gd name="T84" fmla="*/ 93 w 94"/>
                  <a:gd name="T85" fmla="*/ 31 h 48"/>
                  <a:gd name="T86" fmla="*/ 90 w 94"/>
                  <a:gd name="T87" fmla="*/ 37 h 48"/>
                  <a:gd name="T88" fmla="*/ 86 w 94"/>
                  <a:gd name="T89" fmla="*/ 42 h 48"/>
                  <a:gd name="T90" fmla="*/ 80 w 94"/>
                  <a:gd name="T91" fmla="*/ 46 h 48"/>
                  <a:gd name="T92" fmla="*/ 80 w 94"/>
                  <a:gd name="T93" fmla="*/ 44 h 48"/>
                  <a:gd name="T94" fmla="*/ 85 w 94"/>
                  <a:gd name="T95" fmla="*/ 40 h 48"/>
                  <a:gd name="T96" fmla="*/ 89 w 94"/>
                  <a:gd name="T97" fmla="*/ 35 h 48"/>
                  <a:gd name="T98" fmla="*/ 92 w 94"/>
                  <a:gd name="T99" fmla="*/ 30 h 48"/>
                  <a:gd name="T100" fmla="*/ 92 w 94"/>
                  <a:gd name="T101"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4" h="48">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3" name="Freeform 246"/>
              <p:cNvSpPr/>
              <p:nvPr/>
            </p:nvSpPr>
            <p:spPr bwMode="auto">
              <a:xfrm>
                <a:off x="7645400" y="-628650"/>
                <a:ext cx="6350" cy="87313"/>
              </a:xfrm>
              <a:custGeom>
                <a:avLst/>
                <a:gdLst>
                  <a:gd name="T0" fmla="*/ 0 w 4"/>
                  <a:gd name="T1" fmla="*/ 0 h 55"/>
                  <a:gd name="T2" fmla="*/ 0 w 4"/>
                  <a:gd name="T3" fmla="*/ 55 h 55"/>
                  <a:gd name="T4" fmla="*/ 4 w 4"/>
                  <a:gd name="T5" fmla="*/ 55 h 55"/>
                  <a:gd name="T6" fmla="*/ 4 w 4"/>
                  <a:gd name="T7" fmla="*/ 0 h 55"/>
                  <a:gd name="T8" fmla="*/ 0 w 4"/>
                  <a:gd name="T9" fmla="*/ 0 h 55"/>
                  <a:gd name="T10" fmla="*/ 0 w 4"/>
                  <a:gd name="T11" fmla="*/ 0 h 55"/>
                </a:gdLst>
                <a:ahLst/>
                <a:cxnLst>
                  <a:cxn ang="0">
                    <a:pos x="T0" y="T1"/>
                  </a:cxn>
                  <a:cxn ang="0">
                    <a:pos x="T2" y="T3"/>
                  </a:cxn>
                  <a:cxn ang="0">
                    <a:pos x="T4" y="T5"/>
                  </a:cxn>
                  <a:cxn ang="0">
                    <a:pos x="T6" y="T7"/>
                  </a:cxn>
                  <a:cxn ang="0">
                    <a:pos x="T8" y="T9"/>
                  </a:cxn>
                  <a:cxn ang="0">
                    <a:pos x="T10" y="T11"/>
                  </a:cxn>
                </a:cxnLst>
                <a:rect l="0" t="0" r="r" b="b"/>
                <a:pathLst>
                  <a:path w="4" h="55">
                    <a:moveTo>
                      <a:pt x="0" y="0"/>
                    </a:moveTo>
                    <a:lnTo>
                      <a:pt x="0" y="55"/>
                    </a:lnTo>
                    <a:lnTo>
                      <a:pt x="4" y="55"/>
                    </a:lnTo>
                    <a:lnTo>
                      <a:pt x="4"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4" name="Freeform 247"/>
              <p:cNvSpPr/>
              <p:nvPr/>
            </p:nvSpPr>
            <p:spPr bwMode="auto">
              <a:xfrm>
                <a:off x="7656513" y="-628650"/>
                <a:ext cx="88900" cy="87313"/>
              </a:xfrm>
              <a:custGeom>
                <a:avLst/>
                <a:gdLst>
                  <a:gd name="T0" fmla="*/ 4 w 49"/>
                  <a:gd name="T1" fmla="*/ 32 h 48"/>
                  <a:gd name="T2" fmla="*/ 9 w 49"/>
                  <a:gd name="T3" fmla="*/ 39 h 48"/>
                  <a:gd name="T4" fmla="*/ 16 w 49"/>
                  <a:gd name="T5" fmla="*/ 44 h 48"/>
                  <a:gd name="T6" fmla="*/ 24 w 49"/>
                  <a:gd name="T7" fmla="*/ 46 h 48"/>
                  <a:gd name="T8" fmla="*/ 33 w 49"/>
                  <a:gd name="T9" fmla="*/ 44 h 48"/>
                  <a:gd name="T10" fmla="*/ 40 w 49"/>
                  <a:gd name="T11" fmla="*/ 39 h 48"/>
                  <a:gd name="T12" fmla="*/ 45 w 49"/>
                  <a:gd name="T13" fmla="*/ 32 h 48"/>
                  <a:gd name="T14" fmla="*/ 47 w 49"/>
                  <a:gd name="T15" fmla="*/ 24 h 48"/>
                  <a:gd name="T16" fmla="*/ 47 w 49"/>
                  <a:gd name="T17" fmla="*/ 24 h 48"/>
                  <a:gd name="T18" fmla="*/ 26 w 49"/>
                  <a:gd name="T19" fmla="*/ 24 h 48"/>
                  <a:gd name="T20" fmla="*/ 26 w 49"/>
                  <a:gd name="T21" fmla="*/ 22 h 48"/>
                  <a:gd name="T22" fmla="*/ 49 w 49"/>
                  <a:gd name="T23" fmla="*/ 22 h 48"/>
                  <a:gd name="T24" fmla="*/ 49 w 49"/>
                  <a:gd name="T25" fmla="*/ 24 h 48"/>
                  <a:gd name="T26" fmla="*/ 47 w 49"/>
                  <a:gd name="T27" fmla="*/ 33 h 48"/>
                  <a:gd name="T28" fmla="*/ 41 w 49"/>
                  <a:gd name="T29" fmla="*/ 41 h 48"/>
                  <a:gd name="T30" fmla="*/ 34 w 49"/>
                  <a:gd name="T31" fmla="*/ 46 h 48"/>
                  <a:gd name="T32" fmla="*/ 24 w 49"/>
                  <a:gd name="T33" fmla="*/ 48 h 48"/>
                  <a:gd name="T34" fmla="*/ 15 w 49"/>
                  <a:gd name="T35" fmla="*/ 46 h 48"/>
                  <a:gd name="T36" fmla="*/ 7 w 49"/>
                  <a:gd name="T37" fmla="*/ 41 h 48"/>
                  <a:gd name="T38" fmla="*/ 2 w 49"/>
                  <a:gd name="T39" fmla="*/ 33 h 48"/>
                  <a:gd name="T40" fmla="*/ 0 w 49"/>
                  <a:gd name="T41" fmla="*/ 24 h 48"/>
                  <a:gd name="T42" fmla="*/ 0 w 49"/>
                  <a:gd name="T43" fmla="*/ 24 h 48"/>
                  <a:gd name="T44" fmla="*/ 2 w 49"/>
                  <a:gd name="T45" fmla="*/ 14 h 48"/>
                  <a:gd name="T46" fmla="*/ 7 w 49"/>
                  <a:gd name="T47" fmla="*/ 7 h 48"/>
                  <a:gd name="T48" fmla="*/ 15 w 49"/>
                  <a:gd name="T49" fmla="*/ 1 h 48"/>
                  <a:gd name="T50" fmla="*/ 24 w 49"/>
                  <a:gd name="T51" fmla="*/ 0 h 48"/>
                  <a:gd name="T52" fmla="*/ 31 w 49"/>
                  <a:gd name="T53" fmla="*/ 1 h 48"/>
                  <a:gd name="T54" fmla="*/ 38 w 49"/>
                  <a:gd name="T55" fmla="*/ 3 h 48"/>
                  <a:gd name="T56" fmla="*/ 34 w 49"/>
                  <a:gd name="T57" fmla="*/ 3 h 48"/>
                  <a:gd name="T58" fmla="*/ 29 w 49"/>
                  <a:gd name="T59" fmla="*/ 2 h 48"/>
                  <a:gd name="T60" fmla="*/ 24 w 49"/>
                  <a:gd name="T61" fmla="*/ 1 h 48"/>
                  <a:gd name="T62" fmla="*/ 16 w 49"/>
                  <a:gd name="T63" fmla="*/ 3 h 48"/>
                  <a:gd name="T64" fmla="*/ 9 w 49"/>
                  <a:gd name="T65" fmla="*/ 8 h 48"/>
                  <a:gd name="T66" fmla="*/ 4 w 49"/>
                  <a:gd name="T67" fmla="*/ 15 h 48"/>
                  <a:gd name="T68" fmla="*/ 2 w 49"/>
                  <a:gd name="T69" fmla="*/ 24 h 48"/>
                  <a:gd name="T70" fmla="*/ 4 w 49"/>
                  <a:gd name="T71"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 h="48">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5" name="Freeform 248"/>
              <p:cNvSpPr/>
              <p:nvPr/>
            </p:nvSpPr>
            <p:spPr bwMode="auto">
              <a:xfrm>
                <a:off x="7750175" y="-628650"/>
                <a:ext cx="87312" cy="87313"/>
              </a:xfrm>
              <a:custGeom>
                <a:avLst/>
                <a:gdLst>
                  <a:gd name="T0" fmla="*/ 53 w 55"/>
                  <a:gd name="T1" fmla="*/ 0 h 55"/>
                  <a:gd name="T2" fmla="*/ 55 w 55"/>
                  <a:gd name="T3" fmla="*/ 0 h 55"/>
                  <a:gd name="T4" fmla="*/ 55 w 55"/>
                  <a:gd name="T5" fmla="*/ 55 h 55"/>
                  <a:gd name="T6" fmla="*/ 53 w 55"/>
                  <a:gd name="T7" fmla="*/ 55 h 55"/>
                  <a:gd name="T8" fmla="*/ 2 w 55"/>
                  <a:gd name="T9" fmla="*/ 3 h 55"/>
                  <a:gd name="T10" fmla="*/ 2 w 55"/>
                  <a:gd name="T11" fmla="*/ 55 h 55"/>
                  <a:gd name="T12" fmla="*/ 0 w 55"/>
                  <a:gd name="T13" fmla="*/ 55 h 55"/>
                  <a:gd name="T14" fmla="*/ 0 w 55"/>
                  <a:gd name="T15" fmla="*/ 0 h 55"/>
                  <a:gd name="T16" fmla="*/ 2 w 55"/>
                  <a:gd name="T17" fmla="*/ 0 h 55"/>
                  <a:gd name="T18" fmla="*/ 53 w 55"/>
                  <a:gd name="T19" fmla="*/ 51 h 55"/>
                  <a:gd name="T20" fmla="*/ 53 w 55"/>
                  <a:gd name="T21" fmla="*/ 0 h 55"/>
                  <a:gd name="T22" fmla="*/ 53 w 55"/>
                  <a:gd name="T23"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6" name="Freeform 249"/>
              <p:cNvSpPr>
                <a:spLocks noEditPoints="1"/>
              </p:cNvSpPr>
              <p:nvPr/>
            </p:nvSpPr>
            <p:spPr bwMode="auto">
              <a:xfrm>
                <a:off x="6997700" y="-892175"/>
                <a:ext cx="214312" cy="209550"/>
              </a:xfrm>
              <a:custGeom>
                <a:avLst/>
                <a:gdLst>
                  <a:gd name="T0" fmla="*/ 32 w 117"/>
                  <a:gd name="T1" fmla="*/ 5 h 115"/>
                  <a:gd name="T2" fmla="*/ 32 w 117"/>
                  <a:gd name="T3" fmla="*/ 7 h 115"/>
                  <a:gd name="T4" fmla="*/ 27 w 117"/>
                  <a:gd name="T5" fmla="*/ 13 h 115"/>
                  <a:gd name="T6" fmla="*/ 38 w 117"/>
                  <a:gd name="T7" fmla="*/ 19 h 115"/>
                  <a:gd name="T8" fmla="*/ 48 w 117"/>
                  <a:gd name="T9" fmla="*/ 26 h 115"/>
                  <a:gd name="T10" fmla="*/ 20 w 117"/>
                  <a:gd name="T11" fmla="*/ 25 h 115"/>
                  <a:gd name="T12" fmla="*/ 8 w 117"/>
                  <a:gd name="T13" fmla="*/ 41 h 115"/>
                  <a:gd name="T14" fmla="*/ 24 w 117"/>
                  <a:gd name="T15" fmla="*/ 1 h 115"/>
                  <a:gd name="T16" fmla="*/ 23 w 117"/>
                  <a:gd name="T17" fmla="*/ 64 h 115"/>
                  <a:gd name="T18" fmla="*/ 20 w 117"/>
                  <a:gd name="T19" fmla="*/ 48 h 115"/>
                  <a:gd name="T20" fmla="*/ 10 w 117"/>
                  <a:gd name="T21" fmla="*/ 40 h 115"/>
                  <a:gd name="T22" fmla="*/ 20 w 117"/>
                  <a:gd name="T23" fmla="*/ 41 h 115"/>
                  <a:gd name="T24" fmla="*/ 42 w 117"/>
                  <a:gd name="T25" fmla="*/ 41 h 115"/>
                  <a:gd name="T26" fmla="*/ 43 w 117"/>
                  <a:gd name="T27" fmla="*/ 48 h 115"/>
                  <a:gd name="T28" fmla="*/ 30 w 117"/>
                  <a:gd name="T29" fmla="*/ 48 h 115"/>
                  <a:gd name="T30" fmla="*/ 39 w 117"/>
                  <a:gd name="T31" fmla="*/ 64 h 115"/>
                  <a:gd name="T32" fmla="*/ 49 w 117"/>
                  <a:gd name="T33" fmla="*/ 71 h 115"/>
                  <a:gd name="T34" fmla="*/ 30 w 117"/>
                  <a:gd name="T35" fmla="*/ 71 h 115"/>
                  <a:gd name="T36" fmla="*/ 35 w 117"/>
                  <a:gd name="T37" fmla="*/ 93 h 115"/>
                  <a:gd name="T38" fmla="*/ 48 w 117"/>
                  <a:gd name="T39" fmla="*/ 92 h 115"/>
                  <a:gd name="T40" fmla="*/ 24 w 117"/>
                  <a:gd name="T41" fmla="*/ 108 h 115"/>
                  <a:gd name="T42" fmla="*/ 23 w 117"/>
                  <a:gd name="T43" fmla="*/ 95 h 115"/>
                  <a:gd name="T44" fmla="*/ 15 w 117"/>
                  <a:gd name="T45" fmla="*/ 71 h 115"/>
                  <a:gd name="T46" fmla="*/ 0 w 117"/>
                  <a:gd name="T47" fmla="*/ 63 h 115"/>
                  <a:gd name="T48" fmla="*/ 66 w 117"/>
                  <a:gd name="T49" fmla="*/ 66 h 115"/>
                  <a:gd name="T50" fmla="*/ 53 w 117"/>
                  <a:gd name="T51" fmla="*/ 67 h 115"/>
                  <a:gd name="T52" fmla="*/ 54 w 117"/>
                  <a:gd name="T53" fmla="*/ 57 h 115"/>
                  <a:gd name="T54" fmla="*/ 53 w 117"/>
                  <a:gd name="T55" fmla="*/ 28 h 115"/>
                  <a:gd name="T56" fmla="*/ 82 w 117"/>
                  <a:gd name="T57" fmla="*/ 28 h 115"/>
                  <a:gd name="T58" fmla="*/ 94 w 117"/>
                  <a:gd name="T59" fmla="*/ 0 h 115"/>
                  <a:gd name="T60" fmla="*/ 105 w 117"/>
                  <a:gd name="T61" fmla="*/ 5 h 115"/>
                  <a:gd name="T62" fmla="*/ 98 w 117"/>
                  <a:gd name="T63" fmla="*/ 10 h 115"/>
                  <a:gd name="T64" fmla="*/ 95 w 117"/>
                  <a:gd name="T65" fmla="*/ 28 h 115"/>
                  <a:gd name="T66" fmla="*/ 104 w 117"/>
                  <a:gd name="T67" fmla="*/ 37 h 115"/>
                  <a:gd name="T68" fmla="*/ 105 w 117"/>
                  <a:gd name="T69" fmla="*/ 67 h 115"/>
                  <a:gd name="T70" fmla="*/ 95 w 117"/>
                  <a:gd name="T71" fmla="*/ 66 h 115"/>
                  <a:gd name="T72" fmla="*/ 92 w 117"/>
                  <a:gd name="T73" fmla="*/ 102 h 115"/>
                  <a:gd name="T74" fmla="*/ 100 w 117"/>
                  <a:gd name="T75" fmla="*/ 108 h 115"/>
                  <a:gd name="T76" fmla="*/ 117 w 117"/>
                  <a:gd name="T77" fmla="*/ 99 h 115"/>
                  <a:gd name="T78" fmla="*/ 94 w 117"/>
                  <a:gd name="T79" fmla="*/ 114 h 115"/>
                  <a:gd name="T80" fmla="*/ 84 w 117"/>
                  <a:gd name="T81" fmla="*/ 66 h 115"/>
                  <a:gd name="T82" fmla="*/ 67 w 117"/>
                  <a:gd name="T83" fmla="*/ 96 h 115"/>
                  <a:gd name="T84" fmla="*/ 35 w 117"/>
                  <a:gd name="T85" fmla="*/ 108 h 115"/>
                  <a:gd name="T86" fmla="*/ 66 w 117"/>
                  <a:gd name="T87" fmla="*/ 66 h 115"/>
                  <a:gd name="T88" fmla="*/ 74 w 117"/>
                  <a:gd name="T89" fmla="*/ 19 h 115"/>
                  <a:gd name="T90" fmla="*/ 54 w 117"/>
                  <a:gd name="T91" fmla="*/ 5 h 115"/>
                  <a:gd name="T92" fmla="*/ 61 w 117"/>
                  <a:gd name="T93" fmla="*/ 35 h 115"/>
                  <a:gd name="T94" fmla="*/ 97 w 117"/>
                  <a:gd name="T95" fmla="*/ 60 h 115"/>
                  <a:gd name="T96" fmla="*/ 61 w 117"/>
                  <a:gd name="T97" fmla="*/ 35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17" h="115">
                    <a:moveTo>
                      <a:pt x="24" y="1"/>
                    </a:moveTo>
                    <a:cubicBezTo>
                      <a:pt x="32" y="5"/>
                      <a:pt x="32" y="5"/>
                      <a:pt x="32" y="5"/>
                    </a:cubicBezTo>
                    <a:cubicBezTo>
                      <a:pt x="34" y="6"/>
                      <a:pt x="34" y="6"/>
                      <a:pt x="34" y="6"/>
                    </a:cubicBezTo>
                    <a:cubicBezTo>
                      <a:pt x="34" y="6"/>
                      <a:pt x="33" y="6"/>
                      <a:pt x="32" y="7"/>
                    </a:cubicBezTo>
                    <a:cubicBezTo>
                      <a:pt x="31" y="7"/>
                      <a:pt x="29" y="8"/>
                      <a:pt x="29" y="10"/>
                    </a:cubicBezTo>
                    <a:cubicBezTo>
                      <a:pt x="28" y="11"/>
                      <a:pt x="28" y="12"/>
                      <a:pt x="27" y="13"/>
                    </a:cubicBezTo>
                    <a:cubicBezTo>
                      <a:pt x="26" y="15"/>
                      <a:pt x="24" y="17"/>
                      <a:pt x="23" y="19"/>
                    </a:cubicBezTo>
                    <a:cubicBezTo>
                      <a:pt x="38" y="19"/>
                      <a:pt x="38" y="19"/>
                      <a:pt x="38" y="19"/>
                    </a:cubicBezTo>
                    <a:cubicBezTo>
                      <a:pt x="42" y="19"/>
                      <a:pt x="45" y="19"/>
                      <a:pt x="48" y="19"/>
                    </a:cubicBezTo>
                    <a:cubicBezTo>
                      <a:pt x="48" y="26"/>
                      <a:pt x="48" y="26"/>
                      <a:pt x="48" y="26"/>
                    </a:cubicBezTo>
                    <a:cubicBezTo>
                      <a:pt x="45" y="26"/>
                      <a:pt x="42" y="25"/>
                      <a:pt x="38" y="25"/>
                    </a:cubicBezTo>
                    <a:cubicBezTo>
                      <a:pt x="20" y="25"/>
                      <a:pt x="20" y="25"/>
                      <a:pt x="20" y="25"/>
                    </a:cubicBezTo>
                    <a:cubicBezTo>
                      <a:pt x="20" y="26"/>
                      <a:pt x="19" y="27"/>
                      <a:pt x="18" y="28"/>
                    </a:cubicBezTo>
                    <a:cubicBezTo>
                      <a:pt x="14" y="34"/>
                      <a:pt x="11" y="38"/>
                      <a:pt x="8" y="41"/>
                    </a:cubicBezTo>
                    <a:cubicBezTo>
                      <a:pt x="6" y="39"/>
                      <a:pt x="3" y="38"/>
                      <a:pt x="0" y="37"/>
                    </a:cubicBezTo>
                    <a:cubicBezTo>
                      <a:pt x="10" y="29"/>
                      <a:pt x="18" y="17"/>
                      <a:pt x="24" y="1"/>
                    </a:cubicBezTo>
                    <a:close/>
                    <a:moveTo>
                      <a:pt x="15" y="64"/>
                    </a:moveTo>
                    <a:cubicBezTo>
                      <a:pt x="23" y="64"/>
                      <a:pt x="23" y="64"/>
                      <a:pt x="23" y="64"/>
                    </a:cubicBezTo>
                    <a:cubicBezTo>
                      <a:pt x="23" y="48"/>
                      <a:pt x="23" y="48"/>
                      <a:pt x="23" y="48"/>
                    </a:cubicBezTo>
                    <a:cubicBezTo>
                      <a:pt x="20" y="48"/>
                      <a:pt x="20" y="48"/>
                      <a:pt x="20" y="48"/>
                    </a:cubicBezTo>
                    <a:cubicBezTo>
                      <a:pt x="17" y="48"/>
                      <a:pt x="14" y="48"/>
                      <a:pt x="10" y="48"/>
                    </a:cubicBezTo>
                    <a:cubicBezTo>
                      <a:pt x="10" y="40"/>
                      <a:pt x="10" y="40"/>
                      <a:pt x="10" y="40"/>
                    </a:cubicBezTo>
                    <a:cubicBezTo>
                      <a:pt x="10" y="40"/>
                      <a:pt x="11" y="40"/>
                      <a:pt x="12" y="41"/>
                    </a:cubicBezTo>
                    <a:cubicBezTo>
                      <a:pt x="15" y="41"/>
                      <a:pt x="18" y="41"/>
                      <a:pt x="20" y="41"/>
                    </a:cubicBezTo>
                    <a:cubicBezTo>
                      <a:pt x="33" y="41"/>
                      <a:pt x="33" y="41"/>
                      <a:pt x="33" y="41"/>
                    </a:cubicBezTo>
                    <a:cubicBezTo>
                      <a:pt x="35" y="41"/>
                      <a:pt x="38" y="41"/>
                      <a:pt x="42" y="41"/>
                    </a:cubicBezTo>
                    <a:cubicBezTo>
                      <a:pt x="42" y="40"/>
                      <a:pt x="43" y="40"/>
                      <a:pt x="43" y="40"/>
                    </a:cubicBezTo>
                    <a:cubicBezTo>
                      <a:pt x="43" y="48"/>
                      <a:pt x="43" y="48"/>
                      <a:pt x="43" y="48"/>
                    </a:cubicBezTo>
                    <a:cubicBezTo>
                      <a:pt x="41" y="48"/>
                      <a:pt x="37" y="48"/>
                      <a:pt x="33" y="48"/>
                    </a:cubicBezTo>
                    <a:cubicBezTo>
                      <a:pt x="30" y="48"/>
                      <a:pt x="30" y="48"/>
                      <a:pt x="30" y="48"/>
                    </a:cubicBezTo>
                    <a:cubicBezTo>
                      <a:pt x="30" y="64"/>
                      <a:pt x="30" y="64"/>
                      <a:pt x="30" y="64"/>
                    </a:cubicBezTo>
                    <a:cubicBezTo>
                      <a:pt x="39" y="64"/>
                      <a:pt x="39" y="64"/>
                      <a:pt x="39" y="64"/>
                    </a:cubicBezTo>
                    <a:cubicBezTo>
                      <a:pt x="40" y="64"/>
                      <a:pt x="44" y="64"/>
                      <a:pt x="49" y="63"/>
                    </a:cubicBezTo>
                    <a:cubicBezTo>
                      <a:pt x="49" y="71"/>
                      <a:pt x="49" y="71"/>
                      <a:pt x="49" y="71"/>
                    </a:cubicBezTo>
                    <a:cubicBezTo>
                      <a:pt x="45" y="71"/>
                      <a:pt x="42" y="71"/>
                      <a:pt x="39" y="71"/>
                    </a:cubicBezTo>
                    <a:cubicBezTo>
                      <a:pt x="30" y="71"/>
                      <a:pt x="30" y="71"/>
                      <a:pt x="30" y="71"/>
                    </a:cubicBezTo>
                    <a:cubicBezTo>
                      <a:pt x="30" y="96"/>
                      <a:pt x="30" y="96"/>
                      <a:pt x="30" y="96"/>
                    </a:cubicBezTo>
                    <a:cubicBezTo>
                      <a:pt x="31" y="95"/>
                      <a:pt x="33" y="94"/>
                      <a:pt x="35" y="93"/>
                    </a:cubicBezTo>
                    <a:cubicBezTo>
                      <a:pt x="37" y="91"/>
                      <a:pt x="41" y="88"/>
                      <a:pt x="46" y="84"/>
                    </a:cubicBezTo>
                    <a:cubicBezTo>
                      <a:pt x="46" y="87"/>
                      <a:pt x="47" y="89"/>
                      <a:pt x="48" y="92"/>
                    </a:cubicBezTo>
                    <a:cubicBezTo>
                      <a:pt x="47" y="92"/>
                      <a:pt x="46" y="93"/>
                      <a:pt x="45" y="94"/>
                    </a:cubicBezTo>
                    <a:cubicBezTo>
                      <a:pt x="35" y="99"/>
                      <a:pt x="28" y="104"/>
                      <a:pt x="24" y="108"/>
                    </a:cubicBezTo>
                    <a:cubicBezTo>
                      <a:pt x="23" y="105"/>
                      <a:pt x="21" y="103"/>
                      <a:pt x="19" y="100"/>
                    </a:cubicBezTo>
                    <a:cubicBezTo>
                      <a:pt x="22" y="100"/>
                      <a:pt x="23" y="98"/>
                      <a:pt x="23" y="95"/>
                    </a:cubicBezTo>
                    <a:cubicBezTo>
                      <a:pt x="23" y="71"/>
                      <a:pt x="23" y="71"/>
                      <a:pt x="23" y="71"/>
                    </a:cubicBezTo>
                    <a:cubicBezTo>
                      <a:pt x="15" y="71"/>
                      <a:pt x="15" y="71"/>
                      <a:pt x="15" y="71"/>
                    </a:cubicBezTo>
                    <a:cubicBezTo>
                      <a:pt x="12" y="71"/>
                      <a:pt x="4" y="71"/>
                      <a:pt x="0" y="71"/>
                    </a:cubicBezTo>
                    <a:cubicBezTo>
                      <a:pt x="0" y="63"/>
                      <a:pt x="0" y="63"/>
                      <a:pt x="0" y="63"/>
                    </a:cubicBezTo>
                    <a:cubicBezTo>
                      <a:pt x="4" y="64"/>
                      <a:pt x="12" y="64"/>
                      <a:pt x="15" y="64"/>
                    </a:cubicBezTo>
                    <a:close/>
                    <a:moveTo>
                      <a:pt x="66" y="66"/>
                    </a:moveTo>
                    <a:cubicBezTo>
                      <a:pt x="63" y="66"/>
                      <a:pt x="63" y="66"/>
                      <a:pt x="63" y="66"/>
                    </a:cubicBezTo>
                    <a:cubicBezTo>
                      <a:pt x="61" y="66"/>
                      <a:pt x="58" y="67"/>
                      <a:pt x="53" y="67"/>
                    </a:cubicBezTo>
                    <a:cubicBezTo>
                      <a:pt x="53" y="67"/>
                      <a:pt x="53" y="67"/>
                      <a:pt x="53" y="66"/>
                    </a:cubicBezTo>
                    <a:cubicBezTo>
                      <a:pt x="54" y="63"/>
                      <a:pt x="54" y="60"/>
                      <a:pt x="54" y="57"/>
                    </a:cubicBezTo>
                    <a:cubicBezTo>
                      <a:pt x="54" y="38"/>
                      <a:pt x="54" y="38"/>
                      <a:pt x="54" y="38"/>
                    </a:cubicBezTo>
                    <a:cubicBezTo>
                      <a:pt x="55" y="34"/>
                      <a:pt x="54" y="31"/>
                      <a:pt x="53" y="28"/>
                    </a:cubicBezTo>
                    <a:cubicBezTo>
                      <a:pt x="57" y="28"/>
                      <a:pt x="60" y="28"/>
                      <a:pt x="63" y="28"/>
                    </a:cubicBezTo>
                    <a:cubicBezTo>
                      <a:pt x="82" y="28"/>
                      <a:pt x="82" y="28"/>
                      <a:pt x="82" y="28"/>
                    </a:cubicBezTo>
                    <a:cubicBezTo>
                      <a:pt x="82" y="28"/>
                      <a:pt x="83" y="27"/>
                      <a:pt x="83" y="27"/>
                    </a:cubicBezTo>
                    <a:cubicBezTo>
                      <a:pt x="90" y="14"/>
                      <a:pt x="94" y="5"/>
                      <a:pt x="94" y="0"/>
                    </a:cubicBezTo>
                    <a:cubicBezTo>
                      <a:pt x="103" y="3"/>
                      <a:pt x="103" y="3"/>
                      <a:pt x="103" y="3"/>
                    </a:cubicBezTo>
                    <a:cubicBezTo>
                      <a:pt x="104" y="4"/>
                      <a:pt x="105" y="4"/>
                      <a:pt x="105" y="5"/>
                    </a:cubicBezTo>
                    <a:cubicBezTo>
                      <a:pt x="105" y="5"/>
                      <a:pt x="104" y="5"/>
                      <a:pt x="103" y="6"/>
                    </a:cubicBezTo>
                    <a:cubicBezTo>
                      <a:pt x="100" y="7"/>
                      <a:pt x="99" y="8"/>
                      <a:pt x="98" y="10"/>
                    </a:cubicBezTo>
                    <a:cubicBezTo>
                      <a:pt x="95" y="16"/>
                      <a:pt x="92" y="22"/>
                      <a:pt x="89" y="28"/>
                    </a:cubicBezTo>
                    <a:cubicBezTo>
                      <a:pt x="95" y="28"/>
                      <a:pt x="95" y="28"/>
                      <a:pt x="95" y="28"/>
                    </a:cubicBezTo>
                    <a:cubicBezTo>
                      <a:pt x="97" y="28"/>
                      <a:pt x="101" y="28"/>
                      <a:pt x="105" y="28"/>
                    </a:cubicBezTo>
                    <a:cubicBezTo>
                      <a:pt x="104" y="31"/>
                      <a:pt x="104" y="35"/>
                      <a:pt x="104" y="37"/>
                    </a:cubicBezTo>
                    <a:cubicBezTo>
                      <a:pt x="104" y="57"/>
                      <a:pt x="104" y="57"/>
                      <a:pt x="104" y="57"/>
                    </a:cubicBezTo>
                    <a:cubicBezTo>
                      <a:pt x="104" y="60"/>
                      <a:pt x="104" y="63"/>
                      <a:pt x="105" y="67"/>
                    </a:cubicBezTo>
                    <a:cubicBezTo>
                      <a:pt x="104" y="67"/>
                      <a:pt x="104" y="67"/>
                      <a:pt x="103" y="67"/>
                    </a:cubicBezTo>
                    <a:cubicBezTo>
                      <a:pt x="100" y="67"/>
                      <a:pt x="97" y="66"/>
                      <a:pt x="95" y="66"/>
                    </a:cubicBezTo>
                    <a:cubicBezTo>
                      <a:pt x="92" y="66"/>
                      <a:pt x="92" y="66"/>
                      <a:pt x="92" y="66"/>
                    </a:cubicBezTo>
                    <a:cubicBezTo>
                      <a:pt x="92" y="100"/>
                      <a:pt x="92" y="102"/>
                      <a:pt x="92" y="102"/>
                    </a:cubicBezTo>
                    <a:cubicBezTo>
                      <a:pt x="92" y="107"/>
                      <a:pt x="92" y="108"/>
                      <a:pt x="96" y="108"/>
                    </a:cubicBezTo>
                    <a:cubicBezTo>
                      <a:pt x="100" y="108"/>
                      <a:pt x="100" y="108"/>
                      <a:pt x="100" y="108"/>
                    </a:cubicBezTo>
                    <a:cubicBezTo>
                      <a:pt x="106" y="108"/>
                      <a:pt x="109" y="104"/>
                      <a:pt x="108" y="95"/>
                    </a:cubicBezTo>
                    <a:cubicBezTo>
                      <a:pt x="111" y="98"/>
                      <a:pt x="113" y="99"/>
                      <a:pt x="117" y="99"/>
                    </a:cubicBezTo>
                    <a:cubicBezTo>
                      <a:pt x="116" y="110"/>
                      <a:pt x="111" y="115"/>
                      <a:pt x="101" y="114"/>
                    </a:cubicBezTo>
                    <a:cubicBezTo>
                      <a:pt x="94" y="114"/>
                      <a:pt x="94" y="114"/>
                      <a:pt x="94" y="114"/>
                    </a:cubicBezTo>
                    <a:cubicBezTo>
                      <a:pt x="87" y="115"/>
                      <a:pt x="84" y="112"/>
                      <a:pt x="84" y="105"/>
                    </a:cubicBezTo>
                    <a:cubicBezTo>
                      <a:pt x="84" y="69"/>
                      <a:pt x="84" y="66"/>
                      <a:pt x="84" y="66"/>
                    </a:cubicBezTo>
                    <a:cubicBezTo>
                      <a:pt x="72" y="66"/>
                      <a:pt x="72" y="66"/>
                      <a:pt x="72" y="66"/>
                    </a:cubicBezTo>
                    <a:cubicBezTo>
                      <a:pt x="73" y="80"/>
                      <a:pt x="71" y="89"/>
                      <a:pt x="67" y="96"/>
                    </a:cubicBezTo>
                    <a:cubicBezTo>
                      <a:pt x="63" y="102"/>
                      <a:pt x="55" y="108"/>
                      <a:pt x="42" y="114"/>
                    </a:cubicBezTo>
                    <a:cubicBezTo>
                      <a:pt x="40" y="111"/>
                      <a:pt x="38" y="108"/>
                      <a:pt x="35" y="108"/>
                    </a:cubicBezTo>
                    <a:cubicBezTo>
                      <a:pt x="48" y="103"/>
                      <a:pt x="56" y="99"/>
                      <a:pt x="59" y="94"/>
                    </a:cubicBezTo>
                    <a:cubicBezTo>
                      <a:pt x="63" y="89"/>
                      <a:pt x="65" y="80"/>
                      <a:pt x="66" y="66"/>
                    </a:cubicBezTo>
                    <a:close/>
                    <a:moveTo>
                      <a:pt x="60" y="0"/>
                    </a:moveTo>
                    <a:cubicBezTo>
                      <a:pt x="66" y="6"/>
                      <a:pt x="70" y="13"/>
                      <a:pt x="74" y="19"/>
                    </a:cubicBezTo>
                    <a:cubicBezTo>
                      <a:pt x="67" y="23"/>
                      <a:pt x="67" y="23"/>
                      <a:pt x="67" y="23"/>
                    </a:cubicBezTo>
                    <a:cubicBezTo>
                      <a:pt x="63" y="15"/>
                      <a:pt x="58" y="9"/>
                      <a:pt x="54" y="5"/>
                    </a:cubicBezTo>
                    <a:cubicBezTo>
                      <a:pt x="60" y="0"/>
                      <a:pt x="60" y="0"/>
                      <a:pt x="60" y="0"/>
                    </a:cubicBezTo>
                    <a:close/>
                    <a:moveTo>
                      <a:pt x="61" y="35"/>
                    </a:moveTo>
                    <a:cubicBezTo>
                      <a:pt x="61" y="60"/>
                      <a:pt x="61" y="60"/>
                      <a:pt x="61" y="60"/>
                    </a:cubicBezTo>
                    <a:cubicBezTo>
                      <a:pt x="97" y="60"/>
                      <a:pt x="97" y="60"/>
                      <a:pt x="97" y="60"/>
                    </a:cubicBezTo>
                    <a:cubicBezTo>
                      <a:pt x="97" y="35"/>
                      <a:pt x="97" y="35"/>
                      <a:pt x="97" y="35"/>
                    </a:cubicBezTo>
                    <a:cubicBezTo>
                      <a:pt x="61" y="35"/>
                      <a:pt x="61" y="35"/>
                      <a:pt x="61" y="3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7" name="Freeform 250"/>
              <p:cNvSpPr>
                <a:spLocks noEditPoints="1"/>
              </p:cNvSpPr>
              <p:nvPr/>
            </p:nvSpPr>
            <p:spPr bwMode="auto">
              <a:xfrm>
                <a:off x="7231063" y="-892175"/>
                <a:ext cx="196850" cy="207963"/>
              </a:xfrm>
              <a:custGeom>
                <a:avLst/>
                <a:gdLst>
                  <a:gd name="T0" fmla="*/ 40 w 108"/>
                  <a:gd name="T1" fmla="*/ 52 h 114"/>
                  <a:gd name="T2" fmla="*/ 14 w 108"/>
                  <a:gd name="T3" fmla="*/ 23 h 114"/>
                  <a:gd name="T4" fmla="*/ 6 w 108"/>
                  <a:gd name="T5" fmla="*/ 17 h 114"/>
                  <a:gd name="T6" fmla="*/ 36 w 108"/>
                  <a:gd name="T7" fmla="*/ 18 h 114"/>
                  <a:gd name="T8" fmla="*/ 29 w 108"/>
                  <a:gd name="T9" fmla="*/ 1 h 114"/>
                  <a:gd name="T10" fmla="*/ 37 w 108"/>
                  <a:gd name="T11" fmla="*/ 18 h 114"/>
                  <a:gd name="T12" fmla="*/ 73 w 108"/>
                  <a:gd name="T13" fmla="*/ 0 h 114"/>
                  <a:gd name="T14" fmla="*/ 83 w 108"/>
                  <a:gd name="T15" fmla="*/ 6 h 114"/>
                  <a:gd name="T16" fmla="*/ 77 w 108"/>
                  <a:gd name="T17" fmla="*/ 9 h 114"/>
                  <a:gd name="T18" fmla="*/ 71 w 108"/>
                  <a:gd name="T19" fmla="*/ 18 h 114"/>
                  <a:gd name="T20" fmla="*/ 101 w 108"/>
                  <a:gd name="T21" fmla="*/ 17 h 114"/>
                  <a:gd name="T22" fmla="*/ 94 w 108"/>
                  <a:gd name="T23" fmla="*/ 23 h 114"/>
                  <a:gd name="T24" fmla="*/ 68 w 108"/>
                  <a:gd name="T25" fmla="*/ 52 h 114"/>
                  <a:gd name="T26" fmla="*/ 108 w 108"/>
                  <a:gd name="T27" fmla="*/ 51 h 114"/>
                  <a:gd name="T28" fmla="*/ 101 w 108"/>
                  <a:gd name="T29" fmla="*/ 58 h 114"/>
                  <a:gd name="T30" fmla="*/ 0 w 108"/>
                  <a:gd name="T31" fmla="*/ 58 h 114"/>
                  <a:gd name="T32" fmla="*/ 7 w 108"/>
                  <a:gd name="T33" fmla="*/ 52 h 114"/>
                  <a:gd name="T34" fmla="*/ 19 w 108"/>
                  <a:gd name="T35" fmla="*/ 27 h 114"/>
                  <a:gd name="T36" fmla="*/ 32 w 108"/>
                  <a:gd name="T37" fmla="*/ 43 h 114"/>
                  <a:gd name="T38" fmla="*/ 14 w 108"/>
                  <a:gd name="T39" fmla="*/ 32 h 114"/>
                  <a:gd name="T40" fmla="*/ 20 w 108"/>
                  <a:gd name="T41" fmla="*/ 114 h 114"/>
                  <a:gd name="T42" fmla="*/ 21 w 108"/>
                  <a:gd name="T43" fmla="*/ 104 h 114"/>
                  <a:gd name="T44" fmla="*/ 20 w 108"/>
                  <a:gd name="T45" fmla="*/ 70 h 114"/>
                  <a:gd name="T46" fmla="*/ 29 w 108"/>
                  <a:gd name="T47" fmla="*/ 67 h 114"/>
                  <a:gd name="T48" fmla="*/ 89 w 108"/>
                  <a:gd name="T49" fmla="*/ 67 h 114"/>
                  <a:gd name="T50" fmla="*/ 88 w 108"/>
                  <a:gd name="T51" fmla="*/ 104 h 114"/>
                  <a:gd name="T52" fmla="*/ 80 w 108"/>
                  <a:gd name="T53" fmla="*/ 114 h 114"/>
                  <a:gd name="T54" fmla="*/ 27 w 108"/>
                  <a:gd name="T55" fmla="*/ 106 h 114"/>
                  <a:gd name="T56" fmla="*/ 28 w 108"/>
                  <a:gd name="T57" fmla="*/ 114 h 114"/>
                  <a:gd name="T58" fmla="*/ 28 w 108"/>
                  <a:gd name="T59" fmla="*/ 84 h 114"/>
                  <a:gd name="T60" fmla="*/ 81 w 108"/>
                  <a:gd name="T61" fmla="*/ 73 h 114"/>
                  <a:gd name="T62" fmla="*/ 28 w 108"/>
                  <a:gd name="T63" fmla="*/ 90 h 114"/>
                  <a:gd name="T64" fmla="*/ 81 w 108"/>
                  <a:gd name="T65" fmla="*/ 101 h 114"/>
                  <a:gd name="T66" fmla="*/ 28 w 108"/>
                  <a:gd name="T67" fmla="*/ 90 h 114"/>
                  <a:gd name="T68" fmla="*/ 47 w 108"/>
                  <a:gd name="T69" fmla="*/ 52 h 114"/>
                  <a:gd name="T70" fmla="*/ 62 w 108"/>
                  <a:gd name="T71" fmla="*/ 23 h 114"/>
                  <a:gd name="T72" fmla="*/ 75 w 108"/>
                  <a:gd name="T73" fmla="*/ 45 h 114"/>
                  <a:gd name="T74" fmla="*/ 95 w 108"/>
                  <a:gd name="T75" fmla="*/ 31 h 114"/>
                  <a:gd name="T76" fmla="*/ 94 w 108"/>
                  <a:gd name="T77" fmla="*/ 33 h 114"/>
                  <a:gd name="T78" fmla="*/ 81 w 108"/>
                  <a:gd name="T79" fmla="*/ 4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8" h="114">
                    <a:moveTo>
                      <a:pt x="7" y="52"/>
                    </a:moveTo>
                    <a:cubicBezTo>
                      <a:pt x="40" y="52"/>
                      <a:pt x="40" y="52"/>
                      <a:pt x="40" y="52"/>
                    </a:cubicBezTo>
                    <a:cubicBezTo>
                      <a:pt x="40" y="23"/>
                      <a:pt x="40" y="23"/>
                      <a:pt x="40" y="23"/>
                    </a:cubicBezTo>
                    <a:cubicBezTo>
                      <a:pt x="14" y="23"/>
                      <a:pt x="14" y="23"/>
                      <a:pt x="14" y="23"/>
                    </a:cubicBezTo>
                    <a:cubicBezTo>
                      <a:pt x="12" y="23"/>
                      <a:pt x="9" y="24"/>
                      <a:pt x="6" y="24"/>
                    </a:cubicBezTo>
                    <a:cubicBezTo>
                      <a:pt x="6" y="17"/>
                      <a:pt x="6" y="17"/>
                      <a:pt x="6" y="17"/>
                    </a:cubicBezTo>
                    <a:cubicBezTo>
                      <a:pt x="8" y="17"/>
                      <a:pt x="11" y="18"/>
                      <a:pt x="14" y="18"/>
                    </a:cubicBezTo>
                    <a:cubicBezTo>
                      <a:pt x="36" y="18"/>
                      <a:pt x="36" y="18"/>
                      <a:pt x="36" y="18"/>
                    </a:cubicBezTo>
                    <a:cubicBezTo>
                      <a:pt x="31" y="12"/>
                      <a:pt x="27" y="9"/>
                      <a:pt x="24" y="6"/>
                    </a:cubicBezTo>
                    <a:cubicBezTo>
                      <a:pt x="29" y="1"/>
                      <a:pt x="29" y="1"/>
                      <a:pt x="29" y="1"/>
                    </a:cubicBezTo>
                    <a:cubicBezTo>
                      <a:pt x="33" y="4"/>
                      <a:pt x="37" y="8"/>
                      <a:pt x="42" y="13"/>
                    </a:cubicBezTo>
                    <a:cubicBezTo>
                      <a:pt x="37" y="18"/>
                      <a:pt x="37" y="18"/>
                      <a:pt x="37" y="18"/>
                    </a:cubicBezTo>
                    <a:cubicBezTo>
                      <a:pt x="63" y="18"/>
                      <a:pt x="63" y="18"/>
                      <a:pt x="63" y="18"/>
                    </a:cubicBezTo>
                    <a:cubicBezTo>
                      <a:pt x="68" y="10"/>
                      <a:pt x="71" y="4"/>
                      <a:pt x="73" y="0"/>
                    </a:cubicBezTo>
                    <a:cubicBezTo>
                      <a:pt x="82" y="5"/>
                      <a:pt x="82" y="5"/>
                      <a:pt x="82" y="5"/>
                    </a:cubicBezTo>
                    <a:cubicBezTo>
                      <a:pt x="83" y="5"/>
                      <a:pt x="83" y="6"/>
                      <a:pt x="83" y="6"/>
                    </a:cubicBezTo>
                    <a:cubicBezTo>
                      <a:pt x="83" y="6"/>
                      <a:pt x="82" y="7"/>
                      <a:pt x="81" y="7"/>
                    </a:cubicBezTo>
                    <a:cubicBezTo>
                      <a:pt x="79" y="8"/>
                      <a:pt x="77" y="8"/>
                      <a:pt x="77" y="9"/>
                    </a:cubicBezTo>
                    <a:cubicBezTo>
                      <a:pt x="76" y="10"/>
                      <a:pt x="75" y="11"/>
                      <a:pt x="74" y="13"/>
                    </a:cubicBezTo>
                    <a:cubicBezTo>
                      <a:pt x="73" y="15"/>
                      <a:pt x="72" y="17"/>
                      <a:pt x="71" y="18"/>
                    </a:cubicBezTo>
                    <a:cubicBezTo>
                      <a:pt x="94" y="18"/>
                      <a:pt x="94" y="18"/>
                      <a:pt x="94" y="18"/>
                    </a:cubicBezTo>
                    <a:cubicBezTo>
                      <a:pt x="97" y="18"/>
                      <a:pt x="99" y="17"/>
                      <a:pt x="101" y="17"/>
                    </a:cubicBezTo>
                    <a:cubicBezTo>
                      <a:pt x="101" y="24"/>
                      <a:pt x="101" y="24"/>
                      <a:pt x="101" y="24"/>
                    </a:cubicBezTo>
                    <a:cubicBezTo>
                      <a:pt x="99" y="24"/>
                      <a:pt x="97" y="23"/>
                      <a:pt x="94" y="23"/>
                    </a:cubicBezTo>
                    <a:cubicBezTo>
                      <a:pt x="68" y="23"/>
                      <a:pt x="68" y="23"/>
                      <a:pt x="68" y="23"/>
                    </a:cubicBezTo>
                    <a:cubicBezTo>
                      <a:pt x="68" y="52"/>
                      <a:pt x="68" y="52"/>
                      <a:pt x="68" y="52"/>
                    </a:cubicBezTo>
                    <a:cubicBezTo>
                      <a:pt x="101" y="52"/>
                      <a:pt x="101" y="52"/>
                      <a:pt x="101" y="52"/>
                    </a:cubicBezTo>
                    <a:cubicBezTo>
                      <a:pt x="103" y="52"/>
                      <a:pt x="105" y="52"/>
                      <a:pt x="108" y="51"/>
                    </a:cubicBezTo>
                    <a:cubicBezTo>
                      <a:pt x="108" y="58"/>
                      <a:pt x="108" y="58"/>
                      <a:pt x="108" y="58"/>
                    </a:cubicBezTo>
                    <a:cubicBezTo>
                      <a:pt x="106" y="58"/>
                      <a:pt x="104" y="58"/>
                      <a:pt x="101" y="58"/>
                    </a:cubicBezTo>
                    <a:cubicBezTo>
                      <a:pt x="7" y="58"/>
                      <a:pt x="7" y="58"/>
                      <a:pt x="7" y="58"/>
                    </a:cubicBezTo>
                    <a:cubicBezTo>
                      <a:pt x="5" y="58"/>
                      <a:pt x="2" y="58"/>
                      <a:pt x="0" y="58"/>
                    </a:cubicBezTo>
                    <a:cubicBezTo>
                      <a:pt x="0" y="51"/>
                      <a:pt x="0" y="51"/>
                      <a:pt x="0" y="51"/>
                    </a:cubicBezTo>
                    <a:cubicBezTo>
                      <a:pt x="2" y="52"/>
                      <a:pt x="4" y="52"/>
                      <a:pt x="7" y="52"/>
                    </a:cubicBezTo>
                    <a:close/>
                    <a:moveTo>
                      <a:pt x="14" y="32"/>
                    </a:moveTo>
                    <a:cubicBezTo>
                      <a:pt x="19" y="27"/>
                      <a:pt x="19" y="27"/>
                      <a:pt x="19" y="27"/>
                    </a:cubicBezTo>
                    <a:cubicBezTo>
                      <a:pt x="20" y="27"/>
                      <a:pt x="20" y="28"/>
                      <a:pt x="20" y="29"/>
                    </a:cubicBezTo>
                    <a:cubicBezTo>
                      <a:pt x="25" y="34"/>
                      <a:pt x="29" y="39"/>
                      <a:pt x="32" y="43"/>
                    </a:cubicBezTo>
                    <a:cubicBezTo>
                      <a:pt x="26" y="47"/>
                      <a:pt x="26" y="47"/>
                      <a:pt x="26" y="47"/>
                    </a:cubicBezTo>
                    <a:cubicBezTo>
                      <a:pt x="22" y="42"/>
                      <a:pt x="18" y="37"/>
                      <a:pt x="14" y="32"/>
                    </a:cubicBezTo>
                    <a:close/>
                    <a:moveTo>
                      <a:pt x="28" y="114"/>
                    </a:moveTo>
                    <a:cubicBezTo>
                      <a:pt x="20" y="114"/>
                      <a:pt x="20" y="114"/>
                      <a:pt x="20" y="114"/>
                    </a:cubicBezTo>
                    <a:cubicBezTo>
                      <a:pt x="20" y="114"/>
                      <a:pt x="20" y="113"/>
                      <a:pt x="20" y="112"/>
                    </a:cubicBezTo>
                    <a:cubicBezTo>
                      <a:pt x="21" y="110"/>
                      <a:pt x="21" y="106"/>
                      <a:pt x="21" y="104"/>
                    </a:cubicBezTo>
                    <a:cubicBezTo>
                      <a:pt x="21" y="75"/>
                      <a:pt x="21" y="75"/>
                      <a:pt x="21" y="75"/>
                    </a:cubicBezTo>
                    <a:cubicBezTo>
                      <a:pt x="21" y="74"/>
                      <a:pt x="21" y="72"/>
                      <a:pt x="20" y="70"/>
                    </a:cubicBezTo>
                    <a:cubicBezTo>
                      <a:pt x="20" y="69"/>
                      <a:pt x="20" y="68"/>
                      <a:pt x="20" y="67"/>
                    </a:cubicBezTo>
                    <a:cubicBezTo>
                      <a:pt x="22" y="67"/>
                      <a:pt x="25" y="67"/>
                      <a:pt x="29" y="67"/>
                    </a:cubicBezTo>
                    <a:cubicBezTo>
                      <a:pt x="80" y="67"/>
                      <a:pt x="80" y="67"/>
                      <a:pt x="80" y="67"/>
                    </a:cubicBezTo>
                    <a:cubicBezTo>
                      <a:pt x="83" y="67"/>
                      <a:pt x="86" y="67"/>
                      <a:pt x="89" y="67"/>
                    </a:cubicBezTo>
                    <a:cubicBezTo>
                      <a:pt x="88" y="69"/>
                      <a:pt x="88" y="72"/>
                      <a:pt x="88" y="75"/>
                    </a:cubicBezTo>
                    <a:cubicBezTo>
                      <a:pt x="88" y="104"/>
                      <a:pt x="88" y="104"/>
                      <a:pt x="88" y="104"/>
                    </a:cubicBezTo>
                    <a:cubicBezTo>
                      <a:pt x="88" y="107"/>
                      <a:pt x="88" y="112"/>
                      <a:pt x="89" y="114"/>
                    </a:cubicBezTo>
                    <a:cubicBezTo>
                      <a:pt x="80" y="114"/>
                      <a:pt x="80" y="114"/>
                      <a:pt x="80" y="114"/>
                    </a:cubicBezTo>
                    <a:cubicBezTo>
                      <a:pt x="81" y="112"/>
                      <a:pt x="81" y="108"/>
                      <a:pt x="81" y="106"/>
                    </a:cubicBezTo>
                    <a:cubicBezTo>
                      <a:pt x="27" y="106"/>
                      <a:pt x="27" y="106"/>
                      <a:pt x="27" y="106"/>
                    </a:cubicBezTo>
                    <a:cubicBezTo>
                      <a:pt x="27" y="107"/>
                      <a:pt x="27" y="110"/>
                      <a:pt x="28" y="112"/>
                    </a:cubicBezTo>
                    <a:cubicBezTo>
                      <a:pt x="28" y="113"/>
                      <a:pt x="28" y="114"/>
                      <a:pt x="28" y="114"/>
                    </a:cubicBezTo>
                    <a:close/>
                    <a:moveTo>
                      <a:pt x="28" y="73"/>
                    </a:moveTo>
                    <a:cubicBezTo>
                      <a:pt x="28" y="84"/>
                      <a:pt x="28" y="84"/>
                      <a:pt x="28" y="84"/>
                    </a:cubicBezTo>
                    <a:cubicBezTo>
                      <a:pt x="81" y="84"/>
                      <a:pt x="81" y="84"/>
                      <a:pt x="81" y="84"/>
                    </a:cubicBezTo>
                    <a:cubicBezTo>
                      <a:pt x="81" y="73"/>
                      <a:pt x="81" y="73"/>
                      <a:pt x="81" y="73"/>
                    </a:cubicBezTo>
                    <a:cubicBezTo>
                      <a:pt x="28" y="73"/>
                      <a:pt x="28" y="73"/>
                      <a:pt x="28" y="73"/>
                    </a:cubicBezTo>
                    <a:close/>
                    <a:moveTo>
                      <a:pt x="28" y="90"/>
                    </a:moveTo>
                    <a:cubicBezTo>
                      <a:pt x="28" y="101"/>
                      <a:pt x="28" y="101"/>
                      <a:pt x="28" y="101"/>
                    </a:cubicBezTo>
                    <a:cubicBezTo>
                      <a:pt x="81" y="101"/>
                      <a:pt x="81" y="101"/>
                      <a:pt x="81" y="101"/>
                    </a:cubicBezTo>
                    <a:cubicBezTo>
                      <a:pt x="81" y="90"/>
                      <a:pt x="81" y="90"/>
                      <a:pt x="81" y="90"/>
                    </a:cubicBezTo>
                    <a:cubicBezTo>
                      <a:pt x="28" y="90"/>
                      <a:pt x="28" y="90"/>
                      <a:pt x="28" y="90"/>
                    </a:cubicBezTo>
                    <a:close/>
                    <a:moveTo>
                      <a:pt x="47" y="23"/>
                    </a:moveTo>
                    <a:cubicBezTo>
                      <a:pt x="47" y="52"/>
                      <a:pt x="47" y="52"/>
                      <a:pt x="47" y="52"/>
                    </a:cubicBezTo>
                    <a:cubicBezTo>
                      <a:pt x="62" y="52"/>
                      <a:pt x="62" y="52"/>
                      <a:pt x="62" y="52"/>
                    </a:cubicBezTo>
                    <a:cubicBezTo>
                      <a:pt x="62" y="23"/>
                      <a:pt x="62" y="23"/>
                      <a:pt x="62" y="23"/>
                    </a:cubicBezTo>
                    <a:cubicBezTo>
                      <a:pt x="47" y="23"/>
                      <a:pt x="47" y="23"/>
                      <a:pt x="47" y="23"/>
                    </a:cubicBezTo>
                    <a:close/>
                    <a:moveTo>
                      <a:pt x="75" y="45"/>
                    </a:moveTo>
                    <a:cubicBezTo>
                      <a:pt x="82" y="37"/>
                      <a:pt x="86" y="31"/>
                      <a:pt x="88" y="26"/>
                    </a:cubicBezTo>
                    <a:cubicBezTo>
                      <a:pt x="95" y="31"/>
                      <a:pt x="95" y="31"/>
                      <a:pt x="95" y="31"/>
                    </a:cubicBezTo>
                    <a:cubicBezTo>
                      <a:pt x="96" y="32"/>
                      <a:pt x="96" y="32"/>
                      <a:pt x="96" y="32"/>
                    </a:cubicBezTo>
                    <a:cubicBezTo>
                      <a:pt x="94" y="33"/>
                      <a:pt x="94" y="33"/>
                      <a:pt x="94" y="33"/>
                    </a:cubicBezTo>
                    <a:cubicBezTo>
                      <a:pt x="93" y="34"/>
                      <a:pt x="92" y="35"/>
                      <a:pt x="91" y="36"/>
                    </a:cubicBezTo>
                    <a:cubicBezTo>
                      <a:pt x="88" y="40"/>
                      <a:pt x="85" y="44"/>
                      <a:pt x="81" y="49"/>
                    </a:cubicBezTo>
                    <a:cubicBezTo>
                      <a:pt x="75" y="45"/>
                      <a:pt x="75" y="45"/>
                      <a:pt x="75"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8" name="Freeform 251"/>
              <p:cNvSpPr>
                <a:spLocks noEditPoints="1"/>
              </p:cNvSpPr>
              <p:nvPr/>
            </p:nvSpPr>
            <p:spPr bwMode="auto">
              <a:xfrm>
                <a:off x="7459663" y="-869950"/>
                <a:ext cx="111125" cy="161925"/>
              </a:xfrm>
              <a:custGeom>
                <a:avLst/>
                <a:gdLst>
                  <a:gd name="T0" fmla="*/ 8 w 61"/>
                  <a:gd name="T1" fmla="*/ 89 h 89"/>
                  <a:gd name="T2" fmla="*/ 0 w 61"/>
                  <a:gd name="T3" fmla="*/ 89 h 89"/>
                  <a:gd name="T4" fmla="*/ 0 w 61"/>
                  <a:gd name="T5" fmla="*/ 0 h 89"/>
                  <a:gd name="T6" fmla="*/ 32 w 61"/>
                  <a:gd name="T7" fmla="*/ 0 h 89"/>
                  <a:gd name="T8" fmla="*/ 61 w 61"/>
                  <a:gd name="T9" fmla="*/ 25 h 89"/>
                  <a:gd name="T10" fmla="*/ 27 w 61"/>
                  <a:gd name="T11" fmla="*/ 50 h 89"/>
                  <a:gd name="T12" fmla="*/ 8 w 61"/>
                  <a:gd name="T13" fmla="*/ 50 h 89"/>
                  <a:gd name="T14" fmla="*/ 8 w 61"/>
                  <a:gd name="T15" fmla="*/ 89 h 89"/>
                  <a:gd name="T16" fmla="*/ 8 w 61"/>
                  <a:gd name="T17" fmla="*/ 42 h 89"/>
                  <a:gd name="T18" fmla="*/ 27 w 61"/>
                  <a:gd name="T19" fmla="*/ 42 h 89"/>
                  <a:gd name="T20" fmla="*/ 53 w 61"/>
                  <a:gd name="T21" fmla="*/ 24 h 89"/>
                  <a:gd name="T22" fmla="*/ 29 w 61"/>
                  <a:gd name="T23" fmla="*/ 7 h 89"/>
                  <a:gd name="T24" fmla="*/ 8 w 61"/>
                  <a:gd name="T25" fmla="*/ 7 h 89"/>
                  <a:gd name="T26" fmla="*/ 8 w 61"/>
                  <a:gd name="T27" fmla="*/ 4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1" h="89">
                    <a:moveTo>
                      <a:pt x="8" y="89"/>
                    </a:moveTo>
                    <a:cubicBezTo>
                      <a:pt x="0" y="89"/>
                      <a:pt x="0" y="89"/>
                      <a:pt x="0" y="89"/>
                    </a:cubicBezTo>
                    <a:cubicBezTo>
                      <a:pt x="0" y="0"/>
                      <a:pt x="0" y="0"/>
                      <a:pt x="0" y="0"/>
                    </a:cubicBezTo>
                    <a:cubicBezTo>
                      <a:pt x="32" y="0"/>
                      <a:pt x="32" y="0"/>
                      <a:pt x="32" y="0"/>
                    </a:cubicBezTo>
                    <a:cubicBezTo>
                      <a:pt x="51" y="0"/>
                      <a:pt x="61" y="8"/>
                      <a:pt x="61" y="25"/>
                    </a:cubicBezTo>
                    <a:cubicBezTo>
                      <a:pt x="60" y="41"/>
                      <a:pt x="49" y="49"/>
                      <a:pt x="27" y="50"/>
                    </a:cubicBezTo>
                    <a:cubicBezTo>
                      <a:pt x="8" y="50"/>
                      <a:pt x="8" y="50"/>
                      <a:pt x="8" y="50"/>
                    </a:cubicBezTo>
                    <a:cubicBezTo>
                      <a:pt x="8" y="89"/>
                      <a:pt x="8" y="89"/>
                      <a:pt x="8" y="89"/>
                    </a:cubicBezTo>
                    <a:close/>
                    <a:moveTo>
                      <a:pt x="8" y="42"/>
                    </a:moveTo>
                    <a:cubicBezTo>
                      <a:pt x="27" y="42"/>
                      <a:pt x="27" y="42"/>
                      <a:pt x="27" y="42"/>
                    </a:cubicBezTo>
                    <a:cubicBezTo>
                      <a:pt x="45" y="43"/>
                      <a:pt x="53" y="37"/>
                      <a:pt x="53" y="24"/>
                    </a:cubicBezTo>
                    <a:cubicBezTo>
                      <a:pt x="53" y="13"/>
                      <a:pt x="45" y="7"/>
                      <a:pt x="29" y="7"/>
                    </a:cubicBezTo>
                    <a:cubicBezTo>
                      <a:pt x="8" y="7"/>
                      <a:pt x="8" y="7"/>
                      <a:pt x="8" y="7"/>
                    </a:cubicBezTo>
                    <a:cubicBezTo>
                      <a:pt x="8" y="42"/>
                      <a:pt x="8" y="42"/>
                      <a:pt x="8"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9" name="Freeform 252"/>
              <p:cNvSpPr>
                <a:spLocks noEditPoints="1"/>
              </p:cNvSpPr>
              <p:nvPr/>
            </p:nvSpPr>
            <p:spPr bwMode="auto">
              <a:xfrm>
                <a:off x="7596188" y="-869950"/>
                <a:ext cx="112712" cy="161925"/>
              </a:xfrm>
              <a:custGeom>
                <a:avLst/>
                <a:gdLst>
                  <a:gd name="T0" fmla="*/ 8 w 62"/>
                  <a:gd name="T1" fmla="*/ 89 h 89"/>
                  <a:gd name="T2" fmla="*/ 0 w 62"/>
                  <a:gd name="T3" fmla="*/ 89 h 89"/>
                  <a:gd name="T4" fmla="*/ 0 w 62"/>
                  <a:gd name="T5" fmla="*/ 0 h 89"/>
                  <a:gd name="T6" fmla="*/ 32 w 62"/>
                  <a:gd name="T7" fmla="*/ 0 h 89"/>
                  <a:gd name="T8" fmla="*/ 61 w 62"/>
                  <a:gd name="T9" fmla="*/ 25 h 89"/>
                  <a:gd name="T10" fmla="*/ 28 w 62"/>
                  <a:gd name="T11" fmla="*/ 50 h 89"/>
                  <a:gd name="T12" fmla="*/ 8 w 62"/>
                  <a:gd name="T13" fmla="*/ 50 h 89"/>
                  <a:gd name="T14" fmla="*/ 8 w 62"/>
                  <a:gd name="T15" fmla="*/ 89 h 89"/>
                  <a:gd name="T16" fmla="*/ 8 w 62"/>
                  <a:gd name="T17" fmla="*/ 42 h 89"/>
                  <a:gd name="T18" fmla="*/ 28 w 62"/>
                  <a:gd name="T19" fmla="*/ 42 h 89"/>
                  <a:gd name="T20" fmla="*/ 53 w 62"/>
                  <a:gd name="T21" fmla="*/ 24 h 89"/>
                  <a:gd name="T22" fmla="*/ 30 w 62"/>
                  <a:gd name="T23" fmla="*/ 7 h 89"/>
                  <a:gd name="T24" fmla="*/ 8 w 62"/>
                  <a:gd name="T25" fmla="*/ 7 h 89"/>
                  <a:gd name="T26" fmla="*/ 8 w 62"/>
                  <a:gd name="T27" fmla="*/ 4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2" h="89">
                    <a:moveTo>
                      <a:pt x="8" y="89"/>
                    </a:moveTo>
                    <a:cubicBezTo>
                      <a:pt x="0" y="89"/>
                      <a:pt x="0" y="89"/>
                      <a:pt x="0" y="89"/>
                    </a:cubicBezTo>
                    <a:cubicBezTo>
                      <a:pt x="0" y="0"/>
                      <a:pt x="0" y="0"/>
                      <a:pt x="0" y="0"/>
                    </a:cubicBezTo>
                    <a:cubicBezTo>
                      <a:pt x="32" y="0"/>
                      <a:pt x="32" y="0"/>
                      <a:pt x="32" y="0"/>
                    </a:cubicBezTo>
                    <a:cubicBezTo>
                      <a:pt x="52" y="0"/>
                      <a:pt x="62" y="8"/>
                      <a:pt x="61" y="25"/>
                    </a:cubicBezTo>
                    <a:cubicBezTo>
                      <a:pt x="61" y="41"/>
                      <a:pt x="50" y="49"/>
                      <a:pt x="28" y="50"/>
                    </a:cubicBezTo>
                    <a:cubicBezTo>
                      <a:pt x="8" y="50"/>
                      <a:pt x="8" y="50"/>
                      <a:pt x="8" y="50"/>
                    </a:cubicBezTo>
                    <a:cubicBezTo>
                      <a:pt x="8" y="89"/>
                      <a:pt x="8" y="89"/>
                      <a:pt x="8" y="89"/>
                    </a:cubicBezTo>
                    <a:close/>
                    <a:moveTo>
                      <a:pt x="8" y="42"/>
                    </a:moveTo>
                    <a:cubicBezTo>
                      <a:pt x="28" y="42"/>
                      <a:pt x="28" y="42"/>
                      <a:pt x="28" y="42"/>
                    </a:cubicBezTo>
                    <a:cubicBezTo>
                      <a:pt x="45" y="43"/>
                      <a:pt x="54" y="37"/>
                      <a:pt x="53" y="24"/>
                    </a:cubicBezTo>
                    <a:cubicBezTo>
                      <a:pt x="53" y="13"/>
                      <a:pt x="45" y="7"/>
                      <a:pt x="30" y="7"/>
                    </a:cubicBezTo>
                    <a:cubicBezTo>
                      <a:pt x="8" y="7"/>
                      <a:pt x="8" y="7"/>
                      <a:pt x="8" y="7"/>
                    </a:cubicBezTo>
                    <a:cubicBezTo>
                      <a:pt x="8" y="42"/>
                      <a:pt x="8" y="42"/>
                      <a:pt x="8"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0" name="Freeform 253"/>
              <p:cNvSpPr/>
              <p:nvPr/>
            </p:nvSpPr>
            <p:spPr bwMode="auto">
              <a:xfrm>
                <a:off x="7720013" y="-869950"/>
                <a:ext cx="117475" cy="161925"/>
              </a:xfrm>
              <a:custGeom>
                <a:avLst/>
                <a:gdLst>
                  <a:gd name="T0" fmla="*/ 0 w 74"/>
                  <a:gd name="T1" fmla="*/ 8 h 102"/>
                  <a:gd name="T2" fmla="*/ 0 w 74"/>
                  <a:gd name="T3" fmla="*/ 0 h 102"/>
                  <a:gd name="T4" fmla="*/ 74 w 74"/>
                  <a:gd name="T5" fmla="*/ 0 h 102"/>
                  <a:gd name="T6" fmla="*/ 74 w 74"/>
                  <a:gd name="T7" fmla="*/ 8 h 102"/>
                  <a:gd name="T8" fmla="*/ 42 w 74"/>
                  <a:gd name="T9" fmla="*/ 8 h 102"/>
                  <a:gd name="T10" fmla="*/ 42 w 74"/>
                  <a:gd name="T11" fmla="*/ 102 h 102"/>
                  <a:gd name="T12" fmla="*/ 32 w 74"/>
                  <a:gd name="T13" fmla="*/ 102 h 102"/>
                  <a:gd name="T14" fmla="*/ 32 w 74"/>
                  <a:gd name="T15" fmla="*/ 8 h 102"/>
                  <a:gd name="T16" fmla="*/ 0 w 74"/>
                  <a:gd name="T17" fmla="*/ 8 h 102"/>
                  <a:gd name="T18" fmla="*/ 0 w 74"/>
                  <a:gd name="T19" fmla="*/ 8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4" h="102">
                    <a:moveTo>
                      <a:pt x="0" y="8"/>
                    </a:moveTo>
                    <a:lnTo>
                      <a:pt x="0" y="0"/>
                    </a:lnTo>
                    <a:lnTo>
                      <a:pt x="74" y="0"/>
                    </a:lnTo>
                    <a:lnTo>
                      <a:pt x="74" y="8"/>
                    </a:lnTo>
                    <a:lnTo>
                      <a:pt x="42" y="8"/>
                    </a:lnTo>
                    <a:lnTo>
                      <a:pt x="42" y="102"/>
                    </a:lnTo>
                    <a:lnTo>
                      <a:pt x="32" y="102"/>
                    </a:lnTo>
                    <a:lnTo>
                      <a:pt x="32" y="8"/>
                    </a:lnTo>
                    <a:lnTo>
                      <a:pt x="0" y="8"/>
                    </a:lnTo>
                    <a:lnTo>
                      <a:pt x="0" y="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1" name="Freeform 254"/>
              <p:cNvSpPr/>
              <p:nvPr/>
            </p:nvSpPr>
            <p:spPr bwMode="auto">
              <a:xfrm>
                <a:off x="7172325" y="-1485900"/>
                <a:ext cx="298450" cy="544513"/>
              </a:xfrm>
              <a:custGeom>
                <a:avLst/>
                <a:gdLst>
                  <a:gd name="T0" fmla="*/ 0 w 188"/>
                  <a:gd name="T1" fmla="*/ 0 h 343"/>
                  <a:gd name="T2" fmla="*/ 0 w 188"/>
                  <a:gd name="T3" fmla="*/ 343 h 343"/>
                  <a:gd name="T4" fmla="*/ 188 w 188"/>
                  <a:gd name="T5" fmla="*/ 0 h 343"/>
                  <a:gd name="T6" fmla="*/ 0 w 188"/>
                  <a:gd name="T7" fmla="*/ 0 h 343"/>
                  <a:gd name="T8" fmla="*/ 0 w 188"/>
                  <a:gd name="T9" fmla="*/ 0 h 343"/>
                </a:gdLst>
                <a:ahLst/>
                <a:cxnLst>
                  <a:cxn ang="0">
                    <a:pos x="T0" y="T1"/>
                  </a:cxn>
                  <a:cxn ang="0">
                    <a:pos x="T2" y="T3"/>
                  </a:cxn>
                  <a:cxn ang="0">
                    <a:pos x="T4" y="T5"/>
                  </a:cxn>
                  <a:cxn ang="0">
                    <a:pos x="T6" y="T7"/>
                  </a:cxn>
                  <a:cxn ang="0">
                    <a:pos x="T8" y="T9"/>
                  </a:cxn>
                </a:cxnLst>
                <a:rect l="0" t="0" r="r" b="b"/>
                <a:pathLst>
                  <a:path w="188" h="343">
                    <a:moveTo>
                      <a:pt x="0" y="0"/>
                    </a:moveTo>
                    <a:lnTo>
                      <a:pt x="0" y="343"/>
                    </a:lnTo>
                    <a:lnTo>
                      <a:pt x="188"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2" name="Freeform 255"/>
              <p:cNvSpPr/>
              <p:nvPr/>
            </p:nvSpPr>
            <p:spPr bwMode="auto">
              <a:xfrm>
                <a:off x="7305675" y="-1446213"/>
                <a:ext cx="425450" cy="504825"/>
              </a:xfrm>
              <a:custGeom>
                <a:avLst/>
                <a:gdLst>
                  <a:gd name="T0" fmla="*/ 157 w 268"/>
                  <a:gd name="T1" fmla="*/ 0 h 318"/>
                  <a:gd name="T2" fmla="*/ 105 w 268"/>
                  <a:gd name="T3" fmla="*/ 93 h 318"/>
                  <a:gd name="T4" fmla="*/ 146 w 268"/>
                  <a:gd name="T5" fmla="*/ 151 h 318"/>
                  <a:gd name="T6" fmla="*/ 61 w 268"/>
                  <a:gd name="T7" fmla="*/ 176 h 318"/>
                  <a:gd name="T8" fmla="*/ 0 w 268"/>
                  <a:gd name="T9" fmla="*/ 283 h 318"/>
                  <a:gd name="T10" fmla="*/ 119 w 268"/>
                  <a:gd name="T11" fmla="*/ 241 h 318"/>
                  <a:gd name="T12" fmla="*/ 173 w 268"/>
                  <a:gd name="T13" fmla="*/ 318 h 318"/>
                  <a:gd name="T14" fmla="*/ 164 w 268"/>
                  <a:gd name="T15" fmla="*/ 227 h 318"/>
                  <a:gd name="T16" fmla="*/ 268 w 268"/>
                  <a:gd name="T17" fmla="*/ 191 h 318"/>
                  <a:gd name="T18" fmla="*/ 157 w 268"/>
                  <a:gd name="T19" fmla="*/ 0 h 318"/>
                  <a:gd name="T20" fmla="*/ 157 w 268"/>
                  <a:gd name="T21" fmla="*/ 0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8" h="318">
                    <a:moveTo>
                      <a:pt x="157" y="0"/>
                    </a:moveTo>
                    <a:lnTo>
                      <a:pt x="105" y="93"/>
                    </a:lnTo>
                    <a:lnTo>
                      <a:pt x="146" y="151"/>
                    </a:lnTo>
                    <a:lnTo>
                      <a:pt x="61" y="176"/>
                    </a:lnTo>
                    <a:lnTo>
                      <a:pt x="0" y="283"/>
                    </a:lnTo>
                    <a:lnTo>
                      <a:pt x="119" y="241"/>
                    </a:lnTo>
                    <a:lnTo>
                      <a:pt x="173" y="318"/>
                    </a:lnTo>
                    <a:lnTo>
                      <a:pt x="164" y="227"/>
                    </a:lnTo>
                    <a:lnTo>
                      <a:pt x="268" y="191"/>
                    </a:lnTo>
                    <a:lnTo>
                      <a:pt x="157" y="0"/>
                    </a:lnTo>
                    <a:lnTo>
                      <a:pt x="157"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3" name="Freeform 256"/>
              <p:cNvSpPr>
                <a:spLocks noEditPoints="1"/>
              </p:cNvSpPr>
              <p:nvPr/>
            </p:nvSpPr>
            <p:spPr bwMode="auto">
              <a:xfrm>
                <a:off x="699770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35 w 48"/>
                  <a:gd name="T21" fmla="*/ 27 h 48"/>
                  <a:gd name="T22" fmla="*/ 48 w 48"/>
                  <a:gd name="T23" fmla="*/ 48 h 48"/>
                  <a:gd name="T24" fmla="*/ 46 w 48"/>
                  <a:gd name="T25" fmla="*/ 48 h 48"/>
                  <a:gd name="T26" fmla="*/ 33 w 48"/>
                  <a:gd name="T27" fmla="*/ 27 h 48"/>
                  <a:gd name="T28" fmla="*/ 2 w 48"/>
                  <a:gd name="T29" fmla="*/ 27 h 48"/>
                  <a:gd name="T30" fmla="*/ 2 w 48"/>
                  <a:gd name="T31" fmla="*/ 48 h 48"/>
                  <a:gd name="T32" fmla="*/ 0 w 48"/>
                  <a:gd name="T33" fmla="*/ 48 h 48"/>
                  <a:gd name="T34" fmla="*/ 0 w 48"/>
                  <a:gd name="T35" fmla="*/ 0 h 48"/>
                  <a:gd name="T36" fmla="*/ 39 w 48"/>
                  <a:gd name="T37" fmla="*/ 24 h 48"/>
                  <a:gd name="T38" fmla="*/ 43 w 48"/>
                  <a:gd name="T39" fmla="*/ 22 h 48"/>
                  <a:gd name="T40" fmla="*/ 45 w 48"/>
                  <a:gd name="T41" fmla="*/ 18 h 48"/>
                  <a:gd name="T42" fmla="*/ 46 w 48"/>
                  <a:gd name="T43" fmla="*/ 13 h 48"/>
                  <a:gd name="T44" fmla="*/ 45 w 48"/>
                  <a:gd name="T45" fmla="*/ 9 h 48"/>
                  <a:gd name="T46" fmla="*/ 43 w 48"/>
                  <a:gd name="T47" fmla="*/ 6 h 48"/>
                  <a:gd name="T48" fmla="*/ 39 w 48"/>
                  <a:gd name="T49" fmla="*/ 3 h 48"/>
                  <a:gd name="T50" fmla="*/ 35 w 48"/>
                  <a:gd name="T51" fmla="*/ 2 h 48"/>
                  <a:gd name="T52" fmla="*/ 2 w 48"/>
                  <a:gd name="T53" fmla="*/ 2 h 48"/>
                  <a:gd name="T54" fmla="*/ 2 w 48"/>
                  <a:gd name="T55" fmla="*/ 25 h 48"/>
                  <a:gd name="T56" fmla="*/ 35 w 48"/>
                  <a:gd name="T57" fmla="*/ 25 h 48"/>
                  <a:gd name="T58" fmla="*/ 39 w 48"/>
                  <a:gd name="T59"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4" name="Freeform 257"/>
              <p:cNvSpPr>
                <a:spLocks noEditPoints="1"/>
              </p:cNvSpPr>
              <p:nvPr/>
            </p:nvSpPr>
            <p:spPr bwMode="auto">
              <a:xfrm>
                <a:off x="7091363" y="-628650"/>
                <a:ext cx="87312" cy="87313"/>
              </a:xfrm>
              <a:custGeom>
                <a:avLst/>
                <a:gdLst>
                  <a:gd name="T0" fmla="*/ 55 w 55"/>
                  <a:gd name="T1" fmla="*/ 55 h 55"/>
                  <a:gd name="T2" fmla="*/ 53 w 55"/>
                  <a:gd name="T3" fmla="*/ 55 h 55"/>
                  <a:gd name="T4" fmla="*/ 50 w 55"/>
                  <a:gd name="T5" fmla="*/ 50 h 55"/>
                  <a:gd name="T6" fmla="*/ 4 w 55"/>
                  <a:gd name="T7" fmla="*/ 50 h 55"/>
                  <a:gd name="T8" fmla="*/ 2 w 55"/>
                  <a:gd name="T9" fmla="*/ 55 h 55"/>
                  <a:gd name="T10" fmla="*/ 0 w 55"/>
                  <a:gd name="T11" fmla="*/ 55 h 55"/>
                  <a:gd name="T12" fmla="*/ 25 w 55"/>
                  <a:gd name="T13" fmla="*/ 0 h 55"/>
                  <a:gd name="T14" fmla="*/ 27 w 55"/>
                  <a:gd name="T15" fmla="*/ 0 h 55"/>
                  <a:gd name="T16" fmla="*/ 55 w 55"/>
                  <a:gd name="T17" fmla="*/ 55 h 55"/>
                  <a:gd name="T18" fmla="*/ 55 w 55"/>
                  <a:gd name="T19" fmla="*/ 55 h 55"/>
                  <a:gd name="T20" fmla="*/ 5 w 55"/>
                  <a:gd name="T21" fmla="*/ 48 h 55"/>
                  <a:gd name="T22" fmla="*/ 49 w 55"/>
                  <a:gd name="T23" fmla="*/ 48 h 55"/>
                  <a:gd name="T24" fmla="*/ 26 w 55"/>
                  <a:gd name="T25" fmla="*/ 3 h 55"/>
                  <a:gd name="T26" fmla="*/ 5 w 55"/>
                  <a:gd name="T27" fmla="*/ 48 h 55"/>
                  <a:gd name="T28" fmla="*/ 5 w 55"/>
                  <a:gd name="T29" fmla="*/ 4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 h="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5" name="Freeform 258"/>
              <p:cNvSpPr>
                <a:spLocks noEditPoints="1"/>
              </p:cNvSpPr>
              <p:nvPr/>
            </p:nvSpPr>
            <p:spPr bwMode="auto">
              <a:xfrm>
                <a:off x="718185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2 w 48"/>
                  <a:gd name="T21" fmla="*/ 27 h 48"/>
                  <a:gd name="T22" fmla="*/ 2 w 48"/>
                  <a:gd name="T23" fmla="*/ 48 h 48"/>
                  <a:gd name="T24" fmla="*/ 0 w 48"/>
                  <a:gd name="T25" fmla="*/ 48 h 48"/>
                  <a:gd name="T26" fmla="*/ 0 w 48"/>
                  <a:gd name="T27" fmla="*/ 0 h 48"/>
                  <a:gd name="T28" fmla="*/ 35 w 48"/>
                  <a:gd name="T29" fmla="*/ 25 h 48"/>
                  <a:gd name="T30" fmla="*/ 39 w 48"/>
                  <a:gd name="T31" fmla="*/ 24 h 48"/>
                  <a:gd name="T32" fmla="*/ 43 w 48"/>
                  <a:gd name="T33" fmla="*/ 22 h 48"/>
                  <a:gd name="T34" fmla="*/ 45 w 48"/>
                  <a:gd name="T35" fmla="*/ 18 h 48"/>
                  <a:gd name="T36" fmla="*/ 46 w 48"/>
                  <a:gd name="T37" fmla="*/ 13 h 48"/>
                  <a:gd name="T38" fmla="*/ 45 w 48"/>
                  <a:gd name="T39" fmla="*/ 9 h 48"/>
                  <a:gd name="T40" fmla="*/ 43 w 48"/>
                  <a:gd name="T41" fmla="*/ 6 h 48"/>
                  <a:gd name="T42" fmla="*/ 39 w 48"/>
                  <a:gd name="T43" fmla="*/ 3 h 48"/>
                  <a:gd name="T44" fmla="*/ 35 w 48"/>
                  <a:gd name="T45" fmla="*/ 2 h 48"/>
                  <a:gd name="T46" fmla="*/ 2 w 48"/>
                  <a:gd name="T47" fmla="*/ 2 h 48"/>
                  <a:gd name="T48" fmla="*/ 2 w 48"/>
                  <a:gd name="T49" fmla="*/ 25 h 48"/>
                  <a:gd name="T50" fmla="*/ 35 w 48"/>
                  <a:gd name="T51" fmla="*/ 2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6" name="Freeform 259"/>
              <p:cNvSpPr/>
              <p:nvPr/>
            </p:nvSpPr>
            <p:spPr bwMode="auto">
              <a:xfrm>
                <a:off x="7273925" y="-628650"/>
                <a:ext cx="3175" cy="87313"/>
              </a:xfrm>
              <a:custGeom>
                <a:avLst/>
                <a:gdLst>
                  <a:gd name="T0" fmla="*/ 0 w 2"/>
                  <a:gd name="T1" fmla="*/ 0 h 55"/>
                  <a:gd name="T2" fmla="*/ 0 w 2"/>
                  <a:gd name="T3" fmla="*/ 55 h 55"/>
                  <a:gd name="T4" fmla="*/ 2 w 2"/>
                  <a:gd name="T5" fmla="*/ 55 h 55"/>
                  <a:gd name="T6" fmla="*/ 2 w 2"/>
                  <a:gd name="T7" fmla="*/ 0 h 55"/>
                  <a:gd name="T8" fmla="*/ 0 w 2"/>
                  <a:gd name="T9" fmla="*/ 0 h 55"/>
                  <a:gd name="T10" fmla="*/ 0 w 2"/>
                  <a:gd name="T11" fmla="*/ 0 h 55"/>
                </a:gdLst>
                <a:ahLst/>
                <a:cxnLst>
                  <a:cxn ang="0">
                    <a:pos x="T0" y="T1"/>
                  </a:cxn>
                  <a:cxn ang="0">
                    <a:pos x="T2" y="T3"/>
                  </a:cxn>
                  <a:cxn ang="0">
                    <a:pos x="T4" y="T5"/>
                  </a:cxn>
                  <a:cxn ang="0">
                    <a:pos x="T6" y="T7"/>
                  </a:cxn>
                  <a:cxn ang="0">
                    <a:pos x="T8" y="T9"/>
                  </a:cxn>
                  <a:cxn ang="0">
                    <a:pos x="T10" y="T11"/>
                  </a:cxn>
                </a:cxnLst>
                <a:rect l="0" t="0" r="r" b="b"/>
                <a:pathLst>
                  <a:path w="2" h="55">
                    <a:moveTo>
                      <a:pt x="0" y="0"/>
                    </a:moveTo>
                    <a:lnTo>
                      <a:pt x="0" y="55"/>
                    </a:lnTo>
                    <a:lnTo>
                      <a:pt x="2" y="55"/>
                    </a:lnTo>
                    <a:lnTo>
                      <a:pt x="2"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7" name="Freeform 260"/>
              <p:cNvSpPr>
                <a:spLocks noEditPoints="1"/>
              </p:cNvSpPr>
              <p:nvPr/>
            </p:nvSpPr>
            <p:spPr bwMode="auto">
              <a:xfrm>
                <a:off x="7285038" y="-628650"/>
                <a:ext cx="88900" cy="87313"/>
              </a:xfrm>
              <a:custGeom>
                <a:avLst/>
                <a:gdLst>
                  <a:gd name="T0" fmla="*/ 0 w 49"/>
                  <a:gd name="T1" fmla="*/ 0 h 48"/>
                  <a:gd name="T2" fmla="*/ 25 w 49"/>
                  <a:gd name="T3" fmla="*/ 0 h 48"/>
                  <a:gd name="T4" fmla="*/ 34 w 49"/>
                  <a:gd name="T5" fmla="*/ 2 h 48"/>
                  <a:gd name="T6" fmla="*/ 42 w 49"/>
                  <a:gd name="T7" fmla="*/ 7 h 48"/>
                  <a:gd name="T8" fmla="*/ 47 w 49"/>
                  <a:gd name="T9" fmla="*/ 15 h 48"/>
                  <a:gd name="T10" fmla="*/ 49 w 49"/>
                  <a:gd name="T11" fmla="*/ 24 h 48"/>
                  <a:gd name="T12" fmla="*/ 47 w 49"/>
                  <a:gd name="T13" fmla="*/ 33 h 48"/>
                  <a:gd name="T14" fmla="*/ 42 w 49"/>
                  <a:gd name="T15" fmla="*/ 41 h 48"/>
                  <a:gd name="T16" fmla="*/ 34 w 49"/>
                  <a:gd name="T17" fmla="*/ 46 h 48"/>
                  <a:gd name="T18" fmla="*/ 25 w 49"/>
                  <a:gd name="T19" fmla="*/ 48 h 48"/>
                  <a:gd name="T20" fmla="*/ 0 w 49"/>
                  <a:gd name="T21" fmla="*/ 48 h 48"/>
                  <a:gd name="T22" fmla="*/ 0 w 49"/>
                  <a:gd name="T23" fmla="*/ 0 h 48"/>
                  <a:gd name="T24" fmla="*/ 25 w 49"/>
                  <a:gd name="T25" fmla="*/ 46 h 48"/>
                  <a:gd name="T26" fmla="*/ 33 w 49"/>
                  <a:gd name="T27" fmla="*/ 44 h 48"/>
                  <a:gd name="T28" fmla="*/ 40 w 49"/>
                  <a:gd name="T29" fmla="*/ 39 h 48"/>
                  <a:gd name="T30" fmla="*/ 45 w 49"/>
                  <a:gd name="T31" fmla="*/ 32 h 48"/>
                  <a:gd name="T32" fmla="*/ 47 w 49"/>
                  <a:gd name="T33" fmla="*/ 24 h 48"/>
                  <a:gd name="T34" fmla="*/ 45 w 49"/>
                  <a:gd name="T35" fmla="*/ 15 h 48"/>
                  <a:gd name="T36" fmla="*/ 40 w 49"/>
                  <a:gd name="T37" fmla="*/ 9 h 48"/>
                  <a:gd name="T38" fmla="*/ 33 w 49"/>
                  <a:gd name="T39" fmla="*/ 4 h 48"/>
                  <a:gd name="T40" fmla="*/ 25 w 49"/>
                  <a:gd name="T41" fmla="*/ 2 h 48"/>
                  <a:gd name="T42" fmla="*/ 2 w 49"/>
                  <a:gd name="T43" fmla="*/ 2 h 48"/>
                  <a:gd name="T44" fmla="*/ 2 w 49"/>
                  <a:gd name="T45" fmla="*/ 46 h 48"/>
                  <a:gd name="T46" fmla="*/ 25 w 49"/>
                  <a:gd name="T47" fmla="*/ 46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9" h="48">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8" name="Freeform 261"/>
              <p:cNvSpPr/>
              <p:nvPr/>
            </p:nvSpPr>
            <p:spPr bwMode="auto">
              <a:xfrm>
                <a:off x="7378700" y="-628650"/>
                <a:ext cx="88900" cy="87313"/>
              </a:xfrm>
              <a:custGeom>
                <a:avLst/>
                <a:gdLst>
                  <a:gd name="T0" fmla="*/ 0 w 56"/>
                  <a:gd name="T1" fmla="*/ 0 h 55"/>
                  <a:gd name="T2" fmla="*/ 56 w 56"/>
                  <a:gd name="T3" fmla="*/ 0 h 55"/>
                  <a:gd name="T4" fmla="*/ 56 w 56"/>
                  <a:gd name="T5" fmla="*/ 2 h 55"/>
                  <a:gd name="T6" fmla="*/ 1 w 56"/>
                  <a:gd name="T7" fmla="*/ 2 h 55"/>
                  <a:gd name="T8" fmla="*/ 1 w 56"/>
                  <a:gd name="T9" fmla="*/ 26 h 55"/>
                  <a:gd name="T10" fmla="*/ 54 w 56"/>
                  <a:gd name="T11" fmla="*/ 26 h 55"/>
                  <a:gd name="T12" fmla="*/ 54 w 56"/>
                  <a:gd name="T13" fmla="*/ 28 h 55"/>
                  <a:gd name="T14" fmla="*/ 1 w 56"/>
                  <a:gd name="T15" fmla="*/ 28 h 55"/>
                  <a:gd name="T16" fmla="*/ 1 w 56"/>
                  <a:gd name="T17" fmla="*/ 53 h 55"/>
                  <a:gd name="T18" fmla="*/ 56 w 56"/>
                  <a:gd name="T19" fmla="*/ 53 h 55"/>
                  <a:gd name="T20" fmla="*/ 56 w 56"/>
                  <a:gd name="T21" fmla="*/ 55 h 55"/>
                  <a:gd name="T22" fmla="*/ 0 w 56"/>
                  <a:gd name="T23" fmla="*/ 55 h 55"/>
                  <a:gd name="T24" fmla="*/ 0 w 56"/>
                  <a:gd name="T25" fmla="*/ 0 h 55"/>
                  <a:gd name="T26" fmla="*/ 0 w 56"/>
                  <a:gd name="T2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6" h="55">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9" name="Freeform 262"/>
              <p:cNvSpPr/>
              <p:nvPr/>
            </p:nvSpPr>
            <p:spPr bwMode="auto">
              <a:xfrm>
                <a:off x="7469188" y="-628650"/>
                <a:ext cx="171450" cy="87313"/>
              </a:xfrm>
              <a:custGeom>
                <a:avLst/>
                <a:gdLst>
                  <a:gd name="T0" fmla="*/ 92 w 94"/>
                  <a:gd name="T1" fmla="*/ 24 h 48"/>
                  <a:gd name="T2" fmla="*/ 91 w 94"/>
                  <a:gd name="T3" fmla="*/ 15 h 48"/>
                  <a:gd name="T4" fmla="*/ 86 w 94"/>
                  <a:gd name="T5" fmla="*/ 8 h 48"/>
                  <a:gd name="T6" fmla="*/ 79 w 94"/>
                  <a:gd name="T7" fmla="*/ 3 h 48"/>
                  <a:gd name="T8" fmla="*/ 70 w 94"/>
                  <a:gd name="T9" fmla="*/ 2 h 48"/>
                  <a:gd name="T10" fmla="*/ 63 w 94"/>
                  <a:gd name="T11" fmla="*/ 3 h 48"/>
                  <a:gd name="T12" fmla="*/ 56 w 94"/>
                  <a:gd name="T13" fmla="*/ 7 h 48"/>
                  <a:gd name="T14" fmla="*/ 51 w 94"/>
                  <a:gd name="T15" fmla="*/ 14 h 48"/>
                  <a:gd name="T16" fmla="*/ 49 w 94"/>
                  <a:gd name="T17" fmla="*/ 24 h 48"/>
                  <a:gd name="T18" fmla="*/ 46 w 94"/>
                  <a:gd name="T19" fmla="*/ 34 h 48"/>
                  <a:gd name="T20" fmla="*/ 41 w 94"/>
                  <a:gd name="T21" fmla="*/ 41 h 48"/>
                  <a:gd name="T22" fmla="*/ 33 w 94"/>
                  <a:gd name="T23" fmla="*/ 46 h 48"/>
                  <a:gd name="T24" fmla="*/ 24 w 94"/>
                  <a:gd name="T25" fmla="*/ 48 h 48"/>
                  <a:gd name="T26" fmla="*/ 15 w 94"/>
                  <a:gd name="T27" fmla="*/ 46 h 48"/>
                  <a:gd name="T28" fmla="*/ 7 w 94"/>
                  <a:gd name="T29" fmla="*/ 41 h 48"/>
                  <a:gd name="T30" fmla="*/ 2 w 94"/>
                  <a:gd name="T31" fmla="*/ 33 h 48"/>
                  <a:gd name="T32" fmla="*/ 0 w 94"/>
                  <a:gd name="T33" fmla="*/ 24 h 48"/>
                  <a:gd name="T34" fmla="*/ 2 w 94"/>
                  <a:gd name="T35" fmla="*/ 14 h 48"/>
                  <a:gd name="T36" fmla="*/ 7 w 94"/>
                  <a:gd name="T37" fmla="*/ 7 h 48"/>
                  <a:gd name="T38" fmla="*/ 15 w 94"/>
                  <a:gd name="T39" fmla="*/ 1 h 48"/>
                  <a:gd name="T40" fmla="*/ 24 w 94"/>
                  <a:gd name="T41" fmla="*/ 0 h 48"/>
                  <a:gd name="T42" fmla="*/ 24 w 94"/>
                  <a:gd name="T43" fmla="*/ 1 h 48"/>
                  <a:gd name="T44" fmla="*/ 16 w 94"/>
                  <a:gd name="T45" fmla="*/ 3 h 48"/>
                  <a:gd name="T46" fmla="*/ 9 w 94"/>
                  <a:gd name="T47" fmla="*/ 8 h 48"/>
                  <a:gd name="T48" fmla="*/ 4 w 94"/>
                  <a:gd name="T49" fmla="*/ 15 h 48"/>
                  <a:gd name="T50" fmla="*/ 2 w 94"/>
                  <a:gd name="T51" fmla="*/ 24 h 48"/>
                  <a:gd name="T52" fmla="*/ 4 w 94"/>
                  <a:gd name="T53" fmla="*/ 32 h 48"/>
                  <a:gd name="T54" fmla="*/ 9 w 94"/>
                  <a:gd name="T55" fmla="*/ 39 h 48"/>
                  <a:gd name="T56" fmla="*/ 16 w 94"/>
                  <a:gd name="T57" fmla="*/ 44 h 48"/>
                  <a:gd name="T58" fmla="*/ 24 w 94"/>
                  <a:gd name="T59" fmla="*/ 46 h 48"/>
                  <a:gd name="T60" fmla="*/ 33 w 94"/>
                  <a:gd name="T61" fmla="*/ 44 h 48"/>
                  <a:gd name="T62" fmla="*/ 39 w 94"/>
                  <a:gd name="T63" fmla="*/ 40 h 48"/>
                  <a:gd name="T64" fmla="*/ 44 w 94"/>
                  <a:gd name="T65" fmla="*/ 33 h 48"/>
                  <a:gd name="T66" fmla="*/ 46 w 94"/>
                  <a:gd name="T67" fmla="*/ 24 h 48"/>
                  <a:gd name="T68" fmla="*/ 49 w 94"/>
                  <a:gd name="T69" fmla="*/ 14 h 48"/>
                  <a:gd name="T70" fmla="*/ 54 w 94"/>
                  <a:gd name="T71" fmla="*/ 6 h 48"/>
                  <a:gd name="T72" fmla="*/ 61 w 94"/>
                  <a:gd name="T73" fmla="*/ 1 h 48"/>
                  <a:gd name="T74" fmla="*/ 70 w 94"/>
                  <a:gd name="T75" fmla="*/ 0 h 48"/>
                  <a:gd name="T76" fmla="*/ 80 w 94"/>
                  <a:gd name="T77" fmla="*/ 2 h 48"/>
                  <a:gd name="T78" fmla="*/ 87 w 94"/>
                  <a:gd name="T79" fmla="*/ 7 h 48"/>
                  <a:gd name="T80" fmla="*/ 92 w 94"/>
                  <a:gd name="T81" fmla="*/ 14 h 48"/>
                  <a:gd name="T82" fmla="*/ 94 w 94"/>
                  <a:gd name="T83" fmla="*/ 24 h 48"/>
                  <a:gd name="T84" fmla="*/ 93 w 94"/>
                  <a:gd name="T85" fmla="*/ 31 h 48"/>
                  <a:gd name="T86" fmla="*/ 90 w 94"/>
                  <a:gd name="T87" fmla="*/ 37 h 48"/>
                  <a:gd name="T88" fmla="*/ 86 w 94"/>
                  <a:gd name="T89" fmla="*/ 42 h 48"/>
                  <a:gd name="T90" fmla="*/ 80 w 94"/>
                  <a:gd name="T91" fmla="*/ 46 h 48"/>
                  <a:gd name="T92" fmla="*/ 80 w 94"/>
                  <a:gd name="T93" fmla="*/ 44 h 48"/>
                  <a:gd name="T94" fmla="*/ 85 w 94"/>
                  <a:gd name="T95" fmla="*/ 40 h 48"/>
                  <a:gd name="T96" fmla="*/ 89 w 94"/>
                  <a:gd name="T97" fmla="*/ 35 h 48"/>
                  <a:gd name="T98" fmla="*/ 92 w 94"/>
                  <a:gd name="T99" fmla="*/ 30 h 48"/>
                  <a:gd name="T100" fmla="*/ 92 w 94"/>
                  <a:gd name="T101"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4" h="48">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0" name="Freeform 263"/>
              <p:cNvSpPr/>
              <p:nvPr/>
            </p:nvSpPr>
            <p:spPr bwMode="auto">
              <a:xfrm>
                <a:off x="7645400" y="-628650"/>
                <a:ext cx="6350" cy="87313"/>
              </a:xfrm>
              <a:custGeom>
                <a:avLst/>
                <a:gdLst>
                  <a:gd name="T0" fmla="*/ 0 w 4"/>
                  <a:gd name="T1" fmla="*/ 0 h 55"/>
                  <a:gd name="T2" fmla="*/ 0 w 4"/>
                  <a:gd name="T3" fmla="*/ 55 h 55"/>
                  <a:gd name="T4" fmla="*/ 4 w 4"/>
                  <a:gd name="T5" fmla="*/ 55 h 55"/>
                  <a:gd name="T6" fmla="*/ 4 w 4"/>
                  <a:gd name="T7" fmla="*/ 0 h 55"/>
                  <a:gd name="T8" fmla="*/ 0 w 4"/>
                  <a:gd name="T9" fmla="*/ 0 h 55"/>
                  <a:gd name="T10" fmla="*/ 0 w 4"/>
                  <a:gd name="T11" fmla="*/ 0 h 55"/>
                </a:gdLst>
                <a:ahLst/>
                <a:cxnLst>
                  <a:cxn ang="0">
                    <a:pos x="T0" y="T1"/>
                  </a:cxn>
                  <a:cxn ang="0">
                    <a:pos x="T2" y="T3"/>
                  </a:cxn>
                  <a:cxn ang="0">
                    <a:pos x="T4" y="T5"/>
                  </a:cxn>
                  <a:cxn ang="0">
                    <a:pos x="T6" y="T7"/>
                  </a:cxn>
                  <a:cxn ang="0">
                    <a:pos x="T8" y="T9"/>
                  </a:cxn>
                  <a:cxn ang="0">
                    <a:pos x="T10" y="T11"/>
                  </a:cxn>
                </a:cxnLst>
                <a:rect l="0" t="0" r="r" b="b"/>
                <a:pathLst>
                  <a:path w="4" h="55">
                    <a:moveTo>
                      <a:pt x="0" y="0"/>
                    </a:moveTo>
                    <a:lnTo>
                      <a:pt x="0" y="55"/>
                    </a:lnTo>
                    <a:lnTo>
                      <a:pt x="4" y="55"/>
                    </a:lnTo>
                    <a:lnTo>
                      <a:pt x="4"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1" name="Freeform 264"/>
              <p:cNvSpPr/>
              <p:nvPr/>
            </p:nvSpPr>
            <p:spPr bwMode="auto">
              <a:xfrm>
                <a:off x="7656513" y="-628650"/>
                <a:ext cx="88900" cy="87313"/>
              </a:xfrm>
              <a:custGeom>
                <a:avLst/>
                <a:gdLst>
                  <a:gd name="T0" fmla="*/ 4 w 49"/>
                  <a:gd name="T1" fmla="*/ 32 h 48"/>
                  <a:gd name="T2" fmla="*/ 9 w 49"/>
                  <a:gd name="T3" fmla="*/ 39 h 48"/>
                  <a:gd name="T4" fmla="*/ 16 w 49"/>
                  <a:gd name="T5" fmla="*/ 44 h 48"/>
                  <a:gd name="T6" fmla="*/ 24 w 49"/>
                  <a:gd name="T7" fmla="*/ 46 h 48"/>
                  <a:gd name="T8" fmla="*/ 33 w 49"/>
                  <a:gd name="T9" fmla="*/ 44 h 48"/>
                  <a:gd name="T10" fmla="*/ 40 w 49"/>
                  <a:gd name="T11" fmla="*/ 39 h 48"/>
                  <a:gd name="T12" fmla="*/ 45 w 49"/>
                  <a:gd name="T13" fmla="*/ 32 h 48"/>
                  <a:gd name="T14" fmla="*/ 47 w 49"/>
                  <a:gd name="T15" fmla="*/ 24 h 48"/>
                  <a:gd name="T16" fmla="*/ 47 w 49"/>
                  <a:gd name="T17" fmla="*/ 24 h 48"/>
                  <a:gd name="T18" fmla="*/ 26 w 49"/>
                  <a:gd name="T19" fmla="*/ 24 h 48"/>
                  <a:gd name="T20" fmla="*/ 26 w 49"/>
                  <a:gd name="T21" fmla="*/ 22 h 48"/>
                  <a:gd name="T22" fmla="*/ 49 w 49"/>
                  <a:gd name="T23" fmla="*/ 22 h 48"/>
                  <a:gd name="T24" fmla="*/ 49 w 49"/>
                  <a:gd name="T25" fmla="*/ 24 h 48"/>
                  <a:gd name="T26" fmla="*/ 47 w 49"/>
                  <a:gd name="T27" fmla="*/ 33 h 48"/>
                  <a:gd name="T28" fmla="*/ 41 w 49"/>
                  <a:gd name="T29" fmla="*/ 41 h 48"/>
                  <a:gd name="T30" fmla="*/ 34 w 49"/>
                  <a:gd name="T31" fmla="*/ 46 h 48"/>
                  <a:gd name="T32" fmla="*/ 24 w 49"/>
                  <a:gd name="T33" fmla="*/ 48 h 48"/>
                  <a:gd name="T34" fmla="*/ 15 w 49"/>
                  <a:gd name="T35" fmla="*/ 46 h 48"/>
                  <a:gd name="T36" fmla="*/ 7 w 49"/>
                  <a:gd name="T37" fmla="*/ 41 h 48"/>
                  <a:gd name="T38" fmla="*/ 2 w 49"/>
                  <a:gd name="T39" fmla="*/ 33 h 48"/>
                  <a:gd name="T40" fmla="*/ 0 w 49"/>
                  <a:gd name="T41" fmla="*/ 24 h 48"/>
                  <a:gd name="T42" fmla="*/ 0 w 49"/>
                  <a:gd name="T43" fmla="*/ 24 h 48"/>
                  <a:gd name="T44" fmla="*/ 2 w 49"/>
                  <a:gd name="T45" fmla="*/ 14 h 48"/>
                  <a:gd name="T46" fmla="*/ 7 w 49"/>
                  <a:gd name="T47" fmla="*/ 7 h 48"/>
                  <a:gd name="T48" fmla="*/ 15 w 49"/>
                  <a:gd name="T49" fmla="*/ 1 h 48"/>
                  <a:gd name="T50" fmla="*/ 24 w 49"/>
                  <a:gd name="T51" fmla="*/ 0 h 48"/>
                  <a:gd name="T52" fmla="*/ 31 w 49"/>
                  <a:gd name="T53" fmla="*/ 1 h 48"/>
                  <a:gd name="T54" fmla="*/ 38 w 49"/>
                  <a:gd name="T55" fmla="*/ 3 h 48"/>
                  <a:gd name="T56" fmla="*/ 34 w 49"/>
                  <a:gd name="T57" fmla="*/ 3 h 48"/>
                  <a:gd name="T58" fmla="*/ 29 w 49"/>
                  <a:gd name="T59" fmla="*/ 2 h 48"/>
                  <a:gd name="T60" fmla="*/ 24 w 49"/>
                  <a:gd name="T61" fmla="*/ 1 h 48"/>
                  <a:gd name="T62" fmla="*/ 16 w 49"/>
                  <a:gd name="T63" fmla="*/ 3 h 48"/>
                  <a:gd name="T64" fmla="*/ 9 w 49"/>
                  <a:gd name="T65" fmla="*/ 8 h 48"/>
                  <a:gd name="T66" fmla="*/ 4 w 49"/>
                  <a:gd name="T67" fmla="*/ 15 h 48"/>
                  <a:gd name="T68" fmla="*/ 2 w 49"/>
                  <a:gd name="T69" fmla="*/ 24 h 48"/>
                  <a:gd name="T70" fmla="*/ 4 w 49"/>
                  <a:gd name="T71"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 h="48">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2" name="Freeform 265"/>
              <p:cNvSpPr/>
              <p:nvPr/>
            </p:nvSpPr>
            <p:spPr bwMode="auto">
              <a:xfrm>
                <a:off x="7750175" y="-628650"/>
                <a:ext cx="87312" cy="87313"/>
              </a:xfrm>
              <a:custGeom>
                <a:avLst/>
                <a:gdLst>
                  <a:gd name="T0" fmla="*/ 53 w 55"/>
                  <a:gd name="T1" fmla="*/ 0 h 55"/>
                  <a:gd name="T2" fmla="*/ 55 w 55"/>
                  <a:gd name="T3" fmla="*/ 0 h 55"/>
                  <a:gd name="T4" fmla="*/ 55 w 55"/>
                  <a:gd name="T5" fmla="*/ 55 h 55"/>
                  <a:gd name="T6" fmla="*/ 53 w 55"/>
                  <a:gd name="T7" fmla="*/ 55 h 55"/>
                  <a:gd name="T8" fmla="*/ 2 w 55"/>
                  <a:gd name="T9" fmla="*/ 3 h 55"/>
                  <a:gd name="T10" fmla="*/ 2 w 55"/>
                  <a:gd name="T11" fmla="*/ 55 h 55"/>
                  <a:gd name="T12" fmla="*/ 0 w 55"/>
                  <a:gd name="T13" fmla="*/ 55 h 55"/>
                  <a:gd name="T14" fmla="*/ 0 w 55"/>
                  <a:gd name="T15" fmla="*/ 0 h 55"/>
                  <a:gd name="T16" fmla="*/ 2 w 55"/>
                  <a:gd name="T17" fmla="*/ 0 h 55"/>
                  <a:gd name="T18" fmla="*/ 53 w 55"/>
                  <a:gd name="T19" fmla="*/ 51 h 55"/>
                  <a:gd name="T20" fmla="*/ 53 w 55"/>
                  <a:gd name="T21" fmla="*/ 0 h 55"/>
                  <a:gd name="T22" fmla="*/ 53 w 55"/>
                  <a:gd name="T23"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3" name="Freeform 266"/>
              <p:cNvSpPr>
                <a:spLocks noEditPoints="1"/>
              </p:cNvSpPr>
              <p:nvPr/>
            </p:nvSpPr>
            <p:spPr bwMode="auto">
              <a:xfrm>
                <a:off x="699770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35 w 48"/>
                  <a:gd name="T21" fmla="*/ 27 h 48"/>
                  <a:gd name="T22" fmla="*/ 48 w 48"/>
                  <a:gd name="T23" fmla="*/ 48 h 48"/>
                  <a:gd name="T24" fmla="*/ 46 w 48"/>
                  <a:gd name="T25" fmla="*/ 48 h 48"/>
                  <a:gd name="T26" fmla="*/ 33 w 48"/>
                  <a:gd name="T27" fmla="*/ 27 h 48"/>
                  <a:gd name="T28" fmla="*/ 2 w 48"/>
                  <a:gd name="T29" fmla="*/ 27 h 48"/>
                  <a:gd name="T30" fmla="*/ 2 w 48"/>
                  <a:gd name="T31" fmla="*/ 48 h 48"/>
                  <a:gd name="T32" fmla="*/ 0 w 48"/>
                  <a:gd name="T33" fmla="*/ 48 h 48"/>
                  <a:gd name="T34" fmla="*/ 0 w 48"/>
                  <a:gd name="T35" fmla="*/ 0 h 48"/>
                  <a:gd name="T36" fmla="*/ 39 w 48"/>
                  <a:gd name="T37" fmla="*/ 24 h 48"/>
                  <a:gd name="T38" fmla="*/ 43 w 48"/>
                  <a:gd name="T39" fmla="*/ 22 h 48"/>
                  <a:gd name="T40" fmla="*/ 45 w 48"/>
                  <a:gd name="T41" fmla="*/ 18 h 48"/>
                  <a:gd name="T42" fmla="*/ 46 w 48"/>
                  <a:gd name="T43" fmla="*/ 13 h 48"/>
                  <a:gd name="T44" fmla="*/ 45 w 48"/>
                  <a:gd name="T45" fmla="*/ 9 h 48"/>
                  <a:gd name="T46" fmla="*/ 43 w 48"/>
                  <a:gd name="T47" fmla="*/ 6 h 48"/>
                  <a:gd name="T48" fmla="*/ 39 w 48"/>
                  <a:gd name="T49" fmla="*/ 3 h 48"/>
                  <a:gd name="T50" fmla="*/ 35 w 48"/>
                  <a:gd name="T51" fmla="*/ 2 h 48"/>
                  <a:gd name="T52" fmla="*/ 2 w 48"/>
                  <a:gd name="T53" fmla="*/ 2 h 48"/>
                  <a:gd name="T54" fmla="*/ 2 w 48"/>
                  <a:gd name="T55" fmla="*/ 25 h 48"/>
                  <a:gd name="T56" fmla="*/ 35 w 48"/>
                  <a:gd name="T57" fmla="*/ 25 h 48"/>
                  <a:gd name="T58" fmla="*/ 39 w 48"/>
                  <a:gd name="T59"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4" name="Freeform 267"/>
              <p:cNvSpPr>
                <a:spLocks noEditPoints="1"/>
              </p:cNvSpPr>
              <p:nvPr/>
            </p:nvSpPr>
            <p:spPr bwMode="auto">
              <a:xfrm>
                <a:off x="7091363" y="-628650"/>
                <a:ext cx="87312" cy="87313"/>
              </a:xfrm>
              <a:custGeom>
                <a:avLst/>
                <a:gdLst>
                  <a:gd name="T0" fmla="*/ 55 w 55"/>
                  <a:gd name="T1" fmla="*/ 55 h 55"/>
                  <a:gd name="T2" fmla="*/ 53 w 55"/>
                  <a:gd name="T3" fmla="*/ 55 h 55"/>
                  <a:gd name="T4" fmla="*/ 50 w 55"/>
                  <a:gd name="T5" fmla="*/ 50 h 55"/>
                  <a:gd name="T6" fmla="*/ 4 w 55"/>
                  <a:gd name="T7" fmla="*/ 50 h 55"/>
                  <a:gd name="T8" fmla="*/ 2 w 55"/>
                  <a:gd name="T9" fmla="*/ 55 h 55"/>
                  <a:gd name="T10" fmla="*/ 0 w 55"/>
                  <a:gd name="T11" fmla="*/ 55 h 55"/>
                  <a:gd name="T12" fmla="*/ 25 w 55"/>
                  <a:gd name="T13" fmla="*/ 0 h 55"/>
                  <a:gd name="T14" fmla="*/ 27 w 55"/>
                  <a:gd name="T15" fmla="*/ 0 h 55"/>
                  <a:gd name="T16" fmla="*/ 55 w 55"/>
                  <a:gd name="T17" fmla="*/ 55 h 55"/>
                  <a:gd name="T18" fmla="*/ 55 w 55"/>
                  <a:gd name="T19" fmla="*/ 55 h 55"/>
                  <a:gd name="T20" fmla="*/ 5 w 55"/>
                  <a:gd name="T21" fmla="*/ 48 h 55"/>
                  <a:gd name="T22" fmla="*/ 49 w 55"/>
                  <a:gd name="T23" fmla="*/ 48 h 55"/>
                  <a:gd name="T24" fmla="*/ 26 w 55"/>
                  <a:gd name="T25" fmla="*/ 3 h 55"/>
                  <a:gd name="T26" fmla="*/ 5 w 55"/>
                  <a:gd name="T27" fmla="*/ 48 h 55"/>
                  <a:gd name="T28" fmla="*/ 5 w 55"/>
                  <a:gd name="T29" fmla="*/ 4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 h="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5" name="Freeform 268"/>
              <p:cNvSpPr>
                <a:spLocks noEditPoints="1"/>
              </p:cNvSpPr>
              <p:nvPr/>
            </p:nvSpPr>
            <p:spPr bwMode="auto">
              <a:xfrm>
                <a:off x="718185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2 w 48"/>
                  <a:gd name="T21" fmla="*/ 27 h 48"/>
                  <a:gd name="T22" fmla="*/ 2 w 48"/>
                  <a:gd name="T23" fmla="*/ 48 h 48"/>
                  <a:gd name="T24" fmla="*/ 0 w 48"/>
                  <a:gd name="T25" fmla="*/ 48 h 48"/>
                  <a:gd name="T26" fmla="*/ 0 w 48"/>
                  <a:gd name="T27" fmla="*/ 0 h 48"/>
                  <a:gd name="T28" fmla="*/ 35 w 48"/>
                  <a:gd name="T29" fmla="*/ 25 h 48"/>
                  <a:gd name="T30" fmla="*/ 39 w 48"/>
                  <a:gd name="T31" fmla="*/ 24 h 48"/>
                  <a:gd name="T32" fmla="*/ 43 w 48"/>
                  <a:gd name="T33" fmla="*/ 22 h 48"/>
                  <a:gd name="T34" fmla="*/ 45 w 48"/>
                  <a:gd name="T35" fmla="*/ 18 h 48"/>
                  <a:gd name="T36" fmla="*/ 46 w 48"/>
                  <a:gd name="T37" fmla="*/ 13 h 48"/>
                  <a:gd name="T38" fmla="*/ 45 w 48"/>
                  <a:gd name="T39" fmla="*/ 9 h 48"/>
                  <a:gd name="T40" fmla="*/ 43 w 48"/>
                  <a:gd name="T41" fmla="*/ 6 h 48"/>
                  <a:gd name="T42" fmla="*/ 39 w 48"/>
                  <a:gd name="T43" fmla="*/ 3 h 48"/>
                  <a:gd name="T44" fmla="*/ 35 w 48"/>
                  <a:gd name="T45" fmla="*/ 2 h 48"/>
                  <a:gd name="T46" fmla="*/ 2 w 48"/>
                  <a:gd name="T47" fmla="*/ 2 h 48"/>
                  <a:gd name="T48" fmla="*/ 2 w 48"/>
                  <a:gd name="T49" fmla="*/ 25 h 48"/>
                  <a:gd name="T50" fmla="*/ 35 w 48"/>
                  <a:gd name="T51" fmla="*/ 2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6" name="Freeform 269"/>
              <p:cNvSpPr/>
              <p:nvPr/>
            </p:nvSpPr>
            <p:spPr bwMode="auto">
              <a:xfrm>
                <a:off x="7273925" y="-628650"/>
                <a:ext cx="3175" cy="87313"/>
              </a:xfrm>
              <a:custGeom>
                <a:avLst/>
                <a:gdLst>
                  <a:gd name="T0" fmla="*/ 0 w 2"/>
                  <a:gd name="T1" fmla="*/ 0 h 55"/>
                  <a:gd name="T2" fmla="*/ 0 w 2"/>
                  <a:gd name="T3" fmla="*/ 55 h 55"/>
                  <a:gd name="T4" fmla="*/ 2 w 2"/>
                  <a:gd name="T5" fmla="*/ 55 h 55"/>
                  <a:gd name="T6" fmla="*/ 2 w 2"/>
                  <a:gd name="T7" fmla="*/ 0 h 55"/>
                  <a:gd name="T8" fmla="*/ 0 w 2"/>
                  <a:gd name="T9" fmla="*/ 0 h 55"/>
                  <a:gd name="T10" fmla="*/ 0 w 2"/>
                  <a:gd name="T11" fmla="*/ 0 h 55"/>
                </a:gdLst>
                <a:ahLst/>
                <a:cxnLst>
                  <a:cxn ang="0">
                    <a:pos x="T0" y="T1"/>
                  </a:cxn>
                  <a:cxn ang="0">
                    <a:pos x="T2" y="T3"/>
                  </a:cxn>
                  <a:cxn ang="0">
                    <a:pos x="T4" y="T5"/>
                  </a:cxn>
                  <a:cxn ang="0">
                    <a:pos x="T6" y="T7"/>
                  </a:cxn>
                  <a:cxn ang="0">
                    <a:pos x="T8" y="T9"/>
                  </a:cxn>
                  <a:cxn ang="0">
                    <a:pos x="T10" y="T11"/>
                  </a:cxn>
                </a:cxnLst>
                <a:rect l="0" t="0" r="r" b="b"/>
                <a:pathLst>
                  <a:path w="2" h="55">
                    <a:moveTo>
                      <a:pt x="0" y="0"/>
                    </a:moveTo>
                    <a:lnTo>
                      <a:pt x="0" y="55"/>
                    </a:lnTo>
                    <a:lnTo>
                      <a:pt x="2" y="55"/>
                    </a:lnTo>
                    <a:lnTo>
                      <a:pt x="2"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7" name="Freeform 270"/>
              <p:cNvSpPr>
                <a:spLocks noEditPoints="1"/>
              </p:cNvSpPr>
              <p:nvPr/>
            </p:nvSpPr>
            <p:spPr bwMode="auto">
              <a:xfrm>
                <a:off x="7285038" y="-628650"/>
                <a:ext cx="88900" cy="87313"/>
              </a:xfrm>
              <a:custGeom>
                <a:avLst/>
                <a:gdLst>
                  <a:gd name="T0" fmla="*/ 0 w 49"/>
                  <a:gd name="T1" fmla="*/ 0 h 48"/>
                  <a:gd name="T2" fmla="*/ 25 w 49"/>
                  <a:gd name="T3" fmla="*/ 0 h 48"/>
                  <a:gd name="T4" fmla="*/ 34 w 49"/>
                  <a:gd name="T5" fmla="*/ 2 h 48"/>
                  <a:gd name="T6" fmla="*/ 42 w 49"/>
                  <a:gd name="T7" fmla="*/ 7 h 48"/>
                  <a:gd name="T8" fmla="*/ 47 w 49"/>
                  <a:gd name="T9" fmla="*/ 15 h 48"/>
                  <a:gd name="T10" fmla="*/ 49 w 49"/>
                  <a:gd name="T11" fmla="*/ 24 h 48"/>
                  <a:gd name="T12" fmla="*/ 47 w 49"/>
                  <a:gd name="T13" fmla="*/ 33 h 48"/>
                  <a:gd name="T14" fmla="*/ 42 w 49"/>
                  <a:gd name="T15" fmla="*/ 41 h 48"/>
                  <a:gd name="T16" fmla="*/ 34 w 49"/>
                  <a:gd name="T17" fmla="*/ 46 h 48"/>
                  <a:gd name="T18" fmla="*/ 25 w 49"/>
                  <a:gd name="T19" fmla="*/ 48 h 48"/>
                  <a:gd name="T20" fmla="*/ 0 w 49"/>
                  <a:gd name="T21" fmla="*/ 48 h 48"/>
                  <a:gd name="T22" fmla="*/ 0 w 49"/>
                  <a:gd name="T23" fmla="*/ 0 h 48"/>
                  <a:gd name="T24" fmla="*/ 25 w 49"/>
                  <a:gd name="T25" fmla="*/ 46 h 48"/>
                  <a:gd name="T26" fmla="*/ 33 w 49"/>
                  <a:gd name="T27" fmla="*/ 44 h 48"/>
                  <a:gd name="T28" fmla="*/ 40 w 49"/>
                  <a:gd name="T29" fmla="*/ 39 h 48"/>
                  <a:gd name="T30" fmla="*/ 45 w 49"/>
                  <a:gd name="T31" fmla="*/ 32 h 48"/>
                  <a:gd name="T32" fmla="*/ 47 w 49"/>
                  <a:gd name="T33" fmla="*/ 24 h 48"/>
                  <a:gd name="T34" fmla="*/ 45 w 49"/>
                  <a:gd name="T35" fmla="*/ 15 h 48"/>
                  <a:gd name="T36" fmla="*/ 40 w 49"/>
                  <a:gd name="T37" fmla="*/ 9 h 48"/>
                  <a:gd name="T38" fmla="*/ 33 w 49"/>
                  <a:gd name="T39" fmla="*/ 4 h 48"/>
                  <a:gd name="T40" fmla="*/ 25 w 49"/>
                  <a:gd name="T41" fmla="*/ 2 h 48"/>
                  <a:gd name="T42" fmla="*/ 2 w 49"/>
                  <a:gd name="T43" fmla="*/ 2 h 48"/>
                  <a:gd name="T44" fmla="*/ 2 w 49"/>
                  <a:gd name="T45" fmla="*/ 46 h 48"/>
                  <a:gd name="T46" fmla="*/ 25 w 49"/>
                  <a:gd name="T47" fmla="*/ 46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9" h="48">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8" name="Freeform 271"/>
              <p:cNvSpPr/>
              <p:nvPr/>
            </p:nvSpPr>
            <p:spPr bwMode="auto">
              <a:xfrm>
                <a:off x="7378700" y="-628650"/>
                <a:ext cx="88900" cy="87313"/>
              </a:xfrm>
              <a:custGeom>
                <a:avLst/>
                <a:gdLst>
                  <a:gd name="T0" fmla="*/ 0 w 56"/>
                  <a:gd name="T1" fmla="*/ 0 h 55"/>
                  <a:gd name="T2" fmla="*/ 56 w 56"/>
                  <a:gd name="T3" fmla="*/ 0 h 55"/>
                  <a:gd name="T4" fmla="*/ 56 w 56"/>
                  <a:gd name="T5" fmla="*/ 2 h 55"/>
                  <a:gd name="T6" fmla="*/ 1 w 56"/>
                  <a:gd name="T7" fmla="*/ 2 h 55"/>
                  <a:gd name="T8" fmla="*/ 1 w 56"/>
                  <a:gd name="T9" fmla="*/ 26 h 55"/>
                  <a:gd name="T10" fmla="*/ 54 w 56"/>
                  <a:gd name="T11" fmla="*/ 26 h 55"/>
                  <a:gd name="T12" fmla="*/ 54 w 56"/>
                  <a:gd name="T13" fmla="*/ 28 h 55"/>
                  <a:gd name="T14" fmla="*/ 1 w 56"/>
                  <a:gd name="T15" fmla="*/ 28 h 55"/>
                  <a:gd name="T16" fmla="*/ 1 w 56"/>
                  <a:gd name="T17" fmla="*/ 53 h 55"/>
                  <a:gd name="T18" fmla="*/ 56 w 56"/>
                  <a:gd name="T19" fmla="*/ 53 h 55"/>
                  <a:gd name="T20" fmla="*/ 56 w 56"/>
                  <a:gd name="T21" fmla="*/ 55 h 55"/>
                  <a:gd name="T22" fmla="*/ 0 w 56"/>
                  <a:gd name="T23" fmla="*/ 55 h 55"/>
                  <a:gd name="T24" fmla="*/ 0 w 56"/>
                  <a:gd name="T25" fmla="*/ 0 h 55"/>
                  <a:gd name="T26" fmla="*/ 0 w 56"/>
                  <a:gd name="T2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6" h="55">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9" name="Freeform 272"/>
              <p:cNvSpPr/>
              <p:nvPr/>
            </p:nvSpPr>
            <p:spPr bwMode="auto">
              <a:xfrm>
                <a:off x="7469188" y="-628650"/>
                <a:ext cx="171450" cy="87313"/>
              </a:xfrm>
              <a:custGeom>
                <a:avLst/>
                <a:gdLst>
                  <a:gd name="T0" fmla="*/ 92 w 94"/>
                  <a:gd name="T1" fmla="*/ 24 h 48"/>
                  <a:gd name="T2" fmla="*/ 91 w 94"/>
                  <a:gd name="T3" fmla="*/ 15 h 48"/>
                  <a:gd name="T4" fmla="*/ 86 w 94"/>
                  <a:gd name="T5" fmla="*/ 8 h 48"/>
                  <a:gd name="T6" fmla="*/ 79 w 94"/>
                  <a:gd name="T7" fmla="*/ 3 h 48"/>
                  <a:gd name="T8" fmla="*/ 70 w 94"/>
                  <a:gd name="T9" fmla="*/ 2 h 48"/>
                  <a:gd name="T10" fmla="*/ 63 w 94"/>
                  <a:gd name="T11" fmla="*/ 3 h 48"/>
                  <a:gd name="T12" fmla="*/ 56 w 94"/>
                  <a:gd name="T13" fmla="*/ 7 h 48"/>
                  <a:gd name="T14" fmla="*/ 51 w 94"/>
                  <a:gd name="T15" fmla="*/ 14 h 48"/>
                  <a:gd name="T16" fmla="*/ 49 w 94"/>
                  <a:gd name="T17" fmla="*/ 24 h 48"/>
                  <a:gd name="T18" fmla="*/ 46 w 94"/>
                  <a:gd name="T19" fmla="*/ 34 h 48"/>
                  <a:gd name="T20" fmla="*/ 41 w 94"/>
                  <a:gd name="T21" fmla="*/ 41 h 48"/>
                  <a:gd name="T22" fmla="*/ 33 w 94"/>
                  <a:gd name="T23" fmla="*/ 46 h 48"/>
                  <a:gd name="T24" fmla="*/ 24 w 94"/>
                  <a:gd name="T25" fmla="*/ 48 h 48"/>
                  <a:gd name="T26" fmla="*/ 15 w 94"/>
                  <a:gd name="T27" fmla="*/ 46 h 48"/>
                  <a:gd name="T28" fmla="*/ 7 w 94"/>
                  <a:gd name="T29" fmla="*/ 41 h 48"/>
                  <a:gd name="T30" fmla="*/ 2 w 94"/>
                  <a:gd name="T31" fmla="*/ 33 h 48"/>
                  <a:gd name="T32" fmla="*/ 0 w 94"/>
                  <a:gd name="T33" fmla="*/ 24 h 48"/>
                  <a:gd name="T34" fmla="*/ 2 w 94"/>
                  <a:gd name="T35" fmla="*/ 14 h 48"/>
                  <a:gd name="T36" fmla="*/ 7 w 94"/>
                  <a:gd name="T37" fmla="*/ 7 h 48"/>
                  <a:gd name="T38" fmla="*/ 15 w 94"/>
                  <a:gd name="T39" fmla="*/ 1 h 48"/>
                  <a:gd name="T40" fmla="*/ 24 w 94"/>
                  <a:gd name="T41" fmla="*/ 0 h 48"/>
                  <a:gd name="T42" fmla="*/ 24 w 94"/>
                  <a:gd name="T43" fmla="*/ 1 h 48"/>
                  <a:gd name="T44" fmla="*/ 16 w 94"/>
                  <a:gd name="T45" fmla="*/ 3 h 48"/>
                  <a:gd name="T46" fmla="*/ 9 w 94"/>
                  <a:gd name="T47" fmla="*/ 8 h 48"/>
                  <a:gd name="T48" fmla="*/ 4 w 94"/>
                  <a:gd name="T49" fmla="*/ 15 h 48"/>
                  <a:gd name="T50" fmla="*/ 2 w 94"/>
                  <a:gd name="T51" fmla="*/ 24 h 48"/>
                  <a:gd name="T52" fmla="*/ 4 w 94"/>
                  <a:gd name="T53" fmla="*/ 32 h 48"/>
                  <a:gd name="T54" fmla="*/ 9 w 94"/>
                  <a:gd name="T55" fmla="*/ 39 h 48"/>
                  <a:gd name="T56" fmla="*/ 16 w 94"/>
                  <a:gd name="T57" fmla="*/ 44 h 48"/>
                  <a:gd name="T58" fmla="*/ 24 w 94"/>
                  <a:gd name="T59" fmla="*/ 46 h 48"/>
                  <a:gd name="T60" fmla="*/ 33 w 94"/>
                  <a:gd name="T61" fmla="*/ 44 h 48"/>
                  <a:gd name="T62" fmla="*/ 39 w 94"/>
                  <a:gd name="T63" fmla="*/ 40 h 48"/>
                  <a:gd name="T64" fmla="*/ 44 w 94"/>
                  <a:gd name="T65" fmla="*/ 33 h 48"/>
                  <a:gd name="T66" fmla="*/ 46 w 94"/>
                  <a:gd name="T67" fmla="*/ 24 h 48"/>
                  <a:gd name="T68" fmla="*/ 49 w 94"/>
                  <a:gd name="T69" fmla="*/ 14 h 48"/>
                  <a:gd name="T70" fmla="*/ 54 w 94"/>
                  <a:gd name="T71" fmla="*/ 6 h 48"/>
                  <a:gd name="T72" fmla="*/ 61 w 94"/>
                  <a:gd name="T73" fmla="*/ 1 h 48"/>
                  <a:gd name="T74" fmla="*/ 70 w 94"/>
                  <a:gd name="T75" fmla="*/ 0 h 48"/>
                  <a:gd name="T76" fmla="*/ 80 w 94"/>
                  <a:gd name="T77" fmla="*/ 2 h 48"/>
                  <a:gd name="T78" fmla="*/ 87 w 94"/>
                  <a:gd name="T79" fmla="*/ 7 h 48"/>
                  <a:gd name="T80" fmla="*/ 92 w 94"/>
                  <a:gd name="T81" fmla="*/ 14 h 48"/>
                  <a:gd name="T82" fmla="*/ 94 w 94"/>
                  <a:gd name="T83" fmla="*/ 24 h 48"/>
                  <a:gd name="T84" fmla="*/ 93 w 94"/>
                  <a:gd name="T85" fmla="*/ 31 h 48"/>
                  <a:gd name="T86" fmla="*/ 90 w 94"/>
                  <a:gd name="T87" fmla="*/ 37 h 48"/>
                  <a:gd name="T88" fmla="*/ 86 w 94"/>
                  <a:gd name="T89" fmla="*/ 42 h 48"/>
                  <a:gd name="T90" fmla="*/ 80 w 94"/>
                  <a:gd name="T91" fmla="*/ 46 h 48"/>
                  <a:gd name="T92" fmla="*/ 80 w 94"/>
                  <a:gd name="T93" fmla="*/ 44 h 48"/>
                  <a:gd name="T94" fmla="*/ 85 w 94"/>
                  <a:gd name="T95" fmla="*/ 40 h 48"/>
                  <a:gd name="T96" fmla="*/ 89 w 94"/>
                  <a:gd name="T97" fmla="*/ 35 h 48"/>
                  <a:gd name="T98" fmla="*/ 92 w 94"/>
                  <a:gd name="T99" fmla="*/ 30 h 48"/>
                  <a:gd name="T100" fmla="*/ 92 w 94"/>
                  <a:gd name="T101"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4" h="48">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0" name="Freeform 273"/>
              <p:cNvSpPr/>
              <p:nvPr/>
            </p:nvSpPr>
            <p:spPr bwMode="auto">
              <a:xfrm>
                <a:off x="7645400" y="-628650"/>
                <a:ext cx="6350" cy="87313"/>
              </a:xfrm>
              <a:custGeom>
                <a:avLst/>
                <a:gdLst>
                  <a:gd name="T0" fmla="*/ 0 w 4"/>
                  <a:gd name="T1" fmla="*/ 0 h 55"/>
                  <a:gd name="T2" fmla="*/ 0 w 4"/>
                  <a:gd name="T3" fmla="*/ 55 h 55"/>
                  <a:gd name="T4" fmla="*/ 4 w 4"/>
                  <a:gd name="T5" fmla="*/ 55 h 55"/>
                  <a:gd name="T6" fmla="*/ 4 w 4"/>
                  <a:gd name="T7" fmla="*/ 0 h 55"/>
                  <a:gd name="T8" fmla="*/ 0 w 4"/>
                  <a:gd name="T9" fmla="*/ 0 h 55"/>
                  <a:gd name="T10" fmla="*/ 0 w 4"/>
                  <a:gd name="T11" fmla="*/ 0 h 55"/>
                </a:gdLst>
                <a:ahLst/>
                <a:cxnLst>
                  <a:cxn ang="0">
                    <a:pos x="T0" y="T1"/>
                  </a:cxn>
                  <a:cxn ang="0">
                    <a:pos x="T2" y="T3"/>
                  </a:cxn>
                  <a:cxn ang="0">
                    <a:pos x="T4" y="T5"/>
                  </a:cxn>
                  <a:cxn ang="0">
                    <a:pos x="T6" y="T7"/>
                  </a:cxn>
                  <a:cxn ang="0">
                    <a:pos x="T8" y="T9"/>
                  </a:cxn>
                  <a:cxn ang="0">
                    <a:pos x="T10" y="T11"/>
                  </a:cxn>
                </a:cxnLst>
                <a:rect l="0" t="0" r="r" b="b"/>
                <a:pathLst>
                  <a:path w="4" h="55">
                    <a:moveTo>
                      <a:pt x="0" y="0"/>
                    </a:moveTo>
                    <a:lnTo>
                      <a:pt x="0" y="55"/>
                    </a:lnTo>
                    <a:lnTo>
                      <a:pt x="4" y="55"/>
                    </a:lnTo>
                    <a:lnTo>
                      <a:pt x="4"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1" name="Freeform 274"/>
              <p:cNvSpPr/>
              <p:nvPr/>
            </p:nvSpPr>
            <p:spPr bwMode="auto">
              <a:xfrm>
                <a:off x="7656513" y="-628650"/>
                <a:ext cx="88900" cy="87313"/>
              </a:xfrm>
              <a:custGeom>
                <a:avLst/>
                <a:gdLst>
                  <a:gd name="T0" fmla="*/ 4 w 49"/>
                  <a:gd name="T1" fmla="*/ 32 h 48"/>
                  <a:gd name="T2" fmla="*/ 9 w 49"/>
                  <a:gd name="T3" fmla="*/ 39 h 48"/>
                  <a:gd name="T4" fmla="*/ 16 w 49"/>
                  <a:gd name="T5" fmla="*/ 44 h 48"/>
                  <a:gd name="T6" fmla="*/ 24 w 49"/>
                  <a:gd name="T7" fmla="*/ 46 h 48"/>
                  <a:gd name="T8" fmla="*/ 33 w 49"/>
                  <a:gd name="T9" fmla="*/ 44 h 48"/>
                  <a:gd name="T10" fmla="*/ 40 w 49"/>
                  <a:gd name="T11" fmla="*/ 39 h 48"/>
                  <a:gd name="T12" fmla="*/ 45 w 49"/>
                  <a:gd name="T13" fmla="*/ 32 h 48"/>
                  <a:gd name="T14" fmla="*/ 47 w 49"/>
                  <a:gd name="T15" fmla="*/ 24 h 48"/>
                  <a:gd name="T16" fmla="*/ 47 w 49"/>
                  <a:gd name="T17" fmla="*/ 24 h 48"/>
                  <a:gd name="T18" fmla="*/ 26 w 49"/>
                  <a:gd name="T19" fmla="*/ 24 h 48"/>
                  <a:gd name="T20" fmla="*/ 26 w 49"/>
                  <a:gd name="T21" fmla="*/ 22 h 48"/>
                  <a:gd name="T22" fmla="*/ 49 w 49"/>
                  <a:gd name="T23" fmla="*/ 22 h 48"/>
                  <a:gd name="T24" fmla="*/ 49 w 49"/>
                  <a:gd name="T25" fmla="*/ 24 h 48"/>
                  <a:gd name="T26" fmla="*/ 47 w 49"/>
                  <a:gd name="T27" fmla="*/ 33 h 48"/>
                  <a:gd name="T28" fmla="*/ 41 w 49"/>
                  <a:gd name="T29" fmla="*/ 41 h 48"/>
                  <a:gd name="T30" fmla="*/ 34 w 49"/>
                  <a:gd name="T31" fmla="*/ 46 h 48"/>
                  <a:gd name="T32" fmla="*/ 24 w 49"/>
                  <a:gd name="T33" fmla="*/ 48 h 48"/>
                  <a:gd name="T34" fmla="*/ 15 w 49"/>
                  <a:gd name="T35" fmla="*/ 46 h 48"/>
                  <a:gd name="T36" fmla="*/ 7 w 49"/>
                  <a:gd name="T37" fmla="*/ 41 h 48"/>
                  <a:gd name="T38" fmla="*/ 2 w 49"/>
                  <a:gd name="T39" fmla="*/ 33 h 48"/>
                  <a:gd name="T40" fmla="*/ 0 w 49"/>
                  <a:gd name="T41" fmla="*/ 24 h 48"/>
                  <a:gd name="T42" fmla="*/ 0 w 49"/>
                  <a:gd name="T43" fmla="*/ 24 h 48"/>
                  <a:gd name="T44" fmla="*/ 2 w 49"/>
                  <a:gd name="T45" fmla="*/ 14 h 48"/>
                  <a:gd name="T46" fmla="*/ 7 w 49"/>
                  <a:gd name="T47" fmla="*/ 7 h 48"/>
                  <a:gd name="T48" fmla="*/ 15 w 49"/>
                  <a:gd name="T49" fmla="*/ 1 h 48"/>
                  <a:gd name="T50" fmla="*/ 24 w 49"/>
                  <a:gd name="T51" fmla="*/ 0 h 48"/>
                  <a:gd name="T52" fmla="*/ 31 w 49"/>
                  <a:gd name="T53" fmla="*/ 1 h 48"/>
                  <a:gd name="T54" fmla="*/ 38 w 49"/>
                  <a:gd name="T55" fmla="*/ 3 h 48"/>
                  <a:gd name="T56" fmla="*/ 34 w 49"/>
                  <a:gd name="T57" fmla="*/ 3 h 48"/>
                  <a:gd name="T58" fmla="*/ 29 w 49"/>
                  <a:gd name="T59" fmla="*/ 2 h 48"/>
                  <a:gd name="T60" fmla="*/ 24 w 49"/>
                  <a:gd name="T61" fmla="*/ 1 h 48"/>
                  <a:gd name="T62" fmla="*/ 16 w 49"/>
                  <a:gd name="T63" fmla="*/ 3 h 48"/>
                  <a:gd name="T64" fmla="*/ 9 w 49"/>
                  <a:gd name="T65" fmla="*/ 8 h 48"/>
                  <a:gd name="T66" fmla="*/ 4 w 49"/>
                  <a:gd name="T67" fmla="*/ 15 h 48"/>
                  <a:gd name="T68" fmla="*/ 2 w 49"/>
                  <a:gd name="T69" fmla="*/ 24 h 48"/>
                  <a:gd name="T70" fmla="*/ 4 w 49"/>
                  <a:gd name="T71"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 h="48">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2" name="Freeform 275"/>
              <p:cNvSpPr/>
              <p:nvPr/>
            </p:nvSpPr>
            <p:spPr bwMode="auto">
              <a:xfrm>
                <a:off x="7750175" y="-628650"/>
                <a:ext cx="87312" cy="87313"/>
              </a:xfrm>
              <a:custGeom>
                <a:avLst/>
                <a:gdLst>
                  <a:gd name="T0" fmla="*/ 53 w 55"/>
                  <a:gd name="T1" fmla="*/ 0 h 55"/>
                  <a:gd name="T2" fmla="*/ 55 w 55"/>
                  <a:gd name="T3" fmla="*/ 0 h 55"/>
                  <a:gd name="T4" fmla="*/ 55 w 55"/>
                  <a:gd name="T5" fmla="*/ 55 h 55"/>
                  <a:gd name="T6" fmla="*/ 53 w 55"/>
                  <a:gd name="T7" fmla="*/ 55 h 55"/>
                  <a:gd name="T8" fmla="*/ 2 w 55"/>
                  <a:gd name="T9" fmla="*/ 3 h 55"/>
                  <a:gd name="T10" fmla="*/ 2 w 55"/>
                  <a:gd name="T11" fmla="*/ 55 h 55"/>
                  <a:gd name="T12" fmla="*/ 0 w 55"/>
                  <a:gd name="T13" fmla="*/ 55 h 55"/>
                  <a:gd name="T14" fmla="*/ 0 w 55"/>
                  <a:gd name="T15" fmla="*/ 0 h 55"/>
                  <a:gd name="T16" fmla="*/ 2 w 55"/>
                  <a:gd name="T17" fmla="*/ 0 h 55"/>
                  <a:gd name="T18" fmla="*/ 53 w 55"/>
                  <a:gd name="T19" fmla="*/ 51 h 55"/>
                  <a:gd name="T20" fmla="*/ 53 w 55"/>
                  <a:gd name="T21" fmla="*/ 0 h 55"/>
                  <a:gd name="T22" fmla="*/ 53 w 55"/>
                  <a:gd name="T23"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3" name="Freeform 276"/>
              <p:cNvSpPr>
                <a:spLocks noEditPoints="1"/>
              </p:cNvSpPr>
              <p:nvPr/>
            </p:nvSpPr>
            <p:spPr bwMode="auto">
              <a:xfrm>
                <a:off x="6997700" y="-892175"/>
                <a:ext cx="214312" cy="209550"/>
              </a:xfrm>
              <a:custGeom>
                <a:avLst/>
                <a:gdLst>
                  <a:gd name="T0" fmla="*/ 32 w 117"/>
                  <a:gd name="T1" fmla="*/ 5 h 115"/>
                  <a:gd name="T2" fmla="*/ 32 w 117"/>
                  <a:gd name="T3" fmla="*/ 7 h 115"/>
                  <a:gd name="T4" fmla="*/ 27 w 117"/>
                  <a:gd name="T5" fmla="*/ 13 h 115"/>
                  <a:gd name="T6" fmla="*/ 38 w 117"/>
                  <a:gd name="T7" fmla="*/ 19 h 115"/>
                  <a:gd name="T8" fmla="*/ 48 w 117"/>
                  <a:gd name="T9" fmla="*/ 26 h 115"/>
                  <a:gd name="T10" fmla="*/ 20 w 117"/>
                  <a:gd name="T11" fmla="*/ 25 h 115"/>
                  <a:gd name="T12" fmla="*/ 8 w 117"/>
                  <a:gd name="T13" fmla="*/ 41 h 115"/>
                  <a:gd name="T14" fmla="*/ 24 w 117"/>
                  <a:gd name="T15" fmla="*/ 1 h 115"/>
                  <a:gd name="T16" fmla="*/ 23 w 117"/>
                  <a:gd name="T17" fmla="*/ 64 h 115"/>
                  <a:gd name="T18" fmla="*/ 20 w 117"/>
                  <a:gd name="T19" fmla="*/ 48 h 115"/>
                  <a:gd name="T20" fmla="*/ 10 w 117"/>
                  <a:gd name="T21" fmla="*/ 40 h 115"/>
                  <a:gd name="T22" fmla="*/ 20 w 117"/>
                  <a:gd name="T23" fmla="*/ 41 h 115"/>
                  <a:gd name="T24" fmla="*/ 42 w 117"/>
                  <a:gd name="T25" fmla="*/ 41 h 115"/>
                  <a:gd name="T26" fmla="*/ 43 w 117"/>
                  <a:gd name="T27" fmla="*/ 48 h 115"/>
                  <a:gd name="T28" fmla="*/ 30 w 117"/>
                  <a:gd name="T29" fmla="*/ 48 h 115"/>
                  <a:gd name="T30" fmla="*/ 39 w 117"/>
                  <a:gd name="T31" fmla="*/ 64 h 115"/>
                  <a:gd name="T32" fmla="*/ 49 w 117"/>
                  <a:gd name="T33" fmla="*/ 71 h 115"/>
                  <a:gd name="T34" fmla="*/ 30 w 117"/>
                  <a:gd name="T35" fmla="*/ 71 h 115"/>
                  <a:gd name="T36" fmla="*/ 35 w 117"/>
                  <a:gd name="T37" fmla="*/ 93 h 115"/>
                  <a:gd name="T38" fmla="*/ 48 w 117"/>
                  <a:gd name="T39" fmla="*/ 92 h 115"/>
                  <a:gd name="T40" fmla="*/ 24 w 117"/>
                  <a:gd name="T41" fmla="*/ 108 h 115"/>
                  <a:gd name="T42" fmla="*/ 23 w 117"/>
                  <a:gd name="T43" fmla="*/ 95 h 115"/>
                  <a:gd name="T44" fmla="*/ 15 w 117"/>
                  <a:gd name="T45" fmla="*/ 71 h 115"/>
                  <a:gd name="T46" fmla="*/ 0 w 117"/>
                  <a:gd name="T47" fmla="*/ 63 h 115"/>
                  <a:gd name="T48" fmla="*/ 66 w 117"/>
                  <a:gd name="T49" fmla="*/ 66 h 115"/>
                  <a:gd name="T50" fmla="*/ 53 w 117"/>
                  <a:gd name="T51" fmla="*/ 67 h 115"/>
                  <a:gd name="T52" fmla="*/ 54 w 117"/>
                  <a:gd name="T53" fmla="*/ 57 h 115"/>
                  <a:gd name="T54" fmla="*/ 53 w 117"/>
                  <a:gd name="T55" fmla="*/ 28 h 115"/>
                  <a:gd name="T56" fmla="*/ 82 w 117"/>
                  <a:gd name="T57" fmla="*/ 28 h 115"/>
                  <a:gd name="T58" fmla="*/ 94 w 117"/>
                  <a:gd name="T59" fmla="*/ 0 h 115"/>
                  <a:gd name="T60" fmla="*/ 105 w 117"/>
                  <a:gd name="T61" fmla="*/ 5 h 115"/>
                  <a:gd name="T62" fmla="*/ 98 w 117"/>
                  <a:gd name="T63" fmla="*/ 10 h 115"/>
                  <a:gd name="T64" fmla="*/ 95 w 117"/>
                  <a:gd name="T65" fmla="*/ 28 h 115"/>
                  <a:gd name="T66" fmla="*/ 104 w 117"/>
                  <a:gd name="T67" fmla="*/ 37 h 115"/>
                  <a:gd name="T68" fmla="*/ 105 w 117"/>
                  <a:gd name="T69" fmla="*/ 67 h 115"/>
                  <a:gd name="T70" fmla="*/ 95 w 117"/>
                  <a:gd name="T71" fmla="*/ 66 h 115"/>
                  <a:gd name="T72" fmla="*/ 92 w 117"/>
                  <a:gd name="T73" fmla="*/ 102 h 115"/>
                  <a:gd name="T74" fmla="*/ 100 w 117"/>
                  <a:gd name="T75" fmla="*/ 108 h 115"/>
                  <a:gd name="T76" fmla="*/ 117 w 117"/>
                  <a:gd name="T77" fmla="*/ 99 h 115"/>
                  <a:gd name="T78" fmla="*/ 94 w 117"/>
                  <a:gd name="T79" fmla="*/ 114 h 115"/>
                  <a:gd name="T80" fmla="*/ 84 w 117"/>
                  <a:gd name="T81" fmla="*/ 66 h 115"/>
                  <a:gd name="T82" fmla="*/ 67 w 117"/>
                  <a:gd name="T83" fmla="*/ 96 h 115"/>
                  <a:gd name="T84" fmla="*/ 35 w 117"/>
                  <a:gd name="T85" fmla="*/ 108 h 115"/>
                  <a:gd name="T86" fmla="*/ 66 w 117"/>
                  <a:gd name="T87" fmla="*/ 66 h 115"/>
                  <a:gd name="T88" fmla="*/ 74 w 117"/>
                  <a:gd name="T89" fmla="*/ 19 h 115"/>
                  <a:gd name="T90" fmla="*/ 54 w 117"/>
                  <a:gd name="T91" fmla="*/ 5 h 115"/>
                  <a:gd name="T92" fmla="*/ 61 w 117"/>
                  <a:gd name="T93" fmla="*/ 35 h 115"/>
                  <a:gd name="T94" fmla="*/ 97 w 117"/>
                  <a:gd name="T95" fmla="*/ 60 h 115"/>
                  <a:gd name="T96" fmla="*/ 61 w 117"/>
                  <a:gd name="T97" fmla="*/ 35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17" h="115">
                    <a:moveTo>
                      <a:pt x="24" y="1"/>
                    </a:moveTo>
                    <a:cubicBezTo>
                      <a:pt x="32" y="5"/>
                      <a:pt x="32" y="5"/>
                      <a:pt x="32" y="5"/>
                    </a:cubicBezTo>
                    <a:cubicBezTo>
                      <a:pt x="34" y="6"/>
                      <a:pt x="34" y="6"/>
                      <a:pt x="34" y="6"/>
                    </a:cubicBezTo>
                    <a:cubicBezTo>
                      <a:pt x="34" y="6"/>
                      <a:pt x="33" y="6"/>
                      <a:pt x="32" y="7"/>
                    </a:cubicBezTo>
                    <a:cubicBezTo>
                      <a:pt x="31" y="7"/>
                      <a:pt x="29" y="8"/>
                      <a:pt x="29" y="10"/>
                    </a:cubicBezTo>
                    <a:cubicBezTo>
                      <a:pt x="28" y="11"/>
                      <a:pt x="28" y="12"/>
                      <a:pt x="27" y="13"/>
                    </a:cubicBezTo>
                    <a:cubicBezTo>
                      <a:pt x="26" y="15"/>
                      <a:pt x="24" y="17"/>
                      <a:pt x="23" y="19"/>
                    </a:cubicBezTo>
                    <a:cubicBezTo>
                      <a:pt x="38" y="19"/>
                      <a:pt x="38" y="19"/>
                      <a:pt x="38" y="19"/>
                    </a:cubicBezTo>
                    <a:cubicBezTo>
                      <a:pt x="42" y="19"/>
                      <a:pt x="45" y="19"/>
                      <a:pt x="48" y="19"/>
                    </a:cubicBezTo>
                    <a:cubicBezTo>
                      <a:pt x="48" y="26"/>
                      <a:pt x="48" y="26"/>
                      <a:pt x="48" y="26"/>
                    </a:cubicBezTo>
                    <a:cubicBezTo>
                      <a:pt x="45" y="26"/>
                      <a:pt x="42" y="25"/>
                      <a:pt x="38" y="25"/>
                    </a:cubicBezTo>
                    <a:cubicBezTo>
                      <a:pt x="20" y="25"/>
                      <a:pt x="20" y="25"/>
                      <a:pt x="20" y="25"/>
                    </a:cubicBezTo>
                    <a:cubicBezTo>
                      <a:pt x="20" y="26"/>
                      <a:pt x="19" y="27"/>
                      <a:pt x="18" y="28"/>
                    </a:cubicBezTo>
                    <a:cubicBezTo>
                      <a:pt x="14" y="34"/>
                      <a:pt x="11" y="38"/>
                      <a:pt x="8" y="41"/>
                    </a:cubicBezTo>
                    <a:cubicBezTo>
                      <a:pt x="6" y="39"/>
                      <a:pt x="3" y="38"/>
                      <a:pt x="0" y="37"/>
                    </a:cubicBezTo>
                    <a:cubicBezTo>
                      <a:pt x="10" y="29"/>
                      <a:pt x="18" y="17"/>
                      <a:pt x="24" y="1"/>
                    </a:cubicBezTo>
                    <a:close/>
                    <a:moveTo>
                      <a:pt x="15" y="64"/>
                    </a:moveTo>
                    <a:cubicBezTo>
                      <a:pt x="23" y="64"/>
                      <a:pt x="23" y="64"/>
                      <a:pt x="23" y="64"/>
                    </a:cubicBezTo>
                    <a:cubicBezTo>
                      <a:pt x="23" y="48"/>
                      <a:pt x="23" y="48"/>
                      <a:pt x="23" y="48"/>
                    </a:cubicBezTo>
                    <a:cubicBezTo>
                      <a:pt x="20" y="48"/>
                      <a:pt x="20" y="48"/>
                      <a:pt x="20" y="48"/>
                    </a:cubicBezTo>
                    <a:cubicBezTo>
                      <a:pt x="17" y="48"/>
                      <a:pt x="14" y="48"/>
                      <a:pt x="10" y="48"/>
                    </a:cubicBezTo>
                    <a:cubicBezTo>
                      <a:pt x="10" y="40"/>
                      <a:pt x="10" y="40"/>
                      <a:pt x="10" y="40"/>
                    </a:cubicBezTo>
                    <a:cubicBezTo>
                      <a:pt x="10" y="40"/>
                      <a:pt x="11" y="40"/>
                      <a:pt x="12" y="41"/>
                    </a:cubicBezTo>
                    <a:cubicBezTo>
                      <a:pt x="15" y="41"/>
                      <a:pt x="18" y="41"/>
                      <a:pt x="20" y="41"/>
                    </a:cubicBezTo>
                    <a:cubicBezTo>
                      <a:pt x="33" y="41"/>
                      <a:pt x="33" y="41"/>
                      <a:pt x="33" y="41"/>
                    </a:cubicBezTo>
                    <a:cubicBezTo>
                      <a:pt x="35" y="41"/>
                      <a:pt x="38" y="41"/>
                      <a:pt x="42" y="41"/>
                    </a:cubicBezTo>
                    <a:cubicBezTo>
                      <a:pt x="42" y="40"/>
                      <a:pt x="43" y="40"/>
                      <a:pt x="43" y="40"/>
                    </a:cubicBezTo>
                    <a:cubicBezTo>
                      <a:pt x="43" y="48"/>
                      <a:pt x="43" y="48"/>
                      <a:pt x="43" y="48"/>
                    </a:cubicBezTo>
                    <a:cubicBezTo>
                      <a:pt x="41" y="48"/>
                      <a:pt x="37" y="48"/>
                      <a:pt x="33" y="48"/>
                    </a:cubicBezTo>
                    <a:cubicBezTo>
                      <a:pt x="30" y="48"/>
                      <a:pt x="30" y="48"/>
                      <a:pt x="30" y="48"/>
                    </a:cubicBezTo>
                    <a:cubicBezTo>
                      <a:pt x="30" y="64"/>
                      <a:pt x="30" y="64"/>
                      <a:pt x="30" y="64"/>
                    </a:cubicBezTo>
                    <a:cubicBezTo>
                      <a:pt x="39" y="64"/>
                      <a:pt x="39" y="64"/>
                      <a:pt x="39" y="64"/>
                    </a:cubicBezTo>
                    <a:cubicBezTo>
                      <a:pt x="40" y="64"/>
                      <a:pt x="44" y="64"/>
                      <a:pt x="49" y="63"/>
                    </a:cubicBezTo>
                    <a:cubicBezTo>
                      <a:pt x="49" y="71"/>
                      <a:pt x="49" y="71"/>
                      <a:pt x="49" y="71"/>
                    </a:cubicBezTo>
                    <a:cubicBezTo>
                      <a:pt x="45" y="71"/>
                      <a:pt x="42" y="71"/>
                      <a:pt x="39" y="71"/>
                    </a:cubicBezTo>
                    <a:cubicBezTo>
                      <a:pt x="30" y="71"/>
                      <a:pt x="30" y="71"/>
                      <a:pt x="30" y="71"/>
                    </a:cubicBezTo>
                    <a:cubicBezTo>
                      <a:pt x="30" y="96"/>
                      <a:pt x="30" y="96"/>
                      <a:pt x="30" y="96"/>
                    </a:cubicBezTo>
                    <a:cubicBezTo>
                      <a:pt x="31" y="95"/>
                      <a:pt x="33" y="94"/>
                      <a:pt x="35" y="93"/>
                    </a:cubicBezTo>
                    <a:cubicBezTo>
                      <a:pt x="37" y="91"/>
                      <a:pt x="41" y="88"/>
                      <a:pt x="46" y="84"/>
                    </a:cubicBezTo>
                    <a:cubicBezTo>
                      <a:pt x="46" y="87"/>
                      <a:pt x="47" y="89"/>
                      <a:pt x="48" y="92"/>
                    </a:cubicBezTo>
                    <a:cubicBezTo>
                      <a:pt x="47" y="92"/>
                      <a:pt x="46" y="93"/>
                      <a:pt x="45" y="94"/>
                    </a:cubicBezTo>
                    <a:cubicBezTo>
                      <a:pt x="35" y="99"/>
                      <a:pt x="28" y="104"/>
                      <a:pt x="24" y="108"/>
                    </a:cubicBezTo>
                    <a:cubicBezTo>
                      <a:pt x="23" y="105"/>
                      <a:pt x="21" y="103"/>
                      <a:pt x="19" y="100"/>
                    </a:cubicBezTo>
                    <a:cubicBezTo>
                      <a:pt x="22" y="100"/>
                      <a:pt x="23" y="98"/>
                      <a:pt x="23" y="95"/>
                    </a:cubicBezTo>
                    <a:cubicBezTo>
                      <a:pt x="23" y="71"/>
                      <a:pt x="23" y="71"/>
                      <a:pt x="23" y="71"/>
                    </a:cubicBezTo>
                    <a:cubicBezTo>
                      <a:pt x="15" y="71"/>
                      <a:pt x="15" y="71"/>
                      <a:pt x="15" y="71"/>
                    </a:cubicBezTo>
                    <a:cubicBezTo>
                      <a:pt x="12" y="71"/>
                      <a:pt x="4" y="71"/>
                      <a:pt x="0" y="71"/>
                    </a:cubicBezTo>
                    <a:cubicBezTo>
                      <a:pt x="0" y="63"/>
                      <a:pt x="0" y="63"/>
                      <a:pt x="0" y="63"/>
                    </a:cubicBezTo>
                    <a:cubicBezTo>
                      <a:pt x="4" y="64"/>
                      <a:pt x="12" y="64"/>
                      <a:pt x="15" y="64"/>
                    </a:cubicBezTo>
                    <a:close/>
                    <a:moveTo>
                      <a:pt x="66" y="66"/>
                    </a:moveTo>
                    <a:cubicBezTo>
                      <a:pt x="63" y="66"/>
                      <a:pt x="63" y="66"/>
                      <a:pt x="63" y="66"/>
                    </a:cubicBezTo>
                    <a:cubicBezTo>
                      <a:pt x="61" y="66"/>
                      <a:pt x="58" y="67"/>
                      <a:pt x="53" y="67"/>
                    </a:cubicBezTo>
                    <a:cubicBezTo>
                      <a:pt x="53" y="67"/>
                      <a:pt x="53" y="67"/>
                      <a:pt x="53" y="66"/>
                    </a:cubicBezTo>
                    <a:cubicBezTo>
                      <a:pt x="54" y="63"/>
                      <a:pt x="54" y="60"/>
                      <a:pt x="54" y="57"/>
                    </a:cubicBezTo>
                    <a:cubicBezTo>
                      <a:pt x="54" y="38"/>
                      <a:pt x="54" y="38"/>
                      <a:pt x="54" y="38"/>
                    </a:cubicBezTo>
                    <a:cubicBezTo>
                      <a:pt x="55" y="34"/>
                      <a:pt x="54" y="31"/>
                      <a:pt x="53" y="28"/>
                    </a:cubicBezTo>
                    <a:cubicBezTo>
                      <a:pt x="57" y="28"/>
                      <a:pt x="60" y="28"/>
                      <a:pt x="63" y="28"/>
                    </a:cubicBezTo>
                    <a:cubicBezTo>
                      <a:pt x="82" y="28"/>
                      <a:pt x="82" y="28"/>
                      <a:pt x="82" y="28"/>
                    </a:cubicBezTo>
                    <a:cubicBezTo>
                      <a:pt x="82" y="28"/>
                      <a:pt x="83" y="27"/>
                      <a:pt x="83" y="27"/>
                    </a:cubicBezTo>
                    <a:cubicBezTo>
                      <a:pt x="90" y="14"/>
                      <a:pt x="94" y="5"/>
                      <a:pt x="94" y="0"/>
                    </a:cubicBezTo>
                    <a:cubicBezTo>
                      <a:pt x="103" y="3"/>
                      <a:pt x="103" y="3"/>
                      <a:pt x="103" y="3"/>
                    </a:cubicBezTo>
                    <a:cubicBezTo>
                      <a:pt x="104" y="4"/>
                      <a:pt x="105" y="4"/>
                      <a:pt x="105" y="5"/>
                    </a:cubicBezTo>
                    <a:cubicBezTo>
                      <a:pt x="105" y="5"/>
                      <a:pt x="104" y="5"/>
                      <a:pt x="103" y="6"/>
                    </a:cubicBezTo>
                    <a:cubicBezTo>
                      <a:pt x="100" y="7"/>
                      <a:pt x="99" y="8"/>
                      <a:pt x="98" y="10"/>
                    </a:cubicBezTo>
                    <a:cubicBezTo>
                      <a:pt x="95" y="16"/>
                      <a:pt x="92" y="22"/>
                      <a:pt x="89" y="28"/>
                    </a:cubicBezTo>
                    <a:cubicBezTo>
                      <a:pt x="95" y="28"/>
                      <a:pt x="95" y="28"/>
                      <a:pt x="95" y="28"/>
                    </a:cubicBezTo>
                    <a:cubicBezTo>
                      <a:pt x="97" y="28"/>
                      <a:pt x="101" y="28"/>
                      <a:pt x="105" y="28"/>
                    </a:cubicBezTo>
                    <a:cubicBezTo>
                      <a:pt x="104" y="31"/>
                      <a:pt x="104" y="35"/>
                      <a:pt x="104" y="37"/>
                    </a:cubicBezTo>
                    <a:cubicBezTo>
                      <a:pt x="104" y="57"/>
                      <a:pt x="104" y="57"/>
                      <a:pt x="104" y="57"/>
                    </a:cubicBezTo>
                    <a:cubicBezTo>
                      <a:pt x="104" y="60"/>
                      <a:pt x="104" y="63"/>
                      <a:pt x="105" y="67"/>
                    </a:cubicBezTo>
                    <a:cubicBezTo>
                      <a:pt x="104" y="67"/>
                      <a:pt x="104" y="67"/>
                      <a:pt x="103" y="67"/>
                    </a:cubicBezTo>
                    <a:cubicBezTo>
                      <a:pt x="100" y="67"/>
                      <a:pt x="97" y="66"/>
                      <a:pt x="95" y="66"/>
                    </a:cubicBezTo>
                    <a:cubicBezTo>
                      <a:pt x="92" y="66"/>
                      <a:pt x="92" y="66"/>
                      <a:pt x="92" y="66"/>
                    </a:cubicBezTo>
                    <a:cubicBezTo>
                      <a:pt x="92" y="100"/>
                      <a:pt x="92" y="102"/>
                      <a:pt x="92" y="102"/>
                    </a:cubicBezTo>
                    <a:cubicBezTo>
                      <a:pt x="92" y="107"/>
                      <a:pt x="92" y="108"/>
                      <a:pt x="96" y="108"/>
                    </a:cubicBezTo>
                    <a:cubicBezTo>
                      <a:pt x="100" y="108"/>
                      <a:pt x="100" y="108"/>
                      <a:pt x="100" y="108"/>
                    </a:cubicBezTo>
                    <a:cubicBezTo>
                      <a:pt x="106" y="108"/>
                      <a:pt x="109" y="104"/>
                      <a:pt x="108" y="95"/>
                    </a:cubicBezTo>
                    <a:cubicBezTo>
                      <a:pt x="111" y="98"/>
                      <a:pt x="113" y="99"/>
                      <a:pt x="117" y="99"/>
                    </a:cubicBezTo>
                    <a:cubicBezTo>
                      <a:pt x="116" y="110"/>
                      <a:pt x="111" y="115"/>
                      <a:pt x="101" y="114"/>
                    </a:cubicBezTo>
                    <a:cubicBezTo>
                      <a:pt x="94" y="114"/>
                      <a:pt x="94" y="114"/>
                      <a:pt x="94" y="114"/>
                    </a:cubicBezTo>
                    <a:cubicBezTo>
                      <a:pt x="87" y="115"/>
                      <a:pt x="84" y="112"/>
                      <a:pt x="84" y="105"/>
                    </a:cubicBezTo>
                    <a:cubicBezTo>
                      <a:pt x="84" y="69"/>
                      <a:pt x="84" y="66"/>
                      <a:pt x="84" y="66"/>
                    </a:cubicBezTo>
                    <a:cubicBezTo>
                      <a:pt x="72" y="66"/>
                      <a:pt x="72" y="66"/>
                      <a:pt x="72" y="66"/>
                    </a:cubicBezTo>
                    <a:cubicBezTo>
                      <a:pt x="73" y="80"/>
                      <a:pt x="71" y="89"/>
                      <a:pt x="67" y="96"/>
                    </a:cubicBezTo>
                    <a:cubicBezTo>
                      <a:pt x="63" y="102"/>
                      <a:pt x="55" y="108"/>
                      <a:pt x="42" y="114"/>
                    </a:cubicBezTo>
                    <a:cubicBezTo>
                      <a:pt x="40" y="111"/>
                      <a:pt x="38" y="108"/>
                      <a:pt x="35" y="108"/>
                    </a:cubicBezTo>
                    <a:cubicBezTo>
                      <a:pt x="48" y="103"/>
                      <a:pt x="56" y="99"/>
                      <a:pt x="59" y="94"/>
                    </a:cubicBezTo>
                    <a:cubicBezTo>
                      <a:pt x="63" y="89"/>
                      <a:pt x="65" y="80"/>
                      <a:pt x="66" y="66"/>
                    </a:cubicBezTo>
                    <a:close/>
                    <a:moveTo>
                      <a:pt x="60" y="0"/>
                    </a:moveTo>
                    <a:cubicBezTo>
                      <a:pt x="66" y="6"/>
                      <a:pt x="70" y="13"/>
                      <a:pt x="74" y="19"/>
                    </a:cubicBezTo>
                    <a:cubicBezTo>
                      <a:pt x="67" y="23"/>
                      <a:pt x="67" y="23"/>
                      <a:pt x="67" y="23"/>
                    </a:cubicBezTo>
                    <a:cubicBezTo>
                      <a:pt x="63" y="15"/>
                      <a:pt x="58" y="9"/>
                      <a:pt x="54" y="5"/>
                    </a:cubicBezTo>
                    <a:cubicBezTo>
                      <a:pt x="60" y="0"/>
                      <a:pt x="60" y="0"/>
                      <a:pt x="60" y="0"/>
                    </a:cubicBezTo>
                    <a:close/>
                    <a:moveTo>
                      <a:pt x="61" y="35"/>
                    </a:moveTo>
                    <a:cubicBezTo>
                      <a:pt x="61" y="60"/>
                      <a:pt x="61" y="60"/>
                      <a:pt x="61" y="60"/>
                    </a:cubicBezTo>
                    <a:cubicBezTo>
                      <a:pt x="97" y="60"/>
                      <a:pt x="97" y="60"/>
                      <a:pt x="97" y="60"/>
                    </a:cubicBezTo>
                    <a:cubicBezTo>
                      <a:pt x="97" y="35"/>
                      <a:pt x="97" y="35"/>
                      <a:pt x="97" y="35"/>
                    </a:cubicBezTo>
                    <a:cubicBezTo>
                      <a:pt x="61" y="35"/>
                      <a:pt x="61" y="35"/>
                      <a:pt x="61" y="3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4" name="Freeform 277"/>
              <p:cNvSpPr>
                <a:spLocks noEditPoints="1"/>
              </p:cNvSpPr>
              <p:nvPr/>
            </p:nvSpPr>
            <p:spPr bwMode="auto">
              <a:xfrm>
                <a:off x="7231063" y="-892175"/>
                <a:ext cx="196850" cy="207963"/>
              </a:xfrm>
              <a:custGeom>
                <a:avLst/>
                <a:gdLst>
                  <a:gd name="T0" fmla="*/ 40 w 108"/>
                  <a:gd name="T1" fmla="*/ 52 h 114"/>
                  <a:gd name="T2" fmla="*/ 14 w 108"/>
                  <a:gd name="T3" fmla="*/ 23 h 114"/>
                  <a:gd name="T4" fmla="*/ 6 w 108"/>
                  <a:gd name="T5" fmla="*/ 17 h 114"/>
                  <a:gd name="T6" fmla="*/ 36 w 108"/>
                  <a:gd name="T7" fmla="*/ 18 h 114"/>
                  <a:gd name="T8" fmla="*/ 29 w 108"/>
                  <a:gd name="T9" fmla="*/ 1 h 114"/>
                  <a:gd name="T10" fmla="*/ 37 w 108"/>
                  <a:gd name="T11" fmla="*/ 18 h 114"/>
                  <a:gd name="T12" fmla="*/ 73 w 108"/>
                  <a:gd name="T13" fmla="*/ 0 h 114"/>
                  <a:gd name="T14" fmla="*/ 83 w 108"/>
                  <a:gd name="T15" fmla="*/ 6 h 114"/>
                  <a:gd name="T16" fmla="*/ 77 w 108"/>
                  <a:gd name="T17" fmla="*/ 9 h 114"/>
                  <a:gd name="T18" fmla="*/ 71 w 108"/>
                  <a:gd name="T19" fmla="*/ 18 h 114"/>
                  <a:gd name="T20" fmla="*/ 101 w 108"/>
                  <a:gd name="T21" fmla="*/ 17 h 114"/>
                  <a:gd name="T22" fmla="*/ 94 w 108"/>
                  <a:gd name="T23" fmla="*/ 23 h 114"/>
                  <a:gd name="T24" fmla="*/ 68 w 108"/>
                  <a:gd name="T25" fmla="*/ 52 h 114"/>
                  <a:gd name="T26" fmla="*/ 108 w 108"/>
                  <a:gd name="T27" fmla="*/ 51 h 114"/>
                  <a:gd name="T28" fmla="*/ 101 w 108"/>
                  <a:gd name="T29" fmla="*/ 58 h 114"/>
                  <a:gd name="T30" fmla="*/ 0 w 108"/>
                  <a:gd name="T31" fmla="*/ 58 h 114"/>
                  <a:gd name="T32" fmla="*/ 7 w 108"/>
                  <a:gd name="T33" fmla="*/ 52 h 114"/>
                  <a:gd name="T34" fmla="*/ 19 w 108"/>
                  <a:gd name="T35" fmla="*/ 27 h 114"/>
                  <a:gd name="T36" fmla="*/ 32 w 108"/>
                  <a:gd name="T37" fmla="*/ 43 h 114"/>
                  <a:gd name="T38" fmla="*/ 14 w 108"/>
                  <a:gd name="T39" fmla="*/ 32 h 114"/>
                  <a:gd name="T40" fmla="*/ 20 w 108"/>
                  <a:gd name="T41" fmla="*/ 114 h 114"/>
                  <a:gd name="T42" fmla="*/ 21 w 108"/>
                  <a:gd name="T43" fmla="*/ 104 h 114"/>
                  <a:gd name="T44" fmla="*/ 20 w 108"/>
                  <a:gd name="T45" fmla="*/ 70 h 114"/>
                  <a:gd name="T46" fmla="*/ 29 w 108"/>
                  <a:gd name="T47" fmla="*/ 67 h 114"/>
                  <a:gd name="T48" fmla="*/ 89 w 108"/>
                  <a:gd name="T49" fmla="*/ 67 h 114"/>
                  <a:gd name="T50" fmla="*/ 88 w 108"/>
                  <a:gd name="T51" fmla="*/ 104 h 114"/>
                  <a:gd name="T52" fmla="*/ 80 w 108"/>
                  <a:gd name="T53" fmla="*/ 114 h 114"/>
                  <a:gd name="T54" fmla="*/ 27 w 108"/>
                  <a:gd name="T55" fmla="*/ 106 h 114"/>
                  <a:gd name="T56" fmla="*/ 28 w 108"/>
                  <a:gd name="T57" fmla="*/ 114 h 114"/>
                  <a:gd name="T58" fmla="*/ 28 w 108"/>
                  <a:gd name="T59" fmla="*/ 84 h 114"/>
                  <a:gd name="T60" fmla="*/ 81 w 108"/>
                  <a:gd name="T61" fmla="*/ 73 h 114"/>
                  <a:gd name="T62" fmla="*/ 28 w 108"/>
                  <a:gd name="T63" fmla="*/ 90 h 114"/>
                  <a:gd name="T64" fmla="*/ 81 w 108"/>
                  <a:gd name="T65" fmla="*/ 101 h 114"/>
                  <a:gd name="T66" fmla="*/ 28 w 108"/>
                  <a:gd name="T67" fmla="*/ 90 h 114"/>
                  <a:gd name="T68" fmla="*/ 47 w 108"/>
                  <a:gd name="T69" fmla="*/ 52 h 114"/>
                  <a:gd name="T70" fmla="*/ 62 w 108"/>
                  <a:gd name="T71" fmla="*/ 23 h 114"/>
                  <a:gd name="T72" fmla="*/ 75 w 108"/>
                  <a:gd name="T73" fmla="*/ 45 h 114"/>
                  <a:gd name="T74" fmla="*/ 95 w 108"/>
                  <a:gd name="T75" fmla="*/ 31 h 114"/>
                  <a:gd name="T76" fmla="*/ 94 w 108"/>
                  <a:gd name="T77" fmla="*/ 33 h 114"/>
                  <a:gd name="T78" fmla="*/ 81 w 108"/>
                  <a:gd name="T79" fmla="*/ 4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8" h="114">
                    <a:moveTo>
                      <a:pt x="7" y="52"/>
                    </a:moveTo>
                    <a:cubicBezTo>
                      <a:pt x="40" y="52"/>
                      <a:pt x="40" y="52"/>
                      <a:pt x="40" y="52"/>
                    </a:cubicBezTo>
                    <a:cubicBezTo>
                      <a:pt x="40" y="23"/>
                      <a:pt x="40" y="23"/>
                      <a:pt x="40" y="23"/>
                    </a:cubicBezTo>
                    <a:cubicBezTo>
                      <a:pt x="14" y="23"/>
                      <a:pt x="14" y="23"/>
                      <a:pt x="14" y="23"/>
                    </a:cubicBezTo>
                    <a:cubicBezTo>
                      <a:pt x="12" y="23"/>
                      <a:pt x="9" y="24"/>
                      <a:pt x="6" y="24"/>
                    </a:cubicBezTo>
                    <a:cubicBezTo>
                      <a:pt x="6" y="17"/>
                      <a:pt x="6" y="17"/>
                      <a:pt x="6" y="17"/>
                    </a:cubicBezTo>
                    <a:cubicBezTo>
                      <a:pt x="8" y="17"/>
                      <a:pt x="11" y="18"/>
                      <a:pt x="14" y="18"/>
                    </a:cubicBezTo>
                    <a:cubicBezTo>
                      <a:pt x="36" y="18"/>
                      <a:pt x="36" y="18"/>
                      <a:pt x="36" y="18"/>
                    </a:cubicBezTo>
                    <a:cubicBezTo>
                      <a:pt x="31" y="12"/>
                      <a:pt x="27" y="9"/>
                      <a:pt x="24" y="6"/>
                    </a:cubicBezTo>
                    <a:cubicBezTo>
                      <a:pt x="29" y="1"/>
                      <a:pt x="29" y="1"/>
                      <a:pt x="29" y="1"/>
                    </a:cubicBezTo>
                    <a:cubicBezTo>
                      <a:pt x="33" y="4"/>
                      <a:pt x="37" y="8"/>
                      <a:pt x="42" y="13"/>
                    </a:cubicBezTo>
                    <a:cubicBezTo>
                      <a:pt x="37" y="18"/>
                      <a:pt x="37" y="18"/>
                      <a:pt x="37" y="18"/>
                    </a:cubicBezTo>
                    <a:cubicBezTo>
                      <a:pt x="63" y="18"/>
                      <a:pt x="63" y="18"/>
                      <a:pt x="63" y="18"/>
                    </a:cubicBezTo>
                    <a:cubicBezTo>
                      <a:pt x="68" y="10"/>
                      <a:pt x="71" y="4"/>
                      <a:pt x="73" y="0"/>
                    </a:cubicBezTo>
                    <a:cubicBezTo>
                      <a:pt x="82" y="5"/>
                      <a:pt x="82" y="5"/>
                      <a:pt x="82" y="5"/>
                    </a:cubicBezTo>
                    <a:cubicBezTo>
                      <a:pt x="83" y="5"/>
                      <a:pt x="83" y="6"/>
                      <a:pt x="83" y="6"/>
                    </a:cubicBezTo>
                    <a:cubicBezTo>
                      <a:pt x="83" y="6"/>
                      <a:pt x="82" y="7"/>
                      <a:pt x="81" y="7"/>
                    </a:cubicBezTo>
                    <a:cubicBezTo>
                      <a:pt x="79" y="8"/>
                      <a:pt x="77" y="8"/>
                      <a:pt x="77" y="9"/>
                    </a:cubicBezTo>
                    <a:cubicBezTo>
                      <a:pt x="76" y="10"/>
                      <a:pt x="75" y="11"/>
                      <a:pt x="74" y="13"/>
                    </a:cubicBezTo>
                    <a:cubicBezTo>
                      <a:pt x="73" y="15"/>
                      <a:pt x="72" y="17"/>
                      <a:pt x="71" y="18"/>
                    </a:cubicBezTo>
                    <a:cubicBezTo>
                      <a:pt x="94" y="18"/>
                      <a:pt x="94" y="18"/>
                      <a:pt x="94" y="18"/>
                    </a:cubicBezTo>
                    <a:cubicBezTo>
                      <a:pt x="97" y="18"/>
                      <a:pt x="99" y="17"/>
                      <a:pt x="101" y="17"/>
                    </a:cubicBezTo>
                    <a:cubicBezTo>
                      <a:pt x="101" y="24"/>
                      <a:pt x="101" y="24"/>
                      <a:pt x="101" y="24"/>
                    </a:cubicBezTo>
                    <a:cubicBezTo>
                      <a:pt x="99" y="24"/>
                      <a:pt x="97" y="23"/>
                      <a:pt x="94" y="23"/>
                    </a:cubicBezTo>
                    <a:cubicBezTo>
                      <a:pt x="68" y="23"/>
                      <a:pt x="68" y="23"/>
                      <a:pt x="68" y="23"/>
                    </a:cubicBezTo>
                    <a:cubicBezTo>
                      <a:pt x="68" y="52"/>
                      <a:pt x="68" y="52"/>
                      <a:pt x="68" y="52"/>
                    </a:cubicBezTo>
                    <a:cubicBezTo>
                      <a:pt x="101" y="52"/>
                      <a:pt x="101" y="52"/>
                      <a:pt x="101" y="52"/>
                    </a:cubicBezTo>
                    <a:cubicBezTo>
                      <a:pt x="103" y="52"/>
                      <a:pt x="105" y="52"/>
                      <a:pt x="108" y="51"/>
                    </a:cubicBezTo>
                    <a:cubicBezTo>
                      <a:pt x="108" y="58"/>
                      <a:pt x="108" y="58"/>
                      <a:pt x="108" y="58"/>
                    </a:cubicBezTo>
                    <a:cubicBezTo>
                      <a:pt x="106" y="58"/>
                      <a:pt x="104" y="58"/>
                      <a:pt x="101" y="58"/>
                    </a:cubicBezTo>
                    <a:cubicBezTo>
                      <a:pt x="7" y="58"/>
                      <a:pt x="7" y="58"/>
                      <a:pt x="7" y="58"/>
                    </a:cubicBezTo>
                    <a:cubicBezTo>
                      <a:pt x="5" y="58"/>
                      <a:pt x="2" y="58"/>
                      <a:pt x="0" y="58"/>
                    </a:cubicBezTo>
                    <a:cubicBezTo>
                      <a:pt x="0" y="51"/>
                      <a:pt x="0" y="51"/>
                      <a:pt x="0" y="51"/>
                    </a:cubicBezTo>
                    <a:cubicBezTo>
                      <a:pt x="2" y="52"/>
                      <a:pt x="4" y="52"/>
                      <a:pt x="7" y="52"/>
                    </a:cubicBezTo>
                    <a:close/>
                    <a:moveTo>
                      <a:pt x="14" y="32"/>
                    </a:moveTo>
                    <a:cubicBezTo>
                      <a:pt x="19" y="27"/>
                      <a:pt x="19" y="27"/>
                      <a:pt x="19" y="27"/>
                    </a:cubicBezTo>
                    <a:cubicBezTo>
                      <a:pt x="20" y="27"/>
                      <a:pt x="20" y="28"/>
                      <a:pt x="20" y="29"/>
                    </a:cubicBezTo>
                    <a:cubicBezTo>
                      <a:pt x="25" y="34"/>
                      <a:pt x="29" y="39"/>
                      <a:pt x="32" y="43"/>
                    </a:cubicBezTo>
                    <a:cubicBezTo>
                      <a:pt x="26" y="47"/>
                      <a:pt x="26" y="47"/>
                      <a:pt x="26" y="47"/>
                    </a:cubicBezTo>
                    <a:cubicBezTo>
                      <a:pt x="22" y="42"/>
                      <a:pt x="18" y="37"/>
                      <a:pt x="14" y="32"/>
                    </a:cubicBezTo>
                    <a:close/>
                    <a:moveTo>
                      <a:pt x="28" y="114"/>
                    </a:moveTo>
                    <a:cubicBezTo>
                      <a:pt x="20" y="114"/>
                      <a:pt x="20" y="114"/>
                      <a:pt x="20" y="114"/>
                    </a:cubicBezTo>
                    <a:cubicBezTo>
                      <a:pt x="20" y="114"/>
                      <a:pt x="20" y="113"/>
                      <a:pt x="20" y="112"/>
                    </a:cubicBezTo>
                    <a:cubicBezTo>
                      <a:pt x="21" y="110"/>
                      <a:pt x="21" y="106"/>
                      <a:pt x="21" y="104"/>
                    </a:cubicBezTo>
                    <a:cubicBezTo>
                      <a:pt x="21" y="75"/>
                      <a:pt x="21" y="75"/>
                      <a:pt x="21" y="75"/>
                    </a:cubicBezTo>
                    <a:cubicBezTo>
                      <a:pt x="21" y="74"/>
                      <a:pt x="21" y="72"/>
                      <a:pt x="20" y="70"/>
                    </a:cubicBezTo>
                    <a:cubicBezTo>
                      <a:pt x="20" y="69"/>
                      <a:pt x="20" y="68"/>
                      <a:pt x="20" y="67"/>
                    </a:cubicBezTo>
                    <a:cubicBezTo>
                      <a:pt x="22" y="67"/>
                      <a:pt x="25" y="67"/>
                      <a:pt x="29" y="67"/>
                    </a:cubicBezTo>
                    <a:cubicBezTo>
                      <a:pt x="80" y="67"/>
                      <a:pt x="80" y="67"/>
                      <a:pt x="80" y="67"/>
                    </a:cubicBezTo>
                    <a:cubicBezTo>
                      <a:pt x="83" y="67"/>
                      <a:pt x="86" y="67"/>
                      <a:pt x="89" y="67"/>
                    </a:cubicBezTo>
                    <a:cubicBezTo>
                      <a:pt x="88" y="69"/>
                      <a:pt x="88" y="72"/>
                      <a:pt x="88" y="75"/>
                    </a:cubicBezTo>
                    <a:cubicBezTo>
                      <a:pt x="88" y="104"/>
                      <a:pt x="88" y="104"/>
                      <a:pt x="88" y="104"/>
                    </a:cubicBezTo>
                    <a:cubicBezTo>
                      <a:pt x="88" y="107"/>
                      <a:pt x="88" y="112"/>
                      <a:pt x="89" y="114"/>
                    </a:cubicBezTo>
                    <a:cubicBezTo>
                      <a:pt x="80" y="114"/>
                      <a:pt x="80" y="114"/>
                      <a:pt x="80" y="114"/>
                    </a:cubicBezTo>
                    <a:cubicBezTo>
                      <a:pt x="81" y="112"/>
                      <a:pt x="81" y="108"/>
                      <a:pt x="81" y="106"/>
                    </a:cubicBezTo>
                    <a:cubicBezTo>
                      <a:pt x="27" y="106"/>
                      <a:pt x="27" y="106"/>
                      <a:pt x="27" y="106"/>
                    </a:cubicBezTo>
                    <a:cubicBezTo>
                      <a:pt x="27" y="107"/>
                      <a:pt x="27" y="110"/>
                      <a:pt x="28" y="112"/>
                    </a:cubicBezTo>
                    <a:cubicBezTo>
                      <a:pt x="28" y="113"/>
                      <a:pt x="28" y="114"/>
                      <a:pt x="28" y="114"/>
                    </a:cubicBezTo>
                    <a:close/>
                    <a:moveTo>
                      <a:pt x="28" y="73"/>
                    </a:moveTo>
                    <a:cubicBezTo>
                      <a:pt x="28" y="84"/>
                      <a:pt x="28" y="84"/>
                      <a:pt x="28" y="84"/>
                    </a:cubicBezTo>
                    <a:cubicBezTo>
                      <a:pt x="81" y="84"/>
                      <a:pt x="81" y="84"/>
                      <a:pt x="81" y="84"/>
                    </a:cubicBezTo>
                    <a:cubicBezTo>
                      <a:pt x="81" y="73"/>
                      <a:pt x="81" y="73"/>
                      <a:pt x="81" y="73"/>
                    </a:cubicBezTo>
                    <a:cubicBezTo>
                      <a:pt x="28" y="73"/>
                      <a:pt x="28" y="73"/>
                      <a:pt x="28" y="73"/>
                    </a:cubicBezTo>
                    <a:close/>
                    <a:moveTo>
                      <a:pt x="28" y="90"/>
                    </a:moveTo>
                    <a:cubicBezTo>
                      <a:pt x="28" y="101"/>
                      <a:pt x="28" y="101"/>
                      <a:pt x="28" y="101"/>
                    </a:cubicBezTo>
                    <a:cubicBezTo>
                      <a:pt x="81" y="101"/>
                      <a:pt x="81" y="101"/>
                      <a:pt x="81" y="101"/>
                    </a:cubicBezTo>
                    <a:cubicBezTo>
                      <a:pt x="81" y="90"/>
                      <a:pt x="81" y="90"/>
                      <a:pt x="81" y="90"/>
                    </a:cubicBezTo>
                    <a:cubicBezTo>
                      <a:pt x="28" y="90"/>
                      <a:pt x="28" y="90"/>
                      <a:pt x="28" y="90"/>
                    </a:cubicBezTo>
                    <a:close/>
                    <a:moveTo>
                      <a:pt x="47" y="23"/>
                    </a:moveTo>
                    <a:cubicBezTo>
                      <a:pt x="47" y="52"/>
                      <a:pt x="47" y="52"/>
                      <a:pt x="47" y="52"/>
                    </a:cubicBezTo>
                    <a:cubicBezTo>
                      <a:pt x="62" y="52"/>
                      <a:pt x="62" y="52"/>
                      <a:pt x="62" y="52"/>
                    </a:cubicBezTo>
                    <a:cubicBezTo>
                      <a:pt x="62" y="23"/>
                      <a:pt x="62" y="23"/>
                      <a:pt x="62" y="23"/>
                    </a:cubicBezTo>
                    <a:cubicBezTo>
                      <a:pt x="47" y="23"/>
                      <a:pt x="47" y="23"/>
                      <a:pt x="47" y="23"/>
                    </a:cubicBezTo>
                    <a:close/>
                    <a:moveTo>
                      <a:pt x="75" y="45"/>
                    </a:moveTo>
                    <a:cubicBezTo>
                      <a:pt x="82" y="37"/>
                      <a:pt x="86" y="31"/>
                      <a:pt x="88" y="26"/>
                    </a:cubicBezTo>
                    <a:cubicBezTo>
                      <a:pt x="95" y="31"/>
                      <a:pt x="95" y="31"/>
                      <a:pt x="95" y="31"/>
                    </a:cubicBezTo>
                    <a:cubicBezTo>
                      <a:pt x="96" y="32"/>
                      <a:pt x="96" y="32"/>
                      <a:pt x="96" y="32"/>
                    </a:cubicBezTo>
                    <a:cubicBezTo>
                      <a:pt x="94" y="33"/>
                      <a:pt x="94" y="33"/>
                      <a:pt x="94" y="33"/>
                    </a:cubicBezTo>
                    <a:cubicBezTo>
                      <a:pt x="93" y="34"/>
                      <a:pt x="92" y="35"/>
                      <a:pt x="91" y="36"/>
                    </a:cubicBezTo>
                    <a:cubicBezTo>
                      <a:pt x="88" y="40"/>
                      <a:pt x="85" y="44"/>
                      <a:pt x="81" y="49"/>
                    </a:cubicBezTo>
                    <a:cubicBezTo>
                      <a:pt x="75" y="45"/>
                      <a:pt x="75" y="45"/>
                      <a:pt x="75"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5" name="Freeform 278"/>
              <p:cNvSpPr>
                <a:spLocks noEditPoints="1"/>
              </p:cNvSpPr>
              <p:nvPr/>
            </p:nvSpPr>
            <p:spPr bwMode="auto">
              <a:xfrm>
                <a:off x="7459663" y="-869950"/>
                <a:ext cx="111125" cy="161925"/>
              </a:xfrm>
              <a:custGeom>
                <a:avLst/>
                <a:gdLst>
                  <a:gd name="T0" fmla="*/ 8 w 61"/>
                  <a:gd name="T1" fmla="*/ 89 h 89"/>
                  <a:gd name="T2" fmla="*/ 0 w 61"/>
                  <a:gd name="T3" fmla="*/ 89 h 89"/>
                  <a:gd name="T4" fmla="*/ 0 w 61"/>
                  <a:gd name="T5" fmla="*/ 0 h 89"/>
                  <a:gd name="T6" fmla="*/ 32 w 61"/>
                  <a:gd name="T7" fmla="*/ 0 h 89"/>
                  <a:gd name="T8" fmla="*/ 61 w 61"/>
                  <a:gd name="T9" fmla="*/ 25 h 89"/>
                  <a:gd name="T10" fmla="*/ 27 w 61"/>
                  <a:gd name="T11" fmla="*/ 50 h 89"/>
                  <a:gd name="T12" fmla="*/ 8 w 61"/>
                  <a:gd name="T13" fmla="*/ 50 h 89"/>
                  <a:gd name="T14" fmla="*/ 8 w 61"/>
                  <a:gd name="T15" fmla="*/ 89 h 89"/>
                  <a:gd name="T16" fmla="*/ 8 w 61"/>
                  <a:gd name="T17" fmla="*/ 42 h 89"/>
                  <a:gd name="T18" fmla="*/ 27 w 61"/>
                  <a:gd name="T19" fmla="*/ 42 h 89"/>
                  <a:gd name="T20" fmla="*/ 53 w 61"/>
                  <a:gd name="T21" fmla="*/ 24 h 89"/>
                  <a:gd name="T22" fmla="*/ 29 w 61"/>
                  <a:gd name="T23" fmla="*/ 7 h 89"/>
                  <a:gd name="T24" fmla="*/ 8 w 61"/>
                  <a:gd name="T25" fmla="*/ 7 h 89"/>
                  <a:gd name="T26" fmla="*/ 8 w 61"/>
                  <a:gd name="T27" fmla="*/ 4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1" h="89">
                    <a:moveTo>
                      <a:pt x="8" y="89"/>
                    </a:moveTo>
                    <a:cubicBezTo>
                      <a:pt x="0" y="89"/>
                      <a:pt x="0" y="89"/>
                      <a:pt x="0" y="89"/>
                    </a:cubicBezTo>
                    <a:cubicBezTo>
                      <a:pt x="0" y="0"/>
                      <a:pt x="0" y="0"/>
                      <a:pt x="0" y="0"/>
                    </a:cubicBezTo>
                    <a:cubicBezTo>
                      <a:pt x="32" y="0"/>
                      <a:pt x="32" y="0"/>
                      <a:pt x="32" y="0"/>
                    </a:cubicBezTo>
                    <a:cubicBezTo>
                      <a:pt x="51" y="0"/>
                      <a:pt x="61" y="8"/>
                      <a:pt x="61" y="25"/>
                    </a:cubicBezTo>
                    <a:cubicBezTo>
                      <a:pt x="60" y="41"/>
                      <a:pt x="49" y="49"/>
                      <a:pt x="27" y="50"/>
                    </a:cubicBezTo>
                    <a:cubicBezTo>
                      <a:pt x="8" y="50"/>
                      <a:pt x="8" y="50"/>
                      <a:pt x="8" y="50"/>
                    </a:cubicBezTo>
                    <a:cubicBezTo>
                      <a:pt x="8" y="89"/>
                      <a:pt x="8" y="89"/>
                      <a:pt x="8" y="89"/>
                    </a:cubicBezTo>
                    <a:close/>
                    <a:moveTo>
                      <a:pt x="8" y="42"/>
                    </a:moveTo>
                    <a:cubicBezTo>
                      <a:pt x="27" y="42"/>
                      <a:pt x="27" y="42"/>
                      <a:pt x="27" y="42"/>
                    </a:cubicBezTo>
                    <a:cubicBezTo>
                      <a:pt x="45" y="43"/>
                      <a:pt x="53" y="37"/>
                      <a:pt x="53" y="24"/>
                    </a:cubicBezTo>
                    <a:cubicBezTo>
                      <a:pt x="53" y="13"/>
                      <a:pt x="45" y="7"/>
                      <a:pt x="29" y="7"/>
                    </a:cubicBezTo>
                    <a:cubicBezTo>
                      <a:pt x="8" y="7"/>
                      <a:pt x="8" y="7"/>
                      <a:pt x="8" y="7"/>
                    </a:cubicBezTo>
                    <a:cubicBezTo>
                      <a:pt x="8" y="42"/>
                      <a:pt x="8" y="42"/>
                      <a:pt x="8"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6" name="Freeform 279"/>
              <p:cNvSpPr>
                <a:spLocks noEditPoints="1"/>
              </p:cNvSpPr>
              <p:nvPr/>
            </p:nvSpPr>
            <p:spPr bwMode="auto">
              <a:xfrm>
                <a:off x="7596188" y="-869950"/>
                <a:ext cx="112712" cy="161925"/>
              </a:xfrm>
              <a:custGeom>
                <a:avLst/>
                <a:gdLst>
                  <a:gd name="T0" fmla="*/ 8 w 62"/>
                  <a:gd name="T1" fmla="*/ 89 h 89"/>
                  <a:gd name="T2" fmla="*/ 0 w 62"/>
                  <a:gd name="T3" fmla="*/ 89 h 89"/>
                  <a:gd name="T4" fmla="*/ 0 w 62"/>
                  <a:gd name="T5" fmla="*/ 0 h 89"/>
                  <a:gd name="T6" fmla="*/ 32 w 62"/>
                  <a:gd name="T7" fmla="*/ 0 h 89"/>
                  <a:gd name="T8" fmla="*/ 61 w 62"/>
                  <a:gd name="T9" fmla="*/ 25 h 89"/>
                  <a:gd name="T10" fmla="*/ 28 w 62"/>
                  <a:gd name="T11" fmla="*/ 50 h 89"/>
                  <a:gd name="T12" fmla="*/ 8 w 62"/>
                  <a:gd name="T13" fmla="*/ 50 h 89"/>
                  <a:gd name="T14" fmla="*/ 8 w 62"/>
                  <a:gd name="T15" fmla="*/ 89 h 89"/>
                  <a:gd name="T16" fmla="*/ 8 w 62"/>
                  <a:gd name="T17" fmla="*/ 42 h 89"/>
                  <a:gd name="T18" fmla="*/ 28 w 62"/>
                  <a:gd name="T19" fmla="*/ 42 h 89"/>
                  <a:gd name="T20" fmla="*/ 53 w 62"/>
                  <a:gd name="T21" fmla="*/ 24 h 89"/>
                  <a:gd name="T22" fmla="*/ 30 w 62"/>
                  <a:gd name="T23" fmla="*/ 7 h 89"/>
                  <a:gd name="T24" fmla="*/ 8 w 62"/>
                  <a:gd name="T25" fmla="*/ 7 h 89"/>
                  <a:gd name="T26" fmla="*/ 8 w 62"/>
                  <a:gd name="T27" fmla="*/ 4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2" h="89">
                    <a:moveTo>
                      <a:pt x="8" y="89"/>
                    </a:moveTo>
                    <a:cubicBezTo>
                      <a:pt x="0" y="89"/>
                      <a:pt x="0" y="89"/>
                      <a:pt x="0" y="89"/>
                    </a:cubicBezTo>
                    <a:cubicBezTo>
                      <a:pt x="0" y="0"/>
                      <a:pt x="0" y="0"/>
                      <a:pt x="0" y="0"/>
                    </a:cubicBezTo>
                    <a:cubicBezTo>
                      <a:pt x="32" y="0"/>
                      <a:pt x="32" y="0"/>
                      <a:pt x="32" y="0"/>
                    </a:cubicBezTo>
                    <a:cubicBezTo>
                      <a:pt x="52" y="0"/>
                      <a:pt x="62" y="8"/>
                      <a:pt x="61" y="25"/>
                    </a:cubicBezTo>
                    <a:cubicBezTo>
                      <a:pt x="61" y="41"/>
                      <a:pt x="50" y="49"/>
                      <a:pt x="28" y="50"/>
                    </a:cubicBezTo>
                    <a:cubicBezTo>
                      <a:pt x="8" y="50"/>
                      <a:pt x="8" y="50"/>
                      <a:pt x="8" y="50"/>
                    </a:cubicBezTo>
                    <a:cubicBezTo>
                      <a:pt x="8" y="89"/>
                      <a:pt x="8" y="89"/>
                      <a:pt x="8" y="89"/>
                    </a:cubicBezTo>
                    <a:close/>
                    <a:moveTo>
                      <a:pt x="8" y="42"/>
                    </a:moveTo>
                    <a:cubicBezTo>
                      <a:pt x="28" y="42"/>
                      <a:pt x="28" y="42"/>
                      <a:pt x="28" y="42"/>
                    </a:cubicBezTo>
                    <a:cubicBezTo>
                      <a:pt x="45" y="43"/>
                      <a:pt x="54" y="37"/>
                      <a:pt x="53" y="24"/>
                    </a:cubicBezTo>
                    <a:cubicBezTo>
                      <a:pt x="53" y="13"/>
                      <a:pt x="45" y="7"/>
                      <a:pt x="30" y="7"/>
                    </a:cubicBezTo>
                    <a:cubicBezTo>
                      <a:pt x="8" y="7"/>
                      <a:pt x="8" y="7"/>
                      <a:pt x="8" y="7"/>
                    </a:cubicBezTo>
                    <a:cubicBezTo>
                      <a:pt x="8" y="42"/>
                      <a:pt x="8" y="42"/>
                      <a:pt x="8"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7" name="Freeform 280"/>
              <p:cNvSpPr/>
              <p:nvPr/>
            </p:nvSpPr>
            <p:spPr bwMode="auto">
              <a:xfrm>
                <a:off x="7720013" y="-869950"/>
                <a:ext cx="117475" cy="161925"/>
              </a:xfrm>
              <a:custGeom>
                <a:avLst/>
                <a:gdLst>
                  <a:gd name="T0" fmla="*/ 0 w 74"/>
                  <a:gd name="T1" fmla="*/ 8 h 102"/>
                  <a:gd name="T2" fmla="*/ 0 w 74"/>
                  <a:gd name="T3" fmla="*/ 0 h 102"/>
                  <a:gd name="T4" fmla="*/ 74 w 74"/>
                  <a:gd name="T5" fmla="*/ 0 h 102"/>
                  <a:gd name="T6" fmla="*/ 74 w 74"/>
                  <a:gd name="T7" fmla="*/ 8 h 102"/>
                  <a:gd name="T8" fmla="*/ 42 w 74"/>
                  <a:gd name="T9" fmla="*/ 8 h 102"/>
                  <a:gd name="T10" fmla="*/ 42 w 74"/>
                  <a:gd name="T11" fmla="*/ 102 h 102"/>
                  <a:gd name="T12" fmla="*/ 32 w 74"/>
                  <a:gd name="T13" fmla="*/ 102 h 102"/>
                  <a:gd name="T14" fmla="*/ 32 w 74"/>
                  <a:gd name="T15" fmla="*/ 8 h 102"/>
                  <a:gd name="T16" fmla="*/ 0 w 74"/>
                  <a:gd name="T17" fmla="*/ 8 h 102"/>
                  <a:gd name="T18" fmla="*/ 0 w 74"/>
                  <a:gd name="T19" fmla="*/ 8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4" h="102">
                    <a:moveTo>
                      <a:pt x="0" y="8"/>
                    </a:moveTo>
                    <a:lnTo>
                      <a:pt x="0" y="0"/>
                    </a:lnTo>
                    <a:lnTo>
                      <a:pt x="74" y="0"/>
                    </a:lnTo>
                    <a:lnTo>
                      <a:pt x="74" y="8"/>
                    </a:lnTo>
                    <a:lnTo>
                      <a:pt x="42" y="8"/>
                    </a:lnTo>
                    <a:lnTo>
                      <a:pt x="42" y="102"/>
                    </a:lnTo>
                    <a:lnTo>
                      <a:pt x="32" y="102"/>
                    </a:lnTo>
                    <a:lnTo>
                      <a:pt x="32" y="8"/>
                    </a:lnTo>
                    <a:lnTo>
                      <a:pt x="0" y="8"/>
                    </a:lnTo>
                    <a:lnTo>
                      <a:pt x="0" y="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8" name="Freeform 281"/>
              <p:cNvSpPr/>
              <p:nvPr/>
            </p:nvSpPr>
            <p:spPr bwMode="auto">
              <a:xfrm>
                <a:off x="7172325" y="-1485900"/>
                <a:ext cx="298450" cy="544513"/>
              </a:xfrm>
              <a:custGeom>
                <a:avLst/>
                <a:gdLst>
                  <a:gd name="T0" fmla="*/ 0 w 188"/>
                  <a:gd name="T1" fmla="*/ 0 h 343"/>
                  <a:gd name="T2" fmla="*/ 0 w 188"/>
                  <a:gd name="T3" fmla="*/ 343 h 343"/>
                  <a:gd name="T4" fmla="*/ 188 w 188"/>
                  <a:gd name="T5" fmla="*/ 0 h 343"/>
                  <a:gd name="T6" fmla="*/ 0 w 188"/>
                  <a:gd name="T7" fmla="*/ 0 h 343"/>
                  <a:gd name="T8" fmla="*/ 0 w 188"/>
                  <a:gd name="T9" fmla="*/ 0 h 343"/>
                </a:gdLst>
                <a:ahLst/>
                <a:cxnLst>
                  <a:cxn ang="0">
                    <a:pos x="T0" y="T1"/>
                  </a:cxn>
                  <a:cxn ang="0">
                    <a:pos x="T2" y="T3"/>
                  </a:cxn>
                  <a:cxn ang="0">
                    <a:pos x="T4" y="T5"/>
                  </a:cxn>
                  <a:cxn ang="0">
                    <a:pos x="T6" y="T7"/>
                  </a:cxn>
                  <a:cxn ang="0">
                    <a:pos x="T8" y="T9"/>
                  </a:cxn>
                </a:cxnLst>
                <a:rect l="0" t="0" r="r" b="b"/>
                <a:pathLst>
                  <a:path w="188" h="343">
                    <a:moveTo>
                      <a:pt x="0" y="0"/>
                    </a:moveTo>
                    <a:lnTo>
                      <a:pt x="0" y="343"/>
                    </a:lnTo>
                    <a:lnTo>
                      <a:pt x="188"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9" name="Freeform 282"/>
              <p:cNvSpPr/>
              <p:nvPr/>
            </p:nvSpPr>
            <p:spPr bwMode="auto">
              <a:xfrm>
                <a:off x="7305675" y="-1446213"/>
                <a:ext cx="425450" cy="504825"/>
              </a:xfrm>
              <a:custGeom>
                <a:avLst/>
                <a:gdLst>
                  <a:gd name="T0" fmla="*/ 157 w 268"/>
                  <a:gd name="T1" fmla="*/ 0 h 318"/>
                  <a:gd name="T2" fmla="*/ 105 w 268"/>
                  <a:gd name="T3" fmla="*/ 93 h 318"/>
                  <a:gd name="T4" fmla="*/ 146 w 268"/>
                  <a:gd name="T5" fmla="*/ 151 h 318"/>
                  <a:gd name="T6" fmla="*/ 61 w 268"/>
                  <a:gd name="T7" fmla="*/ 176 h 318"/>
                  <a:gd name="T8" fmla="*/ 0 w 268"/>
                  <a:gd name="T9" fmla="*/ 283 h 318"/>
                  <a:gd name="T10" fmla="*/ 119 w 268"/>
                  <a:gd name="T11" fmla="*/ 241 h 318"/>
                  <a:gd name="T12" fmla="*/ 173 w 268"/>
                  <a:gd name="T13" fmla="*/ 318 h 318"/>
                  <a:gd name="T14" fmla="*/ 164 w 268"/>
                  <a:gd name="T15" fmla="*/ 227 h 318"/>
                  <a:gd name="T16" fmla="*/ 268 w 268"/>
                  <a:gd name="T17" fmla="*/ 191 h 318"/>
                  <a:gd name="T18" fmla="*/ 157 w 268"/>
                  <a:gd name="T19" fmla="*/ 0 h 318"/>
                  <a:gd name="T20" fmla="*/ 157 w 268"/>
                  <a:gd name="T21" fmla="*/ 0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8" h="318">
                    <a:moveTo>
                      <a:pt x="157" y="0"/>
                    </a:moveTo>
                    <a:lnTo>
                      <a:pt x="105" y="93"/>
                    </a:lnTo>
                    <a:lnTo>
                      <a:pt x="146" y="151"/>
                    </a:lnTo>
                    <a:lnTo>
                      <a:pt x="61" y="176"/>
                    </a:lnTo>
                    <a:lnTo>
                      <a:pt x="0" y="283"/>
                    </a:lnTo>
                    <a:lnTo>
                      <a:pt x="119" y="241"/>
                    </a:lnTo>
                    <a:lnTo>
                      <a:pt x="173" y="318"/>
                    </a:lnTo>
                    <a:lnTo>
                      <a:pt x="164" y="227"/>
                    </a:lnTo>
                    <a:lnTo>
                      <a:pt x="268" y="191"/>
                    </a:lnTo>
                    <a:lnTo>
                      <a:pt x="157" y="0"/>
                    </a:lnTo>
                    <a:lnTo>
                      <a:pt x="157"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cxnSp>
        <p:nvCxnSpPr>
          <p:cNvPr id="84" name="Straight Connector 36"/>
          <p:cNvCxnSpPr>
            <a:cxnSpLocks noChangeShapeType="1"/>
          </p:cNvCxnSpPr>
          <p:nvPr/>
        </p:nvCxnSpPr>
        <p:spPr bwMode="auto">
          <a:xfrm rot="5400000" flipH="1" flipV="1">
            <a:off x="3977064" y="4574267"/>
            <a:ext cx="528454" cy="2049"/>
          </a:xfrm>
          <a:prstGeom prst="line">
            <a:avLst/>
          </a:prstGeom>
          <a:noFill/>
          <a:ln w="25400">
            <a:solidFill>
              <a:schemeClr val="tx1"/>
            </a:solidFill>
            <a:round/>
          </a:ln>
          <a:extLst>
            <a:ext uri="{909E8E84-426E-40DD-AFC4-6F175D3DCCD1}">
              <a14:hiddenFill xmlns:a14="http://schemas.microsoft.com/office/drawing/2010/main">
                <a:noFill/>
              </a14:hiddenFill>
            </a:ext>
          </a:extLst>
        </p:spPr>
      </p:cxnSp>
      <p:cxnSp>
        <p:nvCxnSpPr>
          <p:cNvPr id="85" name="Straight Connector 37"/>
          <p:cNvCxnSpPr>
            <a:cxnSpLocks noChangeShapeType="1"/>
          </p:cNvCxnSpPr>
          <p:nvPr/>
        </p:nvCxnSpPr>
        <p:spPr bwMode="auto">
          <a:xfrm rot="5400000" flipH="1" flipV="1">
            <a:off x="6533305" y="4574267"/>
            <a:ext cx="528454" cy="2049"/>
          </a:xfrm>
          <a:prstGeom prst="line">
            <a:avLst/>
          </a:prstGeom>
          <a:noFill/>
          <a:ln w="25400">
            <a:solidFill>
              <a:schemeClr val="tx1"/>
            </a:solidFill>
            <a:round/>
          </a:ln>
          <a:extLst>
            <a:ext uri="{909E8E84-426E-40DD-AFC4-6F175D3DCCD1}">
              <a14:hiddenFill xmlns:a14="http://schemas.microsoft.com/office/drawing/2010/main">
                <a:noFill/>
              </a14:hiddenFill>
            </a:ext>
          </a:extLst>
        </p:spPr>
      </p:cxnSp>
      <p:cxnSp>
        <p:nvCxnSpPr>
          <p:cNvPr id="86" name="Straight Connector 38"/>
          <p:cNvCxnSpPr>
            <a:cxnSpLocks noChangeShapeType="1"/>
          </p:cNvCxnSpPr>
          <p:nvPr/>
        </p:nvCxnSpPr>
        <p:spPr bwMode="auto">
          <a:xfrm rot="5400000" flipH="1" flipV="1">
            <a:off x="8991228" y="4574267"/>
            <a:ext cx="528454" cy="2049"/>
          </a:xfrm>
          <a:prstGeom prst="line">
            <a:avLst/>
          </a:prstGeom>
          <a:noFill/>
          <a:ln w="25400">
            <a:solidFill>
              <a:schemeClr val="tx1"/>
            </a:solidFill>
            <a:round/>
          </a:ln>
          <a:extLst>
            <a:ext uri="{909E8E84-426E-40DD-AFC4-6F175D3DCCD1}">
              <a14:hiddenFill xmlns:a14="http://schemas.microsoft.com/office/drawing/2010/main">
                <a:noFill/>
              </a14:hiddenFill>
            </a:ext>
          </a:extLst>
        </p:spPr>
      </p:cxnSp>
      <p:cxnSp>
        <p:nvCxnSpPr>
          <p:cNvPr id="87" name="Straight Connector 33"/>
          <p:cNvCxnSpPr>
            <a:cxnSpLocks noChangeShapeType="1"/>
          </p:cNvCxnSpPr>
          <p:nvPr/>
        </p:nvCxnSpPr>
        <p:spPr bwMode="auto">
          <a:xfrm rot="5400000" flipH="1" flipV="1">
            <a:off x="5254160" y="2746186"/>
            <a:ext cx="530502" cy="2049"/>
          </a:xfrm>
          <a:prstGeom prst="line">
            <a:avLst/>
          </a:prstGeom>
          <a:noFill/>
          <a:ln w="25400">
            <a:solidFill>
              <a:schemeClr val="tx1"/>
            </a:solidFill>
            <a:round/>
          </a:ln>
          <a:extLst>
            <a:ext uri="{909E8E84-426E-40DD-AFC4-6F175D3DCCD1}">
              <a14:hiddenFill xmlns:a14="http://schemas.microsoft.com/office/drawing/2010/main">
                <a:noFill/>
              </a14:hiddenFill>
            </a:ext>
          </a:extLst>
        </p:spPr>
      </p:cxnSp>
      <p:cxnSp>
        <p:nvCxnSpPr>
          <p:cNvPr id="88" name="Straight Connector 34"/>
          <p:cNvCxnSpPr>
            <a:cxnSpLocks noChangeShapeType="1"/>
          </p:cNvCxnSpPr>
          <p:nvPr/>
        </p:nvCxnSpPr>
        <p:spPr bwMode="auto">
          <a:xfrm rot="5400000" flipH="1" flipV="1">
            <a:off x="7712084" y="2746186"/>
            <a:ext cx="530502" cy="2049"/>
          </a:xfrm>
          <a:prstGeom prst="line">
            <a:avLst/>
          </a:prstGeom>
          <a:noFill/>
          <a:ln w="25400">
            <a:solidFill>
              <a:schemeClr val="tx1"/>
            </a:solidFill>
            <a:round/>
          </a:ln>
          <a:extLst>
            <a:ext uri="{909E8E84-426E-40DD-AFC4-6F175D3DCCD1}">
              <a14:hiddenFill xmlns:a14="http://schemas.microsoft.com/office/drawing/2010/main">
                <a:noFill/>
              </a14:hiddenFill>
            </a:ext>
          </a:extLst>
        </p:spPr>
      </p:cxnSp>
      <p:cxnSp>
        <p:nvCxnSpPr>
          <p:cNvPr id="89" name="Straight Connector 32"/>
          <p:cNvCxnSpPr>
            <a:cxnSpLocks noChangeShapeType="1"/>
          </p:cNvCxnSpPr>
          <p:nvPr/>
        </p:nvCxnSpPr>
        <p:spPr bwMode="auto">
          <a:xfrm rot="5400000" flipH="1" flipV="1">
            <a:off x="2696896" y="2745163"/>
            <a:ext cx="530502" cy="4097"/>
          </a:xfrm>
          <a:prstGeom prst="line">
            <a:avLst/>
          </a:prstGeom>
          <a:noFill/>
          <a:ln w="25400">
            <a:solidFill>
              <a:schemeClr val="tx1"/>
            </a:solidFill>
            <a:round/>
          </a:ln>
          <a:extLst>
            <a:ext uri="{909E8E84-426E-40DD-AFC4-6F175D3DCCD1}">
              <a14:hiddenFill xmlns:a14="http://schemas.microsoft.com/office/drawing/2010/main">
                <a:noFill/>
              </a14:hiddenFill>
            </a:ext>
          </a:extLst>
        </p:spPr>
      </p:cxnSp>
      <p:sp>
        <p:nvSpPr>
          <p:cNvPr id="90" name="Oval 3"/>
          <p:cNvSpPr>
            <a:spLocks noChangeArrowheads="1"/>
          </p:cNvSpPr>
          <p:nvPr/>
        </p:nvSpPr>
        <p:spPr bwMode="auto">
          <a:xfrm>
            <a:off x="2126452" y="2815828"/>
            <a:ext cx="1671388" cy="1671388"/>
          </a:xfrm>
          <a:prstGeom prst="ellipse">
            <a:avLst/>
          </a:prstGeom>
          <a:solidFill>
            <a:schemeClr val="tx1"/>
          </a:solidFill>
          <a:ln w="9525">
            <a:noFill/>
            <a:round/>
          </a:ln>
          <a:effectLst>
            <a:outerShdw blurRad="40000" dist="23000" dir="5400000" rotWithShape="0">
              <a:srgbClr val="808080">
                <a:alpha val="34999"/>
              </a:srgbClr>
            </a:outerShdw>
          </a:effectLst>
        </p:spPr>
        <p:txBody>
          <a:bodyPr anchor="ctr"/>
          <a:lstStyle/>
          <a:p>
            <a:pPr algn="ctr">
              <a:defRPr/>
            </a:pPr>
            <a:r>
              <a:rPr lang="en-US" altLang="zh-CN" sz="4800" dirty="0">
                <a:solidFill>
                  <a:srgbClr val="FFFFFF"/>
                </a:solidFill>
                <a:ea typeface="BatangChe" panose="02030609000101010101" pitchFamily="49" charset="-127"/>
              </a:rPr>
              <a:t>1</a:t>
            </a:r>
            <a:endParaRPr lang="zh-CN" altLang="zh-CN" sz="4800" dirty="0">
              <a:solidFill>
                <a:srgbClr val="FFFFFF"/>
              </a:solidFill>
              <a:ea typeface="BatangChe" panose="02030609000101010101" pitchFamily="49" charset="-127"/>
            </a:endParaRPr>
          </a:p>
        </p:txBody>
      </p:sp>
      <p:sp>
        <p:nvSpPr>
          <p:cNvPr id="91" name="任意多边形 90"/>
          <p:cNvSpPr>
            <a:spLocks noChangeArrowheads="1"/>
          </p:cNvSpPr>
          <p:nvPr/>
        </p:nvSpPr>
        <p:spPr bwMode="auto">
          <a:xfrm>
            <a:off x="3670848" y="2815828"/>
            <a:ext cx="1405113" cy="1671388"/>
          </a:xfrm>
          <a:custGeom>
            <a:avLst/>
            <a:gdLst>
              <a:gd name="connsiteX0" fmla="*/ 441458 w 1089158"/>
              <a:gd name="connsiteY0" fmla="*/ 0 h 1295400"/>
              <a:gd name="connsiteX1" fmla="*/ 1089158 w 1089158"/>
              <a:gd name="connsiteY1" fmla="*/ 647700 h 1295400"/>
              <a:gd name="connsiteX2" fmla="*/ 441458 w 1089158"/>
              <a:gd name="connsiteY2" fmla="*/ 1295400 h 1295400"/>
              <a:gd name="connsiteX3" fmla="*/ 79323 w 1089158"/>
              <a:gd name="connsiteY3" fmla="*/ 1184783 h 1295400"/>
              <a:gd name="connsiteX4" fmla="*/ 0 w 1089158"/>
              <a:gd name="connsiteY4" fmla="*/ 1119336 h 1295400"/>
              <a:gd name="connsiteX5" fmla="*/ 53741 w 1089158"/>
              <a:gd name="connsiteY5" fmla="*/ 1054202 h 1295400"/>
              <a:gd name="connsiteX6" fmla="*/ 177910 w 1089158"/>
              <a:gd name="connsiteY6" fmla="*/ 647700 h 1295400"/>
              <a:gd name="connsiteX7" fmla="*/ 53741 w 1089158"/>
              <a:gd name="connsiteY7" fmla="*/ 241198 h 1295400"/>
              <a:gd name="connsiteX8" fmla="*/ 0 w 1089158"/>
              <a:gd name="connsiteY8" fmla="*/ 176064 h 1295400"/>
              <a:gd name="connsiteX9" fmla="*/ 79323 w 1089158"/>
              <a:gd name="connsiteY9" fmla="*/ 110617 h 1295400"/>
              <a:gd name="connsiteX10" fmla="*/ 441458 w 1089158"/>
              <a:gd name="connsiteY10" fmla="*/ 0 h 129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89158" h="1295400">
                <a:moveTo>
                  <a:pt x="441458" y="0"/>
                </a:moveTo>
                <a:cubicBezTo>
                  <a:pt x="799173" y="0"/>
                  <a:pt x="1089158" y="289985"/>
                  <a:pt x="1089158" y="647700"/>
                </a:cubicBezTo>
                <a:cubicBezTo>
                  <a:pt x="1089158" y="1005415"/>
                  <a:pt x="799173" y="1295400"/>
                  <a:pt x="441458" y="1295400"/>
                </a:cubicBezTo>
                <a:cubicBezTo>
                  <a:pt x="307315" y="1295400"/>
                  <a:pt x="182696" y="1254621"/>
                  <a:pt x="79323" y="1184783"/>
                </a:cubicBezTo>
                <a:lnTo>
                  <a:pt x="0" y="1119336"/>
                </a:lnTo>
                <a:lnTo>
                  <a:pt x="53741" y="1054202"/>
                </a:lnTo>
                <a:cubicBezTo>
                  <a:pt x="132135" y="938164"/>
                  <a:pt x="177910" y="798278"/>
                  <a:pt x="177910" y="647700"/>
                </a:cubicBezTo>
                <a:cubicBezTo>
                  <a:pt x="177910" y="497123"/>
                  <a:pt x="132135" y="357237"/>
                  <a:pt x="53741" y="241198"/>
                </a:cubicBezTo>
                <a:lnTo>
                  <a:pt x="0" y="176064"/>
                </a:lnTo>
                <a:lnTo>
                  <a:pt x="79323" y="110617"/>
                </a:lnTo>
                <a:cubicBezTo>
                  <a:pt x="182696" y="40779"/>
                  <a:pt x="307315" y="0"/>
                  <a:pt x="441458" y="0"/>
                </a:cubicBezTo>
                <a:close/>
              </a:path>
            </a:pathLst>
          </a:custGeom>
          <a:solidFill>
            <a:srgbClr val="F2F2F2"/>
          </a:solidFill>
          <a:ln w="9525">
            <a:noFill/>
            <a:round/>
          </a:ln>
          <a:effectLst>
            <a:outerShdw blurRad="40000" dist="23000" dir="5400000" rotWithShape="0">
              <a:srgbClr val="808080">
                <a:alpha val="34999"/>
              </a:srgbClr>
            </a:outerShdw>
          </a:effectLst>
        </p:spPr>
        <p:txBody>
          <a:bodyPr anchor="ctr"/>
          <a:lstStyle/>
          <a:p>
            <a:pPr algn="ctr">
              <a:defRPr/>
            </a:pPr>
            <a:r>
              <a:rPr lang="en-US" altLang="zh-CN" sz="4800" dirty="0">
                <a:ea typeface="BatangChe" panose="02030609000101010101" pitchFamily="49" charset="-127"/>
              </a:rPr>
              <a:t>2</a:t>
            </a:r>
            <a:endParaRPr lang="zh-CN" altLang="zh-CN" sz="4800" dirty="0">
              <a:ea typeface="BatangChe" panose="02030609000101010101" pitchFamily="49" charset="-127"/>
            </a:endParaRPr>
          </a:p>
        </p:txBody>
      </p:sp>
      <p:sp>
        <p:nvSpPr>
          <p:cNvPr id="92" name="任意多边形 91"/>
          <p:cNvSpPr>
            <a:spLocks noChangeArrowheads="1"/>
          </p:cNvSpPr>
          <p:nvPr/>
        </p:nvSpPr>
        <p:spPr bwMode="auto">
          <a:xfrm>
            <a:off x="4948969" y="2815828"/>
            <a:ext cx="1405113" cy="1671388"/>
          </a:xfrm>
          <a:custGeom>
            <a:avLst/>
            <a:gdLst>
              <a:gd name="connsiteX0" fmla="*/ 441458 w 1089158"/>
              <a:gd name="connsiteY0" fmla="*/ 0 h 1295400"/>
              <a:gd name="connsiteX1" fmla="*/ 1089158 w 1089158"/>
              <a:gd name="connsiteY1" fmla="*/ 647700 h 1295400"/>
              <a:gd name="connsiteX2" fmla="*/ 441458 w 1089158"/>
              <a:gd name="connsiteY2" fmla="*/ 1295400 h 1295400"/>
              <a:gd name="connsiteX3" fmla="*/ 79323 w 1089158"/>
              <a:gd name="connsiteY3" fmla="*/ 1184783 h 1295400"/>
              <a:gd name="connsiteX4" fmla="*/ 0 w 1089158"/>
              <a:gd name="connsiteY4" fmla="*/ 1119336 h 1295400"/>
              <a:gd name="connsiteX5" fmla="*/ 53741 w 1089158"/>
              <a:gd name="connsiteY5" fmla="*/ 1054202 h 1295400"/>
              <a:gd name="connsiteX6" fmla="*/ 177910 w 1089158"/>
              <a:gd name="connsiteY6" fmla="*/ 647700 h 1295400"/>
              <a:gd name="connsiteX7" fmla="*/ 53741 w 1089158"/>
              <a:gd name="connsiteY7" fmla="*/ 241198 h 1295400"/>
              <a:gd name="connsiteX8" fmla="*/ 0 w 1089158"/>
              <a:gd name="connsiteY8" fmla="*/ 176064 h 1295400"/>
              <a:gd name="connsiteX9" fmla="*/ 79323 w 1089158"/>
              <a:gd name="connsiteY9" fmla="*/ 110617 h 1295400"/>
              <a:gd name="connsiteX10" fmla="*/ 441458 w 1089158"/>
              <a:gd name="connsiteY10" fmla="*/ 0 h 129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89158" h="1295400">
                <a:moveTo>
                  <a:pt x="441458" y="0"/>
                </a:moveTo>
                <a:cubicBezTo>
                  <a:pt x="799173" y="0"/>
                  <a:pt x="1089158" y="289985"/>
                  <a:pt x="1089158" y="647700"/>
                </a:cubicBezTo>
                <a:cubicBezTo>
                  <a:pt x="1089158" y="1005415"/>
                  <a:pt x="799173" y="1295400"/>
                  <a:pt x="441458" y="1295400"/>
                </a:cubicBezTo>
                <a:cubicBezTo>
                  <a:pt x="307315" y="1295400"/>
                  <a:pt x="182696" y="1254621"/>
                  <a:pt x="79323" y="1184783"/>
                </a:cubicBezTo>
                <a:lnTo>
                  <a:pt x="0" y="1119336"/>
                </a:lnTo>
                <a:lnTo>
                  <a:pt x="53741" y="1054202"/>
                </a:lnTo>
                <a:cubicBezTo>
                  <a:pt x="132135" y="938164"/>
                  <a:pt x="177910" y="798278"/>
                  <a:pt x="177910" y="647700"/>
                </a:cubicBezTo>
                <a:cubicBezTo>
                  <a:pt x="177910" y="497123"/>
                  <a:pt x="132135" y="357237"/>
                  <a:pt x="53741" y="241198"/>
                </a:cubicBezTo>
                <a:lnTo>
                  <a:pt x="0" y="176064"/>
                </a:lnTo>
                <a:lnTo>
                  <a:pt x="79323" y="110617"/>
                </a:lnTo>
                <a:cubicBezTo>
                  <a:pt x="182696" y="40779"/>
                  <a:pt x="307315" y="0"/>
                  <a:pt x="441458" y="0"/>
                </a:cubicBezTo>
                <a:close/>
              </a:path>
            </a:pathLst>
          </a:custGeom>
          <a:solidFill>
            <a:schemeClr val="tx1"/>
          </a:solidFill>
          <a:ln w="9525">
            <a:noFill/>
            <a:round/>
          </a:ln>
          <a:effectLst>
            <a:outerShdw blurRad="40000" dist="23000" dir="5400000" rotWithShape="0">
              <a:srgbClr val="808080">
                <a:alpha val="34999"/>
              </a:srgbClr>
            </a:outerShdw>
          </a:effectLst>
        </p:spPr>
        <p:txBody>
          <a:bodyPr anchor="ctr"/>
          <a:lstStyle/>
          <a:p>
            <a:pPr algn="ctr">
              <a:defRPr/>
            </a:pPr>
            <a:r>
              <a:rPr lang="en-US" altLang="zh-CN" sz="4800" dirty="0">
                <a:solidFill>
                  <a:srgbClr val="FFFFFF"/>
                </a:solidFill>
                <a:ea typeface="BatangChe" panose="02030609000101010101" pitchFamily="49" charset="-127"/>
              </a:rPr>
              <a:t>3</a:t>
            </a:r>
            <a:endParaRPr lang="zh-CN" altLang="zh-CN" sz="4800" dirty="0">
              <a:solidFill>
                <a:srgbClr val="FFFFFF"/>
              </a:solidFill>
              <a:ea typeface="BatangChe" panose="02030609000101010101" pitchFamily="49" charset="-127"/>
            </a:endParaRPr>
          </a:p>
        </p:txBody>
      </p:sp>
      <p:sp>
        <p:nvSpPr>
          <p:cNvPr id="93" name="任意多边形 92"/>
          <p:cNvSpPr>
            <a:spLocks noChangeArrowheads="1"/>
          </p:cNvSpPr>
          <p:nvPr/>
        </p:nvSpPr>
        <p:spPr bwMode="auto">
          <a:xfrm>
            <a:off x="6227089" y="2815828"/>
            <a:ext cx="1405113" cy="1671388"/>
          </a:xfrm>
          <a:custGeom>
            <a:avLst/>
            <a:gdLst>
              <a:gd name="connsiteX0" fmla="*/ 441457 w 1089157"/>
              <a:gd name="connsiteY0" fmla="*/ 0 h 1295400"/>
              <a:gd name="connsiteX1" fmla="*/ 1089157 w 1089157"/>
              <a:gd name="connsiteY1" fmla="*/ 647700 h 1295400"/>
              <a:gd name="connsiteX2" fmla="*/ 441457 w 1089157"/>
              <a:gd name="connsiteY2" fmla="*/ 1295400 h 1295400"/>
              <a:gd name="connsiteX3" fmla="*/ 79322 w 1089157"/>
              <a:gd name="connsiteY3" fmla="*/ 1184783 h 1295400"/>
              <a:gd name="connsiteX4" fmla="*/ 0 w 1089157"/>
              <a:gd name="connsiteY4" fmla="*/ 1119336 h 1295400"/>
              <a:gd name="connsiteX5" fmla="*/ 53740 w 1089157"/>
              <a:gd name="connsiteY5" fmla="*/ 1054202 h 1295400"/>
              <a:gd name="connsiteX6" fmla="*/ 177909 w 1089157"/>
              <a:gd name="connsiteY6" fmla="*/ 647700 h 1295400"/>
              <a:gd name="connsiteX7" fmla="*/ 53740 w 1089157"/>
              <a:gd name="connsiteY7" fmla="*/ 241198 h 1295400"/>
              <a:gd name="connsiteX8" fmla="*/ 0 w 1089157"/>
              <a:gd name="connsiteY8" fmla="*/ 176064 h 1295400"/>
              <a:gd name="connsiteX9" fmla="*/ 79322 w 1089157"/>
              <a:gd name="connsiteY9" fmla="*/ 110617 h 1295400"/>
              <a:gd name="connsiteX10" fmla="*/ 441457 w 1089157"/>
              <a:gd name="connsiteY10" fmla="*/ 0 h 129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89157" h="1295400">
                <a:moveTo>
                  <a:pt x="441457" y="0"/>
                </a:moveTo>
                <a:cubicBezTo>
                  <a:pt x="799172" y="0"/>
                  <a:pt x="1089157" y="289985"/>
                  <a:pt x="1089157" y="647700"/>
                </a:cubicBezTo>
                <a:cubicBezTo>
                  <a:pt x="1089157" y="1005415"/>
                  <a:pt x="799172" y="1295400"/>
                  <a:pt x="441457" y="1295400"/>
                </a:cubicBezTo>
                <a:cubicBezTo>
                  <a:pt x="307314" y="1295400"/>
                  <a:pt x="182696" y="1254621"/>
                  <a:pt x="79322" y="1184783"/>
                </a:cubicBezTo>
                <a:lnTo>
                  <a:pt x="0" y="1119336"/>
                </a:lnTo>
                <a:lnTo>
                  <a:pt x="53740" y="1054202"/>
                </a:lnTo>
                <a:cubicBezTo>
                  <a:pt x="132134" y="938164"/>
                  <a:pt x="177909" y="798278"/>
                  <a:pt x="177909" y="647700"/>
                </a:cubicBezTo>
                <a:cubicBezTo>
                  <a:pt x="177909" y="497123"/>
                  <a:pt x="132134" y="357237"/>
                  <a:pt x="53740" y="241198"/>
                </a:cubicBezTo>
                <a:lnTo>
                  <a:pt x="0" y="176064"/>
                </a:lnTo>
                <a:lnTo>
                  <a:pt x="79322" y="110617"/>
                </a:lnTo>
                <a:cubicBezTo>
                  <a:pt x="182696" y="40779"/>
                  <a:pt x="307314" y="0"/>
                  <a:pt x="441457" y="0"/>
                </a:cubicBezTo>
                <a:close/>
              </a:path>
            </a:pathLst>
          </a:custGeom>
          <a:solidFill>
            <a:srgbClr val="F2F2F2"/>
          </a:solidFill>
          <a:ln w="9525">
            <a:noFill/>
            <a:round/>
          </a:ln>
          <a:effectLst>
            <a:outerShdw blurRad="40000" dist="23000" dir="5400000" rotWithShape="0">
              <a:srgbClr val="808080">
                <a:alpha val="34999"/>
              </a:srgbClr>
            </a:outerShdw>
          </a:effectLst>
        </p:spPr>
        <p:txBody>
          <a:bodyPr anchor="ctr"/>
          <a:lstStyle/>
          <a:p>
            <a:pPr algn="ctr">
              <a:defRPr/>
            </a:pPr>
            <a:r>
              <a:rPr lang="en-US" altLang="zh-CN" sz="4800" dirty="0">
                <a:ea typeface="BatangChe" panose="02030609000101010101" pitchFamily="49" charset="-127"/>
              </a:rPr>
              <a:t>4</a:t>
            </a:r>
            <a:endParaRPr lang="zh-CN" altLang="zh-CN" sz="4800" dirty="0">
              <a:ea typeface="BatangChe" panose="02030609000101010101" pitchFamily="49" charset="-127"/>
            </a:endParaRPr>
          </a:p>
        </p:txBody>
      </p:sp>
      <p:sp>
        <p:nvSpPr>
          <p:cNvPr id="94" name="任意多边形 93"/>
          <p:cNvSpPr>
            <a:spLocks noChangeArrowheads="1"/>
          </p:cNvSpPr>
          <p:nvPr/>
        </p:nvSpPr>
        <p:spPr bwMode="auto">
          <a:xfrm>
            <a:off x="7466293" y="2815828"/>
            <a:ext cx="1345712" cy="1671388"/>
          </a:xfrm>
          <a:custGeom>
            <a:avLst/>
            <a:gdLst>
              <a:gd name="connsiteX0" fmla="*/ 396121 w 1043821"/>
              <a:gd name="connsiteY0" fmla="*/ 0 h 1295400"/>
              <a:gd name="connsiteX1" fmla="*/ 1043821 w 1043821"/>
              <a:gd name="connsiteY1" fmla="*/ 647700 h 1295400"/>
              <a:gd name="connsiteX2" fmla="*/ 396121 w 1043821"/>
              <a:gd name="connsiteY2" fmla="*/ 1295400 h 1295400"/>
              <a:gd name="connsiteX3" fmla="*/ 33986 w 1043821"/>
              <a:gd name="connsiteY3" fmla="*/ 1184783 h 1295400"/>
              <a:gd name="connsiteX4" fmla="*/ 0 w 1043821"/>
              <a:gd name="connsiteY4" fmla="*/ 1156743 h 1295400"/>
              <a:gd name="connsiteX5" fmla="*/ 84604 w 1043821"/>
              <a:gd name="connsiteY5" fmla="*/ 1054202 h 1295400"/>
              <a:gd name="connsiteX6" fmla="*/ 208773 w 1043821"/>
              <a:gd name="connsiteY6" fmla="*/ 647700 h 1295400"/>
              <a:gd name="connsiteX7" fmla="*/ 84604 w 1043821"/>
              <a:gd name="connsiteY7" fmla="*/ 241198 h 1295400"/>
              <a:gd name="connsiteX8" fmla="*/ 0 w 1043821"/>
              <a:gd name="connsiteY8" fmla="*/ 138658 h 1295400"/>
              <a:gd name="connsiteX9" fmla="*/ 33986 w 1043821"/>
              <a:gd name="connsiteY9" fmla="*/ 110617 h 1295400"/>
              <a:gd name="connsiteX10" fmla="*/ 396121 w 1043821"/>
              <a:gd name="connsiteY10" fmla="*/ 0 h 129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43821" h="1295400">
                <a:moveTo>
                  <a:pt x="396121" y="0"/>
                </a:moveTo>
                <a:cubicBezTo>
                  <a:pt x="753836" y="0"/>
                  <a:pt x="1043821" y="289985"/>
                  <a:pt x="1043821" y="647700"/>
                </a:cubicBezTo>
                <a:cubicBezTo>
                  <a:pt x="1043821" y="1005415"/>
                  <a:pt x="753836" y="1295400"/>
                  <a:pt x="396121" y="1295400"/>
                </a:cubicBezTo>
                <a:cubicBezTo>
                  <a:pt x="261978" y="1295400"/>
                  <a:pt x="137360" y="1254621"/>
                  <a:pt x="33986" y="1184783"/>
                </a:cubicBezTo>
                <a:lnTo>
                  <a:pt x="0" y="1156743"/>
                </a:lnTo>
                <a:lnTo>
                  <a:pt x="84604" y="1054202"/>
                </a:lnTo>
                <a:cubicBezTo>
                  <a:pt x="162998" y="938164"/>
                  <a:pt x="208773" y="798278"/>
                  <a:pt x="208773" y="647700"/>
                </a:cubicBezTo>
                <a:cubicBezTo>
                  <a:pt x="208773" y="497123"/>
                  <a:pt x="162998" y="357237"/>
                  <a:pt x="84604" y="241198"/>
                </a:cubicBezTo>
                <a:lnTo>
                  <a:pt x="0" y="138658"/>
                </a:lnTo>
                <a:lnTo>
                  <a:pt x="33986" y="110617"/>
                </a:lnTo>
                <a:cubicBezTo>
                  <a:pt x="137360" y="40779"/>
                  <a:pt x="261978" y="0"/>
                  <a:pt x="396121" y="0"/>
                </a:cubicBezTo>
                <a:close/>
              </a:path>
            </a:pathLst>
          </a:custGeom>
          <a:solidFill>
            <a:schemeClr val="tx1"/>
          </a:solidFill>
          <a:ln w="9525">
            <a:noFill/>
            <a:round/>
          </a:ln>
          <a:effectLst>
            <a:outerShdw blurRad="40000" dist="23000" dir="5400000" rotWithShape="0">
              <a:srgbClr val="808080">
                <a:alpha val="34999"/>
              </a:srgbClr>
            </a:outerShdw>
          </a:effectLst>
        </p:spPr>
        <p:txBody>
          <a:bodyPr anchor="ctr"/>
          <a:lstStyle/>
          <a:p>
            <a:pPr algn="ctr">
              <a:defRPr/>
            </a:pPr>
            <a:r>
              <a:rPr lang="en-US" altLang="zh-CN" sz="4800" dirty="0">
                <a:solidFill>
                  <a:srgbClr val="FFFFFF"/>
                </a:solidFill>
                <a:ea typeface="BatangChe" panose="02030609000101010101" pitchFamily="49" charset="-127"/>
              </a:rPr>
              <a:t>5</a:t>
            </a:r>
            <a:endParaRPr lang="zh-CN" altLang="zh-CN" sz="4800" dirty="0">
              <a:solidFill>
                <a:srgbClr val="FFFFFF"/>
              </a:solidFill>
              <a:ea typeface="BatangChe" panose="02030609000101010101" pitchFamily="49" charset="-127"/>
            </a:endParaRPr>
          </a:p>
        </p:txBody>
      </p:sp>
      <p:sp>
        <p:nvSpPr>
          <p:cNvPr id="95" name="任意多边形 94"/>
          <p:cNvSpPr>
            <a:spLocks noChangeArrowheads="1"/>
          </p:cNvSpPr>
          <p:nvPr/>
        </p:nvSpPr>
        <p:spPr bwMode="auto">
          <a:xfrm>
            <a:off x="8685012" y="2815828"/>
            <a:ext cx="1405113" cy="1671388"/>
          </a:xfrm>
          <a:custGeom>
            <a:avLst/>
            <a:gdLst>
              <a:gd name="connsiteX0" fmla="*/ 441457 w 1089157"/>
              <a:gd name="connsiteY0" fmla="*/ 0 h 1295400"/>
              <a:gd name="connsiteX1" fmla="*/ 1089157 w 1089157"/>
              <a:gd name="connsiteY1" fmla="*/ 647700 h 1295400"/>
              <a:gd name="connsiteX2" fmla="*/ 441457 w 1089157"/>
              <a:gd name="connsiteY2" fmla="*/ 1295400 h 1295400"/>
              <a:gd name="connsiteX3" fmla="*/ 79322 w 1089157"/>
              <a:gd name="connsiteY3" fmla="*/ 1184783 h 1295400"/>
              <a:gd name="connsiteX4" fmla="*/ 0 w 1089157"/>
              <a:gd name="connsiteY4" fmla="*/ 1119336 h 1295400"/>
              <a:gd name="connsiteX5" fmla="*/ 53740 w 1089157"/>
              <a:gd name="connsiteY5" fmla="*/ 1054202 h 1295400"/>
              <a:gd name="connsiteX6" fmla="*/ 177909 w 1089157"/>
              <a:gd name="connsiteY6" fmla="*/ 647700 h 1295400"/>
              <a:gd name="connsiteX7" fmla="*/ 53740 w 1089157"/>
              <a:gd name="connsiteY7" fmla="*/ 241198 h 1295400"/>
              <a:gd name="connsiteX8" fmla="*/ 0 w 1089157"/>
              <a:gd name="connsiteY8" fmla="*/ 176064 h 1295400"/>
              <a:gd name="connsiteX9" fmla="*/ 79322 w 1089157"/>
              <a:gd name="connsiteY9" fmla="*/ 110617 h 1295400"/>
              <a:gd name="connsiteX10" fmla="*/ 441457 w 1089157"/>
              <a:gd name="connsiteY10" fmla="*/ 0 h 129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89157" h="1295400">
                <a:moveTo>
                  <a:pt x="441457" y="0"/>
                </a:moveTo>
                <a:cubicBezTo>
                  <a:pt x="799172" y="0"/>
                  <a:pt x="1089157" y="289985"/>
                  <a:pt x="1089157" y="647700"/>
                </a:cubicBezTo>
                <a:cubicBezTo>
                  <a:pt x="1089157" y="1005415"/>
                  <a:pt x="799172" y="1295400"/>
                  <a:pt x="441457" y="1295400"/>
                </a:cubicBezTo>
                <a:cubicBezTo>
                  <a:pt x="307314" y="1295400"/>
                  <a:pt x="182696" y="1254621"/>
                  <a:pt x="79322" y="1184783"/>
                </a:cubicBezTo>
                <a:lnTo>
                  <a:pt x="0" y="1119336"/>
                </a:lnTo>
                <a:lnTo>
                  <a:pt x="53740" y="1054202"/>
                </a:lnTo>
                <a:cubicBezTo>
                  <a:pt x="132134" y="938164"/>
                  <a:pt x="177909" y="798278"/>
                  <a:pt x="177909" y="647700"/>
                </a:cubicBezTo>
                <a:cubicBezTo>
                  <a:pt x="177909" y="497123"/>
                  <a:pt x="132134" y="357237"/>
                  <a:pt x="53740" y="241198"/>
                </a:cubicBezTo>
                <a:lnTo>
                  <a:pt x="0" y="176064"/>
                </a:lnTo>
                <a:lnTo>
                  <a:pt x="79322" y="110617"/>
                </a:lnTo>
                <a:cubicBezTo>
                  <a:pt x="182696" y="40779"/>
                  <a:pt x="307314" y="0"/>
                  <a:pt x="441457" y="0"/>
                </a:cubicBezTo>
                <a:close/>
              </a:path>
            </a:pathLst>
          </a:custGeom>
          <a:solidFill>
            <a:srgbClr val="F2F2F2"/>
          </a:solidFill>
          <a:ln w="9525">
            <a:noFill/>
            <a:round/>
          </a:ln>
          <a:effectLst>
            <a:outerShdw blurRad="40000" dist="23000" dir="5400000" rotWithShape="0">
              <a:srgbClr val="808080">
                <a:alpha val="34999"/>
              </a:srgbClr>
            </a:outerShdw>
          </a:effectLst>
        </p:spPr>
        <p:txBody>
          <a:bodyPr anchor="ctr"/>
          <a:lstStyle/>
          <a:p>
            <a:pPr algn="ctr">
              <a:defRPr/>
            </a:pPr>
            <a:r>
              <a:rPr lang="en-US" altLang="zh-CN" sz="4800" dirty="0">
                <a:ea typeface="BatangChe" panose="02030609000101010101" pitchFamily="49" charset="-127"/>
              </a:rPr>
              <a:t>6</a:t>
            </a:r>
            <a:endParaRPr lang="zh-CN" altLang="zh-CN" sz="4800" dirty="0">
              <a:ea typeface="BatangChe" panose="02030609000101010101" pitchFamily="49" charset="-127"/>
            </a:endParaRPr>
          </a:p>
        </p:txBody>
      </p:sp>
      <p:sp>
        <p:nvSpPr>
          <p:cNvPr id="96" name="TextBox 24"/>
          <p:cNvSpPr txBox="1">
            <a:spLocks noChangeArrowheads="1"/>
          </p:cNvSpPr>
          <p:nvPr/>
        </p:nvSpPr>
        <p:spPr bwMode="auto">
          <a:xfrm>
            <a:off x="2062956" y="1605301"/>
            <a:ext cx="1718498" cy="812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MS PGothic" panose="020B0600070205080204" pitchFamily="-110" charset="-128"/>
              </a:defRPr>
            </a:lvl1pPr>
            <a:lvl2pPr marL="37931725" indent="-37474525" eaLnBrk="0" hangingPunct="0">
              <a:defRPr sz="2400">
                <a:solidFill>
                  <a:schemeClr val="tx1"/>
                </a:solidFill>
                <a:latin typeface="Arial" panose="020B0604020202020204" pitchFamily="34" charset="0"/>
                <a:ea typeface="MS PGothic" panose="020B0600070205080204" pitchFamily="-110" charset="-128"/>
              </a:defRPr>
            </a:lvl2pPr>
            <a:lvl3pPr eaLnBrk="0" hangingPunct="0">
              <a:defRPr sz="2400">
                <a:solidFill>
                  <a:schemeClr val="tx1"/>
                </a:solidFill>
                <a:latin typeface="Arial" panose="020B0604020202020204" pitchFamily="34" charset="0"/>
                <a:ea typeface="MS PGothic" panose="020B0600070205080204" pitchFamily="-110" charset="-128"/>
              </a:defRPr>
            </a:lvl3pPr>
            <a:lvl4pPr eaLnBrk="0" hangingPunct="0">
              <a:defRPr sz="2400">
                <a:solidFill>
                  <a:schemeClr val="tx1"/>
                </a:solidFill>
                <a:latin typeface="Arial" panose="020B0604020202020204" pitchFamily="34" charset="0"/>
                <a:ea typeface="MS PGothic" panose="020B0600070205080204" pitchFamily="-110" charset="-128"/>
              </a:defRPr>
            </a:lvl4pPr>
            <a:lvl5pPr eaLnBrk="0" hangingPunct="0">
              <a:defRPr sz="2400">
                <a:solidFill>
                  <a:schemeClr val="tx1"/>
                </a:solidFill>
                <a:latin typeface="Arial" panose="020B0604020202020204" pitchFamily="34" charset="0"/>
                <a:ea typeface="MS PGothic" panose="020B0600070205080204" pitchFamily="-110"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110"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110"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110"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110" charset="-128"/>
              </a:defRPr>
            </a:lvl9pPr>
          </a:lstStyle>
          <a:p>
            <a:pPr algn="ctr" eaLnBrk="1" hangingPunct="1">
              <a:lnSpc>
                <a:spcPct val="130000"/>
              </a:lnSpc>
              <a:defRPr/>
            </a:pPr>
            <a:r>
              <a:rPr lang="zh-CN" altLang="en-US" sz="1800" dirty="0">
                <a:latin typeface="+mn-ea"/>
                <a:ea typeface="+mn-ea"/>
              </a:rPr>
              <a:t>此处输入文本</a:t>
            </a:r>
            <a:endParaRPr lang="en-US" altLang="zh-CN" sz="1800" dirty="0">
              <a:latin typeface="+mn-ea"/>
              <a:ea typeface="+mn-ea"/>
            </a:endParaRPr>
          </a:p>
          <a:p>
            <a:pPr algn="ctr" eaLnBrk="1" hangingPunct="1">
              <a:lnSpc>
                <a:spcPct val="130000"/>
              </a:lnSpc>
              <a:defRPr/>
            </a:pPr>
            <a:r>
              <a:rPr lang="zh-CN" altLang="en-US" sz="1800" dirty="0">
                <a:latin typeface="+mn-ea"/>
                <a:ea typeface="+mn-ea"/>
              </a:rPr>
              <a:t>此处输入文本</a:t>
            </a:r>
            <a:endParaRPr lang="en-GB" sz="1800" dirty="0">
              <a:latin typeface="+mn-ea"/>
              <a:ea typeface="+mn-ea"/>
            </a:endParaRPr>
          </a:p>
        </p:txBody>
      </p:sp>
      <p:sp>
        <p:nvSpPr>
          <p:cNvPr id="100" name="TextBox 24"/>
          <p:cNvSpPr txBox="1">
            <a:spLocks noChangeArrowheads="1"/>
          </p:cNvSpPr>
          <p:nvPr/>
        </p:nvSpPr>
        <p:spPr bwMode="auto">
          <a:xfrm>
            <a:off x="4709320" y="1605301"/>
            <a:ext cx="1718498" cy="812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MS PGothic" panose="020B0600070205080204" pitchFamily="-110" charset="-128"/>
              </a:defRPr>
            </a:lvl1pPr>
            <a:lvl2pPr marL="37931725" indent="-37474525" eaLnBrk="0" hangingPunct="0">
              <a:defRPr sz="2400">
                <a:solidFill>
                  <a:schemeClr val="tx1"/>
                </a:solidFill>
                <a:latin typeface="Arial" panose="020B0604020202020204" pitchFamily="34" charset="0"/>
                <a:ea typeface="MS PGothic" panose="020B0600070205080204" pitchFamily="-110" charset="-128"/>
              </a:defRPr>
            </a:lvl2pPr>
            <a:lvl3pPr eaLnBrk="0" hangingPunct="0">
              <a:defRPr sz="2400">
                <a:solidFill>
                  <a:schemeClr val="tx1"/>
                </a:solidFill>
                <a:latin typeface="Arial" panose="020B0604020202020204" pitchFamily="34" charset="0"/>
                <a:ea typeface="MS PGothic" panose="020B0600070205080204" pitchFamily="-110" charset="-128"/>
              </a:defRPr>
            </a:lvl3pPr>
            <a:lvl4pPr eaLnBrk="0" hangingPunct="0">
              <a:defRPr sz="2400">
                <a:solidFill>
                  <a:schemeClr val="tx1"/>
                </a:solidFill>
                <a:latin typeface="Arial" panose="020B0604020202020204" pitchFamily="34" charset="0"/>
                <a:ea typeface="MS PGothic" panose="020B0600070205080204" pitchFamily="-110" charset="-128"/>
              </a:defRPr>
            </a:lvl4pPr>
            <a:lvl5pPr eaLnBrk="0" hangingPunct="0">
              <a:defRPr sz="2400">
                <a:solidFill>
                  <a:schemeClr val="tx1"/>
                </a:solidFill>
                <a:latin typeface="Arial" panose="020B0604020202020204" pitchFamily="34" charset="0"/>
                <a:ea typeface="MS PGothic" panose="020B0600070205080204" pitchFamily="-110"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110"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110"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110"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110" charset="-128"/>
              </a:defRPr>
            </a:lvl9pPr>
          </a:lstStyle>
          <a:p>
            <a:pPr algn="ctr" eaLnBrk="1" hangingPunct="1">
              <a:lnSpc>
                <a:spcPct val="130000"/>
              </a:lnSpc>
              <a:defRPr/>
            </a:pPr>
            <a:r>
              <a:rPr lang="zh-CN" altLang="en-US" sz="1800" dirty="0">
                <a:latin typeface="+mn-ea"/>
                <a:ea typeface="+mn-ea"/>
              </a:rPr>
              <a:t>此处输入文本</a:t>
            </a:r>
            <a:endParaRPr lang="en-US" altLang="zh-CN" sz="1800" dirty="0">
              <a:latin typeface="+mn-ea"/>
              <a:ea typeface="+mn-ea"/>
            </a:endParaRPr>
          </a:p>
          <a:p>
            <a:pPr algn="ctr" eaLnBrk="1" hangingPunct="1">
              <a:lnSpc>
                <a:spcPct val="130000"/>
              </a:lnSpc>
              <a:defRPr/>
            </a:pPr>
            <a:r>
              <a:rPr lang="zh-CN" altLang="en-US" sz="1800" dirty="0">
                <a:latin typeface="+mn-ea"/>
                <a:ea typeface="+mn-ea"/>
              </a:rPr>
              <a:t>此处输入文本</a:t>
            </a:r>
            <a:endParaRPr lang="en-GB" sz="1800" dirty="0">
              <a:latin typeface="+mn-ea"/>
              <a:ea typeface="+mn-ea"/>
            </a:endParaRPr>
          </a:p>
        </p:txBody>
      </p:sp>
      <p:sp>
        <p:nvSpPr>
          <p:cNvPr id="101" name="TextBox 24"/>
          <p:cNvSpPr txBox="1">
            <a:spLocks noChangeArrowheads="1"/>
          </p:cNvSpPr>
          <p:nvPr/>
        </p:nvSpPr>
        <p:spPr bwMode="auto">
          <a:xfrm>
            <a:off x="7073023" y="1605301"/>
            <a:ext cx="1718498" cy="812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MS PGothic" panose="020B0600070205080204" pitchFamily="-110" charset="-128"/>
              </a:defRPr>
            </a:lvl1pPr>
            <a:lvl2pPr marL="37931725" indent="-37474525" eaLnBrk="0" hangingPunct="0">
              <a:defRPr sz="2400">
                <a:solidFill>
                  <a:schemeClr val="tx1"/>
                </a:solidFill>
                <a:latin typeface="Arial" panose="020B0604020202020204" pitchFamily="34" charset="0"/>
                <a:ea typeface="MS PGothic" panose="020B0600070205080204" pitchFamily="-110" charset="-128"/>
              </a:defRPr>
            </a:lvl2pPr>
            <a:lvl3pPr eaLnBrk="0" hangingPunct="0">
              <a:defRPr sz="2400">
                <a:solidFill>
                  <a:schemeClr val="tx1"/>
                </a:solidFill>
                <a:latin typeface="Arial" panose="020B0604020202020204" pitchFamily="34" charset="0"/>
                <a:ea typeface="MS PGothic" panose="020B0600070205080204" pitchFamily="-110" charset="-128"/>
              </a:defRPr>
            </a:lvl3pPr>
            <a:lvl4pPr eaLnBrk="0" hangingPunct="0">
              <a:defRPr sz="2400">
                <a:solidFill>
                  <a:schemeClr val="tx1"/>
                </a:solidFill>
                <a:latin typeface="Arial" panose="020B0604020202020204" pitchFamily="34" charset="0"/>
                <a:ea typeface="MS PGothic" panose="020B0600070205080204" pitchFamily="-110" charset="-128"/>
              </a:defRPr>
            </a:lvl4pPr>
            <a:lvl5pPr eaLnBrk="0" hangingPunct="0">
              <a:defRPr sz="2400">
                <a:solidFill>
                  <a:schemeClr val="tx1"/>
                </a:solidFill>
                <a:latin typeface="Arial" panose="020B0604020202020204" pitchFamily="34" charset="0"/>
                <a:ea typeface="MS PGothic" panose="020B0600070205080204" pitchFamily="-110"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110"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110"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110"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110" charset="-128"/>
              </a:defRPr>
            </a:lvl9pPr>
          </a:lstStyle>
          <a:p>
            <a:pPr algn="ctr" eaLnBrk="1" hangingPunct="1">
              <a:lnSpc>
                <a:spcPct val="130000"/>
              </a:lnSpc>
              <a:defRPr/>
            </a:pPr>
            <a:r>
              <a:rPr lang="zh-CN" altLang="en-US" sz="1800" dirty="0">
                <a:latin typeface="+mn-ea"/>
                <a:ea typeface="+mn-ea"/>
              </a:rPr>
              <a:t>此处输入文本</a:t>
            </a:r>
            <a:endParaRPr lang="en-US" altLang="zh-CN" sz="1800" dirty="0">
              <a:latin typeface="+mn-ea"/>
              <a:ea typeface="+mn-ea"/>
            </a:endParaRPr>
          </a:p>
          <a:p>
            <a:pPr algn="ctr" eaLnBrk="1" hangingPunct="1">
              <a:lnSpc>
                <a:spcPct val="130000"/>
              </a:lnSpc>
              <a:defRPr/>
            </a:pPr>
            <a:r>
              <a:rPr lang="zh-CN" altLang="en-US" sz="1800" dirty="0">
                <a:latin typeface="+mn-ea"/>
                <a:ea typeface="+mn-ea"/>
              </a:rPr>
              <a:t>此处输入文本</a:t>
            </a:r>
            <a:endParaRPr lang="en-GB" sz="1800" dirty="0">
              <a:latin typeface="+mn-ea"/>
              <a:ea typeface="+mn-ea"/>
            </a:endParaRPr>
          </a:p>
        </p:txBody>
      </p:sp>
      <p:sp>
        <p:nvSpPr>
          <p:cNvPr id="102" name="TextBox 24"/>
          <p:cNvSpPr txBox="1">
            <a:spLocks noChangeArrowheads="1"/>
          </p:cNvSpPr>
          <p:nvPr/>
        </p:nvSpPr>
        <p:spPr bwMode="auto">
          <a:xfrm>
            <a:off x="3388187" y="4862050"/>
            <a:ext cx="1718499" cy="812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MS PGothic" panose="020B0600070205080204" pitchFamily="-110" charset="-128"/>
              </a:defRPr>
            </a:lvl1pPr>
            <a:lvl2pPr marL="37931725" indent="-37474525" eaLnBrk="0" hangingPunct="0">
              <a:defRPr sz="2400">
                <a:solidFill>
                  <a:schemeClr val="tx1"/>
                </a:solidFill>
                <a:latin typeface="Arial" panose="020B0604020202020204" pitchFamily="34" charset="0"/>
                <a:ea typeface="MS PGothic" panose="020B0600070205080204" pitchFamily="-110" charset="-128"/>
              </a:defRPr>
            </a:lvl2pPr>
            <a:lvl3pPr eaLnBrk="0" hangingPunct="0">
              <a:defRPr sz="2400">
                <a:solidFill>
                  <a:schemeClr val="tx1"/>
                </a:solidFill>
                <a:latin typeface="Arial" panose="020B0604020202020204" pitchFamily="34" charset="0"/>
                <a:ea typeface="MS PGothic" panose="020B0600070205080204" pitchFamily="-110" charset="-128"/>
              </a:defRPr>
            </a:lvl3pPr>
            <a:lvl4pPr eaLnBrk="0" hangingPunct="0">
              <a:defRPr sz="2400">
                <a:solidFill>
                  <a:schemeClr val="tx1"/>
                </a:solidFill>
                <a:latin typeface="Arial" panose="020B0604020202020204" pitchFamily="34" charset="0"/>
                <a:ea typeface="MS PGothic" panose="020B0600070205080204" pitchFamily="-110" charset="-128"/>
              </a:defRPr>
            </a:lvl4pPr>
            <a:lvl5pPr eaLnBrk="0" hangingPunct="0">
              <a:defRPr sz="2400">
                <a:solidFill>
                  <a:schemeClr val="tx1"/>
                </a:solidFill>
                <a:latin typeface="Arial" panose="020B0604020202020204" pitchFamily="34" charset="0"/>
                <a:ea typeface="MS PGothic" panose="020B0600070205080204" pitchFamily="-110"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110"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110"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110"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110" charset="-128"/>
              </a:defRPr>
            </a:lvl9pPr>
          </a:lstStyle>
          <a:p>
            <a:pPr algn="ctr" eaLnBrk="1" hangingPunct="1">
              <a:lnSpc>
                <a:spcPct val="130000"/>
              </a:lnSpc>
              <a:defRPr/>
            </a:pPr>
            <a:r>
              <a:rPr lang="zh-CN" altLang="en-US" sz="1800" dirty="0">
                <a:latin typeface="+mn-ea"/>
                <a:ea typeface="+mn-ea"/>
              </a:rPr>
              <a:t>此处输入文本</a:t>
            </a:r>
            <a:endParaRPr lang="en-US" altLang="zh-CN" sz="1800" dirty="0">
              <a:latin typeface="+mn-ea"/>
              <a:ea typeface="+mn-ea"/>
            </a:endParaRPr>
          </a:p>
          <a:p>
            <a:pPr algn="ctr" eaLnBrk="1" hangingPunct="1">
              <a:lnSpc>
                <a:spcPct val="130000"/>
              </a:lnSpc>
              <a:defRPr/>
            </a:pPr>
            <a:r>
              <a:rPr lang="zh-CN" altLang="en-US" sz="1800" dirty="0">
                <a:latin typeface="+mn-ea"/>
                <a:ea typeface="+mn-ea"/>
              </a:rPr>
              <a:t>此处输入文本</a:t>
            </a:r>
            <a:endParaRPr lang="en-GB" sz="1800" dirty="0">
              <a:latin typeface="+mn-ea"/>
              <a:ea typeface="+mn-ea"/>
            </a:endParaRPr>
          </a:p>
        </p:txBody>
      </p:sp>
      <p:sp>
        <p:nvSpPr>
          <p:cNvPr id="103" name="TextBox 24"/>
          <p:cNvSpPr txBox="1">
            <a:spLocks noChangeArrowheads="1"/>
          </p:cNvSpPr>
          <p:nvPr/>
        </p:nvSpPr>
        <p:spPr bwMode="auto">
          <a:xfrm>
            <a:off x="5932138" y="4862050"/>
            <a:ext cx="1718499" cy="812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MS PGothic" panose="020B0600070205080204" pitchFamily="-110" charset="-128"/>
              </a:defRPr>
            </a:lvl1pPr>
            <a:lvl2pPr marL="37931725" indent="-37474525" eaLnBrk="0" hangingPunct="0">
              <a:defRPr sz="2400">
                <a:solidFill>
                  <a:schemeClr val="tx1"/>
                </a:solidFill>
                <a:latin typeface="Arial" panose="020B0604020202020204" pitchFamily="34" charset="0"/>
                <a:ea typeface="MS PGothic" panose="020B0600070205080204" pitchFamily="-110" charset="-128"/>
              </a:defRPr>
            </a:lvl2pPr>
            <a:lvl3pPr eaLnBrk="0" hangingPunct="0">
              <a:defRPr sz="2400">
                <a:solidFill>
                  <a:schemeClr val="tx1"/>
                </a:solidFill>
                <a:latin typeface="Arial" panose="020B0604020202020204" pitchFamily="34" charset="0"/>
                <a:ea typeface="MS PGothic" panose="020B0600070205080204" pitchFamily="-110" charset="-128"/>
              </a:defRPr>
            </a:lvl3pPr>
            <a:lvl4pPr eaLnBrk="0" hangingPunct="0">
              <a:defRPr sz="2400">
                <a:solidFill>
                  <a:schemeClr val="tx1"/>
                </a:solidFill>
                <a:latin typeface="Arial" panose="020B0604020202020204" pitchFamily="34" charset="0"/>
                <a:ea typeface="MS PGothic" panose="020B0600070205080204" pitchFamily="-110" charset="-128"/>
              </a:defRPr>
            </a:lvl4pPr>
            <a:lvl5pPr eaLnBrk="0" hangingPunct="0">
              <a:defRPr sz="2400">
                <a:solidFill>
                  <a:schemeClr val="tx1"/>
                </a:solidFill>
                <a:latin typeface="Arial" panose="020B0604020202020204" pitchFamily="34" charset="0"/>
                <a:ea typeface="MS PGothic" panose="020B0600070205080204" pitchFamily="-110"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110"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110"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110"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110" charset="-128"/>
              </a:defRPr>
            </a:lvl9pPr>
          </a:lstStyle>
          <a:p>
            <a:pPr algn="ctr" eaLnBrk="1" hangingPunct="1">
              <a:lnSpc>
                <a:spcPct val="130000"/>
              </a:lnSpc>
              <a:defRPr/>
            </a:pPr>
            <a:r>
              <a:rPr lang="zh-CN" altLang="en-US" sz="1800" dirty="0">
                <a:latin typeface="+mn-ea"/>
                <a:ea typeface="+mn-ea"/>
              </a:rPr>
              <a:t>此处输入文本</a:t>
            </a:r>
            <a:endParaRPr lang="en-US" altLang="zh-CN" sz="1800" dirty="0">
              <a:latin typeface="+mn-ea"/>
              <a:ea typeface="+mn-ea"/>
            </a:endParaRPr>
          </a:p>
          <a:p>
            <a:pPr algn="ctr" eaLnBrk="1" hangingPunct="1">
              <a:lnSpc>
                <a:spcPct val="130000"/>
              </a:lnSpc>
              <a:defRPr/>
            </a:pPr>
            <a:r>
              <a:rPr lang="zh-CN" altLang="en-US" sz="1800" dirty="0">
                <a:latin typeface="+mn-ea"/>
                <a:ea typeface="+mn-ea"/>
              </a:rPr>
              <a:t>此处输入文本</a:t>
            </a:r>
            <a:endParaRPr lang="en-GB" sz="1800" dirty="0">
              <a:latin typeface="+mn-ea"/>
              <a:ea typeface="+mn-ea"/>
            </a:endParaRPr>
          </a:p>
        </p:txBody>
      </p:sp>
      <p:sp>
        <p:nvSpPr>
          <p:cNvPr id="104" name="TextBox 24"/>
          <p:cNvSpPr txBox="1">
            <a:spLocks noChangeArrowheads="1"/>
          </p:cNvSpPr>
          <p:nvPr/>
        </p:nvSpPr>
        <p:spPr bwMode="auto">
          <a:xfrm>
            <a:off x="8410544" y="4862050"/>
            <a:ext cx="1718499" cy="812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MS PGothic" panose="020B0600070205080204" pitchFamily="-110" charset="-128"/>
              </a:defRPr>
            </a:lvl1pPr>
            <a:lvl2pPr marL="37931725" indent="-37474525" eaLnBrk="0" hangingPunct="0">
              <a:defRPr sz="2400">
                <a:solidFill>
                  <a:schemeClr val="tx1"/>
                </a:solidFill>
                <a:latin typeface="Arial" panose="020B0604020202020204" pitchFamily="34" charset="0"/>
                <a:ea typeface="MS PGothic" panose="020B0600070205080204" pitchFamily="-110" charset="-128"/>
              </a:defRPr>
            </a:lvl2pPr>
            <a:lvl3pPr eaLnBrk="0" hangingPunct="0">
              <a:defRPr sz="2400">
                <a:solidFill>
                  <a:schemeClr val="tx1"/>
                </a:solidFill>
                <a:latin typeface="Arial" panose="020B0604020202020204" pitchFamily="34" charset="0"/>
                <a:ea typeface="MS PGothic" panose="020B0600070205080204" pitchFamily="-110" charset="-128"/>
              </a:defRPr>
            </a:lvl3pPr>
            <a:lvl4pPr eaLnBrk="0" hangingPunct="0">
              <a:defRPr sz="2400">
                <a:solidFill>
                  <a:schemeClr val="tx1"/>
                </a:solidFill>
                <a:latin typeface="Arial" panose="020B0604020202020204" pitchFamily="34" charset="0"/>
                <a:ea typeface="MS PGothic" panose="020B0600070205080204" pitchFamily="-110" charset="-128"/>
              </a:defRPr>
            </a:lvl4pPr>
            <a:lvl5pPr eaLnBrk="0" hangingPunct="0">
              <a:defRPr sz="2400">
                <a:solidFill>
                  <a:schemeClr val="tx1"/>
                </a:solidFill>
                <a:latin typeface="Arial" panose="020B0604020202020204" pitchFamily="34" charset="0"/>
                <a:ea typeface="MS PGothic" panose="020B0600070205080204" pitchFamily="-110"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110"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110"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110"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110" charset="-128"/>
              </a:defRPr>
            </a:lvl9pPr>
          </a:lstStyle>
          <a:p>
            <a:pPr algn="ctr" eaLnBrk="1" hangingPunct="1">
              <a:lnSpc>
                <a:spcPct val="130000"/>
              </a:lnSpc>
              <a:defRPr/>
            </a:pPr>
            <a:r>
              <a:rPr lang="zh-CN" altLang="en-US" sz="1800" dirty="0">
                <a:latin typeface="+mn-ea"/>
                <a:ea typeface="+mn-ea"/>
              </a:rPr>
              <a:t>此处输入文本</a:t>
            </a:r>
            <a:endParaRPr lang="en-US" altLang="zh-CN" sz="1800" dirty="0">
              <a:latin typeface="+mn-ea"/>
              <a:ea typeface="+mn-ea"/>
            </a:endParaRPr>
          </a:p>
          <a:p>
            <a:pPr algn="ctr" eaLnBrk="1" hangingPunct="1">
              <a:lnSpc>
                <a:spcPct val="130000"/>
              </a:lnSpc>
              <a:defRPr/>
            </a:pPr>
            <a:r>
              <a:rPr lang="zh-CN" altLang="en-US" sz="1800" dirty="0">
                <a:latin typeface="+mn-ea"/>
                <a:ea typeface="+mn-ea"/>
              </a:rPr>
              <a:t>此处输入文本</a:t>
            </a:r>
            <a:endParaRPr lang="en-GB" sz="1800" dirty="0">
              <a:latin typeface="+mn-ea"/>
              <a:ea typeface="+mn-ea"/>
            </a:endParaRPr>
          </a:p>
        </p:txBody>
      </p:sp>
    </p:spTree>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 name="矩形 237"/>
          <p:cNvSpPr/>
          <p:nvPr/>
        </p:nvSpPr>
        <p:spPr>
          <a:xfrm>
            <a:off x="0" y="0"/>
            <a:ext cx="12192000" cy="685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0" name="文本框 229"/>
          <p:cNvSpPr txBox="1"/>
          <p:nvPr/>
        </p:nvSpPr>
        <p:spPr>
          <a:xfrm>
            <a:off x="3648641" y="3189357"/>
            <a:ext cx="4783682" cy="707886"/>
          </a:xfrm>
          <a:prstGeom prst="rect">
            <a:avLst/>
          </a:prstGeom>
          <a:noFill/>
        </p:spPr>
        <p:txBody>
          <a:bodyPr wrap="none" rtlCol="0">
            <a:spAutoFit/>
          </a:bodyPr>
          <a:lstStyle/>
          <a:p>
            <a:r>
              <a:rPr lang="zh-CN" altLang="en-US" sz="4000" b="1" dirty="0" smtClean="0">
                <a:solidFill>
                  <a:srgbClr val="1D1D1D"/>
                </a:solidFill>
                <a:latin typeface="华文中宋" panose="02010600040101010101" pitchFamily="2" charset="-122"/>
                <a:ea typeface="华文中宋" panose="02010600040101010101" pitchFamily="2" charset="-122"/>
              </a:rPr>
              <a:t>汇报完毕   谢谢观赏</a:t>
            </a:r>
            <a:endParaRPr lang="zh-CN" altLang="en-US" sz="4000" b="1" dirty="0">
              <a:solidFill>
                <a:srgbClr val="1D1D1D"/>
              </a:solidFill>
              <a:latin typeface="华文中宋" panose="02010600040101010101" pitchFamily="2" charset="-122"/>
              <a:ea typeface="华文中宋" panose="02010600040101010101" pitchFamily="2" charset="-122"/>
            </a:endParaRPr>
          </a:p>
        </p:txBody>
      </p:sp>
      <p:sp>
        <p:nvSpPr>
          <p:cNvPr id="243" name="Freeform 225"/>
          <p:cNvSpPr/>
          <p:nvPr/>
        </p:nvSpPr>
        <p:spPr bwMode="auto">
          <a:xfrm rot="5400000">
            <a:off x="5261812" y="1726973"/>
            <a:ext cx="1498600" cy="1296169"/>
          </a:xfrm>
          <a:custGeom>
            <a:avLst/>
            <a:gdLst>
              <a:gd name="T0" fmla="*/ 122 w 496"/>
              <a:gd name="T1" fmla="*/ 429 h 429"/>
              <a:gd name="T2" fmla="*/ 0 w 496"/>
              <a:gd name="T3" fmla="*/ 213 h 429"/>
              <a:gd name="T4" fmla="*/ 122 w 496"/>
              <a:gd name="T5" fmla="*/ 0 h 429"/>
              <a:gd name="T6" fmla="*/ 371 w 496"/>
              <a:gd name="T7" fmla="*/ 0 h 429"/>
              <a:gd name="T8" fmla="*/ 496 w 496"/>
              <a:gd name="T9" fmla="*/ 213 h 429"/>
              <a:gd name="T10" fmla="*/ 371 w 496"/>
              <a:gd name="T11" fmla="*/ 429 h 429"/>
              <a:gd name="T12" fmla="*/ 122 w 496"/>
              <a:gd name="T13" fmla="*/ 429 h 429"/>
            </a:gdLst>
            <a:ahLst/>
            <a:cxnLst>
              <a:cxn ang="0">
                <a:pos x="T0" y="T1"/>
              </a:cxn>
              <a:cxn ang="0">
                <a:pos x="T2" y="T3"/>
              </a:cxn>
              <a:cxn ang="0">
                <a:pos x="T4" y="T5"/>
              </a:cxn>
              <a:cxn ang="0">
                <a:pos x="T6" y="T7"/>
              </a:cxn>
              <a:cxn ang="0">
                <a:pos x="T8" y="T9"/>
              </a:cxn>
              <a:cxn ang="0">
                <a:pos x="T10" y="T11"/>
              </a:cxn>
              <a:cxn ang="0">
                <a:pos x="T12" y="T13"/>
              </a:cxn>
            </a:cxnLst>
            <a:rect l="0" t="0" r="r" b="b"/>
            <a:pathLst>
              <a:path w="496" h="429">
                <a:moveTo>
                  <a:pt x="122" y="429"/>
                </a:moveTo>
                <a:lnTo>
                  <a:pt x="0" y="213"/>
                </a:lnTo>
                <a:lnTo>
                  <a:pt x="122" y="0"/>
                </a:lnTo>
                <a:lnTo>
                  <a:pt x="371" y="0"/>
                </a:lnTo>
                <a:lnTo>
                  <a:pt x="496" y="213"/>
                </a:lnTo>
                <a:lnTo>
                  <a:pt x="371" y="429"/>
                </a:lnTo>
                <a:lnTo>
                  <a:pt x="122" y="429"/>
                </a:lnTo>
                <a:close/>
              </a:path>
            </a:pathLst>
          </a:custGeom>
          <a:solidFill>
            <a:schemeClr val="tx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lstStyle/>
          <a:p>
            <a:endParaRPr lang="zh-CN" altLang="en-US"/>
          </a:p>
        </p:txBody>
      </p:sp>
      <p:cxnSp>
        <p:nvCxnSpPr>
          <p:cNvPr id="249" name="直接连接符 248"/>
          <p:cNvCxnSpPr/>
          <p:nvPr/>
        </p:nvCxnSpPr>
        <p:spPr>
          <a:xfrm flipH="1">
            <a:off x="3624653" y="3132207"/>
            <a:ext cx="2050434" cy="0"/>
          </a:xfrm>
          <a:prstGeom prst="line">
            <a:avLst/>
          </a:prstGeom>
          <a:ln>
            <a:solidFill>
              <a:schemeClr val="tx1"/>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250" name="直接连接符 249"/>
          <p:cNvCxnSpPr/>
          <p:nvPr/>
        </p:nvCxnSpPr>
        <p:spPr>
          <a:xfrm flipH="1">
            <a:off x="6415315" y="3132207"/>
            <a:ext cx="2017008" cy="0"/>
          </a:xfrm>
          <a:prstGeom prst="line">
            <a:avLst/>
          </a:prstGeom>
          <a:ln>
            <a:solidFill>
              <a:schemeClr val="tx1"/>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252" name="直接连接符 251"/>
          <p:cNvCxnSpPr/>
          <p:nvPr/>
        </p:nvCxnSpPr>
        <p:spPr>
          <a:xfrm>
            <a:off x="3624653" y="4002471"/>
            <a:ext cx="4807670" cy="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60" name="文本框 259"/>
          <p:cNvSpPr txBox="1"/>
          <p:nvPr/>
        </p:nvSpPr>
        <p:spPr>
          <a:xfrm>
            <a:off x="4242147" y="4238707"/>
            <a:ext cx="3266440" cy="429895"/>
          </a:xfrm>
          <a:prstGeom prst="rect">
            <a:avLst/>
          </a:prstGeom>
          <a:noFill/>
        </p:spPr>
        <p:txBody>
          <a:bodyPr wrap="none" rtlCol="0">
            <a:spAutoFit/>
          </a:bodyPr>
          <a:lstStyle/>
          <a:p>
            <a:r>
              <a:rPr lang="zh-CN" altLang="en-US" sz="2200" dirty="0" smtClean="0">
                <a:solidFill>
                  <a:srgbClr val="1D1D1D"/>
                </a:solidFill>
              </a:rPr>
              <a:t>上海</a:t>
            </a:r>
            <a:r>
              <a:rPr lang="en-US" altLang="zh-CN" sz="2200" dirty="0" smtClean="0">
                <a:solidFill>
                  <a:srgbClr val="1D1D1D"/>
                </a:solidFill>
              </a:rPr>
              <a:t>XX</a:t>
            </a:r>
            <a:r>
              <a:rPr lang="zh-CN" altLang="en-US" sz="2200" dirty="0" smtClean="0">
                <a:solidFill>
                  <a:srgbClr val="1D1D1D"/>
                </a:solidFill>
              </a:rPr>
              <a:t>广告设计有限公司</a:t>
            </a:r>
            <a:endParaRPr lang="zh-CN" altLang="en-US" sz="2200" dirty="0">
              <a:solidFill>
                <a:srgbClr val="1D1D1D"/>
              </a:solidFill>
            </a:endParaRPr>
          </a:p>
        </p:txBody>
      </p:sp>
      <p:grpSp>
        <p:nvGrpSpPr>
          <p:cNvPr id="334" name="组合 333"/>
          <p:cNvGrpSpPr/>
          <p:nvPr/>
        </p:nvGrpSpPr>
        <p:grpSpPr>
          <a:xfrm>
            <a:off x="-15831" y="6662057"/>
            <a:ext cx="12192000" cy="195943"/>
            <a:chOff x="23310" y="6502558"/>
            <a:chExt cx="12557484" cy="355442"/>
          </a:xfrm>
          <a:solidFill>
            <a:srgbClr val="FFC000"/>
          </a:solidFill>
        </p:grpSpPr>
        <p:sp>
          <p:nvSpPr>
            <p:cNvPr id="323" name="任意多边形 322"/>
            <p:cNvSpPr/>
            <p:nvPr/>
          </p:nvSpPr>
          <p:spPr bwMode="auto">
            <a:xfrm rot="5400000">
              <a:off x="47052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4" name="任意多边形 323"/>
            <p:cNvSpPr/>
            <p:nvPr/>
          </p:nvSpPr>
          <p:spPr bwMode="auto">
            <a:xfrm rot="5400000">
              <a:off x="1720397"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6" name="任意多边形 325"/>
            <p:cNvSpPr/>
            <p:nvPr/>
          </p:nvSpPr>
          <p:spPr bwMode="auto">
            <a:xfrm rot="5400000">
              <a:off x="2970269"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7" name="任意多边形 326"/>
            <p:cNvSpPr/>
            <p:nvPr/>
          </p:nvSpPr>
          <p:spPr bwMode="auto">
            <a:xfrm rot="5400000">
              <a:off x="4220141"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8" name="任意多边形 327"/>
            <p:cNvSpPr/>
            <p:nvPr/>
          </p:nvSpPr>
          <p:spPr bwMode="auto">
            <a:xfrm rot="5400000">
              <a:off x="549736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9" name="任意多边形 328"/>
            <p:cNvSpPr/>
            <p:nvPr/>
          </p:nvSpPr>
          <p:spPr bwMode="auto">
            <a:xfrm rot="5400000">
              <a:off x="6755090"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0" name="任意多边形 329"/>
            <p:cNvSpPr/>
            <p:nvPr/>
          </p:nvSpPr>
          <p:spPr bwMode="auto">
            <a:xfrm rot="5400000">
              <a:off x="801281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1" name="任意多边形 330"/>
            <p:cNvSpPr/>
            <p:nvPr/>
          </p:nvSpPr>
          <p:spPr bwMode="auto">
            <a:xfrm rot="5400000">
              <a:off x="9270540"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2" name="任意多边形 331"/>
            <p:cNvSpPr/>
            <p:nvPr/>
          </p:nvSpPr>
          <p:spPr bwMode="auto">
            <a:xfrm rot="5400000">
              <a:off x="1052826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3" name="任意多边形 332"/>
            <p:cNvSpPr/>
            <p:nvPr/>
          </p:nvSpPr>
          <p:spPr bwMode="auto">
            <a:xfrm rot="5400000">
              <a:off x="11778137"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grpSp>
      <p:grpSp>
        <p:nvGrpSpPr>
          <p:cNvPr id="335" name="组合 334"/>
          <p:cNvGrpSpPr/>
          <p:nvPr/>
        </p:nvGrpSpPr>
        <p:grpSpPr>
          <a:xfrm flipV="1">
            <a:off x="-15831" y="0"/>
            <a:ext cx="12192000" cy="195943"/>
            <a:chOff x="23310" y="6502558"/>
            <a:chExt cx="12557484" cy="355442"/>
          </a:xfrm>
          <a:solidFill>
            <a:srgbClr val="FFC000"/>
          </a:solidFill>
        </p:grpSpPr>
        <p:sp>
          <p:nvSpPr>
            <p:cNvPr id="336" name="任意多边形 335"/>
            <p:cNvSpPr/>
            <p:nvPr/>
          </p:nvSpPr>
          <p:spPr bwMode="auto">
            <a:xfrm rot="5400000">
              <a:off x="47052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7" name="任意多边形 336"/>
            <p:cNvSpPr/>
            <p:nvPr/>
          </p:nvSpPr>
          <p:spPr bwMode="auto">
            <a:xfrm rot="5400000">
              <a:off x="1720397"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8" name="任意多边形 337"/>
            <p:cNvSpPr/>
            <p:nvPr/>
          </p:nvSpPr>
          <p:spPr bwMode="auto">
            <a:xfrm rot="5400000">
              <a:off x="2970269"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9" name="任意多边形 338"/>
            <p:cNvSpPr/>
            <p:nvPr/>
          </p:nvSpPr>
          <p:spPr bwMode="auto">
            <a:xfrm rot="5400000">
              <a:off x="4220141"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40" name="任意多边形 339"/>
            <p:cNvSpPr/>
            <p:nvPr/>
          </p:nvSpPr>
          <p:spPr bwMode="auto">
            <a:xfrm rot="5400000">
              <a:off x="549736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41" name="任意多边形 340"/>
            <p:cNvSpPr/>
            <p:nvPr/>
          </p:nvSpPr>
          <p:spPr bwMode="auto">
            <a:xfrm rot="5400000">
              <a:off x="6755090"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42" name="任意多边形 341"/>
            <p:cNvSpPr/>
            <p:nvPr/>
          </p:nvSpPr>
          <p:spPr bwMode="auto">
            <a:xfrm rot="5400000">
              <a:off x="801281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43" name="任意多边形 342"/>
            <p:cNvSpPr/>
            <p:nvPr/>
          </p:nvSpPr>
          <p:spPr bwMode="auto">
            <a:xfrm rot="5400000">
              <a:off x="9270540"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44" name="任意多边形 343"/>
            <p:cNvSpPr/>
            <p:nvPr/>
          </p:nvSpPr>
          <p:spPr bwMode="auto">
            <a:xfrm rot="5400000">
              <a:off x="1052826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45" name="任意多边形 344"/>
            <p:cNvSpPr/>
            <p:nvPr/>
          </p:nvSpPr>
          <p:spPr bwMode="auto">
            <a:xfrm rot="5400000">
              <a:off x="11778137"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grpSp>
    </p:spTree>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9525" y="-36195"/>
            <a:ext cx="12182475" cy="68941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400"/>
          </a:p>
        </p:txBody>
      </p:sp>
      <p:sp>
        <p:nvSpPr>
          <p:cNvPr id="7" name="矩形 6"/>
          <p:cNvSpPr/>
          <p:nvPr/>
        </p:nvSpPr>
        <p:spPr>
          <a:xfrm>
            <a:off x="635" y="2586991"/>
            <a:ext cx="12191365" cy="123761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4843145" y="1400175"/>
            <a:ext cx="2505075" cy="762000"/>
          </a:xfrm>
          <a:prstGeom prst="rect">
            <a:avLst/>
          </a:prstGeom>
        </p:spPr>
      </p:pic>
      <p:sp>
        <p:nvSpPr>
          <p:cNvPr id="5" name="文本框 4"/>
          <p:cNvSpPr txBox="1"/>
          <p:nvPr/>
        </p:nvSpPr>
        <p:spPr>
          <a:xfrm>
            <a:off x="4200525" y="4134485"/>
            <a:ext cx="3800475"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 name="矩形 237"/>
          <p:cNvSpPr/>
          <p:nvPr/>
        </p:nvSpPr>
        <p:spPr>
          <a:xfrm>
            <a:off x="0" y="0"/>
            <a:ext cx="12192000" cy="685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34" name="组合 333"/>
          <p:cNvGrpSpPr/>
          <p:nvPr/>
        </p:nvGrpSpPr>
        <p:grpSpPr>
          <a:xfrm>
            <a:off x="-15831" y="6662057"/>
            <a:ext cx="12192000" cy="195943"/>
            <a:chOff x="23310" y="6502558"/>
            <a:chExt cx="12557484" cy="355442"/>
          </a:xfrm>
          <a:solidFill>
            <a:srgbClr val="FFC000"/>
          </a:solidFill>
        </p:grpSpPr>
        <p:sp>
          <p:nvSpPr>
            <p:cNvPr id="323" name="任意多边形 322"/>
            <p:cNvSpPr/>
            <p:nvPr/>
          </p:nvSpPr>
          <p:spPr bwMode="auto">
            <a:xfrm rot="5400000">
              <a:off x="47052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4" name="任意多边形 323"/>
            <p:cNvSpPr/>
            <p:nvPr/>
          </p:nvSpPr>
          <p:spPr bwMode="auto">
            <a:xfrm rot="5400000">
              <a:off x="1720397"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6" name="任意多边形 325"/>
            <p:cNvSpPr/>
            <p:nvPr/>
          </p:nvSpPr>
          <p:spPr bwMode="auto">
            <a:xfrm rot="5400000">
              <a:off x="2970269"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7" name="任意多边形 326"/>
            <p:cNvSpPr/>
            <p:nvPr/>
          </p:nvSpPr>
          <p:spPr bwMode="auto">
            <a:xfrm rot="5400000">
              <a:off x="4220141"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8" name="任意多边形 327"/>
            <p:cNvSpPr/>
            <p:nvPr/>
          </p:nvSpPr>
          <p:spPr bwMode="auto">
            <a:xfrm rot="5400000">
              <a:off x="549736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9" name="任意多边形 328"/>
            <p:cNvSpPr/>
            <p:nvPr/>
          </p:nvSpPr>
          <p:spPr bwMode="auto">
            <a:xfrm rot="5400000">
              <a:off x="6755090"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0" name="任意多边形 329"/>
            <p:cNvSpPr/>
            <p:nvPr/>
          </p:nvSpPr>
          <p:spPr bwMode="auto">
            <a:xfrm rot="5400000">
              <a:off x="801281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1" name="任意多边形 330"/>
            <p:cNvSpPr/>
            <p:nvPr/>
          </p:nvSpPr>
          <p:spPr bwMode="auto">
            <a:xfrm rot="5400000">
              <a:off x="9270540"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2" name="任意多边形 331"/>
            <p:cNvSpPr/>
            <p:nvPr/>
          </p:nvSpPr>
          <p:spPr bwMode="auto">
            <a:xfrm rot="5400000">
              <a:off x="1052826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3" name="任意多边形 332"/>
            <p:cNvSpPr/>
            <p:nvPr/>
          </p:nvSpPr>
          <p:spPr bwMode="auto">
            <a:xfrm rot="5400000">
              <a:off x="11778137"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grpSp>
      <p:grpSp>
        <p:nvGrpSpPr>
          <p:cNvPr id="335" name="组合 334"/>
          <p:cNvGrpSpPr/>
          <p:nvPr/>
        </p:nvGrpSpPr>
        <p:grpSpPr>
          <a:xfrm flipV="1">
            <a:off x="-15831" y="0"/>
            <a:ext cx="12192000" cy="195943"/>
            <a:chOff x="23310" y="6502558"/>
            <a:chExt cx="12557484" cy="355442"/>
          </a:xfrm>
          <a:solidFill>
            <a:srgbClr val="FFC000"/>
          </a:solidFill>
        </p:grpSpPr>
        <p:sp>
          <p:nvSpPr>
            <p:cNvPr id="336" name="任意多边形 335"/>
            <p:cNvSpPr/>
            <p:nvPr/>
          </p:nvSpPr>
          <p:spPr bwMode="auto">
            <a:xfrm rot="5400000">
              <a:off x="47052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7" name="任意多边形 336"/>
            <p:cNvSpPr/>
            <p:nvPr/>
          </p:nvSpPr>
          <p:spPr bwMode="auto">
            <a:xfrm rot="5400000">
              <a:off x="1720397"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8" name="任意多边形 337"/>
            <p:cNvSpPr/>
            <p:nvPr/>
          </p:nvSpPr>
          <p:spPr bwMode="auto">
            <a:xfrm rot="5400000">
              <a:off x="2970269"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9" name="任意多边形 338"/>
            <p:cNvSpPr/>
            <p:nvPr/>
          </p:nvSpPr>
          <p:spPr bwMode="auto">
            <a:xfrm rot="5400000">
              <a:off x="4220141"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40" name="任意多边形 339"/>
            <p:cNvSpPr/>
            <p:nvPr/>
          </p:nvSpPr>
          <p:spPr bwMode="auto">
            <a:xfrm rot="5400000">
              <a:off x="549736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41" name="任意多边形 340"/>
            <p:cNvSpPr/>
            <p:nvPr/>
          </p:nvSpPr>
          <p:spPr bwMode="auto">
            <a:xfrm rot="5400000">
              <a:off x="6755090"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42" name="任意多边形 341"/>
            <p:cNvSpPr/>
            <p:nvPr/>
          </p:nvSpPr>
          <p:spPr bwMode="auto">
            <a:xfrm rot="5400000">
              <a:off x="801281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43" name="任意多边形 342"/>
            <p:cNvSpPr/>
            <p:nvPr/>
          </p:nvSpPr>
          <p:spPr bwMode="auto">
            <a:xfrm rot="5400000">
              <a:off x="9270540"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44" name="任意多边形 343"/>
            <p:cNvSpPr/>
            <p:nvPr/>
          </p:nvSpPr>
          <p:spPr bwMode="auto">
            <a:xfrm rot="5400000">
              <a:off x="1052826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45" name="任意多边形 344"/>
            <p:cNvSpPr/>
            <p:nvPr/>
          </p:nvSpPr>
          <p:spPr bwMode="auto">
            <a:xfrm rot="5400000">
              <a:off x="11778137"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grpSp>
      <p:sp>
        <p:nvSpPr>
          <p:cNvPr id="94" name="Freeform 225"/>
          <p:cNvSpPr/>
          <p:nvPr/>
        </p:nvSpPr>
        <p:spPr bwMode="auto">
          <a:xfrm rot="5400000">
            <a:off x="4843349" y="1242536"/>
            <a:ext cx="865757" cy="748810"/>
          </a:xfrm>
          <a:custGeom>
            <a:avLst/>
            <a:gdLst>
              <a:gd name="T0" fmla="*/ 122 w 496"/>
              <a:gd name="T1" fmla="*/ 429 h 429"/>
              <a:gd name="T2" fmla="*/ 0 w 496"/>
              <a:gd name="T3" fmla="*/ 213 h 429"/>
              <a:gd name="T4" fmla="*/ 122 w 496"/>
              <a:gd name="T5" fmla="*/ 0 h 429"/>
              <a:gd name="T6" fmla="*/ 371 w 496"/>
              <a:gd name="T7" fmla="*/ 0 h 429"/>
              <a:gd name="T8" fmla="*/ 496 w 496"/>
              <a:gd name="T9" fmla="*/ 213 h 429"/>
              <a:gd name="T10" fmla="*/ 371 w 496"/>
              <a:gd name="T11" fmla="*/ 429 h 429"/>
              <a:gd name="T12" fmla="*/ 122 w 496"/>
              <a:gd name="T13" fmla="*/ 429 h 429"/>
            </a:gdLst>
            <a:ahLst/>
            <a:cxnLst>
              <a:cxn ang="0">
                <a:pos x="T0" y="T1"/>
              </a:cxn>
              <a:cxn ang="0">
                <a:pos x="T2" y="T3"/>
              </a:cxn>
              <a:cxn ang="0">
                <a:pos x="T4" y="T5"/>
              </a:cxn>
              <a:cxn ang="0">
                <a:pos x="T6" y="T7"/>
              </a:cxn>
              <a:cxn ang="0">
                <a:pos x="T8" y="T9"/>
              </a:cxn>
              <a:cxn ang="0">
                <a:pos x="T10" y="T11"/>
              </a:cxn>
              <a:cxn ang="0">
                <a:pos x="T12" y="T13"/>
              </a:cxn>
            </a:cxnLst>
            <a:rect l="0" t="0" r="r" b="b"/>
            <a:pathLst>
              <a:path w="496" h="429">
                <a:moveTo>
                  <a:pt x="122" y="429"/>
                </a:moveTo>
                <a:lnTo>
                  <a:pt x="0" y="213"/>
                </a:lnTo>
                <a:lnTo>
                  <a:pt x="122" y="0"/>
                </a:lnTo>
                <a:lnTo>
                  <a:pt x="371" y="0"/>
                </a:lnTo>
                <a:lnTo>
                  <a:pt x="496" y="213"/>
                </a:lnTo>
                <a:lnTo>
                  <a:pt x="371" y="429"/>
                </a:lnTo>
                <a:lnTo>
                  <a:pt x="122" y="429"/>
                </a:lnTo>
                <a:close/>
              </a:path>
            </a:pathLst>
          </a:custGeom>
          <a:solidFill>
            <a:schemeClr val="tx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lstStyle/>
          <a:p>
            <a:endParaRPr lang="zh-CN" altLang="en-US">
              <a:solidFill>
                <a:srgbClr val="FCCF18"/>
              </a:solidFill>
            </a:endParaRPr>
          </a:p>
        </p:txBody>
      </p:sp>
      <p:sp>
        <p:nvSpPr>
          <p:cNvPr id="95" name="Freeform 225"/>
          <p:cNvSpPr/>
          <p:nvPr/>
        </p:nvSpPr>
        <p:spPr bwMode="auto">
          <a:xfrm rot="5400000">
            <a:off x="4843349" y="2450732"/>
            <a:ext cx="865757" cy="748810"/>
          </a:xfrm>
          <a:custGeom>
            <a:avLst/>
            <a:gdLst>
              <a:gd name="T0" fmla="*/ 122 w 496"/>
              <a:gd name="T1" fmla="*/ 429 h 429"/>
              <a:gd name="T2" fmla="*/ 0 w 496"/>
              <a:gd name="T3" fmla="*/ 213 h 429"/>
              <a:gd name="T4" fmla="*/ 122 w 496"/>
              <a:gd name="T5" fmla="*/ 0 h 429"/>
              <a:gd name="T6" fmla="*/ 371 w 496"/>
              <a:gd name="T7" fmla="*/ 0 h 429"/>
              <a:gd name="T8" fmla="*/ 496 w 496"/>
              <a:gd name="T9" fmla="*/ 213 h 429"/>
              <a:gd name="T10" fmla="*/ 371 w 496"/>
              <a:gd name="T11" fmla="*/ 429 h 429"/>
              <a:gd name="T12" fmla="*/ 122 w 496"/>
              <a:gd name="T13" fmla="*/ 429 h 429"/>
            </a:gdLst>
            <a:ahLst/>
            <a:cxnLst>
              <a:cxn ang="0">
                <a:pos x="T0" y="T1"/>
              </a:cxn>
              <a:cxn ang="0">
                <a:pos x="T2" y="T3"/>
              </a:cxn>
              <a:cxn ang="0">
                <a:pos x="T4" y="T5"/>
              </a:cxn>
              <a:cxn ang="0">
                <a:pos x="T6" y="T7"/>
              </a:cxn>
              <a:cxn ang="0">
                <a:pos x="T8" y="T9"/>
              </a:cxn>
              <a:cxn ang="0">
                <a:pos x="T10" y="T11"/>
              </a:cxn>
              <a:cxn ang="0">
                <a:pos x="T12" y="T13"/>
              </a:cxn>
            </a:cxnLst>
            <a:rect l="0" t="0" r="r" b="b"/>
            <a:pathLst>
              <a:path w="496" h="429">
                <a:moveTo>
                  <a:pt x="122" y="429"/>
                </a:moveTo>
                <a:lnTo>
                  <a:pt x="0" y="213"/>
                </a:lnTo>
                <a:lnTo>
                  <a:pt x="122" y="0"/>
                </a:lnTo>
                <a:lnTo>
                  <a:pt x="371" y="0"/>
                </a:lnTo>
                <a:lnTo>
                  <a:pt x="496" y="213"/>
                </a:lnTo>
                <a:lnTo>
                  <a:pt x="371" y="429"/>
                </a:lnTo>
                <a:lnTo>
                  <a:pt x="122" y="429"/>
                </a:lnTo>
                <a:close/>
              </a:path>
            </a:pathLst>
          </a:custGeom>
          <a:solidFill>
            <a:schemeClr val="tx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lstStyle/>
          <a:p>
            <a:endParaRPr lang="zh-CN" altLang="en-US">
              <a:solidFill>
                <a:srgbClr val="FCCF18"/>
              </a:solidFill>
            </a:endParaRPr>
          </a:p>
        </p:txBody>
      </p:sp>
      <p:sp>
        <p:nvSpPr>
          <p:cNvPr id="96" name="Freeform 225"/>
          <p:cNvSpPr/>
          <p:nvPr/>
        </p:nvSpPr>
        <p:spPr bwMode="auto">
          <a:xfrm rot="5400000">
            <a:off x="4843349" y="3661485"/>
            <a:ext cx="865757" cy="748810"/>
          </a:xfrm>
          <a:custGeom>
            <a:avLst/>
            <a:gdLst>
              <a:gd name="T0" fmla="*/ 122 w 496"/>
              <a:gd name="T1" fmla="*/ 429 h 429"/>
              <a:gd name="T2" fmla="*/ 0 w 496"/>
              <a:gd name="T3" fmla="*/ 213 h 429"/>
              <a:gd name="T4" fmla="*/ 122 w 496"/>
              <a:gd name="T5" fmla="*/ 0 h 429"/>
              <a:gd name="T6" fmla="*/ 371 w 496"/>
              <a:gd name="T7" fmla="*/ 0 h 429"/>
              <a:gd name="T8" fmla="*/ 496 w 496"/>
              <a:gd name="T9" fmla="*/ 213 h 429"/>
              <a:gd name="T10" fmla="*/ 371 w 496"/>
              <a:gd name="T11" fmla="*/ 429 h 429"/>
              <a:gd name="T12" fmla="*/ 122 w 496"/>
              <a:gd name="T13" fmla="*/ 429 h 429"/>
            </a:gdLst>
            <a:ahLst/>
            <a:cxnLst>
              <a:cxn ang="0">
                <a:pos x="T0" y="T1"/>
              </a:cxn>
              <a:cxn ang="0">
                <a:pos x="T2" y="T3"/>
              </a:cxn>
              <a:cxn ang="0">
                <a:pos x="T4" y="T5"/>
              </a:cxn>
              <a:cxn ang="0">
                <a:pos x="T6" y="T7"/>
              </a:cxn>
              <a:cxn ang="0">
                <a:pos x="T8" y="T9"/>
              </a:cxn>
              <a:cxn ang="0">
                <a:pos x="T10" y="T11"/>
              </a:cxn>
              <a:cxn ang="0">
                <a:pos x="T12" y="T13"/>
              </a:cxn>
            </a:cxnLst>
            <a:rect l="0" t="0" r="r" b="b"/>
            <a:pathLst>
              <a:path w="496" h="429">
                <a:moveTo>
                  <a:pt x="122" y="429"/>
                </a:moveTo>
                <a:lnTo>
                  <a:pt x="0" y="213"/>
                </a:lnTo>
                <a:lnTo>
                  <a:pt x="122" y="0"/>
                </a:lnTo>
                <a:lnTo>
                  <a:pt x="371" y="0"/>
                </a:lnTo>
                <a:lnTo>
                  <a:pt x="496" y="213"/>
                </a:lnTo>
                <a:lnTo>
                  <a:pt x="371" y="429"/>
                </a:lnTo>
                <a:lnTo>
                  <a:pt x="122" y="429"/>
                </a:lnTo>
                <a:close/>
              </a:path>
            </a:pathLst>
          </a:custGeom>
          <a:solidFill>
            <a:schemeClr val="tx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lstStyle/>
          <a:p>
            <a:endParaRPr lang="zh-CN" altLang="en-US">
              <a:solidFill>
                <a:srgbClr val="FCCF18"/>
              </a:solidFill>
            </a:endParaRPr>
          </a:p>
        </p:txBody>
      </p:sp>
      <p:sp>
        <p:nvSpPr>
          <p:cNvPr id="97" name="Freeform 225"/>
          <p:cNvSpPr/>
          <p:nvPr/>
        </p:nvSpPr>
        <p:spPr bwMode="auto">
          <a:xfrm rot="5400000">
            <a:off x="4843349" y="4866652"/>
            <a:ext cx="865757" cy="748810"/>
          </a:xfrm>
          <a:custGeom>
            <a:avLst/>
            <a:gdLst>
              <a:gd name="T0" fmla="*/ 122 w 496"/>
              <a:gd name="T1" fmla="*/ 429 h 429"/>
              <a:gd name="T2" fmla="*/ 0 w 496"/>
              <a:gd name="T3" fmla="*/ 213 h 429"/>
              <a:gd name="T4" fmla="*/ 122 w 496"/>
              <a:gd name="T5" fmla="*/ 0 h 429"/>
              <a:gd name="T6" fmla="*/ 371 w 496"/>
              <a:gd name="T7" fmla="*/ 0 h 429"/>
              <a:gd name="T8" fmla="*/ 496 w 496"/>
              <a:gd name="T9" fmla="*/ 213 h 429"/>
              <a:gd name="T10" fmla="*/ 371 w 496"/>
              <a:gd name="T11" fmla="*/ 429 h 429"/>
              <a:gd name="T12" fmla="*/ 122 w 496"/>
              <a:gd name="T13" fmla="*/ 429 h 429"/>
            </a:gdLst>
            <a:ahLst/>
            <a:cxnLst>
              <a:cxn ang="0">
                <a:pos x="T0" y="T1"/>
              </a:cxn>
              <a:cxn ang="0">
                <a:pos x="T2" y="T3"/>
              </a:cxn>
              <a:cxn ang="0">
                <a:pos x="T4" y="T5"/>
              </a:cxn>
              <a:cxn ang="0">
                <a:pos x="T6" y="T7"/>
              </a:cxn>
              <a:cxn ang="0">
                <a:pos x="T8" y="T9"/>
              </a:cxn>
              <a:cxn ang="0">
                <a:pos x="T10" y="T11"/>
              </a:cxn>
              <a:cxn ang="0">
                <a:pos x="T12" y="T13"/>
              </a:cxn>
            </a:cxnLst>
            <a:rect l="0" t="0" r="r" b="b"/>
            <a:pathLst>
              <a:path w="496" h="429">
                <a:moveTo>
                  <a:pt x="122" y="429"/>
                </a:moveTo>
                <a:lnTo>
                  <a:pt x="0" y="213"/>
                </a:lnTo>
                <a:lnTo>
                  <a:pt x="122" y="0"/>
                </a:lnTo>
                <a:lnTo>
                  <a:pt x="371" y="0"/>
                </a:lnTo>
                <a:lnTo>
                  <a:pt x="496" y="213"/>
                </a:lnTo>
                <a:lnTo>
                  <a:pt x="371" y="429"/>
                </a:lnTo>
                <a:lnTo>
                  <a:pt x="122" y="429"/>
                </a:lnTo>
                <a:close/>
              </a:path>
            </a:pathLst>
          </a:custGeom>
          <a:solidFill>
            <a:schemeClr val="tx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lstStyle/>
          <a:p>
            <a:endParaRPr lang="zh-CN" altLang="en-US">
              <a:solidFill>
                <a:srgbClr val="FCCF18"/>
              </a:solidFill>
            </a:endParaRPr>
          </a:p>
        </p:txBody>
      </p:sp>
      <p:sp>
        <p:nvSpPr>
          <p:cNvPr id="4" name="文本框 3"/>
          <p:cNvSpPr txBox="1"/>
          <p:nvPr/>
        </p:nvSpPr>
        <p:spPr>
          <a:xfrm>
            <a:off x="4895298" y="1232220"/>
            <a:ext cx="755335" cy="769441"/>
          </a:xfrm>
          <a:prstGeom prst="rect">
            <a:avLst/>
          </a:prstGeom>
          <a:noFill/>
        </p:spPr>
        <p:txBody>
          <a:bodyPr wrap="none" rtlCol="0">
            <a:spAutoFit/>
          </a:bodyPr>
          <a:lstStyle/>
          <a:p>
            <a:r>
              <a:rPr lang="en-US" altLang="zh-CN" sz="4400" dirty="0" smtClean="0">
                <a:solidFill>
                  <a:srgbClr val="FCCF18"/>
                </a:solidFill>
              </a:rPr>
              <a:t>01</a:t>
            </a:r>
            <a:endParaRPr lang="zh-CN" altLang="en-US" sz="4400" dirty="0">
              <a:solidFill>
                <a:srgbClr val="FCCF18"/>
              </a:solidFill>
            </a:endParaRPr>
          </a:p>
        </p:txBody>
      </p:sp>
      <p:sp>
        <p:nvSpPr>
          <p:cNvPr id="99" name="文本框 98"/>
          <p:cNvSpPr txBox="1"/>
          <p:nvPr/>
        </p:nvSpPr>
        <p:spPr>
          <a:xfrm>
            <a:off x="4901822" y="2446002"/>
            <a:ext cx="755335" cy="769441"/>
          </a:xfrm>
          <a:prstGeom prst="rect">
            <a:avLst/>
          </a:prstGeom>
          <a:noFill/>
        </p:spPr>
        <p:txBody>
          <a:bodyPr wrap="none" rtlCol="0">
            <a:spAutoFit/>
          </a:bodyPr>
          <a:lstStyle/>
          <a:p>
            <a:r>
              <a:rPr lang="en-US" altLang="zh-CN" sz="4400" dirty="0" smtClean="0">
                <a:solidFill>
                  <a:srgbClr val="FCCF18"/>
                </a:solidFill>
              </a:rPr>
              <a:t>02</a:t>
            </a:r>
            <a:endParaRPr lang="zh-CN" altLang="en-US" sz="4400" dirty="0">
              <a:solidFill>
                <a:srgbClr val="FCCF18"/>
              </a:solidFill>
            </a:endParaRPr>
          </a:p>
        </p:txBody>
      </p:sp>
      <p:sp>
        <p:nvSpPr>
          <p:cNvPr id="100" name="文本框 99"/>
          <p:cNvSpPr txBox="1"/>
          <p:nvPr/>
        </p:nvSpPr>
        <p:spPr>
          <a:xfrm>
            <a:off x="4895298" y="3651169"/>
            <a:ext cx="755335" cy="769441"/>
          </a:xfrm>
          <a:prstGeom prst="rect">
            <a:avLst/>
          </a:prstGeom>
          <a:noFill/>
        </p:spPr>
        <p:txBody>
          <a:bodyPr wrap="none" rtlCol="0">
            <a:spAutoFit/>
          </a:bodyPr>
          <a:lstStyle/>
          <a:p>
            <a:r>
              <a:rPr lang="en-US" altLang="zh-CN" sz="4400" dirty="0" smtClean="0">
                <a:solidFill>
                  <a:srgbClr val="FCCF18"/>
                </a:solidFill>
              </a:rPr>
              <a:t>03</a:t>
            </a:r>
            <a:endParaRPr lang="zh-CN" altLang="en-US" sz="4400" dirty="0">
              <a:solidFill>
                <a:srgbClr val="FCCF18"/>
              </a:solidFill>
            </a:endParaRPr>
          </a:p>
        </p:txBody>
      </p:sp>
      <p:sp>
        <p:nvSpPr>
          <p:cNvPr id="101" name="文本框 100"/>
          <p:cNvSpPr txBox="1"/>
          <p:nvPr/>
        </p:nvSpPr>
        <p:spPr>
          <a:xfrm>
            <a:off x="4895298" y="4856336"/>
            <a:ext cx="755335" cy="769441"/>
          </a:xfrm>
          <a:prstGeom prst="rect">
            <a:avLst/>
          </a:prstGeom>
          <a:noFill/>
        </p:spPr>
        <p:txBody>
          <a:bodyPr wrap="none" rtlCol="0">
            <a:spAutoFit/>
          </a:bodyPr>
          <a:lstStyle/>
          <a:p>
            <a:r>
              <a:rPr lang="en-US" altLang="zh-CN" sz="4400" dirty="0" smtClean="0">
                <a:solidFill>
                  <a:srgbClr val="FCCF18"/>
                </a:solidFill>
              </a:rPr>
              <a:t>04</a:t>
            </a:r>
            <a:endParaRPr lang="zh-CN" altLang="en-US" sz="4400" dirty="0">
              <a:solidFill>
                <a:srgbClr val="FCCF18"/>
              </a:solidFill>
            </a:endParaRPr>
          </a:p>
        </p:txBody>
      </p:sp>
      <p:sp>
        <p:nvSpPr>
          <p:cNvPr id="6" name="文本框 5"/>
          <p:cNvSpPr txBox="1"/>
          <p:nvPr/>
        </p:nvSpPr>
        <p:spPr>
          <a:xfrm>
            <a:off x="5934729" y="1324552"/>
            <a:ext cx="4698722" cy="584775"/>
          </a:xfrm>
          <a:prstGeom prst="rect">
            <a:avLst/>
          </a:prstGeom>
          <a:noFill/>
        </p:spPr>
        <p:txBody>
          <a:bodyPr wrap="none" rtlCol="0">
            <a:spAutoFit/>
          </a:bodyPr>
          <a:lstStyle/>
          <a:p>
            <a:r>
              <a:rPr lang="zh-CN" altLang="en-US" sz="3200" b="1" dirty="0"/>
              <a:t>请</a:t>
            </a:r>
            <a:r>
              <a:rPr lang="zh-CN" altLang="en-US" sz="3200" b="1" dirty="0" smtClean="0"/>
              <a:t>在这里输入目录标题一</a:t>
            </a:r>
            <a:endParaRPr lang="zh-CN" altLang="en-US" sz="3200" b="1" dirty="0"/>
          </a:p>
        </p:txBody>
      </p:sp>
      <p:sp>
        <p:nvSpPr>
          <p:cNvPr id="110" name="文本框 109"/>
          <p:cNvSpPr txBox="1"/>
          <p:nvPr/>
        </p:nvSpPr>
        <p:spPr>
          <a:xfrm>
            <a:off x="5934729" y="2532749"/>
            <a:ext cx="4716356" cy="584775"/>
          </a:xfrm>
          <a:prstGeom prst="rect">
            <a:avLst/>
          </a:prstGeom>
          <a:noFill/>
        </p:spPr>
        <p:txBody>
          <a:bodyPr wrap="none" rtlCol="0">
            <a:spAutoFit/>
          </a:bodyPr>
          <a:lstStyle/>
          <a:p>
            <a:r>
              <a:rPr lang="zh-CN" altLang="en-US" sz="3200" b="1" dirty="0"/>
              <a:t>请</a:t>
            </a:r>
            <a:r>
              <a:rPr lang="zh-CN" altLang="en-US" sz="3200" b="1" dirty="0" smtClean="0"/>
              <a:t>在这里输入目录标题二</a:t>
            </a:r>
            <a:endParaRPr lang="zh-CN" altLang="en-US" sz="3200" b="1" dirty="0"/>
          </a:p>
        </p:txBody>
      </p:sp>
      <p:sp>
        <p:nvSpPr>
          <p:cNvPr id="111" name="文本框 110"/>
          <p:cNvSpPr txBox="1"/>
          <p:nvPr/>
        </p:nvSpPr>
        <p:spPr>
          <a:xfrm>
            <a:off x="5934729" y="3808157"/>
            <a:ext cx="4716356" cy="584775"/>
          </a:xfrm>
          <a:prstGeom prst="rect">
            <a:avLst/>
          </a:prstGeom>
          <a:noFill/>
        </p:spPr>
        <p:txBody>
          <a:bodyPr wrap="none" rtlCol="0">
            <a:spAutoFit/>
          </a:bodyPr>
          <a:lstStyle/>
          <a:p>
            <a:r>
              <a:rPr lang="zh-CN" altLang="en-US" sz="3200" b="1" dirty="0"/>
              <a:t>请</a:t>
            </a:r>
            <a:r>
              <a:rPr lang="zh-CN" altLang="en-US" sz="3200" b="1" dirty="0" smtClean="0"/>
              <a:t>在这里输入目录标题三</a:t>
            </a:r>
            <a:endParaRPr lang="zh-CN" altLang="en-US" sz="3200" b="1" dirty="0"/>
          </a:p>
        </p:txBody>
      </p:sp>
      <p:sp>
        <p:nvSpPr>
          <p:cNvPr id="112" name="文本框 111"/>
          <p:cNvSpPr txBox="1"/>
          <p:nvPr/>
        </p:nvSpPr>
        <p:spPr>
          <a:xfrm>
            <a:off x="5934729" y="4948668"/>
            <a:ext cx="4716356" cy="584775"/>
          </a:xfrm>
          <a:prstGeom prst="rect">
            <a:avLst/>
          </a:prstGeom>
          <a:noFill/>
        </p:spPr>
        <p:txBody>
          <a:bodyPr wrap="none" rtlCol="0">
            <a:spAutoFit/>
          </a:bodyPr>
          <a:lstStyle/>
          <a:p>
            <a:r>
              <a:rPr lang="zh-CN" altLang="en-US" sz="3200" b="1" dirty="0"/>
              <a:t>请</a:t>
            </a:r>
            <a:r>
              <a:rPr lang="zh-CN" altLang="en-US" sz="3200" b="1" dirty="0" smtClean="0"/>
              <a:t>在这里输入目录标题四</a:t>
            </a:r>
            <a:endParaRPr lang="zh-CN" altLang="en-US" sz="3200" b="1" dirty="0"/>
          </a:p>
        </p:txBody>
      </p:sp>
      <p:cxnSp>
        <p:nvCxnSpPr>
          <p:cNvPr id="113" name="直接连接符 112"/>
          <p:cNvCxnSpPr/>
          <p:nvPr/>
        </p:nvCxnSpPr>
        <p:spPr>
          <a:xfrm>
            <a:off x="5272965" y="407051"/>
            <a:ext cx="0" cy="61531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43" name="Freeform 225"/>
          <p:cNvSpPr/>
          <p:nvPr/>
        </p:nvSpPr>
        <p:spPr bwMode="auto">
          <a:xfrm rot="5400000">
            <a:off x="1287983" y="2828171"/>
            <a:ext cx="1498600" cy="1296169"/>
          </a:xfrm>
          <a:custGeom>
            <a:avLst/>
            <a:gdLst>
              <a:gd name="T0" fmla="*/ 122 w 496"/>
              <a:gd name="T1" fmla="*/ 429 h 429"/>
              <a:gd name="T2" fmla="*/ 0 w 496"/>
              <a:gd name="T3" fmla="*/ 213 h 429"/>
              <a:gd name="T4" fmla="*/ 122 w 496"/>
              <a:gd name="T5" fmla="*/ 0 h 429"/>
              <a:gd name="T6" fmla="*/ 371 w 496"/>
              <a:gd name="T7" fmla="*/ 0 h 429"/>
              <a:gd name="T8" fmla="*/ 496 w 496"/>
              <a:gd name="T9" fmla="*/ 213 h 429"/>
              <a:gd name="T10" fmla="*/ 371 w 496"/>
              <a:gd name="T11" fmla="*/ 429 h 429"/>
              <a:gd name="T12" fmla="*/ 122 w 496"/>
              <a:gd name="T13" fmla="*/ 429 h 429"/>
            </a:gdLst>
            <a:ahLst/>
            <a:cxnLst>
              <a:cxn ang="0">
                <a:pos x="T0" y="T1"/>
              </a:cxn>
              <a:cxn ang="0">
                <a:pos x="T2" y="T3"/>
              </a:cxn>
              <a:cxn ang="0">
                <a:pos x="T4" y="T5"/>
              </a:cxn>
              <a:cxn ang="0">
                <a:pos x="T6" y="T7"/>
              </a:cxn>
              <a:cxn ang="0">
                <a:pos x="T8" y="T9"/>
              </a:cxn>
              <a:cxn ang="0">
                <a:pos x="T10" y="T11"/>
              </a:cxn>
              <a:cxn ang="0">
                <a:pos x="T12" y="T13"/>
              </a:cxn>
            </a:cxnLst>
            <a:rect l="0" t="0" r="r" b="b"/>
            <a:pathLst>
              <a:path w="496" h="429">
                <a:moveTo>
                  <a:pt x="122" y="429"/>
                </a:moveTo>
                <a:lnTo>
                  <a:pt x="0" y="213"/>
                </a:lnTo>
                <a:lnTo>
                  <a:pt x="122" y="0"/>
                </a:lnTo>
                <a:lnTo>
                  <a:pt x="371" y="0"/>
                </a:lnTo>
                <a:lnTo>
                  <a:pt x="496" y="213"/>
                </a:lnTo>
                <a:lnTo>
                  <a:pt x="371" y="429"/>
                </a:lnTo>
                <a:lnTo>
                  <a:pt x="122" y="429"/>
                </a:lnTo>
                <a:close/>
              </a:path>
            </a:pathLst>
          </a:custGeom>
          <a:solidFill>
            <a:schemeClr val="tx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lstStyle/>
          <a:p>
            <a:endParaRPr lang="zh-CN" altLang="en-US"/>
          </a:p>
        </p:txBody>
      </p:sp>
      <p:grpSp>
        <p:nvGrpSpPr>
          <p:cNvPr id="320" name="组合 319"/>
          <p:cNvGrpSpPr/>
          <p:nvPr/>
        </p:nvGrpSpPr>
        <p:grpSpPr>
          <a:xfrm>
            <a:off x="1636440" y="2950907"/>
            <a:ext cx="839788" cy="944563"/>
            <a:chOff x="6997700" y="-1485900"/>
            <a:chExt cx="839788" cy="944563"/>
          </a:xfrm>
          <a:solidFill>
            <a:srgbClr val="FCCF18"/>
          </a:solidFill>
        </p:grpSpPr>
        <p:sp>
          <p:nvSpPr>
            <p:cNvPr id="266" name="Freeform 229"/>
            <p:cNvSpPr>
              <a:spLocks noEditPoints="1"/>
            </p:cNvSpPr>
            <p:nvPr/>
          </p:nvSpPr>
          <p:spPr bwMode="auto">
            <a:xfrm>
              <a:off x="699770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35 w 48"/>
                <a:gd name="T21" fmla="*/ 27 h 48"/>
                <a:gd name="T22" fmla="*/ 48 w 48"/>
                <a:gd name="T23" fmla="*/ 48 h 48"/>
                <a:gd name="T24" fmla="*/ 46 w 48"/>
                <a:gd name="T25" fmla="*/ 48 h 48"/>
                <a:gd name="T26" fmla="*/ 33 w 48"/>
                <a:gd name="T27" fmla="*/ 27 h 48"/>
                <a:gd name="T28" fmla="*/ 2 w 48"/>
                <a:gd name="T29" fmla="*/ 27 h 48"/>
                <a:gd name="T30" fmla="*/ 2 w 48"/>
                <a:gd name="T31" fmla="*/ 48 h 48"/>
                <a:gd name="T32" fmla="*/ 0 w 48"/>
                <a:gd name="T33" fmla="*/ 48 h 48"/>
                <a:gd name="T34" fmla="*/ 0 w 48"/>
                <a:gd name="T35" fmla="*/ 0 h 48"/>
                <a:gd name="T36" fmla="*/ 39 w 48"/>
                <a:gd name="T37" fmla="*/ 24 h 48"/>
                <a:gd name="T38" fmla="*/ 43 w 48"/>
                <a:gd name="T39" fmla="*/ 22 h 48"/>
                <a:gd name="T40" fmla="*/ 45 w 48"/>
                <a:gd name="T41" fmla="*/ 18 h 48"/>
                <a:gd name="T42" fmla="*/ 46 w 48"/>
                <a:gd name="T43" fmla="*/ 13 h 48"/>
                <a:gd name="T44" fmla="*/ 45 w 48"/>
                <a:gd name="T45" fmla="*/ 9 h 48"/>
                <a:gd name="T46" fmla="*/ 43 w 48"/>
                <a:gd name="T47" fmla="*/ 6 h 48"/>
                <a:gd name="T48" fmla="*/ 39 w 48"/>
                <a:gd name="T49" fmla="*/ 3 h 48"/>
                <a:gd name="T50" fmla="*/ 35 w 48"/>
                <a:gd name="T51" fmla="*/ 2 h 48"/>
                <a:gd name="T52" fmla="*/ 2 w 48"/>
                <a:gd name="T53" fmla="*/ 2 h 48"/>
                <a:gd name="T54" fmla="*/ 2 w 48"/>
                <a:gd name="T55" fmla="*/ 25 h 48"/>
                <a:gd name="T56" fmla="*/ 35 w 48"/>
                <a:gd name="T57" fmla="*/ 25 h 48"/>
                <a:gd name="T58" fmla="*/ 39 w 48"/>
                <a:gd name="T59"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7" name="Freeform 230"/>
            <p:cNvSpPr>
              <a:spLocks noEditPoints="1"/>
            </p:cNvSpPr>
            <p:nvPr/>
          </p:nvSpPr>
          <p:spPr bwMode="auto">
            <a:xfrm>
              <a:off x="7091363" y="-628650"/>
              <a:ext cx="87312" cy="87313"/>
            </a:xfrm>
            <a:custGeom>
              <a:avLst/>
              <a:gdLst>
                <a:gd name="T0" fmla="*/ 55 w 55"/>
                <a:gd name="T1" fmla="*/ 55 h 55"/>
                <a:gd name="T2" fmla="*/ 53 w 55"/>
                <a:gd name="T3" fmla="*/ 55 h 55"/>
                <a:gd name="T4" fmla="*/ 50 w 55"/>
                <a:gd name="T5" fmla="*/ 50 h 55"/>
                <a:gd name="T6" fmla="*/ 4 w 55"/>
                <a:gd name="T7" fmla="*/ 50 h 55"/>
                <a:gd name="T8" fmla="*/ 2 w 55"/>
                <a:gd name="T9" fmla="*/ 55 h 55"/>
                <a:gd name="T10" fmla="*/ 0 w 55"/>
                <a:gd name="T11" fmla="*/ 55 h 55"/>
                <a:gd name="T12" fmla="*/ 25 w 55"/>
                <a:gd name="T13" fmla="*/ 0 h 55"/>
                <a:gd name="T14" fmla="*/ 27 w 55"/>
                <a:gd name="T15" fmla="*/ 0 h 55"/>
                <a:gd name="T16" fmla="*/ 55 w 55"/>
                <a:gd name="T17" fmla="*/ 55 h 55"/>
                <a:gd name="T18" fmla="*/ 55 w 55"/>
                <a:gd name="T19" fmla="*/ 55 h 55"/>
                <a:gd name="T20" fmla="*/ 5 w 55"/>
                <a:gd name="T21" fmla="*/ 48 h 55"/>
                <a:gd name="T22" fmla="*/ 49 w 55"/>
                <a:gd name="T23" fmla="*/ 48 h 55"/>
                <a:gd name="T24" fmla="*/ 26 w 55"/>
                <a:gd name="T25" fmla="*/ 3 h 55"/>
                <a:gd name="T26" fmla="*/ 5 w 55"/>
                <a:gd name="T27" fmla="*/ 48 h 55"/>
                <a:gd name="T28" fmla="*/ 5 w 55"/>
                <a:gd name="T29" fmla="*/ 4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 h="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8" name="Freeform 231"/>
            <p:cNvSpPr>
              <a:spLocks noEditPoints="1"/>
            </p:cNvSpPr>
            <p:nvPr/>
          </p:nvSpPr>
          <p:spPr bwMode="auto">
            <a:xfrm>
              <a:off x="718185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2 w 48"/>
                <a:gd name="T21" fmla="*/ 27 h 48"/>
                <a:gd name="T22" fmla="*/ 2 w 48"/>
                <a:gd name="T23" fmla="*/ 48 h 48"/>
                <a:gd name="T24" fmla="*/ 0 w 48"/>
                <a:gd name="T25" fmla="*/ 48 h 48"/>
                <a:gd name="T26" fmla="*/ 0 w 48"/>
                <a:gd name="T27" fmla="*/ 0 h 48"/>
                <a:gd name="T28" fmla="*/ 35 w 48"/>
                <a:gd name="T29" fmla="*/ 25 h 48"/>
                <a:gd name="T30" fmla="*/ 39 w 48"/>
                <a:gd name="T31" fmla="*/ 24 h 48"/>
                <a:gd name="T32" fmla="*/ 43 w 48"/>
                <a:gd name="T33" fmla="*/ 22 h 48"/>
                <a:gd name="T34" fmla="*/ 45 w 48"/>
                <a:gd name="T35" fmla="*/ 18 h 48"/>
                <a:gd name="T36" fmla="*/ 46 w 48"/>
                <a:gd name="T37" fmla="*/ 13 h 48"/>
                <a:gd name="T38" fmla="*/ 45 w 48"/>
                <a:gd name="T39" fmla="*/ 9 h 48"/>
                <a:gd name="T40" fmla="*/ 43 w 48"/>
                <a:gd name="T41" fmla="*/ 6 h 48"/>
                <a:gd name="T42" fmla="*/ 39 w 48"/>
                <a:gd name="T43" fmla="*/ 3 h 48"/>
                <a:gd name="T44" fmla="*/ 35 w 48"/>
                <a:gd name="T45" fmla="*/ 2 h 48"/>
                <a:gd name="T46" fmla="*/ 2 w 48"/>
                <a:gd name="T47" fmla="*/ 2 h 48"/>
                <a:gd name="T48" fmla="*/ 2 w 48"/>
                <a:gd name="T49" fmla="*/ 25 h 48"/>
                <a:gd name="T50" fmla="*/ 35 w 48"/>
                <a:gd name="T51" fmla="*/ 2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9" name="Freeform 232"/>
            <p:cNvSpPr/>
            <p:nvPr/>
          </p:nvSpPr>
          <p:spPr bwMode="auto">
            <a:xfrm>
              <a:off x="7273925" y="-628650"/>
              <a:ext cx="3175" cy="87313"/>
            </a:xfrm>
            <a:custGeom>
              <a:avLst/>
              <a:gdLst>
                <a:gd name="T0" fmla="*/ 0 w 2"/>
                <a:gd name="T1" fmla="*/ 0 h 55"/>
                <a:gd name="T2" fmla="*/ 0 w 2"/>
                <a:gd name="T3" fmla="*/ 55 h 55"/>
                <a:gd name="T4" fmla="*/ 2 w 2"/>
                <a:gd name="T5" fmla="*/ 55 h 55"/>
                <a:gd name="T6" fmla="*/ 2 w 2"/>
                <a:gd name="T7" fmla="*/ 0 h 55"/>
                <a:gd name="T8" fmla="*/ 0 w 2"/>
                <a:gd name="T9" fmla="*/ 0 h 55"/>
                <a:gd name="T10" fmla="*/ 0 w 2"/>
                <a:gd name="T11" fmla="*/ 0 h 55"/>
              </a:gdLst>
              <a:ahLst/>
              <a:cxnLst>
                <a:cxn ang="0">
                  <a:pos x="T0" y="T1"/>
                </a:cxn>
                <a:cxn ang="0">
                  <a:pos x="T2" y="T3"/>
                </a:cxn>
                <a:cxn ang="0">
                  <a:pos x="T4" y="T5"/>
                </a:cxn>
                <a:cxn ang="0">
                  <a:pos x="T6" y="T7"/>
                </a:cxn>
                <a:cxn ang="0">
                  <a:pos x="T8" y="T9"/>
                </a:cxn>
                <a:cxn ang="0">
                  <a:pos x="T10" y="T11"/>
                </a:cxn>
              </a:cxnLst>
              <a:rect l="0" t="0" r="r" b="b"/>
              <a:pathLst>
                <a:path w="2" h="55">
                  <a:moveTo>
                    <a:pt x="0" y="0"/>
                  </a:moveTo>
                  <a:lnTo>
                    <a:pt x="0" y="55"/>
                  </a:lnTo>
                  <a:lnTo>
                    <a:pt x="2" y="55"/>
                  </a:lnTo>
                  <a:lnTo>
                    <a:pt x="2"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0" name="Freeform 233"/>
            <p:cNvSpPr>
              <a:spLocks noEditPoints="1"/>
            </p:cNvSpPr>
            <p:nvPr/>
          </p:nvSpPr>
          <p:spPr bwMode="auto">
            <a:xfrm>
              <a:off x="7285038" y="-628650"/>
              <a:ext cx="88900" cy="87313"/>
            </a:xfrm>
            <a:custGeom>
              <a:avLst/>
              <a:gdLst>
                <a:gd name="T0" fmla="*/ 0 w 49"/>
                <a:gd name="T1" fmla="*/ 0 h 48"/>
                <a:gd name="T2" fmla="*/ 25 w 49"/>
                <a:gd name="T3" fmla="*/ 0 h 48"/>
                <a:gd name="T4" fmla="*/ 34 w 49"/>
                <a:gd name="T5" fmla="*/ 2 h 48"/>
                <a:gd name="T6" fmla="*/ 42 w 49"/>
                <a:gd name="T7" fmla="*/ 7 h 48"/>
                <a:gd name="T8" fmla="*/ 47 w 49"/>
                <a:gd name="T9" fmla="*/ 15 h 48"/>
                <a:gd name="T10" fmla="*/ 49 w 49"/>
                <a:gd name="T11" fmla="*/ 24 h 48"/>
                <a:gd name="T12" fmla="*/ 47 w 49"/>
                <a:gd name="T13" fmla="*/ 33 h 48"/>
                <a:gd name="T14" fmla="*/ 42 w 49"/>
                <a:gd name="T15" fmla="*/ 41 h 48"/>
                <a:gd name="T16" fmla="*/ 34 w 49"/>
                <a:gd name="T17" fmla="*/ 46 h 48"/>
                <a:gd name="T18" fmla="*/ 25 w 49"/>
                <a:gd name="T19" fmla="*/ 48 h 48"/>
                <a:gd name="T20" fmla="*/ 0 w 49"/>
                <a:gd name="T21" fmla="*/ 48 h 48"/>
                <a:gd name="T22" fmla="*/ 0 w 49"/>
                <a:gd name="T23" fmla="*/ 0 h 48"/>
                <a:gd name="T24" fmla="*/ 25 w 49"/>
                <a:gd name="T25" fmla="*/ 46 h 48"/>
                <a:gd name="T26" fmla="*/ 33 w 49"/>
                <a:gd name="T27" fmla="*/ 44 h 48"/>
                <a:gd name="T28" fmla="*/ 40 w 49"/>
                <a:gd name="T29" fmla="*/ 39 h 48"/>
                <a:gd name="T30" fmla="*/ 45 w 49"/>
                <a:gd name="T31" fmla="*/ 32 h 48"/>
                <a:gd name="T32" fmla="*/ 47 w 49"/>
                <a:gd name="T33" fmla="*/ 24 h 48"/>
                <a:gd name="T34" fmla="*/ 45 w 49"/>
                <a:gd name="T35" fmla="*/ 15 h 48"/>
                <a:gd name="T36" fmla="*/ 40 w 49"/>
                <a:gd name="T37" fmla="*/ 9 h 48"/>
                <a:gd name="T38" fmla="*/ 33 w 49"/>
                <a:gd name="T39" fmla="*/ 4 h 48"/>
                <a:gd name="T40" fmla="*/ 25 w 49"/>
                <a:gd name="T41" fmla="*/ 2 h 48"/>
                <a:gd name="T42" fmla="*/ 2 w 49"/>
                <a:gd name="T43" fmla="*/ 2 h 48"/>
                <a:gd name="T44" fmla="*/ 2 w 49"/>
                <a:gd name="T45" fmla="*/ 46 h 48"/>
                <a:gd name="T46" fmla="*/ 25 w 49"/>
                <a:gd name="T47" fmla="*/ 46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9" h="48">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1" name="Freeform 234"/>
            <p:cNvSpPr/>
            <p:nvPr/>
          </p:nvSpPr>
          <p:spPr bwMode="auto">
            <a:xfrm>
              <a:off x="7378700" y="-628650"/>
              <a:ext cx="88900" cy="87313"/>
            </a:xfrm>
            <a:custGeom>
              <a:avLst/>
              <a:gdLst>
                <a:gd name="T0" fmla="*/ 0 w 56"/>
                <a:gd name="T1" fmla="*/ 0 h 55"/>
                <a:gd name="T2" fmla="*/ 56 w 56"/>
                <a:gd name="T3" fmla="*/ 0 h 55"/>
                <a:gd name="T4" fmla="*/ 56 w 56"/>
                <a:gd name="T5" fmla="*/ 2 h 55"/>
                <a:gd name="T6" fmla="*/ 1 w 56"/>
                <a:gd name="T7" fmla="*/ 2 h 55"/>
                <a:gd name="T8" fmla="*/ 1 w 56"/>
                <a:gd name="T9" fmla="*/ 26 h 55"/>
                <a:gd name="T10" fmla="*/ 54 w 56"/>
                <a:gd name="T11" fmla="*/ 26 h 55"/>
                <a:gd name="T12" fmla="*/ 54 w 56"/>
                <a:gd name="T13" fmla="*/ 28 h 55"/>
                <a:gd name="T14" fmla="*/ 1 w 56"/>
                <a:gd name="T15" fmla="*/ 28 h 55"/>
                <a:gd name="T16" fmla="*/ 1 w 56"/>
                <a:gd name="T17" fmla="*/ 53 h 55"/>
                <a:gd name="T18" fmla="*/ 56 w 56"/>
                <a:gd name="T19" fmla="*/ 53 h 55"/>
                <a:gd name="T20" fmla="*/ 56 w 56"/>
                <a:gd name="T21" fmla="*/ 55 h 55"/>
                <a:gd name="T22" fmla="*/ 0 w 56"/>
                <a:gd name="T23" fmla="*/ 55 h 55"/>
                <a:gd name="T24" fmla="*/ 0 w 56"/>
                <a:gd name="T25" fmla="*/ 0 h 55"/>
                <a:gd name="T26" fmla="*/ 0 w 56"/>
                <a:gd name="T2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6" h="55">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2" name="Freeform 235"/>
            <p:cNvSpPr/>
            <p:nvPr/>
          </p:nvSpPr>
          <p:spPr bwMode="auto">
            <a:xfrm>
              <a:off x="7469188" y="-628650"/>
              <a:ext cx="171450" cy="87313"/>
            </a:xfrm>
            <a:custGeom>
              <a:avLst/>
              <a:gdLst>
                <a:gd name="T0" fmla="*/ 92 w 94"/>
                <a:gd name="T1" fmla="*/ 24 h 48"/>
                <a:gd name="T2" fmla="*/ 91 w 94"/>
                <a:gd name="T3" fmla="*/ 15 h 48"/>
                <a:gd name="T4" fmla="*/ 86 w 94"/>
                <a:gd name="T5" fmla="*/ 8 h 48"/>
                <a:gd name="T6" fmla="*/ 79 w 94"/>
                <a:gd name="T7" fmla="*/ 3 h 48"/>
                <a:gd name="T8" fmla="*/ 70 w 94"/>
                <a:gd name="T9" fmla="*/ 2 h 48"/>
                <a:gd name="T10" fmla="*/ 63 w 94"/>
                <a:gd name="T11" fmla="*/ 3 h 48"/>
                <a:gd name="T12" fmla="*/ 56 w 94"/>
                <a:gd name="T13" fmla="*/ 7 h 48"/>
                <a:gd name="T14" fmla="*/ 51 w 94"/>
                <a:gd name="T15" fmla="*/ 14 h 48"/>
                <a:gd name="T16" fmla="*/ 49 w 94"/>
                <a:gd name="T17" fmla="*/ 24 h 48"/>
                <a:gd name="T18" fmla="*/ 46 w 94"/>
                <a:gd name="T19" fmla="*/ 34 h 48"/>
                <a:gd name="T20" fmla="*/ 41 w 94"/>
                <a:gd name="T21" fmla="*/ 41 h 48"/>
                <a:gd name="T22" fmla="*/ 33 w 94"/>
                <a:gd name="T23" fmla="*/ 46 h 48"/>
                <a:gd name="T24" fmla="*/ 24 w 94"/>
                <a:gd name="T25" fmla="*/ 48 h 48"/>
                <a:gd name="T26" fmla="*/ 15 w 94"/>
                <a:gd name="T27" fmla="*/ 46 h 48"/>
                <a:gd name="T28" fmla="*/ 7 w 94"/>
                <a:gd name="T29" fmla="*/ 41 h 48"/>
                <a:gd name="T30" fmla="*/ 2 w 94"/>
                <a:gd name="T31" fmla="*/ 33 h 48"/>
                <a:gd name="T32" fmla="*/ 0 w 94"/>
                <a:gd name="T33" fmla="*/ 24 h 48"/>
                <a:gd name="T34" fmla="*/ 2 w 94"/>
                <a:gd name="T35" fmla="*/ 14 h 48"/>
                <a:gd name="T36" fmla="*/ 7 w 94"/>
                <a:gd name="T37" fmla="*/ 7 h 48"/>
                <a:gd name="T38" fmla="*/ 15 w 94"/>
                <a:gd name="T39" fmla="*/ 1 h 48"/>
                <a:gd name="T40" fmla="*/ 24 w 94"/>
                <a:gd name="T41" fmla="*/ 0 h 48"/>
                <a:gd name="T42" fmla="*/ 24 w 94"/>
                <a:gd name="T43" fmla="*/ 1 h 48"/>
                <a:gd name="T44" fmla="*/ 16 w 94"/>
                <a:gd name="T45" fmla="*/ 3 h 48"/>
                <a:gd name="T46" fmla="*/ 9 w 94"/>
                <a:gd name="T47" fmla="*/ 8 h 48"/>
                <a:gd name="T48" fmla="*/ 4 w 94"/>
                <a:gd name="T49" fmla="*/ 15 h 48"/>
                <a:gd name="T50" fmla="*/ 2 w 94"/>
                <a:gd name="T51" fmla="*/ 24 h 48"/>
                <a:gd name="T52" fmla="*/ 4 w 94"/>
                <a:gd name="T53" fmla="*/ 32 h 48"/>
                <a:gd name="T54" fmla="*/ 9 w 94"/>
                <a:gd name="T55" fmla="*/ 39 h 48"/>
                <a:gd name="T56" fmla="*/ 16 w 94"/>
                <a:gd name="T57" fmla="*/ 44 h 48"/>
                <a:gd name="T58" fmla="*/ 24 w 94"/>
                <a:gd name="T59" fmla="*/ 46 h 48"/>
                <a:gd name="T60" fmla="*/ 33 w 94"/>
                <a:gd name="T61" fmla="*/ 44 h 48"/>
                <a:gd name="T62" fmla="*/ 39 w 94"/>
                <a:gd name="T63" fmla="*/ 40 h 48"/>
                <a:gd name="T64" fmla="*/ 44 w 94"/>
                <a:gd name="T65" fmla="*/ 33 h 48"/>
                <a:gd name="T66" fmla="*/ 46 w 94"/>
                <a:gd name="T67" fmla="*/ 24 h 48"/>
                <a:gd name="T68" fmla="*/ 49 w 94"/>
                <a:gd name="T69" fmla="*/ 14 h 48"/>
                <a:gd name="T70" fmla="*/ 54 w 94"/>
                <a:gd name="T71" fmla="*/ 6 h 48"/>
                <a:gd name="T72" fmla="*/ 61 w 94"/>
                <a:gd name="T73" fmla="*/ 1 h 48"/>
                <a:gd name="T74" fmla="*/ 70 w 94"/>
                <a:gd name="T75" fmla="*/ 0 h 48"/>
                <a:gd name="T76" fmla="*/ 80 w 94"/>
                <a:gd name="T77" fmla="*/ 2 h 48"/>
                <a:gd name="T78" fmla="*/ 87 w 94"/>
                <a:gd name="T79" fmla="*/ 7 h 48"/>
                <a:gd name="T80" fmla="*/ 92 w 94"/>
                <a:gd name="T81" fmla="*/ 14 h 48"/>
                <a:gd name="T82" fmla="*/ 94 w 94"/>
                <a:gd name="T83" fmla="*/ 24 h 48"/>
                <a:gd name="T84" fmla="*/ 93 w 94"/>
                <a:gd name="T85" fmla="*/ 31 h 48"/>
                <a:gd name="T86" fmla="*/ 90 w 94"/>
                <a:gd name="T87" fmla="*/ 37 h 48"/>
                <a:gd name="T88" fmla="*/ 86 w 94"/>
                <a:gd name="T89" fmla="*/ 42 h 48"/>
                <a:gd name="T90" fmla="*/ 80 w 94"/>
                <a:gd name="T91" fmla="*/ 46 h 48"/>
                <a:gd name="T92" fmla="*/ 80 w 94"/>
                <a:gd name="T93" fmla="*/ 44 h 48"/>
                <a:gd name="T94" fmla="*/ 85 w 94"/>
                <a:gd name="T95" fmla="*/ 40 h 48"/>
                <a:gd name="T96" fmla="*/ 89 w 94"/>
                <a:gd name="T97" fmla="*/ 35 h 48"/>
                <a:gd name="T98" fmla="*/ 92 w 94"/>
                <a:gd name="T99" fmla="*/ 30 h 48"/>
                <a:gd name="T100" fmla="*/ 92 w 94"/>
                <a:gd name="T101"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4" h="48">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3" name="Freeform 236"/>
            <p:cNvSpPr/>
            <p:nvPr/>
          </p:nvSpPr>
          <p:spPr bwMode="auto">
            <a:xfrm>
              <a:off x="7645400" y="-628650"/>
              <a:ext cx="6350" cy="87313"/>
            </a:xfrm>
            <a:custGeom>
              <a:avLst/>
              <a:gdLst>
                <a:gd name="T0" fmla="*/ 0 w 4"/>
                <a:gd name="T1" fmla="*/ 0 h 55"/>
                <a:gd name="T2" fmla="*/ 0 w 4"/>
                <a:gd name="T3" fmla="*/ 55 h 55"/>
                <a:gd name="T4" fmla="*/ 4 w 4"/>
                <a:gd name="T5" fmla="*/ 55 h 55"/>
                <a:gd name="T6" fmla="*/ 4 w 4"/>
                <a:gd name="T7" fmla="*/ 0 h 55"/>
                <a:gd name="T8" fmla="*/ 0 w 4"/>
                <a:gd name="T9" fmla="*/ 0 h 55"/>
                <a:gd name="T10" fmla="*/ 0 w 4"/>
                <a:gd name="T11" fmla="*/ 0 h 55"/>
              </a:gdLst>
              <a:ahLst/>
              <a:cxnLst>
                <a:cxn ang="0">
                  <a:pos x="T0" y="T1"/>
                </a:cxn>
                <a:cxn ang="0">
                  <a:pos x="T2" y="T3"/>
                </a:cxn>
                <a:cxn ang="0">
                  <a:pos x="T4" y="T5"/>
                </a:cxn>
                <a:cxn ang="0">
                  <a:pos x="T6" y="T7"/>
                </a:cxn>
                <a:cxn ang="0">
                  <a:pos x="T8" y="T9"/>
                </a:cxn>
                <a:cxn ang="0">
                  <a:pos x="T10" y="T11"/>
                </a:cxn>
              </a:cxnLst>
              <a:rect l="0" t="0" r="r" b="b"/>
              <a:pathLst>
                <a:path w="4" h="55">
                  <a:moveTo>
                    <a:pt x="0" y="0"/>
                  </a:moveTo>
                  <a:lnTo>
                    <a:pt x="0" y="55"/>
                  </a:lnTo>
                  <a:lnTo>
                    <a:pt x="4" y="55"/>
                  </a:lnTo>
                  <a:lnTo>
                    <a:pt x="4"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4" name="Freeform 237"/>
            <p:cNvSpPr/>
            <p:nvPr/>
          </p:nvSpPr>
          <p:spPr bwMode="auto">
            <a:xfrm>
              <a:off x="7656513" y="-628650"/>
              <a:ext cx="88900" cy="87313"/>
            </a:xfrm>
            <a:custGeom>
              <a:avLst/>
              <a:gdLst>
                <a:gd name="T0" fmla="*/ 4 w 49"/>
                <a:gd name="T1" fmla="*/ 32 h 48"/>
                <a:gd name="T2" fmla="*/ 9 w 49"/>
                <a:gd name="T3" fmla="*/ 39 h 48"/>
                <a:gd name="T4" fmla="*/ 16 w 49"/>
                <a:gd name="T5" fmla="*/ 44 h 48"/>
                <a:gd name="T6" fmla="*/ 24 w 49"/>
                <a:gd name="T7" fmla="*/ 46 h 48"/>
                <a:gd name="T8" fmla="*/ 33 w 49"/>
                <a:gd name="T9" fmla="*/ 44 h 48"/>
                <a:gd name="T10" fmla="*/ 40 w 49"/>
                <a:gd name="T11" fmla="*/ 39 h 48"/>
                <a:gd name="T12" fmla="*/ 45 w 49"/>
                <a:gd name="T13" fmla="*/ 32 h 48"/>
                <a:gd name="T14" fmla="*/ 47 w 49"/>
                <a:gd name="T15" fmla="*/ 24 h 48"/>
                <a:gd name="T16" fmla="*/ 47 w 49"/>
                <a:gd name="T17" fmla="*/ 24 h 48"/>
                <a:gd name="T18" fmla="*/ 26 w 49"/>
                <a:gd name="T19" fmla="*/ 24 h 48"/>
                <a:gd name="T20" fmla="*/ 26 w 49"/>
                <a:gd name="T21" fmla="*/ 22 h 48"/>
                <a:gd name="T22" fmla="*/ 49 w 49"/>
                <a:gd name="T23" fmla="*/ 22 h 48"/>
                <a:gd name="T24" fmla="*/ 49 w 49"/>
                <a:gd name="T25" fmla="*/ 24 h 48"/>
                <a:gd name="T26" fmla="*/ 47 w 49"/>
                <a:gd name="T27" fmla="*/ 33 h 48"/>
                <a:gd name="T28" fmla="*/ 41 w 49"/>
                <a:gd name="T29" fmla="*/ 41 h 48"/>
                <a:gd name="T30" fmla="*/ 34 w 49"/>
                <a:gd name="T31" fmla="*/ 46 h 48"/>
                <a:gd name="T32" fmla="*/ 24 w 49"/>
                <a:gd name="T33" fmla="*/ 48 h 48"/>
                <a:gd name="T34" fmla="*/ 15 w 49"/>
                <a:gd name="T35" fmla="*/ 46 h 48"/>
                <a:gd name="T36" fmla="*/ 7 w 49"/>
                <a:gd name="T37" fmla="*/ 41 h 48"/>
                <a:gd name="T38" fmla="*/ 2 w 49"/>
                <a:gd name="T39" fmla="*/ 33 h 48"/>
                <a:gd name="T40" fmla="*/ 0 w 49"/>
                <a:gd name="T41" fmla="*/ 24 h 48"/>
                <a:gd name="T42" fmla="*/ 0 w 49"/>
                <a:gd name="T43" fmla="*/ 24 h 48"/>
                <a:gd name="T44" fmla="*/ 2 w 49"/>
                <a:gd name="T45" fmla="*/ 14 h 48"/>
                <a:gd name="T46" fmla="*/ 7 w 49"/>
                <a:gd name="T47" fmla="*/ 7 h 48"/>
                <a:gd name="T48" fmla="*/ 15 w 49"/>
                <a:gd name="T49" fmla="*/ 1 h 48"/>
                <a:gd name="T50" fmla="*/ 24 w 49"/>
                <a:gd name="T51" fmla="*/ 0 h 48"/>
                <a:gd name="T52" fmla="*/ 31 w 49"/>
                <a:gd name="T53" fmla="*/ 1 h 48"/>
                <a:gd name="T54" fmla="*/ 38 w 49"/>
                <a:gd name="T55" fmla="*/ 3 h 48"/>
                <a:gd name="T56" fmla="*/ 34 w 49"/>
                <a:gd name="T57" fmla="*/ 3 h 48"/>
                <a:gd name="T58" fmla="*/ 29 w 49"/>
                <a:gd name="T59" fmla="*/ 2 h 48"/>
                <a:gd name="T60" fmla="*/ 24 w 49"/>
                <a:gd name="T61" fmla="*/ 1 h 48"/>
                <a:gd name="T62" fmla="*/ 16 w 49"/>
                <a:gd name="T63" fmla="*/ 3 h 48"/>
                <a:gd name="T64" fmla="*/ 9 w 49"/>
                <a:gd name="T65" fmla="*/ 8 h 48"/>
                <a:gd name="T66" fmla="*/ 4 w 49"/>
                <a:gd name="T67" fmla="*/ 15 h 48"/>
                <a:gd name="T68" fmla="*/ 2 w 49"/>
                <a:gd name="T69" fmla="*/ 24 h 48"/>
                <a:gd name="T70" fmla="*/ 4 w 49"/>
                <a:gd name="T71"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 h="48">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5" name="Freeform 238"/>
            <p:cNvSpPr/>
            <p:nvPr/>
          </p:nvSpPr>
          <p:spPr bwMode="auto">
            <a:xfrm>
              <a:off x="7750175" y="-628650"/>
              <a:ext cx="87312" cy="87313"/>
            </a:xfrm>
            <a:custGeom>
              <a:avLst/>
              <a:gdLst>
                <a:gd name="T0" fmla="*/ 53 w 55"/>
                <a:gd name="T1" fmla="*/ 0 h 55"/>
                <a:gd name="T2" fmla="*/ 55 w 55"/>
                <a:gd name="T3" fmla="*/ 0 h 55"/>
                <a:gd name="T4" fmla="*/ 55 w 55"/>
                <a:gd name="T5" fmla="*/ 55 h 55"/>
                <a:gd name="T6" fmla="*/ 53 w 55"/>
                <a:gd name="T7" fmla="*/ 55 h 55"/>
                <a:gd name="T8" fmla="*/ 2 w 55"/>
                <a:gd name="T9" fmla="*/ 3 h 55"/>
                <a:gd name="T10" fmla="*/ 2 w 55"/>
                <a:gd name="T11" fmla="*/ 55 h 55"/>
                <a:gd name="T12" fmla="*/ 0 w 55"/>
                <a:gd name="T13" fmla="*/ 55 h 55"/>
                <a:gd name="T14" fmla="*/ 0 w 55"/>
                <a:gd name="T15" fmla="*/ 0 h 55"/>
                <a:gd name="T16" fmla="*/ 2 w 55"/>
                <a:gd name="T17" fmla="*/ 0 h 55"/>
                <a:gd name="T18" fmla="*/ 53 w 55"/>
                <a:gd name="T19" fmla="*/ 51 h 55"/>
                <a:gd name="T20" fmla="*/ 53 w 55"/>
                <a:gd name="T21" fmla="*/ 0 h 55"/>
                <a:gd name="T22" fmla="*/ 53 w 55"/>
                <a:gd name="T23"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6" name="Freeform 239"/>
            <p:cNvSpPr>
              <a:spLocks noEditPoints="1"/>
            </p:cNvSpPr>
            <p:nvPr/>
          </p:nvSpPr>
          <p:spPr bwMode="auto">
            <a:xfrm>
              <a:off x="699770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35 w 48"/>
                <a:gd name="T21" fmla="*/ 27 h 48"/>
                <a:gd name="T22" fmla="*/ 48 w 48"/>
                <a:gd name="T23" fmla="*/ 48 h 48"/>
                <a:gd name="T24" fmla="*/ 46 w 48"/>
                <a:gd name="T25" fmla="*/ 48 h 48"/>
                <a:gd name="T26" fmla="*/ 33 w 48"/>
                <a:gd name="T27" fmla="*/ 27 h 48"/>
                <a:gd name="T28" fmla="*/ 2 w 48"/>
                <a:gd name="T29" fmla="*/ 27 h 48"/>
                <a:gd name="T30" fmla="*/ 2 w 48"/>
                <a:gd name="T31" fmla="*/ 48 h 48"/>
                <a:gd name="T32" fmla="*/ 0 w 48"/>
                <a:gd name="T33" fmla="*/ 48 h 48"/>
                <a:gd name="T34" fmla="*/ 0 w 48"/>
                <a:gd name="T35" fmla="*/ 0 h 48"/>
                <a:gd name="T36" fmla="*/ 39 w 48"/>
                <a:gd name="T37" fmla="*/ 24 h 48"/>
                <a:gd name="T38" fmla="*/ 43 w 48"/>
                <a:gd name="T39" fmla="*/ 22 h 48"/>
                <a:gd name="T40" fmla="*/ 45 w 48"/>
                <a:gd name="T41" fmla="*/ 18 h 48"/>
                <a:gd name="T42" fmla="*/ 46 w 48"/>
                <a:gd name="T43" fmla="*/ 13 h 48"/>
                <a:gd name="T44" fmla="*/ 45 w 48"/>
                <a:gd name="T45" fmla="*/ 9 h 48"/>
                <a:gd name="T46" fmla="*/ 43 w 48"/>
                <a:gd name="T47" fmla="*/ 6 h 48"/>
                <a:gd name="T48" fmla="*/ 39 w 48"/>
                <a:gd name="T49" fmla="*/ 3 h 48"/>
                <a:gd name="T50" fmla="*/ 35 w 48"/>
                <a:gd name="T51" fmla="*/ 2 h 48"/>
                <a:gd name="T52" fmla="*/ 2 w 48"/>
                <a:gd name="T53" fmla="*/ 2 h 48"/>
                <a:gd name="T54" fmla="*/ 2 w 48"/>
                <a:gd name="T55" fmla="*/ 25 h 48"/>
                <a:gd name="T56" fmla="*/ 35 w 48"/>
                <a:gd name="T57" fmla="*/ 25 h 48"/>
                <a:gd name="T58" fmla="*/ 39 w 48"/>
                <a:gd name="T59"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7" name="Freeform 240"/>
            <p:cNvSpPr>
              <a:spLocks noEditPoints="1"/>
            </p:cNvSpPr>
            <p:nvPr/>
          </p:nvSpPr>
          <p:spPr bwMode="auto">
            <a:xfrm>
              <a:off x="7091363" y="-628650"/>
              <a:ext cx="87312" cy="87313"/>
            </a:xfrm>
            <a:custGeom>
              <a:avLst/>
              <a:gdLst>
                <a:gd name="T0" fmla="*/ 55 w 55"/>
                <a:gd name="T1" fmla="*/ 55 h 55"/>
                <a:gd name="T2" fmla="*/ 53 w 55"/>
                <a:gd name="T3" fmla="*/ 55 h 55"/>
                <a:gd name="T4" fmla="*/ 50 w 55"/>
                <a:gd name="T5" fmla="*/ 50 h 55"/>
                <a:gd name="T6" fmla="*/ 4 w 55"/>
                <a:gd name="T7" fmla="*/ 50 h 55"/>
                <a:gd name="T8" fmla="*/ 2 w 55"/>
                <a:gd name="T9" fmla="*/ 55 h 55"/>
                <a:gd name="T10" fmla="*/ 0 w 55"/>
                <a:gd name="T11" fmla="*/ 55 h 55"/>
                <a:gd name="T12" fmla="*/ 25 w 55"/>
                <a:gd name="T13" fmla="*/ 0 h 55"/>
                <a:gd name="T14" fmla="*/ 27 w 55"/>
                <a:gd name="T15" fmla="*/ 0 h 55"/>
                <a:gd name="T16" fmla="*/ 55 w 55"/>
                <a:gd name="T17" fmla="*/ 55 h 55"/>
                <a:gd name="T18" fmla="*/ 55 w 55"/>
                <a:gd name="T19" fmla="*/ 55 h 55"/>
                <a:gd name="T20" fmla="*/ 5 w 55"/>
                <a:gd name="T21" fmla="*/ 48 h 55"/>
                <a:gd name="T22" fmla="*/ 49 w 55"/>
                <a:gd name="T23" fmla="*/ 48 h 55"/>
                <a:gd name="T24" fmla="*/ 26 w 55"/>
                <a:gd name="T25" fmla="*/ 3 h 55"/>
                <a:gd name="T26" fmla="*/ 5 w 55"/>
                <a:gd name="T27" fmla="*/ 48 h 55"/>
                <a:gd name="T28" fmla="*/ 5 w 55"/>
                <a:gd name="T29" fmla="*/ 4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 h="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8" name="Freeform 241"/>
            <p:cNvSpPr>
              <a:spLocks noEditPoints="1"/>
            </p:cNvSpPr>
            <p:nvPr/>
          </p:nvSpPr>
          <p:spPr bwMode="auto">
            <a:xfrm>
              <a:off x="718185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2 w 48"/>
                <a:gd name="T21" fmla="*/ 27 h 48"/>
                <a:gd name="T22" fmla="*/ 2 w 48"/>
                <a:gd name="T23" fmla="*/ 48 h 48"/>
                <a:gd name="T24" fmla="*/ 0 w 48"/>
                <a:gd name="T25" fmla="*/ 48 h 48"/>
                <a:gd name="T26" fmla="*/ 0 w 48"/>
                <a:gd name="T27" fmla="*/ 0 h 48"/>
                <a:gd name="T28" fmla="*/ 35 w 48"/>
                <a:gd name="T29" fmla="*/ 25 h 48"/>
                <a:gd name="T30" fmla="*/ 39 w 48"/>
                <a:gd name="T31" fmla="*/ 24 h 48"/>
                <a:gd name="T32" fmla="*/ 43 w 48"/>
                <a:gd name="T33" fmla="*/ 22 h 48"/>
                <a:gd name="T34" fmla="*/ 45 w 48"/>
                <a:gd name="T35" fmla="*/ 18 h 48"/>
                <a:gd name="T36" fmla="*/ 46 w 48"/>
                <a:gd name="T37" fmla="*/ 13 h 48"/>
                <a:gd name="T38" fmla="*/ 45 w 48"/>
                <a:gd name="T39" fmla="*/ 9 h 48"/>
                <a:gd name="T40" fmla="*/ 43 w 48"/>
                <a:gd name="T41" fmla="*/ 6 h 48"/>
                <a:gd name="T42" fmla="*/ 39 w 48"/>
                <a:gd name="T43" fmla="*/ 3 h 48"/>
                <a:gd name="T44" fmla="*/ 35 w 48"/>
                <a:gd name="T45" fmla="*/ 2 h 48"/>
                <a:gd name="T46" fmla="*/ 2 w 48"/>
                <a:gd name="T47" fmla="*/ 2 h 48"/>
                <a:gd name="T48" fmla="*/ 2 w 48"/>
                <a:gd name="T49" fmla="*/ 25 h 48"/>
                <a:gd name="T50" fmla="*/ 35 w 48"/>
                <a:gd name="T51" fmla="*/ 2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9" name="Freeform 242"/>
            <p:cNvSpPr/>
            <p:nvPr/>
          </p:nvSpPr>
          <p:spPr bwMode="auto">
            <a:xfrm>
              <a:off x="7273925" y="-628650"/>
              <a:ext cx="3175" cy="87313"/>
            </a:xfrm>
            <a:custGeom>
              <a:avLst/>
              <a:gdLst>
                <a:gd name="T0" fmla="*/ 0 w 2"/>
                <a:gd name="T1" fmla="*/ 0 h 55"/>
                <a:gd name="T2" fmla="*/ 0 w 2"/>
                <a:gd name="T3" fmla="*/ 55 h 55"/>
                <a:gd name="T4" fmla="*/ 2 w 2"/>
                <a:gd name="T5" fmla="*/ 55 h 55"/>
                <a:gd name="T6" fmla="*/ 2 w 2"/>
                <a:gd name="T7" fmla="*/ 0 h 55"/>
                <a:gd name="T8" fmla="*/ 0 w 2"/>
                <a:gd name="T9" fmla="*/ 0 h 55"/>
                <a:gd name="T10" fmla="*/ 0 w 2"/>
                <a:gd name="T11" fmla="*/ 0 h 55"/>
              </a:gdLst>
              <a:ahLst/>
              <a:cxnLst>
                <a:cxn ang="0">
                  <a:pos x="T0" y="T1"/>
                </a:cxn>
                <a:cxn ang="0">
                  <a:pos x="T2" y="T3"/>
                </a:cxn>
                <a:cxn ang="0">
                  <a:pos x="T4" y="T5"/>
                </a:cxn>
                <a:cxn ang="0">
                  <a:pos x="T6" y="T7"/>
                </a:cxn>
                <a:cxn ang="0">
                  <a:pos x="T8" y="T9"/>
                </a:cxn>
                <a:cxn ang="0">
                  <a:pos x="T10" y="T11"/>
                </a:cxn>
              </a:cxnLst>
              <a:rect l="0" t="0" r="r" b="b"/>
              <a:pathLst>
                <a:path w="2" h="55">
                  <a:moveTo>
                    <a:pt x="0" y="0"/>
                  </a:moveTo>
                  <a:lnTo>
                    <a:pt x="0" y="55"/>
                  </a:lnTo>
                  <a:lnTo>
                    <a:pt x="2" y="55"/>
                  </a:lnTo>
                  <a:lnTo>
                    <a:pt x="2"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0" name="Freeform 243"/>
            <p:cNvSpPr>
              <a:spLocks noEditPoints="1"/>
            </p:cNvSpPr>
            <p:nvPr/>
          </p:nvSpPr>
          <p:spPr bwMode="auto">
            <a:xfrm>
              <a:off x="7285038" y="-628650"/>
              <a:ext cx="88900" cy="87313"/>
            </a:xfrm>
            <a:custGeom>
              <a:avLst/>
              <a:gdLst>
                <a:gd name="T0" fmla="*/ 0 w 49"/>
                <a:gd name="T1" fmla="*/ 0 h 48"/>
                <a:gd name="T2" fmla="*/ 25 w 49"/>
                <a:gd name="T3" fmla="*/ 0 h 48"/>
                <a:gd name="T4" fmla="*/ 34 w 49"/>
                <a:gd name="T5" fmla="*/ 2 h 48"/>
                <a:gd name="T6" fmla="*/ 42 w 49"/>
                <a:gd name="T7" fmla="*/ 7 h 48"/>
                <a:gd name="T8" fmla="*/ 47 w 49"/>
                <a:gd name="T9" fmla="*/ 15 h 48"/>
                <a:gd name="T10" fmla="*/ 49 w 49"/>
                <a:gd name="T11" fmla="*/ 24 h 48"/>
                <a:gd name="T12" fmla="*/ 47 w 49"/>
                <a:gd name="T13" fmla="*/ 33 h 48"/>
                <a:gd name="T14" fmla="*/ 42 w 49"/>
                <a:gd name="T15" fmla="*/ 41 h 48"/>
                <a:gd name="T16" fmla="*/ 34 w 49"/>
                <a:gd name="T17" fmla="*/ 46 h 48"/>
                <a:gd name="T18" fmla="*/ 25 w 49"/>
                <a:gd name="T19" fmla="*/ 48 h 48"/>
                <a:gd name="T20" fmla="*/ 0 w 49"/>
                <a:gd name="T21" fmla="*/ 48 h 48"/>
                <a:gd name="T22" fmla="*/ 0 w 49"/>
                <a:gd name="T23" fmla="*/ 0 h 48"/>
                <a:gd name="T24" fmla="*/ 25 w 49"/>
                <a:gd name="T25" fmla="*/ 46 h 48"/>
                <a:gd name="T26" fmla="*/ 33 w 49"/>
                <a:gd name="T27" fmla="*/ 44 h 48"/>
                <a:gd name="T28" fmla="*/ 40 w 49"/>
                <a:gd name="T29" fmla="*/ 39 h 48"/>
                <a:gd name="T30" fmla="*/ 45 w 49"/>
                <a:gd name="T31" fmla="*/ 32 h 48"/>
                <a:gd name="T32" fmla="*/ 47 w 49"/>
                <a:gd name="T33" fmla="*/ 24 h 48"/>
                <a:gd name="T34" fmla="*/ 45 w 49"/>
                <a:gd name="T35" fmla="*/ 15 h 48"/>
                <a:gd name="T36" fmla="*/ 40 w 49"/>
                <a:gd name="T37" fmla="*/ 9 h 48"/>
                <a:gd name="T38" fmla="*/ 33 w 49"/>
                <a:gd name="T39" fmla="*/ 4 h 48"/>
                <a:gd name="T40" fmla="*/ 25 w 49"/>
                <a:gd name="T41" fmla="*/ 2 h 48"/>
                <a:gd name="T42" fmla="*/ 2 w 49"/>
                <a:gd name="T43" fmla="*/ 2 h 48"/>
                <a:gd name="T44" fmla="*/ 2 w 49"/>
                <a:gd name="T45" fmla="*/ 46 h 48"/>
                <a:gd name="T46" fmla="*/ 25 w 49"/>
                <a:gd name="T47" fmla="*/ 46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9" h="48">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1" name="Freeform 244"/>
            <p:cNvSpPr/>
            <p:nvPr/>
          </p:nvSpPr>
          <p:spPr bwMode="auto">
            <a:xfrm>
              <a:off x="7378700" y="-628650"/>
              <a:ext cx="88900" cy="87313"/>
            </a:xfrm>
            <a:custGeom>
              <a:avLst/>
              <a:gdLst>
                <a:gd name="T0" fmla="*/ 0 w 56"/>
                <a:gd name="T1" fmla="*/ 0 h 55"/>
                <a:gd name="T2" fmla="*/ 56 w 56"/>
                <a:gd name="T3" fmla="*/ 0 h 55"/>
                <a:gd name="T4" fmla="*/ 56 w 56"/>
                <a:gd name="T5" fmla="*/ 2 h 55"/>
                <a:gd name="T6" fmla="*/ 1 w 56"/>
                <a:gd name="T7" fmla="*/ 2 h 55"/>
                <a:gd name="T8" fmla="*/ 1 w 56"/>
                <a:gd name="T9" fmla="*/ 26 h 55"/>
                <a:gd name="T10" fmla="*/ 54 w 56"/>
                <a:gd name="T11" fmla="*/ 26 h 55"/>
                <a:gd name="T12" fmla="*/ 54 w 56"/>
                <a:gd name="T13" fmla="*/ 28 h 55"/>
                <a:gd name="T14" fmla="*/ 1 w 56"/>
                <a:gd name="T15" fmla="*/ 28 h 55"/>
                <a:gd name="T16" fmla="*/ 1 w 56"/>
                <a:gd name="T17" fmla="*/ 53 h 55"/>
                <a:gd name="T18" fmla="*/ 56 w 56"/>
                <a:gd name="T19" fmla="*/ 53 h 55"/>
                <a:gd name="T20" fmla="*/ 56 w 56"/>
                <a:gd name="T21" fmla="*/ 55 h 55"/>
                <a:gd name="T22" fmla="*/ 0 w 56"/>
                <a:gd name="T23" fmla="*/ 55 h 55"/>
                <a:gd name="T24" fmla="*/ 0 w 56"/>
                <a:gd name="T25" fmla="*/ 0 h 55"/>
                <a:gd name="T26" fmla="*/ 0 w 56"/>
                <a:gd name="T2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6" h="55">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2" name="Freeform 245"/>
            <p:cNvSpPr/>
            <p:nvPr/>
          </p:nvSpPr>
          <p:spPr bwMode="auto">
            <a:xfrm>
              <a:off x="7469188" y="-628650"/>
              <a:ext cx="171450" cy="87313"/>
            </a:xfrm>
            <a:custGeom>
              <a:avLst/>
              <a:gdLst>
                <a:gd name="T0" fmla="*/ 92 w 94"/>
                <a:gd name="T1" fmla="*/ 24 h 48"/>
                <a:gd name="T2" fmla="*/ 91 w 94"/>
                <a:gd name="T3" fmla="*/ 15 h 48"/>
                <a:gd name="T4" fmla="*/ 86 w 94"/>
                <a:gd name="T5" fmla="*/ 8 h 48"/>
                <a:gd name="T6" fmla="*/ 79 w 94"/>
                <a:gd name="T7" fmla="*/ 3 h 48"/>
                <a:gd name="T8" fmla="*/ 70 w 94"/>
                <a:gd name="T9" fmla="*/ 2 h 48"/>
                <a:gd name="T10" fmla="*/ 63 w 94"/>
                <a:gd name="T11" fmla="*/ 3 h 48"/>
                <a:gd name="T12" fmla="*/ 56 w 94"/>
                <a:gd name="T13" fmla="*/ 7 h 48"/>
                <a:gd name="T14" fmla="*/ 51 w 94"/>
                <a:gd name="T15" fmla="*/ 14 h 48"/>
                <a:gd name="T16" fmla="*/ 49 w 94"/>
                <a:gd name="T17" fmla="*/ 24 h 48"/>
                <a:gd name="T18" fmla="*/ 46 w 94"/>
                <a:gd name="T19" fmla="*/ 34 h 48"/>
                <a:gd name="T20" fmla="*/ 41 w 94"/>
                <a:gd name="T21" fmla="*/ 41 h 48"/>
                <a:gd name="T22" fmla="*/ 33 w 94"/>
                <a:gd name="T23" fmla="*/ 46 h 48"/>
                <a:gd name="T24" fmla="*/ 24 w 94"/>
                <a:gd name="T25" fmla="*/ 48 h 48"/>
                <a:gd name="T26" fmla="*/ 15 w 94"/>
                <a:gd name="T27" fmla="*/ 46 h 48"/>
                <a:gd name="T28" fmla="*/ 7 w 94"/>
                <a:gd name="T29" fmla="*/ 41 h 48"/>
                <a:gd name="T30" fmla="*/ 2 w 94"/>
                <a:gd name="T31" fmla="*/ 33 h 48"/>
                <a:gd name="T32" fmla="*/ 0 w 94"/>
                <a:gd name="T33" fmla="*/ 24 h 48"/>
                <a:gd name="T34" fmla="*/ 2 w 94"/>
                <a:gd name="T35" fmla="*/ 14 h 48"/>
                <a:gd name="T36" fmla="*/ 7 w 94"/>
                <a:gd name="T37" fmla="*/ 7 h 48"/>
                <a:gd name="T38" fmla="*/ 15 w 94"/>
                <a:gd name="T39" fmla="*/ 1 h 48"/>
                <a:gd name="T40" fmla="*/ 24 w 94"/>
                <a:gd name="T41" fmla="*/ 0 h 48"/>
                <a:gd name="T42" fmla="*/ 24 w 94"/>
                <a:gd name="T43" fmla="*/ 1 h 48"/>
                <a:gd name="T44" fmla="*/ 16 w 94"/>
                <a:gd name="T45" fmla="*/ 3 h 48"/>
                <a:gd name="T46" fmla="*/ 9 w 94"/>
                <a:gd name="T47" fmla="*/ 8 h 48"/>
                <a:gd name="T48" fmla="*/ 4 w 94"/>
                <a:gd name="T49" fmla="*/ 15 h 48"/>
                <a:gd name="T50" fmla="*/ 2 w 94"/>
                <a:gd name="T51" fmla="*/ 24 h 48"/>
                <a:gd name="T52" fmla="*/ 4 w 94"/>
                <a:gd name="T53" fmla="*/ 32 h 48"/>
                <a:gd name="T54" fmla="*/ 9 w 94"/>
                <a:gd name="T55" fmla="*/ 39 h 48"/>
                <a:gd name="T56" fmla="*/ 16 w 94"/>
                <a:gd name="T57" fmla="*/ 44 h 48"/>
                <a:gd name="T58" fmla="*/ 24 w 94"/>
                <a:gd name="T59" fmla="*/ 46 h 48"/>
                <a:gd name="T60" fmla="*/ 33 w 94"/>
                <a:gd name="T61" fmla="*/ 44 h 48"/>
                <a:gd name="T62" fmla="*/ 39 w 94"/>
                <a:gd name="T63" fmla="*/ 40 h 48"/>
                <a:gd name="T64" fmla="*/ 44 w 94"/>
                <a:gd name="T65" fmla="*/ 33 h 48"/>
                <a:gd name="T66" fmla="*/ 46 w 94"/>
                <a:gd name="T67" fmla="*/ 24 h 48"/>
                <a:gd name="T68" fmla="*/ 49 w 94"/>
                <a:gd name="T69" fmla="*/ 14 h 48"/>
                <a:gd name="T70" fmla="*/ 54 w 94"/>
                <a:gd name="T71" fmla="*/ 6 h 48"/>
                <a:gd name="T72" fmla="*/ 61 w 94"/>
                <a:gd name="T73" fmla="*/ 1 h 48"/>
                <a:gd name="T74" fmla="*/ 70 w 94"/>
                <a:gd name="T75" fmla="*/ 0 h 48"/>
                <a:gd name="T76" fmla="*/ 80 w 94"/>
                <a:gd name="T77" fmla="*/ 2 h 48"/>
                <a:gd name="T78" fmla="*/ 87 w 94"/>
                <a:gd name="T79" fmla="*/ 7 h 48"/>
                <a:gd name="T80" fmla="*/ 92 w 94"/>
                <a:gd name="T81" fmla="*/ 14 h 48"/>
                <a:gd name="T82" fmla="*/ 94 w 94"/>
                <a:gd name="T83" fmla="*/ 24 h 48"/>
                <a:gd name="T84" fmla="*/ 93 w 94"/>
                <a:gd name="T85" fmla="*/ 31 h 48"/>
                <a:gd name="T86" fmla="*/ 90 w 94"/>
                <a:gd name="T87" fmla="*/ 37 h 48"/>
                <a:gd name="T88" fmla="*/ 86 w 94"/>
                <a:gd name="T89" fmla="*/ 42 h 48"/>
                <a:gd name="T90" fmla="*/ 80 w 94"/>
                <a:gd name="T91" fmla="*/ 46 h 48"/>
                <a:gd name="T92" fmla="*/ 80 w 94"/>
                <a:gd name="T93" fmla="*/ 44 h 48"/>
                <a:gd name="T94" fmla="*/ 85 w 94"/>
                <a:gd name="T95" fmla="*/ 40 h 48"/>
                <a:gd name="T96" fmla="*/ 89 w 94"/>
                <a:gd name="T97" fmla="*/ 35 h 48"/>
                <a:gd name="T98" fmla="*/ 92 w 94"/>
                <a:gd name="T99" fmla="*/ 30 h 48"/>
                <a:gd name="T100" fmla="*/ 92 w 94"/>
                <a:gd name="T101"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4" h="48">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3" name="Freeform 246"/>
            <p:cNvSpPr/>
            <p:nvPr/>
          </p:nvSpPr>
          <p:spPr bwMode="auto">
            <a:xfrm>
              <a:off x="7645400" y="-628650"/>
              <a:ext cx="6350" cy="87313"/>
            </a:xfrm>
            <a:custGeom>
              <a:avLst/>
              <a:gdLst>
                <a:gd name="T0" fmla="*/ 0 w 4"/>
                <a:gd name="T1" fmla="*/ 0 h 55"/>
                <a:gd name="T2" fmla="*/ 0 w 4"/>
                <a:gd name="T3" fmla="*/ 55 h 55"/>
                <a:gd name="T4" fmla="*/ 4 w 4"/>
                <a:gd name="T5" fmla="*/ 55 h 55"/>
                <a:gd name="T6" fmla="*/ 4 w 4"/>
                <a:gd name="T7" fmla="*/ 0 h 55"/>
                <a:gd name="T8" fmla="*/ 0 w 4"/>
                <a:gd name="T9" fmla="*/ 0 h 55"/>
                <a:gd name="T10" fmla="*/ 0 w 4"/>
                <a:gd name="T11" fmla="*/ 0 h 55"/>
              </a:gdLst>
              <a:ahLst/>
              <a:cxnLst>
                <a:cxn ang="0">
                  <a:pos x="T0" y="T1"/>
                </a:cxn>
                <a:cxn ang="0">
                  <a:pos x="T2" y="T3"/>
                </a:cxn>
                <a:cxn ang="0">
                  <a:pos x="T4" y="T5"/>
                </a:cxn>
                <a:cxn ang="0">
                  <a:pos x="T6" y="T7"/>
                </a:cxn>
                <a:cxn ang="0">
                  <a:pos x="T8" y="T9"/>
                </a:cxn>
                <a:cxn ang="0">
                  <a:pos x="T10" y="T11"/>
                </a:cxn>
              </a:cxnLst>
              <a:rect l="0" t="0" r="r" b="b"/>
              <a:pathLst>
                <a:path w="4" h="55">
                  <a:moveTo>
                    <a:pt x="0" y="0"/>
                  </a:moveTo>
                  <a:lnTo>
                    <a:pt x="0" y="55"/>
                  </a:lnTo>
                  <a:lnTo>
                    <a:pt x="4" y="55"/>
                  </a:lnTo>
                  <a:lnTo>
                    <a:pt x="4"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4" name="Freeform 247"/>
            <p:cNvSpPr/>
            <p:nvPr/>
          </p:nvSpPr>
          <p:spPr bwMode="auto">
            <a:xfrm>
              <a:off x="7656513" y="-628650"/>
              <a:ext cx="88900" cy="87313"/>
            </a:xfrm>
            <a:custGeom>
              <a:avLst/>
              <a:gdLst>
                <a:gd name="T0" fmla="*/ 4 w 49"/>
                <a:gd name="T1" fmla="*/ 32 h 48"/>
                <a:gd name="T2" fmla="*/ 9 w 49"/>
                <a:gd name="T3" fmla="*/ 39 h 48"/>
                <a:gd name="T4" fmla="*/ 16 w 49"/>
                <a:gd name="T5" fmla="*/ 44 h 48"/>
                <a:gd name="T6" fmla="*/ 24 w 49"/>
                <a:gd name="T7" fmla="*/ 46 h 48"/>
                <a:gd name="T8" fmla="*/ 33 w 49"/>
                <a:gd name="T9" fmla="*/ 44 h 48"/>
                <a:gd name="T10" fmla="*/ 40 w 49"/>
                <a:gd name="T11" fmla="*/ 39 h 48"/>
                <a:gd name="T12" fmla="*/ 45 w 49"/>
                <a:gd name="T13" fmla="*/ 32 h 48"/>
                <a:gd name="T14" fmla="*/ 47 w 49"/>
                <a:gd name="T15" fmla="*/ 24 h 48"/>
                <a:gd name="T16" fmla="*/ 47 w 49"/>
                <a:gd name="T17" fmla="*/ 24 h 48"/>
                <a:gd name="T18" fmla="*/ 26 w 49"/>
                <a:gd name="T19" fmla="*/ 24 h 48"/>
                <a:gd name="T20" fmla="*/ 26 w 49"/>
                <a:gd name="T21" fmla="*/ 22 h 48"/>
                <a:gd name="T22" fmla="*/ 49 w 49"/>
                <a:gd name="T23" fmla="*/ 22 h 48"/>
                <a:gd name="T24" fmla="*/ 49 w 49"/>
                <a:gd name="T25" fmla="*/ 24 h 48"/>
                <a:gd name="T26" fmla="*/ 47 w 49"/>
                <a:gd name="T27" fmla="*/ 33 h 48"/>
                <a:gd name="T28" fmla="*/ 41 w 49"/>
                <a:gd name="T29" fmla="*/ 41 h 48"/>
                <a:gd name="T30" fmla="*/ 34 w 49"/>
                <a:gd name="T31" fmla="*/ 46 h 48"/>
                <a:gd name="T32" fmla="*/ 24 w 49"/>
                <a:gd name="T33" fmla="*/ 48 h 48"/>
                <a:gd name="T34" fmla="*/ 15 w 49"/>
                <a:gd name="T35" fmla="*/ 46 h 48"/>
                <a:gd name="T36" fmla="*/ 7 w 49"/>
                <a:gd name="T37" fmla="*/ 41 h 48"/>
                <a:gd name="T38" fmla="*/ 2 w 49"/>
                <a:gd name="T39" fmla="*/ 33 h 48"/>
                <a:gd name="T40" fmla="*/ 0 w 49"/>
                <a:gd name="T41" fmla="*/ 24 h 48"/>
                <a:gd name="T42" fmla="*/ 0 w 49"/>
                <a:gd name="T43" fmla="*/ 24 h 48"/>
                <a:gd name="T44" fmla="*/ 2 w 49"/>
                <a:gd name="T45" fmla="*/ 14 h 48"/>
                <a:gd name="T46" fmla="*/ 7 w 49"/>
                <a:gd name="T47" fmla="*/ 7 h 48"/>
                <a:gd name="T48" fmla="*/ 15 w 49"/>
                <a:gd name="T49" fmla="*/ 1 h 48"/>
                <a:gd name="T50" fmla="*/ 24 w 49"/>
                <a:gd name="T51" fmla="*/ 0 h 48"/>
                <a:gd name="T52" fmla="*/ 31 w 49"/>
                <a:gd name="T53" fmla="*/ 1 h 48"/>
                <a:gd name="T54" fmla="*/ 38 w 49"/>
                <a:gd name="T55" fmla="*/ 3 h 48"/>
                <a:gd name="T56" fmla="*/ 34 w 49"/>
                <a:gd name="T57" fmla="*/ 3 h 48"/>
                <a:gd name="T58" fmla="*/ 29 w 49"/>
                <a:gd name="T59" fmla="*/ 2 h 48"/>
                <a:gd name="T60" fmla="*/ 24 w 49"/>
                <a:gd name="T61" fmla="*/ 1 h 48"/>
                <a:gd name="T62" fmla="*/ 16 w 49"/>
                <a:gd name="T63" fmla="*/ 3 h 48"/>
                <a:gd name="T64" fmla="*/ 9 w 49"/>
                <a:gd name="T65" fmla="*/ 8 h 48"/>
                <a:gd name="T66" fmla="*/ 4 w 49"/>
                <a:gd name="T67" fmla="*/ 15 h 48"/>
                <a:gd name="T68" fmla="*/ 2 w 49"/>
                <a:gd name="T69" fmla="*/ 24 h 48"/>
                <a:gd name="T70" fmla="*/ 4 w 49"/>
                <a:gd name="T71"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 h="48">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5" name="Freeform 248"/>
            <p:cNvSpPr/>
            <p:nvPr/>
          </p:nvSpPr>
          <p:spPr bwMode="auto">
            <a:xfrm>
              <a:off x="7750175" y="-628650"/>
              <a:ext cx="87312" cy="87313"/>
            </a:xfrm>
            <a:custGeom>
              <a:avLst/>
              <a:gdLst>
                <a:gd name="T0" fmla="*/ 53 w 55"/>
                <a:gd name="T1" fmla="*/ 0 h 55"/>
                <a:gd name="T2" fmla="*/ 55 w 55"/>
                <a:gd name="T3" fmla="*/ 0 h 55"/>
                <a:gd name="T4" fmla="*/ 55 w 55"/>
                <a:gd name="T5" fmla="*/ 55 h 55"/>
                <a:gd name="T6" fmla="*/ 53 w 55"/>
                <a:gd name="T7" fmla="*/ 55 h 55"/>
                <a:gd name="T8" fmla="*/ 2 w 55"/>
                <a:gd name="T9" fmla="*/ 3 h 55"/>
                <a:gd name="T10" fmla="*/ 2 w 55"/>
                <a:gd name="T11" fmla="*/ 55 h 55"/>
                <a:gd name="T12" fmla="*/ 0 w 55"/>
                <a:gd name="T13" fmla="*/ 55 h 55"/>
                <a:gd name="T14" fmla="*/ 0 w 55"/>
                <a:gd name="T15" fmla="*/ 0 h 55"/>
                <a:gd name="T16" fmla="*/ 2 w 55"/>
                <a:gd name="T17" fmla="*/ 0 h 55"/>
                <a:gd name="T18" fmla="*/ 53 w 55"/>
                <a:gd name="T19" fmla="*/ 51 h 55"/>
                <a:gd name="T20" fmla="*/ 53 w 55"/>
                <a:gd name="T21" fmla="*/ 0 h 55"/>
                <a:gd name="T22" fmla="*/ 53 w 55"/>
                <a:gd name="T23"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6" name="Freeform 249"/>
            <p:cNvSpPr>
              <a:spLocks noEditPoints="1"/>
            </p:cNvSpPr>
            <p:nvPr/>
          </p:nvSpPr>
          <p:spPr bwMode="auto">
            <a:xfrm>
              <a:off x="6997700" y="-892175"/>
              <a:ext cx="214312" cy="209550"/>
            </a:xfrm>
            <a:custGeom>
              <a:avLst/>
              <a:gdLst>
                <a:gd name="T0" fmla="*/ 32 w 117"/>
                <a:gd name="T1" fmla="*/ 5 h 115"/>
                <a:gd name="T2" fmla="*/ 32 w 117"/>
                <a:gd name="T3" fmla="*/ 7 h 115"/>
                <a:gd name="T4" fmla="*/ 27 w 117"/>
                <a:gd name="T5" fmla="*/ 13 h 115"/>
                <a:gd name="T6" fmla="*/ 38 w 117"/>
                <a:gd name="T7" fmla="*/ 19 h 115"/>
                <a:gd name="T8" fmla="*/ 48 w 117"/>
                <a:gd name="T9" fmla="*/ 26 h 115"/>
                <a:gd name="T10" fmla="*/ 20 w 117"/>
                <a:gd name="T11" fmla="*/ 25 h 115"/>
                <a:gd name="T12" fmla="*/ 8 w 117"/>
                <a:gd name="T13" fmla="*/ 41 h 115"/>
                <a:gd name="T14" fmla="*/ 24 w 117"/>
                <a:gd name="T15" fmla="*/ 1 h 115"/>
                <a:gd name="T16" fmla="*/ 23 w 117"/>
                <a:gd name="T17" fmla="*/ 64 h 115"/>
                <a:gd name="T18" fmla="*/ 20 w 117"/>
                <a:gd name="T19" fmla="*/ 48 h 115"/>
                <a:gd name="T20" fmla="*/ 10 w 117"/>
                <a:gd name="T21" fmla="*/ 40 h 115"/>
                <a:gd name="T22" fmla="*/ 20 w 117"/>
                <a:gd name="T23" fmla="*/ 41 h 115"/>
                <a:gd name="T24" fmla="*/ 42 w 117"/>
                <a:gd name="T25" fmla="*/ 41 h 115"/>
                <a:gd name="T26" fmla="*/ 43 w 117"/>
                <a:gd name="T27" fmla="*/ 48 h 115"/>
                <a:gd name="T28" fmla="*/ 30 w 117"/>
                <a:gd name="T29" fmla="*/ 48 h 115"/>
                <a:gd name="T30" fmla="*/ 39 w 117"/>
                <a:gd name="T31" fmla="*/ 64 h 115"/>
                <a:gd name="T32" fmla="*/ 49 w 117"/>
                <a:gd name="T33" fmla="*/ 71 h 115"/>
                <a:gd name="T34" fmla="*/ 30 w 117"/>
                <a:gd name="T35" fmla="*/ 71 h 115"/>
                <a:gd name="T36" fmla="*/ 35 w 117"/>
                <a:gd name="T37" fmla="*/ 93 h 115"/>
                <a:gd name="T38" fmla="*/ 48 w 117"/>
                <a:gd name="T39" fmla="*/ 92 h 115"/>
                <a:gd name="T40" fmla="*/ 24 w 117"/>
                <a:gd name="T41" fmla="*/ 108 h 115"/>
                <a:gd name="T42" fmla="*/ 23 w 117"/>
                <a:gd name="T43" fmla="*/ 95 h 115"/>
                <a:gd name="T44" fmla="*/ 15 w 117"/>
                <a:gd name="T45" fmla="*/ 71 h 115"/>
                <a:gd name="T46" fmla="*/ 0 w 117"/>
                <a:gd name="T47" fmla="*/ 63 h 115"/>
                <a:gd name="T48" fmla="*/ 66 w 117"/>
                <a:gd name="T49" fmla="*/ 66 h 115"/>
                <a:gd name="T50" fmla="*/ 53 w 117"/>
                <a:gd name="T51" fmla="*/ 67 h 115"/>
                <a:gd name="T52" fmla="*/ 54 w 117"/>
                <a:gd name="T53" fmla="*/ 57 h 115"/>
                <a:gd name="T54" fmla="*/ 53 w 117"/>
                <a:gd name="T55" fmla="*/ 28 h 115"/>
                <a:gd name="T56" fmla="*/ 82 w 117"/>
                <a:gd name="T57" fmla="*/ 28 h 115"/>
                <a:gd name="T58" fmla="*/ 94 w 117"/>
                <a:gd name="T59" fmla="*/ 0 h 115"/>
                <a:gd name="T60" fmla="*/ 105 w 117"/>
                <a:gd name="T61" fmla="*/ 5 h 115"/>
                <a:gd name="T62" fmla="*/ 98 w 117"/>
                <a:gd name="T63" fmla="*/ 10 h 115"/>
                <a:gd name="T64" fmla="*/ 95 w 117"/>
                <a:gd name="T65" fmla="*/ 28 h 115"/>
                <a:gd name="T66" fmla="*/ 104 w 117"/>
                <a:gd name="T67" fmla="*/ 37 h 115"/>
                <a:gd name="T68" fmla="*/ 105 w 117"/>
                <a:gd name="T69" fmla="*/ 67 h 115"/>
                <a:gd name="T70" fmla="*/ 95 w 117"/>
                <a:gd name="T71" fmla="*/ 66 h 115"/>
                <a:gd name="T72" fmla="*/ 92 w 117"/>
                <a:gd name="T73" fmla="*/ 102 h 115"/>
                <a:gd name="T74" fmla="*/ 100 w 117"/>
                <a:gd name="T75" fmla="*/ 108 h 115"/>
                <a:gd name="T76" fmla="*/ 117 w 117"/>
                <a:gd name="T77" fmla="*/ 99 h 115"/>
                <a:gd name="T78" fmla="*/ 94 w 117"/>
                <a:gd name="T79" fmla="*/ 114 h 115"/>
                <a:gd name="T80" fmla="*/ 84 w 117"/>
                <a:gd name="T81" fmla="*/ 66 h 115"/>
                <a:gd name="T82" fmla="*/ 67 w 117"/>
                <a:gd name="T83" fmla="*/ 96 h 115"/>
                <a:gd name="T84" fmla="*/ 35 w 117"/>
                <a:gd name="T85" fmla="*/ 108 h 115"/>
                <a:gd name="T86" fmla="*/ 66 w 117"/>
                <a:gd name="T87" fmla="*/ 66 h 115"/>
                <a:gd name="T88" fmla="*/ 74 w 117"/>
                <a:gd name="T89" fmla="*/ 19 h 115"/>
                <a:gd name="T90" fmla="*/ 54 w 117"/>
                <a:gd name="T91" fmla="*/ 5 h 115"/>
                <a:gd name="T92" fmla="*/ 61 w 117"/>
                <a:gd name="T93" fmla="*/ 35 h 115"/>
                <a:gd name="T94" fmla="*/ 97 w 117"/>
                <a:gd name="T95" fmla="*/ 60 h 115"/>
                <a:gd name="T96" fmla="*/ 61 w 117"/>
                <a:gd name="T97" fmla="*/ 35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17" h="115">
                  <a:moveTo>
                    <a:pt x="24" y="1"/>
                  </a:moveTo>
                  <a:cubicBezTo>
                    <a:pt x="32" y="5"/>
                    <a:pt x="32" y="5"/>
                    <a:pt x="32" y="5"/>
                  </a:cubicBezTo>
                  <a:cubicBezTo>
                    <a:pt x="34" y="6"/>
                    <a:pt x="34" y="6"/>
                    <a:pt x="34" y="6"/>
                  </a:cubicBezTo>
                  <a:cubicBezTo>
                    <a:pt x="34" y="6"/>
                    <a:pt x="33" y="6"/>
                    <a:pt x="32" y="7"/>
                  </a:cubicBezTo>
                  <a:cubicBezTo>
                    <a:pt x="31" y="7"/>
                    <a:pt x="29" y="8"/>
                    <a:pt x="29" y="10"/>
                  </a:cubicBezTo>
                  <a:cubicBezTo>
                    <a:pt x="28" y="11"/>
                    <a:pt x="28" y="12"/>
                    <a:pt x="27" y="13"/>
                  </a:cubicBezTo>
                  <a:cubicBezTo>
                    <a:pt x="26" y="15"/>
                    <a:pt x="24" y="17"/>
                    <a:pt x="23" y="19"/>
                  </a:cubicBezTo>
                  <a:cubicBezTo>
                    <a:pt x="38" y="19"/>
                    <a:pt x="38" y="19"/>
                    <a:pt x="38" y="19"/>
                  </a:cubicBezTo>
                  <a:cubicBezTo>
                    <a:pt x="42" y="19"/>
                    <a:pt x="45" y="19"/>
                    <a:pt x="48" y="19"/>
                  </a:cubicBezTo>
                  <a:cubicBezTo>
                    <a:pt x="48" y="26"/>
                    <a:pt x="48" y="26"/>
                    <a:pt x="48" y="26"/>
                  </a:cubicBezTo>
                  <a:cubicBezTo>
                    <a:pt x="45" y="26"/>
                    <a:pt x="42" y="25"/>
                    <a:pt x="38" y="25"/>
                  </a:cubicBezTo>
                  <a:cubicBezTo>
                    <a:pt x="20" y="25"/>
                    <a:pt x="20" y="25"/>
                    <a:pt x="20" y="25"/>
                  </a:cubicBezTo>
                  <a:cubicBezTo>
                    <a:pt x="20" y="26"/>
                    <a:pt x="19" y="27"/>
                    <a:pt x="18" y="28"/>
                  </a:cubicBezTo>
                  <a:cubicBezTo>
                    <a:pt x="14" y="34"/>
                    <a:pt x="11" y="38"/>
                    <a:pt x="8" y="41"/>
                  </a:cubicBezTo>
                  <a:cubicBezTo>
                    <a:pt x="6" y="39"/>
                    <a:pt x="3" y="38"/>
                    <a:pt x="0" y="37"/>
                  </a:cubicBezTo>
                  <a:cubicBezTo>
                    <a:pt x="10" y="29"/>
                    <a:pt x="18" y="17"/>
                    <a:pt x="24" y="1"/>
                  </a:cubicBezTo>
                  <a:close/>
                  <a:moveTo>
                    <a:pt x="15" y="64"/>
                  </a:moveTo>
                  <a:cubicBezTo>
                    <a:pt x="23" y="64"/>
                    <a:pt x="23" y="64"/>
                    <a:pt x="23" y="64"/>
                  </a:cubicBezTo>
                  <a:cubicBezTo>
                    <a:pt x="23" y="48"/>
                    <a:pt x="23" y="48"/>
                    <a:pt x="23" y="48"/>
                  </a:cubicBezTo>
                  <a:cubicBezTo>
                    <a:pt x="20" y="48"/>
                    <a:pt x="20" y="48"/>
                    <a:pt x="20" y="48"/>
                  </a:cubicBezTo>
                  <a:cubicBezTo>
                    <a:pt x="17" y="48"/>
                    <a:pt x="14" y="48"/>
                    <a:pt x="10" y="48"/>
                  </a:cubicBezTo>
                  <a:cubicBezTo>
                    <a:pt x="10" y="40"/>
                    <a:pt x="10" y="40"/>
                    <a:pt x="10" y="40"/>
                  </a:cubicBezTo>
                  <a:cubicBezTo>
                    <a:pt x="10" y="40"/>
                    <a:pt x="11" y="40"/>
                    <a:pt x="12" y="41"/>
                  </a:cubicBezTo>
                  <a:cubicBezTo>
                    <a:pt x="15" y="41"/>
                    <a:pt x="18" y="41"/>
                    <a:pt x="20" y="41"/>
                  </a:cubicBezTo>
                  <a:cubicBezTo>
                    <a:pt x="33" y="41"/>
                    <a:pt x="33" y="41"/>
                    <a:pt x="33" y="41"/>
                  </a:cubicBezTo>
                  <a:cubicBezTo>
                    <a:pt x="35" y="41"/>
                    <a:pt x="38" y="41"/>
                    <a:pt x="42" y="41"/>
                  </a:cubicBezTo>
                  <a:cubicBezTo>
                    <a:pt x="42" y="40"/>
                    <a:pt x="43" y="40"/>
                    <a:pt x="43" y="40"/>
                  </a:cubicBezTo>
                  <a:cubicBezTo>
                    <a:pt x="43" y="48"/>
                    <a:pt x="43" y="48"/>
                    <a:pt x="43" y="48"/>
                  </a:cubicBezTo>
                  <a:cubicBezTo>
                    <a:pt x="41" y="48"/>
                    <a:pt x="37" y="48"/>
                    <a:pt x="33" y="48"/>
                  </a:cubicBezTo>
                  <a:cubicBezTo>
                    <a:pt x="30" y="48"/>
                    <a:pt x="30" y="48"/>
                    <a:pt x="30" y="48"/>
                  </a:cubicBezTo>
                  <a:cubicBezTo>
                    <a:pt x="30" y="64"/>
                    <a:pt x="30" y="64"/>
                    <a:pt x="30" y="64"/>
                  </a:cubicBezTo>
                  <a:cubicBezTo>
                    <a:pt x="39" y="64"/>
                    <a:pt x="39" y="64"/>
                    <a:pt x="39" y="64"/>
                  </a:cubicBezTo>
                  <a:cubicBezTo>
                    <a:pt x="40" y="64"/>
                    <a:pt x="44" y="64"/>
                    <a:pt x="49" y="63"/>
                  </a:cubicBezTo>
                  <a:cubicBezTo>
                    <a:pt x="49" y="71"/>
                    <a:pt x="49" y="71"/>
                    <a:pt x="49" y="71"/>
                  </a:cubicBezTo>
                  <a:cubicBezTo>
                    <a:pt x="45" y="71"/>
                    <a:pt x="42" y="71"/>
                    <a:pt x="39" y="71"/>
                  </a:cubicBezTo>
                  <a:cubicBezTo>
                    <a:pt x="30" y="71"/>
                    <a:pt x="30" y="71"/>
                    <a:pt x="30" y="71"/>
                  </a:cubicBezTo>
                  <a:cubicBezTo>
                    <a:pt x="30" y="96"/>
                    <a:pt x="30" y="96"/>
                    <a:pt x="30" y="96"/>
                  </a:cubicBezTo>
                  <a:cubicBezTo>
                    <a:pt x="31" y="95"/>
                    <a:pt x="33" y="94"/>
                    <a:pt x="35" y="93"/>
                  </a:cubicBezTo>
                  <a:cubicBezTo>
                    <a:pt x="37" y="91"/>
                    <a:pt x="41" y="88"/>
                    <a:pt x="46" y="84"/>
                  </a:cubicBezTo>
                  <a:cubicBezTo>
                    <a:pt x="46" y="87"/>
                    <a:pt x="47" y="89"/>
                    <a:pt x="48" y="92"/>
                  </a:cubicBezTo>
                  <a:cubicBezTo>
                    <a:pt x="47" y="92"/>
                    <a:pt x="46" y="93"/>
                    <a:pt x="45" y="94"/>
                  </a:cubicBezTo>
                  <a:cubicBezTo>
                    <a:pt x="35" y="99"/>
                    <a:pt x="28" y="104"/>
                    <a:pt x="24" y="108"/>
                  </a:cubicBezTo>
                  <a:cubicBezTo>
                    <a:pt x="23" y="105"/>
                    <a:pt x="21" y="103"/>
                    <a:pt x="19" y="100"/>
                  </a:cubicBezTo>
                  <a:cubicBezTo>
                    <a:pt x="22" y="100"/>
                    <a:pt x="23" y="98"/>
                    <a:pt x="23" y="95"/>
                  </a:cubicBezTo>
                  <a:cubicBezTo>
                    <a:pt x="23" y="71"/>
                    <a:pt x="23" y="71"/>
                    <a:pt x="23" y="71"/>
                  </a:cubicBezTo>
                  <a:cubicBezTo>
                    <a:pt x="15" y="71"/>
                    <a:pt x="15" y="71"/>
                    <a:pt x="15" y="71"/>
                  </a:cubicBezTo>
                  <a:cubicBezTo>
                    <a:pt x="12" y="71"/>
                    <a:pt x="4" y="71"/>
                    <a:pt x="0" y="71"/>
                  </a:cubicBezTo>
                  <a:cubicBezTo>
                    <a:pt x="0" y="63"/>
                    <a:pt x="0" y="63"/>
                    <a:pt x="0" y="63"/>
                  </a:cubicBezTo>
                  <a:cubicBezTo>
                    <a:pt x="4" y="64"/>
                    <a:pt x="12" y="64"/>
                    <a:pt x="15" y="64"/>
                  </a:cubicBezTo>
                  <a:close/>
                  <a:moveTo>
                    <a:pt x="66" y="66"/>
                  </a:moveTo>
                  <a:cubicBezTo>
                    <a:pt x="63" y="66"/>
                    <a:pt x="63" y="66"/>
                    <a:pt x="63" y="66"/>
                  </a:cubicBezTo>
                  <a:cubicBezTo>
                    <a:pt x="61" y="66"/>
                    <a:pt x="58" y="67"/>
                    <a:pt x="53" y="67"/>
                  </a:cubicBezTo>
                  <a:cubicBezTo>
                    <a:pt x="53" y="67"/>
                    <a:pt x="53" y="67"/>
                    <a:pt x="53" y="66"/>
                  </a:cubicBezTo>
                  <a:cubicBezTo>
                    <a:pt x="54" y="63"/>
                    <a:pt x="54" y="60"/>
                    <a:pt x="54" y="57"/>
                  </a:cubicBezTo>
                  <a:cubicBezTo>
                    <a:pt x="54" y="38"/>
                    <a:pt x="54" y="38"/>
                    <a:pt x="54" y="38"/>
                  </a:cubicBezTo>
                  <a:cubicBezTo>
                    <a:pt x="55" y="34"/>
                    <a:pt x="54" y="31"/>
                    <a:pt x="53" y="28"/>
                  </a:cubicBezTo>
                  <a:cubicBezTo>
                    <a:pt x="57" y="28"/>
                    <a:pt x="60" y="28"/>
                    <a:pt x="63" y="28"/>
                  </a:cubicBezTo>
                  <a:cubicBezTo>
                    <a:pt x="82" y="28"/>
                    <a:pt x="82" y="28"/>
                    <a:pt x="82" y="28"/>
                  </a:cubicBezTo>
                  <a:cubicBezTo>
                    <a:pt x="82" y="28"/>
                    <a:pt x="83" y="27"/>
                    <a:pt x="83" y="27"/>
                  </a:cubicBezTo>
                  <a:cubicBezTo>
                    <a:pt x="90" y="14"/>
                    <a:pt x="94" y="5"/>
                    <a:pt x="94" y="0"/>
                  </a:cubicBezTo>
                  <a:cubicBezTo>
                    <a:pt x="103" y="3"/>
                    <a:pt x="103" y="3"/>
                    <a:pt x="103" y="3"/>
                  </a:cubicBezTo>
                  <a:cubicBezTo>
                    <a:pt x="104" y="4"/>
                    <a:pt x="105" y="4"/>
                    <a:pt x="105" y="5"/>
                  </a:cubicBezTo>
                  <a:cubicBezTo>
                    <a:pt x="105" y="5"/>
                    <a:pt x="104" y="5"/>
                    <a:pt x="103" y="6"/>
                  </a:cubicBezTo>
                  <a:cubicBezTo>
                    <a:pt x="100" y="7"/>
                    <a:pt x="99" y="8"/>
                    <a:pt x="98" y="10"/>
                  </a:cubicBezTo>
                  <a:cubicBezTo>
                    <a:pt x="95" y="16"/>
                    <a:pt x="92" y="22"/>
                    <a:pt x="89" y="28"/>
                  </a:cubicBezTo>
                  <a:cubicBezTo>
                    <a:pt x="95" y="28"/>
                    <a:pt x="95" y="28"/>
                    <a:pt x="95" y="28"/>
                  </a:cubicBezTo>
                  <a:cubicBezTo>
                    <a:pt x="97" y="28"/>
                    <a:pt x="101" y="28"/>
                    <a:pt x="105" y="28"/>
                  </a:cubicBezTo>
                  <a:cubicBezTo>
                    <a:pt x="104" y="31"/>
                    <a:pt x="104" y="35"/>
                    <a:pt x="104" y="37"/>
                  </a:cubicBezTo>
                  <a:cubicBezTo>
                    <a:pt x="104" y="57"/>
                    <a:pt x="104" y="57"/>
                    <a:pt x="104" y="57"/>
                  </a:cubicBezTo>
                  <a:cubicBezTo>
                    <a:pt x="104" y="60"/>
                    <a:pt x="104" y="63"/>
                    <a:pt x="105" y="67"/>
                  </a:cubicBezTo>
                  <a:cubicBezTo>
                    <a:pt x="104" y="67"/>
                    <a:pt x="104" y="67"/>
                    <a:pt x="103" y="67"/>
                  </a:cubicBezTo>
                  <a:cubicBezTo>
                    <a:pt x="100" y="67"/>
                    <a:pt x="97" y="66"/>
                    <a:pt x="95" y="66"/>
                  </a:cubicBezTo>
                  <a:cubicBezTo>
                    <a:pt x="92" y="66"/>
                    <a:pt x="92" y="66"/>
                    <a:pt x="92" y="66"/>
                  </a:cubicBezTo>
                  <a:cubicBezTo>
                    <a:pt x="92" y="100"/>
                    <a:pt x="92" y="102"/>
                    <a:pt x="92" y="102"/>
                  </a:cubicBezTo>
                  <a:cubicBezTo>
                    <a:pt x="92" y="107"/>
                    <a:pt x="92" y="108"/>
                    <a:pt x="96" y="108"/>
                  </a:cubicBezTo>
                  <a:cubicBezTo>
                    <a:pt x="100" y="108"/>
                    <a:pt x="100" y="108"/>
                    <a:pt x="100" y="108"/>
                  </a:cubicBezTo>
                  <a:cubicBezTo>
                    <a:pt x="106" y="108"/>
                    <a:pt x="109" y="104"/>
                    <a:pt x="108" y="95"/>
                  </a:cubicBezTo>
                  <a:cubicBezTo>
                    <a:pt x="111" y="98"/>
                    <a:pt x="113" y="99"/>
                    <a:pt x="117" y="99"/>
                  </a:cubicBezTo>
                  <a:cubicBezTo>
                    <a:pt x="116" y="110"/>
                    <a:pt x="111" y="115"/>
                    <a:pt x="101" y="114"/>
                  </a:cubicBezTo>
                  <a:cubicBezTo>
                    <a:pt x="94" y="114"/>
                    <a:pt x="94" y="114"/>
                    <a:pt x="94" y="114"/>
                  </a:cubicBezTo>
                  <a:cubicBezTo>
                    <a:pt x="87" y="115"/>
                    <a:pt x="84" y="112"/>
                    <a:pt x="84" y="105"/>
                  </a:cubicBezTo>
                  <a:cubicBezTo>
                    <a:pt x="84" y="69"/>
                    <a:pt x="84" y="66"/>
                    <a:pt x="84" y="66"/>
                  </a:cubicBezTo>
                  <a:cubicBezTo>
                    <a:pt x="72" y="66"/>
                    <a:pt x="72" y="66"/>
                    <a:pt x="72" y="66"/>
                  </a:cubicBezTo>
                  <a:cubicBezTo>
                    <a:pt x="73" y="80"/>
                    <a:pt x="71" y="89"/>
                    <a:pt x="67" y="96"/>
                  </a:cubicBezTo>
                  <a:cubicBezTo>
                    <a:pt x="63" y="102"/>
                    <a:pt x="55" y="108"/>
                    <a:pt x="42" y="114"/>
                  </a:cubicBezTo>
                  <a:cubicBezTo>
                    <a:pt x="40" y="111"/>
                    <a:pt x="38" y="108"/>
                    <a:pt x="35" y="108"/>
                  </a:cubicBezTo>
                  <a:cubicBezTo>
                    <a:pt x="48" y="103"/>
                    <a:pt x="56" y="99"/>
                    <a:pt x="59" y="94"/>
                  </a:cubicBezTo>
                  <a:cubicBezTo>
                    <a:pt x="63" y="89"/>
                    <a:pt x="65" y="80"/>
                    <a:pt x="66" y="66"/>
                  </a:cubicBezTo>
                  <a:close/>
                  <a:moveTo>
                    <a:pt x="60" y="0"/>
                  </a:moveTo>
                  <a:cubicBezTo>
                    <a:pt x="66" y="6"/>
                    <a:pt x="70" y="13"/>
                    <a:pt x="74" y="19"/>
                  </a:cubicBezTo>
                  <a:cubicBezTo>
                    <a:pt x="67" y="23"/>
                    <a:pt x="67" y="23"/>
                    <a:pt x="67" y="23"/>
                  </a:cubicBezTo>
                  <a:cubicBezTo>
                    <a:pt x="63" y="15"/>
                    <a:pt x="58" y="9"/>
                    <a:pt x="54" y="5"/>
                  </a:cubicBezTo>
                  <a:cubicBezTo>
                    <a:pt x="60" y="0"/>
                    <a:pt x="60" y="0"/>
                    <a:pt x="60" y="0"/>
                  </a:cubicBezTo>
                  <a:close/>
                  <a:moveTo>
                    <a:pt x="61" y="35"/>
                  </a:moveTo>
                  <a:cubicBezTo>
                    <a:pt x="61" y="60"/>
                    <a:pt x="61" y="60"/>
                    <a:pt x="61" y="60"/>
                  </a:cubicBezTo>
                  <a:cubicBezTo>
                    <a:pt x="97" y="60"/>
                    <a:pt x="97" y="60"/>
                    <a:pt x="97" y="60"/>
                  </a:cubicBezTo>
                  <a:cubicBezTo>
                    <a:pt x="97" y="35"/>
                    <a:pt x="97" y="35"/>
                    <a:pt x="97" y="35"/>
                  </a:cubicBezTo>
                  <a:cubicBezTo>
                    <a:pt x="61" y="35"/>
                    <a:pt x="61" y="35"/>
                    <a:pt x="61" y="3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7" name="Freeform 250"/>
            <p:cNvSpPr>
              <a:spLocks noEditPoints="1"/>
            </p:cNvSpPr>
            <p:nvPr/>
          </p:nvSpPr>
          <p:spPr bwMode="auto">
            <a:xfrm>
              <a:off x="7231063" y="-892175"/>
              <a:ext cx="196850" cy="207963"/>
            </a:xfrm>
            <a:custGeom>
              <a:avLst/>
              <a:gdLst>
                <a:gd name="T0" fmla="*/ 40 w 108"/>
                <a:gd name="T1" fmla="*/ 52 h 114"/>
                <a:gd name="T2" fmla="*/ 14 w 108"/>
                <a:gd name="T3" fmla="*/ 23 h 114"/>
                <a:gd name="T4" fmla="*/ 6 w 108"/>
                <a:gd name="T5" fmla="*/ 17 h 114"/>
                <a:gd name="T6" fmla="*/ 36 w 108"/>
                <a:gd name="T7" fmla="*/ 18 h 114"/>
                <a:gd name="T8" fmla="*/ 29 w 108"/>
                <a:gd name="T9" fmla="*/ 1 h 114"/>
                <a:gd name="T10" fmla="*/ 37 w 108"/>
                <a:gd name="T11" fmla="*/ 18 h 114"/>
                <a:gd name="T12" fmla="*/ 73 w 108"/>
                <a:gd name="T13" fmla="*/ 0 h 114"/>
                <a:gd name="T14" fmla="*/ 83 w 108"/>
                <a:gd name="T15" fmla="*/ 6 h 114"/>
                <a:gd name="T16" fmla="*/ 77 w 108"/>
                <a:gd name="T17" fmla="*/ 9 h 114"/>
                <a:gd name="T18" fmla="*/ 71 w 108"/>
                <a:gd name="T19" fmla="*/ 18 h 114"/>
                <a:gd name="T20" fmla="*/ 101 w 108"/>
                <a:gd name="T21" fmla="*/ 17 h 114"/>
                <a:gd name="T22" fmla="*/ 94 w 108"/>
                <a:gd name="T23" fmla="*/ 23 h 114"/>
                <a:gd name="T24" fmla="*/ 68 w 108"/>
                <a:gd name="T25" fmla="*/ 52 h 114"/>
                <a:gd name="T26" fmla="*/ 108 w 108"/>
                <a:gd name="T27" fmla="*/ 51 h 114"/>
                <a:gd name="T28" fmla="*/ 101 w 108"/>
                <a:gd name="T29" fmla="*/ 58 h 114"/>
                <a:gd name="T30" fmla="*/ 0 w 108"/>
                <a:gd name="T31" fmla="*/ 58 h 114"/>
                <a:gd name="T32" fmla="*/ 7 w 108"/>
                <a:gd name="T33" fmla="*/ 52 h 114"/>
                <a:gd name="T34" fmla="*/ 19 w 108"/>
                <a:gd name="T35" fmla="*/ 27 h 114"/>
                <a:gd name="T36" fmla="*/ 32 w 108"/>
                <a:gd name="T37" fmla="*/ 43 h 114"/>
                <a:gd name="T38" fmla="*/ 14 w 108"/>
                <a:gd name="T39" fmla="*/ 32 h 114"/>
                <a:gd name="T40" fmla="*/ 20 w 108"/>
                <a:gd name="T41" fmla="*/ 114 h 114"/>
                <a:gd name="T42" fmla="*/ 21 w 108"/>
                <a:gd name="T43" fmla="*/ 104 h 114"/>
                <a:gd name="T44" fmla="*/ 20 w 108"/>
                <a:gd name="T45" fmla="*/ 70 h 114"/>
                <a:gd name="T46" fmla="*/ 29 w 108"/>
                <a:gd name="T47" fmla="*/ 67 h 114"/>
                <a:gd name="T48" fmla="*/ 89 w 108"/>
                <a:gd name="T49" fmla="*/ 67 h 114"/>
                <a:gd name="T50" fmla="*/ 88 w 108"/>
                <a:gd name="T51" fmla="*/ 104 h 114"/>
                <a:gd name="T52" fmla="*/ 80 w 108"/>
                <a:gd name="T53" fmla="*/ 114 h 114"/>
                <a:gd name="T54" fmla="*/ 27 w 108"/>
                <a:gd name="T55" fmla="*/ 106 h 114"/>
                <a:gd name="T56" fmla="*/ 28 w 108"/>
                <a:gd name="T57" fmla="*/ 114 h 114"/>
                <a:gd name="T58" fmla="*/ 28 w 108"/>
                <a:gd name="T59" fmla="*/ 84 h 114"/>
                <a:gd name="T60" fmla="*/ 81 w 108"/>
                <a:gd name="T61" fmla="*/ 73 h 114"/>
                <a:gd name="T62" fmla="*/ 28 w 108"/>
                <a:gd name="T63" fmla="*/ 90 h 114"/>
                <a:gd name="T64" fmla="*/ 81 w 108"/>
                <a:gd name="T65" fmla="*/ 101 h 114"/>
                <a:gd name="T66" fmla="*/ 28 w 108"/>
                <a:gd name="T67" fmla="*/ 90 h 114"/>
                <a:gd name="T68" fmla="*/ 47 w 108"/>
                <a:gd name="T69" fmla="*/ 52 h 114"/>
                <a:gd name="T70" fmla="*/ 62 w 108"/>
                <a:gd name="T71" fmla="*/ 23 h 114"/>
                <a:gd name="T72" fmla="*/ 75 w 108"/>
                <a:gd name="T73" fmla="*/ 45 h 114"/>
                <a:gd name="T74" fmla="*/ 95 w 108"/>
                <a:gd name="T75" fmla="*/ 31 h 114"/>
                <a:gd name="T76" fmla="*/ 94 w 108"/>
                <a:gd name="T77" fmla="*/ 33 h 114"/>
                <a:gd name="T78" fmla="*/ 81 w 108"/>
                <a:gd name="T79" fmla="*/ 4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8" h="114">
                  <a:moveTo>
                    <a:pt x="7" y="52"/>
                  </a:moveTo>
                  <a:cubicBezTo>
                    <a:pt x="40" y="52"/>
                    <a:pt x="40" y="52"/>
                    <a:pt x="40" y="52"/>
                  </a:cubicBezTo>
                  <a:cubicBezTo>
                    <a:pt x="40" y="23"/>
                    <a:pt x="40" y="23"/>
                    <a:pt x="40" y="23"/>
                  </a:cubicBezTo>
                  <a:cubicBezTo>
                    <a:pt x="14" y="23"/>
                    <a:pt x="14" y="23"/>
                    <a:pt x="14" y="23"/>
                  </a:cubicBezTo>
                  <a:cubicBezTo>
                    <a:pt x="12" y="23"/>
                    <a:pt x="9" y="24"/>
                    <a:pt x="6" y="24"/>
                  </a:cubicBezTo>
                  <a:cubicBezTo>
                    <a:pt x="6" y="17"/>
                    <a:pt x="6" y="17"/>
                    <a:pt x="6" y="17"/>
                  </a:cubicBezTo>
                  <a:cubicBezTo>
                    <a:pt x="8" y="17"/>
                    <a:pt x="11" y="18"/>
                    <a:pt x="14" y="18"/>
                  </a:cubicBezTo>
                  <a:cubicBezTo>
                    <a:pt x="36" y="18"/>
                    <a:pt x="36" y="18"/>
                    <a:pt x="36" y="18"/>
                  </a:cubicBezTo>
                  <a:cubicBezTo>
                    <a:pt x="31" y="12"/>
                    <a:pt x="27" y="9"/>
                    <a:pt x="24" y="6"/>
                  </a:cubicBezTo>
                  <a:cubicBezTo>
                    <a:pt x="29" y="1"/>
                    <a:pt x="29" y="1"/>
                    <a:pt x="29" y="1"/>
                  </a:cubicBezTo>
                  <a:cubicBezTo>
                    <a:pt x="33" y="4"/>
                    <a:pt x="37" y="8"/>
                    <a:pt x="42" y="13"/>
                  </a:cubicBezTo>
                  <a:cubicBezTo>
                    <a:pt x="37" y="18"/>
                    <a:pt x="37" y="18"/>
                    <a:pt x="37" y="18"/>
                  </a:cubicBezTo>
                  <a:cubicBezTo>
                    <a:pt x="63" y="18"/>
                    <a:pt x="63" y="18"/>
                    <a:pt x="63" y="18"/>
                  </a:cubicBezTo>
                  <a:cubicBezTo>
                    <a:pt x="68" y="10"/>
                    <a:pt x="71" y="4"/>
                    <a:pt x="73" y="0"/>
                  </a:cubicBezTo>
                  <a:cubicBezTo>
                    <a:pt x="82" y="5"/>
                    <a:pt x="82" y="5"/>
                    <a:pt x="82" y="5"/>
                  </a:cubicBezTo>
                  <a:cubicBezTo>
                    <a:pt x="83" y="5"/>
                    <a:pt x="83" y="6"/>
                    <a:pt x="83" y="6"/>
                  </a:cubicBezTo>
                  <a:cubicBezTo>
                    <a:pt x="83" y="6"/>
                    <a:pt x="82" y="7"/>
                    <a:pt x="81" y="7"/>
                  </a:cubicBezTo>
                  <a:cubicBezTo>
                    <a:pt x="79" y="8"/>
                    <a:pt x="77" y="8"/>
                    <a:pt x="77" y="9"/>
                  </a:cubicBezTo>
                  <a:cubicBezTo>
                    <a:pt x="76" y="10"/>
                    <a:pt x="75" y="11"/>
                    <a:pt x="74" y="13"/>
                  </a:cubicBezTo>
                  <a:cubicBezTo>
                    <a:pt x="73" y="15"/>
                    <a:pt x="72" y="17"/>
                    <a:pt x="71" y="18"/>
                  </a:cubicBezTo>
                  <a:cubicBezTo>
                    <a:pt x="94" y="18"/>
                    <a:pt x="94" y="18"/>
                    <a:pt x="94" y="18"/>
                  </a:cubicBezTo>
                  <a:cubicBezTo>
                    <a:pt x="97" y="18"/>
                    <a:pt x="99" y="17"/>
                    <a:pt x="101" y="17"/>
                  </a:cubicBezTo>
                  <a:cubicBezTo>
                    <a:pt x="101" y="24"/>
                    <a:pt x="101" y="24"/>
                    <a:pt x="101" y="24"/>
                  </a:cubicBezTo>
                  <a:cubicBezTo>
                    <a:pt x="99" y="24"/>
                    <a:pt x="97" y="23"/>
                    <a:pt x="94" y="23"/>
                  </a:cubicBezTo>
                  <a:cubicBezTo>
                    <a:pt x="68" y="23"/>
                    <a:pt x="68" y="23"/>
                    <a:pt x="68" y="23"/>
                  </a:cubicBezTo>
                  <a:cubicBezTo>
                    <a:pt x="68" y="52"/>
                    <a:pt x="68" y="52"/>
                    <a:pt x="68" y="52"/>
                  </a:cubicBezTo>
                  <a:cubicBezTo>
                    <a:pt x="101" y="52"/>
                    <a:pt x="101" y="52"/>
                    <a:pt x="101" y="52"/>
                  </a:cubicBezTo>
                  <a:cubicBezTo>
                    <a:pt x="103" y="52"/>
                    <a:pt x="105" y="52"/>
                    <a:pt x="108" y="51"/>
                  </a:cubicBezTo>
                  <a:cubicBezTo>
                    <a:pt x="108" y="58"/>
                    <a:pt x="108" y="58"/>
                    <a:pt x="108" y="58"/>
                  </a:cubicBezTo>
                  <a:cubicBezTo>
                    <a:pt x="106" y="58"/>
                    <a:pt x="104" y="58"/>
                    <a:pt x="101" y="58"/>
                  </a:cubicBezTo>
                  <a:cubicBezTo>
                    <a:pt x="7" y="58"/>
                    <a:pt x="7" y="58"/>
                    <a:pt x="7" y="58"/>
                  </a:cubicBezTo>
                  <a:cubicBezTo>
                    <a:pt x="5" y="58"/>
                    <a:pt x="2" y="58"/>
                    <a:pt x="0" y="58"/>
                  </a:cubicBezTo>
                  <a:cubicBezTo>
                    <a:pt x="0" y="51"/>
                    <a:pt x="0" y="51"/>
                    <a:pt x="0" y="51"/>
                  </a:cubicBezTo>
                  <a:cubicBezTo>
                    <a:pt x="2" y="52"/>
                    <a:pt x="4" y="52"/>
                    <a:pt x="7" y="52"/>
                  </a:cubicBezTo>
                  <a:close/>
                  <a:moveTo>
                    <a:pt x="14" y="32"/>
                  </a:moveTo>
                  <a:cubicBezTo>
                    <a:pt x="19" y="27"/>
                    <a:pt x="19" y="27"/>
                    <a:pt x="19" y="27"/>
                  </a:cubicBezTo>
                  <a:cubicBezTo>
                    <a:pt x="20" y="27"/>
                    <a:pt x="20" y="28"/>
                    <a:pt x="20" y="29"/>
                  </a:cubicBezTo>
                  <a:cubicBezTo>
                    <a:pt x="25" y="34"/>
                    <a:pt x="29" y="39"/>
                    <a:pt x="32" y="43"/>
                  </a:cubicBezTo>
                  <a:cubicBezTo>
                    <a:pt x="26" y="47"/>
                    <a:pt x="26" y="47"/>
                    <a:pt x="26" y="47"/>
                  </a:cubicBezTo>
                  <a:cubicBezTo>
                    <a:pt x="22" y="42"/>
                    <a:pt x="18" y="37"/>
                    <a:pt x="14" y="32"/>
                  </a:cubicBezTo>
                  <a:close/>
                  <a:moveTo>
                    <a:pt x="28" y="114"/>
                  </a:moveTo>
                  <a:cubicBezTo>
                    <a:pt x="20" y="114"/>
                    <a:pt x="20" y="114"/>
                    <a:pt x="20" y="114"/>
                  </a:cubicBezTo>
                  <a:cubicBezTo>
                    <a:pt x="20" y="114"/>
                    <a:pt x="20" y="113"/>
                    <a:pt x="20" y="112"/>
                  </a:cubicBezTo>
                  <a:cubicBezTo>
                    <a:pt x="21" y="110"/>
                    <a:pt x="21" y="106"/>
                    <a:pt x="21" y="104"/>
                  </a:cubicBezTo>
                  <a:cubicBezTo>
                    <a:pt x="21" y="75"/>
                    <a:pt x="21" y="75"/>
                    <a:pt x="21" y="75"/>
                  </a:cubicBezTo>
                  <a:cubicBezTo>
                    <a:pt x="21" y="74"/>
                    <a:pt x="21" y="72"/>
                    <a:pt x="20" y="70"/>
                  </a:cubicBezTo>
                  <a:cubicBezTo>
                    <a:pt x="20" y="69"/>
                    <a:pt x="20" y="68"/>
                    <a:pt x="20" y="67"/>
                  </a:cubicBezTo>
                  <a:cubicBezTo>
                    <a:pt x="22" y="67"/>
                    <a:pt x="25" y="67"/>
                    <a:pt x="29" y="67"/>
                  </a:cubicBezTo>
                  <a:cubicBezTo>
                    <a:pt x="80" y="67"/>
                    <a:pt x="80" y="67"/>
                    <a:pt x="80" y="67"/>
                  </a:cubicBezTo>
                  <a:cubicBezTo>
                    <a:pt x="83" y="67"/>
                    <a:pt x="86" y="67"/>
                    <a:pt x="89" y="67"/>
                  </a:cubicBezTo>
                  <a:cubicBezTo>
                    <a:pt x="88" y="69"/>
                    <a:pt x="88" y="72"/>
                    <a:pt x="88" y="75"/>
                  </a:cubicBezTo>
                  <a:cubicBezTo>
                    <a:pt x="88" y="104"/>
                    <a:pt x="88" y="104"/>
                    <a:pt x="88" y="104"/>
                  </a:cubicBezTo>
                  <a:cubicBezTo>
                    <a:pt x="88" y="107"/>
                    <a:pt x="88" y="112"/>
                    <a:pt x="89" y="114"/>
                  </a:cubicBezTo>
                  <a:cubicBezTo>
                    <a:pt x="80" y="114"/>
                    <a:pt x="80" y="114"/>
                    <a:pt x="80" y="114"/>
                  </a:cubicBezTo>
                  <a:cubicBezTo>
                    <a:pt x="81" y="112"/>
                    <a:pt x="81" y="108"/>
                    <a:pt x="81" y="106"/>
                  </a:cubicBezTo>
                  <a:cubicBezTo>
                    <a:pt x="27" y="106"/>
                    <a:pt x="27" y="106"/>
                    <a:pt x="27" y="106"/>
                  </a:cubicBezTo>
                  <a:cubicBezTo>
                    <a:pt x="27" y="107"/>
                    <a:pt x="27" y="110"/>
                    <a:pt x="28" y="112"/>
                  </a:cubicBezTo>
                  <a:cubicBezTo>
                    <a:pt x="28" y="113"/>
                    <a:pt x="28" y="114"/>
                    <a:pt x="28" y="114"/>
                  </a:cubicBezTo>
                  <a:close/>
                  <a:moveTo>
                    <a:pt x="28" y="73"/>
                  </a:moveTo>
                  <a:cubicBezTo>
                    <a:pt x="28" y="84"/>
                    <a:pt x="28" y="84"/>
                    <a:pt x="28" y="84"/>
                  </a:cubicBezTo>
                  <a:cubicBezTo>
                    <a:pt x="81" y="84"/>
                    <a:pt x="81" y="84"/>
                    <a:pt x="81" y="84"/>
                  </a:cubicBezTo>
                  <a:cubicBezTo>
                    <a:pt x="81" y="73"/>
                    <a:pt x="81" y="73"/>
                    <a:pt x="81" y="73"/>
                  </a:cubicBezTo>
                  <a:cubicBezTo>
                    <a:pt x="28" y="73"/>
                    <a:pt x="28" y="73"/>
                    <a:pt x="28" y="73"/>
                  </a:cubicBezTo>
                  <a:close/>
                  <a:moveTo>
                    <a:pt x="28" y="90"/>
                  </a:moveTo>
                  <a:cubicBezTo>
                    <a:pt x="28" y="101"/>
                    <a:pt x="28" y="101"/>
                    <a:pt x="28" y="101"/>
                  </a:cubicBezTo>
                  <a:cubicBezTo>
                    <a:pt x="81" y="101"/>
                    <a:pt x="81" y="101"/>
                    <a:pt x="81" y="101"/>
                  </a:cubicBezTo>
                  <a:cubicBezTo>
                    <a:pt x="81" y="90"/>
                    <a:pt x="81" y="90"/>
                    <a:pt x="81" y="90"/>
                  </a:cubicBezTo>
                  <a:cubicBezTo>
                    <a:pt x="28" y="90"/>
                    <a:pt x="28" y="90"/>
                    <a:pt x="28" y="90"/>
                  </a:cubicBezTo>
                  <a:close/>
                  <a:moveTo>
                    <a:pt x="47" y="23"/>
                  </a:moveTo>
                  <a:cubicBezTo>
                    <a:pt x="47" y="52"/>
                    <a:pt x="47" y="52"/>
                    <a:pt x="47" y="52"/>
                  </a:cubicBezTo>
                  <a:cubicBezTo>
                    <a:pt x="62" y="52"/>
                    <a:pt x="62" y="52"/>
                    <a:pt x="62" y="52"/>
                  </a:cubicBezTo>
                  <a:cubicBezTo>
                    <a:pt x="62" y="23"/>
                    <a:pt x="62" y="23"/>
                    <a:pt x="62" y="23"/>
                  </a:cubicBezTo>
                  <a:cubicBezTo>
                    <a:pt x="47" y="23"/>
                    <a:pt x="47" y="23"/>
                    <a:pt x="47" y="23"/>
                  </a:cubicBezTo>
                  <a:close/>
                  <a:moveTo>
                    <a:pt x="75" y="45"/>
                  </a:moveTo>
                  <a:cubicBezTo>
                    <a:pt x="82" y="37"/>
                    <a:pt x="86" y="31"/>
                    <a:pt x="88" y="26"/>
                  </a:cubicBezTo>
                  <a:cubicBezTo>
                    <a:pt x="95" y="31"/>
                    <a:pt x="95" y="31"/>
                    <a:pt x="95" y="31"/>
                  </a:cubicBezTo>
                  <a:cubicBezTo>
                    <a:pt x="96" y="32"/>
                    <a:pt x="96" y="32"/>
                    <a:pt x="96" y="32"/>
                  </a:cubicBezTo>
                  <a:cubicBezTo>
                    <a:pt x="94" y="33"/>
                    <a:pt x="94" y="33"/>
                    <a:pt x="94" y="33"/>
                  </a:cubicBezTo>
                  <a:cubicBezTo>
                    <a:pt x="93" y="34"/>
                    <a:pt x="92" y="35"/>
                    <a:pt x="91" y="36"/>
                  </a:cubicBezTo>
                  <a:cubicBezTo>
                    <a:pt x="88" y="40"/>
                    <a:pt x="85" y="44"/>
                    <a:pt x="81" y="49"/>
                  </a:cubicBezTo>
                  <a:cubicBezTo>
                    <a:pt x="75" y="45"/>
                    <a:pt x="75" y="45"/>
                    <a:pt x="75"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8" name="Freeform 251"/>
            <p:cNvSpPr>
              <a:spLocks noEditPoints="1"/>
            </p:cNvSpPr>
            <p:nvPr/>
          </p:nvSpPr>
          <p:spPr bwMode="auto">
            <a:xfrm>
              <a:off x="7459663" y="-869950"/>
              <a:ext cx="111125" cy="161925"/>
            </a:xfrm>
            <a:custGeom>
              <a:avLst/>
              <a:gdLst>
                <a:gd name="T0" fmla="*/ 8 w 61"/>
                <a:gd name="T1" fmla="*/ 89 h 89"/>
                <a:gd name="T2" fmla="*/ 0 w 61"/>
                <a:gd name="T3" fmla="*/ 89 h 89"/>
                <a:gd name="T4" fmla="*/ 0 w 61"/>
                <a:gd name="T5" fmla="*/ 0 h 89"/>
                <a:gd name="T6" fmla="*/ 32 w 61"/>
                <a:gd name="T7" fmla="*/ 0 h 89"/>
                <a:gd name="T8" fmla="*/ 61 w 61"/>
                <a:gd name="T9" fmla="*/ 25 h 89"/>
                <a:gd name="T10" fmla="*/ 27 w 61"/>
                <a:gd name="T11" fmla="*/ 50 h 89"/>
                <a:gd name="T12" fmla="*/ 8 w 61"/>
                <a:gd name="T13" fmla="*/ 50 h 89"/>
                <a:gd name="T14" fmla="*/ 8 w 61"/>
                <a:gd name="T15" fmla="*/ 89 h 89"/>
                <a:gd name="T16" fmla="*/ 8 w 61"/>
                <a:gd name="T17" fmla="*/ 42 h 89"/>
                <a:gd name="T18" fmla="*/ 27 w 61"/>
                <a:gd name="T19" fmla="*/ 42 h 89"/>
                <a:gd name="T20" fmla="*/ 53 w 61"/>
                <a:gd name="T21" fmla="*/ 24 h 89"/>
                <a:gd name="T22" fmla="*/ 29 w 61"/>
                <a:gd name="T23" fmla="*/ 7 h 89"/>
                <a:gd name="T24" fmla="*/ 8 w 61"/>
                <a:gd name="T25" fmla="*/ 7 h 89"/>
                <a:gd name="T26" fmla="*/ 8 w 61"/>
                <a:gd name="T27" fmla="*/ 4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1" h="89">
                  <a:moveTo>
                    <a:pt x="8" y="89"/>
                  </a:moveTo>
                  <a:cubicBezTo>
                    <a:pt x="0" y="89"/>
                    <a:pt x="0" y="89"/>
                    <a:pt x="0" y="89"/>
                  </a:cubicBezTo>
                  <a:cubicBezTo>
                    <a:pt x="0" y="0"/>
                    <a:pt x="0" y="0"/>
                    <a:pt x="0" y="0"/>
                  </a:cubicBezTo>
                  <a:cubicBezTo>
                    <a:pt x="32" y="0"/>
                    <a:pt x="32" y="0"/>
                    <a:pt x="32" y="0"/>
                  </a:cubicBezTo>
                  <a:cubicBezTo>
                    <a:pt x="51" y="0"/>
                    <a:pt x="61" y="8"/>
                    <a:pt x="61" y="25"/>
                  </a:cubicBezTo>
                  <a:cubicBezTo>
                    <a:pt x="60" y="41"/>
                    <a:pt x="49" y="49"/>
                    <a:pt x="27" y="50"/>
                  </a:cubicBezTo>
                  <a:cubicBezTo>
                    <a:pt x="8" y="50"/>
                    <a:pt x="8" y="50"/>
                    <a:pt x="8" y="50"/>
                  </a:cubicBezTo>
                  <a:cubicBezTo>
                    <a:pt x="8" y="89"/>
                    <a:pt x="8" y="89"/>
                    <a:pt x="8" y="89"/>
                  </a:cubicBezTo>
                  <a:close/>
                  <a:moveTo>
                    <a:pt x="8" y="42"/>
                  </a:moveTo>
                  <a:cubicBezTo>
                    <a:pt x="27" y="42"/>
                    <a:pt x="27" y="42"/>
                    <a:pt x="27" y="42"/>
                  </a:cubicBezTo>
                  <a:cubicBezTo>
                    <a:pt x="45" y="43"/>
                    <a:pt x="53" y="37"/>
                    <a:pt x="53" y="24"/>
                  </a:cubicBezTo>
                  <a:cubicBezTo>
                    <a:pt x="53" y="13"/>
                    <a:pt x="45" y="7"/>
                    <a:pt x="29" y="7"/>
                  </a:cubicBezTo>
                  <a:cubicBezTo>
                    <a:pt x="8" y="7"/>
                    <a:pt x="8" y="7"/>
                    <a:pt x="8" y="7"/>
                  </a:cubicBezTo>
                  <a:cubicBezTo>
                    <a:pt x="8" y="42"/>
                    <a:pt x="8" y="42"/>
                    <a:pt x="8"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9" name="Freeform 252"/>
            <p:cNvSpPr>
              <a:spLocks noEditPoints="1"/>
            </p:cNvSpPr>
            <p:nvPr/>
          </p:nvSpPr>
          <p:spPr bwMode="auto">
            <a:xfrm>
              <a:off x="7596188" y="-869950"/>
              <a:ext cx="112712" cy="161925"/>
            </a:xfrm>
            <a:custGeom>
              <a:avLst/>
              <a:gdLst>
                <a:gd name="T0" fmla="*/ 8 w 62"/>
                <a:gd name="T1" fmla="*/ 89 h 89"/>
                <a:gd name="T2" fmla="*/ 0 w 62"/>
                <a:gd name="T3" fmla="*/ 89 h 89"/>
                <a:gd name="T4" fmla="*/ 0 w 62"/>
                <a:gd name="T5" fmla="*/ 0 h 89"/>
                <a:gd name="T6" fmla="*/ 32 w 62"/>
                <a:gd name="T7" fmla="*/ 0 h 89"/>
                <a:gd name="T8" fmla="*/ 61 w 62"/>
                <a:gd name="T9" fmla="*/ 25 h 89"/>
                <a:gd name="T10" fmla="*/ 28 w 62"/>
                <a:gd name="T11" fmla="*/ 50 h 89"/>
                <a:gd name="T12" fmla="*/ 8 w 62"/>
                <a:gd name="T13" fmla="*/ 50 h 89"/>
                <a:gd name="T14" fmla="*/ 8 w 62"/>
                <a:gd name="T15" fmla="*/ 89 h 89"/>
                <a:gd name="T16" fmla="*/ 8 w 62"/>
                <a:gd name="T17" fmla="*/ 42 h 89"/>
                <a:gd name="T18" fmla="*/ 28 w 62"/>
                <a:gd name="T19" fmla="*/ 42 h 89"/>
                <a:gd name="T20" fmla="*/ 53 w 62"/>
                <a:gd name="T21" fmla="*/ 24 h 89"/>
                <a:gd name="T22" fmla="*/ 30 w 62"/>
                <a:gd name="T23" fmla="*/ 7 h 89"/>
                <a:gd name="T24" fmla="*/ 8 w 62"/>
                <a:gd name="T25" fmla="*/ 7 h 89"/>
                <a:gd name="T26" fmla="*/ 8 w 62"/>
                <a:gd name="T27" fmla="*/ 4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2" h="89">
                  <a:moveTo>
                    <a:pt x="8" y="89"/>
                  </a:moveTo>
                  <a:cubicBezTo>
                    <a:pt x="0" y="89"/>
                    <a:pt x="0" y="89"/>
                    <a:pt x="0" y="89"/>
                  </a:cubicBezTo>
                  <a:cubicBezTo>
                    <a:pt x="0" y="0"/>
                    <a:pt x="0" y="0"/>
                    <a:pt x="0" y="0"/>
                  </a:cubicBezTo>
                  <a:cubicBezTo>
                    <a:pt x="32" y="0"/>
                    <a:pt x="32" y="0"/>
                    <a:pt x="32" y="0"/>
                  </a:cubicBezTo>
                  <a:cubicBezTo>
                    <a:pt x="52" y="0"/>
                    <a:pt x="62" y="8"/>
                    <a:pt x="61" y="25"/>
                  </a:cubicBezTo>
                  <a:cubicBezTo>
                    <a:pt x="61" y="41"/>
                    <a:pt x="50" y="49"/>
                    <a:pt x="28" y="50"/>
                  </a:cubicBezTo>
                  <a:cubicBezTo>
                    <a:pt x="8" y="50"/>
                    <a:pt x="8" y="50"/>
                    <a:pt x="8" y="50"/>
                  </a:cubicBezTo>
                  <a:cubicBezTo>
                    <a:pt x="8" y="89"/>
                    <a:pt x="8" y="89"/>
                    <a:pt x="8" y="89"/>
                  </a:cubicBezTo>
                  <a:close/>
                  <a:moveTo>
                    <a:pt x="8" y="42"/>
                  </a:moveTo>
                  <a:cubicBezTo>
                    <a:pt x="28" y="42"/>
                    <a:pt x="28" y="42"/>
                    <a:pt x="28" y="42"/>
                  </a:cubicBezTo>
                  <a:cubicBezTo>
                    <a:pt x="45" y="43"/>
                    <a:pt x="54" y="37"/>
                    <a:pt x="53" y="24"/>
                  </a:cubicBezTo>
                  <a:cubicBezTo>
                    <a:pt x="53" y="13"/>
                    <a:pt x="45" y="7"/>
                    <a:pt x="30" y="7"/>
                  </a:cubicBezTo>
                  <a:cubicBezTo>
                    <a:pt x="8" y="7"/>
                    <a:pt x="8" y="7"/>
                    <a:pt x="8" y="7"/>
                  </a:cubicBezTo>
                  <a:cubicBezTo>
                    <a:pt x="8" y="42"/>
                    <a:pt x="8" y="42"/>
                    <a:pt x="8"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0" name="Freeform 253"/>
            <p:cNvSpPr/>
            <p:nvPr/>
          </p:nvSpPr>
          <p:spPr bwMode="auto">
            <a:xfrm>
              <a:off x="7720013" y="-869950"/>
              <a:ext cx="117475" cy="161925"/>
            </a:xfrm>
            <a:custGeom>
              <a:avLst/>
              <a:gdLst>
                <a:gd name="T0" fmla="*/ 0 w 74"/>
                <a:gd name="T1" fmla="*/ 8 h 102"/>
                <a:gd name="T2" fmla="*/ 0 w 74"/>
                <a:gd name="T3" fmla="*/ 0 h 102"/>
                <a:gd name="T4" fmla="*/ 74 w 74"/>
                <a:gd name="T5" fmla="*/ 0 h 102"/>
                <a:gd name="T6" fmla="*/ 74 w 74"/>
                <a:gd name="T7" fmla="*/ 8 h 102"/>
                <a:gd name="T8" fmla="*/ 42 w 74"/>
                <a:gd name="T9" fmla="*/ 8 h 102"/>
                <a:gd name="T10" fmla="*/ 42 w 74"/>
                <a:gd name="T11" fmla="*/ 102 h 102"/>
                <a:gd name="T12" fmla="*/ 32 w 74"/>
                <a:gd name="T13" fmla="*/ 102 h 102"/>
                <a:gd name="T14" fmla="*/ 32 w 74"/>
                <a:gd name="T15" fmla="*/ 8 h 102"/>
                <a:gd name="T16" fmla="*/ 0 w 74"/>
                <a:gd name="T17" fmla="*/ 8 h 102"/>
                <a:gd name="T18" fmla="*/ 0 w 74"/>
                <a:gd name="T19" fmla="*/ 8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4" h="102">
                  <a:moveTo>
                    <a:pt x="0" y="8"/>
                  </a:moveTo>
                  <a:lnTo>
                    <a:pt x="0" y="0"/>
                  </a:lnTo>
                  <a:lnTo>
                    <a:pt x="74" y="0"/>
                  </a:lnTo>
                  <a:lnTo>
                    <a:pt x="74" y="8"/>
                  </a:lnTo>
                  <a:lnTo>
                    <a:pt x="42" y="8"/>
                  </a:lnTo>
                  <a:lnTo>
                    <a:pt x="42" y="102"/>
                  </a:lnTo>
                  <a:lnTo>
                    <a:pt x="32" y="102"/>
                  </a:lnTo>
                  <a:lnTo>
                    <a:pt x="32" y="8"/>
                  </a:lnTo>
                  <a:lnTo>
                    <a:pt x="0" y="8"/>
                  </a:lnTo>
                  <a:lnTo>
                    <a:pt x="0" y="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1" name="Freeform 254"/>
            <p:cNvSpPr/>
            <p:nvPr/>
          </p:nvSpPr>
          <p:spPr bwMode="auto">
            <a:xfrm>
              <a:off x="7172325" y="-1485900"/>
              <a:ext cx="298450" cy="544513"/>
            </a:xfrm>
            <a:custGeom>
              <a:avLst/>
              <a:gdLst>
                <a:gd name="T0" fmla="*/ 0 w 188"/>
                <a:gd name="T1" fmla="*/ 0 h 343"/>
                <a:gd name="T2" fmla="*/ 0 w 188"/>
                <a:gd name="T3" fmla="*/ 343 h 343"/>
                <a:gd name="T4" fmla="*/ 188 w 188"/>
                <a:gd name="T5" fmla="*/ 0 h 343"/>
                <a:gd name="T6" fmla="*/ 0 w 188"/>
                <a:gd name="T7" fmla="*/ 0 h 343"/>
                <a:gd name="T8" fmla="*/ 0 w 188"/>
                <a:gd name="T9" fmla="*/ 0 h 343"/>
              </a:gdLst>
              <a:ahLst/>
              <a:cxnLst>
                <a:cxn ang="0">
                  <a:pos x="T0" y="T1"/>
                </a:cxn>
                <a:cxn ang="0">
                  <a:pos x="T2" y="T3"/>
                </a:cxn>
                <a:cxn ang="0">
                  <a:pos x="T4" y="T5"/>
                </a:cxn>
                <a:cxn ang="0">
                  <a:pos x="T6" y="T7"/>
                </a:cxn>
                <a:cxn ang="0">
                  <a:pos x="T8" y="T9"/>
                </a:cxn>
              </a:cxnLst>
              <a:rect l="0" t="0" r="r" b="b"/>
              <a:pathLst>
                <a:path w="188" h="343">
                  <a:moveTo>
                    <a:pt x="0" y="0"/>
                  </a:moveTo>
                  <a:lnTo>
                    <a:pt x="0" y="343"/>
                  </a:lnTo>
                  <a:lnTo>
                    <a:pt x="188"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2" name="Freeform 255"/>
            <p:cNvSpPr/>
            <p:nvPr/>
          </p:nvSpPr>
          <p:spPr bwMode="auto">
            <a:xfrm>
              <a:off x="7305675" y="-1446213"/>
              <a:ext cx="425450" cy="504825"/>
            </a:xfrm>
            <a:custGeom>
              <a:avLst/>
              <a:gdLst>
                <a:gd name="T0" fmla="*/ 157 w 268"/>
                <a:gd name="T1" fmla="*/ 0 h 318"/>
                <a:gd name="T2" fmla="*/ 105 w 268"/>
                <a:gd name="T3" fmla="*/ 93 h 318"/>
                <a:gd name="T4" fmla="*/ 146 w 268"/>
                <a:gd name="T5" fmla="*/ 151 h 318"/>
                <a:gd name="T6" fmla="*/ 61 w 268"/>
                <a:gd name="T7" fmla="*/ 176 h 318"/>
                <a:gd name="T8" fmla="*/ 0 w 268"/>
                <a:gd name="T9" fmla="*/ 283 h 318"/>
                <a:gd name="T10" fmla="*/ 119 w 268"/>
                <a:gd name="T11" fmla="*/ 241 h 318"/>
                <a:gd name="T12" fmla="*/ 173 w 268"/>
                <a:gd name="T13" fmla="*/ 318 h 318"/>
                <a:gd name="T14" fmla="*/ 164 w 268"/>
                <a:gd name="T15" fmla="*/ 227 h 318"/>
                <a:gd name="T16" fmla="*/ 268 w 268"/>
                <a:gd name="T17" fmla="*/ 191 h 318"/>
                <a:gd name="T18" fmla="*/ 157 w 268"/>
                <a:gd name="T19" fmla="*/ 0 h 318"/>
                <a:gd name="T20" fmla="*/ 157 w 268"/>
                <a:gd name="T21" fmla="*/ 0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8" h="318">
                  <a:moveTo>
                    <a:pt x="157" y="0"/>
                  </a:moveTo>
                  <a:lnTo>
                    <a:pt x="105" y="93"/>
                  </a:lnTo>
                  <a:lnTo>
                    <a:pt x="146" y="151"/>
                  </a:lnTo>
                  <a:lnTo>
                    <a:pt x="61" y="176"/>
                  </a:lnTo>
                  <a:lnTo>
                    <a:pt x="0" y="283"/>
                  </a:lnTo>
                  <a:lnTo>
                    <a:pt x="119" y="241"/>
                  </a:lnTo>
                  <a:lnTo>
                    <a:pt x="173" y="318"/>
                  </a:lnTo>
                  <a:lnTo>
                    <a:pt x="164" y="227"/>
                  </a:lnTo>
                  <a:lnTo>
                    <a:pt x="268" y="191"/>
                  </a:lnTo>
                  <a:lnTo>
                    <a:pt x="157" y="0"/>
                  </a:lnTo>
                  <a:lnTo>
                    <a:pt x="157"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3" name="Freeform 256"/>
            <p:cNvSpPr>
              <a:spLocks noEditPoints="1"/>
            </p:cNvSpPr>
            <p:nvPr/>
          </p:nvSpPr>
          <p:spPr bwMode="auto">
            <a:xfrm>
              <a:off x="699770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35 w 48"/>
                <a:gd name="T21" fmla="*/ 27 h 48"/>
                <a:gd name="T22" fmla="*/ 48 w 48"/>
                <a:gd name="T23" fmla="*/ 48 h 48"/>
                <a:gd name="T24" fmla="*/ 46 w 48"/>
                <a:gd name="T25" fmla="*/ 48 h 48"/>
                <a:gd name="T26" fmla="*/ 33 w 48"/>
                <a:gd name="T27" fmla="*/ 27 h 48"/>
                <a:gd name="T28" fmla="*/ 2 w 48"/>
                <a:gd name="T29" fmla="*/ 27 h 48"/>
                <a:gd name="T30" fmla="*/ 2 w 48"/>
                <a:gd name="T31" fmla="*/ 48 h 48"/>
                <a:gd name="T32" fmla="*/ 0 w 48"/>
                <a:gd name="T33" fmla="*/ 48 h 48"/>
                <a:gd name="T34" fmla="*/ 0 w 48"/>
                <a:gd name="T35" fmla="*/ 0 h 48"/>
                <a:gd name="T36" fmla="*/ 39 w 48"/>
                <a:gd name="T37" fmla="*/ 24 h 48"/>
                <a:gd name="T38" fmla="*/ 43 w 48"/>
                <a:gd name="T39" fmla="*/ 22 h 48"/>
                <a:gd name="T40" fmla="*/ 45 w 48"/>
                <a:gd name="T41" fmla="*/ 18 h 48"/>
                <a:gd name="T42" fmla="*/ 46 w 48"/>
                <a:gd name="T43" fmla="*/ 13 h 48"/>
                <a:gd name="T44" fmla="*/ 45 w 48"/>
                <a:gd name="T45" fmla="*/ 9 h 48"/>
                <a:gd name="T46" fmla="*/ 43 w 48"/>
                <a:gd name="T47" fmla="*/ 6 h 48"/>
                <a:gd name="T48" fmla="*/ 39 w 48"/>
                <a:gd name="T49" fmla="*/ 3 h 48"/>
                <a:gd name="T50" fmla="*/ 35 w 48"/>
                <a:gd name="T51" fmla="*/ 2 h 48"/>
                <a:gd name="T52" fmla="*/ 2 w 48"/>
                <a:gd name="T53" fmla="*/ 2 h 48"/>
                <a:gd name="T54" fmla="*/ 2 w 48"/>
                <a:gd name="T55" fmla="*/ 25 h 48"/>
                <a:gd name="T56" fmla="*/ 35 w 48"/>
                <a:gd name="T57" fmla="*/ 25 h 48"/>
                <a:gd name="T58" fmla="*/ 39 w 48"/>
                <a:gd name="T59"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4" name="Freeform 257"/>
            <p:cNvSpPr>
              <a:spLocks noEditPoints="1"/>
            </p:cNvSpPr>
            <p:nvPr/>
          </p:nvSpPr>
          <p:spPr bwMode="auto">
            <a:xfrm>
              <a:off x="7091363" y="-628650"/>
              <a:ext cx="87312" cy="87313"/>
            </a:xfrm>
            <a:custGeom>
              <a:avLst/>
              <a:gdLst>
                <a:gd name="T0" fmla="*/ 55 w 55"/>
                <a:gd name="T1" fmla="*/ 55 h 55"/>
                <a:gd name="T2" fmla="*/ 53 w 55"/>
                <a:gd name="T3" fmla="*/ 55 h 55"/>
                <a:gd name="T4" fmla="*/ 50 w 55"/>
                <a:gd name="T5" fmla="*/ 50 h 55"/>
                <a:gd name="T6" fmla="*/ 4 w 55"/>
                <a:gd name="T7" fmla="*/ 50 h 55"/>
                <a:gd name="T8" fmla="*/ 2 w 55"/>
                <a:gd name="T9" fmla="*/ 55 h 55"/>
                <a:gd name="T10" fmla="*/ 0 w 55"/>
                <a:gd name="T11" fmla="*/ 55 h 55"/>
                <a:gd name="T12" fmla="*/ 25 w 55"/>
                <a:gd name="T13" fmla="*/ 0 h 55"/>
                <a:gd name="T14" fmla="*/ 27 w 55"/>
                <a:gd name="T15" fmla="*/ 0 h 55"/>
                <a:gd name="T16" fmla="*/ 55 w 55"/>
                <a:gd name="T17" fmla="*/ 55 h 55"/>
                <a:gd name="T18" fmla="*/ 55 w 55"/>
                <a:gd name="T19" fmla="*/ 55 h 55"/>
                <a:gd name="T20" fmla="*/ 5 w 55"/>
                <a:gd name="T21" fmla="*/ 48 h 55"/>
                <a:gd name="T22" fmla="*/ 49 w 55"/>
                <a:gd name="T23" fmla="*/ 48 h 55"/>
                <a:gd name="T24" fmla="*/ 26 w 55"/>
                <a:gd name="T25" fmla="*/ 3 h 55"/>
                <a:gd name="T26" fmla="*/ 5 w 55"/>
                <a:gd name="T27" fmla="*/ 48 h 55"/>
                <a:gd name="T28" fmla="*/ 5 w 55"/>
                <a:gd name="T29" fmla="*/ 4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 h="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5" name="Freeform 258"/>
            <p:cNvSpPr>
              <a:spLocks noEditPoints="1"/>
            </p:cNvSpPr>
            <p:nvPr/>
          </p:nvSpPr>
          <p:spPr bwMode="auto">
            <a:xfrm>
              <a:off x="718185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2 w 48"/>
                <a:gd name="T21" fmla="*/ 27 h 48"/>
                <a:gd name="T22" fmla="*/ 2 w 48"/>
                <a:gd name="T23" fmla="*/ 48 h 48"/>
                <a:gd name="T24" fmla="*/ 0 w 48"/>
                <a:gd name="T25" fmla="*/ 48 h 48"/>
                <a:gd name="T26" fmla="*/ 0 w 48"/>
                <a:gd name="T27" fmla="*/ 0 h 48"/>
                <a:gd name="T28" fmla="*/ 35 w 48"/>
                <a:gd name="T29" fmla="*/ 25 h 48"/>
                <a:gd name="T30" fmla="*/ 39 w 48"/>
                <a:gd name="T31" fmla="*/ 24 h 48"/>
                <a:gd name="T32" fmla="*/ 43 w 48"/>
                <a:gd name="T33" fmla="*/ 22 h 48"/>
                <a:gd name="T34" fmla="*/ 45 w 48"/>
                <a:gd name="T35" fmla="*/ 18 h 48"/>
                <a:gd name="T36" fmla="*/ 46 w 48"/>
                <a:gd name="T37" fmla="*/ 13 h 48"/>
                <a:gd name="T38" fmla="*/ 45 w 48"/>
                <a:gd name="T39" fmla="*/ 9 h 48"/>
                <a:gd name="T40" fmla="*/ 43 w 48"/>
                <a:gd name="T41" fmla="*/ 6 h 48"/>
                <a:gd name="T42" fmla="*/ 39 w 48"/>
                <a:gd name="T43" fmla="*/ 3 h 48"/>
                <a:gd name="T44" fmla="*/ 35 w 48"/>
                <a:gd name="T45" fmla="*/ 2 h 48"/>
                <a:gd name="T46" fmla="*/ 2 w 48"/>
                <a:gd name="T47" fmla="*/ 2 h 48"/>
                <a:gd name="T48" fmla="*/ 2 w 48"/>
                <a:gd name="T49" fmla="*/ 25 h 48"/>
                <a:gd name="T50" fmla="*/ 35 w 48"/>
                <a:gd name="T51" fmla="*/ 2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6" name="Freeform 259"/>
            <p:cNvSpPr/>
            <p:nvPr/>
          </p:nvSpPr>
          <p:spPr bwMode="auto">
            <a:xfrm>
              <a:off x="7273925" y="-628650"/>
              <a:ext cx="3175" cy="87313"/>
            </a:xfrm>
            <a:custGeom>
              <a:avLst/>
              <a:gdLst>
                <a:gd name="T0" fmla="*/ 0 w 2"/>
                <a:gd name="T1" fmla="*/ 0 h 55"/>
                <a:gd name="T2" fmla="*/ 0 w 2"/>
                <a:gd name="T3" fmla="*/ 55 h 55"/>
                <a:gd name="T4" fmla="*/ 2 w 2"/>
                <a:gd name="T5" fmla="*/ 55 h 55"/>
                <a:gd name="T6" fmla="*/ 2 w 2"/>
                <a:gd name="T7" fmla="*/ 0 h 55"/>
                <a:gd name="T8" fmla="*/ 0 w 2"/>
                <a:gd name="T9" fmla="*/ 0 h 55"/>
                <a:gd name="T10" fmla="*/ 0 w 2"/>
                <a:gd name="T11" fmla="*/ 0 h 55"/>
              </a:gdLst>
              <a:ahLst/>
              <a:cxnLst>
                <a:cxn ang="0">
                  <a:pos x="T0" y="T1"/>
                </a:cxn>
                <a:cxn ang="0">
                  <a:pos x="T2" y="T3"/>
                </a:cxn>
                <a:cxn ang="0">
                  <a:pos x="T4" y="T5"/>
                </a:cxn>
                <a:cxn ang="0">
                  <a:pos x="T6" y="T7"/>
                </a:cxn>
                <a:cxn ang="0">
                  <a:pos x="T8" y="T9"/>
                </a:cxn>
                <a:cxn ang="0">
                  <a:pos x="T10" y="T11"/>
                </a:cxn>
              </a:cxnLst>
              <a:rect l="0" t="0" r="r" b="b"/>
              <a:pathLst>
                <a:path w="2" h="55">
                  <a:moveTo>
                    <a:pt x="0" y="0"/>
                  </a:moveTo>
                  <a:lnTo>
                    <a:pt x="0" y="55"/>
                  </a:lnTo>
                  <a:lnTo>
                    <a:pt x="2" y="55"/>
                  </a:lnTo>
                  <a:lnTo>
                    <a:pt x="2"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7" name="Freeform 260"/>
            <p:cNvSpPr>
              <a:spLocks noEditPoints="1"/>
            </p:cNvSpPr>
            <p:nvPr/>
          </p:nvSpPr>
          <p:spPr bwMode="auto">
            <a:xfrm>
              <a:off x="7285038" y="-628650"/>
              <a:ext cx="88900" cy="87313"/>
            </a:xfrm>
            <a:custGeom>
              <a:avLst/>
              <a:gdLst>
                <a:gd name="T0" fmla="*/ 0 w 49"/>
                <a:gd name="T1" fmla="*/ 0 h 48"/>
                <a:gd name="T2" fmla="*/ 25 w 49"/>
                <a:gd name="T3" fmla="*/ 0 h 48"/>
                <a:gd name="T4" fmla="*/ 34 w 49"/>
                <a:gd name="T5" fmla="*/ 2 h 48"/>
                <a:gd name="T6" fmla="*/ 42 w 49"/>
                <a:gd name="T7" fmla="*/ 7 h 48"/>
                <a:gd name="T8" fmla="*/ 47 w 49"/>
                <a:gd name="T9" fmla="*/ 15 h 48"/>
                <a:gd name="T10" fmla="*/ 49 w 49"/>
                <a:gd name="T11" fmla="*/ 24 h 48"/>
                <a:gd name="T12" fmla="*/ 47 w 49"/>
                <a:gd name="T13" fmla="*/ 33 h 48"/>
                <a:gd name="T14" fmla="*/ 42 w 49"/>
                <a:gd name="T15" fmla="*/ 41 h 48"/>
                <a:gd name="T16" fmla="*/ 34 w 49"/>
                <a:gd name="T17" fmla="*/ 46 h 48"/>
                <a:gd name="T18" fmla="*/ 25 w 49"/>
                <a:gd name="T19" fmla="*/ 48 h 48"/>
                <a:gd name="T20" fmla="*/ 0 w 49"/>
                <a:gd name="T21" fmla="*/ 48 h 48"/>
                <a:gd name="T22" fmla="*/ 0 w 49"/>
                <a:gd name="T23" fmla="*/ 0 h 48"/>
                <a:gd name="T24" fmla="*/ 25 w 49"/>
                <a:gd name="T25" fmla="*/ 46 h 48"/>
                <a:gd name="T26" fmla="*/ 33 w 49"/>
                <a:gd name="T27" fmla="*/ 44 h 48"/>
                <a:gd name="T28" fmla="*/ 40 w 49"/>
                <a:gd name="T29" fmla="*/ 39 h 48"/>
                <a:gd name="T30" fmla="*/ 45 w 49"/>
                <a:gd name="T31" fmla="*/ 32 h 48"/>
                <a:gd name="T32" fmla="*/ 47 w 49"/>
                <a:gd name="T33" fmla="*/ 24 h 48"/>
                <a:gd name="T34" fmla="*/ 45 w 49"/>
                <a:gd name="T35" fmla="*/ 15 h 48"/>
                <a:gd name="T36" fmla="*/ 40 w 49"/>
                <a:gd name="T37" fmla="*/ 9 h 48"/>
                <a:gd name="T38" fmla="*/ 33 w 49"/>
                <a:gd name="T39" fmla="*/ 4 h 48"/>
                <a:gd name="T40" fmla="*/ 25 w 49"/>
                <a:gd name="T41" fmla="*/ 2 h 48"/>
                <a:gd name="T42" fmla="*/ 2 w 49"/>
                <a:gd name="T43" fmla="*/ 2 h 48"/>
                <a:gd name="T44" fmla="*/ 2 w 49"/>
                <a:gd name="T45" fmla="*/ 46 h 48"/>
                <a:gd name="T46" fmla="*/ 25 w 49"/>
                <a:gd name="T47" fmla="*/ 46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9" h="48">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8" name="Freeform 261"/>
            <p:cNvSpPr/>
            <p:nvPr/>
          </p:nvSpPr>
          <p:spPr bwMode="auto">
            <a:xfrm>
              <a:off x="7378700" y="-628650"/>
              <a:ext cx="88900" cy="87313"/>
            </a:xfrm>
            <a:custGeom>
              <a:avLst/>
              <a:gdLst>
                <a:gd name="T0" fmla="*/ 0 w 56"/>
                <a:gd name="T1" fmla="*/ 0 h 55"/>
                <a:gd name="T2" fmla="*/ 56 w 56"/>
                <a:gd name="T3" fmla="*/ 0 h 55"/>
                <a:gd name="T4" fmla="*/ 56 w 56"/>
                <a:gd name="T5" fmla="*/ 2 h 55"/>
                <a:gd name="T6" fmla="*/ 1 w 56"/>
                <a:gd name="T7" fmla="*/ 2 h 55"/>
                <a:gd name="T8" fmla="*/ 1 w 56"/>
                <a:gd name="T9" fmla="*/ 26 h 55"/>
                <a:gd name="T10" fmla="*/ 54 w 56"/>
                <a:gd name="T11" fmla="*/ 26 h 55"/>
                <a:gd name="T12" fmla="*/ 54 w 56"/>
                <a:gd name="T13" fmla="*/ 28 h 55"/>
                <a:gd name="T14" fmla="*/ 1 w 56"/>
                <a:gd name="T15" fmla="*/ 28 h 55"/>
                <a:gd name="T16" fmla="*/ 1 w 56"/>
                <a:gd name="T17" fmla="*/ 53 h 55"/>
                <a:gd name="T18" fmla="*/ 56 w 56"/>
                <a:gd name="T19" fmla="*/ 53 h 55"/>
                <a:gd name="T20" fmla="*/ 56 w 56"/>
                <a:gd name="T21" fmla="*/ 55 h 55"/>
                <a:gd name="T22" fmla="*/ 0 w 56"/>
                <a:gd name="T23" fmla="*/ 55 h 55"/>
                <a:gd name="T24" fmla="*/ 0 w 56"/>
                <a:gd name="T25" fmla="*/ 0 h 55"/>
                <a:gd name="T26" fmla="*/ 0 w 56"/>
                <a:gd name="T2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6" h="55">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9" name="Freeform 262"/>
            <p:cNvSpPr/>
            <p:nvPr/>
          </p:nvSpPr>
          <p:spPr bwMode="auto">
            <a:xfrm>
              <a:off x="7469188" y="-628650"/>
              <a:ext cx="171450" cy="87313"/>
            </a:xfrm>
            <a:custGeom>
              <a:avLst/>
              <a:gdLst>
                <a:gd name="T0" fmla="*/ 92 w 94"/>
                <a:gd name="T1" fmla="*/ 24 h 48"/>
                <a:gd name="T2" fmla="*/ 91 w 94"/>
                <a:gd name="T3" fmla="*/ 15 h 48"/>
                <a:gd name="T4" fmla="*/ 86 w 94"/>
                <a:gd name="T5" fmla="*/ 8 h 48"/>
                <a:gd name="T6" fmla="*/ 79 w 94"/>
                <a:gd name="T7" fmla="*/ 3 h 48"/>
                <a:gd name="T8" fmla="*/ 70 w 94"/>
                <a:gd name="T9" fmla="*/ 2 h 48"/>
                <a:gd name="T10" fmla="*/ 63 w 94"/>
                <a:gd name="T11" fmla="*/ 3 h 48"/>
                <a:gd name="T12" fmla="*/ 56 w 94"/>
                <a:gd name="T13" fmla="*/ 7 h 48"/>
                <a:gd name="T14" fmla="*/ 51 w 94"/>
                <a:gd name="T15" fmla="*/ 14 h 48"/>
                <a:gd name="T16" fmla="*/ 49 w 94"/>
                <a:gd name="T17" fmla="*/ 24 h 48"/>
                <a:gd name="T18" fmla="*/ 46 w 94"/>
                <a:gd name="T19" fmla="*/ 34 h 48"/>
                <a:gd name="T20" fmla="*/ 41 w 94"/>
                <a:gd name="T21" fmla="*/ 41 h 48"/>
                <a:gd name="T22" fmla="*/ 33 w 94"/>
                <a:gd name="T23" fmla="*/ 46 h 48"/>
                <a:gd name="T24" fmla="*/ 24 w 94"/>
                <a:gd name="T25" fmla="*/ 48 h 48"/>
                <a:gd name="T26" fmla="*/ 15 w 94"/>
                <a:gd name="T27" fmla="*/ 46 h 48"/>
                <a:gd name="T28" fmla="*/ 7 w 94"/>
                <a:gd name="T29" fmla="*/ 41 h 48"/>
                <a:gd name="T30" fmla="*/ 2 w 94"/>
                <a:gd name="T31" fmla="*/ 33 h 48"/>
                <a:gd name="T32" fmla="*/ 0 w 94"/>
                <a:gd name="T33" fmla="*/ 24 h 48"/>
                <a:gd name="T34" fmla="*/ 2 w 94"/>
                <a:gd name="T35" fmla="*/ 14 h 48"/>
                <a:gd name="T36" fmla="*/ 7 w 94"/>
                <a:gd name="T37" fmla="*/ 7 h 48"/>
                <a:gd name="T38" fmla="*/ 15 w 94"/>
                <a:gd name="T39" fmla="*/ 1 h 48"/>
                <a:gd name="T40" fmla="*/ 24 w 94"/>
                <a:gd name="T41" fmla="*/ 0 h 48"/>
                <a:gd name="T42" fmla="*/ 24 w 94"/>
                <a:gd name="T43" fmla="*/ 1 h 48"/>
                <a:gd name="T44" fmla="*/ 16 w 94"/>
                <a:gd name="T45" fmla="*/ 3 h 48"/>
                <a:gd name="T46" fmla="*/ 9 w 94"/>
                <a:gd name="T47" fmla="*/ 8 h 48"/>
                <a:gd name="T48" fmla="*/ 4 w 94"/>
                <a:gd name="T49" fmla="*/ 15 h 48"/>
                <a:gd name="T50" fmla="*/ 2 w 94"/>
                <a:gd name="T51" fmla="*/ 24 h 48"/>
                <a:gd name="T52" fmla="*/ 4 w 94"/>
                <a:gd name="T53" fmla="*/ 32 h 48"/>
                <a:gd name="T54" fmla="*/ 9 w 94"/>
                <a:gd name="T55" fmla="*/ 39 h 48"/>
                <a:gd name="T56" fmla="*/ 16 w 94"/>
                <a:gd name="T57" fmla="*/ 44 h 48"/>
                <a:gd name="T58" fmla="*/ 24 w 94"/>
                <a:gd name="T59" fmla="*/ 46 h 48"/>
                <a:gd name="T60" fmla="*/ 33 w 94"/>
                <a:gd name="T61" fmla="*/ 44 h 48"/>
                <a:gd name="T62" fmla="*/ 39 w 94"/>
                <a:gd name="T63" fmla="*/ 40 h 48"/>
                <a:gd name="T64" fmla="*/ 44 w 94"/>
                <a:gd name="T65" fmla="*/ 33 h 48"/>
                <a:gd name="T66" fmla="*/ 46 w 94"/>
                <a:gd name="T67" fmla="*/ 24 h 48"/>
                <a:gd name="T68" fmla="*/ 49 w 94"/>
                <a:gd name="T69" fmla="*/ 14 h 48"/>
                <a:gd name="T70" fmla="*/ 54 w 94"/>
                <a:gd name="T71" fmla="*/ 6 h 48"/>
                <a:gd name="T72" fmla="*/ 61 w 94"/>
                <a:gd name="T73" fmla="*/ 1 h 48"/>
                <a:gd name="T74" fmla="*/ 70 w 94"/>
                <a:gd name="T75" fmla="*/ 0 h 48"/>
                <a:gd name="T76" fmla="*/ 80 w 94"/>
                <a:gd name="T77" fmla="*/ 2 h 48"/>
                <a:gd name="T78" fmla="*/ 87 w 94"/>
                <a:gd name="T79" fmla="*/ 7 h 48"/>
                <a:gd name="T80" fmla="*/ 92 w 94"/>
                <a:gd name="T81" fmla="*/ 14 h 48"/>
                <a:gd name="T82" fmla="*/ 94 w 94"/>
                <a:gd name="T83" fmla="*/ 24 h 48"/>
                <a:gd name="T84" fmla="*/ 93 w 94"/>
                <a:gd name="T85" fmla="*/ 31 h 48"/>
                <a:gd name="T86" fmla="*/ 90 w 94"/>
                <a:gd name="T87" fmla="*/ 37 h 48"/>
                <a:gd name="T88" fmla="*/ 86 w 94"/>
                <a:gd name="T89" fmla="*/ 42 h 48"/>
                <a:gd name="T90" fmla="*/ 80 w 94"/>
                <a:gd name="T91" fmla="*/ 46 h 48"/>
                <a:gd name="T92" fmla="*/ 80 w 94"/>
                <a:gd name="T93" fmla="*/ 44 h 48"/>
                <a:gd name="T94" fmla="*/ 85 w 94"/>
                <a:gd name="T95" fmla="*/ 40 h 48"/>
                <a:gd name="T96" fmla="*/ 89 w 94"/>
                <a:gd name="T97" fmla="*/ 35 h 48"/>
                <a:gd name="T98" fmla="*/ 92 w 94"/>
                <a:gd name="T99" fmla="*/ 30 h 48"/>
                <a:gd name="T100" fmla="*/ 92 w 94"/>
                <a:gd name="T101"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4" h="48">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0" name="Freeform 263"/>
            <p:cNvSpPr/>
            <p:nvPr/>
          </p:nvSpPr>
          <p:spPr bwMode="auto">
            <a:xfrm>
              <a:off x="7645400" y="-628650"/>
              <a:ext cx="6350" cy="87313"/>
            </a:xfrm>
            <a:custGeom>
              <a:avLst/>
              <a:gdLst>
                <a:gd name="T0" fmla="*/ 0 w 4"/>
                <a:gd name="T1" fmla="*/ 0 h 55"/>
                <a:gd name="T2" fmla="*/ 0 w 4"/>
                <a:gd name="T3" fmla="*/ 55 h 55"/>
                <a:gd name="T4" fmla="*/ 4 w 4"/>
                <a:gd name="T5" fmla="*/ 55 h 55"/>
                <a:gd name="T6" fmla="*/ 4 w 4"/>
                <a:gd name="T7" fmla="*/ 0 h 55"/>
                <a:gd name="T8" fmla="*/ 0 w 4"/>
                <a:gd name="T9" fmla="*/ 0 h 55"/>
                <a:gd name="T10" fmla="*/ 0 w 4"/>
                <a:gd name="T11" fmla="*/ 0 h 55"/>
              </a:gdLst>
              <a:ahLst/>
              <a:cxnLst>
                <a:cxn ang="0">
                  <a:pos x="T0" y="T1"/>
                </a:cxn>
                <a:cxn ang="0">
                  <a:pos x="T2" y="T3"/>
                </a:cxn>
                <a:cxn ang="0">
                  <a:pos x="T4" y="T5"/>
                </a:cxn>
                <a:cxn ang="0">
                  <a:pos x="T6" y="T7"/>
                </a:cxn>
                <a:cxn ang="0">
                  <a:pos x="T8" y="T9"/>
                </a:cxn>
                <a:cxn ang="0">
                  <a:pos x="T10" y="T11"/>
                </a:cxn>
              </a:cxnLst>
              <a:rect l="0" t="0" r="r" b="b"/>
              <a:pathLst>
                <a:path w="4" h="55">
                  <a:moveTo>
                    <a:pt x="0" y="0"/>
                  </a:moveTo>
                  <a:lnTo>
                    <a:pt x="0" y="55"/>
                  </a:lnTo>
                  <a:lnTo>
                    <a:pt x="4" y="55"/>
                  </a:lnTo>
                  <a:lnTo>
                    <a:pt x="4"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1" name="Freeform 264"/>
            <p:cNvSpPr/>
            <p:nvPr/>
          </p:nvSpPr>
          <p:spPr bwMode="auto">
            <a:xfrm>
              <a:off x="7656513" y="-628650"/>
              <a:ext cx="88900" cy="87313"/>
            </a:xfrm>
            <a:custGeom>
              <a:avLst/>
              <a:gdLst>
                <a:gd name="T0" fmla="*/ 4 w 49"/>
                <a:gd name="T1" fmla="*/ 32 h 48"/>
                <a:gd name="T2" fmla="*/ 9 w 49"/>
                <a:gd name="T3" fmla="*/ 39 h 48"/>
                <a:gd name="T4" fmla="*/ 16 w 49"/>
                <a:gd name="T5" fmla="*/ 44 h 48"/>
                <a:gd name="T6" fmla="*/ 24 w 49"/>
                <a:gd name="T7" fmla="*/ 46 h 48"/>
                <a:gd name="T8" fmla="*/ 33 w 49"/>
                <a:gd name="T9" fmla="*/ 44 h 48"/>
                <a:gd name="T10" fmla="*/ 40 w 49"/>
                <a:gd name="T11" fmla="*/ 39 h 48"/>
                <a:gd name="T12" fmla="*/ 45 w 49"/>
                <a:gd name="T13" fmla="*/ 32 h 48"/>
                <a:gd name="T14" fmla="*/ 47 w 49"/>
                <a:gd name="T15" fmla="*/ 24 h 48"/>
                <a:gd name="T16" fmla="*/ 47 w 49"/>
                <a:gd name="T17" fmla="*/ 24 h 48"/>
                <a:gd name="T18" fmla="*/ 26 w 49"/>
                <a:gd name="T19" fmla="*/ 24 h 48"/>
                <a:gd name="T20" fmla="*/ 26 w 49"/>
                <a:gd name="T21" fmla="*/ 22 h 48"/>
                <a:gd name="T22" fmla="*/ 49 w 49"/>
                <a:gd name="T23" fmla="*/ 22 h 48"/>
                <a:gd name="T24" fmla="*/ 49 w 49"/>
                <a:gd name="T25" fmla="*/ 24 h 48"/>
                <a:gd name="T26" fmla="*/ 47 w 49"/>
                <a:gd name="T27" fmla="*/ 33 h 48"/>
                <a:gd name="T28" fmla="*/ 41 w 49"/>
                <a:gd name="T29" fmla="*/ 41 h 48"/>
                <a:gd name="T30" fmla="*/ 34 w 49"/>
                <a:gd name="T31" fmla="*/ 46 h 48"/>
                <a:gd name="T32" fmla="*/ 24 w 49"/>
                <a:gd name="T33" fmla="*/ 48 h 48"/>
                <a:gd name="T34" fmla="*/ 15 w 49"/>
                <a:gd name="T35" fmla="*/ 46 h 48"/>
                <a:gd name="T36" fmla="*/ 7 w 49"/>
                <a:gd name="T37" fmla="*/ 41 h 48"/>
                <a:gd name="T38" fmla="*/ 2 w 49"/>
                <a:gd name="T39" fmla="*/ 33 h 48"/>
                <a:gd name="T40" fmla="*/ 0 w 49"/>
                <a:gd name="T41" fmla="*/ 24 h 48"/>
                <a:gd name="T42" fmla="*/ 0 w 49"/>
                <a:gd name="T43" fmla="*/ 24 h 48"/>
                <a:gd name="T44" fmla="*/ 2 w 49"/>
                <a:gd name="T45" fmla="*/ 14 h 48"/>
                <a:gd name="T46" fmla="*/ 7 w 49"/>
                <a:gd name="T47" fmla="*/ 7 h 48"/>
                <a:gd name="T48" fmla="*/ 15 w 49"/>
                <a:gd name="T49" fmla="*/ 1 h 48"/>
                <a:gd name="T50" fmla="*/ 24 w 49"/>
                <a:gd name="T51" fmla="*/ 0 h 48"/>
                <a:gd name="T52" fmla="*/ 31 w 49"/>
                <a:gd name="T53" fmla="*/ 1 h 48"/>
                <a:gd name="T54" fmla="*/ 38 w 49"/>
                <a:gd name="T55" fmla="*/ 3 h 48"/>
                <a:gd name="T56" fmla="*/ 34 w 49"/>
                <a:gd name="T57" fmla="*/ 3 h 48"/>
                <a:gd name="T58" fmla="*/ 29 w 49"/>
                <a:gd name="T59" fmla="*/ 2 h 48"/>
                <a:gd name="T60" fmla="*/ 24 w 49"/>
                <a:gd name="T61" fmla="*/ 1 h 48"/>
                <a:gd name="T62" fmla="*/ 16 w 49"/>
                <a:gd name="T63" fmla="*/ 3 h 48"/>
                <a:gd name="T64" fmla="*/ 9 w 49"/>
                <a:gd name="T65" fmla="*/ 8 h 48"/>
                <a:gd name="T66" fmla="*/ 4 w 49"/>
                <a:gd name="T67" fmla="*/ 15 h 48"/>
                <a:gd name="T68" fmla="*/ 2 w 49"/>
                <a:gd name="T69" fmla="*/ 24 h 48"/>
                <a:gd name="T70" fmla="*/ 4 w 49"/>
                <a:gd name="T71"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 h="48">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2" name="Freeform 265"/>
            <p:cNvSpPr/>
            <p:nvPr/>
          </p:nvSpPr>
          <p:spPr bwMode="auto">
            <a:xfrm>
              <a:off x="7750175" y="-628650"/>
              <a:ext cx="87312" cy="87313"/>
            </a:xfrm>
            <a:custGeom>
              <a:avLst/>
              <a:gdLst>
                <a:gd name="T0" fmla="*/ 53 w 55"/>
                <a:gd name="T1" fmla="*/ 0 h 55"/>
                <a:gd name="T2" fmla="*/ 55 w 55"/>
                <a:gd name="T3" fmla="*/ 0 h 55"/>
                <a:gd name="T4" fmla="*/ 55 w 55"/>
                <a:gd name="T5" fmla="*/ 55 h 55"/>
                <a:gd name="T6" fmla="*/ 53 w 55"/>
                <a:gd name="T7" fmla="*/ 55 h 55"/>
                <a:gd name="T8" fmla="*/ 2 w 55"/>
                <a:gd name="T9" fmla="*/ 3 h 55"/>
                <a:gd name="T10" fmla="*/ 2 w 55"/>
                <a:gd name="T11" fmla="*/ 55 h 55"/>
                <a:gd name="T12" fmla="*/ 0 w 55"/>
                <a:gd name="T13" fmla="*/ 55 h 55"/>
                <a:gd name="T14" fmla="*/ 0 w 55"/>
                <a:gd name="T15" fmla="*/ 0 h 55"/>
                <a:gd name="T16" fmla="*/ 2 w 55"/>
                <a:gd name="T17" fmla="*/ 0 h 55"/>
                <a:gd name="T18" fmla="*/ 53 w 55"/>
                <a:gd name="T19" fmla="*/ 51 h 55"/>
                <a:gd name="T20" fmla="*/ 53 w 55"/>
                <a:gd name="T21" fmla="*/ 0 h 55"/>
                <a:gd name="T22" fmla="*/ 53 w 55"/>
                <a:gd name="T23"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3" name="Freeform 266"/>
            <p:cNvSpPr>
              <a:spLocks noEditPoints="1"/>
            </p:cNvSpPr>
            <p:nvPr/>
          </p:nvSpPr>
          <p:spPr bwMode="auto">
            <a:xfrm>
              <a:off x="699770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35 w 48"/>
                <a:gd name="T21" fmla="*/ 27 h 48"/>
                <a:gd name="T22" fmla="*/ 48 w 48"/>
                <a:gd name="T23" fmla="*/ 48 h 48"/>
                <a:gd name="T24" fmla="*/ 46 w 48"/>
                <a:gd name="T25" fmla="*/ 48 h 48"/>
                <a:gd name="T26" fmla="*/ 33 w 48"/>
                <a:gd name="T27" fmla="*/ 27 h 48"/>
                <a:gd name="T28" fmla="*/ 2 w 48"/>
                <a:gd name="T29" fmla="*/ 27 h 48"/>
                <a:gd name="T30" fmla="*/ 2 w 48"/>
                <a:gd name="T31" fmla="*/ 48 h 48"/>
                <a:gd name="T32" fmla="*/ 0 w 48"/>
                <a:gd name="T33" fmla="*/ 48 h 48"/>
                <a:gd name="T34" fmla="*/ 0 w 48"/>
                <a:gd name="T35" fmla="*/ 0 h 48"/>
                <a:gd name="T36" fmla="*/ 39 w 48"/>
                <a:gd name="T37" fmla="*/ 24 h 48"/>
                <a:gd name="T38" fmla="*/ 43 w 48"/>
                <a:gd name="T39" fmla="*/ 22 h 48"/>
                <a:gd name="T40" fmla="*/ 45 w 48"/>
                <a:gd name="T41" fmla="*/ 18 h 48"/>
                <a:gd name="T42" fmla="*/ 46 w 48"/>
                <a:gd name="T43" fmla="*/ 13 h 48"/>
                <a:gd name="T44" fmla="*/ 45 w 48"/>
                <a:gd name="T45" fmla="*/ 9 h 48"/>
                <a:gd name="T46" fmla="*/ 43 w 48"/>
                <a:gd name="T47" fmla="*/ 6 h 48"/>
                <a:gd name="T48" fmla="*/ 39 w 48"/>
                <a:gd name="T49" fmla="*/ 3 h 48"/>
                <a:gd name="T50" fmla="*/ 35 w 48"/>
                <a:gd name="T51" fmla="*/ 2 h 48"/>
                <a:gd name="T52" fmla="*/ 2 w 48"/>
                <a:gd name="T53" fmla="*/ 2 h 48"/>
                <a:gd name="T54" fmla="*/ 2 w 48"/>
                <a:gd name="T55" fmla="*/ 25 h 48"/>
                <a:gd name="T56" fmla="*/ 35 w 48"/>
                <a:gd name="T57" fmla="*/ 25 h 48"/>
                <a:gd name="T58" fmla="*/ 39 w 48"/>
                <a:gd name="T59"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4" name="Freeform 267"/>
            <p:cNvSpPr>
              <a:spLocks noEditPoints="1"/>
            </p:cNvSpPr>
            <p:nvPr/>
          </p:nvSpPr>
          <p:spPr bwMode="auto">
            <a:xfrm>
              <a:off x="7091363" y="-628650"/>
              <a:ext cx="87312" cy="87313"/>
            </a:xfrm>
            <a:custGeom>
              <a:avLst/>
              <a:gdLst>
                <a:gd name="T0" fmla="*/ 55 w 55"/>
                <a:gd name="T1" fmla="*/ 55 h 55"/>
                <a:gd name="T2" fmla="*/ 53 w 55"/>
                <a:gd name="T3" fmla="*/ 55 h 55"/>
                <a:gd name="T4" fmla="*/ 50 w 55"/>
                <a:gd name="T5" fmla="*/ 50 h 55"/>
                <a:gd name="T6" fmla="*/ 4 w 55"/>
                <a:gd name="T7" fmla="*/ 50 h 55"/>
                <a:gd name="T8" fmla="*/ 2 w 55"/>
                <a:gd name="T9" fmla="*/ 55 h 55"/>
                <a:gd name="T10" fmla="*/ 0 w 55"/>
                <a:gd name="T11" fmla="*/ 55 h 55"/>
                <a:gd name="T12" fmla="*/ 25 w 55"/>
                <a:gd name="T13" fmla="*/ 0 h 55"/>
                <a:gd name="T14" fmla="*/ 27 w 55"/>
                <a:gd name="T15" fmla="*/ 0 h 55"/>
                <a:gd name="T16" fmla="*/ 55 w 55"/>
                <a:gd name="T17" fmla="*/ 55 h 55"/>
                <a:gd name="T18" fmla="*/ 55 w 55"/>
                <a:gd name="T19" fmla="*/ 55 h 55"/>
                <a:gd name="T20" fmla="*/ 5 w 55"/>
                <a:gd name="T21" fmla="*/ 48 h 55"/>
                <a:gd name="T22" fmla="*/ 49 w 55"/>
                <a:gd name="T23" fmla="*/ 48 h 55"/>
                <a:gd name="T24" fmla="*/ 26 w 55"/>
                <a:gd name="T25" fmla="*/ 3 h 55"/>
                <a:gd name="T26" fmla="*/ 5 w 55"/>
                <a:gd name="T27" fmla="*/ 48 h 55"/>
                <a:gd name="T28" fmla="*/ 5 w 55"/>
                <a:gd name="T29" fmla="*/ 4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 h="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5" name="Freeform 268"/>
            <p:cNvSpPr>
              <a:spLocks noEditPoints="1"/>
            </p:cNvSpPr>
            <p:nvPr/>
          </p:nvSpPr>
          <p:spPr bwMode="auto">
            <a:xfrm>
              <a:off x="718185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2 w 48"/>
                <a:gd name="T21" fmla="*/ 27 h 48"/>
                <a:gd name="T22" fmla="*/ 2 w 48"/>
                <a:gd name="T23" fmla="*/ 48 h 48"/>
                <a:gd name="T24" fmla="*/ 0 w 48"/>
                <a:gd name="T25" fmla="*/ 48 h 48"/>
                <a:gd name="T26" fmla="*/ 0 w 48"/>
                <a:gd name="T27" fmla="*/ 0 h 48"/>
                <a:gd name="T28" fmla="*/ 35 w 48"/>
                <a:gd name="T29" fmla="*/ 25 h 48"/>
                <a:gd name="T30" fmla="*/ 39 w 48"/>
                <a:gd name="T31" fmla="*/ 24 h 48"/>
                <a:gd name="T32" fmla="*/ 43 w 48"/>
                <a:gd name="T33" fmla="*/ 22 h 48"/>
                <a:gd name="T34" fmla="*/ 45 w 48"/>
                <a:gd name="T35" fmla="*/ 18 h 48"/>
                <a:gd name="T36" fmla="*/ 46 w 48"/>
                <a:gd name="T37" fmla="*/ 13 h 48"/>
                <a:gd name="T38" fmla="*/ 45 w 48"/>
                <a:gd name="T39" fmla="*/ 9 h 48"/>
                <a:gd name="T40" fmla="*/ 43 w 48"/>
                <a:gd name="T41" fmla="*/ 6 h 48"/>
                <a:gd name="T42" fmla="*/ 39 w 48"/>
                <a:gd name="T43" fmla="*/ 3 h 48"/>
                <a:gd name="T44" fmla="*/ 35 w 48"/>
                <a:gd name="T45" fmla="*/ 2 h 48"/>
                <a:gd name="T46" fmla="*/ 2 w 48"/>
                <a:gd name="T47" fmla="*/ 2 h 48"/>
                <a:gd name="T48" fmla="*/ 2 w 48"/>
                <a:gd name="T49" fmla="*/ 25 h 48"/>
                <a:gd name="T50" fmla="*/ 35 w 48"/>
                <a:gd name="T51" fmla="*/ 2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6" name="Freeform 269"/>
            <p:cNvSpPr/>
            <p:nvPr/>
          </p:nvSpPr>
          <p:spPr bwMode="auto">
            <a:xfrm>
              <a:off x="7273925" y="-628650"/>
              <a:ext cx="3175" cy="87313"/>
            </a:xfrm>
            <a:custGeom>
              <a:avLst/>
              <a:gdLst>
                <a:gd name="T0" fmla="*/ 0 w 2"/>
                <a:gd name="T1" fmla="*/ 0 h 55"/>
                <a:gd name="T2" fmla="*/ 0 w 2"/>
                <a:gd name="T3" fmla="*/ 55 h 55"/>
                <a:gd name="T4" fmla="*/ 2 w 2"/>
                <a:gd name="T5" fmla="*/ 55 h 55"/>
                <a:gd name="T6" fmla="*/ 2 w 2"/>
                <a:gd name="T7" fmla="*/ 0 h 55"/>
                <a:gd name="T8" fmla="*/ 0 w 2"/>
                <a:gd name="T9" fmla="*/ 0 h 55"/>
                <a:gd name="T10" fmla="*/ 0 w 2"/>
                <a:gd name="T11" fmla="*/ 0 h 55"/>
              </a:gdLst>
              <a:ahLst/>
              <a:cxnLst>
                <a:cxn ang="0">
                  <a:pos x="T0" y="T1"/>
                </a:cxn>
                <a:cxn ang="0">
                  <a:pos x="T2" y="T3"/>
                </a:cxn>
                <a:cxn ang="0">
                  <a:pos x="T4" y="T5"/>
                </a:cxn>
                <a:cxn ang="0">
                  <a:pos x="T6" y="T7"/>
                </a:cxn>
                <a:cxn ang="0">
                  <a:pos x="T8" y="T9"/>
                </a:cxn>
                <a:cxn ang="0">
                  <a:pos x="T10" y="T11"/>
                </a:cxn>
              </a:cxnLst>
              <a:rect l="0" t="0" r="r" b="b"/>
              <a:pathLst>
                <a:path w="2" h="55">
                  <a:moveTo>
                    <a:pt x="0" y="0"/>
                  </a:moveTo>
                  <a:lnTo>
                    <a:pt x="0" y="55"/>
                  </a:lnTo>
                  <a:lnTo>
                    <a:pt x="2" y="55"/>
                  </a:lnTo>
                  <a:lnTo>
                    <a:pt x="2"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7" name="Freeform 270"/>
            <p:cNvSpPr>
              <a:spLocks noEditPoints="1"/>
            </p:cNvSpPr>
            <p:nvPr/>
          </p:nvSpPr>
          <p:spPr bwMode="auto">
            <a:xfrm>
              <a:off x="7285038" y="-628650"/>
              <a:ext cx="88900" cy="87313"/>
            </a:xfrm>
            <a:custGeom>
              <a:avLst/>
              <a:gdLst>
                <a:gd name="T0" fmla="*/ 0 w 49"/>
                <a:gd name="T1" fmla="*/ 0 h 48"/>
                <a:gd name="T2" fmla="*/ 25 w 49"/>
                <a:gd name="T3" fmla="*/ 0 h 48"/>
                <a:gd name="T4" fmla="*/ 34 w 49"/>
                <a:gd name="T5" fmla="*/ 2 h 48"/>
                <a:gd name="T6" fmla="*/ 42 w 49"/>
                <a:gd name="T7" fmla="*/ 7 h 48"/>
                <a:gd name="T8" fmla="*/ 47 w 49"/>
                <a:gd name="T9" fmla="*/ 15 h 48"/>
                <a:gd name="T10" fmla="*/ 49 w 49"/>
                <a:gd name="T11" fmla="*/ 24 h 48"/>
                <a:gd name="T12" fmla="*/ 47 w 49"/>
                <a:gd name="T13" fmla="*/ 33 h 48"/>
                <a:gd name="T14" fmla="*/ 42 w 49"/>
                <a:gd name="T15" fmla="*/ 41 h 48"/>
                <a:gd name="T16" fmla="*/ 34 w 49"/>
                <a:gd name="T17" fmla="*/ 46 h 48"/>
                <a:gd name="T18" fmla="*/ 25 w 49"/>
                <a:gd name="T19" fmla="*/ 48 h 48"/>
                <a:gd name="T20" fmla="*/ 0 w 49"/>
                <a:gd name="T21" fmla="*/ 48 h 48"/>
                <a:gd name="T22" fmla="*/ 0 w 49"/>
                <a:gd name="T23" fmla="*/ 0 h 48"/>
                <a:gd name="T24" fmla="*/ 25 w 49"/>
                <a:gd name="T25" fmla="*/ 46 h 48"/>
                <a:gd name="T26" fmla="*/ 33 w 49"/>
                <a:gd name="T27" fmla="*/ 44 h 48"/>
                <a:gd name="T28" fmla="*/ 40 w 49"/>
                <a:gd name="T29" fmla="*/ 39 h 48"/>
                <a:gd name="T30" fmla="*/ 45 w 49"/>
                <a:gd name="T31" fmla="*/ 32 h 48"/>
                <a:gd name="T32" fmla="*/ 47 w 49"/>
                <a:gd name="T33" fmla="*/ 24 h 48"/>
                <a:gd name="T34" fmla="*/ 45 w 49"/>
                <a:gd name="T35" fmla="*/ 15 h 48"/>
                <a:gd name="T36" fmla="*/ 40 w 49"/>
                <a:gd name="T37" fmla="*/ 9 h 48"/>
                <a:gd name="T38" fmla="*/ 33 w 49"/>
                <a:gd name="T39" fmla="*/ 4 h 48"/>
                <a:gd name="T40" fmla="*/ 25 w 49"/>
                <a:gd name="T41" fmla="*/ 2 h 48"/>
                <a:gd name="T42" fmla="*/ 2 w 49"/>
                <a:gd name="T43" fmla="*/ 2 h 48"/>
                <a:gd name="T44" fmla="*/ 2 w 49"/>
                <a:gd name="T45" fmla="*/ 46 h 48"/>
                <a:gd name="T46" fmla="*/ 25 w 49"/>
                <a:gd name="T47" fmla="*/ 46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9" h="48">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8" name="Freeform 271"/>
            <p:cNvSpPr/>
            <p:nvPr/>
          </p:nvSpPr>
          <p:spPr bwMode="auto">
            <a:xfrm>
              <a:off x="7378700" y="-628650"/>
              <a:ext cx="88900" cy="87313"/>
            </a:xfrm>
            <a:custGeom>
              <a:avLst/>
              <a:gdLst>
                <a:gd name="T0" fmla="*/ 0 w 56"/>
                <a:gd name="T1" fmla="*/ 0 h 55"/>
                <a:gd name="T2" fmla="*/ 56 w 56"/>
                <a:gd name="T3" fmla="*/ 0 h 55"/>
                <a:gd name="T4" fmla="*/ 56 w 56"/>
                <a:gd name="T5" fmla="*/ 2 h 55"/>
                <a:gd name="T6" fmla="*/ 1 w 56"/>
                <a:gd name="T7" fmla="*/ 2 h 55"/>
                <a:gd name="T8" fmla="*/ 1 w 56"/>
                <a:gd name="T9" fmla="*/ 26 h 55"/>
                <a:gd name="T10" fmla="*/ 54 w 56"/>
                <a:gd name="T11" fmla="*/ 26 h 55"/>
                <a:gd name="T12" fmla="*/ 54 w 56"/>
                <a:gd name="T13" fmla="*/ 28 h 55"/>
                <a:gd name="T14" fmla="*/ 1 w 56"/>
                <a:gd name="T15" fmla="*/ 28 h 55"/>
                <a:gd name="T16" fmla="*/ 1 w 56"/>
                <a:gd name="T17" fmla="*/ 53 h 55"/>
                <a:gd name="T18" fmla="*/ 56 w 56"/>
                <a:gd name="T19" fmla="*/ 53 h 55"/>
                <a:gd name="T20" fmla="*/ 56 w 56"/>
                <a:gd name="T21" fmla="*/ 55 h 55"/>
                <a:gd name="T22" fmla="*/ 0 w 56"/>
                <a:gd name="T23" fmla="*/ 55 h 55"/>
                <a:gd name="T24" fmla="*/ 0 w 56"/>
                <a:gd name="T25" fmla="*/ 0 h 55"/>
                <a:gd name="T26" fmla="*/ 0 w 56"/>
                <a:gd name="T2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6" h="55">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9" name="Freeform 272"/>
            <p:cNvSpPr/>
            <p:nvPr/>
          </p:nvSpPr>
          <p:spPr bwMode="auto">
            <a:xfrm>
              <a:off x="7469188" y="-628650"/>
              <a:ext cx="171450" cy="87313"/>
            </a:xfrm>
            <a:custGeom>
              <a:avLst/>
              <a:gdLst>
                <a:gd name="T0" fmla="*/ 92 w 94"/>
                <a:gd name="T1" fmla="*/ 24 h 48"/>
                <a:gd name="T2" fmla="*/ 91 w 94"/>
                <a:gd name="T3" fmla="*/ 15 h 48"/>
                <a:gd name="T4" fmla="*/ 86 w 94"/>
                <a:gd name="T5" fmla="*/ 8 h 48"/>
                <a:gd name="T6" fmla="*/ 79 w 94"/>
                <a:gd name="T7" fmla="*/ 3 h 48"/>
                <a:gd name="T8" fmla="*/ 70 w 94"/>
                <a:gd name="T9" fmla="*/ 2 h 48"/>
                <a:gd name="T10" fmla="*/ 63 w 94"/>
                <a:gd name="T11" fmla="*/ 3 h 48"/>
                <a:gd name="T12" fmla="*/ 56 w 94"/>
                <a:gd name="T13" fmla="*/ 7 h 48"/>
                <a:gd name="T14" fmla="*/ 51 w 94"/>
                <a:gd name="T15" fmla="*/ 14 h 48"/>
                <a:gd name="T16" fmla="*/ 49 w 94"/>
                <a:gd name="T17" fmla="*/ 24 h 48"/>
                <a:gd name="T18" fmla="*/ 46 w 94"/>
                <a:gd name="T19" fmla="*/ 34 h 48"/>
                <a:gd name="T20" fmla="*/ 41 w 94"/>
                <a:gd name="T21" fmla="*/ 41 h 48"/>
                <a:gd name="T22" fmla="*/ 33 w 94"/>
                <a:gd name="T23" fmla="*/ 46 h 48"/>
                <a:gd name="T24" fmla="*/ 24 w 94"/>
                <a:gd name="T25" fmla="*/ 48 h 48"/>
                <a:gd name="T26" fmla="*/ 15 w 94"/>
                <a:gd name="T27" fmla="*/ 46 h 48"/>
                <a:gd name="T28" fmla="*/ 7 w 94"/>
                <a:gd name="T29" fmla="*/ 41 h 48"/>
                <a:gd name="T30" fmla="*/ 2 w 94"/>
                <a:gd name="T31" fmla="*/ 33 h 48"/>
                <a:gd name="T32" fmla="*/ 0 w 94"/>
                <a:gd name="T33" fmla="*/ 24 h 48"/>
                <a:gd name="T34" fmla="*/ 2 w 94"/>
                <a:gd name="T35" fmla="*/ 14 h 48"/>
                <a:gd name="T36" fmla="*/ 7 w 94"/>
                <a:gd name="T37" fmla="*/ 7 h 48"/>
                <a:gd name="T38" fmla="*/ 15 w 94"/>
                <a:gd name="T39" fmla="*/ 1 h 48"/>
                <a:gd name="T40" fmla="*/ 24 w 94"/>
                <a:gd name="T41" fmla="*/ 0 h 48"/>
                <a:gd name="T42" fmla="*/ 24 w 94"/>
                <a:gd name="T43" fmla="*/ 1 h 48"/>
                <a:gd name="T44" fmla="*/ 16 w 94"/>
                <a:gd name="T45" fmla="*/ 3 h 48"/>
                <a:gd name="T46" fmla="*/ 9 w 94"/>
                <a:gd name="T47" fmla="*/ 8 h 48"/>
                <a:gd name="T48" fmla="*/ 4 w 94"/>
                <a:gd name="T49" fmla="*/ 15 h 48"/>
                <a:gd name="T50" fmla="*/ 2 w 94"/>
                <a:gd name="T51" fmla="*/ 24 h 48"/>
                <a:gd name="T52" fmla="*/ 4 w 94"/>
                <a:gd name="T53" fmla="*/ 32 h 48"/>
                <a:gd name="T54" fmla="*/ 9 w 94"/>
                <a:gd name="T55" fmla="*/ 39 h 48"/>
                <a:gd name="T56" fmla="*/ 16 w 94"/>
                <a:gd name="T57" fmla="*/ 44 h 48"/>
                <a:gd name="T58" fmla="*/ 24 w 94"/>
                <a:gd name="T59" fmla="*/ 46 h 48"/>
                <a:gd name="T60" fmla="*/ 33 w 94"/>
                <a:gd name="T61" fmla="*/ 44 h 48"/>
                <a:gd name="T62" fmla="*/ 39 w 94"/>
                <a:gd name="T63" fmla="*/ 40 h 48"/>
                <a:gd name="T64" fmla="*/ 44 w 94"/>
                <a:gd name="T65" fmla="*/ 33 h 48"/>
                <a:gd name="T66" fmla="*/ 46 w 94"/>
                <a:gd name="T67" fmla="*/ 24 h 48"/>
                <a:gd name="T68" fmla="*/ 49 w 94"/>
                <a:gd name="T69" fmla="*/ 14 h 48"/>
                <a:gd name="T70" fmla="*/ 54 w 94"/>
                <a:gd name="T71" fmla="*/ 6 h 48"/>
                <a:gd name="T72" fmla="*/ 61 w 94"/>
                <a:gd name="T73" fmla="*/ 1 h 48"/>
                <a:gd name="T74" fmla="*/ 70 w 94"/>
                <a:gd name="T75" fmla="*/ 0 h 48"/>
                <a:gd name="T76" fmla="*/ 80 w 94"/>
                <a:gd name="T77" fmla="*/ 2 h 48"/>
                <a:gd name="T78" fmla="*/ 87 w 94"/>
                <a:gd name="T79" fmla="*/ 7 h 48"/>
                <a:gd name="T80" fmla="*/ 92 w 94"/>
                <a:gd name="T81" fmla="*/ 14 h 48"/>
                <a:gd name="T82" fmla="*/ 94 w 94"/>
                <a:gd name="T83" fmla="*/ 24 h 48"/>
                <a:gd name="T84" fmla="*/ 93 w 94"/>
                <a:gd name="T85" fmla="*/ 31 h 48"/>
                <a:gd name="T86" fmla="*/ 90 w 94"/>
                <a:gd name="T87" fmla="*/ 37 h 48"/>
                <a:gd name="T88" fmla="*/ 86 w 94"/>
                <a:gd name="T89" fmla="*/ 42 h 48"/>
                <a:gd name="T90" fmla="*/ 80 w 94"/>
                <a:gd name="T91" fmla="*/ 46 h 48"/>
                <a:gd name="T92" fmla="*/ 80 w 94"/>
                <a:gd name="T93" fmla="*/ 44 h 48"/>
                <a:gd name="T94" fmla="*/ 85 w 94"/>
                <a:gd name="T95" fmla="*/ 40 h 48"/>
                <a:gd name="T96" fmla="*/ 89 w 94"/>
                <a:gd name="T97" fmla="*/ 35 h 48"/>
                <a:gd name="T98" fmla="*/ 92 w 94"/>
                <a:gd name="T99" fmla="*/ 30 h 48"/>
                <a:gd name="T100" fmla="*/ 92 w 94"/>
                <a:gd name="T101"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4" h="48">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0" name="Freeform 273"/>
            <p:cNvSpPr/>
            <p:nvPr/>
          </p:nvSpPr>
          <p:spPr bwMode="auto">
            <a:xfrm>
              <a:off x="7645400" y="-628650"/>
              <a:ext cx="6350" cy="87313"/>
            </a:xfrm>
            <a:custGeom>
              <a:avLst/>
              <a:gdLst>
                <a:gd name="T0" fmla="*/ 0 w 4"/>
                <a:gd name="T1" fmla="*/ 0 h 55"/>
                <a:gd name="T2" fmla="*/ 0 w 4"/>
                <a:gd name="T3" fmla="*/ 55 h 55"/>
                <a:gd name="T4" fmla="*/ 4 w 4"/>
                <a:gd name="T5" fmla="*/ 55 h 55"/>
                <a:gd name="T6" fmla="*/ 4 w 4"/>
                <a:gd name="T7" fmla="*/ 0 h 55"/>
                <a:gd name="T8" fmla="*/ 0 w 4"/>
                <a:gd name="T9" fmla="*/ 0 h 55"/>
                <a:gd name="T10" fmla="*/ 0 w 4"/>
                <a:gd name="T11" fmla="*/ 0 h 55"/>
              </a:gdLst>
              <a:ahLst/>
              <a:cxnLst>
                <a:cxn ang="0">
                  <a:pos x="T0" y="T1"/>
                </a:cxn>
                <a:cxn ang="0">
                  <a:pos x="T2" y="T3"/>
                </a:cxn>
                <a:cxn ang="0">
                  <a:pos x="T4" y="T5"/>
                </a:cxn>
                <a:cxn ang="0">
                  <a:pos x="T6" y="T7"/>
                </a:cxn>
                <a:cxn ang="0">
                  <a:pos x="T8" y="T9"/>
                </a:cxn>
                <a:cxn ang="0">
                  <a:pos x="T10" y="T11"/>
                </a:cxn>
              </a:cxnLst>
              <a:rect l="0" t="0" r="r" b="b"/>
              <a:pathLst>
                <a:path w="4" h="55">
                  <a:moveTo>
                    <a:pt x="0" y="0"/>
                  </a:moveTo>
                  <a:lnTo>
                    <a:pt x="0" y="55"/>
                  </a:lnTo>
                  <a:lnTo>
                    <a:pt x="4" y="55"/>
                  </a:lnTo>
                  <a:lnTo>
                    <a:pt x="4"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1" name="Freeform 274"/>
            <p:cNvSpPr/>
            <p:nvPr/>
          </p:nvSpPr>
          <p:spPr bwMode="auto">
            <a:xfrm>
              <a:off x="7656513" y="-628650"/>
              <a:ext cx="88900" cy="87313"/>
            </a:xfrm>
            <a:custGeom>
              <a:avLst/>
              <a:gdLst>
                <a:gd name="T0" fmla="*/ 4 w 49"/>
                <a:gd name="T1" fmla="*/ 32 h 48"/>
                <a:gd name="T2" fmla="*/ 9 w 49"/>
                <a:gd name="T3" fmla="*/ 39 h 48"/>
                <a:gd name="T4" fmla="*/ 16 w 49"/>
                <a:gd name="T5" fmla="*/ 44 h 48"/>
                <a:gd name="T6" fmla="*/ 24 w 49"/>
                <a:gd name="T7" fmla="*/ 46 h 48"/>
                <a:gd name="T8" fmla="*/ 33 w 49"/>
                <a:gd name="T9" fmla="*/ 44 h 48"/>
                <a:gd name="T10" fmla="*/ 40 w 49"/>
                <a:gd name="T11" fmla="*/ 39 h 48"/>
                <a:gd name="T12" fmla="*/ 45 w 49"/>
                <a:gd name="T13" fmla="*/ 32 h 48"/>
                <a:gd name="T14" fmla="*/ 47 w 49"/>
                <a:gd name="T15" fmla="*/ 24 h 48"/>
                <a:gd name="T16" fmla="*/ 47 w 49"/>
                <a:gd name="T17" fmla="*/ 24 h 48"/>
                <a:gd name="T18" fmla="*/ 26 w 49"/>
                <a:gd name="T19" fmla="*/ 24 h 48"/>
                <a:gd name="T20" fmla="*/ 26 w 49"/>
                <a:gd name="T21" fmla="*/ 22 h 48"/>
                <a:gd name="T22" fmla="*/ 49 w 49"/>
                <a:gd name="T23" fmla="*/ 22 h 48"/>
                <a:gd name="T24" fmla="*/ 49 w 49"/>
                <a:gd name="T25" fmla="*/ 24 h 48"/>
                <a:gd name="T26" fmla="*/ 47 w 49"/>
                <a:gd name="T27" fmla="*/ 33 h 48"/>
                <a:gd name="T28" fmla="*/ 41 w 49"/>
                <a:gd name="T29" fmla="*/ 41 h 48"/>
                <a:gd name="T30" fmla="*/ 34 w 49"/>
                <a:gd name="T31" fmla="*/ 46 h 48"/>
                <a:gd name="T32" fmla="*/ 24 w 49"/>
                <a:gd name="T33" fmla="*/ 48 h 48"/>
                <a:gd name="T34" fmla="*/ 15 w 49"/>
                <a:gd name="T35" fmla="*/ 46 h 48"/>
                <a:gd name="T36" fmla="*/ 7 w 49"/>
                <a:gd name="T37" fmla="*/ 41 h 48"/>
                <a:gd name="T38" fmla="*/ 2 w 49"/>
                <a:gd name="T39" fmla="*/ 33 h 48"/>
                <a:gd name="T40" fmla="*/ 0 w 49"/>
                <a:gd name="T41" fmla="*/ 24 h 48"/>
                <a:gd name="T42" fmla="*/ 0 w 49"/>
                <a:gd name="T43" fmla="*/ 24 h 48"/>
                <a:gd name="T44" fmla="*/ 2 w 49"/>
                <a:gd name="T45" fmla="*/ 14 h 48"/>
                <a:gd name="T46" fmla="*/ 7 w 49"/>
                <a:gd name="T47" fmla="*/ 7 h 48"/>
                <a:gd name="T48" fmla="*/ 15 w 49"/>
                <a:gd name="T49" fmla="*/ 1 h 48"/>
                <a:gd name="T50" fmla="*/ 24 w 49"/>
                <a:gd name="T51" fmla="*/ 0 h 48"/>
                <a:gd name="T52" fmla="*/ 31 w 49"/>
                <a:gd name="T53" fmla="*/ 1 h 48"/>
                <a:gd name="T54" fmla="*/ 38 w 49"/>
                <a:gd name="T55" fmla="*/ 3 h 48"/>
                <a:gd name="T56" fmla="*/ 34 w 49"/>
                <a:gd name="T57" fmla="*/ 3 h 48"/>
                <a:gd name="T58" fmla="*/ 29 w 49"/>
                <a:gd name="T59" fmla="*/ 2 h 48"/>
                <a:gd name="T60" fmla="*/ 24 w 49"/>
                <a:gd name="T61" fmla="*/ 1 h 48"/>
                <a:gd name="T62" fmla="*/ 16 w 49"/>
                <a:gd name="T63" fmla="*/ 3 h 48"/>
                <a:gd name="T64" fmla="*/ 9 w 49"/>
                <a:gd name="T65" fmla="*/ 8 h 48"/>
                <a:gd name="T66" fmla="*/ 4 w 49"/>
                <a:gd name="T67" fmla="*/ 15 h 48"/>
                <a:gd name="T68" fmla="*/ 2 w 49"/>
                <a:gd name="T69" fmla="*/ 24 h 48"/>
                <a:gd name="T70" fmla="*/ 4 w 49"/>
                <a:gd name="T71"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 h="48">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2" name="Freeform 275"/>
            <p:cNvSpPr/>
            <p:nvPr/>
          </p:nvSpPr>
          <p:spPr bwMode="auto">
            <a:xfrm>
              <a:off x="7750175" y="-628650"/>
              <a:ext cx="87312" cy="87313"/>
            </a:xfrm>
            <a:custGeom>
              <a:avLst/>
              <a:gdLst>
                <a:gd name="T0" fmla="*/ 53 w 55"/>
                <a:gd name="T1" fmla="*/ 0 h 55"/>
                <a:gd name="T2" fmla="*/ 55 w 55"/>
                <a:gd name="T3" fmla="*/ 0 h 55"/>
                <a:gd name="T4" fmla="*/ 55 w 55"/>
                <a:gd name="T5" fmla="*/ 55 h 55"/>
                <a:gd name="T6" fmla="*/ 53 w 55"/>
                <a:gd name="T7" fmla="*/ 55 h 55"/>
                <a:gd name="T8" fmla="*/ 2 w 55"/>
                <a:gd name="T9" fmla="*/ 3 h 55"/>
                <a:gd name="T10" fmla="*/ 2 w 55"/>
                <a:gd name="T11" fmla="*/ 55 h 55"/>
                <a:gd name="T12" fmla="*/ 0 w 55"/>
                <a:gd name="T13" fmla="*/ 55 h 55"/>
                <a:gd name="T14" fmla="*/ 0 w 55"/>
                <a:gd name="T15" fmla="*/ 0 h 55"/>
                <a:gd name="T16" fmla="*/ 2 w 55"/>
                <a:gd name="T17" fmla="*/ 0 h 55"/>
                <a:gd name="T18" fmla="*/ 53 w 55"/>
                <a:gd name="T19" fmla="*/ 51 h 55"/>
                <a:gd name="T20" fmla="*/ 53 w 55"/>
                <a:gd name="T21" fmla="*/ 0 h 55"/>
                <a:gd name="T22" fmla="*/ 53 w 55"/>
                <a:gd name="T23"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3" name="Freeform 276"/>
            <p:cNvSpPr>
              <a:spLocks noEditPoints="1"/>
            </p:cNvSpPr>
            <p:nvPr/>
          </p:nvSpPr>
          <p:spPr bwMode="auto">
            <a:xfrm>
              <a:off x="6997700" y="-892175"/>
              <a:ext cx="214312" cy="209550"/>
            </a:xfrm>
            <a:custGeom>
              <a:avLst/>
              <a:gdLst>
                <a:gd name="T0" fmla="*/ 32 w 117"/>
                <a:gd name="T1" fmla="*/ 5 h 115"/>
                <a:gd name="T2" fmla="*/ 32 w 117"/>
                <a:gd name="T3" fmla="*/ 7 h 115"/>
                <a:gd name="T4" fmla="*/ 27 w 117"/>
                <a:gd name="T5" fmla="*/ 13 h 115"/>
                <a:gd name="T6" fmla="*/ 38 w 117"/>
                <a:gd name="T7" fmla="*/ 19 h 115"/>
                <a:gd name="T8" fmla="*/ 48 w 117"/>
                <a:gd name="T9" fmla="*/ 26 h 115"/>
                <a:gd name="T10" fmla="*/ 20 w 117"/>
                <a:gd name="T11" fmla="*/ 25 h 115"/>
                <a:gd name="T12" fmla="*/ 8 w 117"/>
                <a:gd name="T13" fmla="*/ 41 h 115"/>
                <a:gd name="T14" fmla="*/ 24 w 117"/>
                <a:gd name="T15" fmla="*/ 1 h 115"/>
                <a:gd name="T16" fmla="*/ 23 w 117"/>
                <a:gd name="T17" fmla="*/ 64 h 115"/>
                <a:gd name="T18" fmla="*/ 20 w 117"/>
                <a:gd name="T19" fmla="*/ 48 h 115"/>
                <a:gd name="T20" fmla="*/ 10 w 117"/>
                <a:gd name="T21" fmla="*/ 40 h 115"/>
                <a:gd name="T22" fmla="*/ 20 w 117"/>
                <a:gd name="T23" fmla="*/ 41 h 115"/>
                <a:gd name="T24" fmla="*/ 42 w 117"/>
                <a:gd name="T25" fmla="*/ 41 h 115"/>
                <a:gd name="T26" fmla="*/ 43 w 117"/>
                <a:gd name="T27" fmla="*/ 48 h 115"/>
                <a:gd name="T28" fmla="*/ 30 w 117"/>
                <a:gd name="T29" fmla="*/ 48 h 115"/>
                <a:gd name="T30" fmla="*/ 39 w 117"/>
                <a:gd name="T31" fmla="*/ 64 h 115"/>
                <a:gd name="T32" fmla="*/ 49 w 117"/>
                <a:gd name="T33" fmla="*/ 71 h 115"/>
                <a:gd name="T34" fmla="*/ 30 w 117"/>
                <a:gd name="T35" fmla="*/ 71 h 115"/>
                <a:gd name="T36" fmla="*/ 35 w 117"/>
                <a:gd name="T37" fmla="*/ 93 h 115"/>
                <a:gd name="T38" fmla="*/ 48 w 117"/>
                <a:gd name="T39" fmla="*/ 92 h 115"/>
                <a:gd name="T40" fmla="*/ 24 w 117"/>
                <a:gd name="T41" fmla="*/ 108 h 115"/>
                <a:gd name="T42" fmla="*/ 23 w 117"/>
                <a:gd name="T43" fmla="*/ 95 h 115"/>
                <a:gd name="T44" fmla="*/ 15 w 117"/>
                <a:gd name="T45" fmla="*/ 71 h 115"/>
                <a:gd name="T46" fmla="*/ 0 w 117"/>
                <a:gd name="T47" fmla="*/ 63 h 115"/>
                <a:gd name="T48" fmla="*/ 66 w 117"/>
                <a:gd name="T49" fmla="*/ 66 h 115"/>
                <a:gd name="T50" fmla="*/ 53 w 117"/>
                <a:gd name="T51" fmla="*/ 67 h 115"/>
                <a:gd name="T52" fmla="*/ 54 w 117"/>
                <a:gd name="T53" fmla="*/ 57 h 115"/>
                <a:gd name="T54" fmla="*/ 53 w 117"/>
                <a:gd name="T55" fmla="*/ 28 h 115"/>
                <a:gd name="T56" fmla="*/ 82 w 117"/>
                <a:gd name="T57" fmla="*/ 28 h 115"/>
                <a:gd name="T58" fmla="*/ 94 w 117"/>
                <a:gd name="T59" fmla="*/ 0 h 115"/>
                <a:gd name="T60" fmla="*/ 105 w 117"/>
                <a:gd name="T61" fmla="*/ 5 h 115"/>
                <a:gd name="T62" fmla="*/ 98 w 117"/>
                <a:gd name="T63" fmla="*/ 10 h 115"/>
                <a:gd name="T64" fmla="*/ 95 w 117"/>
                <a:gd name="T65" fmla="*/ 28 h 115"/>
                <a:gd name="T66" fmla="*/ 104 w 117"/>
                <a:gd name="T67" fmla="*/ 37 h 115"/>
                <a:gd name="T68" fmla="*/ 105 w 117"/>
                <a:gd name="T69" fmla="*/ 67 h 115"/>
                <a:gd name="T70" fmla="*/ 95 w 117"/>
                <a:gd name="T71" fmla="*/ 66 h 115"/>
                <a:gd name="T72" fmla="*/ 92 w 117"/>
                <a:gd name="T73" fmla="*/ 102 h 115"/>
                <a:gd name="T74" fmla="*/ 100 w 117"/>
                <a:gd name="T75" fmla="*/ 108 h 115"/>
                <a:gd name="T76" fmla="*/ 117 w 117"/>
                <a:gd name="T77" fmla="*/ 99 h 115"/>
                <a:gd name="T78" fmla="*/ 94 w 117"/>
                <a:gd name="T79" fmla="*/ 114 h 115"/>
                <a:gd name="T80" fmla="*/ 84 w 117"/>
                <a:gd name="T81" fmla="*/ 66 h 115"/>
                <a:gd name="T82" fmla="*/ 67 w 117"/>
                <a:gd name="T83" fmla="*/ 96 h 115"/>
                <a:gd name="T84" fmla="*/ 35 w 117"/>
                <a:gd name="T85" fmla="*/ 108 h 115"/>
                <a:gd name="T86" fmla="*/ 66 w 117"/>
                <a:gd name="T87" fmla="*/ 66 h 115"/>
                <a:gd name="T88" fmla="*/ 74 w 117"/>
                <a:gd name="T89" fmla="*/ 19 h 115"/>
                <a:gd name="T90" fmla="*/ 54 w 117"/>
                <a:gd name="T91" fmla="*/ 5 h 115"/>
                <a:gd name="T92" fmla="*/ 61 w 117"/>
                <a:gd name="T93" fmla="*/ 35 h 115"/>
                <a:gd name="T94" fmla="*/ 97 w 117"/>
                <a:gd name="T95" fmla="*/ 60 h 115"/>
                <a:gd name="T96" fmla="*/ 61 w 117"/>
                <a:gd name="T97" fmla="*/ 35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17" h="115">
                  <a:moveTo>
                    <a:pt x="24" y="1"/>
                  </a:moveTo>
                  <a:cubicBezTo>
                    <a:pt x="32" y="5"/>
                    <a:pt x="32" y="5"/>
                    <a:pt x="32" y="5"/>
                  </a:cubicBezTo>
                  <a:cubicBezTo>
                    <a:pt x="34" y="6"/>
                    <a:pt x="34" y="6"/>
                    <a:pt x="34" y="6"/>
                  </a:cubicBezTo>
                  <a:cubicBezTo>
                    <a:pt x="34" y="6"/>
                    <a:pt x="33" y="6"/>
                    <a:pt x="32" y="7"/>
                  </a:cubicBezTo>
                  <a:cubicBezTo>
                    <a:pt x="31" y="7"/>
                    <a:pt x="29" y="8"/>
                    <a:pt x="29" y="10"/>
                  </a:cubicBezTo>
                  <a:cubicBezTo>
                    <a:pt x="28" y="11"/>
                    <a:pt x="28" y="12"/>
                    <a:pt x="27" y="13"/>
                  </a:cubicBezTo>
                  <a:cubicBezTo>
                    <a:pt x="26" y="15"/>
                    <a:pt x="24" y="17"/>
                    <a:pt x="23" y="19"/>
                  </a:cubicBezTo>
                  <a:cubicBezTo>
                    <a:pt x="38" y="19"/>
                    <a:pt x="38" y="19"/>
                    <a:pt x="38" y="19"/>
                  </a:cubicBezTo>
                  <a:cubicBezTo>
                    <a:pt x="42" y="19"/>
                    <a:pt x="45" y="19"/>
                    <a:pt x="48" y="19"/>
                  </a:cubicBezTo>
                  <a:cubicBezTo>
                    <a:pt x="48" y="26"/>
                    <a:pt x="48" y="26"/>
                    <a:pt x="48" y="26"/>
                  </a:cubicBezTo>
                  <a:cubicBezTo>
                    <a:pt x="45" y="26"/>
                    <a:pt x="42" y="25"/>
                    <a:pt x="38" y="25"/>
                  </a:cubicBezTo>
                  <a:cubicBezTo>
                    <a:pt x="20" y="25"/>
                    <a:pt x="20" y="25"/>
                    <a:pt x="20" y="25"/>
                  </a:cubicBezTo>
                  <a:cubicBezTo>
                    <a:pt x="20" y="26"/>
                    <a:pt x="19" y="27"/>
                    <a:pt x="18" y="28"/>
                  </a:cubicBezTo>
                  <a:cubicBezTo>
                    <a:pt x="14" y="34"/>
                    <a:pt x="11" y="38"/>
                    <a:pt x="8" y="41"/>
                  </a:cubicBezTo>
                  <a:cubicBezTo>
                    <a:pt x="6" y="39"/>
                    <a:pt x="3" y="38"/>
                    <a:pt x="0" y="37"/>
                  </a:cubicBezTo>
                  <a:cubicBezTo>
                    <a:pt x="10" y="29"/>
                    <a:pt x="18" y="17"/>
                    <a:pt x="24" y="1"/>
                  </a:cubicBezTo>
                  <a:close/>
                  <a:moveTo>
                    <a:pt x="15" y="64"/>
                  </a:moveTo>
                  <a:cubicBezTo>
                    <a:pt x="23" y="64"/>
                    <a:pt x="23" y="64"/>
                    <a:pt x="23" y="64"/>
                  </a:cubicBezTo>
                  <a:cubicBezTo>
                    <a:pt x="23" y="48"/>
                    <a:pt x="23" y="48"/>
                    <a:pt x="23" y="48"/>
                  </a:cubicBezTo>
                  <a:cubicBezTo>
                    <a:pt x="20" y="48"/>
                    <a:pt x="20" y="48"/>
                    <a:pt x="20" y="48"/>
                  </a:cubicBezTo>
                  <a:cubicBezTo>
                    <a:pt x="17" y="48"/>
                    <a:pt x="14" y="48"/>
                    <a:pt x="10" y="48"/>
                  </a:cubicBezTo>
                  <a:cubicBezTo>
                    <a:pt x="10" y="40"/>
                    <a:pt x="10" y="40"/>
                    <a:pt x="10" y="40"/>
                  </a:cubicBezTo>
                  <a:cubicBezTo>
                    <a:pt x="10" y="40"/>
                    <a:pt x="11" y="40"/>
                    <a:pt x="12" y="41"/>
                  </a:cubicBezTo>
                  <a:cubicBezTo>
                    <a:pt x="15" y="41"/>
                    <a:pt x="18" y="41"/>
                    <a:pt x="20" y="41"/>
                  </a:cubicBezTo>
                  <a:cubicBezTo>
                    <a:pt x="33" y="41"/>
                    <a:pt x="33" y="41"/>
                    <a:pt x="33" y="41"/>
                  </a:cubicBezTo>
                  <a:cubicBezTo>
                    <a:pt x="35" y="41"/>
                    <a:pt x="38" y="41"/>
                    <a:pt x="42" y="41"/>
                  </a:cubicBezTo>
                  <a:cubicBezTo>
                    <a:pt x="42" y="40"/>
                    <a:pt x="43" y="40"/>
                    <a:pt x="43" y="40"/>
                  </a:cubicBezTo>
                  <a:cubicBezTo>
                    <a:pt x="43" y="48"/>
                    <a:pt x="43" y="48"/>
                    <a:pt x="43" y="48"/>
                  </a:cubicBezTo>
                  <a:cubicBezTo>
                    <a:pt x="41" y="48"/>
                    <a:pt x="37" y="48"/>
                    <a:pt x="33" y="48"/>
                  </a:cubicBezTo>
                  <a:cubicBezTo>
                    <a:pt x="30" y="48"/>
                    <a:pt x="30" y="48"/>
                    <a:pt x="30" y="48"/>
                  </a:cubicBezTo>
                  <a:cubicBezTo>
                    <a:pt x="30" y="64"/>
                    <a:pt x="30" y="64"/>
                    <a:pt x="30" y="64"/>
                  </a:cubicBezTo>
                  <a:cubicBezTo>
                    <a:pt x="39" y="64"/>
                    <a:pt x="39" y="64"/>
                    <a:pt x="39" y="64"/>
                  </a:cubicBezTo>
                  <a:cubicBezTo>
                    <a:pt x="40" y="64"/>
                    <a:pt x="44" y="64"/>
                    <a:pt x="49" y="63"/>
                  </a:cubicBezTo>
                  <a:cubicBezTo>
                    <a:pt x="49" y="71"/>
                    <a:pt x="49" y="71"/>
                    <a:pt x="49" y="71"/>
                  </a:cubicBezTo>
                  <a:cubicBezTo>
                    <a:pt x="45" y="71"/>
                    <a:pt x="42" y="71"/>
                    <a:pt x="39" y="71"/>
                  </a:cubicBezTo>
                  <a:cubicBezTo>
                    <a:pt x="30" y="71"/>
                    <a:pt x="30" y="71"/>
                    <a:pt x="30" y="71"/>
                  </a:cubicBezTo>
                  <a:cubicBezTo>
                    <a:pt x="30" y="96"/>
                    <a:pt x="30" y="96"/>
                    <a:pt x="30" y="96"/>
                  </a:cubicBezTo>
                  <a:cubicBezTo>
                    <a:pt x="31" y="95"/>
                    <a:pt x="33" y="94"/>
                    <a:pt x="35" y="93"/>
                  </a:cubicBezTo>
                  <a:cubicBezTo>
                    <a:pt x="37" y="91"/>
                    <a:pt x="41" y="88"/>
                    <a:pt x="46" y="84"/>
                  </a:cubicBezTo>
                  <a:cubicBezTo>
                    <a:pt x="46" y="87"/>
                    <a:pt x="47" y="89"/>
                    <a:pt x="48" y="92"/>
                  </a:cubicBezTo>
                  <a:cubicBezTo>
                    <a:pt x="47" y="92"/>
                    <a:pt x="46" y="93"/>
                    <a:pt x="45" y="94"/>
                  </a:cubicBezTo>
                  <a:cubicBezTo>
                    <a:pt x="35" y="99"/>
                    <a:pt x="28" y="104"/>
                    <a:pt x="24" y="108"/>
                  </a:cubicBezTo>
                  <a:cubicBezTo>
                    <a:pt x="23" y="105"/>
                    <a:pt x="21" y="103"/>
                    <a:pt x="19" y="100"/>
                  </a:cubicBezTo>
                  <a:cubicBezTo>
                    <a:pt x="22" y="100"/>
                    <a:pt x="23" y="98"/>
                    <a:pt x="23" y="95"/>
                  </a:cubicBezTo>
                  <a:cubicBezTo>
                    <a:pt x="23" y="71"/>
                    <a:pt x="23" y="71"/>
                    <a:pt x="23" y="71"/>
                  </a:cubicBezTo>
                  <a:cubicBezTo>
                    <a:pt x="15" y="71"/>
                    <a:pt x="15" y="71"/>
                    <a:pt x="15" y="71"/>
                  </a:cubicBezTo>
                  <a:cubicBezTo>
                    <a:pt x="12" y="71"/>
                    <a:pt x="4" y="71"/>
                    <a:pt x="0" y="71"/>
                  </a:cubicBezTo>
                  <a:cubicBezTo>
                    <a:pt x="0" y="63"/>
                    <a:pt x="0" y="63"/>
                    <a:pt x="0" y="63"/>
                  </a:cubicBezTo>
                  <a:cubicBezTo>
                    <a:pt x="4" y="64"/>
                    <a:pt x="12" y="64"/>
                    <a:pt x="15" y="64"/>
                  </a:cubicBezTo>
                  <a:close/>
                  <a:moveTo>
                    <a:pt x="66" y="66"/>
                  </a:moveTo>
                  <a:cubicBezTo>
                    <a:pt x="63" y="66"/>
                    <a:pt x="63" y="66"/>
                    <a:pt x="63" y="66"/>
                  </a:cubicBezTo>
                  <a:cubicBezTo>
                    <a:pt x="61" y="66"/>
                    <a:pt x="58" y="67"/>
                    <a:pt x="53" y="67"/>
                  </a:cubicBezTo>
                  <a:cubicBezTo>
                    <a:pt x="53" y="67"/>
                    <a:pt x="53" y="67"/>
                    <a:pt x="53" y="66"/>
                  </a:cubicBezTo>
                  <a:cubicBezTo>
                    <a:pt x="54" y="63"/>
                    <a:pt x="54" y="60"/>
                    <a:pt x="54" y="57"/>
                  </a:cubicBezTo>
                  <a:cubicBezTo>
                    <a:pt x="54" y="38"/>
                    <a:pt x="54" y="38"/>
                    <a:pt x="54" y="38"/>
                  </a:cubicBezTo>
                  <a:cubicBezTo>
                    <a:pt x="55" y="34"/>
                    <a:pt x="54" y="31"/>
                    <a:pt x="53" y="28"/>
                  </a:cubicBezTo>
                  <a:cubicBezTo>
                    <a:pt x="57" y="28"/>
                    <a:pt x="60" y="28"/>
                    <a:pt x="63" y="28"/>
                  </a:cubicBezTo>
                  <a:cubicBezTo>
                    <a:pt x="82" y="28"/>
                    <a:pt x="82" y="28"/>
                    <a:pt x="82" y="28"/>
                  </a:cubicBezTo>
                  <a:cubicBezTo>
                    <a:pt x="82" y="28"/>
                    <a:pt x="83" y="27"/>
                    <a:pt x="83" y="27"/>
                  </a:cubicBezTo>
                  <a:cubicBezTo>
                    <a:pt x="90" y="14"/>
                    <a:pt x="94" y="5"/>
                    <a:pt x="94" y="0"/>
                  </a:cubicBezTo>
                  <a:cubicBezTo>
                    <a:pt x="103" y="3"/>
                    <a:pt x="103" y="3"/>
                    <a:pt x="103" y="3"/>
                  </a:cubicBezTo>
                  <a:cubicBezTo>
                    <a:pt x="104" y="4"/>
                    <a:pt x="105" y="4"/>
                    <a:pt x="105" y="5"/>
                  </a:cubicBezTo>
                  <a:cubicBezTo>
                    <a:pt x="105" y="5"/>
                    <a:pt x="104" y="5"/>
                    <a:pt x="103" y="6"/>
                  </a:cubicBezTo>
                  <a:cubicBezTo>
                    <a:pt x="100" y="7"/>
                    <a:pt x="99" y="8"/>
                    <a:pt x="98" y="10"/>
                  </a:cubicBezTo>
                  <a:cubicBezTo>
                    <a:pt x="95" y="16"/>
                    <a:pt x="92" y="22"/>
                    <a:pt x="89" y="28"/>
                  </a:cubicBezTo>
                  <a:cubicBezTo>
                    <a:pt x="95" y="28"/>
                    <a:pt x="95" y="28"/>
                    <a:pt x="95" y="28"/>
                  </a:cubicBezTo>
                  <a:cubicBezTo>
                    <a:pt x="97" y="28"/>
                    <a:pt x="101" y="28"/>
                    <a:pt x="105" y="28"/>
                  </a:cubicBezTo>
                  <a:cubicBezTo>
                    <a:pt x="104" y="31"/>
                    <a:pt x="104" y="35"/>
                    <a:pt x="104" y="37"/>
                  </a:cubicBezTo>
                  <a:cubicBezTo>
                    <a:pt x="104" y="57"/>
                    <a:pt x="104" y="57"/>
                    <a:pt x="104" y="57"/>
                  </a:cubicBezTo>
                  <a:cubicBezTo>
                    <a:pt x="104" y="60"/>
                    <a:pt x="104" y="63"/>
                    <a:pt x="105" y="67"/>
                  </a:cubicBezTo>
                  <a:cubicBezTo>
                    <a:pt x="104" y="67"/>
                    <a:pt x="104" y="67"/>
                    <a:pt x="103" y="67"/>
                  </a:cubicBezTo>
                  <a:cubicBezTo>
                    <a:pt x="100" y="67"/>
                    <a:pt x="97" y="66"/>
                    <a:pt x="95" y="66"/>
                  </a:cubicBezTo>
                  <a:cubicBezTo>
                    <a:pt x="92" y="66"/>
                    <a:pt x="92" y="66"/>
                    <a:pt x="92" y="66"/>
                  </a:cubicBezTo>
                  <a:cubicBezTo>
                    <a:pt x="92" y="100"/>
                    <a:pt x="92" y="102"/>
                    <a:pt x="92" y="102"/>
                  </a:cubicBezTo>
                  <a:cubicBezTo>
                    <a:pt x="92" y="107"/>
                    <a:pt x="92" y="108"/>
                    <a:pt x="96" y="108"/>
                  </a:cubicBezTo>
                  <a:cubicBezTo>
                    <a:pt x="100" y="108"/>
                    <a:pt x="100" y="108"/>
                    <a:pt x="100" y="108"/>
                  </a:cubicBezTo>
                  <a:cubicBezTo>
                    <a:pt x="106" y="108"/>
                    <a:pt x="109" y="104"/>
                    <a:pt x="108" y="95"/>
                  </a:cubicBezTo>
                  <a:cubicBezTo>
                    <a:pt x="111" y="98"/>
                    <a:pt x="113" y="99"/>
                    <a:pt x="117" y="99"/>
                  </a:cubicBezTo>
                  <a:cubicBezTo>
                    <a:pt x="116" y="110"/>
                    <a:pt x="111" y="115"/>
                    <a:pt x="101" y="114"/>
                  </a:cubicBezTo>
                  <a:cubicBezTo>
                    <a:pt x="94" y="114"/>
                    <a:pt x="94" y="114"/>
                    <a:pt x="94" y="114"/>
                  </a:cubicBezTo>
                  <a:cubicBezTo>
                    <a:pt x="87" y="115"/>
                    <a:pt x="84" y="112"/>
                    <a:pt x="84" y="105"/>
                  </a:cubicBezTo>
                  <a:cubicBezTo>
                    <a:pt x="84" y="69"/>
                    <a:pt x="84" y="66"/>
                    <a:pt x="84" y="66"/>
                  </a:cubicBezTo>
                  <a:cubicBezTo>
                    <a:pt x="72" y="66"/>
                    <a:pt x="72" y="66"/>
                    <a:pt x="72" y="66"/>
                  </a:cubicBezTo>
                  <a:cubicBezTo>
                    <a:pt x="73" y="80"/>
                    <a:pt x="71" y="89"/>
                    <a:pt x="67" y="96"/>
                  </a:cubicBezTo>
                  <a:cubicBezTo>
                    <a:pt x="63" y="102"/>
                    <a:pt x="55" y="108"/>
                    <a:pt x="42" y="114"/>
                  </a:cubicBezTo>
                  <a:cubicBezTo>
                    <a:pt x="40" y="111"/>
                    <a:pt x="38" y="108"/>
                    <a:pt x="35" y="108"/>
                  </a:cubicBezTo>
                  <a:cubicBezTo>
                    <a:pt x="48" y="103"/>
                    <a:pt x="56" y="99"/>
                    <a:pt x="59" y="94"/>
                  </a:cubicBezTo>
                  <a:cubicBezTo>
                    <a:pt x="63" y="89"/>
                    <a:pt x="65" y="80"/>
                    <a:pt x="66" y="66"/>
                  </a:cubicBezTo>
                  <a:close/>
                  <a:moveTo>
                    <a:pt x="60" y="0"/>
                  </a:moveTo>
                  <a:cubicBezTo>
                    <a:pt x="66" y="6"/>
                    <a:pt x="70" y="13"/>
                    <a:pt x="74" y="19"/>
                  </a:cubicBezTo>
                  <a:cubicBezTo>
                    <a:pt x="67" y="23"/>
                    <a:pt x="67" y="23"/>
                    <a:pt x="67" y="23"/>
                  </a:cubicBezTo>
                  <a:cubicBezTo>
                    <a:pt x="63" y="15"/>
                    <a:pt x="58" y="9"/>
                    <a:pt x="54" y="5"/>
                  </a:cubicBezTo>
                  <a:cubicBezTo>
                    <a:pt x="60" y="0"/>
                    <a:pt x="60" y="0"/>
                    <a:pt x="60" y="0"/>
                  </a:cubicBezTo>
                  <a:close/>
                  <a:moveTo>
                    <a:pt x="61" y="35"/>
                  </a:moveTo>
                  <a:cubicBezTo>
                    <a:pt x="61" y="60"/>
                    <a:pt x="61" y="60"/>
                    <a:pt x="61" y="60"/>
                  </a:cubicBezTo>
                  <a:cubicBezTo>
                    <a:pt x="97" y="60"/>
                    <a:pt x="97" y="60"/>
                    <a:pt x="97" y="60"/>
                  </a:cubicBezTo>
                  <a:cubicBezTo>
                    <a:pt x="97" y="35"/>
                    <a:pt x="97" y="35"/>
                    <a:pt x="97" y="35"/>
                  </a:cubicBezTo>
                  <a:cubicBezTo>
                    <a:pt x="61" y="35"/>
                    <a:pt x="61" y="35"/>
                    <a:pt x="61" y="3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4" name="Freeform 277"/>
            <p:cNvSpPr>
              <a:spLocks noEditPoints="1"/>
            </p:cNvSpPr>
            <p:nvPr/>
          </p:nvSpPr>
          <p:spPr bwMode="auto">
            <a:xfrm>
              <a:off x="7231063" y="-892175"/>
              <a:ext cx="196850" cy="207963"/>
            </a:xfrm>
            <a:custGeom>
              <a:avLst/>
              <a:gdLst>
                <a:gd name="T0" fmla="*/ 40 w 108"/>
                <a:gd name="T1" fmla="*/ 52 h 114"/>
                <a:gd name="T2" fmla="*/ 14 w 108"/>
                <a:gd name="T3" fmla="*/ 23 h 114"/>
                <a:gd name="T4" fmla="*/ 6 w 108"/>
                <a:gd name="T5" fmla="*/ 17 h 114"/>
                <a:gd name="T6" fmla="*/ 36 w 108"/>
                <a:gd name="T7" fmla="*/ 18 h 114"/>
                <a:gd name="T8" fmla="*/ 29 w 108"/>
                <a:gd name="T9" fmla="*/ 1 h 114"/>
                <a:gd name="T10" fmla="*/ 37 w 108"/>
                <a:gd name="T11" fmla="*/ 18 h 114"/>
                <a:gd name="T12" fmla="*/ 73 w 108"/>
                <a:gd name="T13" fmla="*/ 0 h 114"/>
                <a:gd name="T14" fmla="*/ 83 w 108"/>
                <a:gd name="T15" fmla="*/ 6 h 114"/>
                <a:gd name="T16" fmla="*/ 77 w 108"/>
                <a:gd name="T17" fmla="*/ 9 h 114"/>
                <a:gd name="T18" fmla="*/ 71 w 108"/>
                <a:gd name="T19" fmla="*/ 18 h 114"/>
                <a:gd name="T20" fmla="*/ 101 w 108"/>
                <a:gd name="T21" fmla="*/ 17 h 114"/>
                <a:gd name="T22" fmla="*/ 94 w 108"/>
                <a:gd name="T23" fmla="*/ 23 h 114"/>
                <a:gd name="T24" fmla="*/ 68 w 108"/>
                <a:gd name="T25" fmla="*/ 52 h 114"/>
                <a:gd name="T26" fmla="*/ 108 w 108"/>
                <a:gd name="T27" fmla="*/ 51 h 114"/>
                <a:gd name="T28" fmla="*/ 101 w 108"/>
                <a:gd name="T29" fmla="*/ 58 h 114"/>
                <a:gd name="T30" fmla="*/ 0 w 108"/>
                <a:gd name="T31" fmla="*/ 58 h 114"/>
                <a:gd name="T32" fmla="*/ 7 w 108"/>
                <a:gd name="T33" fmla="*/ 52 h 114"/>
                <a:gd name="T34" fmla="*/ 19 w 108"/>
                <a:gd name="T35" fmla="*/ 27 h 114"/>
                <a:gd name="T36" fmla="*/ 32 w 108"/>
                <a:gd name="T37" fmla="*/ 43 h 114"/>
                <a:gd name="T38" fmla="*/ 14 w 108"/>
                <a:gd name="T39" fmla="*/ 32 h 114"/>
                <a:gd name="T40" fmla="*/ 20 w 108"/>
                <a:gd name="T41" fmla="*/ 114 h 114"/>
                <a:gd name="T42" fmla="*/ 21 w 108"/>
                <a:gd name="T43" fmla="*/ 104 h 114"/>
                <a:gd name="T44" fmla="*/ 20 w 108"/>
                <a:gd name="T45" fmla="*/ 70 h 114"/>
                <a:gd name="T46" fmla="*/ 29 w 108"/>
                <a:gd name="T47" fmla="*/ 67 h 114"/>
                <a:gd name="T48" fmla="*/ 89 w 108"/>
                <a:gd name="T49" fmla="*/ 67 h 114"/>
                <a:gd name="T50" fmla="*/ 88 w 108"/>
                <a:gd name="T51" fmla="*/ 104 h 114"/>
                <a:gd name="T52" fmla="*/ 80 w 108"/>
                <a:gd name="T53" fmla="*/ 114 h 114"/>
                <a:gd name="T54" fmla="*/ 27 w 108"/>
                <a:gd name="T55" fmla="*/ 106 h 114"/>
                <a:gd name="T56" fmla="*/ 28 w 108"/>
                <a:gd name="T57" fmla="*/ 114 h 114"/>
                <a:gd name="T58" fmla="*/ 28 w 108"/>
                <a:gd name="T59" fmla="*/ 84 h 114"/>
                <a:gd name="T60" fmla="*/ 81 w 108"/>
                <a:gd name="T61" fmla="*/ 73 h 114"/>
                <a:gd name="T62" fmla="*/ 28 w 108"/>
                <a:gd name="T63" fmla="*/ 90 h 114"/>
                <a:gd name="T64" fmla="*/ 81 w 108"/>
                <a:gd name="T65" fmla="*/ 101 h 114"/>
                <a:gd name="T66" fmla="*/ 28 w 108"/>
                <a:gd name="T67" fmla="*/ 90 h 114"/>
                <a:gd name="T68" fmla="*/ 47 w 108"/>
                <a:gd name="T69" fmla="*/ 52 h 114"/>
                <a:gd name="T70" fmla="*/ 62 w 108"/>
                <a:gd name="T71" fmla="*/ 23 h 114"/>
                <a:gd name="T72" fmla="*/ 75 w 108"/>
                <a:gd name="T73" fmla="*/ 45 h 114"/>
                <a:gd name="T74" fmla="*/ 95 w 108"/>
                <a:gd name="T75" fmla="*/ 31 h 114"/>
                <a:gd name="T76" fmla="*/ 94 w 108"/>
                <a:gd name="T77" fmla="*/ 33 h 114"/>
                <a:gd name="T78" fmla="*/ 81 w 108"/>
                <a:gd name="T79" fmla="*/ 4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8" h="114">
                  <a:moveTo>
                    <a:pt x="7" y="52"/>
                  </a:moveTo>
                  <a:cubicBezTo>
                    <a:pt x="40" y="52"/>
                    <a:pt x="40" y="52"/>
                    <a:pt x="40" y="52"/>
                  </a:cubicBezTo>
                  <a:cubicBezTo>
                    <a:pt x="40" y="23"/>
                    <a:pt x="40" y="23"/>
                    <a:pt x="40" y="23"/>
                  </a:cubicBezTo>
                  <a:cubicBezTo>
                    <a:pt x="14" y="23"/>
                    <a:pt x="14" y="23"/>
                    <a:pt x="14" y="23"/>
                  </a:cubicBezTo>
                  <a:cubicBezTo>
                    <a:pt x="12" y="23"/>
                    <a:pt x="9" y="24"/>
                    <a:pt x="6" y="24"/>
                  </a:cubicBezTo>
                  <a:cubicBezTo>
                    <a:pt x="6" y="17"/>
                    <a:pt x="6" y="17"/>
                    <a:pt x="6" y="17"/>
                  </a:cubicBezTo>
                  <a:cubicBezTo>
                    <a:pt x="8" y="17"/>
                    <a:pt x="11" y="18"/>
                    <a:pt x="14" y="18"/>
                  </a:cubicBezTo>
                  <a:cubicBezTo>
                    <a:pt x="36" y="18"/>
                    <a:pt x="36" y="18"/>
                    <a:pt x="36" y="18"/>
                  </a:cubicBezTo>
                  <a:cubicBezTo>
                    <a:pt x="31" y="12"/>
                    <a:pt x="27" y="9"/>
                    <a:pt x="24" y="6"/>
                  </a:cubicBezTo>
                  <a:cubicBezTo>
                    <a:pt x="29" y="1"/>
                    <a:pt x="29" y="1"/>
                    <a:pt x="29" y="1"/>
                  </a:cubicBezTo>
                  <a:cubicBezTo>
                    <a:pt x="33" y="4"/>
                    <a:pt x="37" y="8"/>
                    <a:pt x="42" y="13"/>
                  </a:cubicBezTo>
                  <a:cubicBezTo>
                    <a:pt x="37" y="18"/>
                    <a:pt x="37" y="18"/>
                    <a:pt x="37" y="18"/>
                  </a:cubicBezTo>
                  <a:cubicBezTo>
                    <a:pt x="63" y="18"/>
                    <a:pt x="63" y="18"/>
                    <a:pt x="63" y="18"/>
                  </a:cubicBezTo>
                  <a:cubicBezTo>
                    <a:pt x="68" y="10"/>
                    <a:pt x="71" y="4"/>
                    <a:pt x="73" y="0"/>
                  </a:cubicBezTo>
                  <a:cubicBezTo>
                    <a:pt x="82" y="5"/>
                    <a:pt x="82" y="5"/>
                    <a:pt x="82" y="5"/>
                  </a:cubicBezTo>
                  <a:cubicBezTo>
                    <a:pt x="83" y="5"/>
                    <a:pt x="83" y="6"/>
                    <a:pt x="83" y="6"/>
                  </a:cubicBezTo>
                  <a:cubicBezTo>
                    <a:pt x="83" y="6"/>
                    <a:pt x="82" y="7"/>
                    <a:pt x="81" y="7"/>
                  </a:cubicBezTo>
                  <a:cubicBezTo>
                    <a:pt x="79" y="8"/>
                    <a:pt x="77" y="8"/>
                    <a:pt x="77" y="9"/>
                  </a:cubicBezTo>
                  <a:cubicBezTo>
                    <a:pt x="76" y="10"/>
                    <a:pt x="75" y="11"/>
                    <a:pt x="74" y="13"/>
                  </a:cubicBezTo>
                  <a:cubicBezTo>
                    <a:pt x="73" y="15"/>
                    <a:pt x="72" y="17"/>
                    <a:pt x="71" y="18"/>
                  </a:cubicBezTo>
                  <a:cubicBezTo>
                    <a:pt x="94" y="18"/>
                    <a:pt x="94" y="18"/>
                    <a:pt x="94" y="18"/>
                  </a:cubicBezTo>
                  <a:cubicBezTo>
                    <a:pt x="97" y="18"/>
                    <a:pt x="99" y="17"/>
                    <a:pt x="101" y="17"/>
                  </a:cubicBezTo>
                  <a:cubicBezTo>
                    <a:pt x="101" y="24"/>
                    <a:pt x="101" y="24"/>
                    <a:pt x="101" y="24"/>
                  </a:cubicBezTo>
                  <a:cubicBezTo>
                    <a:pt x="99" y="24"/>
                    <a:pt x="97" y="23"/>
                    <a:pt x="94" y="23"/>
                  </a:cubicBezTo>
                  <a:cubicBezTo>
                    <a:pt x="68" y="23"/>
                    <a:pt x="68" y="23"/>
                    <a:pt x="68" y="23"/>
                  </a:cubicBezTo>
                  <a:cubicBezTo>
                    <a:pt x="68" y="52"/>
                    <a:pt x="68" y="52"/>
                    <a:pt x="68" y="52"/>
                  </a:cubicBezTo>
                  <a:cubicBezTo>
                    <a:pt x="101" y="52"/>
                    <a:pt x="101" y="52"/>
                    <a:pt x="101" y="52"/>
                  </a:cubicBezTo>
                  <a:cubicBezTo>
                    <a:pt x="103" y="52"/>
                    <a:pt x="105" y="52"/>
                    <a:pt x="108" y="51"/>
                  </a:cubicBezTo>
                  <a:cubicBezTo>
                    <a:pt x="108" y="58"/>
                    <a:pt x="108" y="58"/>
                    <a:pt x="108" y="58"/>
                  </a:cubicBezTo>
                  <a:cubicBezTo>
                    <a:pt x="106" y="58"/>
                    <a:pt x="104" y="58"/>
                    <a:pt x="101" y="58"/>
                  </a:cubicBezTo>
                  <a:cubicBezTo>
                    <a:pt x="7" y="58"/>
                    <a:pt x="7" y="58"/>
                    <a:pt x="7" y="58"/>
                  </a:cubicBezTo>
                  <a:cubicBezTo>
                    <a:pt x="5" y="58"/>
                    <a:pt x="2" y="58"/>
                    <a:pt x="0" y="58"/>
                  </a:cubicBezTo>
                  <a:cubicBezTo>
                    <a:pt x="0" y="51"/>
                    <a:pt x="0" y="51"/>
                    <a:pt x="0" y="51"/>
                  </a:cubicBezTo>
                  <a:cubicBezTo>
                    <a:pt x="2" y="52"/>
                    <a:pt x="4" y="52"/>
                    <a:pt x="7" y="52"/>
                  </a:cubicBezTo>
                  <a:close/>
                  <a:moveTo>
                    <a:pt x="14" y="32"/>
                  </a:moveTo>
                  <a:cubicBezTo>
                    <a:pt x="19" y="27"/>
                    <a:pt x="19" y="27"/>
                    <a:pt x="19" y="27"/>
                  </a:cubicBezTo>
                  <a:cubicBezTo>
                    <a:pt x="20" y="27"/>
                    <a:pt x="20" y="28"/>
                    <a:pt x="20" y="29"/>
                  </a:cubicBezTo>
                  <a:cubicBezTo>
                    <a:pt x="25" y="34"/>
                    <a:pt x="29" y="39"/>
                    <a:pt x="32" y="43"/>
                  </a:cubicBezTo>
                  <a:cubicBezTo>
                    <a:pt x="26" y="47"/>
                    <a:pt x="26" y="47"/>
                    <a:pt x="26" y="47"/>
                  </a:cubicBezTo>
                  <a:cubicBezTo>
                    <a:pt x="22" y="42"/>
                    <a:pt x="18" y="37"/>
                    <a:pt x="14" y="32"/>
                  </a:cubicBezTo>
                  <a:close/>
                  <a:moveTo>
                    <a:pt x="28" y="114"/>
                  </a:moveTo>
                  <a:cubicBezTo>
                    <a:pt x="20" y="114"/>
                    <a:pt x="20" y="114"/>
                    <a:pt x="20" y="114"/>
                  </a:cubicBezTo>
                  <a:cubicBezTo>
                    <a:pt x="20" y="114"/>
                    <a:pt x="20" y="113"/>
                    <a:pt x="20" y="112"/>
                  </a:cubicBezTo>
                  <a:cubicBezTo>
                    <a:pt x="21" y="110"/>
                    <a:pt x="21" y="106"/>
                    <a:pt x="21" y="104"/>
                  </a:cubicBezTo>
                  <a:cubicBezTo>
                    <a:pt x="21" y="75"/>
                    <a:pt x="21" y="75"/>
                    <a:pt x="21" y="75"/>
                  </a:cubicBezTo>
                  <a:cubicBezTo>
                    <a:pt x="21" y="74"/>
                    <a:pt x="21" y="72"/>
                    <a:pt x="20" y="70"/>
                  </a:cubicBezTo>
                  <a:cubicBezTo>
                    <a:pt x="20" y="69"/>
                    <a:pt x="20" y="68"/>
                    <a:pt x="20" y="67"/>
                  </a:cubicBezTo>
                  <a:cubicBezTo>
                    <a:pt x="22" y="67"/>
                    <a:pt x="25" y="67"/>
                    <a:pt x="29" y="67"/>
                  </a:cubicBezTo>
                  <a:cubicBezTo>
                    <a:pt x="80" y="67"/>
                    <a:pt x="80" y="67"/>
                    <a:pt x="80" y="67"/>
                  </a:cubicBezTo>
                  <a:cubicBezTo>
                    <a:pt x="83" y="67"/>
                    <a:pt x="86" y="67"/>
                    <a:pt x="89" y="67"/>
                  </a:cubicBezTo>
                  <a:cubicBezTo>
                    <a:pt x="88" y="69"/>
                    <a:pt x="88" y="72"/>
                    <a:pt x="88" y="75"/>
                  </a:cubicBezTo>
                  <a:cubicBezTo>
                    <a:pt x="88" y="104"/>
                    <a:pt x="88" y="104"/>
                    <a:pt x="88" y="104"/>
                  </a:cubicBezTo>
                  <a:cubicBezTo>
                    <a:pt x="88" y="107"/>
                    <a:pt x="88" y="112"/>
                    <a:pt x="89" y="114"/>
                  </a:cubicBezTo>
                  <a:cubicBezTo>
                    <a:pt x="80" y="114"/>
                    <a:pt x="80" y="114"/>
                    <a:pt x="80" y="114"/>
                  </a:cubicBezTo>
                  <a:cubicBezTo>
                    <a:pt x="81" y="112"/>
                    <a:pt x="81" y="108"/>
                    <a:pt x="81" y="106"/>
                  </a:cubicBezTo>
                  <a:cubicBezTo>
                    <a:pt x="27" y="106"/>
                    <a:pt x="27" y="106"/>
                    <a:pt x="27" y="106"/>
                  </a:cubicBezTo>
                  <a:cubicBezTo>
                    <a:pt x="27" y="107"/>
                    <a:pt x="27" y="110"/>
                    <a:pt x="28" y="112"/>
                  </a:cubicBezTo>
                  <a:cubicBezTo>
                    <a:pt x="28" y="113"/>
                    <a:pt x="28" y="114"/>
                    <a:pt x="28" y="114"/>
                  </a:cubicBezTo>
                  <a:close/>
                  <a:moveTo>
                    <a:pt x="28" y="73"/>
                  </a:moveTo>
                  <a:cubicBezTo>
                    <a:pt x="28" y="84"/>
                    <a:pt x="28" y="84"/>
                    <a:pt x="28" y="84"/>
                  </a:cubicBezTo>
                  <a:cubicBezTo>
                    <a:pt x="81" y="84"/>
                    <a:pt x="81" y="84"/>
                    <a:pt x="81" y="84"/>
                  </a:cubicBezTo>
                  <a:cubicBezTo>
                    <a:pt x="81" y="73"/>
                    <a:pt x="81" y="73"/>
                    <a:pt x="81" y="73"/>
                  </a:cubicBezTo>
                  <a:cubicBezTo>
                    <a:pt x="28" y="73"/>
                    <a:pt x="28" y="73"/>
                    <a:pt x="28" y="73"/>
                  </a:cubicBezTo>
                  <a:close/>
                  <a:moveTo>
                    <a:pt x="28" y="90"/>
                  </a:moveTo>
                  <a:cubicBezTo>
                    <a:pt x="28" y="101"/>
                    <a:pt x="28" y="101"/>
                    <a:pt x="28" y="101"/>
                  </a:cubicBezTo>
                  <a:cubicBezTo>
                    <a:pt x="81" y="101"/>
                    <a:pt x="81" y="101"/>
                    <a:pt x="81" y="101"/>
                  </a:cubicBezTo>
                  <a:cubicBezTo>
                    <a:pt x="81" y="90"/>
                    <a:pt x="81" y="90"/>
                    <a:pt x="81" y="90"/>
                  </a:cubicBezTo>
                  <a:cubicBezTo>
                    <a:pt x="28" y="90"/>
                    <a:pt x="28" y="90"/>
                    <a:pt x="28" y="90"/>
                  </a:cubicBezTo>
                  <a:close/>
                  <a:moveTo>
                    <a:pt x="47" y="23"/>
                  </a:moveTo>
                  <a:cubicBezTo>
                    <a:pt x="47" y="52"/>
                    <a:pt x="47" y="52"/>
                    <a:pt x="47" y="52"/>
                  </a:cubicBezTo>
                  <a:cubicBezTo>
                    <a:pt x="62" y="52"/>
                    <a:pt x="62" y="52"/>
                    <a:pt x="62" y="52"/>
                  </a:cubicBezTo>
                  <a:cubicBezTo>
                    <a:pt x="62" y="23"/>
                    <a:pt x="62" y="23"/>
                    <a:pt x="62" y="23"/>
                  </a:cubicBezTo>
                  <a:cubicBezTo>
                    <a:pt x="47" y="23"/>
                    <a:pt x="47" y="23"/>
                    <a:pt x="47" y="23"/>
                  </a:cubicBezTo>
                  <a:close/>
                  <a:moveTo>
                    <a:pt x="75" y="45"/>
                  </a:moveTo>
                  <a:cubicBezTo>
                    <a:pt x="82" y="37"/>
                    <a:pt x="86" y="31"/>
                    <a:pt x="88" y="26"/>
                  </a:cubicBezTo>
                  <a:cubicBezTo>
                    <a:pt x="95" y="31"/>
                    <a:pt x="95" y="31"/>
                    <a:pt x="95" y="31"/>
                  </a:cubicBezTo>
                  <a:cubicBezTo>
                    <a:pt x="96" y="32"/>
                    <a:pt x="96" y="32"/>
                    <a:pt x="96" y="32"/>
                  </a:cubicBezTo>
                  <a:cubicBezTo>
                    <a:pt x="94" y="33"/>
                    <a:pt x="94" y="33"/>
                    <a:pt x="94" y="33"/>
                  </a:cubicBezTo>
                  <a:cubicBezTo>
                    <a:pt x="93" y="34"/>
                    <a:pt x="92" y="35"/>
                    <a:pt x="91" y="36"/>
                  </a:cubicBezTo>
                  <a:cubicBezTo>
                    <a:pt x="88" y="40"/>
                    <a:pt x="85" y="44"/>
                    <a:pt x="81" y="49"/>
                  </a:cubicBezTo>
                  <a:cubicBezTo>
                    <a:pt x="75" y="45"/>
                    <a:pt x="75" y="45"/>
                    <a:pt x="75"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5" name="Freeform 278"/>
            <p:cNvSpPr>
              <a:spLocks noEditPoints="1"/>
            </p:cNvSpPr>
            <p:nvPr/>
          </p:nvSpPr>
          <p:spPr bwMode="auto">
            <a:xfrm>
              <a:off x="7459663" y="-869950"/>
              <a:ext cx="111125" cy="161925"/>
            </a:xfrm>
            <a:custGeom>
              <a:avLst/>
              <a:gdLst>
                <a:gd name="T0" fmla="*/ 8 w 61"/>
                <a:gd name="T1" fmla="*/ 89 h 89"/>
                <a:gd name="T2" fmla="*/ 0 w 61"/>
                <a:gd name="T3" fmla="*/ 89 h 89"/>
                <a:gd name="T4" fmla="*/ 0 w 61"/>
                <a:gd name="T5" fmla="*/ 0 h 89"/>
                <a:gd name="T6" fmla="*/ 32 w 61"/>
                <a:gd name="T7" fmla="*/ 0 h 89"/>
                <a:gd name="T8" fmla="*/ 61 w 61"/>
                <a:gd name="T9" fmla="*/ 25 h 89"/>
                <a:gd name="T10" fmla="*/ 27 w 61"/>
                <a:gd name="T11" fmla="*/ 50 h 89"/>
                <a:gd name="T12" fmla="*/ 8 w 61"/>
                <a:gd name="T13" fmla="*/ 50 h 89"/>
                <a:gd name="T14" fmla="*/ 8 w 61"/>
                <a:gd name="T15" fmla="*/ 89 h 89"/>
                <a:gd name="T16" fmla="*/ 8 w 61"/>
                <a:gd name="T17" fmla="*/ 42 h 89"/>
                <a:gd name="T18" fmla="*/ 27 w 61"/>
                <a:gd name="T19" fmla="*/ 42 h 89"/>
                <a:gd name="T20" fmla="*/ 53 w 61"/>
                <a:gd name="T21" fmla="*/ 24 h 89"/>
                <a:gd name="T22" fmla="*/ 29 w 61"/>
                <a:gd name="T23" fmla="*/ 7 h 89"/>
                <a:gd name="T24" fmla="*/ 8 w 61"/>
                <a:gd name="T25" fmla="*/ 7 h 89"/>
                <a:gd name="T26" fmla="*/ 8 w 61"/>
                <a:gd name="T27" fmla="*/ 4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1" h="89">
                  <a:moveTo>
                    <a:pt x="8" y="89"/>
                  </a:moveTo>
                  <a:cubicBezTo>
                    <a:pt x="0" y="89"/>
                    <a:pt x="0" y="89"/>
                    <a:pt x="0" y="89"/>
                  </a:cubicBezTo>
                  <a:cubicBezTo>
                    <a:pt x="0" y="0"/>
                    <a:pt x="0" y="0"/>
                    <a:pt x="0" y="0"/>
                  </a:cubicBezTo>
                  <a:cubicBezTo>
                    <a:pt x="32" y="0"/>
                    <a:pt x="32" y="0"/>
                    <a:pt x="32" y="0"/>
                  </a:cubicBezTo>
                  <a:cubicBezTo>
                    <a:pt x="51" y="0"/>
                    <a:pt x="61" y="8"/>
                    <a:pt x="61" y="25"/>
                  </a:cubicBezTo>
                  <a:cubicBezTo>
                    <a:pt x="60" y="41"/>
                    <a:pt x="49" y="49"/>
                    <a:pt x="27" y="50"/>
                  </a:cubicBezTo>
                  <a:cubicBezTo>
                    <a:pt x="8" y="50"/>
                    <a:pt x="8" y="50"/>
                    <a:pt x="8" y="50"/>
                  </a:cubicBezTo>
                  <a:cubicBezTo>
                    <a:pt x="8" y="89"/>
                    <a:pt x="8" y="89"/>
                    <a:pt x="8" y="89"/>
                  </a:cubicBezTo>
                  <a:close/>
                  <a:moveTo>
                    <a:pt x="8" y="42"/>
                  </a:moveTo>
                  <a:cubicBezTo>
                    <a:pt x="27" y="42"/>
                    <a:pt x="27" y="42"/>
                    <a:pt x="27" y="42"/>
                  </a:cubicBezTo>
                  <a:cubicBezTo>
                    <a:pt x="45" y="43"/>
                    <a:pt x="53" y="37"/>
                    <a:pt x="53" y="24"/>
                  </a:cubicBezTo>
                  <a:cubicBezTo>
                    <a:pt x="53" y="13"/>
                    <a:pt x="45" y="7"/>
                    <a:pt x="29" y="7"/>
                  </a:cubicBezTo>
                  <a:cubicBezTo>
                    <a:pt x="8" y="7"/>
                    <a:pt x="8" y="7"/>
                    <a:pt x="8" y="7"/>
                  </a:cubicBezTo>
                  <a:cubicBezTo>
                    <a:pt x="8" y="42"/>
                    <a:pt x="8" y="42"/>
                    <a:pt x="8"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6" name="Freeform 279"/>
            <p:cNvSpPr>
              <a:spLocks noEditPoints="1"/>
            </p:cNvSpPr>
            <p:nvPr/>
          </p:nvSpPr>
          <p:spPr bwMode="auto">
            <a:xfrm>
              <a:off x="7596188" y="-869950"/>
              <a:ext cx="112712" cy="161925"/>
            </a:xfrm>
            <a:custGeom>
              <a:avLst/>
              <a:gdLst>
                <a:gd name="T0" fmla="*/ 8 w 62"/>
                <a:gd name="T1" fmla="*/ 89 h 89"/>
                <a:gd name="T2" fmla="*/ 0 w 62"/>
                <a:gd name="T3" fmla="*/ 89 h 89"/>
                <a:gd name="T4" fmla="*/ 0 w 62"/>
                <a:gd name="T5" fmla="*/ 0 h 89"/>
                <a:gd name="T6" fmla="*/ 32 w 62"/>
                <a:gd name="T7" fmla="*/ 0 h 89"/>
                <a:gd name="T8" fmla="*/ 61 w 62"/>
                <a:gd name="T9" fmla="*/ 25 h 89"/>
                <a:gd name="T10" fmla="*/ 28 w 62"/>
                <a:gd name="T11" fmla="*/ 50 h 89"/>
                <a:gd name="T12" fmla="*/ 8 w 62"/>
                <a:gd name="T13" fmla="*/ 50 h 89"/>
                <a:gd name="T14" fmla="*/ 8 w 62"/>
                <a:gd name="T15" fmla="*/ 89 h 89"/>
                <a:gd name="T16" fmla="*/ 8 w 62"/>
                <a:gd name="T17" fmla="*/ 42 h 89"/>
                <a:gd name="T18" fmla="*/ 28 w 62"/>
                <a:gd name="T19" fmla="*/ 42 h 89"/>
                <a:gd name="T20" fmla="*/ 53 w 62"/>
                <a:gd name="T21" fmla="*/ 24 h 89"/>
                <a:gd name="T22" fmla="*/ 30 w 62"/>
                <a:gd name="T23" fmla="*/ 7 h 89"/>
                <a:gd name="T24" fmla="*/ 8 w 62"/>
                <a:gd name="T25" fmla="*/ 7 h 89"/>
                <a:gd name="T26" fmla="*/ 8 w 62"/>
                <a:gd name="T27" fmla="*/ 4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2" h="89">
                  <a:moveTo>
                    <a:pt x="8" y="89"/>
                  </a:moveTo>
                  <a:cubicBezTo>
                    <a:pt x="0" y="89"/>
                    <a:pt x="0" y="89"/>
                    <a:pt x="0" y="89"/>
                  </a:cubicBezTo>
                  <a:cubicBezTo>
                    <a:pt x="0" y="0"/>
                    <a:pt x="0" y="0"/>
                    <a:pt x="0" y="0"/>
                  </a:cubicBezTo>
                  <a:cubicBezTo>
                    <a:pt x="32" y="0"/>
                    <a:pt x="32" y="0"/>
                    <a:pt x="32" y="0"/>
                  </a:cubicBezTo>
                  <a:cubicBezTo>
                    <a:pt x="52" y="0"/>
                    <a:pt x="62" y="8"/>
                    <a:pt x="61" y="25"/>
                  </a:cubicBezTo>
                  <a:cubicBezTo>
                    <a:pt x="61" y="41"/>
                    <a:pt x="50" y="49"/>
                    <a:pt x="28" y="50"/>
                  </a:cubicBezTo>
                  <a:cubicBezTo>
                    <a:pt x="8" y="50"/>
                    <a:pt x="8" y="50"/>
                    <a:pt x="8" y="50"/>
                  </a:cubicBezTo>
                  <a:cubicBezTo>
                    <a:pt x="8" y="89"/>
                    <a:pt x="8" y="89"/>
                    <a:pt x="8" y="89"/>
                  </a:cubicBezTo>
                  <a:close/>
                  <a:moveTo>
                    <a:pt x="8" y="42"/>
                  </a:moveTo>
                  <a:cubicBezTo>
                    <a:pt x="28" y="42"/>
                    <a:pt x="28" y="42"/>
                    <a:pt x="28" y="42"/>
                  </a:cubicBezTo>
                  <a:cubicBezTo>
                    <a:pt x="45" y="43"/>
                    <a:pt x="54" y="37"/>
                    <a:pt x="53" y="24"/>
                  </a:cubicBezTo>
                  <a:cubicBezTo>
                    <a:pt x="53" y="13"/>
                    <a:pt x="45" y="7"/>
                    <a:pt x="30" y="7"/>
                  </a:cubicBezTo>
                  <a:cubicBezTo>
                    <a:pt x="8" y="7"/>
                    <a:pt x="8" y="7"/>
                    <a:pt x="8" y="7"/>
                  </a:cubicBezTo>
                  <a:cubicBezTo>
                    <a:pt x="8" y="42"/>
                    <a:pt x="8" y="42"/>
                    <a:pt x="8"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7" name="Freeform 280"/>
            <p:cNvSpPr/>
            <p:nvPr/>
          </p:nvSpPr>
          <p:spPr bwMode="auto">
            <a:xfrm>
              <a:off x="7720013" y="-869950"/>
              <a:ext cx="117475" cy="161925"/>
            </a:xfrm>
            <a:custGeom>
              <a:avLst/>
              <a:gdLst>
                <a:gd name="T0" fmla="*/ 0 w 74"/>
                <a:gd name="T1" fmla="*/ 8 h 102"/>
                <a:gd name="T2" fmla="*/ 0 w 74"/>
                <a:gd name="T3" fmla="*/ 0 h 102"/>
                <a:gd name="T4" fmla="*/ 74 w 74"/>
                <a:gd name="T5" fmla="*/ 0 h 102"/>
                <a:gd name="T6" fmla="*/ 74 w 74"/>
                <a:gd name="T7" fmla="*/ 8 h 102"/>
                <a:gd name="T8" fmla="*/ 42 w 74"/>
                <a:gd name="T9" fmla="*/ 8 h 102"/>
                <a:gd name="T10" fmla="*/ 42 w 74"/>
                <a:gd name="T11" fmla="*/ 102 h 102"/>
                <a:gd name="T12" fmla="*/ 32 w 74"/>
                <a:gd name="T13" fmla="*/ 102 h 102"/>
                <a:gd name="T14" fmla="*/ 32 w 74"/>
                <a:gd name="T15" fmla="*/ 8 h 102"/>
                <a:gd name="T16" fmla="*/ 0 w 74"/>
                <a:gd name="T17" fmla="*/ 8 h 102"/>
                <a:gd name="T18" fmla="*/ 0 w 74"/>
                <a:gd name="T19" fmla="*/ 8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4" h="102">
                  <a:moveTo>
                    <a:pt x="0" y="8"/>
                  </a:moveTo>
                  <a:lnTo>
                    <a:pt x="0" y="0"/>
                  </a:lnTo>
                  <a:lnTo>
                    <a:pt x="74" y="0"/>
                  </a:lnTo>
                  <a:lnTo>
                    <a:pt x="74" y="8"/>
                  </a:lnTo>
                  <a:lnTo>
                    <a:pt x="42" y="8"/>
                  </a:lnTo>
                  <a:lnTo>
                    <a:pt x="42" y="102"/>
                  </a:lnTo>
                  <a:lnTo>
                    <a:pt x="32" y="102"/>
                  </a:lnTo>
                  <a:lnTo>
                    <a:pt x="32" y="8"/>
                  </a:lnTo>
                  <a:lnTo>
                    <a:pt x="0" y="8"/>
                  </a:lnTo>
                  <a:lnTo>
                    <a:pt x="0" y="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8" name="Freeform 281"/>
            <p:cNvSpPr/>
            <p:nvPr/>
          </p:nvSpPr>
          <p:spPr bwMode="auto">
            <a:xfrm>
              <a:off x="7172325" y="-1485900"/>
              <a:ext cx="298450" cy="544513"/>
            </a:xfrm>
            <a:custGeom>
              <a:avLst/>
              <a:gdLst>
                <a:gd name="T0" fmla="*/ 0 w 188"/>
                <a:gd name="T1" fmla="*/ 0 h 343"/>
                <a:gd name="T2" fmla="*/ 0 w 188"/>
                <a:gd name="T3" fmla="*/ 343 h 343"/>
                <a:gd name="T4" fmla="*/ 188 w 188"/>
                <a:gd name="T5" fmla="*/ 0 h 343"/>
                <a:gd name="T6" fmla="*/ 0 w 188"/>
                <a:gd name="T7" fmla="*/ 0 h 343"/>
                <a:gd name="T8" fmla="*/ 0 w 188"/>
                <a:gd name="T9" fmla="*/ 0 h 343"/>
              </a:gdLst>
              <a:ahLst/>
              <a:cxnLst>
                <a:cxn ang="0">
                  <a:pos x="T0" y="T1"/>
                </a:cxn>
                <a:cxn ang="0">
                  <a:pos x="T2" y="T3"/>
                </a:cxn>
                <a:cxn ang="0">
                  <a:pos x="T4" y="T5"/>
                </a:cxn>
                <a:cxn ang="0">
                  <a:pos x="T6" y="T7"/>
                </a:cxn>
                <a:cxn ang="0">
                  <a:pos x="T8" y="T9"/>
                </a:cxn>
              </a:cxnLst>
              <a:rect l="0" t="0" r="r" b="b"/>
              <a:pathLst>
                <a:path w="188" h="343">
                  <a:moveTo>
                    <a:pt x="0" y="0"/>
                  </a:moveTo>
                  <a:lnTo>
                    <a:pt x="0" y="343"/>
                  </a:lnTo>
                  <a:lnTo>
                    <a:pt x="188"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9" name="Freeform 282"/>
            <p:cNvSpPr/>
            <p:nvPr/>
          </p:nvSpPr>
          <p:spPr bwMode="auto">
            <a:xfrm>
              <a:off x="7305675" y="-1446213"/>
              <a:ext cx="425450" cy="504825"/>
            </a:xfrm>
            <a:custGeom>
              <a:avLst/>
              <a:gdLst>
                <a:gd name="T0" fmla="*/ 157 w 268"/>
                <a:gd name="T1" fmla="*/ 0 h 318"/>
                <a:gd name="T2" fmla="*/ 105 w 268"/>
                <a:gd name="T3" fmla="*/ 93 h 318"/>
                <a:gd name="T4" fmla="*/ 146 w 268"/>
                <a:gd name="T5" fmla="*/ 151 h 318"/>
                <a:gd name="T6" fmla="*/ 61 w 268"/>
                <a:gd name="T7" fmla="*/ 176 h 318"/>
                <a:gd name="T8" fmla="*/ 0 w 268"/>
                <a:gd name="T9" fmla="*/ 283 h 318"/>
                <a:gd name="T10" fmla="*/ 119 w 268"/>
                <a:gd name="T11" fmla="*/ 241 h 318"/>
                <a:gd name="T12" fmla="*/ 173 w 268"/>
                <a:gd name="T13" fmla="*/ 318 h 318"/>
                <a:gd name="T14" fmla="*/ 164 w 268"/>
                <a:gd name="T15" fmla="*/ 227 h 318"/>
                <a:gd name="T16" fmla="*/ 268 w 268"/>
                <a:gd name="T17" fmla="*/ 191 h 318"/>
                <a:gd name="T18" fmla="*/ 157 w 268"/>
                <a:gd name="T19" fmla="*/ 0 h 318"/>
                <a:gd name="T20" fmla="*/ 157 w 268"/>
                <a:gd name="T21" fmla="*/ 0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8" h="318">
                  <a:moveTo>
                    <a:pt x="157" y="0"/>
                  </a:moveTo>
                  <a:lnTo>
                    <a:pt x="105" y="93"/>
                  </a:lnTo>
                  <a:lnTo>
                    <a:pt x="146" y="151"/>
                  </a:lnTo>
                  <a:lnTo>
                    <a:pt x="61" y="176"/>
                  </a:lnTo>
                  <a:lnTo>
                    <a:pt x="0" y="283"/>
                  </a:lnTo>
                  <a:lnTo>
                    <a:pt x="119" y="241"/>
                  </a:lnTo>
                  <a:lnTo>
                    <a:pt x="173" y="318"/>
                  </a:lnTo>
                  <a:lnTo>
                    <a:pt x="164" y="227"/>
                  </a:lnTo>
                  <a:lnTo>
                    <a:pt x="268" y="191"/>
                  </a:lnTo>
                  <a:lnTo>
                    <a:pt x="157" y="0"/>
                  </a:lnTo>
                  <a:lnTo>
                    <a:pt x="157"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8" name="文本框 7"/>
          <p:cNvSpPr txBox="1"/>
          <p:nvPr/>
        </p:nvSpPr>
        <p:spPr>
          <a:xfrm>
            <a:off x="2648842" y="2879807"/>
            <a:ext cx="1723549" cy="1015663"/>
          </a:xfrm>
          <a:prstGeom prst="rect">
            <a:avLst/>
          </a:prstGeom>
          <a:noFill/>
        </p:spPr>
        <p:txBody>
          <a:bodyPr wrap="none" rtlCol="0">
            <a:spAutoFit/>
          </a:bodyPr>
          <a:lstStyle/>
          <a:p>
            <a:r>
              <a:rPr lang="zh-CN" altLang="en-US" sz="6000" b="1" dirty="0" smtClean="0">
                <a:latin typeface="华文中宋" panose="02010600040101010101" pitchFamily="2" charset="-122"/>
                <a:ea typeface="华文中宋" panose="02010600040101010101" pitchFamily="2" charset="-122"/>
              </a:rPr>
              <a:t>目录</a:t>
            </a:r>
            <a:endParaRPr lang="zh-CN" altLang="en-US" sz="6000" b="1" dirty="0">
              <a:latin typeface="华文中宋" panose="02010600040101010101" pitchFamily="2" charset="-122"/>
              <a:ea typeface="华文中宋" panose="02010600040101010101" pitchFamily="2" charset="-122"/>
            </a:endParaRPr>
          </a:p>
        </p:txBody>
      </p:sp>
    </p:spTree>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 name="矩形 237"/>
          <p:cNvSpPr/>
          <p:nvPr/>
        </p:nvSpPr>
        <p:spPr>
          <a:xfrm>
            <a:off x="0" y="0"/>
            <a:ext cx="12192000" cy="685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34" name="组合 333"/>
          <p:cNvGrpSpPr/>
          <p:nvPr/>
        </p:nvGrpSpPr>
        <p:grpSpPr>
          <a:xfrm>
            <a:off x="-15831" y="6662057"/>
            <a:ext cx="12192000" cy="195943"/>
            <a:chOff x="23310" y="6502558"/>
            <a:chExt cx="12557484" cy="355442"/>
          </a:xfrm>
          <a:solidFill>
            <a:srgbClr val="FFC000"/>
          </a:solidFill>
        </p:grpSpPr>
        <p:sp>
          <p:nvSpPr>
            <p:cNvPr id="323" name="任意多边形 322"/>
            <p:cNvSpPr/>
            <p:nvPr/>
          </p:nvSpPr>
          <p:spPr bwMode="auto">
            <a:xfrm rot="5400000">
              <a:off x="47052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4" name="任意多边形 323"/>
            <p:cNvSpPr/>
            <p:nvPr/>
          </p:nvSpPr>
          <p:spPr bwMode="auto">
            <a:xfrm rot="5400000">
              <a:off x="1720397"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6" name="任意多边形 325"/>
            <p:cNvSpPr/>
            <p:nvPr/>
          </p:nvSpPr>
          <p:spPr bwMode="auto">
            <a:xfrm rot="5400000">
              <a:off x="2970269"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7" name="任意多边形 326"/>
            <p:cNvSpPr/>
            <p:nvPr/>
          </p:nvSpPr>
          <p:spPr bwMode="auto">
            <a:xfrm rot="5400000">
              <a:off x="4220141"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8" name="任意多边形 327"/>
            <p:cNvSpPr/>
            <p:nvPr/>
          </p:nvSpPr>
          <p:spPr bwMode="auto">
            <a:xfrm rot="5400000">
              <a:off x="549736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9" name="任意多边形 328"/>
            <p:cNvSpPr/>
            <p:nvPr/>
          </p:nvSpPr>
          <p:spPr bwMode="auto">
            <a:xfrm rot="5400000">
              <a:off x="6755090"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0" name="任意多边形 329"/>
            <p:cNvSpPr/>
            <p:nvPr/>
          </p:nvSpPr>
          <p:spPr bwMode="auto">
            <a:xfrm rot="5400000">
              <a:off x="801281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1" name="任意多边形 330"/>
            <p:cNvSpPr/>
            <p:nvPr/>
          </p:nvSpPr>
          <p:spPr bwMode="auto">
            <a:xfrm rot="5400000">
              <a:off x="9270540"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2" name="任意多边形 331"/>
            <p:cNvSpPr/>
            <p:nvPr/>
          </p:nvSpPr>
          <p:spPr bwMode="auto">
            <a:xfrm rot="5400000">
              <a:off x="1052826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3" name="任意多边形 332"/>
            <p:cNvSpPr/>
            <p:nvPr/>
          </p:nvSpPr>
          <p:spPr bwMode="auto">
            <a:xfrm rot="5400000">
              <a:off x="11778137"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grpSp>
      <p:grpSp>
        <p:nvGrpSpPr>
          <p:cNvPr id="335" name="组合 334"/>
          <p:cNvGrpSpPr/>
          <p:nvPr/>
        </p:nvGrpSpPr>
        <p:grpSpPr>
          <a:xfrm flipV="1">
            <a:off x="-15831" y="0"/>
            <a:ext cx="12192000" cy="195943"/>
            <a:chOff x="23310" y="6502558"/>
            <a:chExt cx="12557484" cy="355442"/>
          </a:xfrm>
          <a:solidFill>
            <a:srgbClr val="FFC000"/>
          </a:solidFill>
        </p:grpSpPr>
        <p:sp>
          <p:nvSpPr>
            <p:cNvPr id="336" name="任意多边形 335"/>
            <p:cNvSpPr/>
            <p:nvPr/>
          </p:nvSpPr>
          <p:spPr bwMode="auto">
            <a:xfrm rot="5400000">
              <a:off x="47052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7" name="任意多边形 336"/>
            <p:cNvSpPr/>
            <p:nvPr/>
          </p:nvSpPr>
          <p:spPr bwMode="auto">
            <a:xfrm rot="5400000">
              <a:off x="1720397"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8" name="任意多边形 337"/>
            <p:cNvSpPr/>
            <p:nvPr/>
          </p:nvSpPr>
          <p:spPr bwMode="auto">
            <a:xfrm rot="5400000">
              <a:off x="2970269"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9" name="任意多边形 338"/>
            <p:cNvSpPr/>
            <p:nvPr/>
          </p:nvSpPr>
          <p:spPr bwMode="auto">
            <a:xfrm rot="5400000">
              <a:off x="4220141"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40" name="任意多边形 339"/>
            <p:cNvSpPr/>
            <p:nvPr/>
          </p:nvSpPr>
          <p:spPr bwMode="auto">
            <a:xfrm rot="5400000">
              <a:off x="549736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41" name="任意多边形 340"/>
            <p:cNvSpPr/>
            <p:nvPr/>
          </p:nvSpPr>
          <p:spPr bwMode="auto">
            <a:xfrm rot="5400000">
              <a:off x="6755090"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42" name="任意多边形 341"/>
            <p:cNvSpPr/>
            <p:nvPr/>
          </p:nvSpPr>
          <p:spPr bwMode="auto">
            <a:xfrm rot="5400000">
              <a:off x="801281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43" name="任意多边形 342"/>
            <p:cNvSpPr/>
            <p:nvPr/>
          </p:nvSpPr>
          <p:spPr bwMode="auto">
            <a:xfrm rot="5400000">
              <a:off x="9270540"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44" name="任意多边形 343"/>
            <p:cNvSpPr/>
            <p:nvPr/>
          </p:nvSpPr>
          <p:spPr bwMode="auto">
            <a:xfrm rot="5400000">
              <a:off x="1052826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45" name="任意多边形 344"/>
            <p:cNvSpPr/>
            <p:nvPr/>
          </p:nvSpPr>
          <p:spPr bwMode="auto">
            <a:xfrm rot="5400000">
              <a:off x="11778137"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grpSp>
      <p:sp>
        <p:nvSpPr>
          <p:cNvPr id="94" name="Freeform 225"/>
          <p:cNvSpPr/>
          <p:nvPr/>
        </p:nvSpPr>
        <p:spPr bwMode="auto">
          <a:xfrm rot="5400000">
            <a:off x="5258077" y="3049067"/>
            <a:ext cx="865757" cy="748810"/>
          </a:xfrm>
          <a:custGeom>
            <a:avLst/>
            <a:gdLst>
              <a:gd name="T0" fmla="*/ 122 w 496"/>
              <a:gd name="T1" fmla="*/ 429 h 429"/>
              <a:gd name="T2" fmla="*/ 0 w 496"/>
              <a:gd name="T3" fmla="*/ 213 h 429"/>
              <a:gd name="T4" fmla="*/ 122 w 496"/>
              <a:gd name="T5" fmla="*/ 0 h 429"/>
              <a:gd name="T6" fmla="*/ 371 w 496"/>
              <a:gd name="T7" fmla="*/ 0 h 429"/>
              <a:gd name="T8" fmla="*/ 496 w 496"/>
              <a:gd name="T9" fmla="*/ 213 h 429"/>
              <a:gd name="T10" fmla="*/ 371 w 496"/>
              <a:gd name="T11" fmla="*/ 429 h 429"/>
              <a:gd name="T12" fmla="*/ 122 w 496"/>
              <a:gd name="T13" fmla="*/ 429 h 429"/>
            </a:gdLst>
            <a:ahLst/>
            <a:cxnLst>
              <a:cxn ang="0">
                <a:pos x="T0" y="T1"/>
              </a:cxn>
              <a:cxn ang="0">
                <a:pos x="T2" y="T3"/>
              </a:cxn>
              <a:cxn ang="0">
                <a:pos x="T4" y="T5"/>
              </a:cxn>
              <a:cxn ang="0">
                <a:pos x="T6" y="T7"/>
              </a:cxn>
              <a:cxn ang="0">
                <a:pos x="T8" y="T9"/>
              </a:cxn>
              <a:cxn ang="0">
                <a:pos x="T10" y="T11"/>
              </a:cxn>
              <a:cxn ang="0">
                <a:pos x="T12" y="T13"/>
              </a:cxn>
            </a:cxnLst>
            <a:rect l="0" t="0" r="r" b="b"/>
            <a:pathLst>
              <a:path w="496" h="429">
                <a:moveTo>
                  <a:pt x="122" y="429"/>
                </a:moveTo>
                <a:lnTo>
                  <a:pt x="0" y="213"/>
                </a:lnTo>
                <a:lnTo>
                  <a:pt x="122" y="0"/>
                </a:lnTo>
                <a:lnTo>
                  <a:pt x="371" y="0"/>
                </a:lnTo>
                <a:lnTo>
                  <a:pt x="496" y="213"/>
                </a:lnTo>
                <a:lnTo>
                  <a:pt x="371" y="429"/>
                </a:lnTo>
                <a:lnTo>
                  <a:pt x="122" y="429"/>
                </a:lnTo>
                <a:close/>
              </a:path>
            </a:pathLst>
          </a:custGeom>
          <a:solidFill>
            <a:schemeClr val="tx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lstStyle/>
          <a:p>
            <a:endParaRPr lang="zh-CN" altLang="en-US">
              <a:solidFill>
                <a:srgbClr val="FCCF18"/>
              </a:solidFill>
            </a:endParaRPr>
          </a:p>
        </p:txBody>
      </p:sp>
      <p:sp>
        <p:nvSpPr>
          <p:cNvPr id="4" name="文本框 3"/>
          <p:cNvSpPr txBox="1"/>
          <p:nvPr/>
        </p:nvSpPr>
        <p:spPr>
          <a:xfrm>
            <a:off x="5310026" y="3038751"/>
            <a:ext cx="755335" cy="769441"/>
          </a:xfrm>
          <a:prstGeom prst="rect">
            <a:avLst/>
          </a:prstGeom>
          <a:noFill/>
        </p:spPr>
        <p:txBody>
          <a:bodyPr wrap="none" rtlCol="0">
            <a:spAutoFit/>
          </a:bodyPr>
          <a:lstStyle/>
          <a:p>
            <a:r>
              <a:rPr lang="en-US" altLang="zh-CN" sz="4400" dirty="0" smtClean="0">
                <a:solidFill>
                  <a:srgbClr val="FCCF18"/>
                </a:solidFill>
              </a:rPr>
              <a:t>01</a:t>
            </a:r>
            <a:endParaRPr lang="zh-CN" altLang="en-US" sz="4400" dirty="0">
              <a:solidFill>
                <a:srgbClr val="FCCF18"/>
              </a:solidFill>
            </a:endParaRPr>
          </a:p>
        </p:txBody>
      </p:sp>
      <p:sp>
        <p:nvSpPr>
          <p:cNvPr id="6" name="文本框 5"/>
          <p:cNvSpPr txBox="1"/>
          <p:nvPr/>
        </p:nvSpPr>
        <p:spPr>
          <a:xfrm>
            <a:off x="6349457" y="3131083"/>
            <a:ext cx="4698722" cy="584775"/>
          </a:xfrm>
          <a:prstGeom prst="rect">
            <a:avLst/>
          </a:prstGeom>
          <a:noFill/>
        </p:spPr>
        <p:txBody>
          <a:bodyPr wrap="none" rtlCol="0">
            <a:spAutoFit/>
          </a:bodyPr>
          <a:lstStyle/>
          <a:p>
            <a:r>
              <a:rPr lang="zh-CN" altLang="en-US" sz="3200" b="1" dirty="0"/>
              <a:t>请</a:t>
            </a:r>
            <a:r>
              <a:rPr lang="zh-CN" altLang="en-US" sz="3200" b="1" dirty="0" smtClean="0"/>
              <a:t>在这里输入目录标题一</a:t>
            </a:r>
            <a:endParaRPr lang="zh-CN" altLang="en-US" sz="3200" b="1" dirty="0"/>
          </a:p>
        </p:txBody>
      </p:sp>
      <p:cxnSp>
        <p:nvCxnSpPr>
          <p:cNvPr id="113" name="直接连接符 112"/>
          <p:cNvCxnSpPr/>
          <p:nvPr/>
        </p:nvCxnSpPr>
        <p:spPr>
          <a:xfrm>
            <a:off x="5687693" y="407051"/>
            <a:ext cx="0" cy="61531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43" name="Freeform 225"/>
          <p:cNvSpPr/>
          <p:nvPr/>
        </p:nvSpPr>
        <p:spPr bwMode="auto">
          <a:xfrm rot="5400000">
            <a:off x="1287983" y="2828171"/>
            <a:ext cx="1498600" cy="1296169"/>
          </a:xfrm>
          <a:custGeom>
            <a:avLst/>
            <a:gdLst>
              <a:gd name="T0" fmla="*/ 122 w 496"/>
              <a:gd name="T1" fmla="*/ 429 h 429"/>
              <a:gd name="T2" fmla="*/ 0 w 496"/>
              <a:gd name="T3" fmla="*/ 213 h 429"/>
              <a:gd name="T4" fmla="*/ 122 w 496"/>
              <a:gd name="T5" fmla="*/ 0 h 429"/>
              <a:gd name="T6" fmla="*/ 371 w 496"/>
              <a:gd name="T7" fmla="*/ 0 h 429"/>
              <a:gd name="T8" fmla="*/ 496 w 496"/>
              <a:gd name="T9" fmla="*/ 213 h 429"/>
              <a:gd name="T10" fmla="*/ 371 w 496"/>
              <a:gd name="T11" fmla="*/ 429 h 429"/>
              <a:gd name="T12" fmla="*/ 122 w 496"/>
              <a:gd name="T13" fmla="*/ 429 h 429"/>
            </a:gdLst>
            <a:ahLst/>
            <a:cxnLst>
              <a:cxn ang="0">
                <a:pos x="T0" y="T1"/>
              </a:cxn>
              <a:cxn ang="0">
                <a:pos x="T2" y="T3"/>
              </a:cxn>
              <a:cxn ang="0">
                <a:pos x="T4" y="T5"/>
              </a:cxn>
              <a:cxn ang="0">
                <a:pos x="T6" y="T7"/>
              </a:cxn>
              <a:cxn ang="0">
                <a:pos x="T8" y="T9"/>
              </a:cxn>
              <a:cxn ang="0">
                <a:pos x="T10" y="T11"/>
              </a:cxn>
              <a:cxn ang="0">
                <a:pos x="T12" y="T13"/>
              </a:cxn>
            </a:cxnLst>
            <a:rect l="0" t="0" r="r" b="b"/>
            <a:pathLst>
              <a:path w="496" h="429">
                <a:moveTo>
                  <a:pt x="122" y="429"/>
                </a:moveTo>
                <a:lnTo>
                  <a:pt x="0" y="213"/>
                </a:lnTo>
                <a:lnTo>
                  <a:pt x="122" y="0"/>
                </a:lnTo>
                <a:lnTo>
                  <a:pt x="371" y="0"/>
                </a:lnTo>
                <a:lnTo>
                  <a:pt x="496" y="213"/>
                </a:lnTo>
                <a:lnTo>
                  <a:pt x="371" y="429"/>
                </a:lnTo>
                <a:lnTo>
                  <a:pt x="122" y="429"/>
                </a:lnTo>
                <a:close/>
              </a:path>
            </a:pathLst>
          </a:custGeom>
          <a:solidFill>
            <a:schemeClr val="tx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lstStyle/>
          <a:p>
            <a:endParaRPr lang="zh-CN" altLang="en-US"/>
          </a:p>
        </p:txBody>
      </p:sp>
      <p:grpSp>
        <p:nvGrpSpPr>
          <p:cNvPr id="320" name="组合 319"/>
          <p:cNvGrpSpPr/>
          <p:nvPr/>
        </p:nvGrpSpPr>
        <p:grpSpPr>
          <a:xfrm>
            <a:off x="1636440" y="2950907"/>
            <a:ext cx="839788" cy="944563"/>
            <a:chOff x="6997700" y="-1485900"/>
            <a:chExt cx="839788" cy="944563"/>
          </a:xfrm>
          <a:solidFill>
            <a:srgbClr val="FCCF18"/>
          </a:solidFill>
        </p:grpSpPr>
        <p:sp>
          <p:nvSpPr>
            <p:cNvPr id="266" name="Freeform 229"/>
            <p:cNvSpPr>
              <a:spLocks noEditPoints="1"/>
            </p:cNvSpPr>
            <p:nvPr/>
          </p:nvSpPr>
          <p:spPr bwMode="auto">
            <a:xfrm>
              <a:off x="699770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35 w 48"/>
                <a:gd name="T21" fmla="*/ 27 h 48"/>
                <a:gd name="T22" fmla="*/ 48 w 48"/>
                <a:gd name="T23" fmla="*/ 48 h 48"/>
                <a:gd name="T24" fmla="*/ 46 w 48"/>
                <a:gd name="T25" fmla="*/ 48 h 48"/>
                <a:gd name="T26" fmla="*/ 33 w 48"/>
                <a:gd name="T27" fmla="*/ 27 h 48"/>
                <a:gd name="T28" fmla="*/ 2 w 48"/>
                <a:gd name="T29" fmla="*/ 27 h 48"/>
                <a:gd name="T30" fmla="*/ 2 w 48"/>
                <a:gd name="T31" fmla="*/ 48 h 48"/>
                <a:gd name="T32" fmla="*/ 0 w 48"/>
                <a:gd name="T33" fmla="*/ 48 h 48"/>
                <a:gd name="T34" fmla="*/ 0 w 48"/>
                <a:gd name="T35" fmla="*/ 0 h 48"/>
                <a:gd name="T36" fmla="*/ 39 w 48"/>
                <a:gd name="T37" fmla="*/ 24 h 48"/>
                <a:gd name="T38" fmla="*/ 43 w 48"/>
                <a:gd name="T39" fmla="*/ 22 h 48"/>
                <a:gd name="T40" fmla="*/ 45 w 48"/>
                <a:gd name="T41" fmla="*/ 18 h 48"/>
                <a:gd name="T42" fmla="*/ 46 w 48"/>
                <a:gd name="T43" fmla="*/ 13 h 48"/>
                <a:gd name="T44" fmla="*/ 45 w 48"/>
                <a:gd name="T45" fmla="*/ 9 h 48"/>
                <a:gd name="T46" fmla="*/ 43 w 48"/>
                <a:gd name="T47" fmla="*/ 6 h 48"/>
                <a:gd name="T48" fmla="*/ 39 w 48"/>
                <a:gd name="T49" fmla="*/ 3 h 48"/>
                <a:gd name="T50" fmla="*/ 35 w 48"/>
                <a:gd name="T51" fmla="*/ 2 h 48"/>
                <a:gd name="T52" fmla="*/ 2 w 48"/>
                <a:gd name="T53" fmla="*/ 2 h 48"/>
                <a:gd name="T54" fmla="*/ 2 w 48"/>
                <a:gd name="T55" fmla="*/ 25 h 48"/>
                <a:gd name="T56" fmla="*/ 35 w 48"/>
                <a:gd name="T57" fmla="*/ 25 h 48"/>
                <a:gd name="T58" fmla="*/ 39 w 48"/>
                <a:gd name="T59"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7" name="Freeform 230"/>
            <p:cNvSpPr>
              <a:spLocks noEditPoints="1"/>
            </p:cNvSpPr>
            <p:nvPr/>
          </p:nvSpPr>
          <p:spPr bwMode="auto">
            <a:xfrm>
              <a:off x="7091363" y="-628650"/>
              <a:ext cx="87312" cy="87313"/>
            </a:xfrm>
            <a:custGeom>
              <a:avLst/>
              <a:gdLst>
                <a:gd name="T0" fmla="*/ 55 w 55"/>
                <a:gd name="T1" fmla="*/ 55 h 55"/>
                <a:gd name="T2" fmla="*/ 53 w 55"/>
                <a:gd name="T3" fmla="*/ 55 h 55"/>
                <a:gd name="T4" fmla="*/ 50 w 55"/>
                <a:gd name="T5" fmla="*/ 50 h 55"/>
                <a:gd name="T6" fmla="*/ 4 w 55"/>
                <a:gd name="T7" fmla="*/ 50 h 55"/>
                <a:gd name="T8" fmla="*/ 2 w 55"/>
                <a:gd name="T9" fmla="*/ 55 h 55"/>
                <a:gd name="T10" fmla="*/ 0 w 55"/>
                <a:gd name="T11" fmla="*/ 55 h 55"/>
                <a:gd name="T12" fmla="*/ 25 w 55"/>
                <a:gd name="T13" fmla="*/ 0 h 55"/>
                <a:gd name="T14" fmla="*/ 27 w 55"/>
                <a:gd name="T15" fmla="*/ 0 h 55"/>
                <a:gd name="T16" fmla="*/ 55 w 55"/>
                <a:gd name="T17" fmla="*/ 55 h 55"/>
                <a:gd name="T18" fmla="*/ 55 w 55"/>
                <a:gd name="T19" fmla="*/ 55 h 55"/>
                <a:gd name="T20" fmla="*/ 5 w 55"/>
                <a:gd name="T21" fmla="*/ 48 h 55"/>
                <a:gd name="T22" fmla="*/ 49 w 55"/>
                <a:gd name="T23" fmla="*/ 48 h 55"/>
                <a:gd name="T24" fmla="*/ 26 w 55"/>
                <a:gd name="T25" fmla="*/ 3 h 55"/>
                <a:gd name="T26" fmla="*/ 5 w 55"/>
                <a:gd name="T27" fmla="*/ 48 h 55"/>
                <a:gd name="T28" fmla="*/ 5 w 55"/>
                <a:gd name="T29" fmla="*/ 4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 h="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8" name="Freeform 231"/>
            <p:cNvSpPr>
              <a:spLocks noEditPoints="1"/>
            </p:cNvSpPr>
            <p:nvPr/>
          </p:nvSpPr>
          <p:spPr bwMode="auto">
            <a:xfrm>
              <a:off x="718185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2 w 48"/>
                <a:gd name="T21" fmla="*/ 27 h 48"/>
                <a:gd name="T22" fmla="*/ 2 w 48"/>
                <a:gd name="T23" fmla="*/ 48 h 48"/>
                <a:gd name="T24" fmla="*/ 0 w 48"/>
                <a:gd name="T25" fmla="*/ 48 h 48"/>
                <a:gd name="T26" fmla="*/ 0 w 48"/>
                <a:gd name="T27" fmla="*/ 0 h 48"/>
                <a:gd name="T28" fmla="*/ 35 w 48"/>
                <a:gd name="T29" fmla="*/ 25 h 48"/>
                <a:gd name="T30" fmla="*/ 39 w 48"/>
                <a:gd name="T31" fmla="*/ 24 h 48"/>
                <a:gd name="T32" fmla="*/ 43 w 48"/>
                <a:gd name="T33" fmla="*/ 22 h 48"/>
                <a:gd name="T34" fmla="*/ 45 w 48"/>
                <a:gd name="T35" fmla="*/ 18 h 48"/>
                <a:gd name="T36" fmla="*/ 46 w 48"/>
                <a:gd name="T37" fmla="*/ 13 h 48"/>
                <a:gd name="T38" fmla="*/ 45 w 48"/>
                <a:gd name="T39" fmla="*/ 9 h 48"/>
                <a:gd name="T40" fmla="*/ 43 w 48"/>
                <a:gd name="T41" fmla="*/ 6 h 48"/>
                <a:gd name="T42" fmla="*/ 39 w 48"/>
                <a:gd name="T43" fmla="*/ 3 h 48"/>
                <a:gd name="T44" fmla="*/ 35 w 48"/>
                <a:gd name="T45" fmla="*/ 2 h 48"/>
                <a:gd name="T46" fmla="*/ 2 w 48"/>
                <a:gd name="T47" fmla="*/ 2 h 48"/>
                <a:gd name="T48" fmla="*/ 2 w 48"/>
                <a:gd name="T49" fmla="*/ 25 h 48"/>
                <a:gd name="T50" fmla="*/ 35 w 48"/>
                <a:gd name="T51" fmla="*/ 2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9" name="Freeform 232"/>
            <p:cNvSpPr/>
            <p:nvPr/>
          </p:nvSpPr>
          <p:spPr bwMode="auto">
            <a:xfrm>
              <a:off x="7273925" y="-628650"/>
              <a:ext cx="3175" cy="87313"/>
            </a:xfrm>
            <a:custGeom>
              <a:avLst/>
              <a:gdLst>
                <a:gd name="T0" fmla="*/ 0 w 2"/>
                <a:gd name="T1" fmla="*/ 0 h 55"/>
                <a:gd name="T2" fmla="*/ 0 w 2"/>
                <a:gd name="T3" fmla="*/ 55 h 55"/>
                <a:gd name="T4" fmla="*/ 2 w 2"/>
                <a:gd name="T5" fmla="*/ 55 h 55"/>
                <a:gd name="T6" fmla="*/ 2 w 2"/>
                <a:gd name="T7" fmla="*/ 0 h 55"/>
                <a:gd name="T8" fmla="*/ 0 w 2"/>
                <a:gd name="T9" fmla="*/ 0 h 55"/>
                <a:gd name="T10" fmla="*/ 0 w 2"/>
                <a:gd name="T11" fmla="*/ 0 h 55"/>
              </a:gdLst>
              <a:ahLst/>
              <a:cxnLst>
                <a:cxn ang="0">
                  <a:pos x="T0" y="T1"/>
                </a:cxn>
                <a:cxn ang="0">
                  <a:pos x="T2" y="T3"/>
                </a:cxn>
                <a:cxn ang="0">
                  <a:pos x="T4" y="T5"/>
                </a:cxn>
                <a:cxn ang="0">
                  <a:pos x="T6" y="T7"/>
                </a:cxn>
                <a:cxn ang="0">
                  <a:pos x="T8" y="T9"/>
                </a:cxn>
                <a:cxn ang="0">
                  <a:pos x="T10" y="T11"/>
                </a:cxn>
              </a:cxnLst>
              <a:rect l="0" t="0" r="r" b="b"/>
              <a:pathLst>
                <a:path w="2" h="55">
                  <a:moveTo>
                    <a:pt x="0" y="0"/>
                  </a:moveTo>
                  <a:lnTo>
                    <a:pt x="0" y="55"/>
                  </a:lnTo>
                  <a:lnTo>
                    <a:pt x="2" y="55"/>
                  </a:lnTo>
                  <a:lnTo>
                    <a:pt x="2"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0" name="Freeform 233"/>
            <p:cNvSpPr>
              <a:spLocks noEditPoints="1"/>
            </p:cNvSpPr>
            <p:nvPr/>
          </p:nvSpPr>
          <p:spPr bwMode="auto">
            <a:xfrm>
              <a:off x="7285038" y="-628650"/>
              <a:ext cx="88900" cy="87313"/>
            </a:xfrm>
            <a:custGeom>
              <a:avLst/>
              <a:gdLst>
                <a:gd name="T0" fmla="*/ 0 w 49"/>
                <a:gd name="T1" fmla="*/ 0 h 48"/>
                <a:gd name="T2" fmla="*/ 25 w 49"/>
                <a:gd name="T3" fmla="*/ 0 h 48"/>
                <a:gd name="T4" fmla="*/ 34 w 49"/>
                <a:gd name="T5" fmla="*/ 2 h 48"/>
                <a:gd name="T6" fmla="*/ 42 w 49"/>
                <a:gd name="T7" fmla="*/ 7 h 48"/>
                <a:gd name="T8" fmla="*/ 47 w 49"/>
                <a:gd name="T9" fmla="*/ 15 h 48"/>
                <a:gd name="T10" fmla="*/ 49 w 49"/>
                <a:gd name="T11" fmla="*/ 24 h 48"/>
                <a:gd name="T12" fmla="*/ 47 w 49"/>
                <a:gd name="T13" fmla="*/ 33 h 48"/>
                <a:gd name="T14" fmla="*/ 42 w 49"/>
                <a:gd name="T15" fmla="*/ 41 h 48"/>
                <a:gd name="T16" fmla="*/ 34 w 49"/>
                <a:gd name="T17" fmla="*/ 46 h 48"/>
                <a:gd name="T18" fmla="*/ 25 w 49"/>
                <a:gd name="T19" fmla="*/ 48 h 48"/>
                <a:gd name="T20" fmla="*/ 0 w 49"/>
                <a:gd name="T21" fmla="*/ 48 h 48"/>
                <a:gd name="T22" fmla="*/ 0 w 49"/>
                <a:gd name="T23" fmla="*/ 0 h 48"/>
                <a:gd name="T24" fmla="*/ 25 w 49"/>
                <a:gd name="T25" fmla="*/ 46 h 48"/>
                <a:gd name="T26" fmla="*/ 33 w 49"/>
                <a:gd name="T27" fmla="*/ 44 h 48"/>
                <a:gd name="T28" fmla="*/ 40 w 49"/>
                <a:gd name="T29" fmla="*/ 39 h 48"/>
                <a:gd name="T30" fmla="*/ 45 w 49"/>
                <a:gd name="T31" fmla="*/ 32 h 48"/>
                <a:gd name="T32" fmla="*/ 47 w 49"/>
                <a:gd name="T33" fmla="*/ 24 h 48"/>
                <a:gd name="T34" fmla="*/ 45 w 49"/>
                <a:gd name="T35" fmla="*/ 15 h 48"/>
                <a:gd name="T36" fmla="*/ 40 w 49"/>
                <a:gd name="T37" fmla="*/ 9 h 48"/>
                <a:gd name="T38" fmla="*/ 33 w 49"/>
                <a:gd name="T39" fmla="*/ 4 h 48"/>
                <a:gd name="T40" fmla="*/ 25 w 49"/>
                <a:gd name="T41" fmla="*/ 2 h 48"/>
                <a:gd name="T42" fmla="*/ 2 w 49"/>
                <a:gd name="T43" fmla="*/ 2 h 48"/>
                <a:gd name="T44" fmla="*/ 2 w 49"/>
                <a:gd name="T45" fmla="*/ 46 h 48"/>
                <a:gd name="T46" fmla="*/ 25 w 49"/>
                <a:gd name="T47" fmla="*/ 46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9" h="48">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1" name="Freeform 234"/>
            <p:cNvSpPr/>
            <p:nvPr/>
          </p:nvSpPr>
          <p:spPr bwMode="auto">
            <a:xfrm>
              <a:off x="7378700" y="-628650"/>
              <a:ext cx="88900" cy="87313"/>
            </a:xfrm>
            <a:custGeom>
              <a:avLst/>
              <a:gdLst>
                <a:gd name="T0" fmla="*/ 0 w 56"/>
                <a:gd name="T1" fmla="*/ 0 h 55"/>
                <a:gd name="T2" fmla="*/ 56 w 56"/>
                <a:gd name="T3" fmla="*/ 0 h 55"/>
                <a:gd name="T4" fmla="*/ 56 w 56"/>
                <a:gd name="T5" fmla="*/ 2 h 55"/>
                <a:gd name="T6" fmla="*/ 1 w 56"/>
                <a:gd name="T7" fmla="*/ 2 h 55"/>
                <a:gd name="T8" fmla="*/ 1 w 56"/>
                <a:gd name="T9" fmla="*/ 26 h 55"/>
                <a:gd name="T10" fmla="*/ 54 w 56"/>
                <a:gd name="T11" fmla="*/ 26 h 55"/>
                <a:gd name="T12" fmla="*/ 54 w 56"/>
                <a:gd name="T13" fmla="*/ 28 h 55"/>
                <a:gd name="T14" fmla="*/ 1 w 56"/>
                <a:gd name="T15" fmla="*/ 28 h 55"/>
                <a:gd name="T16" fmla="*/ 1 w 56"/>
                <a:gd name="T17" fmla="*/ 53 h 55"/>
                <a:gd name="T18" fmla="*/ 56 w 56"/>
                <a:gd name="T19" fmla="*/ 53 h 55"/>
                <a:gd name="T20" fmla="*/ 56 w 56"/>
                <a:gd name="T21" fmla="*/ 55 h 55"/>
                <a:gd name="T22" fmla="*/ 0 w 56"/>
                <a:gd name="T23" fmla="*/ 55 h 55"/>
                <a:gd name="T24" fmla="*/ 0 w 56"/>
                <a:gd name="T25" fmla="*/ 0 h 55"/>
                <a:gd name="T26" fmla="*/ 0 w 56"/>
                <a:gd name="T2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6" h="55">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2" name="Freeform 235"/>
            <p:cNvSpPr/>
            <p:nvPr/>
          </p:nvSpPr>
          <p:spPr bwMode="auto">
            <a:xfrm>
              <a:off x="7469188" y="-628650"/>
              <a:ext cx="171450" cy="87313"/>
            </a:xfrm>
            <a:custGeom>
              <a:avLst/>
              <a:gdLst>
                <a:gd name="T0" fmla="*/ 92 w 94"/>
                <a:gd name="T1" fmla="*/ 24 h 48"/>
                <a:gd name="T2" fmla="*/ 91 w 94"/>
                <a:gd name="T3" fmla="*/ 15 h 48"/>
                <a:gd name="T4" fmla="*/ 86 w 94"/>
                <a:gd name="T5" fmla="*/ 8 h 48"/>
                <a:gd name="T6" fmla="*/ 79 w 94"/>
                <a:gd name="T7" fmla="*/ 3 h 48"/>
                <a:gd name="T8" fmla="*/ 70 w 94"/>
                <a:gd name="T9" fmla="*/ 2 h 48"/>
                <a:gd name="T10" fmla="*/ 63 w 94"/>
                <a:gd name="T11" fmla="*/ 3 h 48"/>
                <a:gd name="T12" fmla="*/ 56 w 94"/>
                <a:gd name="T13" fmla="*/ 7 h 48"/>
                <a:gd name="T14" fmla="*/ 51 w 94"/>
                <a:gd name="T15" fmla="*/ 14 h 48"/>
                <a:gd name="T16" fmla="*/ 49 w 94"/>
                <a:gd name="T17" fmla="*/ 24 h 48"/>
                <a:gd name="T18" fmla="*/ 46 w 94"/>
                <a:gd name="T19" fmla="*/ 34 h 48"/>
                <a:gd name="T20" fmla="*/ 41 w 94"/>
                <a:gd name="T21" fmla="*/ 41 h 48"/>
                <a:gd name="T22" fmla="*/ 33 w 94"/>
                <a:gd name="T23" fmla="*/ 46 h 48"/>
                <a:gd name="T24" fmla="*/ 24 w 94"/>
                <a:gd name="T25" fmla="*/ 48 h 48"/>
                <a:gd name="T26" fmla="*/ 15 w 94"/>
                <a:gd name="T27" fmla="*/ 46 h 48"/>
                <a:gd name="T28" fmla="*/ 7 w 94"/>
                <a:gd name="T29" fmla="*/ 41 h 48"/>
                <a:gd name="T30" fmla="*/ 2 w 94"/>
                <a:gd name="T31" fmla="*/ 33 h 48"/>
                <a:gd name="T32" fmla="*/ 0 w 94"/>
                <a:gd name="T33" fmla="*/ 24 h 48"/>
                <a:gd name="T34" fmla="*/ 2 w 94"/>
                <a:gd name="T35" fmla="*/ 14 h 48"/>
                <a:gd name="T36" fmla="*/ 7 w 94"/>
                <a:gd name="T37" fmla="*/ 7 h 48"/>
                <a:gd name="T38" fmla="*/ 15 w 94"/>
                <a:gd name="T39" fmla="*/ 1 h 48"/>
                <a:gd name="T40" fmla="*/ 24 w 94"/>
                <a:gd name="T41" fmla="*/ 0 h 48"/>
                <a:gd name="T42" fmla="*/ 24 w 94"/>
                <a:gd name="T43" fmla="*/ 1 h 48"/>
                <a:gd name="T44" fmla="*/ 16 w 94"/>
                <a:gd name="T45" fmla="*/ 3 h 48"/>
                <a:gd name="T46" fmla="*/ 9 w 94"/>
                <a:gd name="T47" fmla="*/ 8 h 48"/>
                <a:gd name="T48" fmla="*/ 4 w 94"/>
                <a:gd name="T49" fmla="*/ 15 h 48"/>
                <a:gd name="T50" fmla="*/ 2 w 94"/>
                <a:gd name="T51" fmla="*/ 24 h 48"/>
                <a:gd name="T52" fmla="*/ 4 w 94"/>
                <a:gd name="T53" fmla="*/ 32 h 48"/>
                <a:gd name="T54" fmla="*/ 9 w 94"/>
                <a:gd name="T55" fmla="*/ 39 h 48"/>
                <a:gd name="T56" fmla="*/ 16 w 94"/>
                <a:gd name="T57" fmla="*/ 44 h 48"/>
                <a:gd name="T58" fmla="*/ 24 w 94"/>
                <a:gd name="T59" fmla="*/ 46 h 48"/>
                <a:gd name="T60" fmla="*/ 33 w 94"/>
                <a:gd name="T61" fmla="*/ 44 h 48"/>
                <a:gd name="T62" fmla="*/ 39 w 94"/>
                <a:gd name="T63" fmla="*/ 40 h 48"/>
                <a:gd name="T64" fmla="*/ 44 w 94"/>
                <a:gd name="T65" fmla="*/ 33 h 48"/>
                <a:gd name="T66" fmla="*/ 46 w 94"/>
                <a:gd name="T67" fmla="*/ 24 h 48"/>
                <a:gd name="T68" fmla="*/ 49 w 94"/>
                <a:gd name="T69" fmla="*/ 14 h 48"/>
                <a:gd name="T70" fmla="*/ 54 w 94"/>
                <a:gd name="T71" fmla="*/ 6 h 48"/>
                <a:gd name="T72" fmla="*/ 61 w 94"/>
                <a:gd name="T73" fmla="*/ 1 h 48"/>
                <a:gd name="T74" fmla="*/ 70 w 94"/>
                <a:gd name="T75" fmla="*/ 0 h 48"/>
                <a:gd name="T76" fmla="*/ 80 w 94"/>
                <a:gd name="T77" fmla="*/ 2 h 48"/>
                <a:gd name="T78" fmla="*/ 87 w 94"/>
                <a:gd name="T79" fmla="*/ 7 h 48"/>
                <a:gd name="T80" fmla="*/ 92 w 94"/>
                <a:gd name="T81" fmla="*/ 14 h 48"/>
                <a:gd name="T82" fmla="*/ 94 w 94"/>
                <a:gd name="T83" fmla="*/ 24 h 48"/>
                <a:gd name="T84" fmla="*/ 93 w 94"/>
                <a:gd name="T85" fmla="*/ 31 h 48"/>
                <a:gd name="T86" fmla="*/ 90 w 94"/>
                <a:gd name="T87" fmla="*/ 37 h 48"/>
                <a:gd name="T88" fmla="*/ 86 w 94"/>
                <a:gd name="T89" fmla="*/ 42 h 48"/>
                <a:gd name="T90" fmla="*/ 80 w 94"/>
                <a:gd name="T91" fmla="*/ 46 h 48"/>
                <a:gd name="T92" fmla="*/ 80 w 94"/>
                <a:gd name="T93" fmla="*/ 44 h 48"/>
                <a:gd name="T94" fmla="*/ 85 w 94"/>
                <a:gd name="T95" fmla="*/ 40 h 48"/>
                <a:gd name="T96" fmla="*/ 89 w 94"/>
                <a:gd name="T97" fmla="*/ 35 h 48"/>
                <a:gd name="T98" fmla="*/ 92 w 94"/>
                <a:gd name="T99" fmla="*/ 30 h 48"/>
                <a:gd name="T100" fmla="*/ 92 w 94"/>
                <a:gd name="T101"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4" h="48">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3" name="Freeform 236"/>
            <p:cNvSpPr/>
            <p:nvPr/>
          </p:nvSpPr>
          <p:spPr bwMode="auto">
            <a:xfrm>
              <a:off x="7645400" y="-628650"/>
              <a:ext cx="6350" cy="87313"/>
            </a:xfrm>
            <a:custGeom>
              <a:avLst/>
              <a:gdLst>
                <a:gd name="T0" fmla="*/ 0 w 4"/>
                <a:gd name="T1" fmla="*/ 0 h 55"/>
                <a:gd name="T2" fmla="*/ 0 w 4"/>
                <a:gd name="T3" fmla="*/ 55 h 55"/>
                <a:gd name="T4" fmla="*/ 4 w 4"/>
                <a:gd name="T5" fmla="*/ 55 h 55"/>
                <a:gd name="T6" fmla="*/ 4 w 4"/>
                <a:gd name="T7" fmla="*/ 0 h 55"/>
                <a:gd name="T8" fmla="*/ 0 w 4"/>
                <a:gd name="T9" fmla="*/ 0 h 55"/>
                <a:gd name="T10" fmla="*/ 0 w 4"/>
                <a:gd name="T11" fmla="*/ 0 h 55"/>
              </a:gdLst>
              <a:ahLst/>
              <a:cxnLst>
                <a:cxn ang="0">
                  <a:pos x="T0" y="T1"/>
                </a:cxn>
                <a:cxn ang="0">
                  <a:pos x="T2" y="T3"/>
                </a:cxn>
                <a:cxn ang="0">
                  <a:pos x="T4" y="T5"/>
                </a:cxn>
                <a:cxn ang="0">
                  <a:pos x="T6" y="T7"/>
                </a:cxn>
                <a:cxn ang="0">
                  <a:pos x="T8" y="T9"/>
                </a:cxn>
                <a:cxn ang="0">
                  <a:pos x="T10" y="T11"/>
                </a:cxn>
              </a:cxnLst>
              <a:rect l="0" t="0" r="r" b="b"/>
              <a:pathLst>
                <a:path w="4" h="55">
                  <a:moveTo>
                    <a:pt x="0" y="0"/>
                  </a:moveTo>
                  <a:lnTo>
                    <a:pt x="0" y="55"/>
                  </a:lnTo>
                  <a:lnTo>
                    <a:pt x="4" y="55"/>
                  </a:lnTo>
                  <a:lnTo>
                    <a:pt x="4"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4" name="Freeform 237"/>
            <p:cNvSpPr/>
            <p:nvPr/>
          </p:nvSpPr>
          <p:spPr bwMode="auto">
            <a:xfrm>
              <a:off x="7656513" y="-628650"/>
              <a:ext cx="88900" cy="87313"/>
            </a:xfrm>
            <a:custGeom>
              <a:avLst/>
              <a:gdLst>
                <a:gd name="T0" fmla="*/ 4 w 49"/>
                <a:gd name="T1" fmla="*/ 32 h 48"/>
                <a:gd name="T2" fmla="*/ 9 w 49"/>
                <a:gd name="T3" fmla="*/ 39 h 48"/>
                <a:gd name="T4" fmla="*/ 16 w 49"/>
                <a:gd name="T5" fmla="*/ 44 h 48"/>
                <a:gd name="T6" fmla="*/ 24 w 49"/>
                <a:gd name="T7" fmla="*/ 46 h 48"/>
                <a:gd name="T8" fmla="*/ 33 w 49"/>
                <a:gd name="T9" fmla="*/ 44 h 48"/>
                <a:gd name="T10" fmla="*/ 40 w 49"/>
                <a:gd name="T11" fmla="*/ 39 h 48"/>
                <a:gd name="T12" fmla="*/ 45 w 49"/>
                <a:gd name="T13" fmla="*/ 32 h 48"/>
                <a:gd name="T14" fmla="*/ 47 w 49"/>
                <a:gd name="T15" fmla="*/ 24 h 48"/>
                <a:gd name="T16" fmla="*/ 47 w 49"/>
                <a:gd name="T17" fmla="*/ 24 h 48"/>
                <a:gd name="T18" fmla="*/ 26 w 49"/>
                <a:gd name="T19" fmla="*/ 24 h 48"/>
                <a:gd name="T20" fmla="*/ 26 w 49"/>
                <a:gd name="T21" fmla="*/ 22 h 48"/>
                <a:gd name="T22" fmla="*/ 49 w 49"/>
                <a:gd name="T23" fmla="*/ 22 h 48"/>
                <a:gd name="T24" fmla="*/ 49 w 49"/>
                <a:gd name="T25" fmla="*/ 24 h 48"/>
                <a:gd name="T26" fmla="*/ 47 w 49"/>
                <a:gd name="T27" fmla="*/ 33 h 48"/>
                <a:gd name="T28" fmla="*/ 41 w 49"/>
                <a:gd name="T29" fmla="*/ 41 h 48"/>
                <a:gd name="T30" fmla="*/ 34 w 49"/>
                <a:gd name="T31" fmla="*/ 46 h 48"/>
                <a:gd name="T32" fmla="*/ 24 w 49"/>
                <a:gd name="T33" fmla="*/ 48 h 48"/>
                <a:gd name="T34" fmla="*/ 15 w 49"/>
                <a:gd name="T35" fmla="*/ 46 h 48"/>
                <a:gd name="T36" fmla="*/ 7 w 49"/>
                <a:gd name="T37" fmla="*/ 41 h 48"/>
                <a:gd name="T38" fmla="*/ 2 w 49"/>
                <a:gd name="T39" fmla="*/ 33 h 48"/>
                <a:gd name="T40" fmla="*/ 0 w 49"/>
                <a:gd name="T41" fmla="*/ 24 h 48"/>
                <a:gd name="T42" fmla="*/ 0 w 49"/>
                <a:gd name="T43" fmla="*/ 24 h 48"/>
                <a:gd name="T44" fmla="*/ 2 w 49"/>
                <a:gd name="T45" fmla="*/ 14 h 48"/>
                <a:gd name="T46" fmla="*/ 7 w 49"/>
                <a:gd name="T47" fmla="*/ 7 h 48"/>
                <a:gd name="T48" fmla="*/ 15 w 49"/>
                <a:gd name="T49" fmla="*/ 1 h 48"/>
                <a:gd name="T50" fmla="*/ 24 w 49"/>
                <a:gd name="T51" fmla="*/ 0 h 48"/>
                <a:gd name="T52" fmla="*/ 31 w 49"/>
                <a:gd name="T53" fmla="*/ 1 h 48"/>
                <a:gd name="T54" fmla="*/ 38 w 49"/>
                <a:gd name="T55" fmla="*/ 3 h 48"/>
                <a:gd name="T56" fmla="*/ 34 w 49"/>
                <a:gd name="T57" fmla="*/ 3 h 48"/>
                <a:gd name="T58" fmla="*/ 29 w 49"/>
                <a:gd name="T59" fmla="*/ 2 h 48"/>
                <a:gd name="T60" fmla="*/ 24 w 49"/>
                <a:gd name="T61" fmla="*/ 1 h 48"/>
                <a:gd name="T62" fmla="*/ 16 w 49"/>
                <a:gd name="T63" fmla="*/ 3 h 48"/>
                <a:gd name="T64" fmla="*/ 9 w 49"/>
                <a:gd name="T65" fmla="*/ 8 h 48"/>
                <a:gd name="T66" fmla="*/ 4 w 49"/>
                <a:gd name="T67" fmla="*/ 15 h 48"/>
                <a:gd name="T68" fmla="*/ 2 w 49"/>
                <a:gd name="T69" fmla="*/ 24 h 48"/>
                <a:gd name="T70" fmla="*/ 4 w 49"/>
                <a:gd name="T71"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 h="48">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5" name="Freeform 238"/>
            <p:cNvSpPr/>
            <p:nvPr/>
          </p:nvSpPr>
          <p:spPr bwMode="auto">
            <a:xfrm>
              <a:off x="7750175" y="-628650"/>
              <a:ext cx="87312" cy="87313"/>
            </a:xfrm>
            <a:custGeom>
              <a:avLst/>
              <a:gdLst>
                <a:gd name="T0" fmla="*/ 53 w 55"/>
                <a:gd name="T1" fmla="*/ 0 h 55"/>
                <a:gd name="T2" fmla="*/ 55 w 55"/>
                <a:gd name="T3" fmla="*/ 0 h 55"/>
                <a:gd name="T4" fmla="*/ 55 w 55"/>
                <a:gd name="T5" fmla="*/ 55 h 55"/>
                <a:gd name="T6" fmla="*/ 53 w 55"/>
                <a:gd name="T7" fmla="*/ 55 h 55"/>
                <a:gd name="T8" fmla="*/ 2 w 55"/>
                <a:gd name="T9" fmla="*/ 3 h 55"/>
                <a:gd name="T10" fmla="*/ 2 w 55"/>
                <a:gd name="T11" fmla="*/ 55 h 55"/>
                <a:gd name="T12" fmla="*/ 0 w 55"/>
                <a:gd name="T13" fmla="*/ 55 h 55"/>
                <a:gd name="T14" fmla="*/ 0 w 55"/>
                <a:gd name="T15" fmla="*/ 0 h 55"/>
                <a:gd name="T16" fmla="*/ 2 w 55"/>
                <a:gd name="T17" fmla="*/ 0 h 55"/>
                <a:gd name="T18" fmla="*/ 53 w 55"/>
                <a:gd name="T19" fmla="*/ 51 h 55"/>
                <a:gd name="T20" fmla="*/ 53 w 55"/>
                <a:gd name="T21" fmla="*/ 0 h 55"/>
                <a:gd name="T22" fmla="*/ 53 w 55"/>
                <a:gd name="T23"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6" name="Freeform 239"/>
            <p:cNvSpPr>
              <a:spLocks noEditPoints="1"/>
            </p:cNvSpPr>
            <p:nvPr/>
          </p:nvSpPr>
          <p:spPr bwMode="auto">
            <a:xfrm>
              <a:off x="699770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35 w 48"/>
                <a:gd name="T21" fmla="*/ 27 h 48"/>
                <a:gd name="T22" fmla="*/ 48 w 48"/>
                <a:gd name="T23" fmla="*/ 48 h 48"/>
                <a:gd name="T24" fmla="*/ 46 w 48"/>
                <a:gd name="T25" fmla="*/ 48 h 48"/>
                <a:gd name="T26" fmla="*/ 33 w 48"/>
                <a:gd name="T27" fmla="*/ 27 h 48"/>
                <a:gd name="T28" fmla="*/ 2 w 48"/>
                <a:gd name="T29" fmla="*/ 27 h 48"/>
                <a:gd name="T30" fmla="*/ 2 w 48"/>
                <a:gd name="T31" fmla="*/ 48 h 48"/>
                <a:gd name="T32" fmla="*/ 0 w 48"/>
                <a:gd name="T33" fmla="*/ 48 h 48"/>
                <a:gd name="T34" fmla="*/ 0 w 48"/>
                <a:gd name="T35" fmla="*/ 0 h 48"/>
                <a:gd name="T36" fmla="*/ 39 w 48"/>
                <a:gd name="T37" fmla="*/ 24 h 48"/>
                <a:gd name="T38" fmla="*/ 43 w 48"/>
                <a:gd name="T39" fmla="*/ 22 h 48"/>
                <a:gd name="T40" fmla="*/ 45 w 48"/>
                <a:gd name="T41" fmla="*/ 18 h 48"/>
                <a:gd name="T42" fmla="*/ 46 w 48"/>
                <a:gd name="T43" fmla="*/ 13 h 48"/>
                <a:gd name="T44" fmla="*/ 45 w 48"/>
                <a:gd name="T45" fmla="*/ 9 h 48"/>
                <a:gd name="T46" fmla="*/ 43 w 48"/>
                <a:gd name="T47" fmla="*/ 6 h 48"/>
                <a:gd name="T48" fmla="*/ 39 w 48"/>
                <a:gd name="T49" fmla="*/ 3 h 48"/>
                <a:gd name="T50" fmla="*/ 35 w 48"/>
                <a:gd name="T51" fmla="*/ 2 h 48"/>
                <a:gd name="T52" fmla="*/ 2 w 48"/>
                <a:gd name="T53" fmla="*/ 2 h 48"/>
                <a:gd name="T54" fmla="*/ 2 w 48"/>
                <a:gd name="T55" fmla="*/ 25 h 48"/>
                <a:gd name="T56" fmla="*/ 35 w 48"/>
                <a:gd name="T57" fmla="*/ 25 h 48"/>
                <a:gd name="T58" fmla="*/ 39 w 48"/>
                <a:gd name="T59"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7" name="Freeform 240"/>
            <p:cNvSpPr>
              <a:spLocks noEditPoints="1"/>
            </p:cNvSpPr>
            <p:nvPr/>
          </p:nvSpPr>
          <p:spPr bwMode="auto">
            <a:xfrm>
              <a:off x="7091363" y="-628650"/>
              <a:ext cx="87312" cy="87313"/>
            </a:xfrm>
            <a:custGeom>
              <a:avLst/>
              <a:gdLst>
                <a:gd name="T0" fmla="*/ 55 w 55"/>
                <a:gd name="T1" fmla="*/ 55 h 55"/>
                <a:gd name="T2" fmla="*/ 53 w 55"/>
                <a:gd name="T3" fmla="*/ 55 h 55"/>
                <a:gd name="T4" fmla="*/ 50 w 55"/>
                <a:gd name="T5" fmla="*/ 50 h 55"/>
                <a:gd name="T6" fmla="*/ 4 w 55"/>
                <a:gd name="T7" fmla="*/ 50 h 55"/>
                <a:gd name="T8" fmla="*/ 2 w 55"/>
                <a:gd name="T9" fmla="*/ 55 h 55"/>
                <a:gd name="T10" fmla="*/ 0 w 55"/>
                <a:gd name="T11" fmla="*/ 55 h 55"/>
                <a:gd name="T12" fmla="*/ 25 w 55"/>
                <a:gd name="T13" fmla="*/ 0 h 55"/>
                <a:gd name="T14" fmla="*/ 27 w 55"/>
                <a:gd name="T15" fmla="*/ 0 h 55"/>
                <a:gd name="T16" fmla="*/ 55 w 55"/>
                <a:gd name="T17" fmla="*/ 55 h 55"/>
                <a:gd name="T18" fmla="*/ 55 w 55"/>
                <a:gd name="T19" fmla="*/ 55 h 55"/>
                <a:gd name="T20" fmla="*/ 5 w 55"/>
                <a:gd name="T21" fmla="*/ 48 h 55"/>
                <a:gd name="T22" fmla="*/ 49 w 55"/>
                <a:gd name="T23" fmla="*/ 48 h 55"/>
                <a:gd name="T24" fmla="*/ 26 w 55"/>
                <a:gd name="T25" fmla="*/ 3 h 55"/>
                <a:gd name="T26" fmla="*/ 5 w 55"/>
                <a:gd name="T27" fmla="*/ 48 h 55"/>
                <a:gd name="T28" fmla="*/ 5 w 55"/>
                <a:gd name="T29" fmla="*/ 4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 h="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8" name="Freeform 241"/>
            <p:cNvSpPr>
              <a:spLocks noEditPoints="1"/>
            </p:cNvSpPr>
            <p:nvPr/>
          </p:nvSpPr>
          <p:spPr bwMode="auto">
            <a:xfrm>
              <a:off x="718185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2 w 48"/>
                <a:gd name="T21" fmla="*/ 27 h 48"/>
                <a:gd name="T22" fmla="*/ 2 w 48"/>
                <a:gd name="T23" fmla="*/ 48 h 48"/>
                <a:gd name="T24" fmla="*/ 0 w 48"/>
                <a:gd name="T25" fmla="*/ 48 h 48"/>
                <a:gd name="T26" fmla="*/ 0 w 48"/>
                <a:gd name="T27" fmla="*/ 0 h 48"/>
                <a:gd name="T28" fmla="*/ 35 w 48"/>
                <a:gd name="T29" fmla="*/ 25 h 48"/>
                <a:gd name="T30" fmla="*/ 39 w 48"/>
                <a:gd name="T31" fmla="*/ 24 h 48"/>
                <a:gd name="T32" fmla="*/ 43 w 48"/>
                <a:gd name="T33" fmla="*/ 22 h 48"/>
                <a:gd name="T34" fmla="*/ 45 w 48"/>
                <a:gd name="T35" fmla="*/ 18 h 48"/>
                <a:gd name="T36" fmla="*/ 46 w 48"/>
                <a:gd name="T37" fmla="*/ 13 h 48"/>
                <a:gd name="T38" fmla="*/ 45 w 48"/>
                <a:gd name="T39" fmla="*/ 9 h 48"/>
                <a:gd name="T40" fmla="*/ 43 w 48"/>
                <a:gd name="T41" fmla="*/ 6 h 48"/>
                <a:gd name="T42" fmla="*/ 39 w 48"/>
                <a:gd name="T43" fmla="*/ 3 h 48"/>
                <a:gd name="T44" fmla="*/ 35 w 48"/>
                <a:gd name="T45" fmla="*/ 2 h 48"/>
                <a:gd name="T46" fmla="*/ 2 w 48"/>
                <a:gd name="T47" fmla="*/ 2 h 48"/>
                <a:gd name="T48" fmla="*/ 2 w 48"/>
                <a:gd name="T49" fmla="*/ 25 h 48"/>
                <a:gd name="T50" fmla="*/ 35 w 48"/>
                <a:gd name="T51" fmla="*/ 2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9" name="Freeform 242"/>
            <p:cNvSpPr/>
            <p:nvPr/>
          </p:nvSpPr>
          <p:spPr bwMode="auto">
            <a:xfrm>
              <a:off x="7273925" y="-628650"/>
              <a:ext cx="3175" cy="87313"/>
            </a:xfrm>
            <a:custGeom>
              <a:avLst/>
              <a:gdLst>
                <a:gd name="T0" fmla="*/ 0 w 2"/>
                <a:gd name="T1" fmla="*/ 0 h 55"/>
                <a:gd name="T2" fmla="*/ 0 w 2"/>
                <a:gd name="T3" fmla="*/ 55 h 55"/>
                <a:gd name="T4" fmla="*/ 2 w 2"/>
                <a:gd name="T5" fmla="*/ 55 h 55"/>
                <a:gd name="T6" fmla="*/ 2 w 2"/>
                <a:gd name="T7" fmla="*/ 0 h 55"/>
                <a:gd name="T8" fmla="*/ 0 w 2"/>
                <a:gd name="T9" fmla="*/ 0 h 55"/>
                <a:gd name="T10" fmla="*/ 0 w 2"/>
                <a:gd name="T11" fmla="*/ 0 h 55"/>
              </a:gdLst>
              <a:ahLst/>
              <a:cxnLst>
                <a:cxn ang="0">
                  <a:pos x="T0" y="T1"/>
                </a:cxn>
                <a:cxn ang="0">
                  <a:pos x="T2" y="T3"/>
                </a:cxn>
                <a:cxn ang="0">
                  <a:pos x="T4" y="T5"/>
                </a:cxn>
                <a:cxn ang="0">
                  <a:pos x="T6" y="T7"/>
                </a:cxn>
                <a:cxn ang="0">
                  <a:pos x="T8" y="T9"/>
                </a:cxn>
                <a:cxn ang="0">
                  <a:pos x="T10" y="T11"/>
                </a:cxn>
              </a:cxnLst>
              <a:rect l="0" t="0" r="r" b="b"/>
              <a:pathLst>
                <a:path w="2" h="55">
                  <a:moveTo>
                    <a:pt x="0" y="0"/>
                  </a:moveTo>
                  <a:lnTo>
                    <a:pt x="0" y="55"/>
                  </a:lnTo>
                  <a:lnTo>
                    <a:pt x="2" y="55"/>
                  </a:lnTo>
                  <a:lnTo>
                    <a:pt x="2"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0" name="Freeform 243"/>
            <p:cNvSpPr>
              <a:spLocks noEditPoints="1"/>
            </p:cNvSpPr>
            <p:nvPr/>
          </p:nvSpPr>
          <p:spPr bwMode="auto">
            <a:xfrm>
              <a:off x="7285038" y="-628650"/>
              <a:ext cx="88900" cy="87313"/>
            </a:xfrm>
            <a:custGeom>
              <a:avLst/>
              <a:gdLst>
                <a:gd name="T0" fmla="*/ 0 w 49"/>
                <a:gd name="T1" fmla="*/ 0 h 48"/>
                <a:gd name="T2" fmla="*/ 25 w 49"/>
                <a:gd name="T3" fmla="*/ 0 h 48"/>
                <a:gd name="T4" fmla="*/ 34 w 49"/>
                <a:gd name="T5" fmla="*/ 2 h 48"/>
                <a:gd name="T6" fmla="*/ 42 w 49"/>
                <a:gd name="T7" fmla="*/ 7 h 48"/>
                <a:gd name="T8" fmla="*/ 47 w 49"/>
                <a:gd name="T9" fmla="*/ 15 h 48"/>
                <a:gd name="T10" fmla="*/ 49 w 49"/>
                <a:gd name="T11" fmla="*/ 24 h 48"/>
                <a:gd name="T12" fmla="*/ 47 w 49"/>
                <a:gd name="T13" fmla="*/ 33 h 48"/>
                <a:gd name="T14" fmla="*/ 42 w 49"/>
                <a:gd name="T15" fmla="*/ 41 h 48"/>
                <a:gd name="T16" fmla="*/ 34 w 49"/>
                <a:gd name="T17" fmla="*/ 46 h 48"/>
                <a:gd name="T18" fmla="*/ 25 w 49"/>
                <a:gd name="T19" fmla="*/ 48 h 48"/>
                <a:gd name="T20" fmla="*/ 0 w 49"/>
                <a:gd name="T21" fmla="*/ 48 h 48"/>
                <a:gd name="T22" fmla="*/ 0 w 49"/>
                <a:gd name="T23" fmla="*/ 0 h 48"/>
                <a:gd name="T24" fmla="*/ 25 w 49"/>
                <a:gd name="T25" fmla="*/ 46 h 48"/>
                <a:gd name="T26" fmla="*/ 33 w 49"/>
                <a:gd name="T27" fmla="*/ 44 h 48"/>
                <a:gd name="T28" fmla="*/ 40 w 49"/>
                <a:gd name="T29" fmla="*/ 39 h 48"/>
                <a:gd name="T30" fmla="*/ 45 w 49"/>
                <a:gd name="T31" fmla="*/ 32 h 48"/>
                <a:gd name="T32" fmla="*/ 47 w 49"/>
                <a:gd name="T33" fmla="*/ 24 h 48"/>
                <a:gd name="T34" fmla="*/ 45 w 49"/>
                <a:gd name="T35" fmla="*/ 15 h 48"/>
                <a:gd name="T36" fmla="*/ 40 w 49"/>
                <a:gd name="T37" fmla="*/ 9 h 48"/>
                <a:gd name="T38" fmla="*/ 33 w 49"/>
                <a:gd name="T39" fmla="*/ 4 h 48"/>
                <a:gd name="T40" fmla="*/ 25 w 49"/>
                <a:gd name="T41" fmla="*/ 2 h 48"/>
                <a:gd name="T42" fmla="*/ 2 w 49"/>
                <a:gd name="T43" fmla="*/ 2 h 48"/>
                <a:gd name="T44" fmla="*/ 2 w 49"/>
                <a:gd name="T45" fmla="*/ 46 h 48"/>
                <a:gd name="T46" fmla="*/ 25 w 49"/>
                <a:gd name="T47" fmla="*/ 46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9" h="48">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1" name="Freeform 244"/>
            <p:cNvSpPr/>
            <p:nvPr/>
          </p:nvSpPr>
          <p:spPr bwMode="auto">
            <a:xfrm>
              <a:off x="7378700" y="-628650"/>
              <a:ext cx="88900" cy="87313"/>
            </a:xfrm>
            <a:custGeom>
              <a:avLst/>
              <a:gdLst>
                <a:gd name="T0" fmla="*/ 0 w 56"/>
                <a:gd name="T1" fmla="*/ 0 h 55"/>
                <a:gd name="T2" fmla="*/ 56 w 56"/>
                <a:gd name="T3" fmla="*/ 0 h 55"/>
                <a:gd name="T4" fmla="*/ 56 w 56"/>
                <a:gd name="T5" fmla="*/ 2 h 55"/>
                <a:gd name="T6" fmla="*/ 1 w 56"/>
                <a:gd name="T7" fmla="*/ 2 h 55"/>
                <a:gd name="T8" fmla="*/ 1 w 56"/>
                <a:gd name="T9" fmla="*/ 26 h 55"/>
                <a:gd name="T10" fmla="*/ 54 w 56"/>
                <a:gd name="T11" fmla="*/ 26 h 55"/>
                <a:gd name="T12" fmla="*/ 54 w 56"/>
                <a:gd name="T13" fmla="*/ 28 h 55"/>
                <a:gd name="T14" fmla="*/ 1 w 56"/>
                <a:gd name="T15" fmla="*/ 28 h 55"/>
                <a:gd name="T16" fmla="*/ 1 w 56"/>
                <a:gd name="T17" fmla="*/ 53 h 55"/>
                <a:gd name="T18" fmla="*/ 56 w 56"/>
                <a:gd name="T19" fmla="*/ 53 h 55"/>
                <a:gd name="T20" fmla="*/ 56 w 56"/>
                <a:gd name="T21" fmla="*/ 55 h 55"/>
                <a:gd name="T22" fmla="*/ 0 w 56"/>
                <a:gd name="T23" fmla="*/ 55 h 55"/>
                <a:gd name="T24" fmla="*/ 0 w 56"/>
                <a:gd name="T25" fmla="*/ 0 h 55"/>
                <a:gd name="T26" fmla="*/ 0 w 56"/>
                <a:gd name="T2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6" h="55">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2" name="Freeform 245"/>
            <p:cNvSpPr/>
            <p:nvPr/>
          </p:nvSpPr>
          <p:spPr bwMode="auto">
            <a:xfrm>
              <a:off x="7469188" y="-628650"/>
              <a:ext cx="171450" cy="87313"/>
            </a:xfrm>
            <a:custGeom>
              <a:avLst/>
              <a:gdLst>
                <a:gd name="T0" fmla="*/ 92 w 94"/>
                <a:gd name="T1" fmla="*/ 24 h 48"/>
                <a:gd name="T2" fmla="*/ 91 w 94"/>
                <a:gd name="T3" fmla="*/ 15 h 48"/>
                <a:gd name="T4" fmla="*/ 86 w 94"/>
                <a:gd name="T5" fmla="*/ 8 h 48"/>
                <a:gd name="T6" fmla="*/ 79 w 94"/>
                <a:gd name="T7" fmla="*/ 3 h 48"/>
                <a:gd name="T8" fmla="*/ 70 w 94"/>
                <a:gd name="T9" fmla="*/ 2 h 48"/>
                <a:gd name="T10" fmla="*/ 63 w 94"/>
                <a:gd name="T11" fmla="*/ 3 h 48"/>
                <a:gd name="T12" fmla="*/ 56 w 94"/>
                <a:gd name="T13" fmla="*/ 7 h 48"/>
                <a:gd name="T14" fmla="*/ 51 w 94"/>
                <a:gd name="T15" fmla="*/ 14 h 48"/>
                <a:gd name="T16" fmla="*/ 49 w 94"/>
                <a:gd name="T17" fmla="*/ 24 h 48"/>
                <a:gd name="T18" fmla="*/ 46 w 94"/>
                <a:gd name="T19" fmla="*/ 34 h 48"/>
                <a:gd name="T20" fmla="*/ 41 w 94"/>
                <a:gd name="T21" fmla="*/ 41 h 48"/>
                <a:gd name="T22" fmla="*/ 33 w 94"/>
                <a:gd name="T23" fmla="*/ 46 h 48"/>
                <a:gd name="T24" fmla="*/ 24 w 94"/>
                <a:gd name="T25" fmla="*/ 48 h 48"/>
                <a:gd name="T26" fmla="*/ 15 w 94"/>
                <a:gd name="T27" fmla="*/ 46 h 48"/>
                <a:gd name="T28" fmla="*/ 7 w 94"/>
                <a:gd name="T29" fmla="*/ 41 h 48"/>
                <a:gd name="T30" fmla="*/ 2 w 94"/>
                <a:gd name="T31" fmla="*/ 33 h 48"/>
                <a:gd name="T32" fmla="*/ 0 w 94"/>
                <a:gd name="T33" fmla="*/ 24 h 48"/>
                <a:gd name="T34" fmla="*/ 2 w 94"/>
                <a:gd name="T35" fmla="*/ 14 h 48"/>
                <a:gd name="T36" fmla="*/ 7 w 94"/>
                <a:gd name="T37" fmla="*/ 7 h 48"/>
                <a:gd name="T38" fmla="*/ 15 w 94"/>
                <a:gd name="T39" fmla="*/ 1 h 48"/>
                <a:gd name="T40" fmla="*/ 24 w 94"/>
                <a:gd name="T41" fmla="*/ 0 h 48"/>
                <a:gd name="T42" fmla="*/ 24 w 94"/>
                <a:gd name="T43" fmla="*/ 1 h 48"/>
                <a:gd name="T44" fmla="*/ 16 w 94"/>
                <a:gd name="T45" fmla="*/ 3 h 48"/>
                <a:gd name="T46" fmla="*/ 9 w 94"/>
                <a:gd name="T47" fmla="*/ 8 h 48"/>
                <a:gd name="T48" fmla="*/ 4 w 94"/>
                <a:gd name="T49" fmla="*/ 15 h 48"/>
                <a:gd name="T50" fmla="*/ 2 w 94"/>
                <a:gd name="T51" fmla="*/ 24 h 48"/>
                <a:gd name="T52" fmla="*/ 4 w 94"/>
                <a:gd name="T53" fmla="*/ 32 h 48"/>
                <a:gd name="T54" fmla="*/ 9 w 94"/>
                <a:gd name="T55" fmla="*/ 39 h 48"/>
                <a:gd name="T56" fmla="*/ 16 w 94"/>
                <a:gd name="T57" fmla="*/ 44 h 48"/>
                <a:gd name="T58" fmla="*/ 24 w 94"/>
                <a:gd name="T59" fmla="*/ 46 h 48"/>
                <a:gd name="T60" fmla="*/ 33 w 94"/>
                <a:gd name="T61" fmla="*/ 44 h 48"/>
                <a:gd name="T62" fmla="*/ 39 w 94"/>
                <a:gd name="T63" fmla="*/ 40 h 48"/>
                <a:gd name="T64" fmla="*/ 44 w 94"/>
                <a:gd name="T65" fmla="*/ 33 h 48"/>
                <a:gd name="T66" fmla="*/ 46 w 94"/>
                <a:gd name="T67" fmla="*/ 24 h 48"/>
                <a:gd name="T68" fmla="*/ 49 w 94"/>
                <a:gd name="T69" fmla="*/ 14 h 48"/>
                <a:gd name="T70" fmla="*/ 54 w 94"/>
                <a:gd name="T71" fmla="*/ 6 h 48"/>
                <a:gd name="T72" fmla="*/ 61 w 94"/>
                <a:gd name="T73" fmla="*/ 1 h 48"/>
                <a:gd name="T74" fmla="*/ 70 w 94"/>
                <a:gd name="T75" fmla="*/ 0 h 48"/>
                <a:gd name="T76" fmla="*/ 80 w 94"/>
                <a:gd name="T77" fmla="*/ 2 h 48"/>
                <a:gd name="T78" fmla="*/ 87 w 94"/>
                <a:gd name="T79" fmla="*/ 7 h 48"/>
                <a:gd name="T80" fmla="*/ 92 w 94"/>
                <a:gd name="T81" fmla="*/ 14 h 48"/>
                <a:gd name="T82" fmla="*/ 94 w 94"/>
                <a:gd name="T83" fmla="*/ 24 h 48"/>
                <a:gd name="T84" fmla="*/ 93 w 94"/>
                <a:gd name="T85" fmla="*/ 31 h 48"/>
                <a:gd name="T86" fmla="*/ 90 w 94"/>
                <a:gd name="T87" fmla="*/ 37 h 48"/>
                <a:gd name="T88" fmla="*/ 86 w 94"/>
                <a:gd name="T89" fmla="*/ 42 h 48"/>
                <a:gd name="T90" fmla="*/ 80 w 94"/>
                <a:gd name="T91" fmla="*/ 46 h 48"/>
                <a:gd name="T92" fmla="*/ 80 w 94"/>
                <a:gd name="T93" fmla="*/ 44 h 48"/>
                <a:gd name="T94" fmla="*/ 85 w 94"/>
                <a:gd name="T95" fmla="*/ 40 h 48"/>
                <a:gd name="T96" fmla="*/ 89 w 94"/>
                <a:gd name="T97" fmla="*/ 35 h 48"/>
                <a:gd name="T98" fmla="*/ 92 w 94"/>
                <a:gd name="T99" fmla="*/ 30 h 48"/>
                <a:gd name="T100" fmla="*/ 92 w 94"/>
                <a:gd name="T101"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4" h="48">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3" name="Freeform 246"/>
            <p:cNvSpPr/>
            <p:nvPr/>
          </p:nvSpPr>
          <p:spPr bwMode="auto">
            <a:xfrm>
              <a:off x="7645400" y="-628650"/>
              <a:ext cx="6350" cy="87313"/>
            </a:xfrm>
            <a:custGeom>
              <a:avLst/>
              <a:gdLst>
                <a:gd name="T0" fmla="*/ 0 w 4"/>
                <a:gd name="T1" fmla="*/ 0 h 55"/>
                <a:gd name="T2" fmla="*/ 0 w 4"/>
                <a:gd name="T3" fmla="*/ 55 h 55"/>
                <a:gd name="T4" fmla="*/ 4 w 4"/>
                <a:gd name="T5" fmla="*/ 55 h 55"/>
                <a:gd name="T6" fmla="*/ 4 w 4"/>
                <a:gd name="T7" fmla="*/ 0 h 55"/>
                <a:gd name="T8" fmla="*/ 0 w 4"/>
                <a:gd name="T9" fmla="*/ 0 h 55"/>
                <a:gd name="T10" fmla="*/ 0 w 4"/>
                <a:gd name="T11" fmla="*/ 0 h 55"/>
              </a:gdLst>
              <a:ahLst/>
              <a:cxnLst>
                <a:cxn ang="0">
                  <a:pos x="T0" y="T1"/>
                </a:cxn>
                <a:cxn ang="0">
                  <a:pos x="T2" y="T3"/>
                </a:cxn>
                <a:cxn ang="0">
                  <a:pos x="T4" y="T5"/>
                </a:cxn>
                <a:cxn ang="0">
                  <a:pos x="T6" y="T7"/>
                </a:cxn>
                <a:cxn ang="0">
                  <a:pos x="T8" y="T9"/>
                </a:cxn>
                <a:cxn ang="0">
                  <a:pos x="T10" y="T11"/>
                </a:cxn>
              </a:cxnLst>
              <a:rect l="0" t="0" r="r" b="b"/>
              <a:pathLst>
                <a:path w="4" h="55">
                  <a:moveTo>
                    <a:pt x="0" y="0"/>
                  </a:moveTo>
                  <a:lnTo>
                    <a:pt x="0" y="55"/>
                  </a:lnTo>
                  <a:lnTo>
                    <a:pt x="4" y="55"/>
                  </a:lnTo>
                  <a:lnTo>
                    <a:pt x="4"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4" name="Freeform 247"/>
            <p:cNvSpPr/>
            <p:nvPr/>
          </p:nvSpPr>
          <p:spPr bwMode="auto">
            <a:xfrm>
              <a:off x="7656513" y="-628650"/>
              <a:ext cx="88900" cy="87313"/>
            </a:xfrm>
            <a:custGeom>
              <a:avLst/>
              <a:gdLst>
                <a:gd name="T0" fmla="*/ 4 w 49"/>
                <a:gd name="T1" fmla="*/ 32 h 48"/>
                <a:gd name="T2" fmla="*/ 9 w 49"/>
                <a:gd name="T3" fmla="*/ 39 h 48"/>
                <a:gd name="T4" fmla="*/ 16 w 49"/>
                <a:gd name="T5" fmla="*/ 44 h 48"/>
                <a:gd name="T6" fmla="*/ 24 w 49"/>
                <a:gd name="T7" fmla="*/ 46 h 48"/>
                <a:gd name="T8" fmla="*/ 33 w 49"/>
                <a:gd name="T9" fmla="*/ 44 h 48"/>
                <a:gd name="T10" fmla="*/ 40 w 49"/>
                <a:gd name="T11" fmla="*/ 39 h 48"/>
                <a:gd name="T12" fmla="*/ 45 w 49"/>
                <a:gd name="T13" fmla="*/ 32 h 48"/>
                <a:gd name="T14" fmla="*/ 47 w 49"/>
                <a:gd name="T15" fmla="*/ 24 h 48"/>
                <a:gd name="T16" fmla="*/ 47 w 49"/>
                <a:gd name="T17" fmla="*/ 24 h 48"/>
                <a:gd name="T18" fmla="*/ 26 w 49"/>
                <a:gd name="T19" fmla="*/ 24 h 48"/>
                <a:gd name="T20" fmla="*/ 26 w 49"/>
                <a:gd name="T21" fmla="*/ 22 h 48"/>
                <a:gd name="T22" fmla="*/ 49 w 49"/>
                <a:gd name="T23" fmla="*/ 22 h 48"/>
                <a:gd name="T24" fmla="*/ 49 w 49"/>
                <a:gd name="T25" fmla="*/ 24 h 48"/>
                <a:gd name="T26" fmla="*/ 47 w 49"/>
                <a:gd name="T27" fmla="*/ 33 h 48"/>
                <a:gd name="T28" fmla="*/ 41 w 49"/>
                <a:gd name="T29" fmla="*/ 41 h 48"/>
                <a:gd name="T30" fmla="*/ 34 w 49"/>
                <a:gd name="T31" fmla="*/ 46 h 48"/>
                <a:gd name="T32" fmla="*/ 24 w 49"/>
                <a:gd name="T33" fmla="*/ 48 h 48"/>
                <a:gd name="T34" fmla="*/ 15 w 49"/>
                <a:gd name="T35" fmla="*/ 46 h 48"/>
                <a:gd name="T36" fmla="*/ 7 w 49"/>
                <a:gd name="T37" fmla="*/ 41 h 48"/>
                <a:gd name="T38" fmla="*/ 2 w 49"/>
                <a:gd name="T39" fmla="*/ 33 h 48"/>
                <a:gd name="T40" fmla="*/ 0 w 49"/>
                <a:gd name="T41" fmla="*/ 24 h 48"/>
                <a:gd name="T42" fmla="*/ 0 w 49"/>
                <a:gd name="T43" fmla="*/ 24 h 48"/>
                <a:gd name="T44" fmla="*/ 2 w 49"/>
                <a:gd name="T45" fmla="*/ 14 h 48"/>
                <a:gd name="T46" fmla="*/ 7 w 49"/>
                <a:gd name="T47" fmla="*/ 7 h 48"/>
                <a:gd name="T48" fmla="*/ 15 w 49"/>
                <a:gd name="T49" fmla="*/ 1 h 48"/>
                <a:gd name="T50" fmla="*/ 24 w 49"/>
                <a:gd name="T51" fmla="*/ 0 h 48"/>
                <a:gd name="T52" fmla="*/ 31 w 49"/>
                <a:gd name="T53" fmla="*/ 1 h 48"/>
                <a:gd name="T54" fmla="*/ 38 w 49"/>
                <a:gd name="T55" fmla="*/ 3 h 48"/>
                <a:gd name="T56" fmla="*/ 34 w 49"/>
                <a:gd name="T57" fmla="*/ 3 h 48"/>
                <a:gd name="T58" fmla="*/ 29 w 49"/>
                <a:gd name="T59" fmla="*/ 2 h 48"/>
                <a:gd name="T60" fmla="*/ 24 w 49"/>
                <a:gd name="T61" fmla="*/ 1 h 48"/>
                <a:gd name="T62" fmla="*/ 16 w 49"/>
                <a:gd name="T63" fmla="*/ 3 h 48"/>
                <a:gd name="T64" fmla="*/ 9 w 49"/>
                <a:gd name="T65" fmla="*/ 8 h 48"/>
                <a:gd name="T66" fmla="*/ 4 w 49"/>
                <a:gd name="T67" fmla="*/ 15 h 48"/>
                <a:gd name="T68" fmla="*/ 2 w 49"/>
                <a:gd name="T69" fmla="*/ 24 h 48"/>
                <a:gd name="T70" fmla="*/ 4 w 49"/>
                <a:gd name="T71"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 h="48">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5" name="Freeform 248"/>
            <p:cNvSpPr/>
            <p:nvPr/>
          </p:nvSpPr>
          <p:spPr bwMode="auto">
            <a:xfrm>
              <a:off x="7750175" y="-628650"/>
              <a:ext cx="87312" cy="87313"/>
            </a:xfrm>
            <a:custGeom>
              <a:avLst/>
              <a:gdLst>
                <a:gd name="T0" fmla="*/ 53 w 55"/>
                <a:gd name="T1" fmla="*/ 0 h 55"/>
                <a:gd name="T2" fmla="*/ 55 w 55"/>
                <a:gd name="T3" fmla="*/ 0 h 55"/>
                <a:gd name="T4" fmla="*/ 55 w 55"/>
                <a:gd name="T5" fmla="*/ 55 h 55"/>
                <a:gd name="T6" fmla="*/ 53 w 55"/>
                <a:gd name="T7" fmla="*/ 55 h 55"/>
                <a:gd name="T8" fmla="*/ 2 w 55"/>
                <a:gd name="T9" fmla="*/ 3 h 55"/>
                <a:gd name="T10" fmla="*/ 2 w 55"/>
                <a:gd name="T11" fmla="*/ 55 h 55"/>
                <a:gd name="T12" fmla="*/ 0 w 55"/>
                <a:gd name="T13" fmla="*/ 55 h 55"/>
                <a:gd name="T14" fmla="*/ 0 w 55"/>
                <a:gd name="T15" fmla="*/ 0 h 55"/>
                <a:gd name="T16" fmla="*/ 2 w 55"/>
                <a:gd name="T17" fmla="*/ 0 h 55"/>
                <a:gd name="T18" fmla="*/ 53 w 55"/>
                <a:gd name="T19" fmla="*/ 51 h 55"/>
                <a:gd name="T20" fmla="*/ 53 w 55"/>
                <a:gd name="T21" fmla="*/ 0 h 55"/>
                <a:gd name="T22" fmla="*/ 53 w 55"/>
                <a:gd name="T23"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6" name="Freeform 249"/>
            <p:cNvSpPr>
              <a:spLocks noEditPoints="1"/>
            </p:cNvSpPr>
            <p:nvPr/>
          </p:nvSpPr>
          <p:spPr bwMode="auto">
            <a:xfrm>
              <a:off x="6997700" y="-892175"/>
              <a:ext cx="214312" cy="209550"/>
            </a:xfrm>
            <a:custGeom>
              <a:avLst/>
              <a:gdLst>
                <a:gd name="T0" fmla="*/ 32 w 117"/>
                <a:gd name="T1" fmla="*/ 5 h 115"/>
                <a:gd name="T2" fmla="*/ 32 w 117"/>
                <a:gd name="T3" fmla="*/ 7 h 115"/>
                <a:gd name="T4" fmla="*/ 27 w 117"/>
                <a:gd name="T5" fmla="*/ 13 h 115"/>
                <a:gd name="T6" fmla="*/ 38 w 117"/>
                <a:gd name="T7" fmla="*/ 19 h 115"/>
                <a:gd name="T8" fmla="*/ 48 w 117"/>
                <a:gd name="T9" fmla="*/ 26 h 115"/>
                <a:gd name="T10" fmla="*/ 20 w 117"/>
                <a:gd name="T11" fmla="*/ 25 h 115"/>
                <a:gd name="T12" fmla="*/ 8 w 117"/>
                <a:gd name="T13" fmla="*/ 41 h 115"/>
                <a:gd name="T14" fmla="*/ 24 w 117"/>
                <a:gd name="T15" fmla="*/ 1 h 115"/>
                <a:gd name="T16" fmla="*/ 23 w 117"/>
                <a:gd name="T17" fmla="*/ 64 h 115"/>
                <a:gd name="T18" fmla="*/ 20 w 117"/>
                <a:gd name="T19" fmla="*/ 48 h 115"/>
                <a:gd name="T20" fmla="*/ 10 w 117"/>
                <a:gd name="T21" fmla="*/ 40 h 115"/>
                <a:gd name="T22" fmla="*/ 20 w 117"/>
                <a:gd name="T23" fmla="*/ 41 h 115"/>
                <a:gd name="T24" fmla="*/ 42 w 117"/>
                <a:gd name="T25" fmla="*/ 41 h 115"/>
                <a:gd name="T26" fmla="*/ 43 w 117"/>
                <a:gd name="T27" fmla="*/ 48 h 115"/>
                <a:gd name="T28" fmla="*/ 30 w 117"/>
                <a:gd name="T29" fmla="*/ 48 h 115"/>
                <a:gd name="T30" fmla="*/ 39 w 117"/>
                <a:gd name="T31" fmla="*/ 64 h 115"/>
                <a:gd name="T32" fmla="*/ 49 w 117"/>
                <a:gd name="T33" fmla="*/ 71 h 115"/>
                <a:gd name="T34" fmla="*/ 30 w 117"/>
                <a:gd name="T35" fmla="*/ 71 h 115"/>
                <a:gd name="T36" fmla="*/ 35 w 117"/>
                <a:gd name="T37" fmla="*/ 93 h 115"/>
                <a:gd name="T38" fmla="*/ 48 w 117"/>
                <a:gd name="T39" fmla="*/ 92 h 115"/>
                <a:gd name="T40" fmla="*/ 24 w 117"/>
                <a:gd name="T41" fmla="*/ 108 h 115"/>
                <a:gd name="T42" fmla="*/ 23 w 117"/>
                <a:gd name="T43" fmla="*/ 95 h 115"/>
                <a:gd name="T44" fmla="*/ 15 w 117"/>
                <a:gd name="T45" fmla="*/ 71 h 115"/>
                <a:gd name="T46" fmla="*/ 0 w 117"/>
                <a:gd name="T47" fmla="*/ 63 h 115"/>
                <a:gd name="T48" fmla="*/ 66 w 117"/>
                <a:gd name="T49" fmla="*/ 66 h 115"/>
                <a:gd name="T50" fmla="*/ 53 w 117"/>
                <a:gd name="T51" fmla="*/ 67 h 115"/>
                <a:gd name="T52" fmla="*/ 54 w 117"/>
                <a:gd name="T53" fmla="*/ 57 h 115"/>
                <a:gd name="T54" fmla="*/ 53 w 117"/>
                <a:gd name="T55" fmla="*/ 28 h 115"/>
                <a:gd name="T56" fmla="*/ 82 w 117"/>
                <a:gd name="T57" fmla="*/ 28 h 115"/>
                <a:gd name="T58" fmla="*/ 94 w 117"/>
                <a:gd name="T59" fmla="*/ 0 h 115"/>
                <a:gd name="T60" fmla="*/ 105 w 117"/>
                <a:gd name="T61" fmla="*/ 5 h 115"/>
                <a:gd name="T62" fmla="*/ 98 w 117"/>
                <a:gd name="T63" fmla="*/ 10 h 115"/>
                <a:gd name="T64" fmla="*/ 95 w 117"/>
                <a:gd name="T65" fmla="*/ 28 h 115"/>
                <a:gd name="T66" fmla="*/ 104 w 117"/>
                <a:gd name="T67" fmla="*/ 37 h 115"/>
                <a:gd name="T68" fmla="*/ 105 w 117"/>
                <a:gd name="T69" fmla="*/ 67 h 115"/>
                <a:gd name="T70" fmla="*/ 95 w 117"/>
                <a:gd name="T71" fmla="*/ 66 h 115"/>
                <a:gd name="T72" fmla="*/ 92 w 117"/>
                <a:gd name="T73" fmla="*/ 102 h 115"/>
                <a:gd name="T74" fmla="*/ 100 w 117"/>
                <a:gd name="T75" fmla="*/ 108 h 115"/>
                <a:gd name="T76" fmla="*/ 117 w 117"/>
                <a:gd name="T77" fmla="*/ 99 h 115"/>
                <a:gd name="T78" fmla="*/ 94 w 117"/>
                <a:gd name="T79" fmla="*/ 114 h 115"/>
                <a:gd name="T80" fmla="*/ 84 w 117"/>
                <a:gd name="T81" fmla="*/ 66 h 115"/>
                <a:gd name="T82" fmla="*/ 67 w 117"/>
                <a:gd name="T83" fmla="*/ 96 h 115"/>
                <a:gd name="T84" fmla="*/ 35 w 117"/>
                <a:gd name="T85" fmla="*/ 108 h 115"/>
                <a:gd name="T86" fmla="*/ 66 w 117"/>
                <a:gd name="T87" fmla="*/ 66 h 115"/>
                <a:gd name="T88" fmla="*/ 74 w 117"/>
                <a:gd name="T89" fmla="*/ 19 h 115"/>
                <a:gd name="T90" fmla="*/ 54 w 117"/>
                <a:gd name="T91" fmla="*/ 5 h 115"/>
                <a:gd name="T92" fmla="*/ 61 w 117"/>
                <a:gd name="T93" fmla="*/ 35 h 115"/>
                <a:gd name="T94" fmla="*/ 97 w 117"/>
                <a:gd name="T95" fmla="*/ 60 h 115"/>
                <a:gd name="T96" fmla="*/ 61 w 117"/>
                <a:gd name="T97" fmla="*/ 35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17" h="115">
                  <a:moveTo>
                    <a:pt x="24" y="1"/>
                  </a:moveTo>
                  <a:cubicBezTo>
                    <a:pt x="32" y="5"/>
                    <a:pt x="32" y="5"/>
                    <a:pt x="32" y="5"/>
                  </a:cubicBezTo>
                  <a:cubicBezTo>
                    <a:pt x="34" y="6"/>
                    <a:pt x="34" y="6"/>
                    <a:pt x="34" y="6"/>
                  </a:cubicBezTo>
                  <a:cubicBezTo>
                    <a:pt x="34" y="6"/>
                    <a:pt x="33" y="6"/>
                    <a:pt x="32" y="7"/>
                  </a:cubicBezTo>
                  <a:cubicBezTo>
                    <a:pt x="31" y="7"/>
                    <a:pt x="29" y="8"/>
                    <a:pt x="29" y="10"/>
                  </a:cubicBezTo>
                  <a:cubicBezTo>
                    <a:pt x="28" y="11"/>
                    <a:pt x="28" y="12"/>
                    <a:pt x="27" y="13"/>
                  </a:cubicBezTo>
                  <a:cubicBezTo>
                    <a:pt x="26" y="15"/>
                    <a:pt x="24" y="17"/>
                    <a:pt x="23" y="19"/>
                  </a:cubicBezTo>
                  <a:cubicBezTo>
                    <a:pt x="38" y="19"/>
                    <a:pt x="38" y="19"/>
                    <a:pt x="38" y="19"/>
                  </a:cubicBezTo>
                  <a:cubicBezTo>
                    <a:pt x="42" y="19"/>
                    <a:pt x="45" y="19"/>
                    <a:pt x="48" y="19"/>
                  </a:cubicBezTo>
                  <a:cubicBezTo>
                    <a:pt x="48" y="26"/>
                    <a:pt x="48" y="26"/>
                    <a:pt x="48" y="26"/>
                  </a:cubicBezTo>
                  <a:cubicBezTo>
                    <a:pt x="45" y="26"/>
                    <a:pt x="42" y="25"/>
                    <a:pt x="38" y="25"/>
                  </a:cubicBezTo>
                  <a:cubicBezTo>
                    <a:pt x="20" y="25"/>
                    <a:pt x="20" y="25"/>
                    <a:pt x="20" y="25"/>
                  </a:cubicBezTo>
                  <a:cubicBezTo>
                    <a:pt x="20" y="26"/>
                    <a:pt x="19" y="27"/>
                    <a:pt x="18" y="28"/>
                  </a:cubicBezTo>
                  <a:cubicBezTo>
                    <a:pt x="14" y="34"/>
                    <a:pt x="11" y="38"/>
                    <a:pt x="8" y="41"/>
                  </a:cubicBezTo>
                  <a:cubicBezTo>
                    <a:pt x="6" y="39"/>
                    <a:pt x="3" y="38"/>
                    <a:pt x="0" y="37"/>
                  </a:cubicBezTo>
                  <a:cubicBezTo>
                    <a:pt x="10" y="29"/>
                    <a:pt x="18" y="17"/>
                    <a:pt x="24" y="1"/>
                  </a:cubicBezTo>
                  <a:close/>
                  <a:moveTo>
                    <a:pt x="15" y="64"/>
                  </a:moveTo>
                  <a:cubicBezTo>
                    <a:pt x="23" y="64"/>
                    <a:pt x="23" y="64"/>
                    <a:pt x="23" y="64"/>
                  </a:cubicBezTo>
                  <a:cubicBezTo>
                    <a:pt x="23" y="48"/>
                    <a:pt x="23" y="48"/>
                    <a:pt x="23" y="48"/>
                  </a:cubicBezTo>
                  <a:cubicBezTo>
                    <a:pt x="20" y="48"/>
                    <a:pt x="20" y="48"/>
                    <a:pt x="20" y="48"/>
                  </a:cubicBezTo>
                  <a:cubicBezTo>
                    <a:pt x="17" y="48"/>
                    <a:pt x="14" y="48"/>
                    <a:pt x="10" y="48"/>
                  </a:cubicBezTo>
                  <a:cubicBezTo>
                    <a:pt x="10" y="40"/>
                    <a:pt x="10" y="40"/>
                    <a:pt x="10" y="40"/>
                  </a:cubicBezTo>
                  <a:cubicBezTo>
                    <a:pt x="10" y="40"/>
                    <a:pt x="11" y="40"/>
                    <a:pt x="12" y="41"/>
                  </a:cubicBezTo>
                  <a:cubicBezTo>
                    <a:pt x="15" y="41"/>
                    <a:pt x="18" y="41"/>
                    <a:pt x="20" y="41"/>
                  </a:cubicBezTo>
                  <a:cubicBezTo>
                    <a:pt x="33" y="41"/>
                    <a:pt x="33" y="41"/>
                    <a:pt x="33" y="41"/>
                  </a:cubicBezTo>
                  <a:cubicBezTo>
                    <a:pt x="35" y="41"/>
                    <a:pt x="38" y="41"/>
                    <a:pt x="42" y="41"/>
                  </a:cubicBezTo>
                  <a:cubicBezTo>
                    <a:pt x="42" y="40"/>
                    <a:pt x="43" y="40"/>
                    <a:pt x="43" y="40"/>
                  </a:cubicBezTo>
                  <a:cubicBezTo>
                    <a:pt x="43" y="48"/>
                    <a:pt x="43" y="48"/>
                    <a:pt x="43" y="48"/>
                  </a:cubicBezTo>
                  <a:cubicBezTo>
                    <a:pt x="41" y="48"/>
                    <a:pt x="37" y="48"/>
                    <a:pt x="33" y="48"/>
                  </a:cubicBezTo>
                  <a:cubicBezTo>
                    <a:pt x="30" y="48"/>
                    <a:pt x="30" y="48"/>
                    <a:pt x="30" y="48"/>
                  </a:cubicBezTo>
                  <a:cubicBezTo>
                    <a:pt x="30" y="64"/>
                    <a:pt x="30" y="64"/>
                    <a:pt x="30" y="64"/>
                  </a:cubicBezTo>
                  <a:cubicBezTo>
                    <a:pt x="39" y="64"/>
                    <a:pt x="39" y="64"/>
                    <a:pt x="39" y="64"/>
                  </a:cubicBezTo>
                  <a:cubicBezTo>
                    <a:pt x="40" y="64"/>
                    <a:pt x="44" y="64"/>
                    <a:pt x="49" y="63"/>
                  </a:cubicBezTo>
                  <a:cubicBezTo>
                    <a:pt x="49" y="71"/>
                    <a:pt x="49" y="71"/>
                    <a:pt x="49" y="71"/>
                  </a:cubicBezTo>
                  <a:cubicBezTo>
                    <a:pt x="45" y="71"/>
                    <a:pt x="42" y="71"/>
                    <a:pt x="39" y="71"/>
                  </a:cubicBezTo>
                  <a:cubicBezTo>
                    <a:pt x="30" y="71"/>
                    <a:pt x="30" y="71"/>
                    <a:pt x="30" y="71"/>
                  </a:cubicBezTo>
                  <a:cubicBezTo>
                    <a:pt x="30" y="96"/>
                    <a:pt x="30" y="96"/>
                    <a:pt x="30" y="96"/>
                  </a:cubicBezTo>
                  <a:cubicBezTo>
                    <a:pt x="31" y="95"/>
                    <a:pt x="33" y="94"/>
                    <a:pt x="35" y="93"/>
                  </a:cubicBezTo>
                  <a:cubicBezTo>
                    <a:pt x="37" y="91"/>
                    <a:pt x="41" y="88"/>
                    <a:pt x="46" y="84"/>
                  </a:cubicBezTo>
                  <a:cubicBezTo>
                    <a:pt x="46" y="87"/>
                    <a:pt x="47" y="89"/>
                    <a:pt x="48" y="92"/>
                  </a:cubicBezTo>
                  <a:cubicBezTo>
                    <a:pt x="47" y="92"/>
                    <a:pt x="46" y="93"/>
                    <a:pt x="45" y="94"/>
                  </a:cubicBezTo>
                  <a:cubicBezTo>
                    <a:pt x="35" y="99"/>
                    <a:pt x="28" y="104"/>
                    <a:pt x="24" y="108"/>
                  </a:cubicBezTo>
                  <a:cubicBezTo>
                    <a:pt x="23" y="105"/>
                    <a:pt x="21" y="103"/>
                    <a:pt x="19" y="100"/>
                  </a:cubicBezTo>
                  <a:cubicBezTo>
                    <a:pt x="22" y="100"/>
                    <a:pt x="23" y="98"/>
                    <a:pt x="23" y="95"/>
                  </a:cubicBezTo>
                  <a:cubicBezTo>
                    <a:pt x="23" y="71"/>
                    <a:pt x="23" y="71"/>
                    <a:pt x="23" y="71"/>
                  </a:cubicBezTo>
                  <a:cubicBezTo>
                    <a:pt x="15" y="71"/>
                    <a:pt x="15" y="71"/>
                    <a:pt x="15" y="71"/>
                  </a:cubicBezTo>
                  <a:cubicBezTo>
                    <a:pt x="12" y="71"/>
                    <a:pt x="4" y="71"/>
                    <a:pt x="0" y="71"/>
                  </a:cubicBezTo>
                  <a:cubicBezTo>
                    <a:pt x="0" y="63"/>
                    <a:pt x="0" y="63"/>
                    <a:pt x="0" y="63"/>
                  </a:cubicBezTo>
                  <a:cubicBezTo>
                    <a:pt x="4" y="64"/>
                    <a:pt x="12" y="64"/>
                    <a:pt x="15" y="64"/>
                  </a:cubicBezTo>
                  <a:close/>
                  <a:moveTo>
                    <a:pt x="66" y="66"/>
                  </a:moveTo>
                  <a:cubicBezTo>
                    <a:pt x="63" y="66"/>
                    <a:pt x="63" y="66"/>
                    <a:pt x="63" y="66"/>
                  </a:cubicBezTo>
                  <a:cubicBezTo>
                    <a:pt x="61" y="66"/>
                    <a:pt x="58" y="67"/>
                    <a:pt x="53" y="67"/>
                  </a:cubicBezTo>
                  <a:cubicBezTo>
                    <a:pt x="53" y="67"/>
                    <a:pt x="53" y="67"/>
                    <a:pt x="53" y="66"/>
                  </a:cubicBezTo>
                  <a:cubicBezTo>
                    <a:pt x="54" y="63"/>
                    <a:pt x="54" y="60"/>
                    <a:pt x="54" y="57"/>
                  </a:cubicBezTo>
                  <a:cubicBezTo>
                    <a:pt x="54" y="38"/>
                    <a:pt x="54" y="38"/>
                    <a:pt x="54" y="38"/>
                  </a:cubicBezTo>
                  <a:cubicBezTo>
                    <a:pt x="55" y="34"/>
                    <a:pt x="54" y="31"/>
                    <a:pt x="53" y="28"/>
                  </a:cubicBezTo>
                  <a:cubicBezTo>
                    <a:pt x="57" y="28"/>
                    <a:pt x="60" y="28"/>
                    <a:pt x="63" y="28"/>
                  </a:cubicBezTo>
                  <a:cubicBezTo>
                    <a:pt x="82" y="28"/>
                    <a:pt x="82" y="28"/>
                    <a:pt x="82" y="28"/>
                  </a:cubicBezTo>
                  <a:cubicBezTo>
                    <a:pt x="82" y="28"/>
                    <a:pt x="83" y="27"/>
                    <a:pt x="83" y="27"/>
                  </a:cubicBezTo>
                  <a:cubicBezTo>
                    <a:pt x="90" y="14"/>
                    <a:pt x="94" y="5"/>
                    <a:pt x="94" y="0"/>
                  </a:cubicBezTo>
                  <a:cubicBezTo>
                    <a:pt x="103" y="3"/>
                    <a:pt x="103" y="3"/>
                    <a:pt x="103" y="3"/>
                  </a:cubicBezTo>
                  <a:cubicBezTo>
                    <a:pt x="104" y="4"/>
                    <a:pt x="105" y="4"/>
                    <a:pt x="105" y="5"/>
                  </a:cubicBezTo>
                  <a:cubicBezTo>
                    <a:pt x="105" y="5"/>
                    <a:pt x="104" y="5"/>
                    <a:pt x="103" y="6"/>
                  </a:cubicBezTo>
                  <a:cubicBezTo>
                    <a:pt x="100" y="7"/>
                    <a:pt x="99" y="8"/>
                    <a:pt x="98" y="10"/>
                  </a:cubicBezTo>
                  <a:cubicBezTo>
                    <a:pt x="95" y="16"/>
                    <a:pt x="92" y="22"/>
                    <a:pt x="89" y="28"/>
                  </a:cubicBezTo>
                  <a:cubicBezTo>
                    <a:pt x="95" y="28"/>
                    <a:pt x="95" y="28"/>
                    <a:pt x="95" y="28"/>
                  </a:cubicBezTo>
                  <a:cubicBezTo>
                    <a:pt x="97" y="28"/>
                    <a:pt x="101" y="28"/>
                    <a:pt x="105" y="28"/>
                  </a:cubicBezTo>
                  <a:cubicBezTo>
                    <a:pt x="104" y="31"/>
                    <a:pt x="104" y="35"/>
                    <a:pt x="104" y="37"/>
                  </a:cubicBezTo>
                  <a:cubicBezTo>
                    <a:pt x="104" y="57"/>
                    <a:pt x="104" y="57"/>
                    <a:pt x="104" y="57"/>
                  </a:cubicBezTo>
                  <a:cubicBezTo>
                    <a:pt x="104" y="60"/>
                    <a:pt x="104" y="63"/>
                    <a:pt x="105" y="67"/>
                  </a:cubicBezTo>
                  <a:cubicBezTo>
                    <a:pt x="104" y="67"/>
                    <a:pt x="104" y="67"/>
                    <a:pt x="103" y="67"/>
                  </a:cubicBezTo>
                  <a:cubicBezTo>
                    <a:pt x="100" y="67"/>
                    <a:pt x="97" y="66"/>
                    <a:pt x="95" y="66"/>
                  </a:cubicBezTo>
                  <a:cubicBezTo>
                    <a:pt x="92" y="66"/>
                    <a:pt x="92" y="66"/>
                    <a:pt x="92" y="66"/>
                  </a:cubicBezTo>
                  <a:cubicBezTo>
                    <a:pt x="92" y="100"/>
                    <a:pt x="92" y="102"/>
                    <a:pt x="92" y="102"/>
                  </a:cubicBezTo>
                  <a:cubicBezTo>
                    <a:pt x="92" y="107"/>
                    <a:pt x="92" y="108"/>
                    <a:pt x="96" y="108"/>
                  </a:cubicBezTo>
                  <a:cubicBezTo>
                    <a:pt x="100" y="108"/>
                    <a:pt x="100" y="108"/>
                    <a:pt x="100" y="108"/>
                  </a:cubicBezTo>
                  <a:cubicBezTo>
                    <a:pt x="106" y="108"/>
                    <a:pt x="109" y="104"/>
                    <a:pt x="108" y="95"/>
                  </a:cubicBezTo>
                  <a:cubicBezTo>
                    <a:pt x="111" y="98"/>
                    <a:pt x="113" y="99"/>
                    <a:pt x="117" y="99"/>
                  </a:cubicBezTo>
                  <a:cubicBezTo>
                    <a:pt x="116" y="110"/>
                    <a:pt x="111" y="115"/>
                    <a:pt x="101" y="114"/>
                  </a:cubicBezTo>
                  <a:cubicBezTo>
                    <a:pt x="94" y="114"/>
                    <a:pt x="94" y="114"/>
                    <a:pt x="94" y="114"/>
                  </a:cubicBezTo>
                  <a:cubicBezTo>
                    <a:pt x="87" y="115"/>
                    <a:pt x="84" y="112"/>
                    <a:pt x="84" y="105"/>
                  </a:cubicBezTo>
                  <a:cubicBezTo>
                    <a:pt x="84" y="69"/>
                    <a:pt x="84" y="66"/>
                    <a:pt x="84" y="66"/>
                  </a:cubicBezTo>
                  <a:cubicBezTo>
                    <a:pt x="72" y="66"/>
                    <a:pt x="72" y="66"/>
                    <a:pt x="72" y="66"/>
                  </a:cubicBezTo>
                  <a:cubicBezTo>
                    <a:pt x="73" y="80"/>
                    <a:pt x="71" y="89"/>
                    <a:pt x="67" y="96"/>
                  </a:cubicBezTo>
                  <a:cubicBezTo>
                    <a:pt x="63" y="102"/>
                    <a:pt x="55" y="108"/>
                    <a:pt x="42" y="114"/>
                  </a:cubicBezTo>
                  <a:cubicBezTo>
                    <a:pt x="40" y="111"/>
                    <a:pt x="38" y="108"/>
                    <a:pt x="35" y="108"/>
                  </a:cubicBezTo>
                  <a:cubicBezTo>
                    <a:pt x="48" y="103"/>
                    <a:pt x="56" y="99"/>
                    <a:pt x="59" y="94"/>
                  </a:cubicBezTo>
                  <a:cubicBezTo>
                    <a:pt x="63" y="89"/>
                    <a:pt x="65" y="80"/>
                    <a:pt x="66" y="66"/>
                  </a:cubicBezTo>
                  <a:close/>
                  <a:moveTo>
                    <a:pt x="60" y="0"/>
                  </a:moveTo>
                  <a:cubicBezTo>
                    <a:pt x="66" y="6"/>
                    <a:pt x="70" y="13"/>
                    <a:pt x="74" y="19"/>
                  </a:cubicBezTo>
                  <a:cubicBezTo>
                    <a:pt x="67" y="23"/>
                    <a:pt x="67" y="23"/>
                    <a:pt x="67" y="23"/>
                  </a:cubicBezTo>
                  <a:cubicBezTo>
                    <a:pt x="63" y="15"/>
                    <a:pt x="58" y="9"/>
                    <a:pt x="54" y="5"/>
                  </a:cubicBezTo>
                  <a:cubicBezTo>
                    <a:pt x="60" y="0"/>
                    <a:pt x="60" y="0"/>
                    <a:pt x="60" y="0"/>
                  </a:cubicBezTo>
                  <a:close/>
                  <a:moveTo>
                    <a:pt x="61" y="35"/>
                  </a:moveTo>
                  <a:cubicBezTo>
                    <a:pt x="61" y="60"/>
                    <a:pt x="61" y="60"/>
                    <a:pt x="61" y="60"/>
                  </a:cubicBezTo>
                  <a:cubicBezTo>
                    <a:pt x="97" y="60"/>
                    <a:pt x="97" y="60"/>
                    <a:pt x="97" y="60"/>
                  </a:cubicBezTo>
                  <a:cubicBezTo>
                    <a:pt x="97" y="35"/>
                    <a:pt x="97" y="35"/>
                    <a:pt x="97" y="35"/>
                  </a:cubicBezTo>
                  <a:cubicBezTo>
                    <a:pt x="61" y="35"/>
                    <a:pt x="61" y="35"/>
                    <a:pt x="61" y="3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7" name="Freeform 250"/>
            <p:cNvSpPr>
              <a:spLocks noEditPoints="1"/>
            </p:cNvSpPr>
            <p:nvPr/>
          </p:nvSpPr>
          <p:spPr bwMode="auto">
            <a:xfrm>
              <a:off x="7231063" y="-892175"/>
              <a:ext cx="196850" cy="207963"/>
            </a:xfrm>
            <a:custGeom>
              <a:avLst/>
              <a:gdLst>
                <a:gd name="T0" fmla="*/ 40 w 108"/>
                <a:gd name="T1" fmla="*/ 52 h 114"/>
                <a:gd name="T2" fmla="*/ 14 w 108"/>
                <a:gd name="T3" fmla="*/ 23 h 114"/>
                <a:gd name="T4" fmla="*/ 6 w 108"/>
                <a:gd name="T5" fmla="*/ 17 h 114"/>
                <a:gd name="T6" fmla="*/ 36 w 108"/>
                <a:gd name="T7" fmla="*/ 18 h 114"/>
                <a:gd name="T8" fmla="*/ 29 w 108"/>
                <a:gd name="T9" fmla="*/ 1 h 114"/>
                <a:gd name="T10" fmla="*/ 37 w 108"/>
                <a:gd name="T11" fmla="*/ 18 h 114"/>
                <a:gd name="T12" fmla="*/ 73 w 108"/>
                <a:gd name="T13" fmla="*/ 0 h 114"/>
                <a:gd name="T14" fmla="*/ 83 w 108"/>
                <a:gd name="T15" fmla="*/ 6 h 114"/>
                <a:gd name="T16" fmla="*/ 77 w 108"/>
                <a:gd name="T17" fmla="*/ 9 h 114"/>
                <a:gd name="T18" fmla="*/ 71 w 108"/>
                <a:gd name="T19" fmla="*/ 18 h 114"/>
                <a:gd name="T20" fmla="*/ 101 w 108"/>
                <a:gd name="T21" fmla="*/ 17 h 114"/>
                <a:gd name="T22" fmla="*/ 94 w 108"/>
                <a:gd name="T23" fmla="*/ 23 h 114"/>
                <a:gd name="T24" fmla="*/ 68 w 108"/>
                <a:gd name="T25" fmla="*/ 52 h 114"/>
                <a:gd name="T26" fmla="*/ 108 w 108"/>
                <a:gd name="T27" fmla="*/ 51 h 114"/>
                <a:gd name="T28" fmla="*/ 101 w 108"/>
                <a:gd name="T29" fmla="*/ 58 h 114"/>
                <a:gd name="T30" fmla="*/ 0 w 108"/>
                <a:gd name="T31" fmla="*/ 58 h 114"/>
                <a:gd name="T32" fmla="*/ 7 w 108"/>
                <a:gd name="T33" fmla="*/ 52 h 114"/>
                <a:gd name="T34" fmla="*/ 19 w 108"/>
                <a:gd name="T35" fmla="*/ 27 h 114"/>
                <a:gd name="T36" fmla="*/ 32 w 108"/>
                <a:gd name="T37" fmla="*/ 43 h 114"/>
                <a:gd name="T38" fmla="*/ 14 w 108"/>
                <a:gd name="T39" fmla="*/ 32 h 114"/>
                <a:gd name="T40" fmla="*/ 20 w 108"/>
                <a:gd name="T41" fmla="*/ 114 h 114"/>
                <a:gd name="T42" fmla="*/ 21 w 108"/>
                <a:gd name="T43" fmla="*/ 104 h 114"/>
                <a:gd name="T44" fmla="*/ 20 w 108"/>
                <a:gd name="T45" fmla="*/ 70 h 114"/>
                <a:gd name="T46" fmla="*/ 29 w 108"/>
                <a:gd name="T47" fmla="*/ 67 h 114"/>
                <a:gd name="T48" fmla="*/ 89 w 108"/>
                <a:gd name="T49" fmla="*/ 67 h 114"/>
                <a:gd name="T50" fmla="*/ 88 w 108"/>
                <a:gd name="T51" fmla="*/ 104 h 114"/>
                <a:gd name="T52" fmla="*/ 80 w 108"/>
                <a:gd name="T53" fmla="*/ 114 h 114"/>
                <a:gd name="T54" fmla="*/ 27 w 108"/>
                <a:gd name="T55" fmla="*/ 106 h 114"/>
                <a:gd name="T56" fmla="*/ 28 w 108"/>
                <a:gd name="T57" fmla="*/ 114 h 114"/>
                <a:gd name="T58" fmla="*/ 28 w 108"/>
                <a:gd name="T59" fmla="*/ 84 h 114"/>
                <a:gd name="T60" fmla="*/ 81 w 108"/>
                <a:gd name="T61" fmla="*/ 73 h 114"/>
                <a:gd name="T62" fmla="*/ 28 w 108"/>
                <a:gd name="T63" fmla="*/ 90 h 114"/>
                <a:gd name="T64" fmla="*/ 81 w 108"/>
                <a:gd name="T65" fmla="*/ 101 h 114"/>
                <a:gd name="T66" fmla="*/ 28 w 108"/>
                <a:gd name="T67" fmla="*/ 90 h 114"/>
                <a:gd name="T68" fmla="*/ 47 w 108"/>
                <a:gd name="T69" fmla="*/ 52 h 114"/>
                <a:gd name="T70" fmla="*/ 62 w 108"/>
                <a:gd name="T71" fmla="*/ 23 h 114"/>
                <a:gd name="T72" fmla="*/ 75 w 108"/>
                <a:gd name="T73" fmla="*/ 45 h 114"/>
                <a:gd name="T74" fmla="*/ 95 w 108"/>
                <a:gd name="T75" fmla="*/ 31 h 114"/>
                <a:gd name="T76" fmla="*/ 94 w 108"/>
                <a:gd name="T77" fmla="*/ 33 h 114"/>
                <a:gd name="T78" fmla="*/ 81 w 108"/>
                <a:gd name="T79" fmla="*/ 4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8" h="114">
                  <a:moveTo>
                    <a:pt x="7" y="52"/>
                  </a:moveTo>
                  <a:cubicBezTo>
                    <a:pt x="40" y="52"/>
                    <a:pt x="40" y="52"/>
                    <a:pt x="40" y="52"/>
                  </a:cubicBezTo>
                  <a:cubicBezTo>
                    <a:pt x="40" y="23"/>
                    <a:pt x="40" y="23"/>
                    <a:pt x="40" y="23"/>
                  </a:cubicBezTo>
                  <a:cubicBezTo>
                    <a:pt x="14" y="23"/>
                    <a:pt x="14" y="23"/>
                    <a:pt x="14" y="23"/>
                  </a:cubicBezTo>
                  <a:cubicBezTo>
                    <a:pt x="12" y="23"/>
                    <a:pt x="9" y="24"/>
                    <a:pt x="6" y="24"/>
                  </a:cubicBezTo>
                  <a:cubicBezTo>
                    <a:pt x="6" y="17"/>
                    <a:pt x="6" y="17"/>
                    <a:pt x="6" y="17"/>
                  </a:cubicBezTo>
                  <a:cubicBezTo>
                    <a:pt x="8" y="17"/>
                    <a:pt x="11" y="18"/>
                    <a:pt x="14" y="18"/>
                  </a:cubicBezTo>
                  <a:cubicBezTo>
                    <a:pt x="36" y="18"/>
                    <a:pt x="36" y="18"/>
                    <a:pt x="36" y="18"/>
                  </a:cubicBezTo>
                  <a:cubicBezTo>
                    <a:pt x="31" y="12"/>
                    <a:pt x="27" y="9"/>
                    <a:pt x="24" y="6"/>
                  </a:cubicBezTo>
                  <a:cubicBezTo>
                    <a:pt x="29" y="1"/>
                    <a:pt x="29" y="1"/>
                    <a:pt x="29" y="1"/>
                  </a:cubicBezTo>
                  <a:cubicBezTo>
                    <a:pt x="33" y="4"/>
                    <a:pt x="37" y="8"/>
                    <a:pt x="42" y="13"/>
                  </a:cubicBezTo>
                  <a:cubicBezTo>
                    <a:pt x="37" y="18"/>
                    <a:pt x="37" y="18"/>
                    <a:pt x="37" y="18"/>
                  </a:cubicBezTo>
                  <a:cubicBezTo>
                    <a:pt x="63" y="18"/>
                    <a:pt x="63" y="18"/>
                    <a:pt x="63" y="18"/>
                  </a:cubicBezTo>
                  <a:cubicBezTo>
                    <a:pt x="68" y="10"/>
                    <a:pt x="71" y="4"/>
                    <a:pt x="73" y="0"/>
                  </a:cubicBezTo>
                  <a:cubicBezTo>
                    <a:pt x="82" y="5"/>
                    <a:pt x="82" y="5"/>
                    <a:pt x="82" y="5"/>
                  </a:cubicBezTo>
                  <a:cubicBezTo>
                    <a:pt x="83" y="5"/>
                    <a:pt x="83" y="6"/>
                    <a:pt x="83" y="6"/>
                  </a:cubicBezTo>
                  <a:cubicBezTo>
                    <a:pt x="83" y="6"/>
                    <a:pt x="82" y="7"/>
                    <a:pt x="81" y="7"/>
                  </a:cubicBezTo>
                  <a:cubicBezTo>
                    <a:pt x="79" y="8"/>
                    <a:pt x="77" y="8"/>
                    <a:pt x="77" y="9"/>
                  </a:cubicBezTo>
                  <a:cubicBezTo>
                    <a:pt x="76" y="10"/>
                    <a:pt x="75" y="11"/>
                    <a:pt x="74" y="13"/>
                  </a:cubicBezTo>
                  <a:cubicBezTo>
                    <a:pt x="73" y="15"/>
                    <a:pt x="72" y="17"/>
                    <a:pt x="71" y="18"/>
                  </a:cubicBezTo>
                  <a:cubicBezTo>
                    <a:pt x="94" y="18"/>
                    <a:pt x="94" y="18"/>
                    <a:pt x="94" y="18"/>
                  </a:cubicBezTo>
                  <a:cubicBezTo>
                    <a:pt x="97" y="18"/>
                    <a:pt x="99" y="17"/>
                    <a:pt x="101" y="17"/>
                  </a:cubicBezTo>
                  <a:cubicBezTo>
                    <a:pt x="101" y="24"/>
                    <a:pt x="101" y="24"/>
                    <a:pt x="101" y="24"/>
                  </a:cubicBezTo>
                  <a:cubicBezTo>
                    <a:pt x="99" y="24"/>
                    <a:pt x="97" y="23"/>
                    <a:pt x="94" y="23"/>
                  </a:cubicBezTo>
                  <a:cubicBezTo>
                    <a:pt x="68" y="23"/>
                    <a:pt x="68" y="23"/>
                    <a:pt x="68" y="23"/>
                  </a:cubicBezTo>
                  <a:cubicBezTo>
                    <a:pt x="68" y="52"/>
                    <a:pt x="68" y="52"/>
                    <a:pt x="68" y="52"/>
                  </a:cubicBezTo>
                  <a:cubicBezTo>
                    <a:pt x="101" y="52"/>
                    <a:pt x="101" y="52"/>
                    <a:pt x="101" y="52"/>
                  </a:cubicBezTo>
                  <a:cubicBezTo>
                    <a:pt x="103" y="52"/>
                    <a:pt x="105" y="52"/>
                    <a:pt x="108" y="51"/>
                  </a:cubicBezTo>
                  <a:cubicBezTo>
                    <a:pt x="108" y="58"/>
                    <a:pt x="108" y="58"/>
                    <a:pt x="108" y="58"/>
                  </a:cubicBezTo>
                  <a:cubicBezTo>
                    <a:pt x="106" y="58"/>
                    <a:pt x="104" y="58"/>
                    <a:pt x="101" y="58"/>
                  </a:cubicBezTo>
                  <a:cubicBezTo>
                    <a:pt x="7" y="58"/>
                    <a:pt x="7" y="58"/>
                    <a:pt x="7" y="58"/>
                  </a:cubicBezTo>
                  <a:cubicBezTo>
                    <a:pt x="5" y="58"/>
                    <a:pt x="2" y="58"/>
                    <a:pt x="0" y="58"/>
                  </a:cubicBezTo>
                  <a:cubicBezTo>
                    <a:pt x="0" y="51"/>
                    <a:pt x="0" y="51"/>
                    <a:pt x="0" y="51"/>
                  </a:cubicBezTo>
                  <a:cubicBezTo>
                    <a:pt x="2" y="52"/>
                    <a:pt x="4" y="52"/>
                    <a:pt x="7" y="52"/>
                  </a:cubicBezTo>
                  <a:close/>
                  <a:moveTo>
                    <a:pt x="14" y="32"/>
                  </a:moveTo>
                  <a:cubicBezTo>
                    <a:pt x="19" y="27"/>
                    <a:pt x="19" y="27"/>
                    <a:pt x="19" y="27"/>
                  </a:cubicBezTo>
                  <a:cubicBezTo>
                    <a:pt x="20" y="27"/>
                    <a:pt x="20" y="28"/>
                    <a:pt x="20" y="29"/>
                  </a:cubicBezTo>
                  <a:cubicBezTo>
                    <a:pt x="25" y="34"/>
                    <a:pt x="29" y="39"/>
                    <a:pt x="32" y="43"/>
                  </a:cubicBezTo>
                  <a:cubicBezTo>
                    <a:pt x="26" y="47"/>
                    <a:pt x="26" y="47"/>
                    <a:pt x="26" y="47"/>
                  </a:cubicBezTo>
                  <a:cubicBezTo>
                    <a:pt x="22" y="42"/>
                    <a:pt x="18" y="37"/>
                    <a:pt x="14" y="32"/>
                  </a:cubicBezTo>
                  <a:close/>
                  <a:moveTo>
                    <a:pt x="28" y="114"/>
                  </a:moveTo>
                  <a:cubicBezTo>
                    <a:pt x="20" y="114"/>
                    <a:pt x="20" y="114"/>
                    <a:pt x="20" y="114"/>
                  </a:cubicBezTo>
                  <a:cubicBezTo>
                    <a:pt x="20" y="114"/>
                    <a:pt x="20" y="113"/>
                    <a:pt x="20" y="112"/>
                  </a:cubicBezTo>
                  <a:cubicBezTo>
                    <a:pt x="21" y="110"/>
                    <a:pt x="21" y="106"/>
                    <a:pt x="21" y="104"/>
                  </a:cubicBezTo>
                  <a:cubicBezTo>
                    <a:pt x="21" y="75"/>
                    <a:pt x="21" y="75"/>
                    <a:pt x="21" y="75"/>
                  </a:cubicBezTo>
                  <a:cubicBezTo>
                    <a:pt x="21" y="74"/>
                    <a:pt x="21" y="72"/>
                    <a:pt x="20" y="70"/>
                  </a:cubicBezTo>
                  <a:cubicBezTo>
                    <a:pt x="20" y="69"/>
                    <a:pt x="20" y="68"/>
                    <a:pt x="20" y="67"/>
                  </a:cubicBezTo>
                  <a:cubicBezTo>
                    <a:pt x="22" y="67"/>
                    <a:pt x="25" y="67"/>
                    <a:pt x="29" y="67"/>
                  </a:cubicBezTo>
                  <a:cubicBezTo>
                    <a:pt x="80" y="67"/>
                    <a:pt x="80" y="67"/>
                    <a:pt x="80" y="67"/>
                  </a:cubicBezTo>
                  <a:cubicBezTo>
                    <a:pt x="83" y="67"/>
                    <a:pt x="86" y="67"/>
                    <a:pt x="89" y="67"/>
                  </a:cubicBezTo>
                  <a:cubicBezTo>
                    <a:pt x="88" y="69"/>
                    <a:pt x="88" y="72"/>
                    <a:pt x="88" y="75"/>
                  </a:cubicBezTo>
                  <a:cubicBezTo>
                    <a:pt x="88" y="104"/>
                    <a:pt x="88" y="104"/>
                    <a:pt x="88" y="104"/>
                  </a:cubicBezTo>
                  <a:cubicBezTo>
                    <a:pt x="88" y="107"/>
                    <a:pt x="88" y="112"/>
                    <a:pt x="89" y="114"/>
                  </a:cubicBezTo>
                  <a:cubicBezTo>
                    <a:pt x="80" y="114"/>
                    <a:pt x="80" y="114"/>
                    <a:pt x="80" y="114"/>
                  </a:cubicBezTo>
                  <a:cubicBezTo>
                    <a:pt x="81" y="112"/>
                    <a:pt x="81" y="108"/>
                    <a:pt x="81" y="106"/>
                  </a:cubicBezTo>
                  <a:cubicBezTo>
                    <a:pt x="27" y="106"/>
                    <a:pt x="27" y="106"/>
                    <a:pt x="27" y="106"/>
                  </a:cubicBezTo>
                  <a:cubicBezTo>
                    <a:pt x="27" y="107"/>
                    <a:pt x="27" y="110"/>
                    <a:pt x="28" y="112"/>
                  </a:cubicBezTo>
                  <a:cubicBezTo>
                    <a:pt x="28" y="113"/>
                    <a:pt x="28" y="114"/>
                    <a:pt x="28" y="114"/>
                  </a:cubicBezTo>
                  <a:close/>
                  <a:moveTo>
                    <a:pt x="28" y="73"/>
                  </a:moveTo>
                  <a:cubicBezTo>
                    <a:pt x="28" y="84"/>
                    <a:pt x="28" y="84"/>
                    <a:pt x="28" y="84"/>
                  </a:cubicBezTo>
                  <a:cubicBezTo>
                    <a:pt x="81" y="84"/>
                    <a:pt x="81" y="84"/>
                    <a:pt x="81" y="84"/>
                  </a:cubicBezTo>
                  <a:cubicBezTo>
                    <a:pt x="81" y="73"/>
                    <a:pt x="81" y="73"/>
                    <a:pt x="81" y="73"/>
                  </a:cubicBezTo>
                  <a:cubicBezTo>
                    <a:pt x="28" y="73"/>
                    <a:pt x="28" y="73"/>
                    <a:pt x="28" y="73"/>
                  </a:cubicBezTo>
                  <a:close/>
                  <a:moveTo>
                    <a:pt x="28" y="90"/>
                  </a:moveTo>
                  <a:cubicBezTo>
                    <a:pt x="28" y="101"/>
                    <a:pt x="28" y="101"/>
                    <a:pt x="28" y="101"/>
                  </a:cubicBezTo>
                  <a:cubicBezTo>
                    <a:pt x="81" y="101"/>
                    <a:pt x="81" y="101"/>
                    <a:pt x="81" y="101"/>
                  </a:cubicBezTo>
                  <a:cubicBezTo>
                    <a:pt x="81" y="90"/>
                    <a:pt x="81" y="90"/>
                    <a:pt x="81" y="90"/>
                  </a:cubicBezTo>
                  <a:cubicBezTo>
                    <a:pt x="28" y="90"/>
                    <a:pt x="28" y="90"/>
                    <a:pt x="28" y="90"/>
                  </a:cubicBezTo>
                  <a:close/>
                  <a:moveTo>
                    <a:pt x="47" y="23"/>
                  </a:moveTo>
                  <a:cubicBezTo>
                    <a:pt x="47" y="52"/>
                    <a:pt x="47" y="52"/>
                    <a:pt x="47" y="52"/>
                  </a:cubicBezTo>
                  <a:cubicBezTo>
                    <a:pt x="62" y="52"/>
                    <a:pt x="62" y="52"/>
                    <a:pt x="62" y="52"/>
                  </a:cubicBezTo>
                  <a:cubicBezTo>
                    <a:pt x="62" y="23"/>
                    <a:pt x="62" y="23"/>
                    <a:pt x="62" y="23"/>
                  </a:cubicBezTo>
                  <a:cubicBezTo>
                    <a:pt x="47" y="23"/>
                    <a:pt x="47" y="23"/>
                    <a:pt x="47" y="23"/>
                  </a:cubicBezTo>
                  <a:close/>
                  <a:moveTo>
                    <a:pt x="75" y="45"/>
                  </a:moveTo>
                  <a:cubicBezTo>
                    <a:pt x="82" y="37"/>
                    <a:pt x="86" y="31"/>
                    <a:pt x="88" y="26"/>
                  </a:cubicBezTo>
                  <a:cubicBezTo>
                    <a:pt x="95" y="31"/>
                    <a:pt x="95" y="31"/>
                    <a:pt x="95" y="31"/>
                  </a:cubicBezTo>
                  <a:cubicBezTo>
                    <a:pt x="96" y="32"/>
                    <a:pt x="96" y="32"/>
                    <a:pt x="96" y="32"/>
                  </a:cubicBezTo>
                  <a:cubicBezTo>
                    <a:pt x="94" y="33"/>
                    <a:pt x="94" y="33"/>
                    <a:pt x="94" y="33"/>
                  </a:cubicBezTo>
                  <a:cubicBezTo>
                    <a:pt x="93" y="34"/>
                    <a:pt x="92" y="35"/>
                    <a:pt x="91" y="36"/>
                  </a:cubicBezTo>
                  <a:cubicBezTo>
                    <a:pt x="88" y="40"/>
                    <a:pt x="85" y="44"/>
                    <a:pt x="81" y="49"/>
                  </a:cubicBezTo>
                  <a:cubicBezTo>
                    <a:pt x="75" y="45"/>
                    <a:pt x="75" y="45"/>
                    <a:pt x="75"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8" name="Freeform 251"/>
            <p:cNvSpPr>
              <a:spLocks noEditPoints="1"/>
            </p:cNvSpPr>
            <p:nvPr/>
          </p:nvSpPr>
          <p:spPr bwMode="auto">
            <a:xfrm>
              <a:off x="7459663" y="-869950"/>
              <a:ext cx="111125" cy="161925"/>
            </a:xfrm>
            <a:custGeom>
              <a:avLst/>
              <a:gdLst>
                <a:gd name="T0" fmla="*/ 8 w 61"/>
                <a:gd name="T1" fmla="*/ 89 h 89"/>
                <a:gd name="T2" fmla="*/ 0 w 61"/>
                <a:gd name="T3" fmla="*/ 89 h 89"/>
                <a:gd name="T4" fmla="*/ 0 w 61"/>
                <a:gd name="T5" fmla="*/ 0 h 89"/>
                <a:gd name="T6" fmla="*/ 32 w 61"/>
                <a:gd name="T7" fmla="*/ 0 h 89"/>
                <a:gd name="T8" fmla="*/ 61 w 61"/>
                <a:gd name="T9" fmla="*/ 25 h 89"/>
                <a:gd name="T10" fmla="*/ 27 w 61"/>
                <a:gd name="T11" fmla="*/ 50 h 89"/>
                <a:gd name="T12" fmla="*/ 8 w 61"/>
                <a:gd name="T13" fmla="*/ 50 h 89"/>
                <a:gd name="T14" fmla="*/ 8 w 61"/>
                <a:gd name="T15" fmla="*/ 89 h 89"/>
                <a:gd name="T16" fmla="*/ 8 w 61"/>
                <a:gd name="T17" fmla="*/ 42 h 89"/>
                <a:gd name="T18" fmla="*/ 27 w 61"/>
                <a:gd name="T19" fmla="*/ 42 h 89"/>
                <a:gd name="T20" fmla="*/ 53 w 61"/>
                <a:gd name="T21" fmla="*/ 24 h 89"/>
                <a:gd name="T22" fmla="*/ 29 w 61"/>
                <a:gd name="T23" fmla="*/ 7 h 89"/>
                <a:gd name="T24" fmla="*/ 8 w 61"/>
                <a:gd name="T25" fmla="*/ 7 h 89"/>
                <a:gd name="T26" fmla="*/ 8 w 61"/>
                <a:gd name="T27" fmla="*/ 4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1" h="89">
                  <a:moveTo>
                    <a:pt x="8" y="89"/>
                  </a:moveTo>
                  <a:cubicBezTo>
                    <a:pt x="0" y="89"/>
                    <a:pt x="0" y="89"/>
                    <a:pt x="0" y="89"/>
                  </a:cubicBezTo>
                  <a:cubicBezTo>
                    <a:pt x="0" y="0"/>
                    <a:pt x="0" y="0"/>
                    <a:pt x="0" y="0"/>
                  </a:cubicBezTo>
                  <a:cubicBezTo>
                    <a:pt x="32" y="0"/>
                    <a:pt x="32" y="0"/>
                    <a:pt x="32" y="0"/>
                  </a:cubicBezTo>
                  <a:cubicBezTo>
                    <a:pt x="51" y="0"/>
                    <a:pt x="61" y="8"/>
                    <a:pt x="61" y="25"/>
                  </a:cubicBezTo>
                  <a:cubicBezTo>
                    <a:pt x="60" y="41"/>
                    <a:pt x="49" y="49"/>
                    <a:pt x="27" y="50"/>
                  </a:cubicBezTo>
                  <a:cubicBezTo>
                    <a:pt x="8" y="50"/>
                    <a:pt x="8" y="50"/>
                    <a:pt x="8" y="50"/>
                  </a:cubicBezTo>
                  <a:cubicBezTo>
                    <a:pt x="8" y="89"/>
                    <a:pt x="8" y="89"/>
                    <a:pt x="8" y="89"/>
                  </a:cubicBezTo>
                  <a:close/>
                  <a:moveTo>
                    <a:pt x="8" y="42"/>
                  </a:moveTo>
                  <a:cubicBezTo>
                    <a:pt x="27" y="42"/>
                    <a:pt x="27" y="42"/>
                    <a:pt x="27" y="42"/>
                  </a:cubicBezTo>
                  <a:cubicBezTo>
                    <a:pt x="45" y="43"/>
                    <a:pt x="53" y="37"/>
                    <a:pt x="53" y="24"/>
                  </a:cubicBezTo>
                  <a:cubicBezTo>
                    <a:pt x="53" y="13"/>
                    <a:pt x="45" y="7"/>
                    <a:pt x="29" y="7"/>
                  </a:cubicBezTo>
                  <a:cubicBezTo>
                    <a:pt x="8" y="7"/>
                    <a:pt x="8" y="7"/>
                    <a:pt x="8" y="7"/>
                  </a:cubicBezTo>
                  <a:cubicBezTo>
                    <a:pt x="8" y="42"/>
                    <a:pt x="8" y="42"/>
                    <a:pt x="8"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9" name="Freeform 252"/>
            <p:cNvSpPr>
              <a:spLocks noEditPoints="1"/>
            </p:cNvSpPr>
            <p:nvPr/>
          </p:nvSpPr>
          <p:spPr bwMode="auto">
            <a:xfrm>
              <a:off x="7596188" y="-869950"/>
              <a:ext cx="112712" cy="161925"/>
            </a:xfrm>
            <a:custGeom>
              <a:avLst/>
              <a:gdLst>
                <a:gd name="T0" fmla="*/ 8 w 62"/>
                <a:gd name="T1" fmla="*/ 89 h 89"/>
                <a:gd name="T2" fmla="*/ 0 w 62"/>
                <a:gd name="T3" fmla="*/ 89 h 89"/>
                <a:gd name="T4" fmla="*/ 0 w 62"/>
                <a:gd name="T5" fmla="*/ 0 h 89"/>
                <a:gd name="T6" fmla="*/ 32 w 62"/>
                <a:gd name="T7" fmla="*/ 0 h 89"/>
                <a:gd name="T8" fmla="*/ 61 w 62"/>
                <a:gd name="T9" fmla="*/ 25 h 89"/>
                <a:gd name="T10" fmla="*/ 28 w 62"/>
                <a:gd name="T11" fmla="*/ 50 h 89"/>
                <a:gd name="T12" fmla="*/ 8 w 62"/>
                <a:gd name="T13" fmla="*/ 50 h 89"/>
                <a:gd name="T14" fmla="*/ 8 w 62"/>
                <a:gd name="T15" fmla="*/ 89 h 89"/>
                <a:gd name="T16" fmla="*/ 8 w 62"/>
                <a:gd name="T17" fmla="*/ 42 h 89"/>
                <a:gd name="T18" fmla="*/ 28 w 62"/>
                <a:gd name="T19" fmla="*/ 42 h 89"/>
                <a:gd name="T20" fmla="*/ 53 w 62"/>
                <a:gd name="T21" fmla="*/ 24 h 89"/>
                <a:gd name="T22" fmla="*/ 30 w 62"/>
                <a:gd name="T23" fmla="*/ 7 h 89"/>
                <a:gd name="T24" fmla="*/ 8 w 62"/>
                <a:gd name="T25" fmla="*/ 7 h 89"/>
                <a:gd name="T26" fmla="*/ 8 w 62"/>
                <a:gd name="T27" fmla="*/ 4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2" h="89">
                  <a:moveTo>
                    <a:pt x="8" y="89"/>
                  </a:moveTo>
                  <a:cubicBezTo>
                    <a:pt x="0" y="89"/>
                    <a:pt x="0" y="89"/>
                    <a:pt x="0" y="89"/>
                  </a:cubicBezTo>
                  <a:cubicBezTo>
                    <a:pt x="0" y="0"/>
                    <a:pt x="0" y="0"/>
                    <a:pt x="0" y="0"/>
                  </a:cubicBezTo>
                  <a:cubicBezTo>
                    <a:pt x="32" y="0"/>
                    <a:pt x="32" y="0"/>
                    <a:pt x="32" y="0"/>
                  </a:cubicBezTo>
                  <a:cubicBezTo>
                    <a:pt x="52" y="0"/>
                    <a:pt x="62" y="8"/>
                    <a:pt x="61" y="25"/>
                  </a:cubicBezTo>
                  <a:cubicBezTo>
                    <a:pt x="61" y="41"/>
                    <a:pt x="50" y="49"/>
                    <a:pt x="28" y="50"/>
                  </a:cubicBezTo>
                  <a:cubicBezTo>
                    <a:pt x="8" y="50"/>
                    <a:pt x="8" y="50"/>
                    <a:pt x="8" y="50"/>
                  </a:cubicBezTo>
                  <a:cubicBezTo>
                    <a:pt x="8" y="89"/>
                    <a:pt x="8" y="89"/>
                    <a:pt x="8" y="89"/>
                  </a:cubicBezTo>
                  <a:close/>
                  <a:moveTo>
                    <a:pt x="8" y="42"/>
                  </a:moveTo>
                  <a:cubicBezTo>
                    <a:pt x="28" y="42"/>
                    <a:pt x="28" y="42"/>
                    <a:pt x="28" y="42"/>
                  </a:cubicBezTo>
                  <a:cubicBezTo>
                    <a:pt x="45" y="43"/>
                    <a:pt x="54" y="37"/>
                    <a:pt x="53" y="24"/>
                  </a:cubicBezTo>
                  <a:cubicBezTo>
                    <a:pt x="53" y="13"/>
                    <a:pt x="45" y="7"/>
                    <a:pt x="30" y="7"/>
                  </a:cubicBezTo>
                  <a:cubicBezTo>
                    <a:pt x="8" y="7"/>
                    <a:pt x="8" y="7"/>
                    <a:pt x="8" y="7"/>
                  </a:cubicBezTo>
                  <a:cubicBezTo>
                    <a:pt x="8" y="42"/>
                    <a:pt x="8" y="42"/>
                    <a:pt x="8"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0" name="Freeform 253"/>
            <p:cNvSpPr/>
            <p:nvPr/>
          </p:nvSpPr>
          <p:spPr bwMode="auto">
            <a:xfrm>
              <a:off x="7720013" y="-869950"/>
              <a:ext cx="117475" cy="161925"/>
            </a:xfrm>
            <a:custGeom>
              <a:avLst/>
              <a:gdLst>
                <a:gd name="T0" fmla="*/ 0 w 74"/>
                <a:gd name="T1" fmla="*/ 8 h 102"/>
                <a:gd name="T2" fmla="*/ 0 w 74"/>
                <a:gd name="T3" fmla="*/ 0 h 102"/>
                <a:gd name="T4" fmla="*/ 74 w 74"/>
                <a:gd name="T5" fmla="*/ 0 h 102"/>
                <a:gd name="T6" fmla="*/ 74 w 74"/>
                <a:gd name="T7" fmla="*/ 8 h 102"/>
                <a:gd name="T8" fmla="*/ 42 w 74"/>
                <a:gd name="T9" fmla="*/ 8 h 102"/>
                <a:gd name="T10" fmla="*/ 42 w 74"/>
                <a:gd name="T11" fmla="*/ 102 h 102"/>
                <a:gd name="T12" fmla="*/ 32 w 74"/>
                <a:gd name="T13" fmla="*/ 102 h 102"/>
                <a:gd name="T14" fmla="*/ 32 w 74"/>
                <a:gd name="T15" fmla="*/ 8 h 102"/>
                <a:gd name="T16" fmla="*/ 0 w 74"/>
                <a:gd name="T17" fmla="*/ 8 h 102"/>
                <a:gd name="T18" fmla="*/ 0 w 74"/>
                <a:gd name="T19" fmla="*/ 8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4" h="102">
                  <a:moveTo>
                    <a:pt x="0" y="8"/>
                  </a:moveTo>
                  <a:lnTo>
                    <a:pt x="0" y="0"/>
                  </a:lnTo>
                  <a:lnTo>
                    <a:pt x="74" y="0"/>
                  </a:lnTo>
                  <a:lnTo>
                    <a:pt x="74" y="8"/>
                  </a:lnTo>
                  <a:lnTo>
                    <a:pt x="42" y="8"/>
                  </a:lnTo>
                  <a:lnTo>
                    <a:pt x="42" y="102"/>
                  </a:lnTo>
                  <a:lnTo>
                    <a:pt x="32" y="102"/>
                  </a:lnTo>
                  <a:lnTo>
                    <a:pt x="32" y="8"/>
                  </a:lnTo>
                  <a:lnTo>
                    <a:pt x="0" y="8"/>
                  </a:lnTo>
                  <a:lnTo>
                    <a:pt x="0" y="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1" name="Freeform 254"/>
            <p:cNvSpPr/>
            <p:nvPr/>
          </p:nvSpPr>
          <p:spPr bwMode="auto">
            <a:xfrm>
              <a:off x="7172325" y="-1485900"/>
              <a:ext cx="298450" cy="544513"/>
            </a:xfrm>
            <a:custGeom>
              <a:avLst/>
              <a:gdLst>
                <a:gd name="T0" fmla="*/ 0 w 188"/>
                <a:gd name="T1" fmla="*/ 0 h 343"/>
                <a:gd name="T2" fmla="*/ 0 w 188"/>
                <a:gd name="T3" fmla="*/ 343 h 343"/>
                <a:gd name="T4" fmla="*/ 188 w 188"/>
                <a:gd name="T5" fmla="*/ 0 h 343"/>
                <a:gd name="T6" fmla="*/ 0 w 188"/>
                <a:gd name="T7" fmla="*/ 0 h 343"/>
                <a:gd name="T8" fmla="*/ 0 w 188"/>
                <a:gd name="T9" fmla="*/ 0 h 343"/>
              </a:gdLst>
              <a:ahLst/>
              <a:cxnLst>
                <a:cxn ang="0">
                  <a:pos x="T0" y="T1"/>
                </a:cxn>
                <a:cxn ang="0">
                  <a:pos x="T2" y="T3"/>
                </a:cxn>
                <a:cxn ang="0">
                  <a:pos x="T4" y="T5"/>
                </a:cxn>
                <a:cxn ang="0">
                  <a:pos x="T6" y="T7"/>
                </a:cxn>
                <a:cxn ang="0">
                  <a:pos x="T8" y="T9"/>
                </a:cxn>
              </a:cxnLst>
              <a:rect l="0" t="0" r="r" b="b"/>
              <a:pathLst>
                <a:path w="188" h="343">
                  <a:moveTo>
                    <a:pt x="0" y="0"/>
                  </a:moveTo>
                  <a:lnTo>
                    <a:pt x="0" y="343"/>
                  </a:lnTo>
                  <a:lnTo>
                    <a:pt x="188"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2" name="Freeform 255"/>
            <p:cNvSpPr/>
            <p:nvPr/>
          </p:nvSpPr>
          <p:spPr bwMode="auto">
            <a:xfrm>
              <a:off x="7305675" y="-1446213"/>
              <a:ext cx="425450" cy="504825"/>
            </a:xfrm>
            <a:custGeom>
              <a:avLst/>
              <a:gdLst>
                <a:gd name="T0" fmla="*/ 157 w 268"/>
                <a:gd name="T1" fmla="*/ 0 h 318"/>
                <a:gd name="T2" fmla="*/ 105 w 268"/>
                <a:gd name="T3" fmla="*/ 93 h 318"/>
                <a:gd name="T4" fmla="*/ 146 w 268"/>
                <a:gd name="T5" fmla="*/ 151 h 318"/>
                <a:gd name="T6" fmla="*/ 61 w 268"/>
                <a:gd name="T7" fmla="*/ 176 h 318"/>
                <a:gd name="T8" fmla="*/ 0 w 268"/>
                <a:gd name="T9" fmla="*/ 283 h 318"/>
                <a:gd name="T10" fmla="*/ 119 w 268"/>
                <a:gd name="T11" fmla="*/ 241 h 318"/>
                <a:gd name="T12" fmla="*/ 173 w 268"/>
                <a:gd name="T13" fmla="*/ 318 h 318"/>
                <a:gd name="T14" fmla="*/ 164 w 268"/>
                <a:gd name="T15" fmla="*/ 227 h 318"/>
                <a:gd name="T16" fmla="*/ 268 w 268"/>
                <a:gd name="T17" fmla="*/ 191 h 318"/>
                <a:gd name="T18" fmla="*/ 157 w 268"/>
                <a:gd name="T19" fmla="*/ 0 h 318"/>
                <a:gd name="T20" fmla="*/ 157 w 268"/>
                <a:gd name="T21" fmla="*/ 0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8" h="318">
                  <a:moveTo>
                    <a:pt x="157" y="0"/>
                  </a:moveTo>
                  <a:lnTo>
                    <a:pt x="105" y="93"/>
                  </a:lnTo>
                  <a:lnTo>
                    <a:pt x="146" y="151"/>
                  </a:lnTo>
                  <a:lnTo>
                    <a:pt x="61" y="176"/>
                  </a:lnTo>
                  <a:lnTo>
                    <a:pt x="0" y="283"/>
                  </a:lnTo>
                  <a:lnTo>
                    <a:pt x="119" y="241"/>
                  </a:lnTo>
                  <a:lnTo>
                    <a:pt x="173" y="318"/>
                  </a:lnTo>
                  <a:lnTo>
                    <a:pt x="164" y="227"/>
                  </a:lnTo>
                  <a:lnTo>
                    <a:pt x="268" y="191"/>
                  </a:lnTo>
                  <a:lnTo>
                    <a:pt x="157" y="0"/>
                  </a:lnTo>
                  <a:lnTo>
                    <a:pt x="157"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3" name="Freeform 256"/>
            <p:cNvSpPr>
              <a:spLocks noEditPoints="1"/>
            </p:cNvSpPr>
            <p:nvPr/>
          </p:nvSpPr>
          <p:spPr bwMode="auto">
            <a:xfrm>
              <a:off x="699770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35 w 48"/>
                <a:gd name="T21" fmla="*/ 27 h 48"/>
                <a:gd name="T22" fmla="*/ 48 w 48"/>
                <a:gd name="T23" fmla="*/ 48 h 48"/>
                <a:gd name="T24" fmla="*/ 46 w 48"/>
                <a:gd name="T25" fmla="*/ 48 h 48"/>
                <a:gd name="T26" fmla="*/ 33 w 48"/>
                <a:gd name="T27" fmla="*/ 27 h 48"/>
                <a:gd name="T28" fmla="*/ 2 w 48"/>
                <a:gd name="T29" fmla="*/ 27 h 48"/>
                <a:gd name="T30" fmla="*/ 2 w 48"/>
                <a:gd name="T31" fmla="*/ 48 h 48"/>
                <a:gd name="T32" fmla="*/ 0 w 48"/>
                <a:gd name="T33" fmla="*/ 48 h 48"/>
                <a:gd name="T34" fmla="*/ 0 w 48"/>
                <a:gd name="T35" fmla="*/ 0 h 48"/>
                <a:gd name="T36" fmla="*/ 39 w 48"/>
                <a:gd name="T37" fmla="*/ 24 h 48"/>
                <a:gd name="T38" fmla="*/ 43 w 48"/>
                <a:gd name="T39" fmla="*/ 22 h 48"/>
                <a:gd name="T40" fmla="*/ 45 w 48"/>
                <a:gd name="T41" fmla="*/ 18 h 48"/>
                <a:gd name="T42" fmla="*/ 46 w 48"/>
                <a:gd name="T43" fmla="*/ 13 h 48"/>
                <a:gd name="T44" fmla="*/ 45 w 48"/>
                <a:gd name="T45" fmla="*/ 9 h 48"/>
                <a:gd name="T46" fmla="*/ 43 w 48"/>
                <a:gd name="T47" fmla="*/ 6 h 48"/>
                <a:gd name="T48" fmla="*/ 39 w 48"/>
                <a:gd name="T49" fmla="*/ 3 h 48"/>
                <a:gd name="T50" fmla="*/ 35 w 48"/>
                <a:gd name="T51" fmla="*/ 2 h 48"/>
                <a:gd name="T52" fmla="*/ 2 w 48"/>
                <a:gd name="T53" fmla="*/ 2 h 48"/>
                <a:gd name="T54" fmla="*/ 2 w 48"/>
                <a:gd name="T55" fmla="*/ 25 h 48"/>
                <a:gd name="T56" fmla="*/ 35 w 48"/>
                <a:gd name="T57" fmla="*/ 25 h 48"/>
                <a:gd name="T58" fmla="*/ 39 w 48"/>
                <a:gd name="T59"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4" name="Freeform 257"/>
            <p:cNvSpPr>
              <a:spLocks noEditPoints="1"/>
            </p:cNvSpPr>
            <p:nvPr/>
          </p:nvSpPr>
          <p:spPr bwMode="auto">
            <a:xfrm>
              <a:off x="7091363" y="-628650"/>
              <a:ext cx="87312" cy="87313"/>
            </a:xfrm>
            <a:custGeom>
              <a:avLst/>
              <a:gdLst>
                <a:gd name="T0" fmla="*/ 55 w 55"/>
                <a:gd name="T1" fmla="*/ 55 h 55"/>
                <a:gd name="T2" fmla="*/ 53 w 55"/>
                <a:gd name="T3" fmla="*/ 55 h 55"/>
                <a:gd name="T4" fmla="*/ 50 w 55"/>
                <a:gd name="T5" fmla="*/ 50 h 55"/>
                <a:gd name="T6" fmla="*/ 4 w 55"/>
                <a:gd name="T7" fmla="*/ 50 h 55"/>
                <a:gd name="T8" fmla="*/ 2 w 55"/>
                <a:gd name="T9" fmla="*/ 55 h 55"/>
                <a:gd name="T10" fmla="*/ 0 w 55"/>
                <a:gd name="T11" fmla="*/ 55 h 55"/>
                <a:gd name="T12" fmla="*/ 25 w 55"/>
                <a:gd name="T13" fmla="*/ 0 h 55"/>
                <a:gd name="T14" fmla="*/ 27 w 55"/>
                <a:gd name="T15" fmla="*/ 0 h 55"/>
                <a:gd name="T16" fmla="*/ 55 w 55"/>
                <a:gd name="T17" fmla="*/ 55 h 55"/>
                <a:gd name="T18" fmla="*/ 55 w 55"/>
                <a:gd name="T19" fmla="*/ 55 h 55"/>
                <a:gd name="T20" fmla="*/ 5 w 55"/>
                <a:gd name="T21" fmla="*/ 48 h 55"/>
                <a:gd name="T22" fmla="*/ 49 w 55"/>
                <a:gd name="T23" fmla="*/ 48 h 55"/>
                <a:gd name="T24" fmla="*/ 26 w 55"/>
                <a:gd name="T25" fmla="*/ 3 h 55"/>
                <a:gd name="T26" fmla="*/ 5 w 55"/>
                <a:gd name="T27" fmla="*/ 48 h 55"/>
                <a:gd name="T28" fmla="*/ 5 w 55"/>
                <a:gd name="T29" fmla="*/ 4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 h="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5" name="Freeform 258"/>
            <p:cNvSpPr>
              <a:spLocks noEditPoints="1"/>
            </p:cNvSpPr>
            <p:nvPr/>
          </p:nvSpPr>
          <p:spPr bwMode="auto">
            <a:xfrm>
              <a:off x="718185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2 w 48"/>
                <a:gd name="T21" fmla="*/ 27 h 48"/>
                <a:gd name="T22" fmla="*/ 2 w 48"/>
                <a:gd name="T23" fmla="*/ 48 h 48"/>
                <a:gd name="T24" fmla="*/ 0 w 48"/>
                <a:gd name="T25" fmla="*/ 48 h 48"/>
                <a:gd name="T26" fmla="*/ 0 w 48"/>
                <a:gd name="T27" fmla="*/ 0 h 48"/>
                <a:gd name="T28" fmla="*/ 35 w 48"/>
                <a:gd name="T29" fmla="*/ 25 h 48"/>
                <a:gd name="T30" fmla="*/ 39 w 48"/>
                <a:gd name="T31" fmla="*/ 24 h 48"/>
                <a:gd name="T32" fmla="*/ 43 w 48"/>
                <a:gd name="T33" fmla="*/ 22 h 48"/>
                <a:gd name="T34" fmla="*/ 45 w 48"/>
                <a:gd name="T35" fmla="*/ 18 h 48"/>
                <a:gd name="T36" fmla="*/ 46 w 48"/>
                <a:gd name="T37" fmla="*/ 13 h 48"/>
                <a:gd name="T38" fmla="*/ 45 w 48"/>
                <a:gd name="T39" fmla="*/ 9 h 48"/>
                <a:gd name="T40" fmla="*/ 43 w 48"/>
                <a:gd name="T41" fmla="*/ 6 h 48"/>
                <a:gd name="T42" fmla="*/ 39 w 48"/>
                <a:gd name="T43" fmla="*/ 3 h 48"/>
                <a:gd name="T44" fmla="*/ 35 w 48"/>
                <a:gd name="T45" fmla="*/ 2 h 48"/>
                <a:gd name="T46" fmla="*/ 2 w 48"/>
                <a:gd name="T47" fmla="*/ 2 h 48"/>
                <a:gd name="T48" fmla="*/ 2 w 48"/>
                <a:gd name="T49" fmla="*/ 25 h 48"/>
                <a:gd name="T50" fmla="*/ 35 w 48"/>
                <a:gd name="T51" fmla="*/ 2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6" name="Freeform 259"/>
            <p:cNvSpPr/>
            <p:nvPr/>
          </p:nvSpPr>
          <p:spPr bwMode="auto">
            <a:xfrm>
              <a:off x="7273925" y="-628650"/>
              <a:ext cx="3175" cy="87313"/>
            </a:xfrm>
            <a:custGeom>
              <a:avLst/>
              <a:gdLst>
                <a:gd name="T0" fmla="*/ 0 w 2"/>
                <a:gd name="T1" fmla="*/ 0 h 55"/>
                <a:gd name="T2" fmla="*/ 0 w 2"/>
                <a:gd name="T3" fmla="*/ 55 h 55"/>
                <a:gd name="T4" fmla="*/ 2 w 2"/>
                <a:gd name="T5" fmla="*/ 55 h 55"/>
                <a:gd name="T6" fmla="*/ 2 w 2"/>
                <a:gd name="T7" fmla="*/ 0 h 55"/>
                <a:gd name="T8" fmla="*/ 0 w 2"/>
                <a:gd name="T9" fmla="*/ 0 h 55"/>
                <a:gd name="T10" fmla="*/ 0 w 2"/>
                <a:gd name="T11" fmla="*/ 0 h 55"/>
              </a:gdLst>
              <a:ahLst/>
              <a:cxnLst>
                <a:cxn ang="0">
                  <a:pos x="T0" y="T1"/>
                </a:cxn>
                <a:cxn ang="0">
                  <a:pos x="T2" y="T3"/>
                </a:cxn>
                <a:cxn ang="0">
                  <a:pos x="T4" y="T5"/>
                </a:cxn>
                <a:cxn ang="0">
                  <a:pos x="T6" y="T7"/>
                </a:cxn>
                <a:cxn ang="0">
                  <a:pos x="T8" y="T9"/>
                </a:cxn>
                <a:cxn ang="0">
                  <a:pos x="T10" y="T11"/>
                </a:cxn>
              </a:cxnLst>
              <a:rect l="0" t="0" r="r" b="b"/>
              <a:pathLst>
                <a:path w="2" h="55">
                  <a:moveTo>
                    <a:pt x="0" y="0"/>
                  </a:moveTo>
                  <a:lnTo>
                    <a:pt x="0" y="55"/>
                  </a:lnTo>
                  <a:lnTo>
                    <a:pt x="2" y="55"/>
                  </a:lnTo>
                  <a:lnTo>
                    <a:pt x="2"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7" name="Freeform 260"/>
            <p:cNvSpPr>
              <a:spLocks noEditPoints="1"/>
            </p:cNvSpPr>
            <p:nvPr/>
          </p:nvSpPr>
          <p:spPr bwMode="auto">
            <a:xfrm>
              <a:off x="7285038" y="-628650"/>
              <a:ext cx="88900" cy="87313"/>
            </a:xfrm>
            <a:custGeom>
              <a:avLst/>
              <a:gdLst>
                <a:gd name="T0" fmla="*/ 0 w 49"/>
                <a:gd name="T1" fmla="*/ 0 h 48"/>
                <a:gd name="T2" fmla="*/ 25 w 49"/>
                <a:gd name="T3" fmla="*/ 0 h 48"/>
                <a:gd name="T4" fmla="*/ 34 w 49"/>
                <a:gd name="T5" fmla="*/ 2 h 48"/>
                <a:gd name="T6" fmla="*/ 42 w 49"/>
                <a:gd name="T7" fmla="*/ 7 h 48"/>
                <a:gd name="T8" fmla="*/ 47 w 49"/>
                <a:gd name="T9" fmla="*/ 15 h 48"/>
                <a:gd name="T10" fmla="*/ 49 w 49"/>
                <a:gd name="T11" fmla="*/ 24 h 48"/>
                <a:gd name="T12" fmla="*/ 47 w 49"/>
                <a:gd name="T13" fmla="*/ 33 h 48"/>
                <a:gd name="T14" fmla="*/ 42 w 49"/>
                <a:gd name="T15" fmla="*/ 41 h 48"/>
                <a:gd name="T16" fmla="*/ 34 w 49"/>
                <a:gd name="T17" fmla="*/ 46 h 48"/>
                <a:gd name="T18" fmla="*/ 25 w 49"/>
                <a:gd name="T19" fmla="*/ 48 h 48"/>
                <a:gd name="T20" fmla="*/ 0 w 49"/>
                <a:gd name="T21" fmla="*/ 48 h 48"/>
                <a:gd name="T22" fmla="*/ 0 w 49"/>
                <a:gd name="T23" fmla="*/ 0 h 48"/>
                <a:gd name="T24" fmla="*/ 25 w 49"/>
                <a:gd name="T25" fmla="*/ 46 h 48"/>
                <a:gd name="T26" fmla="*/ 33 w 49"/>
                <a:gd name="T27" fmla="*/ 44 h 48"/>
                <a:gd name="T28" fmla="*/ 40 w 49"/>
                <a:gd name="T29" fmla="*/ 39 h 48"/>
                <a:gd name="T30" fmla="*/ 45 w 49"/>
                <a:gd name="T31" fmla="*/ 32 h 48"/>
                <a:gd name="T32" fmla="*/ 47 w 49"/>
                <a:gd name="T33" fmla="*/ 24 h 48"/>
                <a:gd name="T34" fmla="*/ 45 w 49"/>
                <a:gd name="T35" fmla="*/ 15 h 48"/>
                <a:gd name="T36" fmla="*/ 40 w 49"/>
                <a:gd name="T37" fmla="*/ 9 h 48"/>
                <a:gd name="T38" fmla="*/ 33 w 49"/>
                <a:gd name="T39" fmla="*/ 4 h 48"/>
                <a:gd name="T40" fmla="*/ 25 w 49"/>
                <a:gd name="T41" fmla="*/ 2 h 48"/>
                <a:gd name="T42" fmla="*/ 2 w 49"/>
                <a:gd name="T43" fmla="*/ 2 h 48"/>
                <a:gd name="T44" fmla="*/ 2 w 49"/>
                <a:gd name="T45" fmla="*/ 46 h 48"/>
                <a:gd name="T46" fmla="*/ 25 w 49"/>
                <a:gd name="T47" fmla="*/ 46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9" h="48">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8" name="Freeform 261"/>
            <p:cNvSpPr/>
            <p:nvPr/>
          </p:nvSpPr>
          <p:spPr bwMode="auto">
            <a:xfrm>
              <a:off x="7378700" y="-628650"/>
              <a:ext cx="88900" cy="87313"/>
            </a:xfrm>
            <a:custGeom>
              <a:avLst/>
              <a:gdLst>
                <a:gd name="T0" fmla="*/ 0 w 56"/>
                <a:gd name="T1" fmla="*/ 0 h 55"/>
                <a:gd name="T2" fmla="*/ 56 w 56"/>
                <a:gd name="T3" fmla="*/ 0 h 55"/>
                <a:gd name="T4" fmla="*/ 56 w 56"/>
                <a:gd name="T5" fmla="*/ 2 h 55"/>
                <a:gd name="T6" fmla="*/ 1 w 56"/>
                <a:gd name="T7" fmla="*/ 2 h 55"/>
                <a:gd name="T8" fmla="*/ 1 w 56"/>
                <a:gd name="T9" fmla="*/ 26 h 55"/>
                <a:gd name="T10" fmla="*/ 54 w 56"/>
                <a:gd name="T11" fmla="*/ 26 h 55"/>
                <a:gd name="T12" fmla="*/ 54 w 56"/>
                <a:gd name="T13" fmla="*/ 28 h 55"/>
                <a:gd name="T14" fmla="*/ 1 w 56"/>
                <a:gd name="T15" fmla="*/ 28 h 55"/>
                <a:gd name="T16" fmla="*/ 1 w 56"/>
                <a:gd name="T17" fmla="*/ 53 h 55"/>
                <a:gd name="T18" fmla="*/ 56 w 56"/>
                <a:gd name="T19" fmla="*/ 53 h 55"/>
                <a:gd name="T20" fmla="*/ 56 w 56"/>
                <a:gd name="T21" fmla="*/ 55 h 55"/>
                <a:gd name="T22" fmla="*/ 0 w 56"/>
                <a:gd name="T23" fmla="*/ 55 h 55"/>
                <a:gd name="T24" fmla="*/ 0 w 56"/>
                <a:gd name="T25" fmla="*/ 0 h 55"/>
                <a:gd name="T26" fmla="*/ 0 w 56"/>
                <a:gd name="T2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6" h="55">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9" name="Freeform 262"/>
            <p:cNvSpPr/>
            <p:nvPr/>
          </p:nvSpPr>
          <p:spPr bwMode="auto">
            <a:xfrm>
              <a:off x="7469188" y="-628650"/>
              <a:ext cx="171450" cy="87313"/>
            </a:xfrm>
            <a:custGeom>
              <a:avLst/>
              <a:gdLst>
                <a:gd name="T0" fmla="*/ 92 w 94"/>
                <a:gd name="T1" fmla="*/ 24 h 48"/>
                <a:gd name="T2" fmla="*/ 91 w 94"/>
                <a:gd name="T3" fmla="*/ 15 h 48"/>
                <a:gd name="T4" fmla="*/ 86 w 94"/>
                <a:gd name="T5" fmla="*/ 8 h 48"/>
                <a:gd name="T6" fmla="*/ 79 w 94"/>
                <a:gd name="T7" fmla="*/ 3 h 48"/>
                <a:gd name="T8" fmla="*/ 70 w 94"/>
                <a:gd name="T9" fmla="*/ 2 h 48"/>
                <a:gd name="T10" fmla="*/ 63 w 94"/>
                <a:gd name="T11" fmla="*/ 3 h 48"/>
                <a:gd name="T12" fmla="*/ 56 w 94"/>
                <a:gd name="T13" fmla="*/ 7 h 48"/>
                <a:gd name="T14" fmla="*/ 51 w 94"/>
                <a:gd name="T15" fmla="*/ 14 h 48"/>
                <a:gd name="T16" fmla="*/ 49 w 94"/>
                <a:gd name="T17" fmla="*/ 24 h 48"/>
                <a:gd name="T18" fmla="*/ 46 w 94"/>
                <a:gd name="T19" fmla="*/ 34 h 48"/>
                <a:gd name="T20" fmla="*/ 41 w 94"/>
                <a:gd name="T21" fmla="*/ 41 h 48"/>
                <a:gd name="T22" fmla="*/ 33 w 94"/>
                <a:gd name="T23" fmla="*/ 46 h 48"/>
                <a:gd name="T24" fmla="*/ 24 w 94"/>
                <a:gd name="T25" fmla="*/ 48 h 48"/>
                <a:gd name="T26" fmla="*/ 15 w 94"/>
                <a:gd name="T27" fmla="*/ 46 h 48"/>
                <a:gd name="T28" fmla="*/ 7 w 94"/>
                <a:gd name="T29" fmla="*/ 41 h 48"/>
                <a:gd name="T30" fmla="*/ 2 w 94"/>
                <a:gd name="T31" fmla="*/ 33 h 48"/>
                <a:gd name="T32" fmla="*/ 0 w 94"/>
                <a:gd name="T33" fmla="*/ 24 h 48"/>
                <a:gd name="T34" fmla="*/ 2 w 94"/>
                <a:gd name="T35" fmla="*/ 14 h 48"/>
                <a:gd name="T36" fmla="*/ 7 w 94"/>
                <a:gd name="T37" fmla="*/ 7 h 48"/>
                <a:gd name="T38" fmla="*/ 15 w 94"/>
                <a:gd name="T39" fmla="*/ 1 h 48"/>
                <a:gd name="T40" fmla="*/ 24 w 94"/>
                <a:gd name="T41" fmla="*/ 0 h 48"/>
                <a:gd name="T42" fmla="*/ 24 w 94"/>
                <a:gd name="T43" fmla="*/ 1 h 48"/>
                <a:gd name="T44" fmla="*/ 16 w 94"/>
                <a:gd name="T45" fmla="*/ 3 h 48"/>
                <a:gd name="T46" fmla="*/ 9 w 94"/>
                <a:gd name="T47" fmla="*/ 8 h 48"/>
                <a:gd name="T48" fmla="*/ 4 w 94"/>
                <a:gd name="T49" fmla="*/ 15 h 48"/>
                <a:gd name="T50" fmla="*/ 2 w 94"/>
                <a:gd name="T51" fmla="*/ 24 h 48"/>
                <a:gd name="T52" fmla="*/ 4 w 94"/>
                <a:gd name="T53" fmla="*/ 32 h 48"/>
                <a:gd name="T54" fmla="*/ 9 w 94"/>
                <a:gd name="T55" fmla="*/ 39 h 48"/>
                <a:gd name="T56" fmla="*/ 16 w 94"/>
                <a:gd name="T57" fmla="*/ 44 h 48"/>
                <a:gd name="T58" fmla="*/ 24 w 94"/>
                <a:gd name="T59" fmla="*/ 46 h 48"/>
                <a:gd name="T60" fmla="*/ 33 w 94"/>
                <a:gd name="T61" fmla="*/ 44 h 48"/>
                <a:gd name="T62" fmla="*/ 39 w 94"/>
                <a:gd name="T63" fmla="*/ 40 h 48"/>
                <a:gd name="T64" fmla="*/ 44 w 94"/>
                <a:gd name="T65" fmla="*/ 33 h 48"/>
                <a:gd name="T66" fmla="*/ 46 w 94"/>
                <a:gd name="T67" fmla="*/ 24 h 48"/>
                <a:gd name="T68" fmla="*/ 49 w 94"/>
                <a:gd name="T69" fmla="*/ 14 h 48"/>
                <a:gd name="T70" fmla="*/ 54 w 94"/>
                <a:gd name="T71" fmla="*/ 6 h 48"/>
                <a:gd name="T72" fmla="*/ 61 w 94"/>
                <a:gd name="T73" fmla="*/ 1 h 48"/>
                <a:gd name="T74" fmla="*/ 70 w 94"/>
                <a:gd name="T75" fmla="*/ 0 h 48"/>
                <a:gd name="T76" fmla="*/ 80 w 94"/>
                <a:gd name="T77" fmla="*/ 2 h 48"/>
                <a:gd name="T78" fmla="*/ 87 w 94"/>
                <a:gd name="T79" fmla="*/ 7 h 48"/>
                <a:gd name="T80" fmla="*/ 92 w 94"/>
                <a:gd name="T81" fmla="*/ 14 h 48"/>
                <a:gd name="T82" fmla="*/ 94 w 94"/>
                <a:gd name="T83" fmla="*/ 24 h 48"/>
                <a:gd name="T84" fmla="*/ 93 w 94"/>
                <a:gd name="T85" fmla="*/ 31 h 48"/>
                <a:gd name="T86" fmla="*/ 90 w 94"/>
                <a:gd name="T87" fmla="*/ 37 h 48"/>
                <a:gd name="T88" fmla="*/ 86 w 94"/>
                <a:gd name="T89" fmla="*/ 42 h 48"/>
                <a:gd name="T90" fmla="*/ 80 w 94"/>
                <a:gd name="T91" fmla="*/ 46 h 48"/>
                <a:gd name="T92" fmla="*/ 80 w 94"/>
                <a:gd name="T93" fmla="*/ 44 h 48"/>
                <a:gd name="T94" fmla="*/ 85 w 94"/>
                <a:gd name="T95" fmla="*/ 40 h 48"/>
                <a:gd name="T96" fmla="*/ 89 w 94"/>
                <a:gd name="T97" fmla="*/ 35 h 48"/>
                <a:gd name="T98" fmla="*/ 92 w 94"/>
                <a:gd name="T99" fmla="*/ 30 h 48"/>
                <a:gd name="T100" fmla="*/ 92 w 94"/>
                <a:gd name="T101"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4" h="48">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0" name="Freeform 263"/>
            <p:cNvSpPr/>
            <p:nvPr/>
          </p:nvSpPr>
          <p:spPr bwMode="auto">
            <a:xfrm>
              <a:off x="7645400" y="-628650"/>
              <a:ext cx="6350" cy="87313"/>
            </a:xfrm>
            <a:custGeom>
              <a:avLst/>
              <a:gdLst>
                <a:gd name="T0" fmla="*/ 0 w 4"/>
                <a:gd name="T1" fmla="*/ 0 h 55"/>
                <a:gd name="T2" fmla="*/ 0 w 4"/>
                <a:gd name="T3" fmla="*/ 55 h 55"/>
                <a:gd name="T4" fmla="*/ 4 w 4"/>
                <a:gd name="T5" fmla="*/ 55 h 55"/>
                <a:gd name="T6" fmla="*/ 4 w 4"/>
                <a:gd name="T7" fmla="*/ 0 h 55"/>
                <a:gd name="T8" fmla="*/ 0 w 4"/>
                <a:gd name="T9" fmla="*/ 0 h 55"/>
                <a:gd name="T10" fmla="*/ 0 w 4"/>
                <a:gd name="T11" fmla="*/ 0 h 55"/>
              </a:gdLst>
              <a:ahLst/>
              <a:cxnLst>
                <a:cxn ang="0">
                  <a:pos x="T0" y="T1"/>
                </a:cxn>
                <a:cxn ang="0">
                  <a:pos x="T2" y="T3"/>
                </a:cxn>
                <a:cxn ang="0">
                  <a:pos x="T4" y="T5"/>
                </a:cxn>
                <a:cxn ang="0">
                  <a:pos x="T6" y="T7"/>
                </a:cxn>
                <a:cxn ang="0">
                  <a:pos x="T8" y="T9"/>
                </a:cxn>
                <a:cxn ang="0">
                  <a:pos x="T10" y="T11"/>
                </a:cxn>
              </a:cxnLst>
              <a:rect l="0" t="0" r="r" b="b"/>
              <a:pathLst>
                <a:path w="4" h="55">
                  <a:moveTo>
                    <a:pt x="0" y="0"/>
                  </a:moveTo>
                  <a:lnTo>
                    <a:pt x="0" y="55"/>
                  </a:lnTo>
                  <a:lnTo>
                    <a:pt x="4" y="55"/>
                  </a:lnTo>
                  <a:lnTo>
                    <a:pt x="4"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1" name="Freeform 264"/>
            <p:cNvSpPr/>
            <p:nvPr/>
          </p:nvSpPr>
          <p:spPr bwMode="auto">
            <a:xfrm>
              <a:off x="7656513" y="-628650"/>
              <a:ext cx="88900" cy="87313"/>
            </a:xfrm>
            <a:custGeom>
              <a:avLst/>
              <a:gdLst>
                <a:gd name="T0" fmla="*/ 4 w 49"/>
                <a:gd name="T1" fmla="*/ 32 h 48"/>
                <a:gd name="T2" fmla="*/ 9 w 49"/>
                <a:gd name="T3" fmla="*/ 39 h 48"/>
                <a:gd name="T4" fmla="*/ 16 w 49"/>
                <a:gd name="T5" fmla="*/ 44 h 48"/>
                <a:gd name="T6" fmla="*/ 24 w 49"/>
                <a:gd name="T7" fmla="*/ 46 h 48"/>
                <a:gd name="T8" fmla="*/ 33 w 49"/>
                <a:gd name="T9" fmla="*/ 44 h 48"/>
                <a:gd name="T10" fmla="*/ 40 w 49"/>
                <a:gd name="T11" fmla="*/ 39 h 48"/>
                <a:gd name="T12" fmla="*/ 45 w 49"/>
                <a:gd name="T13" fmla="*/ 32 h 48"/>
                <a:gd name="T14" fmla="*/ 47 w 49"/>
                <a:gd name="T15" fmla="*/ 24 h 48"/>
                <a:gd name="T16" fmla="*/ 47 w 49"/>
                <a:gd name="T17" fmla="*/ 24 h 48"/>
                <a:gd name="T18" fmla="*/ 26 w 49"/>
                <a:gd name="T19" fmla="*/ 24 h 48"/>
                <a:gd name="T20" fmla="*/ 26 w 49"/>
                <a:gd name="T21" fmla="*/ 22 h 48"/>
                <a:gd name="T22" fmla="*/ 49 w 49"/>
                <a:gd name="T23" fmla="*/ 22 h 48"/>
                <a:gd name="T24" fmla="*/ 49 w 49"/>
                <a:gd name="T25" fmla="*/ 24 h 48"/>
                <a:gd name="T26" fmla="*/ 47 w 49"/>
                <a:gd name="T27" fmla="*/ 33 h 48"/>
                <a:gd name="T28" fmla="*/ 41 w 49"/>
                <a:gd name="T29" fmla="*/ 41 h 48"/>
                <a:gd name="T30" fmla="*/ 34 w 49"/>
                <a:gd name="T31" fmla="*/ 46 h 48"/>
                <a:gd name="T32" fmla="*/ 24 w 49"/>
                <a:gd name="T33" fmla="*/ 48 h 48"/>
                <a:gd name="T34" fmla="*/ 15 w 49"/>
                <a:gd name="T35" fmla="*/ 46 h 48"/>
                <a:gd name="T36" fmla="*/ 7 w 49"/>
                <a:gd name="T37" fmla="*/ 41 h 48"/>
                <a:gd name="T38" fmla="*/ 2 w 49"/>
                <a:gd name="T39" fmla="*/ 33 h 48"/>
                <a:gd name="T40" fmla="*/ 0 w 49"/>
                <a:gd name="T41" fmla="*/ 24 h 48"/>
                <a:gd name="T42" fmla="*/ 0 w 49"/>
                <a:gd name="T43" fmla="*/ 24 h 48"/>
                <a:gd name="T44" fmla="*/ 2 w 49"/>
                <a:gd name="T45" fmla="*/ 14 h 48"/>
                <a:gd name="T46" fmla="*/ 7 w 49"/>
                <a:gd name="T47" fmla="*/ 7 h 48"/>
                <a:gd name="T48" fmla="*/ 15 w 49"/>
                <a:gd name="T49" fmla="*/ 1 h 48"/>
                <a:gd name="T50" fmla="*/ 24 w 49"/>
                <a:gd name="T51" fmla="*/ 0 h 48"/>
                <a:gd name="T52" fmla="*/ 31 w 49"/>
                <a:gd name="T53" fmla="*/ 1 h 48"/>
                <a:gd name="T54" fmla="*/ 38 w 49"/>
                <a:gd name="T55" fmla="*/ 3 h 48"/>
                <a:gd name="T56" fmla="*/ 34 w 49"/>
                <a:gd name="T57" fmla="*/ 3 h 48"/>
                <a:gd name="T58" fmla="*/ 29 w 49"/>
                <a:gd name="T59" fmla="*/ 2 h 48"/>
                <a:gd name="T60" fmla="*/ 24 w 49"/>
                <a:gd name="T61" fmla="*/ 1 h 48"/>
                <a:gd name="T62" fmla="*/ 16 w 49"/>
                <a:gd name="T63" fmla="*/ 3 h 48"/>
                <a:gd name="T64" fmla="*/ 9 w 49"/>
                <a:gd name="T65" fmla="*/ 8 h 48"/>
                <a:gd name="T66" fmla="*/ 4 w 49"/>
                <a:gd name="T67" fmla="*/ 15 h 48"/>
                <a:gd name="T68" fmla="*/ 2 w 49"/>
                <a:gd name="T69" fmla="*/ 24 h 48"/>
                <a:gd name="T70" fmla="*/ 4 w 49"/>
                <a:gd name="T71"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 h="48">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2" name="Freeform 265"/>
            <p:cNvSpPr/>
            <p:nvPr/>
          </p:nvSpPr>
          <p:spPr bwMode="auto">
            <a:xfrm>
              <a:off x="7750175" y="-628650"/>
              <a:ext cx="87312" cy="87313"/>
            </a:xfrm>
            <a:custGeom>
              <a:avLst/>
              <a:gdLst>
                <a:gd name="T0" fmla="*/ 53 w 55"/>
                <a:gd name="T1" fmla="*/ 0 h 55"/>
                <a:gd name="T2" fmla="*/ 55 w 55"/>
                <a:gd name="T3" fmla="*/ 0 h 55"/>
                <a:gd name="T4" fmla="*/ 55 w 55"/>
                <a:gd name="T5" fmla="*/ 55 h 55"/>
                <a:gd name="T6" fmla="*/ 53 w 55"/>
                <a:gd name="T7" fmla="*/ 55 h 55"/>
                <a:gd name="T8" fmla="*/ 2 w 55"/>
                <a:gd name="T9" fmla="*/ 3 h 55"/>
                <a:gd name="T10" fmla="*/ 2 w 55"/>
                <a:gd name="T11" fmla="*/ 55 h 55"/>
                <a:gd name="T12" fmla="*/ 0 w 55"/>
                <a:gd name="T13" fmla="*/ 55 h 55"/>
                <a:gd name="T14" fmla="*/ 0 w 55"/>
                <a:gd name="T15" fmla="*/ 0 h 55"/>
                <a:gd name="T16" fmla="*/ 2 w 55"/>
                <a:gd name="T17" fmla="*/ 0 h 55"/>
                <a:gd name="T18" fmla="*/ 53 w 55"/>
                <a:gd name="T19" fmla="*/ 51 h 55"/>
                <a:gd name="T20" fmla="*/ 53 w 55"/>
                <a:gd name="T21" fmla="*/ 0 h 55"/>
                <a:gd name="T22" fmla="*/ 53 w 55"/>
                <a:gd name="T23"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3" name="Freeform 266"/>
            <p:cNvSpPr>
              <a:spLocks noEditPoints="1"/>
            </p:cNvSpPr>
            <p:nvPr/>
          </p:nvSpPr>
          <p:spPr bwMode="auto">
            <a:xfrm>
              <a:off x="699770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35 w 48"/>
                <a:gd name="T21" fmla="*/ 27 h 48"/>
                <a:gd name="T22" fmla="*/ 48 w 48"/>
                <a:gd name="T23" fmla="*/ 48 h 48"/>
                <a:gd name="T24" fmla="*/ 46 w 48"/>
                <a:gd name="T25" fmla="*/ 48 h 48"/>
                <a:gd name="T26" fmla="*/ 33 w 48"/>
                <a:gd name="T27" fmla="*/ 27 h 48"/>
                <a:gd name="T28" fmla="*/ 2 w 48"/>
                <a:gd name="T29" fmla="*/ 27 h 48"/>
                <a:gd name="T30" fmla="*/ 2 w 48"/>
                <a:gd name="T31" fmla="*/ 48 h 48"/>
                <a:gd name="T32" fmla="*/ 0 w 48"/>
                <a:gd name="T33" fmla="*/ 48 h 48"/>
                <a:gd name="T34" fmla="*/ 0 w 48"/>
                <a:gd name="T35" fmla="*/ 0 h 48"/>
                <a:gd name="T36" fmla="*/ 39 w 48"/>
                <a:gd name="T37" fmla="*/ 24 h 48"/>
                <a:gd name="T38" fmla="*/ 43 w 48"/>
                <a:gd name="T39" fmla="*/ 22 h 48"/>
                <a:gd name="T40" fmla="*/ 45 w 48"/>
                <a:gd name="T41" fmla="*/ 18 h 48"/>
                <a:gd name="T42" fmla="*/ 46 w 48"/>
                <a:gd name="T43" fmla="*/ 13 h 48"/>
                <a:gd name="T44" fmla="*/ 45 w 48"/>
                <a:gd name="T45" fmla="*/ 9 h 48"/>
                <a:gd name="T46" fmla="*/ 43 w 48"/>
                <a:gd name="T47" fmla="*/ 6 h 48"/>
                <a:gd name="T48" fmla="*/ 39 w 48"/>
                <a:gd name="T49" fmla="*/ 3 h 48"/>
                <a:gd name="T50" fmla="*/ 35 w 48"/>
                <a:gd name="T51" fmla="*/ 2 h 48"/>
                <a:gd name="T52" fmla="*/ 2 w 48"/>
                <a:gd name="T53" fmla="*/ 2 h 48"/>
                <a:gd name="T54" fmla="*/ 2 w 48"/>
                <a:gd name="T55" fmla="*/ 25 h 48"/>
                <a:gd name="T56" fmla="*/ 35 w 48"/>
                <a:gd name="T57" fmla="*/ 25 h 48"/>
                <a:gd name="T58" fmla="*/ 39 w 48"/>
                <a:gd name="T59"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4" name="Freeform 267"/>
            <p:cNvSpPr>
              <a:spLocks noEditPoints="1"/>
            </p:cNvSpPr>
            <p:nvPr/>
          </p:nvSpPr>
          <p:spPr bwMode="auto">
            <a:xfrm>
              <a:off x="7091363" y="-628650"/>
              <a:ext cx="87312" cy="87313"/>
            </a:xfrm>
            <a:custGeom>
              <a:avLst/>
              <a:gdLst>
                <a:gd name="T0" fmla="*/ 55 w 55"/>
                <a:gd name="T1" fmla="*/ 55 h 55"/>
                <a:gd name="T2" fmla="*/ 53 w 55"/>
                <a:gd name="T3" fmla="*/ 55 h 55"/>
                <a:gd name="T4" fmla="*/ 50 w 55"/>
                <a:gd name="T5" fmla="*/ 50 h 55"/>
                <a:gd name="T6" fmla="*/ 4 w 55"/>
                <a:gd name="T7" fmla="*/ 50 h 55"/>
                <a:gd name="T8" fmla="*/ 2 w 55"/>
                <a:gd name="T9" fmla="*/ 55 h 55"/>
                <a:gd name="T10" fmla="*/ 0 w 55"/>
                <a:gd name="T11" fmla="*/ 55 h 55"/>
                <a:gd name="T12" fmla="*/ 25 w 55"/>
                <a:gd name="T13" fmla="*/ 0 h 55"/>
                <a:gd name="T14" fmla="*/ 27 w 55"/>
                <a:gd name="T15" fmla="*/ 0 h 55"/>
                <a:gd name="T16" fmla="*/ 55 w 55"/>
                <a:gd name="T17" fmla="*/ 55 h 55"/>
                <a:gd name="T18" fmla="*/ 55 w 55"/>
                <a:gd name="T19" fmla="*/ 55 h 55"/>
                <a:gd name="T20" fmla="*/ 5 w 55"/>
                <a:gd name="T21" fmla="*/ 48 h 55"/>
                <a:gd name="T22" fmla="*/ 49 w 55"/>
                <a:gd name="T23" fmla="*/ 48 h 55"/>
                <a:gd name="T24" fmla="*/ 26 w 55"/>
                <a:gd name="T25" fmla="*/ 3 h 55"/>
                <a:gd name="T26" fmla="*/ 5 w 55"/>
                <a:gd name="T27" fmla="*/ 48 h 55"/>
                <a:gd name="T28" fmla="*/ 5 w 55"/>
                <a:gd name="T29" fmla="*/ 4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 h="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5" name="Freeform 268"/>
            <p:cNvSpPr>
              <a:spLocks noEditPoints="1"/>
            </p:cNvSpPr>
            <p:nvPr/>
          </p:nvSpPr>
          <p:spPr bwMode="auto">
            <a:xfrm>
              <a:off x="718185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2 w 48"/>
                <a:gd name="T21" fmla="*/ 27 h 48"/>
                <a:gd name="T22" fmla="*/ 2 w 48"/>
                <a:gd name="T23" fmla="*/ 48 h 48"/>
                <a:gd name="T24" fmla="*/ 0 w 48"/>
                <a:gd name="T25" fmla="*/ 48 h 48"/>
                <a:gd name="T26" fmla="*/ 0 w 48"/>
                <a:gd name="T27" fmla="*/ 0 h 48"/>
                <a:gd name="T28" fmla="*/ 35 w 48"/>
                <a:gd name="T29" fmla="*/ 25 h 48"/>
                <a:gd name="T30" fmla="*/ 39 w 48"/>
                <a:gd name="T31" fmla="*/ 24 h 48"/>
                <a:gd name="T32" fmla="*/ 43 w 48"/>
                <a:gd name="T33" fmla="*/ 22 h 48"/>
                <a:gd name="T34" fmla="*/ 45 w 48"/>
                <a:gd name="T35" fmla="*/ 18 h 48"/>
                <a:gd name="T36" fmla="*/ 46 w 48"/>
                <a:gd name="T37" fmla="*/ 13 h 48"/>
                <a:gd name="T38" fmla="*/ 45 w 48"/>
                <a:gd name="T39" fmla="*/ 9 h 48"/>
                <a:gd name="T40" fmla="*/ 43 w 48"/>
                <a:gd name="T41" fmla="*/ 6 h 48"/>
                <a:gd name="T42" fmla="*/ 39 w 48"/>
                <a:gd name="T43" fmla="*/ 3 h 48"/>
                <a:gd name="T44" fmla="*/ 35 w 48"/>
                <a:gd name="T45" fmla="*/ 2 h 48"/>
                <a:gd name="T46" fmla="*/ 2 w 48"/>
                <a:gd name="T47" fmla="*/ 2 h 48"/>
                <a:gd name="T48" fmla="*/ 2 w 48"/>
                <a:gd name="T49" fmla="*/ 25 h 48"/>
                <a:gd name="T50" fmla="*/ 35 w 48"/>
                <a:gd name="T51" fmla="*/ 2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6" name="Freeform 269"/>
            <p:cNvSpPr/>
            <p:nvPr/>
          </p:nvSpPr>
          <p:spPr bwMode="auto">
            <a:xfrm>
              <a:off x="7273925" y="-628650"/>
              <a:ext cx="3175" cy="87313"/>
            </a:xfrm>
            <a:custGeom>
              <a:avLst/>
              <a:gdLst>
                <a:gd name="T0" fmla="*/ 0 w 2"/>
                <a:gd name="T1" fmla="*/ 0 h 55"/>
                <a:gd name="T2" fmla="*/ 0 w 2"/>
                <a:gd name="T3" fmla="*/ 55 h 55"/>
                <a:gd name="T4" fmla="*/ 2 w 2"/>
                <a:gd name="T5" fmla="*/ 55 h 55"/>
                <a:gd name="T6" fmla="*/ 2 w 2"/>
                <a:gd name="T7" fmla="*/ 0 h 55"/>
                <a:gd name="T8" fmla="*/ 0 w 2"/>
                <a:gd name="T9" fmla="*/ 0 h 55"/>
                <a:gd name="T10" fmla="*/ 0 w 2"/>
                <a:gd name="T11" fmla="*/ 0 h 55"/>
              </a:gdLst>
              <a:ahLst/>
              <a:cxnLst>
                <a:cxn ang="0">
                  <a:pos x="T0" y="T1"/>
                </a:cxn>
                <a:cxn ang="0">
                  <a:pos x="T2" y="T3"/>
                </a:cxn>
                <a:cxn ang="0">
                  <a:pos x="T4" y="T5"/>
                </a:cxn>
                <a:cxn ang="0">
                  <a:pos x="T6" y="T7"/>
                </a:cxn>
                <a:cxn ang="0">
                  <a:pos x="T8" y="T9"/>
                </a:cxn>
                <a:cxn ang="0">
                  <a:pos x="T10" y="T11"/>
                </a:cxn>
              </a:cxnLst>
              <a:rect l="0" t="0" r="r" b="b"/>
              <a:pathLst>
                <a:path w="2" h="55">
                  <a:moveTo>
                    <a:pt x="0" y="0"/>
                  </a:moveTo>
                  <a:lnTo>
                    <a:pt x="0" y="55"/>
                  </a:lnTo>
                  <a:lnTo>
                    <a:pt x="2" y="55"/>
                  </a:lnTo>
                  <a:lnTo>
                    <a:pt x="2"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7" name="Freeform 270"/>
            <p:cNvSpPr>
              <a:spLocks noEditPoints="1"/>
            </p:cNvSpPr>
            <p:nvPr/>
          </p:nvSpPr>
          <p:spPr bwMode="auto">
            <a:xfrm>
              <a:off x="7285038" y="-628650"/>
              <a:ext cx="88900" cy="87313"/>
            </a:xfrm>
            <a:custGeom>
              <a:avLst/>
              <a:gdLst>
                <a:gd name="T0" fmla="*/ 0 w 49"/>
                <a:gd name="T1" fmla="*/ 0 h 48"/>
                <a:gd name="T2" fmla="*/ 25 w 49"/>
                <a:gd name="T3" fmla="*/ 0 h 48"/>
                <a:gd name="T4" fmla="*/ 34 w 49"/>
                <a:gd name="T5" fmla="*/ 2 h 48"/>
                <a:gd name="T6" fmla="*/ 42 w 49"/>
                <a:gd name="T7" fmla="*/ 7 h 48"/>
                <a:gd name="T8" fmla="*/ 47 w 49"/>
                <a:gd name="T9" fmla="*/ 15 h 48"/>
                <a:gd name="T10" fmla="*/ 49 w 49"/>
                <a:gd name="T11" fmla="*/ 24 h 48"/>
                <a:gd name="T12" fmla="*/ 47 w 49"/>
                <a:gd name="T13" fmla="*/ 33 h 48"/>
                <a:gd name="T14" fmla="*/ 42 w 49"/>
                <a:gd name="T15" fmla="*/ 41 h 48"/>
                <a:gd name="T16" fmla="*/ 34 w 49"/>
                <a:gd name="T17" fmla="*/ 46 h 48"/>
                <a:gd name="T18" fmla="*/ 25 w 49"/>
                <a:gd name="T19" fmla="*/ 48 h 48"/>
                <a:gd name="T20" fmla="*/ 0 w 49"/>
                <a:gd name="T21" fmla="*/ 48 h 48"/>
                <a:gd name="T22" fmla="*/ 0 w 49"/>
                <a:gd name="T23" fmla="*/ 0 h 48"/>
                <a:gd name="T24" fmla="*/ 25 w 49"/>
                <a:gd name="T25" fmla="*/ 46 h 48"/>
                <a:gd name="T26" fmla="*/ 33 w 49"/>
                <a:gd name="T27" fmla="*/ 44 h 48"/>
                <a:gd name="T28" fmla="*/ 40 w 49"/>
                <a:gd name="T29" fmla="*/ 39 h 48"/>
                <a:gd name="T30" fmla="*/ 45 w 49"/>
                <a:gd name="T31" fmla="*/ 32 h 48"/>
                <a:gd name="T32" fmla="*/ 47 w 49"/>
                <a:gd name="T33" fmla="*/ 24 h 48"/>
                <a:gd name="T34" fmla="*/ 45 w 49"/>
                <a:gd name="T35" fmla="*/ 15 h 48"/>
                <a:gd name="T36" fmla="*/ 40 w 49"/>
                <a:gd name="T37" fmla="*/ 9 h 48"/>
                <a:gd name="T38" fmla="*/ 33 w 49"/>
                <a:gd name="T39" fmla="*/ 4 h 48"/>
                <a:gd name="T40" fmla="*/ 25 w 49"/>
                <a:gd name="T41" fmla="*/ 2 h 48"/>
                <a:gd name="T42" fmla="*/ 2 w 49"/>
                <a:gd name="T43" fmla="*/ 2 h 48"/>
                <a:gd name="T44" fmla="*/ 2 w 49"/>
                <a:gd name="T45" fmla="*/ 46 h 48"/>
                <a:gd name="T46" fmla="*/ 25 w 49"/>
                <a:gd name="T47" fmla="*/ 46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9" h="48">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8" name="Freeform 271"/>
            <p:cNvSpPr/>
            <p:nvPr/>
          </p:nvSpPr>
          <p:spPr bwMode="auto">
            <a:xfrm>
              <a:off x="7378700" y="-628650"/>
              <a:ext cx="88900" cy="87313"/>
            </a:xfrm>
            <a:custGeom>
              <a:avLst/>
              <a:gdLst>
                <a:gd name="T0" fmla="*/ 0 w 56"/>
                <a:gd name="T1" fmla="*/ 0 h 55"/>
                <a:gd name="T2" fmla="*/ 56 w 56"/>
                <a:gd name="T3" fmla="*/ 0 h 55"/>
                <a:gd name="T4" fmla="*/ 56 w 56"/>
                <a:gd name="T5" fmla="*/ 2 h 55"/>
                <a:gd name="T6" fmla="*/ 1 w 56"/>
                <a:gd name="T7" fmla="*/ 2 h 55"/>
                <a:gd name="T8" fmla="*/ 1 w 56"/>
                <a:gd name="T9" fmla="*/ 26 h 55"/>
                <a:gd name="T10" fmla="*/ 54 w 56"/>
                <a:gd name="T11" fmla="*/ 26 h 55"/>
                <a:gd name="T12" fmla="*/ 54 w 56"/>
                <a:gd name="T13" fmla="*/ 28 h 55"/>
                <a:gd name="T14" fmla="*/ 1 w 56"/>
                <a:gd name="T15" fmla="*/ 28 h 55"/>
                <a:gd name="T16" fmla="*/ 1 w 56"/>
                <a:gd name="T17" fmla="*/ 53 h 55"/>
                <a:gd name="T18" fmla="*/ 56 w 56"/>
                <a:gd name="T19" fmla="*/ 53 h 55"/>
                <a:gd name="T20" fmla="*/ 56 w 56"/>
                <a:gd name="T21" fmla="*/ 55 h 55"/>
                <a:gd name="T22" fmla="*/ 0 w 56"/>
                <a:gd name="T23" fmla="*/ 55 h 55"/>
                <a:gd name="T24" fmla="*/ 0 w 56"/>
                <a:gd name="T25" fmla="*/ 0 h 55"/>
                <a:gd name="T26" fmla="*/ 0 w 56"/>
                <a:gd name="T2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6" h="55">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9" name="Freeform 272"/>
            <p:cNvSpPr/>
            <p:nvPr/>
          </p:nvSpPr>
          <p:spPr bwMode="auto">
            <a:xfrm>
              <a:off x="7469188" y="-628650"/>
              <a:ext cx="171450" cy="87313"/>
            </a:xfrm>
            <a:custGeom>
              <a:avLst/>
              <a:gdLst>
                <a:gd name="T0" fmla="*/ 92 w 94"/>
                <a:gd name="T1" fmla="*/ 24 h 48"/>
                <a:gd name="T2" fmla="*/ 91 w 94"/>
                <a:gd name="T3" fmla="*/ 15 h 48"/>
                <a:gd name="T4" fmla="*/ 86 w 94"/>
                <a:gd name="T5" fmla="*/ 8 h 48"/>
                <a:gd name="T6" fmla="*/ 79 w 94"/>
                <a:gd name="T7" fmla="*/ 3 h 48"/>
                <a:gd name="T8" fmla="*/ 70 w 94"/>
                <a:gd name="T9" fmla="*/ 2 h 48"/>
                <a:gd name="T10" fmla="*/ 63 w 94"/>
                <a:gd name="T11" fmla="*/ 3 h 48"/>
                <a:gd name="T12" fmla="*/ 56 w 94"/>
                <a:gd name="T13" fmla="*/ 7 h 48"/>
                <a:gd name="T14" fmla="*/ 51 w 94"/>
                <a:gd name="T15" fmla="*/ 14 h 48"/>
                <a:gd name="T16" fmla="*/ 49 w 94"/>
                <a:gd name="T17" fmla="*/ 24 h 48"/>
                <a:gd name="T18" fmla="*/ 46 w 94"/>
                <a:gd name="T19" fmla="*/ 34 h 48"/>
                <a:gd name="T20" fmla="*/ 41 w 94"/>
                <a:gd name="T21" fmla="*/ 41 h 48"/>
                <a:gd name="T22" fmla="*/ 33 w 94"/>
                <a:gd name="T23" fmla="*/ 46 h 48"/>
                <a:gd name="T24" fmla="*/ 24 w 94"/>
                <a:gd name="T25" fmla="*/ 48 h 48"/>
                <a:gd name="T26" fmla="*/ 15 w 94"/>
                <a:gd name="T27" fmla="*/ 46 h 48"/>
                <a:gd name="T28" fmla="*/ 7 w 94"/>
                <a:gd name="T29" fmla="*/ 41 h 48"/>
                <a:gd name="T30" fmla="*/ 2 w 94"/>
                <a:gd name="T31" fmla="*/ 33 h 48"/>
                <a:gd name="T32" fmla="*/ 0 w 94"/>
                <a:gd name="T33" fmla="*/ 24 h 48"/>
                <a:gd name="T34" fmla="*/ 2 w 94"/>
                <a:gd name="T35" fmla="*/ 14 h 48"/>
                <a:gd name="T36" fmla="*/ 7 w 94"/>
                <a:gd name="T37" fmla="*/ 7 h 48"/>
                <a:gd name="T38" fmla="*/ 15 w 94"/>
                <a:gd name="T39" fmla="*/ 1 h 48"/>
                <a:gd name="T40" fmla="*/ 24 w 94"/>
                <a:gd name="T41" fmla="*/ 0 h 48"/>
                <a:gd name="T42" fmla="*/ 24 w 94"/>
                <a:gd name="T43" fmla="*/ 1 h 48"/>
                <a:gd name="T44" fmla="*/ 16 w 94"/>
                <a:gd name="T45" fmla="*/ 3 h 48"/>
                <a:gd name="T46" fmla="*/ 9 w 94"/>
                <a:gd name="T47" fmla="*/ 8 h 48"/>
                <a:gd name="T48" fmla="*/ 4 w 94"/>
                <a:gd name="T49" fmla="*/ 15 h 48"/>
                <a:gd name="T50" fmla="*/ 2 w 94"/>
                <a:gd name="T51" fmla="*/ 24 h 48"/>
                <a:gd name="T52" fmla="*/ 4 w 94"/>
                <a:gd name="T53" fmla="*/ 32 h 48"/>
                <a:gd name="T54" fmla="*/ 9 w 94"/>
                <a:gd name="T55" fmla="*/ 39 h 48"/>
                <a:gd name="T56" fmla="*/ 16 w 94"/>
                <a:gd name="T57" fmla="*/ 44 h 48"/>
                <a:gd name="T58" fmla="*/ 24 w 94"/>
                <a:gd name="T59" fmla="*/ 46 h 48"/>
                <a:gd name="T60" fmla="*/ 33 w 94"/>
                <a:gd name="T61" fmla="*/ 44 h 48"/>
                <a:gd name="T62" fmla="*/ 39 w 94"/>
                <a:gd name="T63" fmla="*/ 40 h 48"/>
                <a:gd name="T64" fmla="*/ 44 w 94"/>
                <a:gd name="T65" fmla="*/ 33 h 48"/>
                <a:gd name="T66" fmla="*/ 46 w 94"/>
                <a:gd name="T67" fmla="*/ 24 h 48"/>
                <a:gd name="T68" fmla="*/ 49 w 94"/>
                <a:gd name="T69" fmla="*/ 14 h 48"/>
                <a:gd name="T70" fmla="*/ 54 w 94"/>
                <a:gd name="T71" fmla="*/ 6 h 48"/>
                <a:gd name="T72" fmla="*/ 61 w 94"/>
                <a:gd name="T73" fmla="*/ 1 h 48"/>
                <a:gd name="T74" fmla="*/ 70 w 94"/>
                <a:gd name="T75" fmla="*/ 0 h 48"/>
                <a:gd name="T76" fmla="*/ 80 w 94"/>
                <a:gd name="T77" fmla="*/ 2 h 48"/>
                <a:gd name="T78" fmla="*/ 87 w 94"/>
                <a:gd name="T79" fmla="*/ 7 h 48"/>
                <a:gd name="T80" fmla="*/ 92 w 94"/>
                <a:gd name="T81" fmla="*/ 14 h 48"/>
                <a:gd name="T82" fmla="*/ 94 w 94"/>
                <a:gd name="T83" fmla="*/ 24 h 48"/>
                <a:gd name="T84" fmla="*/ 93 w 94"/>
                <a:gd name="T85" fmla="*/ 31 h 48"/>
                <a:gd name="T86" fmla="*/ 90 w 94"/>
                <a:gd name="T87" fmla="*/ 37 h 48"/>
                <a:gd name="T88" fmla="*/ 86 w 94"/>
                <a:gd name="T89" fmla="*/ 42 h 48"/>
                <a:gd name="T90" fmla="*/ 80 w 94"/>
                <a:gd name="T91" fmla="*/ 46 h 48"/>
                <a:gd name="T92" fmla="*/ 80 w 94"/>
                <a:gd name="T93" fmla="*/ 44 h 48"/>
                <a:gd name="T94" fmla="*/ 85 w 94"/>
                <a:gd name="T95" fmla="*/ 40 h 48"/>
                <a:gd name="T96" fmla="*/ 89 w 94"/>
                <a:gd name="T97" fmla="*/ 35 h 48"/>
                <a:gd name="T98" fmla="*/ 92 w 94"/>
                <a:gd name="T99" fmla="*/ 30 h 48"/>
                <a:gd name="T100" fmla="*/ 92 w 94"/>
                <a:gd name="T101"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4" h="48">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0" name="Freeform 273"/>
            <p:cNvSpPr/>
            <p:nvPr/>
          </p:nvSpPr>
          <p:spPr bwMode="auto">
            <a:xfrm>
              <a:off x="7645400" y="-628650"/>
              <a:ext cx="6350" cy="87313"/>
            </a:xfrm>
            <a:custGeom>
              <a:avLst/>
              <a:gdLst>
                <a:gd name="T0" fmla="*/ 0 w 4"/>
                <a:gd name="T1" fmla="*/ 0 h 55"/>
                <a:gd name="T2" fmla="*/ 0 w 4"/>
                <a:gd name="T3" fmla="*/ 55 h 55"/>
                <a:gd name="T4" fmla="*/ 4 w 4"/>
                <a:gd name="T5" fmla="*/ 55 h 55"/>
                <a:gd name="T6" fmla="*/ 4 w 4"/>
                <a:gd name="T7" fmla="*/ 0 h 55"/>
                <a:gd name="T8" fmla="*/ 0 w 4"/>
                <a:gd name="T9" fmla="*/ 0 h 55"/>
                <a:gd name="T10" fmla="*/ 0 w 4"/>
                <a:gd name="T11" fmla="*/ 0 h 55"/>
              </a:gdLst>
              <a:ahLst/>
              <a:cxnLst>
                <a:cxn ang="0">
                  <a:pos x="T0" y="T1"/>
                </a:cxn>
                <a:cxn ang="0">
                  <a:pos x="T2" y="T3"/>
                </a:cxn>
                <a:cxn ang="0">
                  <a:pos x="T4" y="T5"/>
                </a:cxn>
                <a:cxn ang="0">
                  <a:pos x="T6" y="T7"/>
                </a:cxn>
                <a:cxn ang="0">
                  <a:pos x="T8" y="T9"/>
                </a:cxn>
                <a:cxn ang="0">
                  <a:pos x="T10" y="T11"/>
                </a:cxn>
              </a:cxnLst>
              <a:rect l="0" t="0" r="r" b="b"/>
              <a:pathLst>
                <a:path w="4" h="55">
                  <a:moveTo>
                    <a:pt x="0" y="0"/>
                  </a:moveTo>
                  <a:lnTo>
                    <a:pt x="0" y="55"/>
                  </a:lnTo>
                  <a:lnTo>
                    <a:pt x="4" y="55"/>
                  </a:lnTo>
                  <a:lnTo>
                    <a:pt x="4"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1" name="Freeform 274"/>
            <p:cNvSpPr/>
            <p:nvPr/>
          </p:nvSpPr>
          <p:spPr bwMode="auto">
            <a:xfrm>
              <a:off x="7656513" y="-628650"/>
              <a:ext cx="88900" cy="87313"/>
            </a:xfrm>
            <a:custGeom>
              <a:avLst/>
              <a:gdLst>
                <a:gd name="T0" fmla="*/ 4 w 49"/>
                <a:gd name="T1" fmla="*/ 32 h 48"/>
                <a:gd name="T2" fmla="*/ 9 w 49"/>
                <a:gd name="T3" fmla="*/ 39 h 48"/>
                <a:gd name="T4" fmla="*/ 16 w 49"/>
                <a:gd name="T5" fmla="*/ 44 h 48"/>
                <a:gd name="T6" fmla="*/ 24 w 49"/>
                <a:gd name="T7" fmla="*/ 46 h 48"/>
                <a:gd name="T8" fmla="*/ 33 w 49"/>
                <a:gd name="T9" fmla="*/ 44 h 48"/>
                <a:gd name="T10" fmla="*/ 40 w 49"/>
                <a:gd name="T11" fmla="*/ 39 h 48"/>
                <a:gd name="T12" fmla="*/ 45 w 49"/>
                <a:gd name="T13" fmla="*/ 32 h 48"/>
                <a:gd name="T14" fmla="*/ 47 w 49"/>
                <a:gd name="T15" fmla="*/ 24 h 48"/>
                <a:gd name="T16" fmla="*/ 47 w 49"/>
                <a:gd name="T17" fmla="*/ 24 h 48"/>
                <a:gd name="T18" fmla="*/ 26 w 49"/>
                <a:gd name="T19" fmla="*/ 24 h 48"/>
                <a:gd name="T20" fmla="*/ 26 w 49"/>
                <a:gd name="T21" fmla="*/ 22 h 48"/>
                <a:gd name="T22" fmla="*/ 49 w 49"/>
                <a:gd name="T23" fmla="*/ 22 h 48"/>
                <a:gd name="T24" fmla="*/ 49 w 49"/>
                <a:gd name="T25" fmla="*/ 24 h 48"/>
                <a:gd name="T26" fmla="*/ 47 w 49"/>
                <a:gd name="T27" fmla="*/ 33 h 48"/>
                <a:gd name="T28" fmla="*/ 41 w 49"/>
                <a:gd name="T29" fmla="*/ 41 h 48"/>
                <a:gd name="T30" fmla="*/ 34 w 49"/>
                <a:gd name="T31" fmla="*/ 46 h 48"/>
                <a:gd name="T32" fmla="*/ 24 w 49"/>
                <a:gd name="T33" fmla="*/ 48 h 48"/>
                <a:gd name="T34" fmla="*/ 15 w 49"/>
                <a:gd name="T35" fmla="*/ 46 h 48"/>
                <a:gd name="T36" fmla="*/ 7 w 49"/>
                <a:gd name="T37" fmla="*/ 41 h 48"/>
                <a:gd name="T38" fmla="*/ 2 w 49"/>
                <a:gd name="T39" fmla="*/ 33 h 48"/>
                <a:gd name="T40" fmla="*/ 0 w 49"/>
                <a:gd name="T41" fmla="*/ 24 h 48"/>
                <a:gd name="T42" fmla="*/ 0 w 49"/>
                <a:gd name="T43" fmla="*/ 24 h 48"/>
                <a:gd name="T44" fmla="*/ 2 w 49"/>
                <a:gd name="T45" fmla="*/ 14 h 48"/>
                <a:gd name="T46" fmla="*/ 7 w 49"/>
                <a:gd name="T47" fmla="*/ 7 h 48"/>
                <a:gd name="T48" fmla="*/ 15 w 49"/>
                <a:gd name="T49" fmla="*/ 1 h 48"/>
                <a:gd name="T50" fmla="*/ 24 w 49"/>
                <a:gd name="T51" fmla="*/ 0 h 48"/>
                <a:gd name="T52" fmla="*/ 31 w 49"/>
                <a:gd name="T53" fmla="*/ 1 h 48"/>
                <a:gd name="T54" fmla="*/ 38 w 49"/>
                <a:gd name="T55" fmla="*/ 3 h 48"/>
                <a:gd name="T56" fmla="*/ 34 w 49"/>
                <a:gd name="T57" fmla="*/ 3 h 48"/>
                <a:gd name="T58" fmla="*/ 29 w 49"/>
                <a:gd name="T59" fmla="*/ 2 h 48"/>
                <a:gd name="T60" fmla="*/ 24 w 49"/>
                <a:gd name="T61" fmla="*/ 1 h 48"/>
                <a:gd name="T62" fmla="*/ 16 w 49"/>
                <a:gd name="T63" fmla="*/ 3 h 48"/>
                <a:gd name="T64" fmla="*/ 9 w 49"/>
                <a:gd name="T65" fmla="*/ 8 h 48"/>
                <a:gd name="T66" fmla="*/ 4 w 49"/>
                <a:gd name="T67" fmla="*/ 15 h 48"/>
                <a:gd name="T68" fmla="*/ 2 w 49"/>
                <a:gd name="T69" fmla="*/ 24 h 48"/>
                <a:gd name="T70" fmla="*/ 4 w 49"/>
                <a:gd name="T71"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 h="48">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2" name="Freeform 275"/>
            <p:cNvSpPr/>
            <p:nvPr/>
          </p:nvSpPr>
          <p:spPr bwMode="auto">
            <a:xfrm>
              <a:off x="7750175" y="-628650"/>
              <a:ext cx="87312" cy="87313"/>
            </a:xfrm>
            <a:custGeom>
              <a:avLst/>
              <a:gdLst>
                <a:gd name="T0" fmla="*/ 53 w 55"/>
                <a:gd name="T1" fmla="*/ 0 h 55"/>
                <a:gd name="T2" fmla="*/ 55 w 55"/>
                <a:gd name="T3" fmla="*/ 0 h 55"/>
                <a:gd name="T4" fmla="*/ 55 w 55"/>
                <a:gd name="T5" fmla="*/ 55 h 55"/>
                <a:gd name="T6" fmla="*/ 53 w 55"/>
                <a:gd name="T7" fmla="*/ 55 h 55"/>
                <a:gd name="T8" fmla="*/ 2 w 55"/>
                <a:gd name="T9" fmla="*/ 3 h 55"/>
                <a:gd name="T10" fmla="*/ 2 w 55"/>
                <a:gd name="T11" fmla="*/ 55 h 55"/>
                <a:gd name="T12" fmla="*/ 0 w 55"/>
                <a:gd name="T13" fmla="*/ 55 h 55"/>
                <a:gd name="T14" fmla="*/ 0 w 55"/>
                <a:gd name="T15" fmla="*/ 0 h 55"/>
                <a:gd name="T16" fmla="*/ 2 w 55"/>
                <a:gd name="T17" fmla="*/ 0 h 55"/>
                <a:gd name="T18" fmla="*/ 53 w 55"/>
                <a:gd name="T19" fmla="*/ 51 h 55"/>
                <a:gd name="T20" fmla="*/ 53 w 55"/>
                <a:gd name="T21" fmla="*/ 0 h 55"/>
                <a:gd name="T22" fmla="*/ 53 w 55"/>
                <a:gd name="T23"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3" name="Freeform 276"/>
            <p:cNvSpPr>
              <a:spLocks noEditPoints="1"/>
            </p:cNvSpPr>
            <p:nvPr/>
          </p:nvSpPr>
          <p:spPr bwMode="auto">
            <a:xfrm>
              <a:off x="6997700" y="-892175"/>
              <a:ext cx="214312" cy="209550"/>
            </a:xfrm>
            <a:custGeom>
              <a:avLst/>
              <a:gdLst>
                <a:gd name="T0" fmla="*/ 32 w 117"/>
                <a:gd name="T1" fmla="*/ 5 h 115"/>
                <a:gd name="T2" fmla="*/ 32 w 117"/>
                <a:gd name="T3" fmla="*/ 7 h 115"/>
                <a:gd name="T4" fmla="*/ 27 w 117"/>
                <a:gd name="T5" fmla="*/ 13 h 115"/>
                <a:gd name="T6" fmla="*/ 38 w 117"/>
                <a:gd name="T7" fmla="*/ 19 h 115"/>
                <a:gd name="T8" fmla="*/ 48 w 117"/>
                <a:gd name="T9" fmla="*/ 26 h 115"/>
                <a:gd name="T10" fmla="*/ 20 w 117"/>
                <a:gd name="T11" fmla="*/ 25 h 115"/>
                <a:gd name="T12" fmla="*/ 8 w 117"/>
                <a:gd name="T13" fmla="*/ 41 h 115"/>
                <a:gd name="T14" fmla="*/ 24 w 117"/>
                <a:gd name="T15" fmla="*/ 1 h 115"/>
                <a:gd name="T16" fmla="*/ 23 w 117"/>
                <a:gd name="T17" fmla="*/ 64 h 115"/>
                <a:gd name="T18" fmla="*/ 20 w 117"/>
                <a:gd name="T19" fmla="*/ 48 h 115"/>
                <a:gd name="T20" fmla="*/ 10 w 117"/>
                <a:gd name="T21" fmla="*/ 40 h 115"/>
                <a:gd name="T22" fmla="*/ 20 w 117"/>
                <a:gd name="T23" fmla="*/ 41 h 115"/>
                <a:gd name="T24" fmla="*/ 42 w 117"/>
                <a:gd name="T25" fmla="*/ 41 h 115"/>
                <a:gd name="T26" fmla="*/ 43 w 117"/>
                <a:gd name="T27" fmla="*/ 48 h 115"/>
                <a:gd name="T28" fmla="*/ 30 w 117"/>
                <a:gd name="T29" fmla="*/ 48 h 115"/>
                <a:gd name="T30" fmla="*/ 39 w 117"/>
                <a:gd name="T31" fmla="*/ 64 h 115"/>
                <a:gd name="T32" fmla="*/ 49 w 117"/>
                <a:gd name="T33" fmla="*/ 71 h 115"/>
                <a:gd name="T34" fmla="*/ 30 w 117"/>
                <a:gd name="T35" fmla="*/ 71 h 115"/>
                <a:gd name="T36" fmla="*/ 35 w 117"/>
                <a:gd name="T37" fmla="*/ 93 h 115"/>
                <a:gd name="T38" fmla="*/ 48 w 117"/>
                <a:gd name="T39" fmla="*/ 92 h 115"/>
                <a:gd name="T40" fmla="*/ 24 w 117"/>
                <a:gd name="T41" fmla="*/ 108 h 115"/>
                <a:gd name="T42" fmla="*/ 23 w 117"/>
                <a:gd name="T43" fmla="*/ 95 h 115"/>
                <a:gd name="T44" fmla="*/ 15 w 117"/>
                <a:gd name="T45" fmla="*/ 71 h 115"/>
                <a:gd name="T46" fmla="*/ 0 w 117"/>
                <a:gd name="T47" fmla="*/ 63 h 115"/>
                <a:gd name="T48" fmla="*/ 66 w 117"/>
                <a:gd name="T49" fmla="*/ 66 h 115"/>
                <a:gd name="T50" fmla="*/ 53 w 117"/>
                <a:gd name="T51" fmla="*/ 67 h 115"/>
                <a:gd name="T52" fmla="*/ 54 w 117"/>
                <a:gd name="T53" fmla="*/ 57 h 115"/>
                <a:gd name="T54" fmla="*/ 53 w 117"/>
                <a:gd name="T55" fmla="*/ 28 h 115"/>
                <a:gd name="T56" fmla="*/ 82 w 117"/>
                <a:gd name="T57" fmla="*/ 28 h 115"/>
                <a:gd name="T58" fmla="*/ 94 w 117"/>
                <a:gd name="T59" fmla="*/ 0 h 115"/>
                <a:gd name="T60" fmla="*/ 105 w 117"/>
                <a:gd name="T61" fmla="*/ 5 h 115"/>
                <a:gd name="T62" fmla="*/ 98 w 117"/>
                <a:gd name="T63" fmla="*/ 10 h 115"/>
                <a:gd name="T64" fmla="*/ 95 w 117"/>
                <a:gd name="T65" fmla="*/ 28 h 115"/>
                <a:gd name="T66" fmla="*/ 104 w 117"/>
                <a:gd name="T67" fmla="*/ 37 h 115"/>
                <a:gd name="T68" fmla="*/ 105 w 117"/>
                <a:gd name="T69" fmla="*/ 67 h 115"/>
                <a:gd name="T70" fmla="*/ 95 w 117"/>
                <a:gd name="T71" fmla="*/ 66 h 115"/>
                <a:gd name="T72" fmla="*/ 92 w 117"/>
                <a:gd name="T73" fmla="*/ 102 h 115"/>
                <a:gd name="T74" fmla="*/ 100 w 117"/>
                <a:gd name="T75" fmla="*/ 108 h 115"/>
                <a:gd name="T76" fmla="*/ 117 w 117"/>
                <a:gd name="T77" fmla="*/ 99 h 115"/>
                <a:gd name="T78" fmla="*/ 94 w 117"/>
                <a:gd name="T79" fmla="*/ 114 h 115"/>
                <a:gd name="T80" fmla="*/ 84 w 117"/>
                <a:gd name="T81" fmla="*/ 66 h 115"/>
                <a:gd name="T82" fmla="*/ 67 w 117"/>
                <a:gd name="T83" fmla="*/ 96 h 115"/>
                <a:gd name="T84" fmla="*/ 35 w 117"/>
                <a:gd name="T85" fmla="*/ 108 h 115"/>
                <a:gd name="T86" fmla="*/ 66 w 117"/>
                <a:gd name="T87" fmla="*/ 66 h 115"/>
                <a:gd name="T88" fmla="*/ 74 w 117"/>
                <a:gd name="T89" fmla="*/ 19 h 115"/>
                <a:gd name="T90" fmla="*/ 54 w 117"/>
                <a:gd name="T91" fmla="*/ 5 h 115"/>
                <a:gd name="T92" fmla="*/ 61 w 117"/>
                <a:gd name="T93" fmla="*/ 35 h 115"/>
                <a:gd name="T94" fmla="*/ 97 w 117"/>
                <a:gd name="T95" fmla="*/ 60 h 115"/>
                <a:gd name="T96" fmla="*/ 61 w 117"/>
                <a:gd name="T97" fmla="*/ 35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17" h="115">
                  <a:moveTo>
                    <a:pt x="24" y="1"/>
                  </a:moveTo>
                  <a:cubicBezTo>
                    <a:pt x="32" y="5"/>
                    <a:pt x="32" y="5"/>
                    <a:pt x="32" y="5"/>
                  </a:cubicBezTo>
                  <a:cubicBezTo>
                    <a:pt x="34" y="6"/>
                    <a:pt x="34" y="6"/>
                    <a:pt x="34" y="6"/>
                  </a:cubicBezTo>
                  <a:cubicBezTo>
                    <a:pt x="34" y="6"/>
                    <a:pt x="33" y="6"/>
                    <a:pt x="32" y="7"/>
                  </a:cubicBezTo>
                  <a:cubicBezTo>
                    <a:pt x="31" y="7"/>
                    <a:pt x="29" y="8"/>
                    <a:pt x="29" y="10"/>
                  </a:cubicBezTo>
                  <a:cubicBezTo>
                    <a:pt x="28" y="11"/>
                    <a:pt x="28" y="12"/>
                    <a:pt x="27" y="13"/>
                  </a:cubicBezTo>
                  <a:cubicBezTo>
                    <a:pt x="26" y="15"/>
                    <a:pt x="24" y="17"/>
                    <a:pt x="23" y="19"/>
                  </a:cubicBezTo>
                  <a:cubicBezTo>
                    <a:pt x="38" y="19"/>
                    <a:pt x="38" y="19"/>
                    <a:pt x="38" y="19"/>
                  </a:cubicBezTo>
                  <a:cubicBezTo>
                    <a:pt x="42" y="19"/>
                    <a:pt x="45" y="19"/>
                    <a:pt x="48" y="19"/>
                  </a:cubicBezTo>
                  <a:cubicBezTo>
                    <a:pt x="48" y="26"/>
                    <a:pt x="48" y="26"/>
                    <a:pt x="48" y="26"/>
                  </a:cubicBezTo>
                  <a:cubicBezTo>
                    <a:pt x="45" y="26"/>
                    <a:pt x="42" y="25"/>
                    <a:pt x="38" y="25"/>
                  </a:cubicBezTo>
                  <a:cubicBezTo>
                    <a:pt x="20" y="25"/>
                    <a:pt x="20" y="25"/>
                    <a:pt x="20" y="25"/>
                  </a:cubicBezTo>
                  <a:cubicBezTo>
                    <a:pt x="20" y="26"/>
                    <a:pt x="19" y="27"/>
                    <a:pt x="18" y="28"/>
                  </a:cubicBezTo>
                  <a:cubicBezTo>
                    <a:pt x="14" y="34"/>
                    <a:pt x="11" y="38"/>
                    <a:pt x="8" y="41"/>
                  </a:cubicBezTo>
                  <a:cubicBezTo>
                    <a:pt x="6" y="39"/>
                    <a:pt x="3" y="38"/>
                    <a:pt x="0" y="37"/>
                  </a:cubicBezTo>
                  <a:cubicBezTo>
                    <a:pt x="10" y="29"/>
                    <a:pt x="18" y="17"/>
                    <a:pt x="24" y="1"/>
                  </a:cubicBezTo>
                  <a:close/>
                  <a:moveTo>
                    <a:pt x="15" y="64"/>
                  </a:moveTo>
                  <a:cubicBezTo>
                    <a:pt x="23" y="64"/>
                    <a:pt x="23" y="64"/>
                    <a:pt x="23" y="64"/>
                  </a:cubicBezTo>
                  <a:cubicBezTo>
                    <a:pt x="23" y="48"/>
                    <a:pt x="23" y="48"/>
                    <a:pt x="23" y="48"/>
                  </a:cubicBezTo>
                  <a:cubicBezTo>
                    <a:pt x="20" y="48"/>
                    <a:pt x="20" y="48"/>
                    <a:pt x="20" y="48"/>
                  </a:cubicBezTo>
                  <a:cubicBezTo>
                    <a:pt x="17" y="48"/>
                    <a:pt x="14" y="48"/>
                    <a:pt x="10" y="48"/>
                  </a:cubicBezTo>
                  <a:cubicBezTo>
                    <a:pt x="10" y="40"/>
                    <a:pt x="10" y="40"/>
                    <a:pt x="10" y="40"/>
                  </a:cubicBezTo>
                  <a:cubicBezTo>
                    <a:pt x="10" y="40"/>
                    <a:pt x="11" y="40"/>
                    <a:pt x="12" y="41"/>
                  </a:cubicBezTo>
                  <a:cubicBezTo>
                    <a:pt x="15" y="41"/>
                    <a:pt x="18" y="41"/>
                    <a:pt x="20" y="41"/>
                  </a:cubicBezTo>
                  <a:cubicBezTo>
                    <a:pt x="33" y="41"/>
                    <a:pt x="33" y="41"/>
                    <a:pt x="33" y="41"/>
                  </a:cubicBezTo>
                  <a:cubicBezTo>
                    <a:pt x="35" y="41"/>
                    <a:pt x="38" y="41"/>
                    <a:pt x="42" y="41"/>
                  </a:cubicBezTo>
                  <a:cubicBezTo>
                    <a:pt x="42" y="40"/>
                    <a:pt x="43" y="40"/>
                    <a:pt x="43" y="40"/>
                  </a:cubicBezTo>
                  <a:cubicBezTo>
                    <a:pt x="43" y="48"/>
                    <a:pt x="43" y="48"/>
                    <a:pt x="43" y="48"/>
                  </a:cubicBezTo>
                  <a:cubicBezTo>
                    <a:pt x="41" y="48"/>
                    <a:pt x="37" y="48"/>
                    <a:pt x="33" y="48"/>
                  </a:cubicBezTo>
                  <a:cubicBezTo>
                    <a:pt x="30" y="48"/>
                    <a:pt x="30" y="48"/>
                    <a:pt x="30" y="48"/>
                  </a:cubicBezTo>
                  <a:cubicBezTo>
                    <a:pt x="30" y="64"/>
                    <a:pt x="30" y="64"/>
                    <a:pt x="30" y="64"/>
                  </a:cubicBezTo>
                  <a:cubicBezTo>
                    <a:pt x="39" y="64"/>
                    <a:pt x="39" y="64"/>
                    <a:pt x="39" y="64"/>
                  </a:cubicBezTo>
                  <a:cubicBezTo>
                    <a:pt x="40" y="64"/>
                    <a:pt x="44" y="64"/>
                    <a:pt x="49" y="63"/>
                  </a:cubicBezTo>
                  <a:cubicBezTo>
                    <a:pt x="49" y="71"/>
                    <a:pt x="49" y="71"/>
                    <a:pt x="49" y="71"/>
                  </a:cubicBezTo>
                  <a:cubicBezTo>
                    <a:pt x="45" y="71"/>
                    <a:pt x="42" y="71"/>
                    <a:pt x="39" y="71"/>
                  </a:cubicBezTo>
                  <a:cubicBezTo>
                    <a:pt x="30" y="71"/>
                    <a:pt x="30" y="71"/>
                    <a:pt x="30" y="71"/>
                  </a:cubicBezTo>
                  <a:cubicBezTo>
                    <a:pt x="30" y="96"/>
                    <a:pt x="30" y="96"/>
                    <a:pt x="30" y="96"/>
                  </a:cubicBezTo>
                  <a:cubicBezTo>
                    <a:pt x="31" y="95"/>
                    <a:pt x="33" y="94"/>
                    <a:pt x="35" y="93"/>
                  </a:cubicBezTo>
                  <a:cubicBezTo>
                    <a:pt x="37" y="91"/>
                    <a:pt x="41" y="88"/>
                    <a:pt x="46" y="84"/>
                  </a:cubicBezTo>
                  <a:cubicBezTo>
                    <a:pt x="46" y="87"/>
                    <a:pt x="47" y="89"/>
                    <a:pt x="48" y="92"/>
                  </a:cubicBezTo>
                  <a:cubicBezTo>
                    <a:pt x="47" y="92"/>
                    <a:pt x="46" y="93"/>
                    <a:pt x="45" y="94"/>
                  </a:cubicBezTo>
                  <a:cubicBezTo>
                    <a:pt x="35" y="99"/>
                    <a:pt x="28" y="104"/>
                    <a:pt x="24" y="108"/>
                  </a:cubicBezTo>
                  <a:cubicBezTo>
                    <a:pt x="23" y="105"/>
                    <a:pt x="21" y="103"/>
                    <a:pt x="19" y="100"/>
                  </a:cubicBezTo>
                  <a:cubicBezTo>
                    <a:pt x="22" y="100"/>
                    <a:pt x="23" y="98"/>
                    <a:pt x="23" y="95"/>
                  </a:cubicBezTo>
                  <a:cubicBezTo>
                    <a:pt x="23" y="71"/>
                    <a:pt x="23" y="71"/>
                    <a:pt x="23" y="71"/>
                  </a:cubicBezTo>
                  <a:cubicBezTo>
                    <a:pt x="15" y="71"/>
                    <a:pt x="15" y="71"/>
                    <a:pt x="15" y="71"/>
                  </a:cubicBezTo>
                  <a:cubicBezTo>
                    <a:pt x="12" y="71"/>
                    <a:pt x="4" y="71"/>
                    <a:pt x="0" y="71"/>
                  </a:cubicBezTo>
                  <a:cubicBezTo>
                    <a:pt x="0" y="63"/>
                    <a:pt x="0" y="63"/>
                    <a:pt x="0" y="63"/>
                  </a:cubicBezTo>
                  <a:cubicBezTo>
                    <a:pt x="4" y="64"/>
                    <a:pt x="12" y="64"/>
                    <a:pt x="15" y="64"/>
                  </a:cubicBezTo>
                  <a:close/>
                  <a:moveTo>
                    <a:pt x="66" y="66"/>
                  </a:moveTo>
                  <a:cubicBezTo>
                    <a:pt x="63" y="66"/>
                    <a:pt x="63" y="66"/>
                    <a:pt x="63" y="66"/>
                  </a:cubicBezTo>
                  <a:cubicBezTo>
                    <a:pt x="61" y="66"/>
                    <a:pt x="58" y="67"/>
                    <a:pt x="53" y="67"/>
                  </a:cubicBezTo>
                  <a:cubicBezTo>
                    <a:pt x="53" y="67"/>
                    <a:pt x="53" y="67"/>
                    <a:pt x="53" y="66"/>
                  </a:cubicBezTo>
                  <a:cubicBezTo>
                    <a:pt x="54" y="63"/>
                    <a:pt x="54" y="60"/>
                    <a:pt x="54" y="57"/>
                  </a:cubicBezTo>
                  <a:cubicBezTo>
                    <a:pt x="54" y="38"/>
                    <a:pt x="54" y="38"/>
                    <a:pt x="54" y="38"/>
                  </a:cubicBezTo>
                  <a:cubicBezTo>
                    <a:pt x="55" y="34"/>
                    <a:pt x="54" y="31"/>
                    <a:pt x="53" y="28"/>
                  </a:cubicBezTo>
                  <a:cubicBezTo>
                    <a:pt x="57" y="28"/>
                    <a:pt x="60" y="28"/>
                    <a:pt x="63" y="28"/>
                  </a:cubicBezTo>
                  <a:cubicBezTo>
                    <a:pt x="82" y="28"/>
                    <a:pt x="82" y="28"/>
                    <a:pt x="82" y="28"/>
                  </a:cubicBezTo>
                  <a:cubicBezTo>
                    <a:pt x="82" y="28"/>
                    <a:pt x="83" y="27"/>
                    <a:pt x="83" y="27"/>
                  </a:cubicBezTo>
                  <a:cubicBezTo>
                    <a:pt x="90" y="14"/>
                    <a:pt x="94" y="5"/>
                    <a:pt x="94" y="0"/>
                  </a:cubicBezTo>
                  <a:cubicBezTo>
                    <a:pt x="103" y="3"/>
                    <a:pt x="103" y="3"/>
                    <a:pt x="103" y="3"/>
                  </a:cubicBezTo>
                  <a:cubicBezTo>
                    <a:pt x="104" y="4"/>
                    <a:pt x="105" y="4"/>
                    <a:pt x="105" y="5"/>
                  </a:cubicBezTo>
                  <a:cubicBezTo>
                    <a:pt x="105" y="5"/>
                    <a:pt x="104" y="5"/>
                    <a:pt x="103" y="6"/>
                  </a:cubicBezTo>
                  <a:cubicBezTo>
                    <a:pt x="100" y="7"/>
                    <a:pt x="99" y="8"/>
                    <a:pt x="98" y="10"/>
                  </a:cubicBezTo>
                  <a:cubicBezTo>
                    <a:pt x="95" y="16"/>
                    <a:pt x="92" y="22"/>
                    <a:pt x="89" y="28"/>
                  </a:cubicBezTo>
                  <a:cubicBezTo>
                    <a:pt x="95" y="28"/>
                    <a:pt x="95" y="28"/>
                    <a:pt x="95" y="28"/>
                  </a:cubicBezTo>
                  <a:cubicBezTo>
                    <a:pt x="97" y="28"/>
                    <a:pt x="101" y="28"/>
                    <a:pt x="105" y="28"/>
                  </a:cubicBezTo>
                  <a:cubicBezTo>
                    <a:pt x="104" y="31"/>
                    <a:pt x="104" y="35"/>
                    <a:pt x="104" y="37"/>
                  </a:cubicBezTo>
                  <a:cubicBezTo>
                    <a:pt x="104" y="57"/>
                    <a:pt x="104" y="57"/>
                    <a:pt x="104" y="57"/>
                  </a:cubicBezTo>
                  <a:cubicBezTo>
                    <a:pt x="104" y="60"/>
                    <a:pt x="104" y="63"/>
                    <a:pt x="105" y="67"/>
                  </a:cubicBezTo>
                  <a:cubicBezTo>
                    <a:pt x="104" y="67"/>
                    <a:pt x="104" y="67"/>
                    <a:pt x="103" y="67"/>
                  </a:cubicBezTo>
                  <a:cubicBezTo>
                    <a:pt x="100" y="67"/>
                    <a:pt x="97" y="66"/>
                    <a:pt x="95" y="66"/>
                  </a:cubicBezTo>
                  <a:cubicBezTo>
                    <a:pt x="92" y="66"/>
                    <a:pt x="92" y="66"/>
                    <a:pt x="92" y="66"/>
                  </a:cubicBezTo>
                  <a:cubicBezTo>
                    <a:pt x="92" y="100"/>
                    <a:pt x="92" y="102"/>
                    <a:pt x="92" y="102"/>
                  </a:cubicBezTo>
                  <a:cubicBezTo>
                    <a:pt x="92" y="107"/>
                    <a:pt x="92" y="108"/>
                    <a:pt x="96" y="108"/>
                  </a:cubicBezTo>
                  <a:cubicBezTo>
                    <a:pt x="100" y="108"/>
                    <a:pt x="100" y="108"/>
                    <a:pt x="100" y="108"/>
                  </a:cubicBezTo>
                  <a:cubicBezTo>
                    <a:pt x="106" y="108"/>
                    <a:pt x="109" y="104"/>
                    <a:pt x="108" y="95"/>
                  </a:cubicBezTo>
                  <a:cubicBezTo>
                    <a:pt x="111" y="98"/>
                    <a:pt x="113" y="99"/>
                    <a:pt x="117" y="99"/>
                  </a:cubicBezTo>
                  <a:cubicBezTo>
                    <a:pt x="116" y="110"/>
                    <a:pt x="111" y="115"/>
                    <a:pt x="101" y="114"/>
                  </a:cubicBezTo>
                  <a:cubicBezTo>
                    <a:pt x="94" y="114"/>
                    <a:pt x="94" y="114"/>
                    <a:pt x="94" y="114"/>
                  </a:cubicBezTo>
                  <a:cubicBezTo>
                    <a:pt x="87" y="115"/>
                    <a:pt x="84" y="112"/>
                    <a:pt x="84" y="105"/>
                  </a:cubicBezTo>
                  <a:cubicBezTo>
                    <a:pt x="84" y="69"/>
                    <a:pt x="84" y="66"/>
                    <a:pt x="84" y="66"/>
                  </a:cubicBezTo>
                  <a:cubicBezTo>
                    <a:pt x="72" y="66"/>
                    <a:pt x="72" y="66"/>
                    <a:pt x="72" y="66"/>
                  </a:cubicBezTo>
                  <a:cubicBezTo>
                    <a:pt x="73" y="80"/>
                    <a:pt x="71" y="89"/>
                    <a:pt x="67" y="96"/>
                  </a:cubicBezTo>
                  <a:cubicBezTo>
                    <a:pt x="63" y="102"/>
                    <a:pt x="55" y="108"/>
                    <a:pt x="42" y="114"/>
                  </a:cubicBezTo>
                  <a:cubicBezTo>
                    <a:pt x="40" y="111"/>
                    <a:pt x="38" y="108"/>
                    <a:pt x="35" y="108"/>
                  </a:cubicBezTo>
                  <a:cubicBezTo>
                    <a:pt x="48" y="103"/>
                    <a:pt x="56" y="99"/>
                    <a:pt x="59" y="94"/>
                  </a:cubicBezTo>
                  <a:cubicBezTo>
                    <a:pt x="63" y="89"/>
                    <a:pt x="65" y="80"/>
                    <a:pt x="66" y="66"/>
                  </a:cubicBezTo>
                  <a:close/>
                  <a:moveTo>
                    <a:pt x="60" y="0"/>
                  </a:moveTo>
                  <a:cubicBezTo>
                    <a:pt x="66" y="6"/>
                    <a:pt x="70" y="13"/>
                    <a:pt x="74" y="19"/>
                  </a:cubicBezTo>
                  <a:cubicBezTo>
                    <a:pt x="67" y="23"/>
                    <a:pt x="67" y="23"/>
                    <a:pt x="67" y="23"/>
                  </a:cubicBezTo>
                  <a:cubicBezTo>
                    <a:pt x="63" y="15"/>
                    <a:pt x="58" y="9"/>
                    <a:pt x="54" y="5"/>
                  </a:cubicBezTo>
                  <a:cubicBezTo>
                    <a:pt x="60" y="0"/>
                    <a:pt x="60" y="0"/>
                    <a:pt x="60" y="0"/>
                  </a:cubicBezTo>
                  <a:close/>
                  <a:moveTo>
                    <a:pt x="61" y="35"/>
                  </a:moveTo>
                  <a:cubicBezTo>
                    <a:pt x="61" y="60"/>
                    <a:pt x="61" y="60"/>
                    <a:pt x="61" y="60"/>
                  </a:cubicBezTo>
                  <a:cubicBezTo>
                    <a:pt x="97" y="60"/>
                    <a:pt x="97" y="60"/>
                    <a:pt x="97" y="60"/>
                  </a:cubicBezTo>
                  <a:cubicBezTo>
                    <a:pt x="97" y="35"/>
                    <a:pt x="97" y="35"/>
                    <a:pt x="97" y="35"/>
                  </a:cubicBezTo>
                  <a:cubicBezTo>
                    <a:pt x="61" y="35"/>
                    <a:pt x="61" y="35"/>
                    <a:pt x="61" y="3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4" name="Freeform 277"/>
            <p:cNvSpPr>
              <a:spLocks noEditPoints="1"/>
            </p:cNvSpPr>
            <p:nvPr/>
          </p:nvSpPr>
          <p:spPr bwMode="auto">
            <a:xfrm>
              <a:off x="7231063" y="-892175"/>
              <a:ext cx="196850" cy="207963"/>
            </a:xfrm>
            <a:custGeom>
              <a:avLst/>
              <a:gdLst>
                <a:gd name="T0" fmla="*/ 40 w 108"/>
                <a:gd name="T1" fmla="*/ 52 h 114"/>
                <a:gd name="T2" fmla="*/ 14 w 108"/>
                <a:gd name="T3" fmla="*/ 23 h 114"/>
                <a:gd name="T4" fmla="*/ 6 w 108"/>
                <a:gd name="T5" fmla="*/ 17 h 114"/>
                <a:gd name="T6" fmla="*/ 36 w 108"/>
                <a:gd name="T7" fmla="*/ 18 h 114"/>
                <a:gd name="T8" fmla="*/ 29 w 108"/>
                <a:gd name="T9" fmla="*/ 1 h 114"/>
                <a:gd name="T10" fmla="*/ 37 w 108"/>
                <a:gd name="T11" fmla="*/ 18 h 114"/>
                <a:gd name="T12" fmla="*/ 73 w 108"/>
                <a:gd name="T13" fmla="*/ 0 h 114"/>
                <a:gd name="T14" fmla="*/ 83 w 108"/>
                <a:gd name="T15" fmla="*/ 6 h 114"/>
                <a:gd name="T16" fmla="*/ 77 w 108"/>
                <a:gd name="T17" fmla="*/ 9 h 114"/>
                <a:gd name="T18" fmla="*/ 71 w 108"/>
                <a:gd name="T19" fmla="*/ 18 h 114"/>
                <a:gd name="T20" fmla="*/ 101 w 108"/>
                <a:gd name="T21" fmla="*/ 17 h 114"/>
                <a:gd name="T22" fmla="*/ 94 w 108"/>
                <a:gd name="T23" fmla="*/ 23 h 114"/>
                <a:gd name="T24" fmla="*/ 68 w 108"/>
                <a:gd name="T25" fmla="*/ 52 h 114"/>
                <a:gd name="T26" fmla="*/ 108 w 108"/>
                <a:gd name="T27" fmla="*/ 51 h 114"/>
                <a:gd name="T28" fmla="*/ 101 w 108"/>
                <a:gd name="T29" fmla="*/ 58 h 114"/>
                <a:gd name="T30" fmla="*/ 0 w 108"/>
                <a:gd name="T31" fmla="*/ 58 h 114"/>
                <a:gd name="T32" fmla="*/ 7 w 108"/>
                <a:gd name="T33" fmla="*/ 52 h 114"/>
                <a:gd name="T34" fmla="*/ 19 w 108"/>
                <a:gd name="T35" fmla="*/ 27 h 114"/>
                <a:gd name="T36" fmla="*/ 32 w 108"/>
                <a:gd name="T37" fmla="*/ 43 h 114"/>
                <a:gd name="T38" fmla="*/ 14 w 108"/>
                <a:gd name="T39" fmla="*/ 32 h 114"/>
                <a:gd name="T40" fmla="*/ 20 w 108"/>
                <a:gd name="T41" fmla="*/ 114 h 114"/>
                <a:gd name="T42" fmla="*/ 21 w 108"/>
                <a:gd name="T43" fmla="*/ 104 h 114"/>
                <a:gd name="T44" fmla="*/ 20 w 108"/>
                <a:gd name="T45" fmla="*/ 70 h 114"/>
                <a:gd name="T46" fmla="*/ 29 w 108"/>
                <a:gd name="T47" fmla="*/ 67 h 114"/>
                <a:gd name="T48" fmla="*/ 89 w 108"/>
                <a:gd name="T49" fmla="*/ 67 h 114"/>
                <a:gd name="T50" fmla="*/ 88 w 108"/>
                <a:gd name="T51" fmla="*/ 104 h 114"/>
                <a:gd name="T52" fmla="*/ 80 w 108"/>
                <a:gd name="T53" fmla="*/ 114 h 114"/>
                <a:gd name="T54" fmla="*/ 27 w 108"/>
                <a:gd name="T55" fmla="*/ 106 h 114"/>
                <a:gd name="T56" fmla="*/ 28 w 108"/>
                <a:gd name="T57" fmla="*/ 114 h 114"/>
                <a:gd name="T58" fmla="*/ 28 w 108"/>
                <a:gd name="T59" fmla="*/ 84 h 114"/>
                <a:gd name="T60" fmla="*/ 81 w 108"/>
                <a:gd name="T61" fmla="*/ 73 h 114"/>
                <a:gd name="T62" fmla="*/ 28 w 108"/>
                <a:gd name="T63" fmla="*/ 90 h 114"/>
                <a:gd name="T64" fmla="*/ 81 w 108"/>
                <a:gd name="T65" fmla="*/ 101 h 114"/>
                <a:gd name="T66" fmla="*/ 28 w 108"/>
                <a:gd name="T67" fmla="*/ 90 h 114"/>
                <a:gd name="T68" fmla="*/ 47 w 108"/>
                <a:gd name="T69" fmla="*/ 52 h 114"/>
                <a:gd name="T70" fmla="*/ 62 w 108"/>
                <a:gd name="T71" fmla="*/ 23 h 114"/>
                <a:gd name="T72" fmla="*/ 75 w 108"/>
                <a:gd name="T73" fmla="*/ 45 h 114"/>
                <a:gd name="T74" fmla="*/ 95 w 108"/>
                <a:gd name="T75" fmla="*/ 31 h 114"/>
                <a:gd name="T76" fmla="*/ 94 w 108"/>
                <a:gd name="T77" fmla="*/ 33 h 114"/>
                <a:gd name="T78" fmla="*/ 81 w 108"/>
                <a:gd name="T79" fmla="*/ 4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8" h="114">
                  <a:moveTo>
                    <a:pt x="7" y="52"/>
                  </a:moveTo>
                  <a:cubicBezTo>
                    <a:pt x="40" y="52"/>
                    <a:pt x="40" y="52"/>
                    <a:pt x="40" y="52"/>
                  </a:cubicBezTo>
                  <a:cubicBezTo>
                    <a:pt x="40" y="23"/>
                    <a:pt x="40" y="23"/>
                    <a:pt x="40" y="23"/>
                  </a:cubicBezTo>
                  <a:cubicBezTo>
                    <a:pt x="14" y="23"/>
                    <a:pt x="14" y="23"/>
                    <a:pt x="14" y="23"/>
                  </a:cubicBezTo>
                  <a:cubicBezTo>
                    <a:pt x="12" y="23"/>
                    <a:pt x="9" y="24"/>
                    <a:pt x="6" y="24"/>
                  </a:cubicBezTo>
                  <a:cubicBezTo>
                    <a:pt x="6" y="17"/>
                    <a:pt x="6" y="17"/>
                    <a:pt x="6" y="17"/>
                  </a:cubicBezTo>
                  <a:cubicBezTo>
                    <a:pt x="8" y="17"/>
                    <a:pt x="11" y="18"/>
                    <a:pt x="14" y="18"/>
                  </a:cubicBezTo>
                  <a:cubicBezTo>
                    <a:pt x="36" y="18"/>
                    <a:pt x="36" y="18"/>
                    <a:pt x="36" y="18"/>
                  </a:cubicBezTo>
                  <a:cubicBezTo>
                    <a:pt x="31" y="12"/>
                    <a:pt x="27" y="9"/>
                    <a:pt x="24" y="6"/>
                  </a:cubicBezTo>
                  <a:cubicBezTo>
                    <a:pt x="29" y="1"/>
                    <a:pt x="29" y="1"/>
                    <a:pt x="29" y="1"/>
                  </a:cubicBezTo>
                  <a:cubicBezTo>
                    <a:pt x="33" y="4"/>
                    <a:pt x="37" y="8"/>
                    <a:pt x="42" y="13"/>
                  </a:cubicBezTo>
                  <a:cubicBezTo>
                    <a:pt x="37" y="18"/>
                    <a:pt x="37" y="18"/>
                    <a:pt x="37" y="18"/>
                  </a:cubicBezTo>
                  <a:cubicBezTo>
                    <a:pt x="63" y="18"/>
                    <a:pt x="63" y="18"/>
                    <a:pt x="63" y="18"/>
                  </a:cubicBezTo>
                  <a:cubicBezTo>
                    <a:pt x="68" y="10"/>
                    <a:pt x="71" y="4"/>
                    <a:pt x="73" y="0"/>
                  </a:cubicBezTo>
                  <a:cubicBezTo>
                    <a:pt x="82" y="5"/>
                    <a:pt x="82" y="5"/>
                    <a:pt x="82" y="5"/>
                  </a:cubicBezTo>
                  <a:cubicBezTo>
                    <a:pt x="83" y="5"/>
                    <a:pt x="83" y="6"/>
                    <a:pt x="83" y="6"/>
                  </a:cubicBezTo>
                  <a:cubicBezTo>
                    <a:pt x="83" y="6"/>
                    <a:pt x="82" y="7"/>
                    <a:pt x="81" y="7"/>
                  </a:cubicBezTo>
                  <a:cubicBezTo>
                    <a:pt x="79" y="8"/>
                    <a:pt x="77" y="8"/>
                    <a:pt x="77" y="9"/>
                  </a:cubicBezTo>
                  <a:cubicBezTo>
                    <a:pt x="76" y="10"/>
                    <a:pt x="75" y="11"/>
                    <a:pt x="74" y="13"/>
                  </a:cubicBezTo>
                  <a:cubicBezTo>
                    <a:pt x="73" y="15"/>
                    <a:pt x="72" y="17"/>
                    <a:pt x="71" y="18"/>
                  </a:cubicBezTo>
                  <a:cubicBezTo>
                    <a:pt x="94" y="18"/>
                    <a:pt x="94" y="18"/>
                    <a:pt x="94" y="18"/>
                  </a:cubicBezTo>
                  <a:cubicBezTo>
                    <a:pt x="97" y="18"/>
                    <a:pt x="99" y="17"/>
                    <a:pt x="101" y="17"/>
                  </a:cubicBezTo>
                  <a:cubicBezTo>
                    <a:pt x="101" y="24"/>
                    <a:pt x="101" y="24"/>
                    <a:pt x="101" y="24"/>
                  </a:cubicBezTo>
                  <a:cubicBezTo>
                    <a:pt x="99" y="24"/>
                    <a:pt x="97" y="23"/>
                    <a:pt x="94" y="23"/>
                  </a:cubicBezTo>
                  <a:cubicBezTo>
                    <a:pt x="68" y="23"/>
                    <a:pt x="68" y="23"/>
                    <a:pt x="68" y="23"/>
                  </a:cubicBezTo>
                  <a:cubicBezTo>
                    <a:pt x="68" y="52"/>
                    <a:pt x="68" y="52"/>
                    <a:pt x="68" y="52"/>
                  </a:cubicBezTo>
                  <a:cubicBezTo>
                    <a:pt x="101" y="52"/>
                    <a:pt x="101" y="52"/>
                    <a:pt x="101" y="52"/>
                  </a:cubicBezTo>
                  <a:cubicBezTo>
                    <a:pt x="103" y="52"/>
                    <a:pt x="105" y="52"/>
                    <a:pt x="108" y="51"/>
                  </a:cubicBezTo>
                  <a:cubicBezTo>
                    <a:pt x="108" y="58"/>
                    <a:pt x="108" y="58"/>
                    <a:pt x="108" y="58"/>
                  </a:cubicBezTo>
                  <a:cubicBezTo>
                    <a:pt x="106" y="58"/>
                    <a:pt x="104" y="58"/>
                    <a:pt x="101" y="58"/>
                  </a:cubicBezTo>
                  <a:cubicBezTo>
                    <a:pt x="7" y="58"/>
                    <a:pt x="7" y="58"/>
                    <a:pt x="7" y="58"/>
                  </a:cubicBezTo>
                  <a:cubicBezTo>
                    <a:pt x="5" y="58"/>
                    <a:pt x="2" y="58"/>
                    <a:pt x="0" y="58"/>
                  </a:cubicBezTo>
                  <a:cubicBezTo>
                    <a:pt x="0" y="51"/>
                    <a:pt x="0" y="51"/>
                    <a:pt x="0" y="51"/>
                  </a:cubicBezTo>
                  <a:cubicBezTo>
                    <a:pt x="2" y="52"/>
                    <a:pt x="4" y="52"/>
                    <a:pt x="7" y="52"/>
                  </a:cubicBezTo>
                  <a:close/>
                  <a:moveTo>
                    <a:pt x="14" y="32"/>
                  </a:moveTo>
                  <a:cubicBezTo>
                    <a:pt x="19" y="27"/>
                    <a:pt x="19" y="27"/>
                    <a:pt x="19" y="27"/>
                  </a:cubicBezTo>
                  <a:cubicBezTo>
                    <a:pt x="20" y="27"/>
                    <a:pt x="20" y="28"/>
                    <a:pt x="20" y="29"/>
                  </a:cubicBezTo>
                  <a:cubicBezTo>
                    <a:pt x="25" y="34"/>
                    <a:pt x="29" y="39"/>
                    <a:pt x="32" y="43"/>
                  </a:cubicBezTo>
                  <a:cubicBezTo>
                    <a:pt x="26" y="47"/>
                    <a:pt x="26" y="47"/>
                    <a:pt x="26" y="47"/>
                  </a:cubicBezTo>
                  <a:cubicBezTo>
                    <a:pt x="22" y="42"/>
                    <a:pt x="18" y="37"/>
                    <a:pt x="14" y="32"/>
                  </a:cubicBezTo>
                  <a:close/>
                  <a:moveTo>
                    <a:pt x="28" y="114"/>
                  </a:moveTo>
                  <a:cubicBezTo>
                    <a:pt x="20" y="114"/>
                    <a:pt x="20" y="114"/>
                    <a:pt x="20" y="114"/>
                  </a:cubicBezTo>
                  <a:cubicBezTo>
                    <a:pt x="20" y="114"/>
                    <a:pt x="20" y="113"/>
                    <a:pt x="20" y="112"/>
                  </a:cubicBezTo>
                  <a:cubicBezTo>
                    <a:pt x="21" y="110"/>
                    <a:pt x="21" y="106"/>
                    <a:pt x="21" y="104"/>
                  </a:cubicBezTo>
                  <a:cubicBezTo>
                    <a:pt x="21" y="75"/>
                    <a:pt x="21" y="75"/>
                    <a:pt x="21" y="75"/>
                  </a:cubicBezTo>
                  <a:cubicBezTo>
                    <a:pt x="21" y="74"/>
                    <a:pt x="21" y="72"/>
                    <a:pt x="20" y="70"/>
                  </a:cubicBezTo>
                  <a:cubicBezTo>
                    <a:pt x="20" y="69"/>
                    <a:pt x="20" y="68"/>
                    <a:pt x="20" y="67"/>
                  </a:cubicBezTo>
                  <a:cubicBezTo>
                    <a:pt x="22" y="67"/>
                    <a:pt x="25" y="67"/>
                    <a:pt x="29" y="67"/>
                  </a:cubicBezTo>
                  <a:cubicBezTo>
                    <a:pt x="80" y="67"/>
                    <a:pt x="80" y="67"/>
                    <a:pt x="80" y="67"/>
                  </a:cubicBezTo>
                  <a:cubicBezTo>
                    <a:pt x="83" y="67"/>
                    <a:pt x="86" y="67"/>
                    <a:pt x="89" y="67"/>
                  </a:cubicBezTo>
                  <a:cubicBezTo>
                    <a:pt x="88" y="69"/>
                    <a:pt x="88" y="72"/>
                    <a:pt x="88" y="75"/>
                  </a:cubicBezTo>
                  <a:cubicBezTo>
                    <a:pt x="88" y="104"/>
                    <a:pt x="88" y="104"/>
                    <a:pt x="88" y="104"/>
                  </a:cubicBezTo>
                  <a:cubicBezTo>
                    <a:pt x="88" y="107"/>
                    <a:pt x="88" y="112"/>
                    <a:pt x="89" y="114"/>
                  </a:cubicBezTo>
                  <a:cubicBezTo>
                    <a:pt x="80" y="114"/>
                    <a:pt x="80" y="114"/>
                    <a:pt x="80" y="114"/>
                  </a:cubicBezTo>
                  <a:cubicBezTo>
                    <a:pt x="81" y="112"/>
                    <a:pt x="81" y="108"/>
                    <a:pt x="81" y="106"/>
                  </a:cubicBezTo>
                  <a:cubicBezTo>
                    <a:pt x="27" y="106"/>
                    <a:pt x="27" y="106"/>
                    <a:pt x="27" y="106"/>
                  </a:cubicBezTo>
                  <a:cubicBezTo>
                    <a:pt x="27" y="107"/>
                    <a:pt x="27" y="110"/>
                    <a:pt x="28" y="112"/>
                  </a:cubicBezTo>
                  <a:cubicBezTo>
                    <a:pt x="28" y="113"/>
                    <a:pt x="28" y="114"/>
                    <a:pt x="28" y="114"/>
                  </a:cubicBezTo>
                  <a:close/>
                  <a:moveTo>
                    <a:pt x="28" y="73"/>
                  </a:moveTo>
                  <a:cubicBezTo>
                    <a:pt x="28" y="84"/>
                    <a:pt x="28" y="84"/>
                    <a:pt x="28" y="84"/>
                  </a:cubicBezTo>
                  <a:cubicBezTo>
                    <a:pt x="81" y="84"/>
                    <a:pt x="81" y="84"/>
                    <a:pt x="81" y="84"/>
                  </a:cubicBezTo>
                  <a:cubicBezTo>
                    <a:pt x="81" y="73"/>
                    <a:pt x="81" y="73"/>
                    <a:pt x="81" y="73"/>
                  </a:cubicBezTo>
                  <a:cubicBezTo>
                    <a:pt x="28" y="73"/>
                    <a:pt x="28" y="73"/>
                    <a:pt x="28" y="73"/>
                  </a:cubicBezTo>
                  <a:close/>
                  <a:moveTo>
                    <a:pt x="28" y="90"/>
                  </a:moveTo>
                  <a:cubicBezTo>
                    <a:pt x="28" y="101"/>
                    <a:pt x="28" y="101"/>
                    <a:pt x="28" y="101"/>
                  </a:cubicBezTo>
                  <a:cubicBezTo>
                    <a:pt x="81" y="101"/>
                    <a:pt x="81" y="101"/>
                    <a:pt x="81" y="101"/>
                  </a:cubicBezTo>
                  <a:cubicBezTo>
                    <a:pt x="81" y="90"/>
                    <a:pt x="81" y="90"/>
                    <a:pt x="81" y="90"/>
                  </a:cubicBezTo>
                  <a:cubicBezTo>
                    <a:pt x="28" y="90"/>
                    <a:pt x="28" y="90"/>
                    <a:pt x="28" y="90"/>
                  </a:cubicBezTo>
                  <a:close/>
                  <a:moveTo>
                    <a:pt x="47" y="23"/>
                  </a:moveTo>
                  <a:cubicBezTo>
                    <a:pt x="47" y="52"/>
                    <a:pt x="47" y="52"/>
                    <a:pt x="47" y="52"/>
                  </a:cubicBezTo>
                  <a:cubicBezTo>
                    <a:pt x="62" y="52"/>
                    <a:pt x="62" y="52"/>
                    <a:pt x="62" y="52"/>
                  </a:cubicBezTo>
                  <a:cubicBezTo>
                    <a:pt x="62" y="23"/>
                    <a:pt x="62" y="23"/>
                    <a:pt x="62" y="23"/>
                  </a:cubicBezTo>
                  <a:cubicBezTo>
                    <a:pt x="47" y="23"/>
                    <a:pt x="47" y="23"/>
                    <a:pt x="47" y="23"/>
                  </a:cubicBezTo>
                  <a:close/>
                  <a:moveTo>
                    <a:pt x="75" y="45"/>
                  </a:moveTo>
                  <a:cubicBezTo>
                    <a:pt x="82" y="37"/>
                    <a:pt x="86" y="31"/>
                    <a:pt x="88" y="26"/>
                  </a:cubicBezTo>
                  <a:cubicBezTo>
                    <a:pt x="95" y="31"/>
                    <a:pt x="95" y="31"/>
                    <a:pt x="95" y="31"/>
                  </a:cubicBezTo>
                  <a:cubicBezTo>
                    <a:pt x="96" y="32"/>
                    <a:pt x="96" y="32"/>
                    <a:pt x="96" y="32"/>
                  </a:cubicBezTo>
                  <a:cubicBezTo>
                    <a:pt x="94" y="33"/>
                    <a:pt x="94" y="33"/>
                    <a:pt x="94" y="33"/>
                  </a:cubicBezTo>
                  <a:cubicBezTo>
                    <a:pt x="93" y="34"/>
                    <a:pt x="92" y="35"/>
                    <a:pt x="91" y="36"/>
                  </a:cubicBezTo>
                  <a:cubicBezTo>
                    <a:pt x="88" y="40"/>
                    <a:pt x="85" y="44"/>
                    <a:pt x="81" y="49"/>
                  </a:cubicBezTo>
                  <a:cubicBezTo>
                    <a:pt x="75" y="45"/>
                    <a:pt x="75" y="45"/>
                    <a:pt x="75"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5" name="Freeform 278"/>
            <p:cNvSpPr>
              <a:spLocks noEditPoints="1"/>
            </p:cNvSpPr>
            <p:nvPr/>
          </p:nvSpPr>
          <p:spPr bwMode="auto">
            <a:xfrm>
              <a:off x="7459663" y="-869950"/>
              <a:ext cx="111125" cy="161925"/>
            </a:xfrm>
            <a:custGeom>
              <a:avLst/>
              <a:gdLst>
                <a:gd name="T0" fmla="*/ 8 w 61"/>
                <a:gd name="T1" fmla="*/ 89 h 89"/>
                <a:gd name="T2" fmla="*/ 0 w 61"/>
                <a:gd name="T3" fmla="*/ 89 h 89"/>
                <a:gd name="T4" fmla="*/ 0 w 61"/>
                <a:gd name="T5" fmla="*/ 0 h 89"/>
                <a:gd name="T6" fmla="*/ 32 w 61"/>
                <a:gd name="T7" fmla="*/ 0 h 89"/>
                <a:gd name="T8" fmla="*/ 61 w 61"/>
                <a:gd name="T9" fmla="*/ 25 h 89"/>
                <a:gd name="T10" fmla="*/ 27 w 61"/>
                <a:gd name="T11" fmla="*/ 50 h 89"/>
                <a:gd name="T12" fmla="*/ 8 w 61"/>
                <a:gd name="T13" fmla="*/ 50 h 89"/>
                <a:gd name="T14" fmla="*/ 8 w 61"/>
                <a:gd name="T15" fmla="*/ 89 h 89"/>
                <a:gd name="T16" fmla="*/ 8 w 61"/>
                <a:gd name="T17" fmla="*/ 42 h 89"/>
                <a:gd name="T18" fmla="*/ 27 w 61"/>
                <a:gd name="T19" fmla="*/ 42 h 89"/>
                <a:gd name="T20" fmla="*/ 53 w 61"/>
                <a:gd name="T21" fmla="*/ 24 h 89"/>
                <a:gd name="T22" fmla="*/ 29 w 61"/>
                <a:gd name="T23" fmla="*/ 7 h 89"/>
                <a:gd name="T24" fmla="*/ 8 w 61"/>
                <a:gd name="T25" fmla="*/ 7 h 89"/>
                <a:gd name="T26" fmla="*/ 8 w 61"/>
                <a:gd name="T27" fmla="*/ 4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1" h="89">
                  <a:moveTo>
                    <a:pt x="8" y="89"/>
                  </a:moveTo>
                  <a:cubicBezTo>
                    <a:pt x="0" y="89"/>
                    <a:pt x="0" y="89"/>
                    <a:pt x="0" y="89"/>
                  </a:cubicBezTo>
                  <a:cubicBezTo>
                    <a:pt x="0" y="0"/>
                    <a:pt x="0" y="0"/>
                    <a:pt x="0" y="0"/>
                  </a:cubicBezTo>
                  <a:cubicBezTo>
                    <a:pt x="32" y="0"/>
                    <a:pt x="32" y="0"/>
                    <a:pt x="32" y="0"/>
                  </a:cubicBezTo>
                  <a:cubicBezTo>
                    <a:pt x="51" y="0"/>
                    <a:pt x="61" y="8"/>
                    <a:pt x="61" y="25"/>
                  </a:cubicBezTo>
                  <a:cubicBezTo>
                    <a:pt x="60" y="41"/>
                    <a:pt x="49" y="49"/>
                    <a:pt x="27" y="50"/>
                  </a:cubicBezTo>
                  <a:cubicBezTo>
                    <a:pt x="8" y="50"/>
                    <a:pt x="8" y="50"/>
                    <a:pt x="8" y="50"/>
                  </a:cubicBezTo>
                  <a:cubicBezTo>
                    <a:pt x="8" y="89"/>
                    <a:pt x="8" y="89"/>
                    <a:pt x="8" y="89"/>
                  </a:cubicBezTo>
                  <a:close/>
                  <a:moveTo>
                    <a:pt x="8" y="42"/>
                  </a:moveTo>
                  <a:cubicBezTo>
                    <a:pt x="27" y="42"/>
                    <a:pt x="27" y="42"/>
                    <a:pt x="27" y="42"/>
                  </a:cubicBezTo>
                  <a:cubicBezTo>
                    <a:pt x="45" y="43"/>
                    <a:pt x="53" y="37"/>
                    <a:pt x="53" y="24"/>
                  </a:cubicBezTo>
                  <a:cubicBezTo>
                    <a:pt x="53" y="13"/>
                    <a:pt x="45" y="7"/>
                    <a:pt x="29" y="7"/>
                  </a:cubicBezTo>
                  <a:cubicBezTo>
                    <a:pt x="8" y="7"/>
                    <a:pt x="8" y="7"/>
                    <a:pt x="8" y="7"/>
                  </a:cubicBezTo>
                  <a:cubicBezTo>
                    <a:pt x="8" y="42"/>
                    <a:pt x="8" y="42"/>
                    <a:pt x="8"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6" name="Freeform 279"/>
            <p:cNvSpPr>
              <a:spLocks noEditPoints="1"/>
            </p:cNvSpPr>
            <p:nvPr/>
          </p:nvSpPr>
          <p:spPr bwMode="auto">
            <a:xfrm>
              <a:off x="7596188" y="-869950"/>
              <a:ext cx="112712" cy="161925"/>
            </a:xfrm>
            <a:custGeom>
              <a:avLst/>
              <a:gdLst>
                <a:gd name="T0" fmla="*/ 8 w 62"/>
                <a:gd name="T1" fmla="*/ 89 h 89"/>
                <a:gd name="T2" fmla="*/ 0 w 62"/>
                <a:gd name="T3" fmla="*/ 89 h 89"/>
                <a:gd name="T4" fmla="*/ 0 w 62"/>
                <a:gd name="T5" fmla="*/ 0 h 89"/>
                <a:gd name="T6" fmla="*/ 32 w 62"/>
                <a:gd name="T7" fmla="*/ 0 h 89"/>
                <a:gd name="T8" fmla="*/ 61 w 62"/>
                <a:gd name="T9" fmla="*/ 25 h 89"/>
                <a:gd name="T10" fmla="*/ 28 w 62"/>
                <a:gd name="T11" fmla="*/ 50 h 89"/>
                <a:gd name="T12" fmla="*/ 8 w 62"/>
                <a:gd name="T13" fmla="*/ 50 h 89"/>
                <a:gd name="T14" fmla="*/ 8 w 62"/>
                <a:gd name="T15" fmla="*/ 89 h 89"/>
                <a:gd name="T16" fmla="*/ 8 w 62"/>
                <a:gd name="T17" fmla="*/ 42 h 89"/>
                <a:gd name="T18" fmla="*/ 28 w 62"/>
                <a:gd name="T19" fmla="*/ 42 h 89"/>
                <a:gd name="T20" fmla="*/ 53 w 62"/>
                <a:gd name="T21" fmla="*/ 24 h 89"/>
                <a:gd name="T22" fmla="*/ 30 w 62"/>
                <a:gd name="T23" fmla="*/ 7 h 89"/>
                <a:gd name="T24" fmla="*/ 8 w 62"/>
                <a:gd name="T25" fmla="*/ 7 h 89"/>
                <a:gd name="T26" fmla="*/ 8 w 62"/>
                <a:gd name="T27" fmla="*/ 4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2" h="89">
                  <a:moveTo>
                    <a:pt x="8" y="89"/>
                  </a:moveTo>
                  <a:cubicBezTo>
                    <a:pt x="0" y="89"/>
                    <a:pt x="0" y="89"/>
                    <a:pt x="0" y="89"/>
                  </a:cubicBezTo>
                  <a:cubicBezTo>
                    <a:pt x="0" y="0"/>
                    <a:pt x="0" y="0"/>
                    <a:pt x="0" y="0"/>
                  </a:cubicBezTo>
                  <a:cubicBezTo>
                    <a:pt x="32" y="0"/>
                    <a:pt x="32" y="0"/>
                    <a:pt x="32" y="0"/>
                  </a:cubicBezTo>
                  <a:cubicBezTo>
                    <a:pt x="52" y="0"/>
                    <a:pt x="62" y="8"/>
                    <a:pt x="61" y="25"/>
                  </a:cubicBezTo>
                  <a:cubicBezTo>
                    <a:pt x="61" y="41"/>
                    <a:pt x="50" y="49"/>
                    <a:pt x="28" y="50"/>
                  </a:cubicBezTo>
                  <a:cubicBezTo>
                    <a:pt x="8" y="50"/>
                    <a:pt x="8" y="50"/>
                    <a:pt x="8" y="50"/>
                  </a:cubicBezTo>
                  <a:cubicBezTo>
                    <a:pt x="8" y="89"/>
                    <a:pt x="8" y="89"/>
                    <a:pt x="8" y="89"/>
                  </a:cubicBezTo>
                  <a:close/>
                  <a:moveTo>
                    <a:pt x="8" y="42"/>
                  </a:moveTo>
                  <a:cubicBezTo>
                    <a:pt x="28" y="42"/>
                    <a:pt x="28" y="42"/>
                    <a:pt x="28" y="42"/>
                  </a:cubicBezTo>
                  <a:cubicBezTo>
                    <a:pt x="45" y="43"/>
                    <a:pt x="54" y="37"/>
                    <a:pt x="53" y="24"/>
                  </a:cubicBezTo>
                  <a:cubicBezTo>
                    <a:pt x="53" y="13"/>
                    <a:pt x="45" y="7"/>
                    <a:pt x="30" y="7"/>
                  </a:cubicBezTo>
                  <a:cubicBezTo>
                    <a:pt x="8" y="7"/>
                    <a:pt x="8" y="7"/>
                    <a:pt x="8" y="7"/>
                  </a:cubicBezTo>
                  <a:cubicBezTo>
                    <a:pt x="8" y="42"/>
                    <a:pt x="8" y="42"/>
                    <a:pt x="8"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7" name="Freeform 280"/>
            <p:cNvSpPr/>
            <p:nvPr/>
          </p:nvSpPr>
          <p:spPr bwMode="auto">
            <a:xfrm>
              <a:off x="7720013" y="-869950"/>
              <a:ext cx="117475" cy="161925"/>
            </a:xfrm>
            <a:custGeom>
              <a:avLst/>
              <a:gdLst>
                <a:gd name="T0" fmla="*/ 0 w 74"/>
                <a:gd name="T1" fmla="*/ 8 h 102"/>
                <a:gd name="T2" fmla="*/ 0 w 74"/>
                <a:gd name="T3" fmla="*/ 0 h 102"/>
                <a:gd name="T4" fmla="*/ 74 w 74"/>
                <a:gd name="T5" fmla="*/ 0 h 102"/>
                <a:gd name="T6" fmla="*/ 74 w 74"/>
                <a:gd name="T7" fmla="*/ 8 h 102"/>
                <a:gd name="T8" fmla="*/ 42 w 74"/>
                <a:gd name="T9" fmla="*/ 8 h 102"/>
                <a:gd name="T10" fmla="*/ 42 w 74"/>
                <a:gd name="T11" fmla="*/ 102 h 102"/>
                <a:gd name="T12" fmla="*/ 32 w 74"/>
                <a:gd name="T13" fmla="*/ 102 h 102"/>
                <a:gd name="T14" fmla="*/ 32 w 74"/>
                <a:gd name="T15" fmla="*/ 8 h 102"/>
                <a:gd name="T16" fmla="*/ 0 w 74"/>
                <a:gd name="T17" fmla="*/ 8 h 102"/>
                <a:gd name="T18" fmla="*/ 0 w 74"/>
                <a:gd name="T19" fmla="*/ 8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4" h="102">
                  <a:moveTo>
                    <a:pt x="0" y="8"/>
                  </a:moveTo>
                  <a:lnTo>
                    <a:pt x="0" y="0"/>
                  </a:lnTo>
                  <a:lnTo>
                    <a:pt x="74" y="0"/>
                  </a:lnTo>
                  <a:lnTo>
                    <a:pt x="74" y="8"/>
                  </a:lnTo>
                  <a:lnTo>
                    <a:pt x="42" y="8"/>
                  </a:lnTo>
                  <a:lnTo>
                    <a:pt x="42" y="102"/>
                  </a:lnTo>
                  <a:lnTo>
                    <a:pt x="32" y="102"/>
                  </a:lnTo>
                  <a:lnTo>
                    <a:pt x="32" y="8"/>
                  </a:lnTo>
                  <a:lnTo>
                    <a:pt x="0" y="8"/>
                  </a:lnTo>
                  <a:lnTo>
                    <a:pt x="0" y="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8" name="Freeform 281"/>
            <p:cNvSpPr/>
            <p:nvPr/>
          </p:nvSpPr>
          <p:spPr bwMode="auto">
            <a:xfrm>
              <a:off x="7172325" y="-1485900"/>
              <a:ext cx="298450" cy="544513"/>
            </a:xfrm>
            <a:custGeom>
              <a:avLst/>
              <a:gdLst>
                <a:gd name="T0" fmla="*/ 0 w 188"/>
                <a:gd name="T1" fmla="*/ 0 h 343"/>
                <a:gd name="T2" fmla="*/ 0 w 188"/>
                <a:gd name="T3" fmla="*/ 343 h 343"/>
                <a:gd name="T4" fmla="*/ 188 w 188"/>
                <a:gd name="T5" fmla="*/ 0 h 343"/>
                <a:gd name="T6" fmla="*/ 0 w 188"/>
                <a:gd name="T7" fmla="*/ 0 h 343"/>
                <a:gd name="T8" fmla="*/ 0 w 188"/>
                <a:gd name="T9" fmla="*/ 0 h 343"/>
              </a:gdLst>
              <a:ahLst/>
              <a:cxnLst>
                <a:cxn ang="0">
                  <a:pos x="T0" y="T1"/>
                </a:cxn>
                <a:cxn ang="0">
                  <a:pos x="T2" y="T3"/>
                </a:cxn>
                <a:cxn ang="0">
                  <a:pos x="T4" y="T5"/>
                </a:cxn>
                <a:cxn ang="0">
                  <a:pos x="T6" y="T7"/>
                </a:cxn>
                <a:cxn ang="0">
                  <a:pos x="T8" y="T9"/>
                </a:cxn>
              </a:cxnLst>
              <a:rect l="0" t="0" r="r" b="b"/>
              <a:pathLst>
                <a:path w="188" h="343">
                  <a:moveTo>
                    <a:pt x="0" y="0"/>
                  </a:moveTo>
                  <a:lnTo>
                    <a:pt x="0" y="343"/>
                  </a:lnTo>
                  <a:lnTo>
                    <a:pt x="188"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9" name="Freeform 282"/>
            <p:cNvSpPr/>
            <p:nvPr/>
          </p:nvSpPr>
          <p:spPr bwMode="auto">
            <a:xfrm>
              <a:off x="7305675" y="-1446213"/>
              <a:ext cx="425450" cy="504825"/>
            </a:xfrm>
            <a:custGeom>
              <a:avLst/>
              <a:gdLst>
                <a:gd name="T0" fmla="*/ 157 w 268"/>
                <a:gd name="T1" fmla="*/ 0 h 318"/>
                <a:gd name="T2" fmla="*/ 105 w 268"/>
                <a:gd name="T3" fmla="*/ 93 h 318"/>
                <a:gd name="T4" fmla="*/ 146 w 268"/>
                <a:gd name="T5" fmla="*/ 151 h 318"/>
                <a:gd name="T6" fmla="*/ 61 w 268"/>
                <a:gd name="T7" fmla="*/ 176 h 318"/>
                <a:gd name="T8" fmla="*/ 0 w 268"/>
                <a:gd name="T9" fmla="*/ 283 h 318"/>
                <a:gd name="T10" fmla="*/ 119 w 268"/>
                <a:gd name="T11" fmla="*/ 241 h 318"/>
                <a:gd name="T12" fmla="*/ 173 w 268"/>
                <a:gd name="T13" fmla="*/ 318 h 318"/>
                <a:gd name="T14" fmla="*/ 164 w 268"/>
                <a:gd name="T15" fmla="*/ 227 h 318"/>
                <a:gd name="T16" fmla="*/ 268 w 268"/>
                <a:gd name="T17" fmla="*/ 191 h 318"/>
                <a:gd name="T18" fmla="*/ 157 w 268"/>
                <a:gd name="T19" fmla="*/ 0 h 318"/>
                <a:gd name="T20" fmla="*/ 157 w 268"/>
                <a:gd name="T21" fmla="*/ 0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8" h="318">
                  <a:moveTo>
                    <a:pt x="157" y="0"/>
                  </a:moveTo>
                  <a:lnTo>
                    <a:pt x="105" y="93"/>
                  </a:lnTo>
                  <a:lnTo>
                    <a:pt x="146" y="151"/>
                  </a:lnTo>
                  <a:lnTo>
                    <a:pt x="61" y="176"/>
                  </a:lnTo>
                  <a:lnTo>
                    <a:pt x="0" y="283"/>
                  </a:lnTo>
                  <a:lnTo>
                    <a:pt x="119" y="241"/>
                  </a:lnTo>
                  <a:lnTo>
                    <a:pt x="173" y="318"/>
                  </a:lnTo>
                  <a:lnTo>
                    <a:pt x="164" y="227"/>
                  </a:lnTo>
                  <a:lnTo>
                    <a:pt x="268" y="191"/>
                  </a:lnTo>
                  <a:lnTo>
                    <a:pt x="157" y="0"/>
                  </a:lnTo>
                  <a:lnTo>
                    <a:pt x="157"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8" name="文本框 7"/>
          <p:cNvSpPr txBox="1"/>
          <p:nvPr/>
        </p:nvSpPr>
        <p:spPr>
          <a:xfrm>
            <a:off x="2648842" y="2879807"/>
            <a:ext cx="2492990" cy="1015663"/>
          </a:xfrm>
          <a:prstGeom prst="rect">
            <a:avLst/>
          </a:prstGeom>
          <a:noFill/>
        </p:spPr>
        <p:txBody>
          <a:bodyPr wrap="none" rtlCol="0">
            <a:spAutoFit/>
          </a:bodyPr>
          <a:lstStyle/>
          <a:p>
            <a:r>
              <a:rPr lang="zh-CN" altLang="en-US" sz="6000" b="1" dirty="0" smtClean="0">
                <a:latin typeface="华文中宋" panose="02010600040101010101" pitchFamily="2" charset="-122"/>
                <a:ea typeface="华文中宋" panose="02010600040101010101" pitchFamily="2" charset="-122"/>
              </a:rPr>
              <a:t>过渡页</a:t>
            </a:r>
            <a:endParaRPr lang="zh-CN" altLang="en-US" sz="6000" b="1" dirty="0">
              <a:latin typeface="华文中宋" panose="02010600040101010101" pitchFamily="2" charset="-122"/>
              <a:ea typeface="华文中宋" panose="02010600040101010101" pitchFamily="2" charset="-122"/>
            </a:endParaRPr>
          </a:p>
        </p:txBody>
      </p:sp>
    </p:spTree>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 name="矩形 237"/>
          <p:cNvSpPr/>
          <p:nvPr/>
        </p:nvSpPr>
        <p:spPr>
          <a:xfrm>
            <a:off x="0" y="0"/>
            <a:ext cx="12192000" cy="685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34" name="组合 333"/>
          <p:cNvGrpSpPr/>
          <p:nvPr/>
        </p:nvGrpSpPr>
        <p:grpSpPr>
          <a:xfrm>
            <a:off x="-15831" y="6662057"/>
            <a:ext cx="12192000" cy="195943"/>
            <a:chOff x="23310" y="6502558"/>
            <a:chExt cx="12557484" cy="355442"/>
          </a:xfrm>
          <a:solidFill>
            <a:schemeClr val="tx1"/>
          </a:solidFill>
        </p:grpSpPr>
        <p:sp>
          <p:nvSpPr>
            <p:cNvPr id="323" name="任意多边形 322"/>
            <p:cNvSpPr/>
            <p:nvPr/>
          </p:nvSpPr>
          <p:spPr bwMode="auto">
            <a:xfrm rot="5400000">
              <a:off x="47052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4" name="任意多边形 323"/>
            <p:cNvSpPr/>
            <p:nvPr/>
          </p:nvSpPr>
          <p:spPr bwMode="auto">
            <a:xfrm rot="5400000">
              <a:off x="1720397"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6" name="任意多边形 325"/>
            <p:cNvSpPr/>
            <p:nvPr/>
          </p:nvSpPr>
          <p:spPr bwMode="auto">
            <a:xfrm rot="5400000">
              <a:off x="2970269"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7" name="任意多边形 326"/>
            <p:cNvSpPr/>
            <p:nvPr/>
          </p:nvSpPr>
          <p:spPr bwMode="auto">
            <a:xfrm rot="5400000">
              <a:off x="4220141"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8" name="任意多边形 327"/>
            <p:cNvSpPr/>
            <p:nvPr/>
          </p:nvSpPr>
          <p:spPr bwMode="auto">
            <a:xfrm rot="5400000">
              <a:off x="549736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9" name="任意多边形 328"/>
            <p:cNvSpPr/>
            <p:nvPr/>
          </p:nvSpPr>
          <p:spPr bwMode="auto">
            <a:xfrm rot="5400000">
              <a:off x="6755090"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0" name="任意多边形 329"/>
            <p:cNvSpPr/>
            <p:nvPr/>
          </p:nvSpPr>
          <p:spPr bwMode="auto">
            <a:xfrm rot="5400000">
              <a:off x="801281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1" name="任意多边形 330"/>
            <p:cNvSpPr/>
            <p:nvPr/>
          </p:nvSpPr>
          <p:spPr bwMode="auto">
            <a:xfrm rot="5400000">
              <a:off x="9270540"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2" name="任意多边形 331"/>
            <p:cNvSpPr/>
            <p:nvPr/>
          </p:nvSpPr>
          <p:spPr bwMode="auto">
            <a:xfrm rot="5400000">
              <a:off x="1052826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3" name="任意多边形 332"/>
            <p:cNvSpPr/>
            <p:nvPr/>
          </p:nvSpPr>
          <p:spPr bwMode="auto">
            <a:xfrm rot="5400000">
              <a:off x="11778137"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grpSp>
      <p:sp>
        <p:nvSpPr>
          <p:cNvPr id="6" name="文本框 5"/>
          <p:cNvSpPr txBox="1"/>
          <p:nvPr/>
        </p:nvSpPr>
        <p:spPr>
          <a:xfrm>
            <a:off x="1197663" y="381831"/>
            <a:ext cx="4698722" cy="584775"/>
          </a:xfrm>
          <a:prstGeom prst="rect">
            <a:avLst/>
          </a:prstGeom>
          <a:noFill/>
        </p:spPr>
        <p:txBody>
          <a:bodyPr wrap="none" rtlCol="0">
            <a:spAutoFit/>
          </a:bodyPr>
          <a:lstStyle/>
          <a:p>
            <a:r>
              <a:rPr lang="zh-CN" altLang="en-US" sz="3200" b="1" dirty="0">
                <a:latin typeface="华文中宋" panose="02010600040101010101" pitchFamily="2" charset="-122"/>
                <a:ea typeface="华文中宋" panose="02010600040101010101" pitchFamily="2" charset="-122"/>
              </a:rPr>
              <a:t>请</a:t>
            </a:r>
            <a:r>
              <a:rPr lang="zh-CN" altLang="en-US" sz="3200" b="1" dirty="0" smtClean="0">
                <a:latin typeface="华文中宋" panose="02010600040101010101" pitchFamily="2" charset="-122"/>
                <a:ea typeface="华文中宋" panose="02010600040101010101" pitchFamily="2" charset="-122"/>
              </a:rPr>
              <a:t>在这里输入目录标题一</a:t>
            </a:r>
            <a:endParaRPr lang="zh-CN" altLang="en-US" sz="3200" b="1" dirty="0">
              <a:latin typeface="华文中宋" panose="02010600040101010101" pitchFamily="2" charset="-122"/>
              <a:ea typeface="华文中宋" panose="02010600040101010101" pitchFamily="2" charset="-122"/>
            </a:endParaRPr>
          </a:p>
        </p:txBody>
      </p:sp>
      <p:grpSp>
        <p:nvGrpSpPr>
          <p:cNvPr id="2" name="组合 1"/>
          <p:cNvGrpSpPr/>
          <p:nvPr/>
        </p:nvGrpSpPr>
        <p:grpSpPr>
          <a:xfrm>
            <a:off x="403271" y="288556"/>
            <a:ext cx="667136" cy="771327"/>
            <a:chOff x="530527" y="307606"/>
            <a:chExt cx="1296169" cy="1498600"/>
          </a:xfrm>
        </p:grpSpPr>
        <p:sp>
          <p:nvSpPr>
            <p:cNvPr id="243" name="Freeform 225"/>
            <p:cNvSpPr/>
            <p:nvPr/>
          </p:nvSpPr>
          <p:spPr bwMode="auto">
            <a:xfrm rot="5400000">
              <a:off x="429312" y="408821"/>
              <a:ext cx="1498600" cy="1296169"/>
            </a:xfrm>
            <a:custGeom>
              <a:avLst/>
              <a:gdLst>
                <a:gd name="T0" fmla="*/ 122 w 496"/>
                <a:gd name="T1" fmla="*/ 429 h 429"/>
                <a:gd name="T2" fmla="*/ 0 w 496"/>
                <a:gd name="T3" fmla="*/ 213 h 429"/>
                <a:gd name="T4" fmla="*/ 122 w 496"/>
                <a:gd name="T5" fmla="*/ 0 h 429"/>
                <a:gd name="T6" fmla="*/ 371 w 496"/>
                <a:gd name="T7" fmla="*/ 0 h 429"/>
                <a:gd name="T8" fmla="*/ 496 w 496"/>
                <a:gd name="T9" fmla="*/ 213 h 429"/>
                <a:gd name="T10" fmla="*/ 371 w 496"/>
                <a:gd name="T11" fmla="*/ 429 h 429"/>
                <a:gd name="T12" fmla="*/ 122 w 496"/>
                <a:gd name="T13" fmla="*/ 429 h 429"/>
              </a:gdLst>
              <a:ahLst/>
              <a:cxnLst>
                <a:cxn ang="0">
                  <a:pos x="T0" y="T1"/>
                </a:cxn>
                <a:cxn ang="0">
                  <a:pos x="T2" y="T3"/>
                </a:cxn>
                <a:cxn ang="0">
                  <a:pos x="T4" y="T5"/>
                </a:cxn>
                <a:cxn ang="0">
                  <a:pos x="T6" y="T7"/>
                </a:cxn>
                <a:cxn ang="0">
                  <a:pos x="T8" y="T9"/>
                </a:cxn>
                <a:cxn ang="0">
                  <a:pos x="T10" y="T11"/>
                </a:cxn>
                <a:cxn ang="0">
                  <a:pos x="T12" y="T13"/>
                </a:cxn>
              </a:cxnLst>
              <a:rect l="0" t="0" r="r" b="b"/>
              <a:pathLst>
                <a:path w="496" h="429">
                  <a:moveTo>
                    <a:pt x="122" y="429"/>
                  </a:moveTo>
                  <a:lnTo>
                    <a:pt x="0" y="213"/>
                  </a:lnTo>
                  <a:lnTo>
                    <a:pt x="122" y="0"/>
                  </a:lnTo>
                  <a:lnTo>
                    <a:pt x="371" y="0"/>
                  </a:lnTo>
                  <a:lnTo>
                    <a:pt x="496" y="213"/>
                  </a:lnTo>
                  <a:lnTo>
                    <a:pt x="371" y="429"/>
                  </a:lnTo>
                  <a:lnTo>
                    <a:pt x="122" y="429"/>
                  </a:lnTo>
                  <a:close/>
                </a:path>
              </a:pathLst>
            </a:custGeom>
            <a:solidFill>
              <a:schemeClr val="tx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lstStyle/>
            <a:p>
              <a:endParaRPr lang="zh-CN" altLang="en-US"/>
            </a:p>
          </p:txBody>
        </p:sp>
        <p:grpSp>
          <p:nvGrpSpPr>
            <p:cNvPr id="320" name="组合 319"/>
            <p:cNvGrpSpPr/>
            <p:nvPr/>
          </p:nvGrpSpPr>
          <p:grpSpPr>
            <a:xfrm>
              <a:off x="777769" y="531557"/>
              <a:ext cx="839788" cy="944563"/>
              <a:chOff x="6997700" y="-1485900"/>
              <a:chExt cx="839788" cy="944563"/>
            </a:xfrm>
            <a:solidFill>
              <a:srgbClr val="FCCF18"/>
            </a:solidFill>
          </p:grpSpPr>
          <p:sp>
            <p:nvSpPr>
              <p:cNvPr id="266" name="Freeform 229"/>
              <p:cNvSpPr>
                <a:spLocks noEditPoints="1"/>
              </p:cNvSpPr>
              <p:nvPr/>
            </p:nvSpPr>
            <p:spPr bwMode="auto">
              <a:xfrm>
                <a:off x="699770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35 w 48"/>
                  <a:gd name="T21" fmla="*/ 27 h 48"/>
                  <a:gd name="T22" fmla="*/ 48 w 48"/>
                  <a:gd name="T23" fmla="*/ 48 h 48"/>
                  <a:gd name="T24" fmla="*/ 46 w 48"/>
                  <a:gd name="T25" fmla="*/ 48 h 48"/>
                  <a:gd name="T26" fmla="*/ 33 w 48"/>
                  <a:gd name="T27" fmla="*/ 27 h 48"/>
                  <a:gd name="T28" fmla="*/ 2 w 48"/>
                  <a:gd name="T29" fmla="*/ 27 h 48"/>
                  <a:gd name="T30" fmla="*/ 2 w 48"/>
                  <a:gd name="T31" fmla="*/ 48 h 48"/>
                  <a:gd name="T32" fmla="*/ 0 w 48"/>
                  <a:gd name="T33" fmla="*/ 48 h 48"/>
                  <a:gd name="T34" fmla="*/ 0 w 48"/>
                  <a:gd name="T35" fmla="*/ 0 h 48"/>
                  <a:gd name="T36" fmla="*/ 39 w 48"/>
                  <a:gd name="T37" fmla="*/ 24 h 48"/>
                  <a:gd name="T38" fmla="*/ 43 w 48"/>
                  <a:gd name="T39" fmla="*/ 22 h 48"/>
                  <a:gd name="T40" fmla="*/ 45 w 48"/>
                  <a:gd name="T41" fmla="*/ 18 h 48"/>
                  <a:gd name="T42" fmla="*/ 46 w 48"/>
                  <a:gd name="T43" fmla="*/ 13 h 48"/>
                  <a:gd name="T44" fmla="*/ 45 w 48"/>
                  <a:gd name="T45" fmla="*/ 9 h 48"/>
                  <a:gd name="T46" fmla="*/ 43 w 48"/>
                  <a:gd name="T47" fmla="*/ 6 h 48"/>
                  <a:gd name="T48" fmla="*/ 39 w 48"/>
                  <a:gd name="T49" fmla="*/ 3 h 48"/>
                  <a:gd name="T50" fmla="*/ 35 w 48"/>
                  <a:gd name="T51" fmla="*/ 2 h 48"/>
                  <a:gd name="T52" fmla="*/ 2 w 48"/>
                  <a:gd name="T53" fmla="*/ 2 h 48"/>
                  <a:gd name="T54" fmla="*/ 2 w 48"/>
                  <a:gd name="T55" fmla="*/ 25 h 48"/>
                  <a:gd name="T56" fmla="*/ 35 w 48"/>
                  <a:gd name="T57" fmla="*/ 25 h 48"/>
                  <a:gd name="T58" fmla="*/ 39 w 48"/>
                  <a:gd name="T59"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7" name="Freeform 230"/>
              <p:cNvSpPr>
                <a:spLocks noEditPoints="1"/>
              </p:cNvSpPr>
              <p:nvPr/>
            </p:nvSpPr>
            <p:spPr bwMode="auto">
              <a:xfrm>
                <a:off x="7091363" y="-628650"/>
                <a:ext cx="87312" cy="87313"/>
              </a:xfrm>
              <a:custGeom>
                <a:avLst/>
                <a:gdLst>
                  <a:gd name="T0" fmla="*/ 55 w 55"/>
                  <a:gd name="T1" fmla="*/ 55 h 55"/>
                  <a:gd name="T2" fmla="*/ 53 w 55"/>
                  <a:gd name="T3" fmla="*/ 55 h 55"/>
                  <a:gd name="T4" fmla="*/ 50 w 55"/>
                  <a:gd name="T5" fmla="*/ 50 h 55"/>
                  <a:gd name="T6" fmla="*/ 4 w 55"/>
                  <a:gd name="T7" fmla="*/ 50 h 55"/>
                  <a:gd name="T8" fmla="*/ 2 w 55"/>
                  <a:gd name="T9" fmla="*/ 55 h 55"/>
                  <a:gd name="T10" fmla="*/ 0 w 55"/>
                  <a:gd name="T11" fmla="*/ 55 h 55"/>
                  <a:gd name="T12" fmla="*/ 25 w 55"/>
                  <a:gd name="T13" fmla="*/ 0 h 55"/>
                  <a:gd name="T14" fmla="*/ 27 w 55"/>
                  <a:gd name="T15" fmla="*/ 0 h 55"/>
                  <a:gd name="T16" fmla="*/ 55 w 55"/>
                  <a:gd name="T17" fmla="*/ 55 h 55"/>
                  <a:gd name="T18" fmla="*/ 55 w 55"/>
                  <a:gd name="T19" fmla="*/ 55 h 55"/>
                  <a:gd name="T20" fmla="*/ 5 w 55"/>
                  <a:gd name="T21" fmla="*/ 48 h 55"/>
                  <a:gd name="T22" fmla="*/ 49 w 55"/>
                  <a:gd name="T23" fmla="*/ 48 h 55"/>
                  <a:gd name="T24" fmla="*/ 26 w 55"/>
                  <a:gd name="T25" fmla="*/ 3 h 55"/>
                  <a:gd name="T26" fmla="*/ 5 w 55"/>
                  <a:gd name="T27" fmla="*/ 48 h 55"/>
                  <a:gd name="T28" fmla="*/ 5 w 55"/>
                  <a:gd name="T29" fmla="*/ 4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 h="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8" name="Freeform 231"/>
              <p:cNvSpPr>
                <a:spLocks noEditPoints="1"/>
              </p:cNvSpPr>
              <p:nvPr/>
            </p:nvSpPr>
            <p:spPr bwMode="auto">
              <a:xfrm>
                <a:off x="718185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2 w 48"/>
                  <a:gd name="T21" fmla="*/ 27 h 48"/>
                  <a:gd name="T22" fmla="*/ 2 w 48"/>
                  <a:gd name="T23" fmla="*/ 48 h 48"/>
                  <a:gd name="T24" fmla="*/ 0 w 48"/>
                  <a:gd name="T25" fmla="*/ 48 h 48"/>
                  <a:gd name="T26" fmla="*/ 0 w 48"/>
                  <a:gd name="T27" fmla="*/ 0 h 48"/>
                  <a:gd name="T28" fmla="*/ 35 w 48"/>
                  <a:gd name="T29" fmla="*/ 25 h 48"/>
                  <a:gd name="T30" fmla="*/ 39 w 48"/>
                  <a:gd name="T31" fmla="*/ 24 h 48"/>
                  <a:gd name="T32" fmla="*/ 43 w 48"/>
                  <a:gd name="T33" fmla="*/ 22 h 48"/>
                  <a:gd name="T34" fmla="*/ 45 w 48"/>
                  <a:gd name="T35" fmla="*/ 18 h 48"/>
                  <a:gd name="T36" fmla="*/ 46 w 48"/>
                  <a:gd name="T37" fmla="*/ 13 h 48"/>
                  <a:gd name="T38" fmla="*/ 45 w 48"/>
                  <a:gd name="T39" fmla="*/ 9 h 48"/>
                  <a:gd name="T40" fmla="*/ 43 w 48"/>
                  <a:gd name="T41" fmla="*/ 6 h 48"/>
                  <a:gd name="T42" fmla="*/ 39 w 48"/>
                  <a:gd name="T43" fmla="*/ 3 h 48"/>
                  <a:gd name="T44" fmla="*/ 35 w 48"/>
                  <a:gd name="T45" fmla="*/ 2 h 48"/>
                  <a:gd name="T46" fmla="*/ 2 w 48"/>
                  <a:gd name="T47" fmla="*/ 2 h 48"/>
                  <a:gd name="T48" fmla="*/ 2 w 48"/>
                  <a:gd name="T49" fmla="*/ 25 h 48"/>
                  <a:gd name="T50" fmla="*/ 35 w 48"/>
                  <a:gd name="T51" fmla="*/ 2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9" name="Freeform 232"/>
              <p:cNvSpPr/>
              <p:nvPr/>
            </p:nvSpPr>
            <p:spPr bwMode="auto">
              <a:xfrm>
                <a:off x="7273925" y="-628650"/>
                <a:ext cx="3175" cy="87313"/>
              </a:xfrm>
              <a:custGeom>
                <a:avLst/>
                <a:gdLst>
                  <a:gd name="T0" fmla="*/ 0 w 2"/>
                  <a:gd name="T1" fmla="*/ 0 h 55"/>
                  <a:gd name="T2" fmla="*/ 0 w 2"/>
                  <a:gd name="T3" fmla="*/ 55 h 55"/>
                  <a:gd name="T4" fmla="*/ 2 w 2"/>
                  <a:gd name="T5" fmla="*/ 55 h 55"/>
                  <a:gd name="T6" fmla="*/ 2 w 2"/>
                  <a:gd name="T7" fmla="*/ 0 h 55"/>
                  <a:gd name="T8" fmla="*/ 0 w 2"/>
                  <a:gd name="T9" fmla="*/ 0 h 55"/>
                  <a:gd name="T10" fmla="*/ 0 w 2"/>
                  <a:gd name="T11" fmla="*/ 0 h 55"/>
                </a:gdLst>
                <a:ahLst/>
                <a:cxnLst>
                  <a:cxn ang="0">
                    <a:pos x="T0" y="T1"/>
                  </a:cxn>
                  <a:cxn ang="0">
                    <a:pos x="T2" y="T3"/>
                  </a:cxn>
                  <a:cxn ang="0">
                    <a:pos x="T4" y="T5"/>
                  </a:cxn>
                  <a:cxn ang="0">
                    <a:pos x="T6" y="T7"/>
                  </a:cxn>
                  <a:cxn ang="0">
                    <a:pos x="T8" y="T9"/>
                  </a:cxn>
                  <a:cxn ang="0">
                    <a:pos x="T10" y="T11"/>
                  </a:cxn>
                </a:cxnLst>
                <a:rect l="0" t="0" r="r" b="b"/>
                <a:pathLst>
                  <a:path w="2" h="55">
                    <a:moveTo>
                      <a:pt x="0" y="0"/>
                    </a:moveTo>
                    <a:lnTo>
                      <a:pt x="0" y="55"/>
                    </a:lnTo>
                    <a:lnTo>
                      <a:pt x="2" y="55"/>
                    </a:lnTo>
                    <a:lnTo>
                      <a:pt x="2"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0" name="Freeform 233"/>
              <p:cNvSpPr>
                <a:spLocks noEditPoints="1"/>
              </p:cNvSpPr>
              <p:nvPr/>
            </p:nvSpPr>
            <p:spPr bwMode="auto">
              <a:xfrm>
                <a:off x="7285038" y="-628650"/>
                <a:ext cx="88900" cy="87313"/>
              </a:xfrm>
              <a:custGeom>
                <a:avLst/>
                <a:gdLst>
                  <a:gd name="T0" fmla="*/ 0 w 49"/>
                  <a:gd name="T1" fmla="*/ 0 h 48"/>
                  <a:gd name="T2" fmla="*/ 25 w 49"/>
                  <a:gd name="T3" fmla="*/ 0 h 48"/>
                  <a:gd name="T4" fmla="*/ 34 w 49"/>
                  <a:gd name="T5" fmla="*/ 2 h 48"/>
                  <a:gd name="T6" fmla="*/ 42 w 49"/>
                  <a:gd name="T7" fmla="*/ 7 h 48"/>
                  <a:gd name="T8" fmla="*/ 47 w 49"/>
                  <a:gd name="T9" fmla="*/ 15 h 48"/>
                  <a:gd name="T10" fmla="*/ 49 w 49"/>
                  <a:gd name="T11" fmla="*/ 24 h 48"/>
                  <a:gd name="T12" fmla="*/ 47 w 49"/>
                  <a:gd name="T13" fmla="*/ 33 h 48"/>
                  <a:gd name="T14" fmla="*/ 42 w 49"/>
                  <a:gd name="T15" fmla="*/ 41 h 48"/>
                  <a:gd name="T16" fmla="*/ 34 w 49"/>
                  <a:gd name="T17" fmla="*/ 46 h 48"/>
                  <a:gd name="T18" fmla="*/ 25 w 49"/>
                  <a:gd name="T19" fmla="*/ 48 h 48"/>
                  <a:gd name="T20" fmla="*/ 0 w 49"/>
                  <a:gd name="T21" fmla="*/ 48 h 48"/>
                  <a:gd name="T22" fmla="*/ 0 w 49"/>
                  <a:gd name="T23" fmla="*/ 0 h 48"/>
                  <a:gd name="T24" fmla="*/ 25 w 49"/>
                  <a:gd name="T25" fmla="*/ 46 h 48"/>
                  <a:gd name="T26" fmla="*/ 33 w 49"/>
                  <a:gd name="T27" fmla="*/ 44 h 48"/>
                  <a:gd name="T28" fmla="*/ 40 w 49"/>
                  <a:gd name="T29" fmla="*/ 39 h 48"/>
                  <a:gd name="T30" fmla="*/ 45 w 49"/>
                  <a:gd name="T31" fmla="*/ 32 h 48"/>
                  <a:gd name="T32" fmla="*/ 47 w 49"/>
                  <a:gd name="T33" fmla="*/ 24 h 48"/>
                  <a:gd name="T34" fmla="*/ 45 w 49"/>
                  <a:gd name="T35" fmla="*/ 15 h 48"/>
                  <a:gd name="T36" fmla="*/ 40 w 49"/>
                  <a:gd name="T37" fmla="*/ 9 h 48"/>
                  <a:gd name="T38" fmla="*/ 33 w 49"/>
                  <a:gd name="T39" fmla="*/ 4 h 48"/>
                  <a:gd name="T40" fmla="*/ 25 w 49"/>
                  <a:gd name="T41" fmla="*/ 2 h 48"/>
                  <a:gd name="T42" fmla="*/ 2 w 49"/>
                  <a:gd name="T43" fmla="*/ 2 h 48"/>
                  <a:gd name="T44" fmla="*/ 2 w 49"/>
                  <a:gd name="T45" fmla="*/ 46 h 48"/>
                  <a:gd name="T46" fmla="*/ 25 w 49"/>
                  <a:gd name="T47" fmla="*/ 46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9" h="48">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1" name="Freeform 234"/>
              <p:cNvSpPr/>
              <p:nvPr/>
            </p:nvSpPr>
            <p:spPr bwMode="auto">
              <a:xfrm>
                <a:off x="7378700" y="-628650"/>
                <a:ext cx="88900" cy="87313"/>
              </a:xfrm>
              <a:custGeom>
                <a:avLst/>
                <a:gdLst>
                  <a:gd name="T0" fmla="*/ 0 w 56"/>
                  <a:gd name="T1" fmla="*/ 0 h 55"/>
                  <a:gd name="T2" fmla="*/ 56 w 56"/>
                  <a:gd name="T3" fmla="*/ 0 h 55"/>
                  <a:gd name="T4" fmla="*/ 56 w 56"/>
                  <a:gd name="T5" fmla="*/ 2 h 55"/>
                  <a:gd name="T6" fmla="*/ 1 w 56"/>
                  <a:gd name="T7" fmla="*/ 2 h 55"/>
                  <a:gd name="T8" fmla="*/ 1 w 56"/>
                  <a:gd name="T9" fmla="*/ 26 h 55"/>
                  <a:gd name="T10" fmla="*/ 54 w 56"/>
                  <a:gd name="T11" fmla="*/ 26 h 55"/>
                  <a:gd name="T12" fmla="*/ 54 w 56"/>
                  <a:gd name="T13" fmla="*/ 28 h 55"/>
                  <a:gd name="T14" fmla="*/ 1 w 56"/>
                  <a:gd name="T15" fmla="*/ 28 h 55"/>
                  <a:gd name="T16" fmla="*/ 1 w 56"/>
                  <a:gd name="T17" fmla="*/ 53 h 55"/>
                  <a:gd name="T18" fmla="*/ 56 w 56"/>
                  <a:gd name="T19" fmla="*/ 53 h 55"/>
                  <a:gd name="T20" fmla="*/ 56 w 56"/>
                  <a:gd name="T21" fmla="*/ 55 h 55"/>
                  <a:gd name="T22" fmla="*/ 0 w 56"/>
                  <a:gd name="T23" fmla="*/ 55 h 55"/>
                  <a:gd name="T24" fmla="*/ 0 w 56"/>
                  <a:gd name="T25" fmla="*/ 0 h 55"/>
                  <a:gd name="T26" fmla="*/ 0 w 56"/>
                  <a:gd name="T2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6" h="55">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2" name="Freeform 235"/>
              <p:cNvSpPr/>
              <p:nvPr/>
            </p:nvSpPr>
            <p:spPr bwMode="auto">
              <a:xfrm>
                <a:off x="7469188" y="-628650"/>
                <a:ext cx="171450" cy="87313"/>
              </a:xfrm>
              <a:custGeom>
                <a:avLst/>
                <a:gdLst>
                  <a:gd name="T0" fmla="*/ 92 w 94"/>
                  <a:gd name="T1" fmla="*/ 24 h 48"/>
                  <a:gd name="T2" fmla="*/ 91 w 94"/>
                  <a:gd name="T3" fmla="*/ 15 h 48"/>
                  <a:gd name="T4" fmla="*/ 86 w 94"/>
                  <a:gd name="T5" fmla="*/ 8 h 48"/>
                  <a:gd name="T6" fmla="*/ 79 w 94"/>
                  <a:gd name="T7" fmla="*/ 3 h 48"/>
                  <a:gd name="T8" fmla="*/ 70 w 94"/>
                  <a:gd name="T9" fmla="*/ 2 h 48"/>
                  <a:gd name="T10" fmla="*/ 63 w 94"/>
                  <a:gd name="T11" fmla="*/ 3 h 48"/>
                  <a:gd name="T12" fmla="*/ 56 w 94"/>
                  <a:gd name="T13" fmla="*/ 7 h 48"/>
                  <a:gd name="T14" fmla="*/ 51 w 94"/>
                  <a:gd name="T15" fmla="*/ 14 h 48"/>
                  <a:gd name="T16" fmla="*/ 49 w 94"/>
                  <a:gd name="T17" fmla="*/ 24 h 48"/>
                  <a:gd name="T18" fmla="*/ 46 w 94"/>
                  <a:gd name="T19" fmla="*/ 34 h 48"/>
                  <a:gd name="T20" fmla="*/ 41 w 94"/>
                  <a:gd name="T21" fmla="*/ 41 h 48"/>
                  <a:gd name="T22" fmla="*/ 33 w 94"/>
                  <a:gd name="T23" fmla="*/ 46 h 48"/>
                  <a:gd name="T24" fmla="*/ 24 w 94"/>
                  <a:gd name="T25" fmla="*/ 48 h 48"/>
                  <a:gd name="T26" fmla="*/ 15 w 94"/>
                  <a:gd name="T27" fmla="*/ 46 h 48"/>
                  <a:gd name="T28" fmla="*/ 7 w 94"/>
                  <a:gd name="T29" fmla="*/ 41 h 48"/>
                  <a:gd name="T30" fmla="*/ 2 w 94"/>
                  <a:gd name="T31" fmla="*/ 33 h 48"/>
                  <a:gd name="T32" fmla="*/ 0 w 94"/>
                  <a:gd name="T33" fmla="*/ 24 h 48"/>
                  <a:gd name="T34" fmla="*/ 2 w 94"/>
                  <a:gd name="T35" fmla="*/ 14 h 48"/>
                  <a:gd name="T36" fmla="*/ 7 w 94"/>
                  <a:gd name="T37" fmla="*/ 7 h 48"/>
                  <a:gd name="T38" fmla="*/ 15 w 94"/>
                  <a:gd name="T39" fmla="*/ 1 h 48"/>
                  <a:gd name="T40" fmla="*/ 24 w 94"/>
                  <a:gd name="T41" fmla="*/ 0 h 48"/>
                  <a:gd name="T42" fmla="*/ 24 w 94"/>
                  <a:gd name="T43" fmla="*/ 1 h 48"/>
                  <a:gd name="T44" fmla="*/ 16 w 94"/>
                  <a:gd name="T45" fmla="*/ 3 h 48"/>
                  <a:gd name="T46" fmla="*/ 9 w 94"/>
                  <a:gd name="T47" fmla="*/ 8 h 48"/>
                  <a:gd name="T48" fmla="*/ 4 w 94"/>
                  <a:gd name="T49" fmla="*/ 15 h 48"/>
                  <a:gd name="T50" fmla="*/ 2 w 94"/>
                  <a:gd name="T51" fmla="*/ 24 h 48"/>
                  <a:gd name="T52" fmla="*/ 4 w 94"/>
                  <a:gd name="T53" fmla="*/ 32 h 48"/>
                  <a:gd name="T54" fmla="*/ 9 w 94"/>
                  <a:gd name="T55" fmla="*/ 39 h 48"/>
                  <a:gd name="T56" fmla="*/ 16 w 94"/>
                  <a:gd name="T57" fmla="*/ 44 h 48"/>
                  <a:gd name="T58" fmla="*/ 24 w 94"/>
                  <a:gd name="T59" fmla="*/ 46 h 48"/>
                  <a:gd name="T60" fmla="*/ 33 w 94"/>
                  <a:gd name="T61" fmla="*/ 44 h 48"/>
                  <a:gd name="T62" fmla="*/ 39 w 94"/>
                  <a:gd name="T63" fmla="*/ 40 h 48"/>
                  <a:gd name="T64" fmla="*/ 44 w 94"/>
                  <a:gd name="T65" fmla="*/ 33 h 48"/>
                  <a:gd name="T66" fmla="*/ 46 w 94"/>
                  <a:gd name="T67" fmla="*/ 24 h 48"/>
                  <a:gd name="T68" fmla="*/ 49 w 94"/>
                  <a:gd name="T69" fmla="*/ 14 h 48"/>
                  <a:gd name="T70" fmla="*/ 54 w 94"/>
                  <a:gd name="T71" fmla="*/ 6 h 48"/>
                  <a:gd name="T72" fmla="*/ 61 w 94"/>
                  <a:gd name="T73" fmla="*/ 1 h 48"/>
                  <a:gd name="T74" fmla="*/ 70 w 94"/>
                  <a:gd name="T75" fmla="*/ 0 h 48"/>
                  <a:gd name="T76" fmla="*/ 80 w 94"/>
                  <a:gd name="T77" fmla="*/ 2 h 48"/>
                  <a:gd name="T78" fmla="*/ 87 w 94"/>
                  <a:gd name="T79" fmla="*/ 7 h 48"/>
                  <a:gd name="T80" fmla="*/ 92 w 94"/>
                  <a:gd name="T81" fmla="*/ 14 h 48"/>
                  <a:gd name="T82" fmla="*/ 94 w 94"/>
                  <a:gd name="T83" fmla="*/ 24 h 48"/>
                  <a:gd name="T84" fmla="*/ 93 w 94"/>
                  <a:gd name="T85" fmla="*/ 31 h 48"/>
                  <a:gd name="T86" fmla="*/ 90 w 94"/>
                  <a:gd name="T87" fmla="*/ 37 h 48"/>
                  <a:gd name="T88" fmla="*/ 86 w 94"/>
                  <a:gd name="T89" fmla="*/ 42 h 48"/>
                  <a:gd name="T90" fmla="*/ 80 w 94"/>
                  <a:gd name="T91" fmla="*/ 46 h 48"/>
                  <a:gd name="T92" fmla="*/ 80 w 94"/>
                  <a:gd name="T93" fmla="*/ 44 h 48"/>
                  <a:gd name="T94" fmla="*/ 85 w 94"/>
                  <a:gd name="T95" fmla="*/ 40 h 48"/>
                  <a:gd name="T96" fmla="*/ 89 w 94"/>
                  <a:gd name="T97" fmla="*/ 35 h 48"/>
                  <a:gd name="T98" fmla="*/ 92 w 94"/>
                  <a:gd name="T99" fmla="*/ 30 h 48"/>
                  <a:gd name="T100" fmla="*/ 92 w 94"/>
                  <a:gd name="T101"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4" h="48">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3" name="Freeform 236"/>
              <p:cNvSpPr/>
              <p:nvPr/>
            </p:nvSpPr>
            <p:spPr bwMode="auto">
              <a:xfrm>
                <a:off x="7645400" y="-628650"/>
                <a:ext cx="6350" cy="87313"/>
              </a:xfrm>
              <a:custGeom>
                <a:avLst/>
                <a:gdLst>
                  <a:gd name="T0" fmla="*/ 0 w 4"/>
                  <a:gd name="T1" fmla="*/ 0 h 55"/>
                  <a:gd name="T2" fmla="*/ 0 w 4"/>
                  <a:gd name="T3" fmla="*/ 55 h 55"/>
                  <a:gd name="T4" fmla="*/ 4 w 4"/>
                  <a:gd name="T5" fmla="*/ 55 h 55"/>
                  <a:gd name="T6" fmla="*/ 4 w 4"/>
                  <a:gd name="T7" fmla="*/ 0 h 55"/>
                  <a:gd name="T8" fmla="*/ 0 w 4"/>
                  <a:gd name="T9" fmla="*/ 0 h 55"/>
                  <a:gd name="T10" fmla="*/ 0 w 4"/>
                  <a:gd name="T11" fmla="*/ 0 h 55"/>
                </a:gdLst>
                <a:ahLst/>
                <a:cxnLst>
                  <a:cxn ang="0">
                    <a:pos x="T0" y="T1"/>
                  </a:cxn>
                  <a:cxn ang="0">
                    <a:pos x="T2" y="T3"/>
                  </a:cxn>
                  <a:cxn ang="0">
                    <a:pos x="T4" y="T5"/>
                  </a:cxn>
                  <a:cxn ang="0">
                    <a:pos x="T6" y="T7"/>
                  </a:cxn>
                  <a:cxn ang="0">
                    <a:pos x="T8" y="T9"/>
                  </a:cxn>
                  <a:cxn ang="0">
                    <a:pos x="T10" y="T11"/>
                  </a:cxn>
                </a:cxnLst>
                <a:rect l="0" t="0" r="r" b="b"/>
                <a:pathLst>
                  <a:path w="4" h="55">
                    <a:moveTo>
                      <a:pt x="0" y="0"/>
                    </a:moveTo>
                    <a:lnTo>
                      <a:pt x="0" y="55"/>
                    </a:lnTo>
                    <a:lnTo>
                      <a:pt x="4" y="55"/>
                    </a:lnTo>
                    <a:lnTo>
                      <a:pt x="4"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4" name="Freeform 237"/>
              <p:cNvSpPr/>
              <p:nvPr/>
            </p:nvSpPr>
            <p:spPr bwMode="auto">
              <a:xfrm>
                <a:off x="7656513" y="-628650"/>
                <a:ext cx="88900" cy="87313"/>
              </a:xfrm>
              <a:custGeom>
                <a:avLst/>
                <a:gdLst>
                  <a:gd name="T0" fmla="*/ 4 w 49"/>
                  <a:gd name="T1" fmla="*/ 32 h 48"/>
                  <a:gd name="T2" fmla="*/ 9 w 49"/>
                  <a:gd name="T3" fmla="*/ 39 h 48"/>
                  <a:gd name="T4" fmla="*/ 16 w 49"/>
                  <a:gd name="T5" fmla="*/ 44 h 48"/>
                  <a:gd name="T6" fmla="*/ 24 w 49"/>
                  <a:gd name="T7" fmla="*/ 46 h 48"/>
                  <a:gd name="T8" fmla="*/ 33 w 49"/>
                  <a:gd name="T9" fmla="*/ 44 h 48"/>
                  <a:gd name="T10" fmla="*/ 40 w 49"/>
                  <a:gd name="T11" fmla="*/ 39 h 48"/>
                  <a:gd name="T12" fmla="*/ 45 w 49"/>
                  <a:gd name="T13" fmla="*/ 32 h 48"/>
                  <a:gd name="T14" fmla="*/ 47 w 49"/>
                  <a:gd name="T15" fmla="*/ 24 h 48"/>
                  <a:gd name="T16" fmla="*/ 47 w 49"/>
                  <a:gd name="T17" fmla="*/ 24 h 48"/>
                  <a:gd name="T18" fmla="*/ 26 w 49"/>
                  <a:gd name="T19" fmla="*/ 24 h 48"/>
                  <a:gd name="T20" fmla="*/ 26 w 49"/>
                  <a:gd name="T21" fmla="*/ 22 h 48"/>
                  <a:gd name="T22" fmla="*/ 49 w 49"/>
                  <a:gd name="T23" fmla="*/ 22 h 48"/>
                  <a:gd name="T24" fmla="*/ 49 w 49"/>
                  <a:gd name="T25" fmla="*/ 24 h 48"/>
                  <a:gd name="T26" fmla="*/ 47 w 49"/>
                  <a:gd name="T27" fmla="*/ 33 h 48"/>
                  <a:gd name="T28" fmla="*/ 41 w 49"/>
                  <a:gd name="T29" fmla="*/ 41 h 48"/>
                  <a:gd name="T30" fmla="*/ 34 w 49"/>
                  <a:gd name="T31" fmla="*/ 46 h 48"/>
                  <a:gd name="T32" fmla="*/ 24 w 49"/>
                  <a:gd name="T33" fmla="*/ 48 h 48"/>
                  <a:gd name="T34" fmla="*/ 15 w 49"/>
                  <a:gd name="T35" fmla="*/ 46 h 48"/>
                  <a:gd name="T36" fmla="*/ 7 w 49"/>
                  <a:gd name="T37" fmla="*/ 41 h 48"/>
                  <a:gd name="T38" fmla="*/ 2 w 49"/>
                  <a:gd name="T39" fmla="*/ 33 h 48"/>
                  <a:gd name="T40" fmla="*/ 0 w 49"/>
                  <a:gd name="T41" fmla="*/ 24 h 48"/>
                  <a:gd name="T42" fmla="*/ 0 w 49"/>
                  <a:gd name="T43" fmla="*/ 24 h 48"/>
                  <a:gd name="T44" fmla="*/ 2 w 49"/>
                  <a:gd name="T45" fmla="*/ 14 h 48"/>
                  <a:gd name="T46" fmla="*/ 7 w 49"/>
                  <a:gd name="T47" fmla="*/ 7 h 48"/>
                  <a:gd name="T48" fmla="*/ 15 w 49"/>
                  <a:gd name="T49" fmla="*/ 1 h 48"/>
                  <a:gd name="T50" fmla="*/ 24 w 49"/>
                  <a:gd name="T51" fmla="*/ 0 h 48"/>
                  <a:gd name="T52" fmla="*/ 31 w 49"/>
                  <a:gd name="T53" fmla="*/ 1 h 48"/>
                  <a:gd name="T54" fmla="*/ 38 w 49"/>
                  <a:gd name="T55" fmla="*/ 3 h 48"/>
                  <a:gd name="T56" fmla="*/ 34 w 49"/>
                  <a:gd name="T57" fmla="*/ 3 h 48"/>
                  <a:gd name="T58" fmla="*/ 29 w 49"/>
                  <a:gd name="T59" fmla="*/ 2 h 48"/>
                  <a:gd name="T60" fmla="*/ 24 w 49"/>
                  <a:gd name="T61" fmla="*/ 1 h 48"/>
                  <a:gd name="T62" fmla="*/ 16 w 49"/>
                  <a:gd name="T63" fmla="*/ 3 h 48"/>
                  <a:gd name="T64" fmla="*/ 9 w 49"/>
                  <a:gd name="T65" fmla="*/ 8 h 48"/>
                  <a:gd name="T66" fmla="*/ 4 w 49"/>
                  <a:gd name="T67" fmla="*/ 15 h 48"/>
                  <a:gd name="T68" fmla="*/ 2 w 49"/>
                  <a:gd name="T69" fmla="*/ 24 h 48"/>
                  <a:gd name="T70" fmla="*/ 4 w 49"/>
                  <a:gd name="T71"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 h="48">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5" name="Freeform 238"/>
              <p:cNvSpPr/>
              <p:nvPr/>
            </p:nvSpPr>
            <p:spPr bwMode="auto">
              <a:xfrm>
                <a:off x="7750175" y="-628650"/>
                <a:ext cx="87312" cy="87313"/>
              </a:xfrm>
              <a:custGeom>
                <a:avLst/>
                <a:gdLst>
                  <a:gd name="T0" fmla="*/ 53 w 55"/>
                  <a:gd name="T1" fmla="*/ 0 h 55"/>
                  <a:gd name="T2" fmla="*/ 55 w 55"/>
                  <a:gd name="T3" fmla="*/ 0 h 55"/>
                  <a:gd name="T4" fmla="*/ 55 w 55"/>
                  <a:gd name="T5" fmla="*/ 55 h 55"/>
                  <a:gd name="T6" fmla="*/ 53 w 55"/>
                  <a:gd name="T7" fmla="*/ 55 h 55"/>
                  <a:gd name="T8" fmla="*/ 2 w 55"/>
                  <a:gd name="T9" fmla="*/ 3 h 55"/>
                  <a:gd name="T10" fmla="*/ 2 w 55"/>
                  <a:gd name="T11" fmla="*/ 55 h 55"/>
                  <a:gd name="T12" fmla="*/ 0 w 55"/>
                  <a:gd name="T13" fmla="*/ 55 h 55"/>
                  <a:gd name="T14" fmla="*/ 0 w 55"/>
                  <a:gd name="T15" fmla="*/ 0 h 55"/>
                  <a:gd name="T16" fmla="*/ 2 w 55"/>
                  <a:gd name="T17" fmla="*/ 0 h 55"/>
                  <a:gd name="T18" fmla="*/ 53 w 55"/>
                  <a:gd name="T19" fmla="*/ 51 h 55"/>
                  <a:gd name="T20" fmla="*/ 53 w 55"/>
                  <a:gd name="T21" fmla="*/ 0 h 55"/>
                  <a:gd name="T22" fmla="*/ 53 w 55"/>
                  <a:gd name="T23"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6" name="Freeform 239"/>
              <p:cNvSpPr>
                <a:spLocks noEditPoints="1"/>
              </p:cNvSpPr>
              <p:nvPr/>
            </p:nvSpPr>
            <p:spPr bwMode="auto">
              <a:xfrm>
                <a:off x="699770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35 w 48"/>
                  <a:gd name="T21" fmla="*/ 27 h 48"/>
                  <a:gd name="T22" fmla="*/ 48 w 48"/>
                  <a:gd name="T23" fmla="*/ 48 h 48"/>
                  <a:gd name="T24" fmla="*/ 46 w 48"/>
                  <a:gd name="T25" fmla="*/ 48 h 48"/>
                  <a:gd name="T26" fmla="*/ 33 w 48"/>
                  <a:gd name="T27" fmla="*/ 27 h 48"/>
                  <a:gd name="T28" fmla="*/ 2 w 48"/>
                  <a:gd name="T29" fmla="*/ 27 h 48"/>
                  <a:gd name="T30" fmla="*/ 2 w 48"/>
                  <a:gd name="T31" fmla="*/ 48 h 48"/>
                  <a:gd name="T32" fmla="*/ 0 w 48"/>
                  <a:gd name="T33" fmla="*/ 48 h 48"/>
                  <a:gd name="T34" fmla="*/ 0 w 48"/>
                  <a:gd name="T35" fmla="*/ 0 h 48"/>
                  <a:gd name="T36" fmla="*/ 39 w 48"/>
                  <a:gd name="T37" fmla="*/ 24 h 48"/>
                  <a:gd name="T38" fmla="*/ 43 w 48"/>
                  <a:gd name="T39" fmla="*/ 22 h 48"/>
                  <a:gd name="T40" fmla="*/ 45 w 48"/>
                  <a:gd name="T41" fmla="*/ 18 h 48"/>
                  <a:gd name="T42" fmla="*/ 46 w 48"/>
                  <a:gd name="T43" fmla="*/ 13 h 48"/>
                  <a:gd name="T44" fmla="*/ 45 w 48"/>
                  <a:gd name="T45" fmla="*/ 9 h 48"/>
                  <a:gd name="T46" fmla="*/ 43 w 48"/>
                  <a:gd name="T47" fmla="*/ 6 h 48"/>
                  <a:gd name="T48" fmla="*/ 39 w 48"/>
                  <a:gd name="T49" fmla="*/ 3 h 48"/>
                  <a:gd name="T50" fmla="*/ 35 w 48"/>
                  <a:gd name="T51" fmla="*/ 2 h 48"/>
                  <a:gd name="T52" fmla="*/ 2 w 48"/>
                  <a:gd name="T53" fmla="*/ 2 h 48"/>
                  <a:gd name="T54" fmla="*/ 2 w 48"/>
                  <a:gd name="T55" fmla="*/ 25 h 48"/>
                  <a:gd name="T56" fmla="*/ 35 w 48"/>
                  <a:gd name="T57" fmla="*/ 25 h 48"/>
                  <a:gd name="T58" fmla="*/ 39 w 48"/>
                  <a:gd name="T59"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7" name="Freeform 240"/>
              <p:cNvSpPr>
                <a:spLocks noEditPoints="1"/>
              </p:cNvSpPr>
              <p:nvPr/>
            </p:nvSpPr>
            <p:spPr bwMode="auto">
              <a:xfrm>
                <a:off x="7091363" y="-628650"/>
                <a:ext cx="87312" cy="87313"/>
              </a:xfrm>
              <a:custGeom>
                <a:avLst/>
                <a:gdLst>
                  <a:gd name="T0" fmla="*/ 55 w 55"/>
                  <a:gd name="T1" fmla="*/ 55 h 55"/>
                  <a:gd name="T2" fmla="*/ 53 w 55"/>
                  <a:gd name="T3" fmla="*/ 55 h 55"/>
                  <a:gd name="T4" fmla="*/ 50 w 55"/>
                  <a:gd name="T5" fmla="*/ 50 h 55"/>
                  <a:gd name="T6" fmla="*/ 4 w 55"/>
                  <a:gd name="T7" fmla="*/ 50 h 55"/>
                  <a:gd name="T8" fmla="*/ 2 w 55"/>
                  <a:gd name="T9" fmla="*/ 55 h 55"/>
                  <a:gd name="T10" fmla="*/ 0 w 55"/>
                  <a:gd name="T11" fmla="*/ 55 h 55"/>
                  <a:gd name="T12" fmla="*/ 25 w 55"/>
                  <a:gd name="T13" fmla="*/ 0 h 55"/>
                  <a:gd name="T14" fmla="*/ 27 w 55"/>
                  <a:gd name="T15" fmla="*/ 0 h 55"/>
                  <a:gd name="T16" fmla="*/ 55 w 55"/>
                  <a:gd name="T17" fmla="*/ 55 h 55"/>
                  <a:gd name="T18" fmla="*/ 55 w 55"/>
                  <a:gd name="T19" fmla="*/ 55 h 55"/>
                  <a:gd name="T20" fmla="*/ 5 w 55"/>
                  <a:gd name="T21" fmla="*/ 48 h 55"/>
                  <a:gd name="T22" fmla="*/ 49 w 55"/>
                  <a:gd name="T23" fmla="*/ 48 h 55"/>
                  <a:gd name="T24" fmla="*/ 26 w 55"/>
                  <a:gd name="T25" fmla="*/ 3 h 55"/>
                  <a:gd name="T26" fmla="*/ 5 w 55"/>
                  <a:gd name="T27" fmla="*/ 48 h 55"/>
                  <a:gd name="T28" fmla="*/ 5 w 55"/>
                  <a:gd name="T29" fmla="*/ 4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 h="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8" name="Freeform 241"/>
              <p:cNvSpPr>
                <a:spLocks noEditPoints="1"/>
              </p:cNvSpPr>
              <p:nvPr/>
            </p:nvSpPr>
            <p:spPr bwMode="auto">
              <a:xfrm>
                <a:off x="718185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2 w 48"/>
                  <a:gd name="T21" fmla="*/ 27 h 48"/>
                  <a:gd name="T22" fmla="*/ 2 w 48"/>
                  <a:gd name="T23" fmla="*/ 48 h 48"/>
                  <a:gd name="T24" fmla="*/ 0 w 48"/>
                  <a:gd name="T25" fmla="*/ 48 h 48"/>
                  <a:gd name="T26" fmla="*/ 0 w 48"/>
                  <a:gd name="T27" fmla="*/ 0 h 48"/>
                  <a:gd name="T28" fmla="*/ 35 w 48"/>
                  <a:gd name="T29" fmla="*/ 25 h 48"/>
                  <a:gd name="T30" fmla="*/ 39 w 48"/>
                  <a:gd name="T31" fmla="*/ 24 h 48"/>
                  <a:gd name="T32" fmla="*/ 43 w 48"/>
                  <a:gd name="T33" fmla="*/ 22 h 48"/>
                  <a:gd name="T34" fmla="*/ 45 w 48"/>
                  <a:gd name="T35" fmla="*/ 18 h 48"/>
                  <a:gd name="T36" fmla="*/ 46 w 48"/>
                  <a:gd name="T37" fmla="*/ 13 h 48"/>
                  <a:gd name="T38" fmla="*/ 45 w 48"/>
                  <a:gd name="T39" fmla="*/ 9 h 48"/>
                  <a:gd name="T40" fmla="*/ 43 w 48"/>
                  <a:gd name="T41" fmla="*/ 6 h 48"/>
                  <a:gd name="T42" fmla="*/ 39 w 48"/>
                  <a:gd name="T43" fmla="*/ 3 h 48"/>
                  <a:gd name="T44" fmla="*/ 35 w 48"/>
                  <a:gd name="T45" fmla="*/ 2 h 48"/>
                  <a:gd name="T46" fmla="*/ 2 w 48"/>
                  <a:gd name="T47" fmla="*/ 2 h 48"/>
                  <a:gd name="T48" fmla="*/ 2 w 48"/>
                  <a:gd name="T49" fmla="*/ 25 h 48"/>
                  <a:gd name="T50" fmla="*/ 35 w 48"/>
                  <a:gd name="T51" fmla="*/ 2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9" name="Freeform 242"/>
              <p:cNvSpPr/>
              <p:nvPr/>
            </p:nvSpPr>
            <p:spPr bwMode="auto">
              <a:xfrm>
                <a:off x="7273925" y="-628650"/>
                <a:ext cx="3175" cy="87313"/>
              </a:xfrm>
              <a:custGeom>
                <a:avLst/>
                <a:gdLst>
                  <a:gd name="T0" fmla="*/ 0 w 2"/>
                  <a:gd name="T1" fmla="*/ 0 h 55"/>
                  <a:gd name="T2" fmla="*/ 0 w 2"/>
                  <a:gd name="T3" fmla="*/ 55 h 55"/>
                  <a:gd name="T4" fmla="*/ 2 w 2"/>
                  <a:gd name="T5" fmla="*/ 55 h 55"/>
                  <a:gd name="T6" fmla="*/ 2 w 2"/>
                  <a:gd name="T7" fmla="*/ 0 h 55"/>
                  <a:gd name="T8" fmla="*/ 0 w 2"/>
                  <a:gd name="T9" fmla="*/ 0 h 55"/>
                  <a:gd name="T10" fmla="*/ 0 w 2"/>
                  <a:gd name="T11" fmla="*/ 0 h 55"/>
                </a:gdLst>
                <a:ahLst/>
                <a:cxnLst>
                  <a:cxn ang="0">
                    <a:pos x="T0" y="T1"/>
                  </a:cxn>
                  <a:cxn ang="0">
                    <a:pos x="T2" y="T3"/>
                  </a:cxn>
                  <a:cxn ang="0">
                    <a:pos x="T4" y="T5"/>
                  </a:cxn>
                  <a:cxn ang="0">
                    <a:pos x="T6" y="T7"/>
                  </a:cxn>
                  <a:cxn ang="0">
                    <a:pos x="T8" y="T9"/>
                  </a:cxn>
                  <a:cxn ang="0">
                    <a:pos x="T10" y="T11"/>
                  </a:cxn>
                </a:cxnLst>
                <a:rect l="0" t="0" r="r" b="b"/>
                <a:pathLst>
                  <a:path w="2" h="55">
                    <a:moveTo>
                      <a:pt x="0" y="0"/>
                    </a:moveTo>
                    <a:lnTo>
                      <a:pt x="0" y="55"/>
                    </a:lnTo>
                    <a:lnTo>
                      <a:pt x="2" y="55"/>
                    </a:lnTo>
                    <a:lnTo>
                      <a:pt x="2"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0" name="Freeform 243"/>
              <p:cNvSpPr>
                <a:spLocks noEditPoints="1"/>
              </p:cNvSpPr>
              <p:nvPr/>
            </p:nvSpPr>
            <p:spPr bwMode="auto">
              <a:xfrm>
                <a:off x="7285038" y="-628650"/>
                <a:ext cx="88900" cy="87313"/>
              </a:xfrm>
              <a:custGeom>
                <a:avLst/>
                <a:gdLst>
                  <a:gd name="T0" fmla="*/ 0 w 49"/>
                  <a:gd name="T1" fmla="*/ 0 h 48"/>
                  <a:gd name="T2" fmla="*/ 25 w 49"/>
                  <a:gd name="T3" fmla="*/ 0 h 48"/>
                  <a:gd name="T4" fmla="*/ 34 w 49"/>
                  <a:gd name="T5" fmla="*/ 2 h 48"/>
                  <a:gd name="T6" fmla="*/ 42 w 49"/>
                  <a:gd name="T7" fmla="*/ 7 h 48"/>
                  <a:gd name="T8" fmla="*/ 47 w 49"/>
                  <a:gd name="T9" fmla="*/ 15 h 48"/>
                  <a:gd name="T10" fmla="*/ 49 w 49"/>
                  <a:gd name="T11" fmla="*/ 24 h 48"/>
                  <a:gd name="T12" fmla="*/ 47 w 49"/>
                  <a:gd name="T13" fmla="*/ 33 h 48"/>
                  <a:gd name="T14" fmla="*/ 42 w 49"/>
                  <a:gd name="T15" fmla="*/ 41 h 48"/>
                  <a:gd name="T16" fmla="*/ 34 w 49"/>
                  <a:gd name="T17" fmla="*/ 46 h 48"/>
                  <a:gd name="T18" fmla="*/ 25 w 49"/>
                  <a:gd name="T19" fmla="*/ 48 h 48"/>
                  <a:gd name="T20" fmla="*/ 0 w 49"/>
                  <a:gd name="T21" fmla="*/ 48 h 48"/>
                  <a:gd name="T22" fmla="*/ 0 w 49"/>
                  <a:gd name="T23" fmla="*/ 0 h 48"/>
                  <a:gd name="T24" fmla="*/ 25 w 49"/>
                  <a:gd name="T25" fmla="*/ 46 h 48"/>
                  <a:gd name="T26" fmla="*/ 33 w 49"/>
                  <a:gd name="T27" fmla="*/ 44 h 48"/>
                  <a:gd name="T28" fmla="*/ 40 w 49"/>
                  <a:gd name="T29" fmla="*/ 39 h 48"/>
                  <a:gd name="T30" fmla="*/ 45 w 49"/>
                  <a:gd name="T31" fmla="*/ 32 h 48"/>
                  <a:gd name="T32" fmla="*/ 47 w 49"/>
                  <a:gd name="T33" fmla="*/ 24 h 48"/>
                  <a:gd name="T34" fmla="*/ 45 w 49"/>
                  <a:gd name="T35" fmla="*/ 15 h 48"/>
                  <a:gd name="T36" fmla="*/ 40 w 49"/>
                  <a:gd name="T37" fmla="*/ 9 h 48"/>
                  <a:gd name="T38" fmla="*/ 33 w 49"/>
                  <a:gd name="T39" fmla="*/ 4 h 48"/>
                  <a:gd name="T40" fmla="*/ 25 w 49"/>
                  <a:gd name="T41" fmla="*/ 2 h 48"/>
                  <a:gd name="T42" fmla="*/ 2 w 49"/>
                  <a:gd name="T43" fmla="*/ 2 h 48"/>
                  <a:gd name="T44" fmla="*/ 2 w 49"/>
                  <a:gd name="T45" fmla="*/ 46 h 48"/>
                  <a:gd name="T46" fmla="*/ 25 w 49"/>
                  <a:gd name="T47" fmla="*/ 46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9" h="48">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1" name="Freeform 244"/>
              <p:cNvSpPr/>
              <p:nvPr/>
            </p:nvSpPr>
            <p:spPr bwMode="auto">
              <a:xfrm>
                <a:off x="7378700" y="-628650"/>
                <a:ext cx="88900" cy="87313"/>
              </a:xfrm>
              <a:custGeom>
                <a:avLst/>
                <a:gdLst>
                  <a:gd name="T0" fmla="*/ 0 w 56"/>
                  <a:gd name="T1" fmla="*/ 0 h 55"/>
                  <a:gd name="T2" fmla="*/ 56 w 56"/>
                  <a:gd name="T3" fmla="*/ 0 h 55"/>
                  <a:gd name="T4" fmla="*/ 56 w 56"/>
                  <a:gd name="T5" fmla="*/ 2 h 55"/>
                  <a:gd name="T6" fmla="*/ 1 w 56"/>
                  <a:gd name="T7" fmla="*/ 2 h 55"/>
                  <a:gd name="T8" fmla="*/ 1 w 56"/>
                  <a:gd name="T9" fmla="*/ 26 h 55"/>
                  <a:gd name="T10" fmla="*/ 54 w 56"/>
                  <a:gd name="T11" fmla="*/ 26 h 55"/>
                  <a:gd name="T12" fmla="*/ 54 w 56"/>
                  <a:gd name="T13" fmla="*/ 28 h 55"/>
                  <a:gd name="T14" fmla="*/ 1 w 56"/>
                  <a:gd name="T15" fmla="*/ 28 h 55"/>
                  <a:gd name="T16" fmla="*/ 1 w 56"/>
                  <a:gd name="T17" fmla="*/ 53 h 55"/>
                  <a:gd name="T18" fmla="*/ 56 w 56"/>
                  <a:gd name="T19" fmla="*/ 53 h 55"/>
                  <a:gd name="T20" fmla="*/ 56 w 56"/>
                  <a:gd name="T21" fmla="*/ 55 h 55"/>
                  <a:gd name="T22" fmla="*/ 0 w 56"/>
                  <a:gd name="T23" fmla="*/ 55 h 55"/>
                  <a:gd name="T24" fmla="*/ 0 w 56"/>
                  <a:gd name="T25" fmla="*/ 0 h 55"/>
                  <a:gd name="T26" fmla="*/ 0 w 56"/>
                  <a:gd name="T2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6" h="55">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2" name="Freeform 245"/>
              <p:cNvSpPr/>
              <p:nvPr/>
            </p:nvSpPr>
            <p:spPr bwMode="auto">
              <a:xfrm>
                <a:off x="7469188" y="-628650"/>
                <a:ext cx="171450" cy="87313"/>
              </a:xfrm>
              <a:custGeom>
                <a:avLst/>
                <a:gdLst>
                  <a:gd name="T0" fmla="*/ 92 w 94"/>
                  <a:gd name="T1" fmla="*/ 24 h 48"/>
                  <a:gd name="T2" fmla="*/ 91 w 94"/>
                  <a:gd name="T3" fmla="*/ 15 h 48"/>
                  <a:gd name="T4" fmla="*/ 86 w 94"/>
                  <a:gd name="T5" fmla="*/ 8 h 48"/>
                  <a:gd name="T6" fmla="*/ 79 w 94"/>
                  <a:gd name="T7" fmla="*/ 3 h 48"/>
                  <a:gd name="T8" fmla="*/ 70 w 94"/>
                  <a:gd name="T9" fmla="*/ 2 h 48"/>
                  <a:gd name="T10" fmla="*/ 63 w 94"/>
                  <a:gd name="T11" fmla="*/ 3 h 48"/>
                  <a:gd name="T12" fmla="*/ 56 w 94"/>
                  <a:gd name="T13" fmla="*/ 7 h 48"/>
                  <a:gd name="T14" fmla="*/ 51 w 94"/>
                  <a:gd name="T15" fmla="*/ 14 h 48"/>
                  <a:gd name="T16" fmla="*/ 49 w 94"/>
                  <a:gd name="T17" fmla="*/ 24 h 48"/>
                  <a:gd name="T18" fmla="*/ 46 w 94"/>
                  <a:gd name="T19" fmla="*/ 34 h 48"/>
                  <a:gd name="T20" fmla="*/ 41 w 94"/>
                  <a:gd name="T21" fmla="*/ 41 h 48"/>
                  <a:gd name="T22" fmla="*/ 33 w 94"/>
                  <a:gd name="T23" fmla="*/ 46 h 48"/>
                  <a:gd name="T24" fmla="*/ 24 w 94"/>
                  <a:gd name="T25" fmla="*/ 48 h 48"/>
                  <a:gd name="T26" fmla="*/ 15 w 94"/>
                  <a:gd name="T27" fmla="*/ 46 h 48"/>
                  <a:gd name="T28" fmla="*/ 7 w 94"/>
                  <a:gd name="T29" fmla="*/ 41 h 48"/>
                  <a:gd name="T30" fmla="*/ 2 w 94"/>
                  <a:gd name="T31" fmla="*/ 33 h 48"/>
                  <a:gd name="T32" fmla="*/ 0 w 94"/>
                  <a:gd name="T33" fmla="*/ 24 h 48"/>
                  <a:gd name="T34" fmla="*/ 2 w 94"/>
                  <a:gd name="T35" fmla="*/ 14 h 48"/>
                  <a:gd name="T36" fmla="*/ 7 w 94"/>
                  <a:gd name="T37" fmla="*/ 7 h 48"/>
                  <a:gd name="T38" fmla="*/ 15 w 94"/>
                  <a:gd name="T39" fmla="*/ 1 h 48"/>
                  <a:gd name="T40" fmla="*/ 24 w 94"/>
                  <a:gd name="T41" fmla="*/ 0 h 48"/>
                  <a:gd name="T42" fmla="*/ 24 w 94"/>
                  <a:gd name="T43" fmla="*/ 1 h 48"/>
                  <a:gd name="T44" fmla="*/ 16 w 94"/>
                  <a:gd name="T45" fmla="*/ 3 h 48"/>
                  <a:gd name="T46" fmla="*/ 9 w 94"/>
                  <a:gd name="T47" fmla="*/ 8 h 48"/>
                  <a:gd name="T48" fmla="*/ 4 w 94"/>
                  <a:gd name="T49" fmla="*/ 15 h 48"/>
                  <a:gd name="T50" fmla="*/ 2 w 94"/>
                  <a:gd name="T51" fmla="*/ 24 h 48"/>
                  <a:gd name="T52" fmla="*/ 4 w 94"/>
                  <a:gd name="T53" fmla="*/ 32 h 48"/>
                  <a:gd name="T54" fmla="*/ 9 w 94"/>
                  <a:gd name="T55" fmla="*/ 39 h 48"/>
                  <a:gd name="T56" fmla="*/ 16 w 94"/>
                  <a:gd name="T57" fmla="*/ 44 h 48"/>
                  <a:gd name="T58" fmla="*/ 24 w 94"/>
                  <a:gd name="T59" fmla="*/ 46 h 48"/>
                  <a:gd name="T60" fmla="*/ 33 w 94"/>
                  <a:gd name="T61" fmla="*/ 44 h 48"/>
                  <a:gd name="T62" fmla="*/ 39 w 94"/>
                  <a:gd name="T63" fmla="*/ 40 h 48"/>
                  <a:gd name="T64" fmla="*/ 44 w 94"/>
                  <a:gd name="T65" fmla="*/ 33 h 48"/>
                  <a:gd name="T66" fmla="*/ 46 w 94"/>
                  <a:gd name="T67" fmla="*/ 24 h 48"/>
                  <a:gd name="T68" fmla="*/ 49 w 94"/>
                  <a:gd name="T69" fmla="*/ 14 h 48"/>
                  <a:gd name="T70" fmla="*/ 54 w 94"/>
                  <a:gd name="T71" fmla="*/ 6 h 48"/>
                  <a:gd name="T72" fmla="*/ 61 w 94"/>
                  <a:gd name="T73" fmla="*/ 1 h 48"/>
                  <a:gd name="T74" fmla="*/ 70 w 94"/>
                  <a:gd name="T75" fmla="*/ 0 h 48"/>
                  <a:gd name="T76" fmla="*/ 80 w 94"/>
                  <a:gd name="T77" fmla="*/ 2 h 48"/>
                  <a:gd name="T78" fmla="*/ 87 w 94"/>
                  <a:gd name="T79" fmla="*/ 7 h 48"/>
                  <a:gd name="T80" fmla="*/ 92 w 94"/>
                  <a:gd name="T81" fmla="*/ 14 h 48"/>
                  <a:gd name="T82" fmla="*/ 94 w 94"/>
                  <a:gd name="T83" fmla="*/ 24 h 48"/>
                  <a:gd name="T84" fmla="*/ 93 w 94"/>
                  <a:gd name="T85" fmla="*/ 31 h 48"/>
                  <a:gd name="T86" fmla="*/ 90 w 94"/>
                  <a:gd name="T87" fmla="*/ 37 h 48"/>
                  <a:gd name="T88" fmla="*/ 86 w 94"/>
                  <a:gd name="T89" fmla="*/ 42 h 48"/>
                  <a:gd name="T90" fmla="*/ 80 w 94"/>
                  <a:gd name="T91" fmla="*/ 46 h 48"/>
                  <a:gd name="T92" fmla="*/ 80 w 94"/>
                  <a:gd name="T93" fmla="*/ 44 h 48"/>
                  <a:gd name="T94" fmla="*/ 85 w 94"/>
                  <a:gd name="T95" fmla="*/ 40 h 48"/>
                  <a:gd name="T96" fmla="*/ 89 w 94"/>
                  <a:gd name="T97" fmla="*/ 35 h 48"/>
                  <a:gd name="T98" fmla="*/ 92 w 94"/>
                  <a:gd name="T99" fmla="*/ 30 h 48"/>
                  <a:gd name="T100" fmla="*/ 92 w 94"/>
                  <a:gd name="T101"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4" h="48">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3" name="Freeform 246"/>
              <p:cNvSpPr/>
              <p:nvPr/>
            </p:nvSpPr>
            <p:spPr bwMode="auto">
              <a:xfrm>
                <a:off x="7645400" y="-628650"/>
                <a:ext cx="6350" cy="87313"/>
              </a:xfrm>
              <a:custGeom>
                <a:avLst/>
                <a:gdLst>
                  <a:gd name="T0" fmla="*/ 0 w 4"/>
                  <a:gd name="T1" fmla="*/ 0 h 55"/>
                  <a:gd name="T2" fmla="*/ 0 w 4"/>
                  <a:gd name="T3" fmla="*/ 55 h 55"/>
                  <a:gd name="T4" fmla="*/ 4 w 4"/>
                  <a:gd name="T5" fmla="*/ 55 h 55"/>
                  <a:gd name="T6" fmla="*/ 4 w 4"/>
                  <a:gd name="T7" fmla="*/ 0 h 55"/>
                  <a:gd name="T8" fmla="*/ 0 w 4"/>
                  <a:gd name="T9" fmla="*/ 0 h 55"/>
                  <a:gd name="T10" fmla="*/ 0 w 4"/>
                  <a:gd name="T11" fmla="*/ 0 h 55"/>
                </a:gdLst>
                <a:ahLst/>
                <a:cxnLst>
                  <a:cxn ang="0">
                    <a:pos x="T0" y="T1"/>
                  </a:cxn>
                  <a:cxn ang="0">
                    <a:pos x="T2" y="T3"/>
                  </a:cxn>
                  <a:cxn ang="0">
                    <a:pos x="T4" y="T5"/>
                  </a:cxn>
                  <a:cxn ang="0">
                    <a:pos x="T6" y="T7"/>
                  </a:cxn>
                  <a:cxn ang="0">
                    <a:pos x="T8" y="T9"/>
                  </a:cxn>
                  <a:cxn ang="0">
                    <a:pos x="T10" y="T11"/>
                  </a:cxn>
                </a:cxnLst>
                <a:rect l="0" t="0" r="r" b="b"/>
                <a:pathLst>
                  <a:path w="4" h="55">
                    <a:moveTo>
                      <a:pt x="0" y="0"/>
                    </a:moveTo>
                    <a:lnTo>
                      <a:pt x="0" y="55"/>
                    </a:lnTo>
                    <a:lnTo>
                      <a:pt x="4" y="55"/>
                    </a:lnTo>
                    <a:lnTo>
                      <a:pt x="4"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4" name="Freeform 247"/>
              <p:cNvSpPr/>
              <p:nvPr/>
            </p:nvSpPr>
            <p:spPr bwMode="auto">
              <a:xfrm>
                <a:off x="7656513" y="-628650"/>
                <a:ext cx="88900" cy="87313"/>
              </a:xfrm>
              <a:custGeom>
                <a:avLst/>
                <a:gdLst>
                  <a:gd name="T0" fmla="*/ 4 w 49"/>
                  <a:gd name="T1" fmla="*/ 32 h 48"/>
                  <a:gd name="T2" fmla="*/ 9 w 49"/>
                  <a:gd name="T3" fmla="*/ 39 h 48"/>
                  <a:gd name="T4" fmla="*/ 16 w 49"/>
                  <a:gd name="T5" fmla="*/ 44 h 48"/>
                  <a:gd name="T6" fmla="*/ 24 w 49"/>
                  <a:gd name="T7" fmla="*/ 46 h 48"/>
                  <a:gd name="T8" fmla="*/ 33 w 49"/>
                  <a:gd name="T9" fmla="*/ 44 h 48"/>
                  <a:gd name="T10" fmla="*/ 40 w 49"/>
                  <a:gd name="T11" fmla="*/ 39 h 48"/>
                  <a:gd name="T12" fmla="*/ 45 w 49"/>
                  <a:gd name="T13" fmla="*/ 32 h 48"/>
                  <a:gd name="T14" fmla="*/ 47 w 49"/>
                  <a:gd name="T15" fmla="*/ 24 h 48"/>
                  <a:gd name="T16" fmla="*/ 47 w 49"/>
                  <a:gd name="T17" fmla="*/ 24 h 48"/>
                  <a:gd name="T18" fmla="*/ 26 w 49"/>
                  <a:gd name="T19" fmla="*/ 24 h 48"/>
                  <a:gd name="T20" fmla="*/ 26 w 49"/>
                  <a:gd name="T21" fmla="*/ 22 h 48"/>
                  <a:gd name="T22" fmla="*/ 49 w 49"/>
                  <a:gd name="T23" fmla="*/ 22 h 48"/>
                  <a:gd name="T24" fmla="*/ 49 w 49"/>
                  <a:gd name="T25" fmla="*/ 24 h 48"/>
                  <a:gd name="T26" fmla="*/ 47 w 49"/>
                  <a:gd name="T27" fmla="*/ 33 h 48"/>
                  <a:gd name="T28" fmla="*/ 41 w 49"/>
                  <a:gd name="T29" fmla="*/ 41 h 48"/>
                  <a:gd name="T30" fmla="*/ 34 w 49"/>
                  <a:gd name="T31" fmla="*/ 46 h 48"/>
                  <a:gd name="T32" fmla="*/ 24 w 49"/>
                  <a:gd name="T33" fmla="*/ 48 h 48"/>
                  <a:gd name="T34" fmla="*/ 15 w 49"/>
                  <a:gd name="T35" fmla="*/ 46 h 48"/>
                  <a:gd name="T36" fmla="*/ 7 w 49"/>
                  <a:gd name="T37" fmla="*/ 41 h 48"/>
                  <a:gd name="T38" fmla="*/ 2 w 49"/>
                  <a:gd name="T39" fmla="*/ 33 h 48"/>
                  <a:gd name="T40" fmla="*/ 0 w 49"/>
                  <a:gd name="T41" fmla="*/ 24 h 48"/>
                  <a:gd name="T42" fmla="*/ 0 w 49"/>
                  <a:gd name="T43" fmla="*/ 24 h 48"/>
                  <a:gd name="T44" fmla="*/ 2 w 49"/>
                  <a:gd name="T45" fmla="*/ 14 h 48"/>
                  <a:gd name="T46" fmla="*/ 7 w 49"/>
                  <a:gd name="T47" fmla="*/ 7 h 48"/>
                  <a:gd name="T48" fmla="*/ 15 w 49"/>
                  <a:gd name="T49" fmla="*/ 1 h 48"/>
                  <a:gd name="T50" fmla="*/ 24 w 49"/>
                  <a:gd name="T51" fmla="*/ 0 h 48"/>
                  <a:gd name="T52" fmla="*/ 31 w 49"/>
                  <a:gd name="T53" fmla="*/ 1 h 48"/>
                  <a:gd name="T54" fmla="*/ 38 w 49"/>
                  <a:gd name="T55" fmla="*/ 3 h 48"/>
                  <a:gd name="T56" fmla="*/ 34 w 49"/>
                  <a:gd name="T57" fmla="*/ 3 h 48"/>
                  <a:gd name="T58" fmla="*/ 29 w 49"/>
                  <a:gd name="T59" fmla="*/ 2 h 48"/>
                  <a:gd name="T60" fmla="*/ 24 w 49"/>
                  <a:gd name="T61" fmla="*/ 1 h 48"/>
                  <a:gd name="T62" fmla="*/ 16 w 49"/>
                  <a:gd name="T63" fmla="*/ 3 h 48"/>
                  <a:gd name="T64" fmla="*/ 9 w 49"/>
                  <a:gd name="T65" fmla="*/ 8 h 48"/>
                  <a:gd name="T66" fmla="*/ 4 w 49"/>
                  <a:gd name="T67" fmla="*/ 15 h 48"/>
                  <a:gd name="T68" fmla="*/ 2 w 49"/>
                  <a:gd name="T69" fmla="*/ 24 h 48"/>
                  <a:gd name="T70" fmla="*/ 4 w 49"/>
                  <a:gd name="T71"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 h="48">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5" name="Freeform 248"/>
              <p:cNvSpPr/>
              <p:nvPr/>
            </p:nvSpPr>
            <p:spPr bwMode="auto">
              <a:xfrm>
                <a:off x="7750175" y="-628650"/>
                <a:ext cx="87312" cy="87313"/>
              </a:xfrm>
              <a:custGeom>
                <a:avLst/>
                <a:gdLst>
                  <a:gd name="T0" fmla="*/ 53 w 55"/>
                  <a:gd name="T1" fmla="*/ 0 h 55"/>
                  <a:gd name="T2" fmla="*/ 55 w 55"/>
                  <a:gd name="T3" fmla="*/ 0 h 55"/>
                  <a:gd name="T4" fmla="*/ 55 w 55"/>
                  <a:gd name="T5" fmla="*/ 55 h 55"/>
                  <a:gd name="T6" fmla="*/ 53 w 55"/>
                  <a:gd name="T7" fmla="*/ 55 h 55"/>
                  <a:gd name="T8" fmla="*/ 2 w 55"/>
                  <a:gd name="T9" fmla="*/ 3 h 55"/>
                  <a:gd name="T10" fmla="*/ 2 w 55"/>
                  <a:gd name="T11" fmla="*/ 55 h 55"/>
                  <a:gd name="T12" fmla="*/ 0 w 55"/>
                  <a:gd name="T13" fmla="*/ 55 h 55"/>
                  <a:gd name="T14" fmla="*/ 0 w 55"/>
                  <a:gd name="T15" fmla="*/ 0 h 55"/>
                  <a:gd name="T16" fmla="*/ 2 w 55"/>
                  <a:gd name="T17" fmla="*/ 0 h 55"/>
                  <a:gd name="T18" fmla="*/ 53 w 55"/>
                  <a:gd name="T19" fmla="*/ 51 h 55"/>
                  <a:gd name="T20" fmla="*/ 53 w 55"/>
                  <a:gd name="T21" fmla="*/ 0 h 55"/>
                  <a:gd name="T22" fmla="*/ 53 w 55"/>
                  <a:gd name="T23"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6" name="Freeform 249"/>
              <p:cNvSpPr>
                <a:spLocks noEditPoints="1"/>
              </p:cNvSpPr>
              <p:nvPr/>
            </p:nvSpPr>
            <p:spPr bwMode="auto">
              <a:xfrm>
                <a:off x="6997700" y="-892175"/>
                <a:ext cx="214312" cy="209550"/>
              </a:xfrm>
              <a:custGeom>
                <a:avLst/>
                <a:gdLst>
                  <a:gd name="T0" fmla="*/ 32 w 117"/>
                  <a:gd name="T1" fmla="*/ 5 h 115"/>
                  <a:gd name="T2" fmla="*/ 32 w 117"/>
                  <a:gd name="T3" fmla="*/ 7 h 115"/>
                  <a:gd name="T4" fmla="*/ 27 w 117"/>
                  <a:gd name="T5" fmla="*/ 13 h 115"/>
                  <a:gd name="T6" fmla="*/ 38 w 117"/>
                  <a:gd name="T7" fmla="*/ 19 h 115"/>
                  <a:gd name="T8" fmla="*/ 48 w 117"/>
                  <a:gd name="T9" fmla="*/ 26 h 115"/>
                  <a:gd name="T10" fmla="*/ 20 w 117"/>
                  <a:gd name="T11" fmla="*/ 25 h 115"/>
                  <a:gd name="T12" fmla="*/ 8 w 117"/>
                  <a:gd name="T13" fmla="*/ 41 h 115"/>
                  <a:gd name="T14" fmla="*/ 24 w 117"/>
                  <a:gd name="T15" fmla="*/ 1 h 115"/>
                  <a:gd name="T16" fmla="*/ 23 w 117"/>
                  <a:gd name="T17" fmla="*/ 64 h 115"/>
                  <a:gd name="T18" fmla="*/ 20 w 117"/>
                  <a:gd name="T19" fmla="*/ 48 h 115"/>
                  <a:gd name="T20" fmla="*/ 10 w 117"/>
                  <a:gd name="T21" fmla="*/ 40 h 115"/>
                  <a:gd name="T22" fmla="*/ 20 w 117"/>
                  <a:gd name="T23" fmla="*/ 41 h 115"/>
                  <a:gd name="T24" fmla="*/ 42 w 117"/>
                  <a:gd name="T25" fmla="*/ 41 h 115"/>
                  <a:gd name="T26" fmla="*/ 43 w 117"/>
                  <a:gd name="T27" fmla="*/ 48 h 115"/>
                  <a:gd name="T28" fmla="*/ 30 w 117"/>
                  <a:gd name="T29" fmla="*/ 48 h 115"/>
                  <a:gd name="T30" fmla="*/ 39 w 117"/>
                  <a:gd name="T31" fmla="*/ 64 h 115"/>
                  <a:gd name="T32" fmla="*/ 49 w 117"/>
                  <a:gd name="T33" fmla="*/ 71 h 115"/>
                  <a:gd name="T34" fmla="*/ 30 w 117"/>
                  <a:gd name="T35" fmla="*/ 71 h 115"/>
                  <a:gd name="T36" fmla="*/ 35 w 117"/>
                  <a:gd name="T37" fmla="*/ 93 h 115"/>
                  <a:gd name="T38" fmla="*/ 48 w 117"/>
                  <a:gd name="T39" fmla="*/ 92 h 115"/>
                  <a:gd name="T40" fmla="*/ 24 w 117"/>
                  <a:gd name="T41" fmla="*/ 108 h 115"/>
                  <a:gd name="T42" fmla="*/ 23 w 117"/>
                  <a:gd name="T43" fmla="*/ 95 h 115"/>
                  <a:gd name="T44" fmla="*/ 15 w 117"/>
                  <a:gd name="T45" fmla="*/ 71 h 115"/>
                  <a:gd name="T46" fmla="*/ 0 w 117"/>
                  <a:gd name="T47" fmla="*/ 63 h 115"/>
                  <a:gd name="T48" fmla="*/ 66 w 117"/>
                  <a:gd name="T49" fmla="*/ 66 h 115"/>
                  <a:gd name="T50" fmla="*/ 53 w 117"/>
                  <a:gd name="T51" fmla="*/ 67 h 115"/>
                  <a:gd name="T52" fmla="*/ 54 w 117"/>
                  <a:gd name="T53" fmla="*/ 57 h 115"/>
                  <a:gd name="T54" fmla="*/ 53 w 117"/>
                  <a:gd name="T55" fmla="*/ 28 h 115"/>
                  <a:gd name="T56" fmla="*/ 82 w 117"/>
                  <a:gd name="T57" fmla="*/ 28 h 115"/>
                  <a:gd name="T58" fmla="*/ 94 w 117"/>
                  <a:gd name="T59" fmla="*/ 0 h 115"/>
                  <a:gd name="T60" fmla="*/ 105 w 117"/>
                  <a:gd name="T61" fmla="*/ 5 h 115"/>
                  <a:gd name="T62" fmla="*/ 98 w 117"/>
                  <a:gd name="T63" fmla="*/ 10 h 115"/>
                  <a:gd name="T64" fmla="*/ 95 w 117"/>
                  <a:gd name="T65" fmla="*/ 28 h 115"/>
                  <a:gd name="T66" fmla="*/ 104 w 117"/>
                  <a:gd name="T67" fmla="*/ 37 h 115"/>
                  <a:gd name="T68" fmla="*/ 105 w 117"/>
                  <a:gd name="T69" fmla="*/ 67 h 115"/>
                  <a:gd name="T70" fmla="*/ 95 w 117"/>
                  <a:gd name="T71" fmla="*/ 66 h 115"/>
                  <a:gd name="T72" fmla="*/ 92 w 117"/>
                  <a:gd name="T73" fmla="*/ 102 h 115"/>
                  <a:gd name="T74" fmla="*/ 100 w 117"/>
                  <a:gd name="T75" fmla="*/ 108 h 115"/>
                  <a:gd name="T76" fmla="*/ 117 w 117"/>
                  <a:gd name="T77" fmla="*/ 99 h 115"/>
                  <a:gd name="T78" fmla="*/ 94 w 117"/>
                  <a:gd name="T79" fmla="*/ 114 h 115"/>
                  <a:gd name="T80" fmla="*/ 84 w 117"/>
                  <a:gd name="T81" fmla="*/ 66 h 115"/>
                  <a:gd name="T82" fmla="*/ 67 w 117"/>
                  <a:gd name="T83" fmla="*/ 96 h 115"/>
                  <a:gd name="T84" fmla="*/ 35 w 117"/>
                  <a:gd name="T85" fmla="*/ 108 h 115"/>
                  <a:gd name="T86" fmla="*/ 66 w 117"/>
                  <a:gd name="T87" fmla="*/ 66 h 115"/>
                  <a:gd name="T88" fmla="*/ 74 w 117"/>
                  <a:gd name="T89" fmla="*/ 19 h 115"/>
                  <a:gd name="T90" fmla="*/ 54 w 117"/>
                  <a:gd name="T91" fmla="*/ 5 h 115"/>
                  <a:gd name="T92" fmla="*/ 61 w 117"/>
                  <a:gd name="T93" fmla="*/ 35 h 115"/>
                  <a:gd name="T94" fmla="*/ 97 w 117"/>
                  <a:gd name="T95" fmla="*/ 60 h 115"/>
                  <a:gd name="T96" fmla="*/ 61 w 117"/>
                  <a:gd name="T97" fmla="*/ 35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17" h="115">
                    <a:moveTo>
                      <a:pt x="24" y="1"/>
                    </a:moveTo>
                    <a:cubicBezTo>
                      <a:pt x="32" y="5"/>
                      <a:pt x="32" y="5"/>
                      <a:pt x="32" y="5"/>
                    </a:cubicBezTo>
                    <a:cubicBezTo>
                      <a:pt x="34" y="6"/>
                      <a:pt x="34" y="6"/>
                      <a:pt x="34" y="6"/>
                    </a:cubicBezTo>
                    <a:cubicBezTo>
                      <a:pt x="34" y="6"/>
                      <a:pt x="33" y="6"/>
                      <a:pt x="32" y="7"/>
                    </a:cubicBezTo>
                    <a:cubicBezTo>
                      <a:pt x="31" y="7"/>
                      <a:pt x="29" y="8"/>
                      <a:pt x="29" y="10"/>
                    </a:cubicBezTo>
                    <a:cubicBezTo>
                      <a:pt x="28" y="11"/>
                      <a:pt x="28" y="12"/>
                      <a:pt x="27" y="13"/>
                    </a:cubicBezTo>
                    <a:cubicBezTo>
                      <a:pt x="26" y="15"/>
                      <a:pt x="24" y="17"/>
                      <a:pt x="23" y="19"/>
                    </a:cubicBezTo>
                    <a:cubicBezTo>
                      <a:pt x="38" y="19"/>
                      <a:pt x="38" y="19"/>
                      <a:pt x="38" y="19"/>
                    </a:cubicBezTo>
                    <a:cubicBezTo>
                      <a:pt x="42" y="19"/>
                      <a:pt x="45" y="19"/>
                      <a:pt x="48" y="19"/>
                    </a:cubicBezTo>
                    <a:cubicBezTo>
                      <a:pt x="48" y="26"/>
                      <a:pt x="48" y="26"/>
                      <a:pt x="48" y="26"/>
                    </a:cubicBezTo>
                    <a:cubicBezTo>
                      <a:pt x="45" y="26"/>
                      <a:pt x="42" y="25"/>
                      <a:pt x="38" y="25"/>
                    </a:cubicBezTo>
                    <a:cubicBezTo>
                      <a:pt x="20" y="25"/>
                      <a:pt x="20" y="25"/>
                      <a:pt x="20" y="25"/>
                    </a:cubicBezTo>
                    <a:cubicBezTo>
                      <a:pt x="20" y="26"/>
                      <a:pt x="19" y="27"/>
                      <a:pt x="18" y="28"/>
                    </a:cubicBezTo>
                    <a:cubicBezTo>
                      <a:pt x="14" y="34"/>
                      <a:pt x="11" y="38"/>
                      <a:pt x="8" y="41"/>
                    </a:cubicBezTo>
                    <a:cubicBezTo>
                      <a:pt x="6" y="39"/>
                      <a:pt x="3" y="38"/>
                      <a:pt x="0" y="37"/>
                    </a:cubicBezTo>
                    <a:cubicBezTo>
                      <a:pt x="10" y="29"/>
                      <a:pt x="18" y="17"/>
                      <a:pt x="24" y="1"/>
                    </a:cubicBezTo>
                    <a:close/>
                    <a:moveTo>
                      <a:pt x="15" y="64"/>
                    </a:moveTo>
                    <a:cubicBezTo>
                      <a:pt x="23" y="64"/>
                      <a:pt x="23" y="64"/>
                      <a:pt x="23" y="64"/>
                    </a:cubicBezTo>
                    <a:cubicBezTo>
                      <a:pt x="23" y="48"/>
                      <a:pt x="23" y="48"/>
                      <a:pt x="23" y="48"/>
                    </a:cubicBezTo>
                    <a:cubicBezTo>
                      <a:pt x="20" y="48"/>
                      <a:pt x="20" y="48"/>
                      <a:pt x="20" y="48"/>
                    </a:cubicBezTo>
                    <a:cubicBezTo>
                      <a:pt x="17" y="48"/>
                      <a:pt x="14" y="48"/>
                      <a:pt x="10" y="48"/>
                    </a:cubicBezTo>
                    <a:cubicBezTo>
                      <a:pt x="10" y="40"/>
                      <a:pt x="10" y="40"/>
                      <a:pt x="10" y="40"/>
                    </a:cubicBezTo>
                    <a:cubicBezTo>
                      <a:pt x="10" y="40"/>
                      <a:pt x="11" y="40"/>
                      <a:pt x="12" y="41"/>
                    </a:cubicBezTo>
                    <a:cubicBezTo>
                      <a:pt x="15" y="41"/>
                      <a:pt x="18" y="41"/>
                      <a:pt x="20" y="41"/>
                    </a:cubicBezTo>
                    <a:cubicBezTo>
                      <a:pt x="33" y="41"/>
                      <a:pt x="33" y="41"/>
                      <a:pt x="33" y="41"/>
                    </a:cubicBezTo>
                    <a:cubicBezTo>
                      <a:pt x="35" y="41"/>
                      <a:pt x="38" y="41"/>
                      <a:pt x="42" y="41"/>
                    </a:cubicBezTo>
                    <a:cubicBezTo>
                      <a:pt x="42" y="40"/>
                      <a:pt x="43" y="40"/>
                      <a:pt x="43" y="40"/>
                    </a:cubicBezTo>
                    <a:cubicBezTo>
                      <a:pt x="43" y="48"/>
                      <a:pt x="43" y="48"/>
                      <a:pt x="43" y="48"/>
                    </a:cubicBezTo>
                    <a:cubicBezTo>
                      <a:pt x="41" y="48"/>
                      <a:pt x="37" y="48"/>
                      <a:pt x="33" y="48"/>
                    </a:cubicBezTo>
                    <a:cubicBezTo>
                      <a:pt x="30" y="48"/>
                      <a:pt x="30" y="48"/>
                      <a:pt x="30" y="48"/>
                    </a:cubicBezTo>
                    <a:cubicBezTo>
                      <a:pt x="30" y="64"/>
                      <a:pt x="30" y="64"/>
                      <a:pt x="30" y="64"/>
                    </a:cubicBezTo>
                    <a:cubicBezTo>
                      <a:pt x="39" y="64"/>
                      <a:pt x="39" y="64"/>
                      <a:pt x="39" y="64"/>
                    </a:cubicBezTo>
                    <a:cubicBezTo>
                      <a:pt x="40" y="64"/>
                      <a:pt x="44" y="64"/>
                      <a:pt x="49" y="63"/>
                    </a:cubicBezTo>
                    <a:cubicBezTo>
                      <a:pt x="49" y="71"/>
                      <a:pt x="49" y="71"/>
                      <a:pt x="49" y="71"/>
                    </a:cubicBezTo>
                    <a:cubicBezTo>
                      <a:pt x="45" y="71"/>
                      <a:pt x="42" y="71"/>
                      <a:pt x="39" y="71"/>
                    </a:cubicBezTo>
                    <a:cubicBezTo>
                      <a:pt x="30" y="71"/>
                      <a:pt x="30" y="71"/>
                      <a:pt x="30" y="71"/>
                    </a:cubicBezTo>
                    <a:cubicBezTo>
                      <a:pt x="30" y="96"/>
                      <a:pt x="30" y="96"/>
                      <a:pt x="30" y="96"/>
                    </a:cubicBezTo>
                    <a:cubicBezTo>
                      <a:pt x="31" y="95"/>
                      <a:pt x="33" y="94"/>
                      <a:pt x="35" y="93"/>
                    </a:cubicBezTo>
                    <a:cubicBezTo>
                      <a:pt x="37" y="91"/>
                      <a:pt x="41" y="88"/>
                      <a:pt x="46" y="84"/>
                    </a:cubicBezTo>
                    <a:cubicBezTo>
                      <a:pt x="46" y="87"/>
                      <a:pt x="47" y="89"/>
                      <a:pt x="48" y="92"/>
                    </a:cubicBezTo>
                    <a:cubicBezTo>
                      <a:pt x="47" y="92"/>
                      <a:pt x="46" y="93"/>
                      <a:pt x="45" y="94"/>
                    </a:cubicBezTo>
                    <a:cubicBezTo>
                      <a:pt x="35" y="99"/>
                      <a:pt x="28" y="104"/>
                      <a:pt x="24" y="108"/>
                    </a:cubicBezTo>
                    <a:cubicBezTo>
                      <a:pt x="23" y="105"/>
                      <a:pt x="21" y="103"/>
                      <a:pt x="19" y="100"/>
                    </a:cubicBezTo>
                    <a:cubicBezTo>
                      <a:pt x="22" y="100"/>
                      <a:pt x="23" y="98"/>
                      <a:pt x="23" y="95"/>
                    </a:cubicBezTo>
                    <a:cubicBezTo>
                      <a:pt x="23" y="71"/>
                      <a:pt x="23" y="71"/>
                      <a:pt x="23" y="71"/>
                    </a:cubicBezTo>
                    <a:cubicBezTo>
                      <a:pt x="15" y="71"/>
                      <a:pt x="15" y="71"/>
                      <a:pt x="15" y="71"/>
                    </a:cubicBezTo>
                    <a:cubicBezTo>
                      <a:pt x="12" y="71"/>
                      <a:pt x="4" y="71"/>
                      <a:pt x="0" y="71"/>
                    </a:cubicBezTo>
                    <a:cubicBezTo>
                      <a:pt x="0" y="63"/>
                      <a:pt x="0" y="63"/>
                      <a:pt x="0" y="63"/>
                    </a:cubicBezTo>
                    <a:cubicBezTo>
                      <a:pt x="4" y="64"/>
                      <a:pt x="12" y="64"/>
                      <a:pt x="15" y="64"/>
                    </a:cubicBezTo>
                    <a:close/>
                    <a:moveTo>
                      <a:pt x="66" y="66"/>
                    </a:moveTo>
                    <a:cubicBezTo>
                      <a:pt x="63" y="66"/>
                      <a:pt x="63" y="66"/>
                      <a:pt x="63" y="66"/>
                    </a:cubicBezTo>
                    <a:cubicBezTo>
                      <a:pt x="61" y="66"/>
                      <a:pt x="58" y="67"/>
                      <a:pt x="53" y="67"/>
                    </a:cubicBezTo>
                    <a:cubicBezTo>
                      <a:pt x="53" y="67"/>
                      <a:pt x="53" y="67"/>
                      <a:pt x="53" y="66"/>
                    </a:cubicBezTo>
                    <a:cubicBezTo>
                      <a:pt x="54" y="63"/>
                      <a:pt x="54" y="60"/>
                      <a:pt x="54" y="57"/>
                    </a:cubicBezTo>
                    <a:cubicBezTo>
                      <a:pt x="54" y="38"/>
                      <a:pt x="54" y="38"/>
                      <a:pt x="54" y="38"/>
                    </a:cubicBezTo>
                    <a:cubicBezTo>
                      <a:pt x="55" y="34"/>
                      <a:pt x="54" y="31"/>
                      <a:pt x="53" y="28"/>
                    </a:cubicBezTo>
                    <a:cubicBezTo>
                      <a:pt x="57" y="28"/>
                      <a:pt x="60" y="28"/>
                      <a:pt x="63" y="28"/>
                    </a:cubicBezTo>
                    <a:cubicBezTo>
                      <a:pt x="82" y="28"/>
                      <a:pt x="82" y="28"/>
                      <a:pt x="82" y="28"/>
                    </a:cubicBezTo>
                    <a:cubicBezTo>
                      <a:pt x="82" y="28"/>
                      <a:pt x="83" y="27"/>
                      <a:pt x="83" y="27"/>
                    </a:cubicBezTo>
                    <a:cubicBezTo>
                      <a:pt x="90" y="14"/>
                      <a:pt x="94" y="5"/>
                      <a:pt x="94" y="0"/>
                    </a:cubicBezTo>
                    <a:cubicBezTo>
                      <a:pt x="103" y="3"/>
                      <a:pt x="103" y="3"/>
                      <a:pt x="103" y="3"/>
                    </a:cubicBezTo>
                    <a:cubicBezTo>
                      <a:pt x="104" y="4"/>
                      <a:pt x="105" y="4"/>
                      <a:pt x="105" y="5"/>
                    </a:cubicBezTo>
                    <a:cubicBezTo>
                      <a:pt x="105" y="5"/>
                      <a:pt x="104" y="5"/>
                      <a:pt x="103" y="6"/>
                    </a:cubicBezTo>
                    <a:cubicBezTo>
                      <a:pt x="100" y="7"/>
                      <a:pt x="99" y="8"/>
                      <a:pt x="98" y="10"/>
                    </a:cubicBezTo>
                    <a:cubicBezTo>
                      <a:pt x="95" y="16"/>
                      <a:pt x="92" y="22"/>
                      <a:pt x="89" y="28"/>
                    </a:cubicBezTo>
                    <a:cubicBezTo>
                      <a:pt x="95" y="28"/>
                      <a:pt x="95" y="28"/>
                      <a:pt x="95" y="28"/>
                    </a:cubicBezTo>
                    <a:cubicBezTo>
                      <a:pt x="97" y="28"/>
                      <a:pt x="101" y="28"/>
                      <a:pt x="105" y="28"/>
                    </a:cubicBezTo>
                    <a:cubicBezTo>
                      <a:pt x="104" y="31"/>
                      <a:pt x="104" y="35"/>
                      <a:pt x="104" y="37"/>
                    </a:cubicBezTo>
                    <a:cubicBezTo>
                      <a:pt x="104" y="57"/>
                      <a:pt x="104" y="57"/>
                      <a:pt x="104" y="57"/>
                    </a:cubicBezTo>
                    <a:cubicBezTo>
                      <a:pt x="104" y="60"/>
                      <a:pt x="104" y="63"/>
                      <a:pt x="105" y="67"/>
                    </a:cubicBezTo>
                    <a:cubicBezTo>
                      <a:pt x="104" y="67"/>
                      <a:pt x="104" y="67"/>
                      <a:pt x="103" y="67"/>
                    </a:cubicBezTo>
                    <a:cubicBezTo>
                      <a:pt x="100" y="67"/>
                      <a:pt x="97" y="66"/>
                      <a:pt x="95" y="66"/>
                    </a:cubicBezTo>
                    <a:cubicBezTo>
                      <a:pt x="92" y="66"/>
                      <a:pt x="92" y="66"/>
                      <a:pt x="92" y="66"/>
                    </a:cubicBezTo>
                    <a:cubicBezTo>
                      <a:pt x="92" y="100"/>
                      <a:pt x="92" y="102"/>
                      <a:pt x="92" y="102"/>
                    </a:cubicBezTo>
                    <a:cubicBezTo>
                      <a:pt x="92" y="107"/>
                      <a:pt x="92" y="108"/>
                      <a:pt x="96" y="108"/>
                    </a:cubicBezTo>
                    <a:cubicBezTo>
                      <a:pt x="100" y="108"/>
                      <a:pt x="100" y="108"/>
                      <a:pt x="100" y="108"/>
                    </a:cubicBezTo>
                    <a:cubicBezTo>
                      <a:pt x="106" y="108"/>
                      <a:pt x="109" y="104"/>
                      <a:pt x="108" y="95"/>
                    </a:cubicBezTo>
                    <a:cubicBezTo>
                      <a:pt x="111" y="98"/>
                      <a:pt x="113" y="99"/>
                      <a:pt x="117" y="99"/>
                    </a:cubicBezTo>
                    <a:cubicBezTo>
                      <a:pt x="116" y="110"/>
                      <a:pt x="111" y="115"/>
                      <a:pt x="101" y="114"/>
                    </a:cubicBezTo>
                    <a:cubicBezTo>
                      <a:pt x="94" y="114"/>
                      <a:pt x="94" y="114"/>
                      <a:pt x="94" y="114"/>
                    </a:cubicBezTo>
                    <a:cubicBezTo>
                      <a:pt x="87" y="115"/>
                      <a:pt x="84" y="112"/>
                      <a:pt x="84" y="105"/>
                    </a:cubicBezTo>
                    <a:cubicBezTo>
                      <a:pt x="84" y="69"/>
                      <a:pt x="84" y="66"/>
                      <a:pt x="84" y="66"/>
                    </a:cubicBezTo>
                    <a:cubicBezTo>
                      <a:pt x="72" y="66"/>
                      <a:pt x="72" y="66"/>
                      <a:pt x="72" y="66"/>
                    </a:cubicBezTo>
                    <a:cubicBezTo>
                      <a:pt x="73" y="80"/>
                      <a:pt x="71" y="89"/>
                      <a:pt x="67" y="96"/>
                    </a:cubicBezTo>
                    <a:cubicBezTo>
                      <a:pt x="63" y="102"/>
                      <a:pt x="55" y="108"/>
                      <a:pt x="42" y="114"/>
                    </a:cubicBezTo>
                    <a:cubicBezTo>
                      <a:pt x="40" y="111"/>
                      <a:pt x="38" y="108"/>
                      <a:pt x="35" y="108"/>
                    </a:cubicBezTo>
                    <a:cubicBezTo>
                      <a:pt x="48" y="103"/>
                      <a:pt x="56" y="99"/>
                      <a:pt x="59" y="94"/>
                    </a:cubicBezTo>
                    <a:cubicBezTo>
                      <a:pt x="63" y="89"/>
                      <a:pt x="65" y="80"/>
                      <a:pt x="66" y="66"/>
                    </a:cubicBezTo>
                    <a:close/>
                    <a:moveTo>
                      <a:pt x="60" y="0"/>
                    </a:moveTo>
                    <a:cubicBezTo>
                      <a:pt x="66" y="6"/>
                      <a:pt x="70" y="13"/>
                      <a:pt x="74" y="19"/>
                    </a:cubicBezTo>
                    <a:cubicBezTo>
                      <a:pt x="67" y="23"/>
                      <a:pt x="67" y="23"/>
                      <a:pt x="67" y="23"/>
                    </a:cubicBezTo>
                    <a:cubicBezTo>
                      <a:pt x="63" y="15"/>
                      <a:pt x="58" y="9"/>
                      <a:pt x="54" y="5"/>
                    </a:cubicBezTo>
                    <a:cubicBezTo>
                      <a:pt x="60" y="0"/>
                      <a:pt x="60" y="0"/>
                      <a:pt x="60" y="0"/>
                    </a:cubicBezTo>
                    <a:close/>
                    <a:moveTo>
                      <a:pt x="61" y="35"/>
                    </a:moveTo>
                    <a:cubicBezTo>
                      <a:pt x="61" y="60"/>
                      <a:pt x="61" y="60"/>
                      <a:pt x="61" y="60"/>
                    </a:cubicBezTo>
                    <a:cubicBezTo>
                      <a:pt x="97" y="60"/>
                      <a:pt x="97" y="60"/>
                      <a:pt x="97" y="60"/>
                    </a:cubicBezTo>
                    <a:cubicBezTo>
                      <a:pt x="97" y="35"/>
                      <a:pt x="97" y="35"/>
                      <a:pt x="97" y="35"/>
                    </a:cubicBezTo>
                    <a:cubicBezTo>
                      <a:pt x="61" y="35"/>
                      <a:pt x="61" y="35"/>
                      <a:pt x="61" y="3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7" name="Freeform 250"/>
              <p:cNvSpPr>
                <a:spLocks noEditPoints="1"/>
              </p:cNvSpPr>
              <p:nvPr/>
            </p:nvSpPr>
            <p:spPr bwMode="auto">
              <a:xfrm>
                <a:off x="7231063" y="-892175"/>
                <a:ext cx="196850" cy="207963"/>
              </a:xfrm>
              <a:custGeom>
                <a:avLst/>
                <a:gdLst>
                  <a:gd name="T0" fmla="*/ 40 w 108"/>
                  <a:gd name="T1" fmla="*/ 52 h 114"/>
                  <a:gd name="T2" fmla="*/ 14 w 108"/>
                  <a:gd name="T3" fmla="*/ 23 h 114"/>
                  <a:gd name="T4" fmla="*/ 6 w 108"/>
                  <a:gd name="T5" fmla="*/ 17 h 114"/>
                  <a:gd name="T6" fmla="*/ 36 w 108"/>
                  <a:gd name="T7" fmla="*/ 18 h 114"/>
                  <a:gd name="T8" fmla="*/ 29 w 108"/>
                  <a:gd name="T9" fmla="*/ 1 h 114"/>
                  <a:gd name="T10" fmla="*/ 37 w 108"/>
                  <a:gd name="T11" fmla="*/ 18 h 114"/>
                  <a:gd name="T12" fmla="*/ 73 w 108"/>
                  <a:gd name="T13" fmla="*/ 0 h 114"/>
                  <a:gd name="T14" fmla="*/ 83 w 108"/>
                  <a:gd name="T15" fmla="*/ 6 h 114"/>
                  <a:gd name="T16" fmla="*/ 77 w 108"/>
                  <a:gd name="T17" fmla="*/ 9 h 114"/>
                  <a:gd name="T18" fmla="*/ 71 w 108"/>
                  <a:gd name="T19" fmla="*/ 18 h 114"/>
                  <a:gd name="T20" fmla="*/ 101 w 108"/>
                  <a:gd name="T21" fmla="*/ 17 h 114"/>
                  <a:gd name="T22" fmla="*/ 94 w 108"/>
                  <a:gd name="T23" fmla="*/ 23 h 114"/>
                  <a:gd name="T24" fmla="*/ 68 w 108"/>
                  <a:gd name="T25" fmla="*/ 52 h 114"/>
                  <a:gd name="T26" fmla="*/ 108 w 108"/>
                  <a:gd name="T27" fmla="*/ 51 h 114"/>
                  <a:gd name="T28" fmla="*/ 101 w 108"/>
                  <a:gd name="T29" fmla="*/ 58 h 114"/>
                  <a:gd name="T30" fmla="*/ 0 w 108"/>
                  <a:gd name="T31" fmla="*/ 58 h 114"/>
                  <a:gd name="T32" fmla="*/ 7 w 108"/>
                  <a:gd name="T33" fmla="*/ 52 h 114"/>
                  <a:gd name="T34" fmla="*/ 19 w 108"/>
                  <a:gd name="T35" fmla="*/ 27 h 114"/>
                  <a:gd name="T36" fmla="*/ 32 w 108"/>
                  <a:gd name="T37" fmla="*/ 43 h 114"/>
                  <a:gd name="T38" fmla="*/ 14 w 108"/>
                  <a:gd name="T39" fmla="*/ 32 h 114"/>
                  <a:gd name="T40" fmla="*/ 20 w 108"/>
                  <a:gd name="T41" fmla="*/ 114 h 114"/>
                  <a:gd name="T42" fmla="*/ 21 w 108"/>
                  <a:gd name="T43" fmla="*/ 104 h 114"/>
                  <a:gd name="T44" fmla="*/ 20 w 108"/>
                  <a:gd name="T45" fmla="*/ 70 h 114"/>
                  <a:gd name="T46" fmla="*/ 29 w 108"/>
                  <a:gd name="T47" fmla="*/ 67 h 114"/>
                  <a:gd name="T48" fmla="*/ 89 w 108"/>
                  <a:gd name="T49" fmla="*/ 67 h 114"/>
                  <a:gd name="T50" fmla="*/ 88 w 108"/>
                  <a:gd name="T51" fmla="*/ 104 h 114"/>
                  <a:gd name="T52" fmla="*/ 80 w 108"/>
                  <a:gd name="T53" fmla="*/ 114 h 114"/>
                  <a:gd name="T54" fmla="*/ 27 w 108"/>
                  <a:gd name="T55" fmla="*/ 106 h 114"/>
                  <a:gd name="T56" fmla="*/ 28 w 108"/>
                  <a:gd name="T57" fmla="*/ 114 h 114"/>
                  <a:gd name="T58" fmla="*/ 28 w 108"/>
                  <a:gd name="T59" fmla="*/ 84 h 114"/>
                  <a:gd name="T60" fmla="*/ 81 w 108"/>
                  <a:gd name="T61" fmla="*/ 73 h 114"/>
                  <a:gd name="T62" fmla="*/ 28 w 108"/>
                  <a:gd name="T63" fmla="*/ 90 h 114"/>
                  <a:gd name="T64" fmla="*/ 81 w 108"/>
                  <a:gd name="T65" fmla="*/ 101 h 114"/>
                  <a:gd name="T66" fmla="*/ 28 w 108"/>
                  <a:gd name="T67" fmla="*/ 90 h 114"/>
                  <a:gd name="T68" fmla="*/ 47 w 108"/>
                  <a:gd name="T69" fmla="*/ 52 h 114"/>
                  <a:gd name="T70" fmla="*/ 62 w 108"/>
                  <a:gd name="T71" fmla="*/ 23 h 114"/>
                  <a:gd name="T72" fmla="*/ 75 w 108"/>
                  <a:gd name="T73" fmla="*/ 45 h 114"/>
                  <a:gd name="T74" fmla="*/ 95 w 108"/>
                  <a:gd name="T75" fmla="*/ 31 h 114"/>
                  <a:gd name="T76" fmla="*/ 94 w 108"/>
                  <a:gd name="T77" fmla="*/ 33 h 114"/>
                  <a:gd name="T78" fmla="*/ 81 w 108"/>
                  <a:gd name="T79" fmla="*/ 4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8" h="114">
                    <a:moveTo>
                      <a:pt x="7" y="52"/>
                    </a:moveTo>
                    <a:cubicBezTo>
                      <a:pt x="40" y="52"/>
                      <a:pt x="40" y="52"/>
                      <a:pt x="40" y="52"/>
                    </a:cubicBezTo>
                    <a:cubicBezTo>
                      <a:pt x="40" y="23"/>
                      <a:pt x="40" y="23"/>
                      <a:pt x="40" y="23"/>
                    </a:cubicBezTo>
                    <a:cubicBezTo>
                      <a:pt x="14" y="23"/>
                      <a:pt x="14" y="23"/>
                      <a:pt x="14" y="23"/>
                    </a:cubicBezTo>
                    <a:cubicBezTo>
                      <a:pt x="12" y="23"/>
                      <a:pt x="9" y="24"/>
                      <a:pt x="6" y="24"/>
                    </a:cubicBezTo>
                    <a:cubicBezTo>
                      <a:pt x="6" y="17"/>
                      <a:pt x="6" y="17"/>
                      <a:pt x="6" y="17"/>
                    </a:cubicBezTo>
                    <a:cubicBezTo>
                      <a:pt x="8" y="17"/>
                      <a:pt x="11" y="18"/>
                      <a:pt x="14" y="18"/>
                    </a:cubicBezTo>
                    <a:cubicBezTo>
                      <a:pt x="36" y="18"/>
                      <a:pt x="36" y="18"/>
                      <a:pt x="36" y="18"/>
                    </a:cubicBezTo>
                    <a:cubicBezTo>
                      <a:pt x="31" y="12"/>
                      <a:pt x="27" y="9"/>
                      <a:pt x="24" y="6"/>
                    </a:cubicBezTo>
                    <a:cubicBezTo>
                      <a:pt x="29" y="1"/>
                      <a:pt x="29" y="1"/>
                      <a:pt x="29" y="1"/>
                    </a:cubicBezTo>
                    <a:cubicBezTo>
                      <a:pt x="33" y="4"/>
                      <a:pt x="37" y="8"/>
                      <a:pt x="42" y="13"/>
                    </a:cubicBezTo>
                    <a:cubicBezTo>
                      <a:pt x="37" y="18"/>
                      <a:pt x="37" y="18"/>
                      <a:pt x="37" y="18"/>
                    </a:cubicBezTo>
                    <a:cubicBezTo>
                      <a:pt x="63" y="18"/>
                      <a:pt x="63" y="18"/>
                      <a:pt x="63" y="18"/>
                    </a:cubicBezTo>
                    <a:cubicBezTo>
                      <a:pt x="68" y="10"/>
                      <a:pt x="71" y="4"/>
                      <a:pt x="73" y="0"/>
                    </a:cubicBezTo>
                    <a:cubicBezTo>
                      <a:pt x="82" y="5"/>
                      <a:pt x="82" y="5"/>
                      <a:pt x="82" y="5"/>
                    </a:cubicBezTo>
                    <a:cubicBezTo>
                      <a:pt x="83" y="5"/>
                      <a:pt x="83" y="6"/>
                      <a:pt x="83" y="6"/>
                    </a:cubicBezTo>
                    <a:cubicBezTo>
                      <a:pt x="83" y="6"/>
                      <a:pt x="82" y="7"/>
                      <a:pt x="81" y="7"/>
                    </a:cubicBezTo>
                    <a:cubicBezTo>
                      <a:pt x="79" y="8"/>
                      <a:pt x="77" y="8"/>
                      <a:pt x="77" y="9"/>
                    </a:cubicBezTo>
                    <a:cubicBezTo>
                      <a:pt x="76" y="10"/>
                      <a:pt x="75" y="11"/>
                      <a:pt x="74" y="13"/>
                    </a:cubicBezTo>
                    <a:cubicBezTo>
                      <a:pt x="73" y="15"/>
                      <a:pt x="72" y="17"/>
                      <a:pt x="71" y="18"/>
                    </a:cubicBezTo>
                    <a:cubicBezTo>
                      <a:pt x="94" y="18"/>
                      <a:pt x="94" y="18"/>
                      <a:pt x="94" y="18"/>
                    </a:cubicBezTo>
                    <a:cubicBezTo>
                      <a:pt x="97" y="18"/>
                      <a:pt x="99" y="17"/>
                      <a:pt x="101" y="17"/>
                    </a:cubicBezTo>
                    <a:cubicBezTo>
                      <a:pt x="101" y="24"/>
                      <a:pt x="101" y="24"/>
                      <a:pt x="101" y="24"/>
                    </a:cubicBezTo>
                    <a:cubicBezTo>
                      <a:pt x="99" y="24"/>
                      <a:pt x="97" y="23"/>
                      <a:pt x="94" y="23"/>
                    </a:cubicBezTo>
                    <a:cubicBezTo>
                      <a:pt x="68" y="23"/>
                      <a:pt x="68" y="23"/>
                      <a:pt x="68" y="23"/>
                    </a:cubicBezTo>
                    <a:cubicBezTo>
                      <a:pt x="68" y="52"/>
                      <a:pt x="68" y="52"/>
                      <a:pt x="68" y="52"/>
                    </a:cubicBezTo>
                    <a:cubicBezTo>
                      <a:pt x="101" y="52"/>
                      <a:pt x="101" y="52"/>
                      <a:pt x="101" y="52"/>
                    </a:cubicBezTo>
                    <a:cubicBezTo>
                      <a:pt x="103" y="52"/>
                      <a:pt x="105" y="52"/>
                      <a:pt x="108" y="51"/>
                    </a:cubicBezTo>
                    <a:cubicBezTo>
                      <a:pt x="108" y="58"/>
                      <a:pt x="108" y="58"/>
                      <a:pt x="108" y="58"/>
                    </a:cubicBezTo>
                    <a:cubicBezTo>
                      <a:pt x="106" y="58"/>
                      <a:pt x="104" y="58"/>
                      <a:pt x="101" y="58"/>
                    </a:cubicBezTo>
                    <a:cubicBezTo>
                      <a:pt x="7" y="58"/>
                      <a:pt x="7" y="58"/>
                      <a:pt x="7" y="58"/>
                    </a:cubicBezTo>
                    <a:cubicBezTo>
                      <a:pt x="5" y="58"/>
                      <a:pt x="2" y="58"/>
                      <a:pt x="0" y="58"/>
                    </a:cubicBezTo>
                    <a:cubicBezTo>
                      <a:pt x="0" y="51"/>
                      <a:pt x="0" y="51"/>
                      <a:pt x="0" y="51"/>
                    </a:cubicBezTo>
                    <a:cubicBezTo>
                      <a:pt x="2" y="52"/>
                      <a:pt x="4" y="52"/>
                      <a:pt x="7" y="52"/>
                    </a:cubicBezTo>
                    <a:close/>
                    <a:moveTo>
                      <a:pt x="14" y="32"/>
                    </a:moveTo>
                    <a:cubicBezTo>
                      <a:pt x="19" y="27"/>
                      <a:pt x="19" y="27"/>
                      <a:pt x="19" y="27"/>
                    </a:cubicBezTo>
                    <a:cubicBezTo>
                      <a:pt x="20" y="27"/>
                      <a:pt x="20" y="28"/>
                      <a:pt x="20" y="29"/>
                    </a:cubicBezTo>
                    <a:cubicBezTo>
                      <a:pt x="25" y="34"/>
                      <a:pt x="29" y="39"/>
                      <a:pt x="32" y="43"/>
                    </a:cubicBezTo>
                    <a:cubicBezTo>
                      <a:pt x="26" y="47"/>
                      <a:pt x="26" y="47"/>
                      <a:pt x="26" y="47"/>
                    </a:cubicBezTo>
                    <a:cubicBezTo>
                      <a:pt x="22" y="42"/>
                      <a:pt x="18" y="37"/>
                      <a:pt x="14" y="32"/>
                    </a:cubicBezTo>
                    <a:close/>
                    <a:moveTo>
                      <a:pt x="28" y="114"/>
                    </a:moveTo>
                    <a:cubicBezTo>
                      <a:pt x="20" y="114"/>
                      <a:pt x="20" y="114"/>
                      <a:pt x="20" y="114"/>
                    </a:cubicBezTo>
                    <a:cubicBezTo>
                      <a:pt x="20" y="114"/>
                      <a:pt x="20" y="113"/>
                      <a:pt x="20" y="112"/>
                    </a:cubicBezTo>
                    <a:cubicBezTo>
                      <a:pt x="21" y="110"/>
                      <a:pt x="21" y="106"/>
                      <a:pt x="21" y="104"/>
                    </a:cubicBezTo>
                    <a:cubicBezTo>
                      <a:pt x="21" y="75"/>
                      <a:pt x="21" y="75"/>
                      <a:pt x="21" y="75"/>
                    </a:cubicBezTo>
                    <a:cubicBezTo>
                      <a:pt x="21" y="74"/>
                      <a:pt x="21" y="72"/>
                      <a:pt x="20" y="70"/>
                    </a:cubicBezTo>
                    <a:cubicBezTo>
                      <a:pt x="20" y="69"/>
                      <a:pt x="20" y="68"/>
                      <a:pt x="20" y="67"/>
                    </a:cubicBezTo>
                    <a:cubicBezTo>
                      <a:pt x="22" y="67"/>
                      <a:pt x="25" y="67"/>
                      <a:pt x="29" y="67"/>
                    </a:cubicBezTo>
                    <a:cubicBezTo>
                      <a:pt x="80" y="67"/>
                      <a:pt x="80" y="67"/>
                      <a:pt x="80" y="67"/>
                    </a:cubicBezTo>
                    <a:cubicBezTo>
                      <a:pt x="83" y="67"/>
                      <a:pt x="86" y="67"/>
                      <a:pt x="89" y="67"/>
                    </a:cubicBezTo>
                    <a:cubicBezTo>
                      <a:pt x="88" y="69"/>
                      <a:pt x="88" y="72"/>
                      <a:pt x="88" y="75"/>
                    </a:cubicBezTo>
                    <a:cubicBezTo>
                      <a:pt x="88" y="104"/>
                      <a:pt x="88" y="104"/>
                      <a:pt x="88" y="104"/>
                    </a:cubicBezTo>
                    <a:cubicBezTo>
                      <a:pt x="88" y="107"/>
                      <a:pt x="88" y="112"/>
                      <a:pt x="89" y="114"/>
                    </a:cubicBezTo>
                    <a:cubicBezTo>
                      <a:pt x="80" y="114"/>
                      <a:pt x="80" y="114"/>
                      <a:pt x="80" y="114"/>
                    </a:cubicBezTo>
                    <a:cubicBezTo>
                      <a:pt x="81" y="112"/>
                      <a:pt x="81" y="108"/>
                      <a:pt x="81" y="106"/>
                    </a:cubicBezTo>
                    <a:cubicBezTo>
                      <a:pt x="27" y="106"/>
                      <a:pt x="27" y="106"/>
                      <a:pt x="27" y="106"/>
                    </a:cubicBezTo>
                    <a:cubicBezTo>
                      <a:pt x="27" y="107"/>
                      <a:pt x="27" y="110"/>
                      <a:pt x="28" y="112"/>
                    </a:cubicBezTo>
                    <a:cubicBezTo>
                      <a:pt x="28" y="113"/>
                      <a:pt x="28" y="114"/>
                      <a:pt x="28" y="114"/>
                    </a:cubicBezTo>
                    <a:close/>
                    <a:moveTo>
                      <a:pt x="28" y="73"/>
                    </a:moveTo>
                    <a:cubicBezTo>
                      <a:pt x="28" y="84"/>
                      <a:pt x="28" y="84"/>
                      <a:pt x="28" y="84"/>
                    </a:cubicBezTo>
                    <a:cubicBezTo>
                      <a:pt x="81" y="84"/>
                      <a:pt x="81" y="84"/>
                      <a:pt x="81" y="84"/>
                    </a:cubicBezTo>
                    <a:cubicBezTo>
                      <a:pt x="81" y="73"/>
                      <a:pt x="81" y="73"/>
                      <a:pt x="81" y="73"/>
                    </a:cubicBezTo>
                    <a:cubicBezTo>
                      <a:pt x="28" y="73"/>
                      <a:pt x="28" y="73"/>
                      <a:pt x="28" y="73"/>
                    </a:cubicBezTo>
                    <a:close/>
                    <a:moveTo>
                      <a:pt x="28" y="90"/>
                    </a:moveTo>
                    <a:cubicBezTo>
                      <a:pt x="28" y="101"/>
                      <a:pt x="28" y="101"/>
                      <a:pt x="28" y="101"/>
                    </a:cubicBezTo>
                    <a:cubicBezTo>
                      <a:pt x="81" y="101"/>
                      <a:pt x="81" y="101"/>
                      <a:pt x="81" y="101"/>
                    </a:cubicBezTo>
                    <a:cubicBezTo>
                      <a:pt x="81" y="90"/>
                      <a:pt x="81" y="90"/>
                      <a:pt x="81" y="90"/>
                    </a:cubicBezTo>
                    <a:cubicBezTo>
                      <a:pt x="28" y="90"/>
                      <a:pt x="28" y="90"/>
                      <a:pt x="28" y="90"/>
                    </a:cubicBezTo>
                    <a:close/>
                    <a:moveTo>
                      <a:pt x="47" y="23"/>
                    </a:moveTo>
                    <a:cubicBezTo>
                      <a:pt x="47" y="52"/>
                      <a:pt x="47" y="52"/>
                      <a:pt x="47" y="52"/>
                    </a:cubicBezTo>
                    <a:cubicBezTo>
                      <a:pt x="62" y="52"/>
                      <a:pt x="62" y="52"/>
                      <a:pt x="62" y="52"/>
                    </a:cubicBezTo>
                    <a:cubicBezTo>
                      <a:pt x="62" y="23"/>
                      <a:pt x="62" y="23"/>
                      <a:pt x="62" y="23"/>
                    </a:cubicBezTo>
                    <a:cubicBezTo>
                      <a:pt x="47" y="23"/>
                      <a:pt x="47" y="23"/>
                      <a:pt x="47" y="23"/>
                    </a:cubicBezTo>
                    <a:close/>
                    <a:moveTo>
                      <a:pt x="75" y="45"/>
                    </a:moveTo>
                    <a:cubicBezTo>
                      <a:pt x="82" y="37"/>
                      <a:pt x="86" y="31"/>
                      <a:pt x="88" y="26"/>
                    </a:cubicBezTo>
                    <a:cubicBezTo>
                      <a:pt x="95" y="31"/>
                      <a:pt x="95" y="31"/>
                      <a:pt x="95" y="31"/>
                    </a:cubicBezTo>
                    <a:cubicBezTo>
                      <a:pt x="96" y="32"/>
                      <a:pt x="96" y="32"/>
                      <a:pt x="96" y="32"/>
                    </a:cubicBezTo>
                    <a:cubicBezTo>
                      <a:pt x="94" y="33"/>
                      <a:pt x="94" y="33"/>
                      <a:pt x="94" y="33"/>
                    </a:cubicBezTo>
                    <a:cubicBezTo>
                      <a:pt x="93" y="34"/>
                      <a:pt x="92" y="35"/>
                      <a:pt x="91" y="36"/>
                    </a:cubicBezTo>
                    <a:cubicBezTo>
                      <a:pt x="88" y="40"/>
                      <a:pt x="85" y="44"/>
                      <a:pt x="81" y="49"/>
                    </a:cubicBezTo>
                    <a:cubicBezTo>
                      <a:pt x="75" y="45"/>
                      <a:pt x="75" y="45"/>
                      <a:pt x="75"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8" name="Freeform 251"/>
              <p:cNvSpPr>
                <a:spLocks noEditPoints="1"/>
              </p:cNvSpPr>
              <p:nvPr/>
            </p:nvSpPr>
            <p:spPr bwMode="auto">
              <a:xfrm>
                <a:off x="7459663" y="-869950"/>
                <a:ext cx="111125" cy="161925"/>
              </a:xfrm>
              <a:custGeom>
                <a:avLst/>
                <a:gdLst>
                  <a:gd name="T0" fmla="*/ 8 w 61"/>
                  <a:gd name="T1" fmla="*/ 89 h 89"/>
                  <a:gd name="T2" fmla="*/ 0 w 61"/>
                  <a:gd name="T3" fmla="*/ 89 h 89"/>
                  <a:gd name="T4" fmla="*/ 0 w 61"/>
                  <a:gd name="T5" fmla="*/ 0 h 89"/>
                  <a:gd name="T6" fmla="*/ 32 w 61"/>
                  <a:gd name="T7" fmla="*/ 0 h 89"/>
                  <a:gd name="T8" fmla="*/ 61 w 61"/>
                  <a:gd name="T9" fmla="*/ 25 h 89"/>
                  <a:gd name="T10" fmla="*/ 27 w 61"/>
                  <a:gd name="T11" fmla="*/ 50 h 89"/>
                  <a:gd name="T12" fmla="*/ 8 w 61"/>
                  <a:gd name="T13" fmla="*/ 50 h 89"/>
                  <a:gd name="T14" fmla="*/ 8 w 61"/>
                  <a:gd name="T15" fmla="*/ 89 h 89"/>
                  <a:gd name="T16" fmla="*/ 8 w 61"/>
                  <a:gd name="T17" fmla="*/ 42 h 89"/>
                  <a:gd name="T18" fmla="*/ 27 w 61"/>
                  <a:gd name="T19" fmla="*/ 42 h 89"/>
                  <a:gd name="T20" fmla="*/ 53 w 61"/>
                  <a:gd name="T21" fmla="*/ 24 h 89"/>
                  <a:gd name="T22" fmla="*/ 29 w 61"/>
                  <a:gd name="T23" fmla="*/ 7 h 89"/>
                  <a:gd name="T24" fmla="*/ 8 w 61"/>
                  <a:gd name="T25" fmla="*/ 7 h 89"/>
                  <a:gd name="T26" fmla="*/ 8 w 61"/>
                  <a:gd name="T27" fmla="*/ 4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1" h="89">
                    <a:moveTo>
                      <a:pt x="8" y="89"/>
                    </a:moveTo>
                    <a:cubicBezTo>
                      <a:pt x="0" y="89"/>
                      <a:pt x="0" y="89"/>
                      <a:pt x="0" y="89"/>
                    </a:cubicBezTo>
                    <a:cubicBezTo>
                      <a:pt x="0" y="0"/>
                      <a:pt x="0" y="0"/>
                      <a:pt x="0" y="0"/>
                    </a:cubicBezTo>
                    <a:cubicBezTo>
                      <a:pt x="32" y="0"/>
                      <a:pt x="32" y="0"/>
                      <a:pt x="32" y="0"/>
                    </a:cubicBezTo>
                    <a:cubicBezTo>
                      <a:pt x="51" y="0"/>
                      <a:pt x="61" y="8"/>
                      <a:pt x="61" y="25"/>
                    </a:cubicBezTo>
                    <a:cubicBezTo>
                      <a:pt x="60" y="41"/>
                      <a:pt x="49" y="49"/>
                      <a:pt x="27" y="50"/>
                    </a:cubicBezTo>
                    <a:cubicBezTo>
                      <a:pt x="8" y="50"/>
                      <a:pt x="8" y="50"/>
                      <a:pt x="8" y="50"/>
                    </a:cubicBezTo>
                    <a:cubicBezTo>
                      <a:pt x="8" y="89"/>
                      <a:pt x="8" y="89"/>
                      <a:pt x="8" y="89"/>
                    </a:cubicBezTo>
                    <a:close/>
                    <a:moveTo>
                      <a:pt x="8" y="42"/>
                    </a:moveTo>
                    <a:cubicBezTo>
                      <a:pt x="27" y="42"/>
                      <a:pt x="27" y="42"/>
                      <a:pt x="27" y="42"/>
                    </a:cubicBezTo>
                    <a:cubicBezTo>
                      <a:pt x="45" y="43"/>
                      <a:pt x="53" y="37"/>
                      <a:pt x="53" y="24"/>
                    </a:cubicBezTo>
                    <a:cubicBezTo>
                      <a:pt x="53" y="13"/>
                      <a:pt x="45" y="7"/>
                      <a:pt x="29" y="7"/>
                    </a:cubicBezTo>
                    <a:cubicBezTo>
                      <a:pt x="8" y="7"/>
                      <a:pt x="8" y="7"/>
                      <a:pt x="8" y="7"/>
                    </a:cubicBezTo>
                    <a:cubicBezTo>
                      <a:pt x="8" y="42"/>
                      <a:pt x="8" y="42"/>
                      <a:pt x="8"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9" name="Freeform 252"/>
              <p:cNvSpPr>
                <a:spLocks noEditPoints="1"/>
              </p:cNvSpPr>
              <p:nvPr/>
            </p:nvSpPr>
            <p:spPr bwMode="auto">
              <a:xfrm>
                <a:off x="7596188" y="-869950"/>
                <a:ext cx="112712" cy="161925"/>
              </a:xfrm>
              <a:custGeom>
                <a:avLst/>
                <a:gdLst>
                  <a:gd name="T0" fmla="*/ 8 w 62"/>
                  <a:gd name="T1" fmla="*/ 89 h 89"/>
                  <a:gd name="T2" fmla="*/ 0 w 62"/>
                  <a:gd name="T3" fmla="*/ 89 h 89"/>
                  <a:gd name="T4" fmla="*/ 0 w 62"/>
                  <a:gd name="T5" fmla="*/ 0 h 89"/>
                  <a:gd name="T6" fmla="*/ 32 w 62"/>
                  <a:gd name="T7" fmla="*/ 0 h 89"/>
                  <a:gd name="T8" fmla="*/ 61 w 62"/>
                  <a:gd name="T9" fmla="*/ 25 h 89"/>
                  <a:gd name="T10" fmla="*/ 28 w 62"/>
                  <a:gd name="T11" fmla="*/ 50 h 89"/>
                  <a:gd name="T12" fmla="*/ 8 w 62"/>
                  <a:gd name="T13" fmla="*/ 50 h 89"/>
                  <a:gd name="T14" fmla="*/ 8 w 62"/>
                  <a:gd name="T15" fmla="*/ 89 h 89"/>
                  <a:gd name="T16" fmla="*/ 8 w 62"/>
                  <a:gd name="T17" fmla="*/ 42 h 89"/>
                  <a:gd name="T18" fmla="*/ 28 w 62"/>
                  <a:gd name="T19" fmla="*/ 42 h 89"/>
                  <a:gd name="T20" fmla="*/ 53 w 62"/>
                  <a:gd name="T21" fmla="*/ 24 h 89"/>
                  <a:gd name="T22" fmla="*/ 30 w 62"/>
                  <a:gd name="T23" fmla="*/ 7 h 89"/>
                  <a:gd name="T24" fmla="*/ 8 w 62"/>
                  <a:gd name="T25" fmla="*/ 7 h 89"/>
                  <a:gd name="T26" fmla="*/ 8 w 62"/>
                  <a:gd name="T27" fmla="*/ 4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2" h="89">
                    <a:moveTo>
                      <a:pt x="8" y="89"/>
                    </a:moveTo>
                    <a:cubicBezTo>
                      <a:pt x="0" y="89"/>
                      <a:pt x="0" y="89"/>
                      <a:pt x="0" y="89"/>
                    </a:cubicBezTo>
                    <a:cubicBezTo>
                      <a:pt x="0" y="0"/>
                      <a:pt x="0" y="0"/>
                      <a:pt x="0" y="0"/>
                    </a:cubicBezTo>
                    <a:cubicBezTo>
                      <a:pt x="32" y="0"/>
                      <a:pt x="32" y="0"/>
                      <a:pt x="32" y="0"/>
                    </a:cubicBezTo>
                    <a:cubicBezTo>
                      <a:pt x="52" y="0"/>
                      <a:pt x="62" y="8"/>
                      <a:pt x="61" y="25"/>
                    </a:cubicBezTo>
                    <a:cubicBezTo>
                      <a:pt x="61" y="41"/>
                      <a:pt x="50" y="49"/>
                      <a:pt x="28" y="50"/>
                    </a:cubicBezTo>
                    <a:cubicBezTo>
                      <a:pt x="8" y="50"/>
                      <a:pt x="8" y="50"/>
                      <a:pt x="8" y="50"/>
                    </a:cubicBezTo>
                    <a:cubicBezTo>
                      <a:pt x="8" y="89"/>
                      <a:pt x="8" y="89"/>
                      <a:pt x="8" y="89"/>
                    </a:cubicBezTo>
                    <a:close/>
                    <a:moveTo>
                      <a:pt x="8" y="42"/>
                    </a:moveTo>
                    <a:cubicBezTo>
                      <a:pt x="28" y="42"/>
                      <a:pt x="28" y="42"/>
                      <a:pt x="28" y="42"/>
                    </a:cubicBezTo>
                    <a:cubicBezTo>
                      <a:pt x="45" y="43"/>
                      <a:pt x="54" y="37"/>
                      <a:pt x="53" y="24"/>
                    </a:cubicBezTo>
                    <a:cubicBezTo>
                      <a:pt x="53" y="13"/>
                      <a:pt x="45" y="7"/>
                      <a:pt x="30" y="7"/>
                    </a:cubicBezTo>
                    <a:cubicBezTo>
                      <a:pt x="8" y="7"/>
                      <a:pt x="8" y="7"/>
                      <a:pt x="8" y="7"/>
                    </a:cubicBezTo>
                    <a:cubicBezTo>
                      <a:pt x="8" y="42"/>
                      <a:pt x="8" y="42"/>
                      <a:pt x="8"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0" name="Freeform 253"/>
              <p:cNvSpPr/>
              <p:nvPr/>
            </p:nvSpPr>
            <p:spPr bwMode="auto">
              <a:xfrm>
                <a:off x="7720013" y="-869950"/>
                <a:ext cx="117475" cy="161925"/>
              </a:xfrm>
              <a:custGeom>
                <a:avLst/>
                <a:gdLst>
                  <a:gd name="T0" fmla="*/ 0 w 74"/>
                  <a:gd name="T1" fmla="*/ 8 h 102"/>
                  <a:gd name="T2" fmla="*/ 0 w 74"/>
                  <a:gd name="T3" fmla="*/ 0 h 102"/>
                  <a:gd name="T4" fmla="*/ 74 w 74"/>
                  <a:gd name="T5" fmla="*/ 0 h 102"/>
                  <a:gd name="T6" fmla="*/ 74 w 74"/>
                  <a:gd name="T7" fmla="*/ 8 h 102"/>
                  <a:gd name="T8" fmla="*/ 42 w 74"/>
                  <a:gd name="T9" fmla="*/ 8 h 102"/>
                  <a:gd name="T10" fmla="*/ 42 w 74"/>
                  <a:gd name="T11" fmla="*/ 102 h 102"/>
                  <a:gd name="T12" fmla="*/ 32 w 74"/>
                  <a:gd name="T13" fmla="*/ 102 h 102"/>
                  <a:gd name="T14" fmla="*/ 32 w 74"/>
                  <a:gd name="T15" fmla="*/ 8 h 102"/>
                  <a:gd name="T16" fmla="*/ 0 w 74"/>
                  <a:gd name="T17" fmla="*/ 8 h 102"/>
                  <a:gd name="T18" fmla="*/ 0 w 74"/>
                  <a:gd name="T19" fmla="*/ 8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4" h="102">
                    <a:moveTo>
                      <a:pt x="0" y="8"/>
                    </a:moveTo>
                    <a:lnTo>
                      <a:pt x="0" y="0"/>
                    </a:lnTo>
                    <a:lnTo>
                      <a:pt x="74" y="0"/>
                    </a:lnTo>
                    <a:lnTo>
                      <a:pt x="74" y="8"/>
                    </a:lnTo>
                    <a:lnTo>
                      <a:pt x="42" y="8"/>
                    </a:lnTo>
                    <a:lnTo>
                      <a:pt x="42" y="102"/>
                    </a:lnTo>
                    <a:lnTo>
                      <a:pt x="32" y="102"/>
                    </a:lnTo>
                    <a:lnTo>
                      <a:pt x="32" y="8"/>
                    </a:lnTo>
                    <a:lnTo>
                      <a:pt x="0" y="8"/>
                    </a:lnTo>
                    <a:lnTo>
                      <a:pt x="0" y="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1" name="Freeform 254"/>
              <p:cNvSpPr/>
              <p:nvPr/>
            </p:nvSpPr>
            <p:spPr bwMode="auto">
              <a:xfrm>
                <a:off x="7172325" y="-1485900"/>
                <a:ext cx="298450" cy="544513"/>
              </a:xfrm>
              <a:custGeom>
                <a:avLst/>
                <a:gdLst>
                  <a:gd name="T0" fmla="*/ 0 w 188"/>
                  <a:gd name="T1" fmla="*/ 0 h 343"/>
                  <a:gd name="T2" fmla="*/ 0 w 188"/>
                  <a:gd name="T3" fmla="*/ 343 h 343"/>
                  <a:gd name="T4" fmla="*/ 188 w 188"/>
                  <a:gd name="T5" fmla="*/ 0 h 343"/>
                  <a:gd name="T6" fmla="*/ 0 w 188"/>
                  <a:gd name="T7" fmla="*/ 0 h 343"/>
                  <a:gd name="T8" fmla="*/ 0 w 188"/>
                  <a:gd name="T9" fmla="*/ 0 h 343"/>
                </a:gdLst>
                <a:ahLst/>
                <a:cxnLst>
                  <a:cxn ang="0">
                    <a:pos x="T0" y="T1"/>
                  </a:cxn>
                  <a:cxn ang="0">
                    <a:pos x="T2" y="T3"/>
                  </a:cxn>
                  <a:cxn ang="0">
                    <a:pos x="T4" y="T5"/>
                  </a:cxn>
                  <a:cxn ang="0">
                    <a:pos x="T6" y="T7"/>
                  </a:cxn>
                  <a:cxn ang="0">
                    <a:pos x="T8" y="T9"/>
                  </a:cxn>
                </a:cxnLst>
                <a:rect l="0" t="0" r="r" b="b"/>
                <a:pathLst>
                  <a:path w="188" h="343">
                    <a:moveTo>
                      <a:pt x="0" y="0"/>
                    </a:moveTo>
                    <a:lnTo>
                      <a:pt x="0" y="343"/>
                    </a:lnTo>
                    <a:lnTo>
                      <a:pt x="188"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2" name="Freeform 255"/>
              <p:cNvSpPr/>
              <p:nvPr/>
            </p:nvSpPr>
            <p:spPr bwMode="auto">
              <a:xfrm>
                <a:off x="7305675" y="-1446213"/>
                <a:ext cx="425450" cy="504825"/>
              </a:xfrm>
              <a:custGeom>
                <a:avLst/>
                <a:gdLst>
                  <a:gd name="T0" fmla="*/ 157 w 268"/>
                  <a:gd name="T1" fmla="*/ 0 h 318"/>
                  <a:gd name="T2" fmla="*/ 105 w 268"/>
                  <a:gd name="T3" fmla="*/ 93 h 318"/>
                  <a:gd name="T4" fmla="*/ 146 w 268"/>
                  <a:gd name="T5" fmla="*/ 151 h 318"/>
                  <a:gd name="T6" fmla="*/ 61 w 268"/>
                  <a:gd name="T7" fmla="*/ 176 h 318"/>
                  <a:gd name="T8" fmla="*/ 0 w 268"/>
                  <a:gd name="T9" fmla="*/ 283 h 318"/>
                  <a:gd name="T10" fmla="*/ 119 w 268"/>
                  <a:gd name="T11" fmla="*/ 241 h 318"/>
                  <a:gd name="T12" fmla="*/ 173 w 268"/>
                  <a:gd name="T13" fmla="*/ 318 h 318"/>
                  <a:gd name="T14" fmla="*/ 164 w 268"/>
                  <a:gd name="T15" fmla="*/ 227 h 318"/>
                  <a:gd name="T16" fmla="*/ 268 w 268"/>
                  <a:gd name="T17" fmla="*/ 191 h 318"/>
                  <a:gd name="T18" fmla="*/ 157 w 268"/>
                  <a:gd name="T19" fmla="*/ 0 h 318"/>
                  <a:gd name="T20" fmla="*/ 157 w 268"/>
                  <a:gd name="T21" fmla="*/ 0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8" h="318">
                    <a:moveTo>
                      <a:pt x="157" y="0"/>
                    </a:moveTo>
                    <a:lnTo>
                      <a:pt x="105" y="93"/>
                    </a:lnTo>
                    <a:lnTo>
                      <a:pt x="146" y="151"/>
                    </a:lnTo>
                    <a:lnTo>
                      <a:pt x="61" y="176"/>
                    </a:lnTo>
                    <a:lnTo>
                      <a:pt x="0" y="283"/>
                    </a:lnTo>
                    <a:lnTo>
                      <a:pt x="119" y="241"/>
                    </a:lnTo>
                    <a:lnTo>
                      <a:pt x="173" y="318"/>
                    </a:lnTo>
                    <a:lnTo>
                      <a:pt x="164" y="227"/>
                    </a:lnTo>
                    <a:lnTo>
                      <a:pt x="268" y="191"/>
                    </a:lnTo>
                    <a:lnTo>
                      <a:pt x="157" y="0"/>
                    </a:lnTo>
                    <a:lnTo>
                      <a:pt x="157"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3" name="Freeform 256"/>
              <p:cNvSpPr>
                <a:spLocks noEditPoints="1"/>
              </p:cNvSpPr>
              <p:nvPr/>
            </p:nvSpPr>
            <p:spPr bwMode="auto">
              <a:xfrm>
                <a:off x="699770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35 w 48"/>
                  <a:gd name="T21" fmla="*/ 27 h 48"/>
                  <a:gd name="T22" fmla="*/ 48 w 48"/>
                  <a:gd name="T23" fmla="*/ 48 h 48"/>
                  <a:gd name="T24" fmla="*/ 46 w 48"/>
                  <a:gd name="T25" fmla="*/ 48 h 48"/>
                  <a:gd name="T26" fmla="*/ 33 w 48"/>
                  <a:gd name="T27" fmla="*/ 27 h 48"/>
                  <a:gd name="T28" fmla="*/ 2 w 48"/>
                  <a:gd name="T29" fmla="*/ 27 h 48"/>
                  <a:gd name="T30" fmla="*/ 2 w 48"/>
                  <a:gd name="T31" fmla="*/ 48 h 48"/>
                  <a:gd name="T32" fmla="*/ 0 w 48"/>
                  <a:gd name="T33" fmla="*/ 48 h 48"/>
                  <a:gd name="T34" fmla="*/ 0 w 48"/>
                  <a:gd name="T35" fmla="*/ 0 h 48"/>
                  <a:gd name="T36" fmla="*/ 39 w 48"/>
                  <a:gd name="T37" fmla="*/ 24 h 48"/>
                  <a:gd name="T38" fmla="*/ 43 w 48"/>
                  <a:gd name="T39" fmla="*/ 22 h 48"/>
                  <a:gd name="T40" fmla="*/ 45 w 48"/>
                  <a:gd name="T41" fmla="*/ 18 h 48"/>
                  <a:gd name="T42" fmla="*/ 46 w 48"/>
                  <a:gd name="T43" fmla="*/ 13 h 48"/>
                  <a:gd name="T44" fmla="*/ 45 w 48"/>
                  <a:gd name="T45" fmla="*/ 9 h 48"/>
                  <a:gd name="T46" fmla="*/ 43 w 48"/>
                  <a:gd name="T47" fmla="*/ 6 h 48"/>
                  <a:gd name="T48" fmla="*/ 39 w 48"/>
                  <a:gd name="T49" fmla="*/ 3 h 48"/>
                  <a:gd name="T50" fmla="*/ 35 w 48"/>
                  <a:gd name="T51" fmla="*/ 2 h 48"/>
                  <a:gd name="T52" fmla="*/ 2 w 48"/>
                  <a:gd name="T53" fmla="*/ 2 h 48"/>
                  <a:gd name="T54" fmla="*/ 2 w 48"/>
                  <a:gd name="T55" fmla="*/ 25 h 48"/>
                  <a:gd name="T56" fmla="*/ 35 w 48"/>
                  <a:gd name="T57" fmla="*/ 25 h 48"/>
                  <a:gd name="T58" fmla="*/ 39 w 48"/>
                  <a:gd name="T59"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4" name="Freeform 257"/>
              <p:cNvSpPr>
                <a:spLocks noEditPoints="1"/>
              </p:cNvSpPr>
              <p:nvPr/>
            </p:nvSpPr>
            <p:spPr bwMode="auto">
              <a:xfrm>
                <a:off x="7091363" y="-628650"/>
                <a:ext cx="87312" cy="87313"/>
              </a:xfrm>
              <a:custGeom>
                <a:avLst/>
                <a:gdLst>
                  <a:gd name="T0" fmla="*/ 55 w 55"/>
                  <a:gd name="T1" fmla="*/ 55 h 55"/>
                  <a:gd name="T2" fmla="*/ 53 w 55"/>
                  <a:gd name="T3" fmla="*/ 55 h 55"/>
                  <a:gd name="T4" fmla="*/ 50 w 55"/>
                  <a:gd name="T5" fmla="*/ 50 h 55"/>
                  <a:gd name="T6" fmla="*/ 4 w 55"/>
                  <a:gd name="T7" fmla="*/ 50 h 55"/>
                  <a:gd name="T8" fmla="*/ 2 w 55"/>
                  <a:gd name="T9" fmla="*/ 55 h 55"/>
                  <a:gd name="T10" fmla="*/ 0 w 55"/>
                  <a:gd name="T11" fmla="*/ 55 h 55"/>
                  <a:gd name="T12" fmla="*/ 25 w 55"/>
                  <a:gd name="T13" fmla="*/ 0 h 55"/>
                  <a:gd name="T14" fmla="*/ 27 w 55"/>
                  <a:gd name="T15" fmla="*/ 0 h 55"/>
                  <a:gd name="T16" fmla="*/ 55 w 55"/>
                  <a:gd name="T17" fmla="*/ 55 h 55"/>
                  <a:gd name="T18" fmla="*/ 55 w 55"/>
                  <a:gd name="T19" fmla="*/ 55 h 55"/>
                  <a:gd name="T20" fmla="*/ 5 w 55"/>
                  <a:gd name="T21" fmla="*/ 48 h 55"/>
                  <a:gd name="T22" fmla="*/ 49 w 55"/>
                  <a:gd name="T23" fmla="*/ 48 h 55"/>
                  <a:gd name="T24" fmla="*/ 26 w 55"/>
                  <a:gd name="T25" fmla="*/ 3 h 55"/>
                  <a:gd name="T26" fmla="*/ 5 w 55"/>
                  <a:gd name="T27" fmla="*/ 48 h 55"/>
                  <a:gd name="T28" fmla="*/ 5 w 55"/>
                  <a:gd name="T29" fmla="*/ 4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 h="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5" name="Freeform 258"/>
              <p:cNvSpPr>
                <a:spLocks noEditPoints="1"/>
              </p:cNvSpPr>
              <p:nvPr/>
            </p:nvSpPr>
            <p:spPr bwMode="auto">
              <a:xfrm>
                <a:off x="718185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2 w 48"/>
                  <a:gd name="T21" fmla="*/ 27 h 48"/>
                  <a:gd name="T22" fmla="*/ 2 w 48"/>
                  <a:gd name="T23" fmla="*/ 48 h 48"/>
                  <a:gd name="T24" fmla="*/ 0 w 48"/>
                  <a:gd name="T25" fmla="*/ 48 h 48"/>
                  <a:gd name="T26" fmla="*/ 0 w 48"/>
                  <a:gd name="T27" fmla="*/ 0 h 48"/>
                  <a:gd name="T28" fmla="*/ 35 w 48"/>
                  <a:gd name="T29" fmla="*/ 25 h 48"/>
                  <a:gd name="T30" fmla="*/ 39 w 48"/>
                  <a:gd name="T31" fmla="*/ 24 h 48"/>
                  <a:gd name="T32" fmla="*/ 43 w 48"/>
                  <a:gd name="T33" fmla="*/ 22 h 48"/>
                  <a:gd name="T34" fmla="*/ 45 w 48"/>
                  <a:gd name="T35" fmla="*/ 18 h 48"/>
                  <a:gd name="T36" fmla="*/ 46 w 48"/>
                  <a:gd name="T37" fmla="*/ 13 h 48"/>
                  <a:gd name="T38" fmla="*/ 45 w 48"/>
                  <a:gd name="T39" fmla="*/ 9 h 48"/>
                  <a:gd name="T40" fmla="*/ 43 w 48"/>
                  <a:gd name="T41" fmla="*/ 6 h 48"/>
                  <a:gd name="T42" fmla="*/ 39 w 48"/>
                  <a:gd name="T43" fmla="*/ 3 h 48"/>
                  <a:gd name="T44" fmla="*/ 35 w 48"/>
                  <a:gd name="T45" fmla="*/ 2 h 48"/>
                  <a:gd name="T46" fmla="*/ 2 w 48"/>
                  <a:gd name="T47" fmla="*/ 2 h 48"/>
                  <a:gd name="T48" fmla="*/ 2 w 48"/>
                  <a:gd name="T49" fmla="*/ 25 h 48"/>
                  <a:gd name="T50" fmla="*/ 35 w 48"/>
                  <a:gd name="T51" fmla="*/ 2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6" name="Freeform 259"/>
              <p:cNvSpPr/>
              <p:nvPr/>
            </p:nvSpPr>
            <p:spPr bwMode="auto">
              <a:xfrm>
                <a:off x="7273925" y="-628650"/>
                <a:ext cx="3175" cy="87313"/>
              </a:xfrm>
              <a:custGeom>
                <a:avLst/>
                <a:gdLst>
                  <a:gd name="T0" fmla="*/ 0 w 2"/>
                  <a:gd name="T1" fmla="*/ 0 h 55"/>
                  <a:gd name="T2" fmla="*/ 0 w 2"/>
                  <a:gd name="T3" fmla="*/ 55 h 55"/>
                  <a:gd name="T4" fmla="*/ 2 w 2"/>
                  <a:gd name="T5" fmla="*/ 55 h 55"/>
                  <a:gd name="T6" fmla="*/ 2 w 2"/>
                  <a:gd name="T7" fmla="*/ 0 h 55"/>
                  <a:gd name="T8" fmla="*/ 0 w 2"/>
                  <a:gd name="T9" fmla="*/ 0 h 55"/>
                  <a:gd name="T10" fmla="*/ 0 w 2"/>
                  <a:gd name="T11" fmla="*/ 0 h 55"/>
                </a:gdLst>
                <a:ahLst/>
                <a:cxnLst>
                  <a:cxn ang="0">
                    <a:pos x="T0" y="T1"/>
                  </a:cxn>
                  <a:cxn ang="0">
                    <a:pos x="T2" y="T3"/>
                  </a:cxn>
                  <a:cxn ang="0">
                    <a:pos x="T4" y="T5"/>
                  </a:cxn>
                  <a:cxn ang="0">
                    <a:pos x="T6" y="T7"/>
                  </a:cxn>
                  <a:cxn ang="0">
                    <a:pos x="T8" y="T9"/>
                  </a:cxn>
                  <a:cxn ang="0">
                    <a:pos x="T10" y="T11"/>
                  </a:cxn>
                </a:cxnLst>
                <a:rect l="0" t="0" r="r" b="b"/>
                <a:pathLst>
                  <a:path w="2" h="55">
                    <a:moveTo>
                      <a:pt x="0" y="0"/>
                    </a:moveTo>
                    <a:lnTo>
                      <a:pt x="0" y="55"/>
                    </a:lnTo>
                    <a:lnTo>
                      <a:pt x="2" y="55"/>
                    </a:lnTo>
                    <a:lnTo>
                      <a:pt x="2"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7" name="Freeform 260"/>
              <p:cNvSpPr>
                <a:spLocks noEditPoints="1"/>
              </p:cNvSpPr>
              <p:nvPr/>
            </p:nvSpPr>
            <p:spPr bwMode="auto">
              <a:xfrm>
                <a:off x="7285038" y="-628650"/>
                <a:ext cx="88900" cy="87313"/>
              </a:xfrm>
              <a:custGeom>
                <a:avLst/>
                <a:gdLst>
                  <a:gd name="T0" fmla="*/ 0 w 49"/>
                  <a:gd name="T1" fmla="*/ 0 h 48"/>
                  <a:gd name="T2" fmla="*/ 25 w 49"/>
                  <a:gd name="T3" fmla="*/ 0 h 48"/>
                  <a:gd name="T4" fmla="*/ 34 w 49"/>
                  <a:gd name="T5" fmla="*/ 2 h 48"/>
                  <a:gd name="T6" fmla="*/ 42 w 49"/>
                  <a:gd name="T7" fmla="*/ 7 h 48"/>
                  <a:gd name="T8" fmla="*/ 47 w 49"/>
                  <a:gd name="T9" fmla="*/ 15 h 48"/>
                  <a:gd name="T10" fmla="*/ 49 w 49"/>
                  <a:gd name="T11" fmla="*/ 24 h 48"/>
                  <a:gd name="T12" fmla="*/ 47 w 49"/>
                  <a:gd name="T13" fmla="*/ 33 h 48"/>
                  <a:gd name="T14" fmla="*/ 42 w 49"/>
                  <a:gd name="T15" fmla="*/ 41 h 48"/>
                  <a:gd name="T16" fmla="*/ 34 w 49"/>
                  <a:gd name="T17" fmla="*/ 46 h 48"/>
                  <a:gd name="T18" fmla="*/ 25 w 49"/>
                  <a:gd name="T19" fmla="*/ 48 h 48"/>
                  <a:gd name="T20" fmla="*/ 0 w 49"/>
                  <a:gd name="T21" fmla="*/ 48 h 48"/>
                  <a:gd name="T22" fmla="*/ 0 w 49"/>
                  <a:gd name="T23" fmla="*/ 0 h 48"/>
                  <a:gd name="T24" fmla="*/ 25 w 49"/>
                  <a:gd name="T25" fmla="*/ 46 h 48"/>
                  <a:gd name="T26" fmla="*/ 33 w 49"/>
                  <a:gd name="T27" fmla="*/ 44 h 48"/>
                  <a:gd name="T28" fmla="*/ 40 w 49"/>
                  <a:gd name="T29" fmla="*/ 39 h 48"/>
                  <a:gd name="T30" fmla="*/ 45 w 49"/>
                  <a:gd name="T31" fmla="*/ 32 h 48"/>
                  <a:gd name="T32" fmla="*/ 47 w 49"/>
                  <a:gd name="T33" fmla="*/ 24 h 48"/>
                  <a:gd name="T34" fmla="*/ 45 w 49"/>
                  <a:gd name="T35" fmla="*/ 15 h 48"/>
                  <a:gd name="T36" fmla="*/ 40 w 49"/>
                  <a:gd name="T37" fmla="*/ 9 h 48"/>
                  <a:gd name="T38" fmla="*/ 33 w 49"/>
                  <a:gd name="T39" fmla="*/ 4 h 48"/>
                  <a:gd name="T40" fmla="*/ 25 w 49"/>
                  <a:gd name="T41" fmla="*/ 2 h 48"/>
                  <a:gd name="T42" fmla="*/ 2 w 49"/>
                  <a:gd name="T43" fmla="*/ 2 h 48"/>
                  <a:gd name="T44" fmla="*/ 2 w 49"/>
                  <a:gd name="T45" fmla="*/ 46 h 48"/>
                  <a:gd name="T46" fmla="*/ 25 w 49"/>
                  <a:gd name="T47" fmla="*/ 46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9" h="48">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8" name="Freeform 261"/>
              <p:cNvSpPr/>
              <p:nvPr/>
            </p:nvSpPr>
            <p:spPr bwMode="auto">
              <a:xfrm>
                <a:off x="7378700" y="-628650"/>
                <a:ext cx="88900" cy="87313"/>
              </a:xfrm>
              <a:custGeom>
                <a:avLst/>
                <a:gdLst>
                  <a:gd name="T0" fmla="*/ 0 w 56"/>
                  <a:gd name="T1" fmla="*/ 0 h 55"/>
                  <a:gd name="T2" fmla="*/ 56 w 56"/>
                  <a:gd name="T3" fmla="*/ 0 h 55"/>
                  <a:gd name="T4" fmla="*/ 56 w 56"/>
                  <a:gd name="T5" fmla="*/ 2 h 55"/>
                  <a:gd name="T6" fmla="*/ 1 w 56"/>
                  <a:gd name="T7" fmla="*/ 2 h 55"/>
                  <a:gd name="T8" fmla="*/ 1 w 56"/>
                  <a:gd name="T9" fmla="*/ 26 h 55"/>
                  <a:gd name="T10" fmla="*/ 54 w 56"/>
                  <a:gd name="T11" fmla="*/ 26 h 55"/>
                  <a:gd name="T12" fmla="*/ 54 w 56"/>
                  <a:gd name="T13" fmla="*/ 28 h 55"/>
                  <a:gd name="T14" fmla="*/ 1 w 56"/>
                  <a:gd name="T15" fmla="*/ 28 h 55"/>
                  <a:gd name="T16" fmla="*/ 1 w 56"/>
                  <a:gd name="T17" fmla="*/ 53 h 55"/>
                  <a:gd name="T18" fmla="*/ 56 w 56"/>
                  <a:gd name="T19" fmla="*/ 53 h 55"/>
                  <a:gd name="T20" fmla="*/ 56 w 56"/>
                  <a:gd name="T21" fmla="*/ 55 h 55"/>
                  <a:gd name="T22" fmla="*/ 0 w 56"/>
                  <a:gd name="T23" fmla="*/ 55 h 55"/>
                  <a:gd name="T24" fmla="*/ 0 w 56"/>
                  <a:gd name="T25" fmla="*/ 0 h 55"/>
                  <a:gd name="T26" fmla="*/ 0 w 56"/>
                  <a:gd name="T2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6" h="55">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9" name="Freeform 262"/>
              <p:cNvSpPr/>
              <p:nvPr/>
            </p:nvSpPr>
            <p:spPr bwMode="auto">
              <a:xfrm>
                <a:off x="7469188" y="-628650"/>
                <a:ext cx="171450" cy="87313"/>
              </a:xfrm>
              <a:custGeom>
                <a:avLst/>
                <a:gdLst>
                  <a:gd name="T0" fmla="*/ 92 w 94"/>
                  <a:gd name="T1" fmla="*/ 24 h 48"/>
                  <a:gd name="T2" fmla="*/ 91 w 94"/>
                  <a:gd name="T3" fmla="*/ 15 h 48"/>
                  <a:gd name="T4" fmla="*/ 86 w 94"/>
                  <a:gd name="T5" fmla="*/ 8 h 48"/>
                  <a:gd name="T6" fmla="*/ 79 w 94"/>
                  <a:gd name="T7" fmla="*/ 3 h 48"/>
                  <a:gd name="T8" fmla="*/ 70 w 94"/>
                  <a:gd name="T9" fmla="*/ 2 h 48"/>
                  <a:gd name="T10" fmla="*/ 63 w 94"/>
                  <a:gd name="T11" fmla="*/ 3 h 48"/>
                  <a:gd name="T12" fmla="*/ 56 w 94"/>
                  <a:gd name="T13" fmla="*/ 7 h 48"/>
                  <a:gd name="T14" fmla="*/ 51 w 94"/>
                  <a:gd name="T15" fmla="*/ 14 h 48"/>
                  <a:gd name="T16" fmla="*/ 49 w 94"/>
                  <a:gd name="T17" fmla="*/ 24 h 48"/>
                  <a:gd name="T18" fmla="*/ 46 w 94"/>
                  <a:gd name="T19" fmla="*/ 34 h 48"/>
                  <a:gd name="T20" fmla="*/ 41 w 94"/>
                  <a:gd name="T21" fmla="*/ 41 h 48"/>
                  <a:gd name="T22" fmla="*/ 33 w 94"/>
                  <a:gd name="T23" fmla="*/ 46 h 48"/>
                  <a:gd name="T24" fmla="*/ 24 w 94"/>
                  <a:gd name="T25" fmla="*/ 48 h 48"/>
                  <a:gd name="T26" fmla="*/ 15 w 94"/>
                  <a:gd name="T27" fmla="*/ 46 h 48"/>
                  <a:gd name="T28" fmla="*/ 7 w 94"/>
                  <a:gd name="T29" fmla="*/ 41 h 48"/>
                  <a:gd name="T30" fmla="*/ 2 w 94"/>
                  <a:gd name="T31" fmla="*/ 33 h 48"/>
                  <a:gd name="T32" fmla="*/ 0 w 94"/>
                  <a:gd name="T33" fmla="*/ 24 h 48"/>
                  <a:gd name="T34" fmla="*/ 2 w 94"/>
                  <a:gd name="T35" fmla="*/ 14 h 48"/>
                  <a:gd name="T36" fmla="*/ 7 w 94"/>
                  <a:gd name="T37" fmla="*/ 7 h 48"/>
                  <a:gd name="T38" fmla="*/ 15 w 94"/>
                  <a:gd name="T39" fmla="*/ 1 h 48"/>
                  <a:gd name="T40" fmla="*/ 24 w 94"/>
                  <a:gd name="T41" fmla="*/ 0 h 48"/>
                  <a:gd name="T42" fmla="*/ 24 w 94"/>
                  <a:gd name="T43" fmla="*/ 1 h 48"/>
                  <a:gd name="T44" fmla="*/ 16 w 94"/>
                  <a:gd name="T45" fmla="*/ 3 h 48"/>
                  <a:gd name="T46" fmla="*/ 9 w 94"/>
                  <a:gd name="T47" fmla="*/ 8 h 48"/>
                  <a:gd name="T48" fmla="*/ 4 w 94"/>
                  <a:gd name="T49" fmla="*/ 15 h 48"/>
                  <a:gd name="T50" fmla="*/ 2 w 94"/>
                  <a:gd name="T51" fmla="*/ 24 h 48"/>
                  <a:gd name="T52" fmla="*/ 4 w 94"/>
                  <a:gd name="T53" fmla="*/ 32 h 48"/>
                  <a:gd name="T54" fmla="*/ 9 w 94"/>
                  <a:gd name="T55" fmla="*/ 39 h 48"/>
                  <a:gd name="T56" fmla="*/ 16 w 94"/>
                  <a:gd name="T57" fmla="*/ 44 h 48"/>
                  <a:gd name="T58" fmla="*/ 24 w 94"/>
                  <a:gd name="T59" fmla="*/ 46 h 48"/>
                  <a:gd name="T60" fmla="*/ 33 w 94"/>
                  <a:gd name="T61" fmla="*/ 44 h 48"/>
                  <a:gd name="T62" fmla="*/ 39 w 94"/>
                  <a:gd name="T63" fmla="*/ 40 h 48"/>
                  <a:gd name="T64" fmla="*/ 44 w 94"/>
                  <a:gd name="T65" fmla="*/ 33 h 48"/>
                  <a:gd name="T66" fmla="*/ 46 w 94"/>
                  <a:gd name="T67" fmla="*/ 24 h 48"/>
                  <a:gd name="T68" fmla="*/ 49 w 94"/>
                  <a:gd name="T69" fmla="*/ 14 h 48"/>
                  <a:gd name="T70" fmla="*/ 54 w 94"/>
                  <a:gd name="T71" fmla="*/ 6 h 48"/>
                  <a:gd name="T72" fmla="*/ 61 w 94"/>
                  <a:gd name="T73" fmla="*/ 1 h 48"/>
                  <a:gd name="T74" fmla="*/ 70 w 94"/>
                  <a:gd name="T75" fmla="*/ 0 h 48"/>
                  <a:gd name="T76" fmla="*/ 80 w 94"/>
                  <a:gd name="T77" fmla="*/ 2 h 48"/>
                  <a:gd name="T78" fmla="*/ 87 w 94"/>
                  <a:gd name="T79" fmla="*/ 7 h 48"/>
                  <a:gd name="T80" fmla="*/ 92 w 94"/>
                  <a:gd name="T81" fmla="*/ 14 h 48"/>
                  <a:gd name="T82" fmla="*/ 94 w 94"/>
                  <a:gd name="T83" fmla="*/ 24 h 48"/>
                  <a:gd name="T84" fmla="*/ 93 w 94"/>
                  <a:gd name="T85" fmla="*/ 31 h 48"/>
                  <a:gd name="T86" fmla="*/ 90 w 94"/>
                  <a:gd name="T87" fmla="*/ 37 h 48"/>
                  <a:gd name="T88" fmla="*/ 86 w 94"/>
                  <a:gd name="T89" fmla="*/ 42 h 48"/>
                  <a:gd name="T90" fmla="*/ 80 w 94"/>
                  <a:gd name="T91" fmla="*/ 46 h 48"/>
                  <a:gd name="T92" fmla="*/ 80 w 94"/>
                  <a:gd name="T93" fmla="*/ 44 h 48"/>
                  <a:gd name="T94" fmla="*/ 85 w 94"/>
                  <a:gd name="T95" fmla="*/ 40 h 48"/>
                  <a:gd name="T96" fmla="*/ 89 w 94"/>
                  <a:gd name="T97" fmla="*/ 35 h 48"/>
                  <a:gd name="T98" fmla="*/ 92 w 94"/>
                  <a:gd name="T99" fmla="*/ 30 h 48"/>
                  <a:gd name="T100" fmla="*/ 92 w 94"/>
                  <a:gd name="T101"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4" h="48">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0" name="Freeform 263"/>
              <p:cNvSpPr/>
              <p:nvPr/>
            </p:nvSpPr>
            <p:spPr bwMode="auto">
              <a:xfrm>
                <a:off x="7645400" y="-628650"/>
                <a:ext cx="6350" cy="87313"/>
              </a:xfrm>
              <a:custGeom>
                <a:avLst/>
                <a:gdLst>
                  <a:gd name="T0" fmla="*/ 0 w 4"/>
                  <a:gd name="T1" fmla="*/ 0 h 55"/>
                  <a:gd name="T2" fmla="*/ 0 w 4"/>
                  <a:gd name="T3" fmla="*/ 55 h 55"/>
                  <a:gd name="T4" fmla="*/ 4 w 4"/>
                  <a:gd name="T5" fmla="*/ 55 h 55"/>
                  <a:gd name="T6" fmla="*/ 4 w 4"/>
                  <a:gd name="T7" fmla="*/ 0 h 55"/>
                  <a:gd name="T8" fmla="*/ 0 w 4"/>
                  <a:gd name="T9" fmla="*/ 0 h 55"/>
                  <a:gd name="T10" fmla="*/ 0 w 4"/>
                  <a:gd name="T11" fmla="*/ 0 h 55"/>
                </a:gdLst>
                <a:ahLst/>
                <a:cxnLst>
                  <a:cxn ang="0">
                    <a:pos x="T0" y="T1"/>
                  </a:cxn>
                  <a:cxn ang="0">
                    <a:pos x="T2" y="T3"/>
                  </a:cxn>
                  <a:cxn ang="0">
                    <a:pos x="T4" y="T5"/>
                  </a:cxn>
                  <a:cxn ang="0">
                    <a:pos x="T6" y="T7"/>
                  </a:cxn>
                  <a:cxn ang="0">
                    <a:pos x="T8" y="T9"/>
                  </a:cxn>
                  <a:cxn ang="0">
                    <a:pos x="T10" y="T11"/>
                  </a:cxn>
                </a:cxnLst>
                <a:rect l="0" t="0" r="r" b="b"/>
                <a:pathLst>
                  <a:path w="4" h="55">
                    <a:moveTo>
                      <a:pt x="0" y="0"/>
                    </a:moveTo>
                    <a:lnTo>
                      <a:pt x="0" y="55"/>
                    </a:lnTo>
                    <a:lnTo>
                      <a:pt x="4" y="55"/>
                    </a:lnTo>
                    <a:lnTo>
                      <a:pt x="4"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1" name="Freeform 264"/>
              <p:cNvSpPr/>
              <p:nvPr/>
            </p:nvSpPr>
            <p:spPr bwMode="auto">
              <a:xfrm>
                <a:off x="7656513" y="-628650"/>
                <a:ext cx="88900" cy="87313"/>
              </a:xfrm>
              <a:custGeom>
                <a:avLst/>
                <a:gdLst>
                  <a:gd name="T0" fmla="*/ 4 w 49"/>
                  <a:gd name="T1" fmla="*/ 32 h 48"/>
                  <a:gd name="T2" fmla="*/ 9 w 49"/>
                  <a:gd name="T3" fmla="*/ 39 h 48"/>
                  <a:gd name="T4" fmla="*/ 16 w 49"/>
                  <a:gd name="T5" fmla="*/ 44 h 48"/>
                  <a:gd name="T6" fmla="*/ 24 w 49"/>
                  <a:gd name="T7" fmla="*/ 46 h 48"/>
                  <a:gd name="T8" fmla="*/ 33 w 49"/>
                  <a:gd name="T9" fmla="*/ 44 h 48"/>
                  <a:gd name="T10" fmla="*/ 40 w 49"/>
                  <a:gd name="T11" fmla="*/ 39 h 48"/>
                  <a:gd name="T12" fmla="*/ 45 w 49"/>
                  <a:gd name="T13" fmla="*/ 32 h 48"/>
                  <a:gd name="T14" fmla="*/ 47 w 49"/>
                  <a:gd name="T15" fmla="*/ 24 h 48"/>
                  <a:gd name="T16" fmla="*/ 47 w 49"/>
                  <a:gd name="T17" fmla="*/ 24 h 48"/>
                  <a:gd name="T18" fmla="*/ 26 w 49"/>
                  <a:gd name="T19" fmla="*/ 24 h 48"/>
                  <a:gd name="T20" fmla="*/ 26 w 49"/>
                  <a:gd name="T21" fmla="*/ 22 h 48"/>
                  <a:gd name="T22" fmla="*/ 49 w 49"/>
                  <a:gd name="T23" fmla="*/ 22 h 48"/>
                  <a:gd name="T24" fmla="*/ 49 w 49"/>
                  <a:gd name="T25" fmla="*/ 24 h 48"/>
                  <a:gd name="T26" fmla="*/ 47 w 49"/>
                  <a:gd name="T27" fmla="*/ 33 h 48"/>
                  <a:gd name="T28" fmla="*/ 41 w 49"/>
                  <a:gd name="T29" fmla="*/ 41 h 48"/>
                  <a:gd name="T30" fmla="*/ 34 w 49"/>
                  <a:gd name="T31" fmla="*/ 46 h 48"/>
                  <a:gd name="T32" fmla="*/ 24 w 49"/>
                  <a:gd name="T33" fmla="*/ 48 h 48"/>
                  <a:gd name="T34" fmla="*/ 15 w 49"/>
                  <a:gd name="T35" fmla="*/ 46 h 48"/>
                  <a:gd name="T36" fmla="*/ 7 w 49"/>
                  <a:gd name="T37" fmla="*/ 41 h 48"/>
                  <a:gd name="T38" fmla="*/ 2 w 49"/>
                  <a:gd name="T39" fmla="*/ 33 h 48"/>
                  <a:gd name="T40" fmla="*/ 0 w 49"/>
                  <a:gd name="T41" fmla="*/ 24 h 48"/>
                  <a:gd name="T42" fmla="*/ 0 w 49"/>
                  <a:gd name="T43" fmla="*/ 24 h 48"/>
                  <a:gd name="T44" fmla="*/ 2 w 49"/>
                  <a:gd name="T45" fmla="*/ 14 h 48"/>
                  <a:gd name="T46" fmla="*/ 7 w 49"/>
                  <a:gd name="T47" fmla="*/ 7 h 48"/>
                  <a:gd name="T48" fmla="*/ 15 w 49"/>
                  <a:gd name="T49" fmla="*/ 1 h 48"/>
                  <a:gd name="T50" fmla="*/ 24 w 49"/>
                  <a:gd name="T51" fmla="*/ 0 h 48"/>
                  <a:gd name="T52" fmla="*/ 31 w 49"/>
                  <a:gd name="T53" fmla="*/ 1 h 48"/>
                  <a:gd name="T54" fmla="*/ 38 w 49"/>
                  <a:gd name="T55" fmla="*/ 3 h 48"/>
                  <a:gd name="T56" fmla="*/ 34 w 49"/>
                  <a:gd name="T57" fmla="*/ 3 h 48"/>
                  <a:gd name="T58" fmla="*/ 29 w 49"/>
                  <a:gd name="T59" fmla="*/ 2 h 48"/>
                  <a:gd name="T60" fmla="*/ 24 w 49"/>
                  <a:gd name="T61" fmla="*/ 1 h 48"/>
                  <a:gd name="T62" fmla="*/ 16 w 49"/>
                  <a:gd name="T63" fmla="*/ 3 h 48"/>
                  <a:gd name="T64" fmla="*/ 9 w 49"/>
                  <a:gd name="T65" fmla="*/ 8 h 48"/>
                  <a:gd name="T66" fmla="*/ 4 w 49"/>
                  <a:gd name="T67" fmla="*/ 15 h 48"/>
                  <a:gd name="T68" fmla="*/ 2 w 49"/>
                  <a:gd name="T69" fmla="*/ 24 h 48"/>
                  <a:gd name="T70" fmla="*/ 4 w 49"/>
                  <a:gd name="T71"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 h="48">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2" name="Freeform 265"/>
              <p:cNvSpPr/>
              <p:nvPr/>
            </p:nvSpPr>
            <p:spPr bwMode="auto">
              <a:xfrm>
                <a:off x="7750175" y="-628650"/>
                <a:ext cx="87312" cy="87313"/>
              </a:xfrm>
              <a:custGeom>
                <a:avLst/>
                <a:gdLst>
                  <a:gd name="T0" fmla="*/ 53 w 55"/>
                  <a:gd name="T1" fmla="*/ 0 h 55"/>
                  <a:gd name="T2" fmla="*/ 55 w 55"/>
                  <a:gd name="T3" fmla="*/ 0 h 55"/>
                  <a:gd name="T4" fmla="*/ 55 w 55"/>
                  <a:gd name="T5" fmla="*/ 55 h 55"/>
                  <a:gd name="T6" fmla="*/ 53 w 55"/>
                  <a:gd name="T7" fmla="*/ 55 h 55"/>
                  <a:gd name="T8" fmla="*/ 2 w 55"/>
                  <a:gd name="T9" fmla="*/ 3 h 55"/>
                  <a:gd name="T10" fmla="*/ 2 w 55"/>
                  <a:gd name="T11" fmla="*/ 55 h 55"/>
                  <a:gd name="T12" fmla="*/ 0 w 55"/>
                  <a:gd name="T13" fmla="*/ 55 h 55"/>
                  <a:gd name="T14" fmla="*/ 0 w 55"/>
                  <a:gd name="T15" fmla="*/ 0 h 55"/>
                  <a:gd name="T16" fmla="*/ 2 w 55"/>
                  <a:gd name="T17" fmla="*/ 0 h 55"/>
                  <a:gd name="T18" fmla="*/ 53 w 55"/>
                  <a:gd name="T19" fmla="*/ 51 h 55"/>
                  <a:gd name="T20" fmla="*/ 53 w 55"/>
                  <a:gd name="T21" fmla="*/ 0 h 55"/>
                  <a:gd name="T22" fmla="*/ 53 w 55"/>
                  <a:gd name="T23"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3" name="Freeform 266"/>
              <p:cNvSpPr>
                <a:spLocks noEditPoints="1"/>
              </p:cNvSpPr>
              <p:nvPr/>
            </p:nvSpPr>
            <p:spPr bwMode="auto">
              <a:xfrm>
                <a:off x="699770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35 w 48"/>
                  <a:gd name="T21" fmla="*/ 27 h 48"/>
                  <a:gd name="T22" fmla="*/ 48 w 48"/>
                  <a:gd name="T23" fmla="*/ 48 h 48"/>
                  <a:gd name="T24" fmla="*/ 46 w 48"/>
                  <a:gd name="T25" fmla="*/ 48 h 48"/>
                  <a:gd name="T26" fmla="*/ 33 w 48"/>
                  <a:gd name="T27" fmla="*/ 27 h 48"/>
                  <a:gd name="T28" fmla="*/ 2 w 48"/>
                  <a:gd name="T29" fmla="*/ 27 h 48"/>
                  <a:gd name="T30" fmla="*/ 2 w 48"/>
                  <a:gd name="T31" fmla="*/ 48 h 48"/>
                  <a:gd name="T32" fmla="*/ 0 w 48"/>
                  <a:gd name="T33" fmla="*/ 48 h 48"/>
                  <a:gd name="T34" fmla="*/ 0 w 48"/>
                  <a:gd name="T35" fmla="*/ 0 h 48"/>
                  <a:gd name="T36" fmla="*/ 39 w 48"/>
                  <a:gd name="T37" fmla="*/ 24 h 48"/>
                  <a:gd name="T38" fmla="*/ 43 w 48"/>
                  <a:gd name="T39" fmla="*/ 22 h 48"/>
                  <a:gd name="T40" fmla="*/ 45 w 48"/>
                  <a:gd name="T41" fmla="*/ 18 h 48"/>
                  <a:gd name="T42" fmla="*/ 46 w 48"/>
                  <a:gd name="T43" fmla="*/ 13 h 48"/>
                  <a:gd name="T44" fmla="*/ 45 w 48"/>
                  <a:gd name="T45" fmla="*/ 9 h 48"/>
                  <a:gd name="T46" fmla="*/ 43 w 48"/>
                  <a:gd name="T47" fmla="*/ 6 h 48"/>
                  <a:gd name="T48" fmla="*/ 39 w 48"/>
                  <a:gd name="T49" fmla="*/ 3 h 48"/>
                  <a:gd name="T50" fmla="*/ 35 w 48"/>
                  <a:gd name="T51" fmla="*/ 2 h 48"/>
                  <a:gd name="T52" fmla="*/ 2 w 48"/>
                  <a:gd name="T53" fmla="*/ 2 h 48"/>
                  <a:gd name="T54" fmla="*/ 2 w 48"/>
                  <a:gd name="T55" fmla="*/ 25 h 48"/>
                  <a:gd name="T56" fmla="*/ 35 w 48"/>
                  <a:gd name="T57" fmla="*/ 25 h 48"/>
                  <a:gd name="T58" fmla="*/ 39 w 48"/>
                  <a:gd name="T59"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4" name="Freeform 267"/>
              <p:cNvSpPr>
                <a:spLocks noEditPoints="1"/>
              </p:cNvSpPr>
              <p:nvPr/>
            </p:nvSpPr>
            <p:spPr bwMode="auto">
              <a:xfrm>
                <a:off x="7091363" y="-628650"/>
                <a:ext cx="87312" cy="87313"/>
              </a:xfrm>
              <a:custGeom>
                <a:avLst/>
                <a:gdLst>
                  <a:gd name="T0" fmla="*/ 55 w 55"/>
                  <a:gd name="T1" fmla="*/ 55 h 55"/>
                  <a:gd name="T2" fmla="*/ 53 w 55"/>
                  <a:gd name="T3" fmla="*/ 55 h 55"/>
                  <a:gd name="T4" fmla="*/ 50 w 55"/>
                  <a:gd name="T5" fmla="*/ 50 h 55"/>
                  <a:gd name="T6" fmla="*/ 4 w 55"/>
                  <a:gd name="T7" fmla="*/ 50 h 55"/>
                  <a:gd name="T8" fmla="*/ 2 w 55"/>
                  <a:gd name="T9" fmla="*/ 55 h 55"/>
                  <a:gd name="T10" fmla="*/ 0 w 55"/>
                  <a:gd name="T11" fmla="*/ 55 h 55"/>
                  <a:gd name="T12" fmla="*/ 25 w 55"/>
                  <a:gd name="T13" fmla="*/ 0 h 55"/>
                  <a:gd name="T14" fmla="*/ 27 w 55"/>
                  <a:gd name="T15" fmla="*/ 0 h 55"/>
                  <a:gd name="T16" fmla="*/ 55 w 55"/>
                  <a:gd name="T17" fmla="*/ 55 h 55"/>
                  <a:gd name="T18" fmla="*/ 55 w 55"/>
                  <a:gd name="T19" fmla="*/ 55 h 55"/>
                  <a:gd name="T20" fmla="*/ 5 w 55"/>
                  <a:gd name="T21" fmla="*/ 48 h 55"/>
                  <a:gd name="T22" fmla="*/ 49 w 55"/>
                  <a:gd name="T23" fmla="*/ 48 h 55"/>
                  <a:gd name="T24" fmla="*/ 26 w 55"/>
                  <a:gd name="T25" fmla="*/ 3 h 55"/>
                  <a:gd name="T26" fmla="*/ 5 w 55"/>
                  <a:gd name="T27" fmla="*/ 48 h 55"/>
                  <a:gd name="T28" fmla="*/ 5 w 55"/>
                  <a:gd name="T29" fmla="*/ 4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 h="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5" name="Freeform 268"/>
              <p:cNvSpPr>
                <a:spLocks noEditPoints="1"/>
              </p:cNvSpPr>
              <p:nvPr/>
            </p:nvSpPr>
            <p:spPr bwMode="auto">
              <a:xfrm>
                <a:off x="718185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2 w 48"/>
                  <a:gd name="T21" fmla="*/ 27 h 48"/>
                  <a:gd name="T22" fmla="*/ 2 w 48"/>
                  <a:gd name="T23" fmla="*/ 48 h 48"/>
                  <a:gd name="T24" fmla="*/ 0 w 48"/>
                  <a:gd name="T25" fmla="*/ 48 h 48"/>
                  <a:gd name="T26" fmla="*/ 0 w 48"/>
                  <a:gd name="T27" fmla="*/ 0 h 48"/>
                  <a:gd name="T28" fmla="*/ 35 w 48"/>
                  <a:gd name="T29" fmla="*/ 25 h 48"/>
                  <a:gd name="T30" fmla="*/ 39 w 48"/>
                  <a:gd name="T31" fmla="*/ 24 h 48"/>
                  <a:gd name="T32" fmla="*/ 43 w 48"/>
                  <a:gd name="T33" fmla="*/ 22 h 48"/>
                  <a:gd name="T34" fmla="*/ 45 w 48"/>
                  <a:gd name="T35" fmla="*/ 18 h 48"/>
                  <a:gd name="T36" fmla="*/ 46 w 48"/>
                  <a:gd name="T37" fmla="*/ 13 h 48"/>
                  <a:gd name="T38" fmla="*/ 45 w 48"/>
                  <a:gd name="T39" fmla="*/ 9 h 48"/>
                  <a:gd name="T40" fmla="*/ 43 w 48"/>
                  <a:gd name="T41" fmla="*/ 6 h 48"/>
                  <a:gd name="T42" fmla="*/ 39 w 48"/>
                  <a:gd name="T43" fmla="*/ 3 h 48"/>
                  <a:gd name="T44" fmla="*/ 35 w 48"/>
                  <a:gd name="T45" fmla="*/ 2 h 48"/>
                  <a:gd name="T46" fmla="*/ 2 w 48"/>
                  <a:gd name="T47" fmla="*/ 2 h 48"/>
                  <a:gd name="T48" fmla="*/ 2 w 48"/>
                  <a:gd name="T49" fmla="*/ 25 h 48"/>
                  <a:gd name="T50" fmla="*/ 35 w 48"/>
                  <a:gd name="T51" fmla="*/ 2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6" name="Freeform 269"/>
              <p:cNvSpPr/>
              <p:nvPr/>
            </p:nvSpPr>
            <p:spPr bwMode="auto">
              <a:xfrm>
                <a:off x="7273925" y="-628650"/>
                <a:ext cx="3175" cy="87313"/>
              </a:xfrm>
              <a:custGeom>
                <a:avLst/>
                <a:gdLst>
                  <a:gd name="T0" fmla="*/ 0 w 2"/>
                  <a:gd name="T1" fmla="*/ 0 h 55"/>
                  <a:gd name="T2" fmla="*/ 0 w 2"/>
                  <a:gd name="T3" fmla="*/ 55 h 55"/>
                  <a:gd name="T4" fmla="*/ 2 w 2"/>
                  <a:gd name="T5" fmla="*/ 55 h 55"/>
                  <a:gd name="T6" fmla="*/ 2 w 2"/>
                  <a:gd name="T7" fmla="*/ 0 h 55"/>
                  <a:gd name="T8" fmla="*/ 0 w 2"/>
                  <a:gd name="T9" fmla="*/ 0 h 55"/>
                  <a:gd name="T10" fmla="*/ 0 w 2"/>
                  <a:gd name="T11" fmla="*/ 0 h 55"/>
                </a:gdLst>
                <a:ahLst/>
                <a:cxnLst>
                  <a:cxn ang="0">
                    <a:pos x="T0" y="T1"/>
                  </a:cxn>
                  <a:cxn ang="0">
                    <a:pos x="T2" y="T3"/>
                  </a:cxn>
                  <a:cxn ang="0">
                    <a:pos x="T4" y="T5"/>
                  </a:cxn>
                  <a:cxn ang="0">
                    <a:pos x="T6" y="T7"/>
                  </a:cxn>
                  <a:cxn ang="0">
                    <a:pos x="T8" y="T9"/>
                  </a:cxn>
                  <a:cxn ang="0">
                    <a:pos x="T10" y="T11"/>
                  </a:cxn>
                </a:cxnLst>
                <a:rect l="0" t="0" r="r" b="b"/>
                <a:pathLst>
                  <a:path w="2" h="55">
                    <a:moveTo>
                      <a:pt x="0" y="0"/>
                    </a:moveTo>
                    <a:lnTo>
                      <a:pt x="0" y="55"/>
                    </a:lnTo>
                    <a:lnTo>
                      <a:pt x="2" y="55"/>
                    </a:lnTo>
                    <a:lnTo>
                      <a:pt x="2"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7" name="Freeform 270"/>
              <p:cNvSpPr>
                <a:spLocks noEditPoints="1"/>
              </p:cNvSpPr>
              <p:nvPr/>
            </p:nvSpPr>
            <p:spPr bwMode="auto">
              <a:xfrm>
                <a:off x="7285038" y="-628650"/>
                <a:ext cx="88900" cy="87313"/>
              </a:xfrm>
              <a:custGeom>
                <a:avLst/>
                <a:gdLst>
                  <a:gd name="T0" fmla="*/ 0 w 49"/>
                  <a:gd name="T1" fmla="*/ 0 h 48"/>
                  <a:gd name="T2" fmla="*/ 25 w 49"/>
                  <a:gd name="T3" fmla="*/ 0 h 48"/>
                  <a:gd name="T4" fmla="*/ 34 w 49"/>
                  <a:gd name="T5" fmla="*/ 2 h 48"/>
                  <a:gd name="T6" fmla="*/ 42 w 49"/>
                  <a:gd name="T7" fmla="*/ 7 h 48"/>
                  <a:gd name="T8" fmla="*/ 47 w 49"/>
                  <a:gd name="T9" fmla="*/ 15 h 48"/>
                  <a:gd name="T10" fmla="*/ 49 w 49"/>
                  <a:gd name="T11" fmla="*/ 24 h 48"/>
                  <a:gd name="T12" fmla="*/ 47 w 49"/>
                  <a:gd name="T13" fmla="*/ 33 h 48"/>
                  <a:gd name="T14" fmla="*/ 42 w 49"/>
                  <a:gd name="T15" fmla="*/ 41 h 48"/>
                  <a:gd name="T16" fmla="*/ 34 w 49"/>
                  <a:gd name="T17" fmla="*/ 46 h 48"/>
                  <a:gd name="T18" fmla="*/ 25 w 49"/>
                  <a:gd name="T19" fmla="*/ 48 h 48"/>
                  <a:gd name="T20" fmla="*/ 0 w 49"/>
                  <a:gd name="T21" fmla="*/ 48 h 48"/>
                  <a:gd name="T22" fmla="*/ 0 w 49"/>
                  <a:gd name="T23" fmla="*/ 0 h 48"/>
                  <a:gd name="T24" fmla="*/ 25 w 49"/>
                  <a:gd name="T25" fmla="*/ 46 h 48"/>
                  <a:gd name="T26" fmla="*/ 33 w 49"/>
                  <a:gd name="T27" fmla="*/ 44 h 48"/>
                  <a:gd name="T28" fmla="*/ 40 w 49"/>
                  <a:gd name="T29" fmla="*/ 39 h 48"/>
                  <a:gd name="T30" fmla="*/ 45 w 49"/>
                  <a:gd name="T31" fmla="*/ 32 h 48"/>
                  <a:gd name="T32" fmla="*/ 47 w 49"/>
                  <a:gd name="T33" fmla="*/ 24 h 48"/>
                  <a:gd name="T34" fmla="*/ 45 w 49"/>
                  <a:gd name="T35" fmla="*/ 15 h 48"/>
                  <a:gd name="T36" fmla="*/ 40 w 49"/>
                  <a:gd name="T37" fmla="*/ 9 h 48"/>
                  <a:gd name="T38" fmla="*/ 33 w 49"/>
                  <a:gd name="T39" fmla="*/ 4 h 48"/>
                  <a:gd name="T40" fmla="*/ 25 w 49"/>
                  <a:gd name="T41" fmla="*/ 2 h 48"/>
                  <a:gd name="T42" fmla="*/ 2 w 49"/>
                  <a:gd name="T43" fmla="*/ 2 h 48"/>
                  <a:gd name="T44" fmla="*/ 2 w 49"/>
                  <a:gd name="T45" fmla="*/ 46 h 48"/>
                  <a:gd name="T46" fmla="*/ 25 w 49"/>
                  <a:gd name="T47" fmla="*/ 46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9" h="48">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8" name="Freeform 271"/>
              <p:cNvSpPr/>
              <p:nvPr/>
            </p:nvSpPr>
            <p:spPr bwMode="auto">
              <a:xfrm>
                <a:off x="7378700" y="-628650"/>
                <a:ext cx="88900" cy="87313"/>
              </a:xfrm>
              <a:custGeom>
                <a:avLst/>
                <a:gdLst>
                  <a:gd name="T0" fmla="*/ 0 w 56"/>
                  <a:gd name="T1" fmla="*/ 0 h 55"/>
                  <a:gd name="T2" fmla="*/ 56 w 56"/>
                  <a:gd name="T3" fmla="*/ 0 h 55"/>
                  <a:gd name="T4" fmla="*/ 56 w 56"/>
                  <a:gd name="T5" fmla="*/ 2 h 55"/>
                  <a:gd name="T6" fmla="*/ 1 w 56"/>
                  <a:gd name="T7" fmla="*/ 2 h 55"/>
                  <a:gd name="T8" fmla="*/ 1 w 56"/>
                  <a:gd name="T9" fmla="*/ 26 h 55"/>
                  <a:gd name="T10" fmla="*/ 54 w 56"/>
                  <a:gd name="T11" fmla="*/ 26 h 55"/>
                  <a:gd name="T12" fmla="*/ 54 w 56"/>
                  <a:gd name="T13" fmla="*/ 28 h 55"/>
                  <a:gd name="T14" fmla="*/ 1 w 56"/>
                  <a:gd name="T15" fmla="*/ 28 h 55"/>
                  <a:gd name="T16" fmla="*/ 1 w 56"/>
                  <a:gd name="T17" fmla="*/ 53 h 55"/>
                  <a:gd name="T18" fmla="*/ 56 w 56"/>
                  <a:gd name="T19" fmla="*/ 53 h 55"/>
                  <a:gd name="T20" fmla="*/ 56 w 56"/>
                  <a:gd name="T21" fmla="*/ 55 h 55"/>
                  <a:gd name="T22" fmla="*/ 0 w 56"/>
                  <a:gd name="T23" fmla="*/ 55 h 55"/>
                  <a:gd name="T24" fmla="*/ 0 w 56"/>
                  <a:gd name="T25" fmla="*/ 0 h 55"/>
                  <a:gd name="T26" fmla="*/ 0 w 56"/>
                  <a:gd name="T2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6" h="55">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9" name="Freeform 272"/>
              <p:cNvSpPr/>
              <p:nvPr/>
            </p:nvSpPr>
            <p:spPr bwMode="auto">
              <a:xfrm>
                <a:off x="7469188" y="-628650"/>
                <a:ext cx="171450" cy="87313"/>
              </a:xfrm>
              <a:custGeom>
                <a:avLst/>
                <a:gdLst>
                  <a:gd name="T0" fmla="*/ 92 w 94"/>
                  <a:gd name="T1" fmla="*/ 24 h 48"/>
                  <a:gd name="T2" fmla="*/ 91 w 94"/>
                  <a:gd name="T3" fmla="*/ 15 h 48"/>
                  <a:gd name="T4" fmla="*/ 86 w 94"/>
                  <a:gd name="T5" fmla="*/ 8 h 48"/>
                  <a:gd name="T6" fmla="*/ 79 w 94"/>
                  <a:gd name="T7" fmla="*/ 3 h 48"/>
                  <a:gd name="T8" fmla="*/ 70 w 94"/>
                  <a:gd name="T9" fmla="*/ 2 h 48"/>
                  <a:gd name="T10" fmla="*/ 63 w 94"/>
                  <a:gd name="T11" fmla="*/ 3 h 48"/>
                  <a:gd name="T12" fmla="*/ 56 w 94"/>
                  <a:gd name="T13" fmla="*/ 7 h 48"/>
                  <a:gd name="T14" fmla="*/ 51 w 94"/>
                  <a:gd name="T15" fmla="*/ 14 h 48"/>
                  <a:gd name="T16" fmla="*/ 49 w 94"/>
                  <a:gd name="T17" fmla="*/ 24 h 48"/>
                  <a:gd name="T18" fmla="*/ 46 w 94"/>
                  <a:gd name="T19" fmla="*/ 34 h 48"/>
                  <a:gd name="T20" fmla="*/ 41 w 94"/>
                  <a:gd name="T21" fmla="*/ 41 h 48"/>
                  <a:gd name="T22" fmla="*/ 33 w 94"/>
                  <a:gd name="T23" fmla="*/ 46 h 48"/>
                  <a:gd name="T24" fmla="*/ 24 w 94"/>
                  <a:gd name="T25" fmla="*/ 48 h 48"/>
                  <a:gd name="T26" fmla="*/ 15 w 94"/>
                  <a:gd name="T27" fmla="*/ 46 h 48"/>
                  <a:gd name="T28" fmla="*/ 7 w 94"/>
                  <a:gd name="T29" fmla="*/ 41 h 48"/>
                  <a:gd name="T30" fmla="*/ 2 w 94"/>
                  <a:gd name="T31" fmla="*/ 33 h 48"/>
                  <a:gd name="T32" fmla="*/ 0 w 94"/>
                  <a:gd name="T33" fmla="*/ 24 h 48"/>
                  <a:gd name="T34" fmla="*/ 2 w 94"/>
                  <a:gd name="T35" fmla="*/ 14 h 48"/>
                  <a:gd name="T36" fmla="*/ 7 w 94"/>
                  <a:gd name="T37" fmla="*/ 7 h 48"/>
                  <a:gd name="T38" fmla="*/ 15 w 94"/>
                  <a:gd name="T39" fmla="*/ 1 h 48"/>
                  <a:gd name="T40" fmla="*/ 24 w 94"/>
                  <a:gd name="T41" fmla="*/ 0 h 48"/>
                  <a:gd name="T42" fmla="*/ 24 w 94"/>
                  <a:gd name="T43" fmla="*/ 1 h 48"/>
                  <a:gd name="T44" fmla="*/ 16 w 94"/>
                  <a:gd name="T45" fmla="*/ 3 h 48"/>
                  <a:gd name="T46" fmla="*/ 9 w 94"/>
                  <a:gd name="T47" fmla="*/ 8 h 48"/>
                  <a:gd name="T48" fmla="*/ 4 w 94"/>
                  <a:gd name="T49" fmla="*/ 15 h 48"/>
                  <a:gd name="T50" fmla="*/ 2 w 94"/>
                  <a:gd name="T51" fmla="*/ 24 h 48"/>
                  <a:gd name="T52" fmla="*/ 4 w 94"/>
                  <a:gd name="T53" fmla="*/ 32 h 48"/>
                  <a:gd name="T54" fmla="*/ 9 w 94"/>
                  <a:gd name="T55" fmla="*/ 39 h 48"/>
                  <a:gd name="T56" fmla="*/ 16 w 94"/>
                  <a:gd name="T57" fmla="*/ 44 h 48"/>
                  <a:gd name="T58" fmla="*/ 24 w 94"/>
                  <a:gd name="T59" fmla="*/ 46 h 48"/>
                  <a:gd name="T60" fmla="*/ 33 w 94"/>
                  <a:gd name="T61" fmla="*/ 44 h 48"/>
                  <a:gd name="T62" fmla="*/ 39 w 94"/>
                  <a:gd name="T63" fmla="*/ 40 h 48"/>
                  <a:gd name="T64" fmla="*/ 44 w 94"/>
                  <a:gd name="T65" fmla="*/ 33 h 48"/>
                  <a:gd name="T66" fmla="*/ 46 w 94"/>
                  <a:gd name="T67" fmla="*/ 24 h 48"/>
                  <a:gd name="T68" fmla="*/ 49 w 94"/>
                  <a:gd name="T69" fmla="*/ 14 h 48"/>
                  <a:gd name="T70" fmla="*/ 54 w 94"/>
                  <a:gd name="T71" fmla="*/ 6 h 48"/>
                  <a:gd name="T72" fmla="*/ 61 w 94"/>
                  <a:gd name="T73" fmla="*/ 1 h 48"/>
                  <a:gd name="T74" fmla="*/ 70 w 94"/>
                  <a:gd name="T75" fmla="*/ 0 h 48"/>
                  <a:gd name="T76" fmla="*/ 80 w 94"/>
                  <a:gd name="T77" fmla="*/ 2 h 48"/>
                  <a:gd name="T78" fmla="*/ 87 w 94"/>
                  <a:gd name="T79" fmla="*/ 7 h 48"/>
                  <a:gd name="T80" fmla="*/ 92 w 94"/>
                  <a:gd name="T81" fmla="*/ 14 h 48"/>
                  <a:gd name="T82" fmla="*/ 94 w 94"/>
                  <a:gd name="T83" fmla="*/ 24 h 48"/>
                  <a:gd name="T84" fmla="*/ 93 w 94"/>
                  <a:gd name="T85" fmla="*/ 31 h 48"/>
                  <a:gd name="T86" fmla="*/ 90 w 94"/>
                  <a:gd name="T87" fmla="*/ 37 h 48"/>
                  <a:gd name="T88" fmla="*/ 86 w 94"/>
                  <a:gd name="T89" fmla="*/ 42 h 48"/>
                  <a:gd name="T90" fmla="*/ 80 w 94"/>
                  <a:gd name="T91" fmla="*/ 46 h 48"/>
                  <a:gd name="T92" fmla="*/ 80 w 94"/>
                  <a:gd name="T93" fmla="*/ 44 h 48"/>
                  <a:gd name="T94" fmla="*/ 85 w 94"/>
                  <a:gd name="T95" fmla="*/ 40 h 48"/>
                  <a:gd name="T96" fmla="*/ 89 w 94"/>
                  <a:gd name="T97" fmla="*/ 35 h 48"/>
                  <a:gd name="T98" fmla="*/ 92 w 94"/>
                  <a:gd name="T99" fmla="*/ 30 h 48"/>
                  <a:gd name="T100" fmla="*/ 92 w 94"/>
                  <a:gd name="T101"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4" h="48">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0" name="Freeform 273"/>
              <p:cNvSpPr/>
              <p:nvPr/>
            </p:nvSpPr>
            <p:spPr bwMode="auto">
              <a:xfrm>
                <a:off x="7645400" y="-628650"/>
                <a:ext cx="6350" cy="87313"/>
              </a:xfrm>
              <a:custGeom>
                <a:avLst/>
                <a:gdLst>
                  <a:gd name="T0" fmla="*/ 0 w 4"/>
                  <a:gd name="T1" fmla="*/ 0 h 55"/>
                  <a:gd name="T2" fmla="*/ 0 w 4"/>
                  <a:gd name="T3" fmla="*/ 55 h 55"/>
                  <a:gd name="T4" fmla="*/ 4 w 4"/>
                  <a:gd name="T5" fmla="*/ 55 h 55"/>
                  <a:gd name="T6" fmla="*/ 4 w 4"/>
                  <a:gd name="T7" fmla="*/ 0 h 55"/>
                  <a:gd name="T8" fmla="*/ 0 w 4"/>
                  <a:gd name="T9" fmla="*/ 0 h 55"/>
                  <a:gd name="T10" fmla="*/ 0 w 4"/>
                  <a:gd name="T11" fmla="*/ 0 h 55"/>
                </a:gdLst>
                <a:ahLst/>
                <a:cxnLst>
                  <a:cxn ang="0">
                    <a:pos x="T0" y="T1"/>
                  </a:cxn>
                  <a:cxn ang="0">
                    <a:pos x="T2" y="T3"/>
                  </a:cxn>
                  <a:cxn ang="0">
                    <a:pos x="T4" y="T5"/>
                  </a:cxn>
                  <a:cxn ang="0">
                    <a:pos x="T6" y="T7"/>
                  </a:cxn>
                  <a:cxn ang="0">
                    <a:pos x="T8" y="T9"/>
                  </a:cxn>
                  <a:cxn ang="0">
                    <a:pos x="T10" y="T11"/>
                  </a:cxn>
                </a:cxnLst>
                <a:rect l="0" t="0" r="r" b="b"/>
                <a:pathLst>
                  <a:path w="4" h="55">
                    <a:moveTo>
                      <a:pt x="0" y="0"/>
                    </a:moveTo>
                    <a:lnTo>
                      <a:pt x="0" y="55"/>
                    </a:lnTo>
                    <a:lnTo>
                      <a:pt x="4" y="55"/>
                    </a:lnTo>
                    <a:lnTo>
                      <a:pt x="4"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1" name="Freeform 274"/>
              <p:cNvSpPr/>
              <p:nvPr/>
            </p:nvSpPr>
            <p:spPr bwMode="auto">
              <a:xfrm>
                <a:off x="7656513" y="-628650"/>
                <a:ext cx="88900" cy="87313"/>
              </a:xfrm>
              <a:custGeom>
                <a:avLst/>
                <a:gdLst>
                  <a:gd name="T0" fmla="*/ 4 w 49"/>
                  <a:gd name="T1" fmla="*/ 32 h 48"/>
                  <a:gd name="T2" fmla="*/ 9 w 49"/>
                  <a:gd name="T3" fmla="*/ 39 h 48"/>
                  <a:gd name="T4" fmla="*/ 16 w 49"/>
                  <a:gd name="T5" fmla="*/ 44 h 48"/>
                  <a:gd name="T6" fmla="*/ 24 w 49"/>
                  <a:gd name="T7" fmla="*/ 46 h 48"/>
                  <a:gd name="T8" fmla="*/ 33 w 49"/>
                  <a:gd name="T9" fmla="*/ 44 h 48"/>
                  <a:gd name="T10" fmla="*/ 40 w 49"/>
                  <a:gd name="T11" fmla="*/ 39 h 48"/>
                  <a:gd name="T12" fmla="*/ 45 w 49"/>
                  <a:gd name="T13" fmla="*/ 32 h 48"/>
                  <a:gd name="T14" fmla="*/ 47 w 49"/>
                  <a:gd name="T15" fmla="*/ 24 h 48"/>
                  <a:gd name="T16" fmla="*/ 47 w 49"/>
                  <a:gd name="T17" fmla="*/ 24 h 48"/>
                  <a:gd name="T18" fmla="*/ 26 w 49"/>
                  <a:gd name="T19" fmla="*/ 24 h 48"/>
                  <a:gd name="T20" fmla="*/ 26 w 49"/>
                  <a:gd name="T21" fmla="*/ 22 h 48"/>
                  <a:gd name="T22" fmla="*/ 49 w 49"/>
                  <a:gd name="T23" fmla="*/ 22 h 48"/>
                  <a:gd name="T24" fmla="*/ 49 w 49"/>
                  <a:gd name="T25" fmla="*/ 24 h 48"/>
                  <a:gd name="T26" fmla="*/ 47 w 49"/>
                  <a:gd name="T27" fmla="*/ 33 h 48"/>
                  <a:gd name="T28" fmla="*/ 41 w 49"/>
                  <a:gd name="T29" fmla="*/ 41 h 48"/>
                  <a:gd name="T30" fmla="*/ 34 w 49"/>
                  <a:gd name="T31" fmla="*/ 46 h 48"/>
                  <a:gd name="T32" fmla="*/ 24 w 49"/>
                  <a:gd name="T33" fmla="*/ 48 h 48"/>
                  <a:gd name="T34" fmla="*/ 15 w 49"/>
                  <a:gd name="T35" fmla="*/ 46 h 48"/>
                  <a:gd name="T36" fmla="*/ 7 w 49"/>
                  <a:gd name="T37" fmla="*/ 41 h 48"/>
                  <a:gd name="T38" fmla="*/ 2 w 49"/>
                  <a:gd name="T39" fmla="*/ 33 h 48"/>
                  <a:gd name="T40" fmla="*/ 0 w 49"/>
                  <a:gd name="T41" fmla="*/ 24 h 48"/>
                  <a:gd name="T42" fmla="*/ 0 w 49"/>
                  <a:gd name="T43" fmla="*/ 24 h 48"/>
                  <a:gd name="T44" fmla="*/ 2 w 49"/>
                  <a:gd name="T45" fmla="*/ 14 h 48"/>
                  <a:gd name="T46" fmla="*/ 7 w 49"/>
                  <a:gd name="T47" fmla="*/ 7 h 48"/>
                  <a:gd name="T48" fmla="*/ 15 w 49"/>
                  <a:gd name="T49" fmla="*/ 1 h 48"/>
                  <a:gd name="T50" fmla="*/ 24 w 49"/>
                  <a:gd name="T51" fmla="*/ 0 h 48"/>
                  <a:gd name="T52" fmla="*/ 31 w 49"/>
                  <a:gd name="T53" fmla="*/ 1 h 48"/>
                  <a:gd name="T54" fmla="*/ 38 w 49"/>
                  <a:gd name="T55" fmla="*/ 3 h 48"/>
                  <a:gd name="T56" fmla="*/ 34 w 49"/>
                  <a:gd name="T57" fmla="*/ 3 h 48"/>
                  <a:gd name="T58" fmla="*/ 29 w 49"/>
                  <a:gd name="T59" fmla="*/ 2 h 48"/>
                  <a:gd name="T60" fmla="*/ 24 w 49"/>
                  <a:gd name="T61" fmla="*/ 1 h 48"/>
                  <a:gd name="T62" fmla="*/ 16 w 49"/>
                  <a:gd name="T63" fmla="*/ 3 h 48"/>
                  <a:gd name="T64" fmla="*/ 9 w 49"/>
                  <a:gd name="T65" fmla="*/ 8 h 48"/>
                  <a:gd name="T66" fmla="*/ 4 w 49"/>
                  <a:gd name="T67" fmla="*/ 15 h 48"/>
                  <a:gd name="T68" fmla="*/ 2 w 49"/>
                  <a:gd name="T69" fmla="*/ 24 h 48"/>
                  <a:gd name="T70" fmla="*/ 4 w 49"/>
                  <a:gd name="T71"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 h="48">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2" name="Freeform 275"/>
              <p:cNvSpPr/>
              <p:nvPr/>
            </p:nvSpPr>
            <p:spPr bwMode="auto">
              <a:xfrm>
                <a:off x="7750175" y="-628650"/>
                <a:ext cx="87312" cy="87313"/>
              </a:xfrm>
              <a:custGeom>
                <a:avLst/>
                <a:gdLst>
                  <a:gd name="T0" fmla="*/ 53 w 55"/>
                  <a:gd name="T1" fmla="*/ 0 h 55"/>
                  <a:gd name="T2" fmla="*/ 55 w 55"/>
                  <a:gd name="T3" fmla="*/ 0 h 55"/>
                  <a:gd name="T4" fmla="*/ 55 w 55"/>
                  <a:gd name="T5" fmla="*/ 55 h 55"/>
                  <a:gd name="T6" fmla="*/ 53 w 55"/>
                  <a:gd name="T7" fmla="*/ 55 h 55"/>
                  <a:gd name="T8" fmla="*/ 2 w 55"/>
                  <a:gd name="T9" fmla="*/ 3 h 55"/>
                  <a:gd name="T10" fmla="*/ 2 w 55"/>
                  <a:gd name="T11" fmla="*/ 55 h 55"/>
                  <a:gd name="T12" fmla="*/ 0 w 55"/>
                  <a:gd name="T13" fmla="*/ 55 h 55"/>
                  <a:gd name="T14" fmla="*/ 0 w 55"/>
                  <a:gd name="T15" fmla="*/ 0 h 55"/>
                  <a:gd name="T16" fmla="*/ 2 w 55"/>
                  <a:gd name="T17" fmla="*/ 0 h 55"/>
                  <a:gd name="T18" fmla="*/ 53 w 55"/>
                  <a:gd name="T19" fmla="*/ 51 h 55"/>
                  <a:gd name="T20" fmla="*/ 53 w 55"/>
                  <a:gd name="T21" fmla="*/ 0 h 55"/>
                  <a:gd name="T22" fmla="*/ 53 w 55"/>
                  <a:gd name="T23"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3" name="Freeform 276"/>
              <p:cNvSpPr>
                <a:spLocks noEditPoints="1"/>
              </p:cNvSpPr>
              <p:nvPr/>
            </p:nvSpPr>
            <p:spPr bwMode="auto">
              <a:xfrm>
                <a:off x="6997700" y="-892175"/>
                <a:ext cx="214312" cy="209550"/>
              </a:xfrm>
              <a:custGeom>
                <a:avLst/>
                <a:gdLst>
                  <a:gd name="T0" fmla="*/ 32 w 117"/>
                  <a:gd name="T1" fmla="*/ 5 h 115"/>
                  <a:gd name="T2" fmla="*/ 32 w 117"/>
                  <a:gd name="T3" fmla="*/ 7 h 115"/>
                  <a:gd name="T4" fmla="*/ 27 w 117"/>
                  <a:gd name="T5" fmla="*/ 13 h 115"/>
                  <a:gd name="T6" fmla="*/ 38 w 117"/>
                  <a:gd name="T7" fmla="*/ 19 h 115"/>
                  <a:gd name="T8" fmla="*/ 48 w 117"/>
                  <a:gd name="T9" fmla="*/ 26 h 115"/>
                  <a:gd name="T10" fmla="*/ 20 w 117"/>
                  <a:gd name="T11" fmla="*/ 25 h 115"/>
                  <a:gd name="T12" fmla="*/ 8 w 117"/>
                  <a:gd name="T13" fmla="*/ 41 h 115"/>
                  <a:gd name="T14" fmla="*/ 24 w 117"/>
                  <a:gd name="T15" fmla="*/ 1 h 115"/>
                  <a:gd name="T16" fmla="*/ 23 w 117"/>
                  <a:gd name="T17" fmla="*/ 64 h 115"/>
                  <a:gd name="T18" fmla="*/ 20 w 117"/>
                  <a:gd name="T19" fmla="*/ 48 h 115"/>
                  <a:gd name="T20" fmla="*/ 10 w 117"/>
                  <a:gd name="T21" fmla="*/ 40 h 115"/>
                  <a:gd name="T22" fmla="*/ 20 w 117"/>
                  <a:gd name="T23" fmla="*/ 41 h 115"/>
                  <a:gd name="T24" fmla="*/ 42 w 117"/>
                  <a:gd name="T25" fmla="*/ 41 h 115"/>
                  <a:gd name="T26" fmla="*/ 43 w 117"/>
                  <a:gd name="T27" fmla="*/ 48 h 115"/>
                  <a:gd name="T28" fmla="*/ 30 w 117"/>
                  <a:gd name="T29" fmla="*/ 48 h 115"/>
                  <a:gd name="T30" fmla="*/ 39 w 117"/>
                  <a:gd name="T31" fmla="*/ 64 h 115"/>
                  <a:gd name="T32" fmla="*/ 49 w 117"/>
                  <a:gd name="T33" fmla="*/ 71 h 115"/>
                  <a:gd name="T34" fmla="*/ 30 w 117"/>
                  <a:gd name="T35" fmla="*/ 71 h 115"/>
                  <a:gd name="T36" fmla="*/ 35 w 117"/>
                  <a:gd name="T37" fmla="*/ 93 h 115"/>
                  <a:gd name="T38" fmla="*/ 48 w 117"/>
                  <a:gd name="T39" fmla="*/ 92 h 115"/>
                  <a:gd name="T40" fmla="*/ 24 w 117"/>
                  <a:gd name="T41" fmla="*/ 108 h 115"/>
                  <a:gd name="T42" fmla="*/ 23 w 117"/>
                  <a:gd name="T43" fmla="*/ 95 h 115"/>
                  <a:gd name="T44" fmla="*/ 15 w 117"/>
                  <a:gd name="T45" fmla="*/ 71 h 115"/>
                  <a:gd name="T46" fmla="*/ 0 w 117"/>
                  <a:gd name="T47" fmla="*/ 63 h 115"/>
                  <a:gd name="T48" fmla="*/ 66 w 117"/>
                  <a:gd name="T49" fmla="*/ 66 h 115"/>
                  <a:gd name="T50" fmla="*/ 53 w 117"/>
                  <a:gd name="T51" fmla="*/ 67 h 115"/>
                  <a:gd name="T52" fmla="*/ 54 w 117"/>
                  <a:gd name="T53" fmla="*/ 57 h 115"/>
                  <a:gd name="T54" fmla="*/ 53 w 117"/>
                  <a:gd name="T55" fmla="*/ 28 h 115"/>
                  <a:gd name="T56" fmla="*/ 82 w 117"/>
                  <a:gd name="T57" fmla="*/ 28 h 115"/>
                  <a:gd name="T58" fmla="*/ 94 w 117"/>
                  <a:gd name="T59" fmla="*/ 0 h 115"/>
                  <a:gd name="T60" fmla="*/ 105 w 117"/>
                  <a:gd name="T61" fmla="*/ 5 h 115"/>
                  <a:gd name="T62" fmla="*/ 98 w 117"/>
                  <a:gd name="T63" fmla="*/ 10 h 115"/>
                  <a:gd name="T64" fmla="*/ 95 w 117"/>
                  <a:gd name="T65" fmla="*/ 28 h 115"/>
                  <a:gd name="T66" fmla="*/ 104 w 117"/>
                  <a:gd name="T67" fmla="*/ 37 h 115"/>
                  <a:gd name="T68" fmla="*/ 105 w 117"/>
                  <a:gd name="T69" fmla="*/ 67 h 115"/>
                  <a:gd name="T70" fmla="*/ 95 w 117"/>
                  <a:gd name="T71" fmla="*/ 66 h 115"/>
                  <a:gd name="T72" fmla="*/ 92 w 117"/>
                  <a:gd name="T73" fmla="*/ 102 h 115"/>
                  <a:gd name="T74" fmla="*/ 100 w 117"/>
                  <a:gd name="T75" fmla="*/ 108 h 115"/>
                  <a:gd name="T76" fmla="*/ 117 w 117"/>
                  <a:gd name="T77" fmla="*/ 99 h 115"/>
                  <a:gd name="T78" fmla="*/ 94 w 117"/>
                  <a:gd name="T79" fmla="*/ 114 h 115"/>
                  <a:gd name="T80" fmla="*/ 84 w 117"/>
                  <a:gd name="T81" fmla="*/ 66 h 115"/>
                  <a:gd name="T82" fmla="*/ 67 w 117"/>
                  <a:gd name="T83" fmla="*/ 96 h 115"/>
                  <a:gd name="T84" fmla="*/ 35 w 117"/>
                  <a:gd name="T85" fmla="*/ 108 h 115"/>
                  <a:gd name="T86" fmla="*/ 66 w 117"/>
                  <a:gd name="T87" fmla="*/ 66 h 115"/>
                  <a:gd name="T88" fmla="*/ 74 w 117"/>
                  <a:gd name="T89" fmla="*/ 19 h 115"/>
                  <a:gd name="T90" fmla="*/ 54 w 117"/>
                  <a:gd name="T91" fmla="*/ 5 h 115"/>
                  <a:gd name="T92" fmla="*/ 61 w 117"/>
                  <a:gd name="T93" fmla="*/ 35 h 115"/>
                  <a:gd name="T94" fmla="*/ 97 w 117"/>
                  <a:gd name="T95" fmla="*/ 60 h 115"/>
                  <a:gd name="T96" fmla="*/ 61 w 117"/>
                  <a:gd name="T97" fmla="*/ 35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17" h="115">
                    <a:moveTo>
                      <a:pt x="24" y="1"/>
                    </a:moveTo>
                    <a:cubicBezTo>
                      <a:pt x="32" y="5"/>
                      <a:pt x="32" y="5"/>
                      <a:pt x="32" y="5"/>
                    </a:cubicBezTo>
                    <a:cubicBezTo>
                      <a:pt x="34" y="6"/>
                      <a:pt x="34" y="6"/>
                      <a:pt x="34" y="6"/>
                    </a:cubicBezTo>
                    <a:cubicBezTo>
                      <a:pt x="34" y="6"/>
                      <a:pt x="33" y="6"/>
                      <a:pt x="32" y="7"/>
                    </a:cubicBezTo>
                    <a:cubicBezTo>
                      <a:pt x="31" y="7"/>
                      <a:pt x="29" y="8"/>
                      <a:pt x="29" y="10"/>
                    </a:cubicBezTo>
                    <a:cubicBezTo>
                      <a:pt x="28" y="11"/>
                      <a:pt x="28" y="12"/>
                      <a:pt x="27" y="13"/>
                    </a:cubicBezTo>
                    <a:cubicBezTo>
                      <a:pt x="26" y="15"/>
                      <a:pt x="24" y="17"/>
                      <a:pt x="23" y="19"/>
                    </a:cubicBezTo>
                    <a:cubicBezTo>
                      <a:pt x="38" y="19"/>
                      <a:pt x="38" y="19"/>
                      <a:pt x="38" y="19"/>
                    </a:cubicBezTo>
                    <a:cubicBezTo>
                      <a:pt x="42" y="19"/>
                      <a:pt x="45" y="19"/>
                      <a:pt x="48" y="19"/>
                    </a:cubicBezTo>
                    <a:cubicBezTo>
                      <a:pt x="48" y="26"/>
                      <a:pt x="48" y="26"/>
                      <a:pt x="48" y="26"/>
                    </a:cubicBezTo>
                    <a:cubicBezTo>
                      <a:pt x="45" y="26"/>
                      <a:pt x="42" y="25"/>
                      <a:pt x="38" y="25"/>
                    </a:cubicBezTo>
                    <a:cubicBezTo>
                      <a:pt x="20" y="25"/>
                      <a:pt x="20" y="25"/>
                      <a:pt x="20" y="25"/>
                    </a:cubicBezTo>
                    <a:cubicBezTo>
                      <a:pt x="20" y="26"/>
                      <a:pt x="19" y="27"/>
                      <a:pt x="18" y="28"/>
                    </a:cubicBezTo>
                    <a:cubicBezTo>
                      <a:pt x="14" y="34"/>
                      <a:pt x="11" y="38"/>
                      <a:pt x="8" y="41"/>
                    </a:cubicBezTo>
                    <a:cubicBezTo>
                      <a:pt x="6" y="39"/>
                      <a:pt x="3" y="38"/>
                      <a:pt x="0" y="37"/>
                    </a:cubicBezTo>
                    <a:cubicBezTo>
                      <a:pt x="10" y="29"/>
                      <a:pt x="18" y="17"/>
                      <a:pt x="24" y="1"/>
                    </a:cubicBezTo>
                    <a:close/>
                    <a:moveTo>
                      <a:pt x="15" y="64"/>
                    </a:moveTo>
                    <a:cubicBezTo>
                      <a:pt x="23" y="64"/>
                      <a:pt x="23" y="64"/>
                      <a:pt x="23" y="64"/>
                    </a:cubicBezTo>
                    <a:cubicBezTo>
                      <a:pt x="23" y="48"/>
                      <a:pt x="23" y="48"/>
                      <a:pt x="23" y="48"/>
                    </a:cubicBezTo>
                    <a:cubicBezTo>
                      <a:pt x="20" y="48"/>
                      <a:pt x="20" y="48"/>
                      <a:pt x="20" y="48"/>
                    </a:cubicBezTo>
                    <a:cubicBezTo>
                      <a:pt x="17" y="48"/>
                      <a:pt x="14" y="48"/>
                      <a:pt x="10" y="48"/>
                    </a:cubicBezTo>
                    <a:cubicBezTo>
                      <a:pt x="10" y="40"/>
                      <a:pt x="10" y="40"/>
                      <a:pt x="10" y="40"/>
                    </a:cubicBezTo>
                    <a:cubicBezTo>
                      <a:pt x="10" y="40"/>
                      <a:pt x="11" y="40"/>
                      <a:pt x="12" y="41"/>
                    </a:cubicBezTo>
                    <a:cubicBezTo>
                      <a:pt x="15" y="41"/>
                      <a:pt x="18" y="41"/>
                      <a:pt x="20" y="41"/>
                    </a:cubicBezTo>
                    <a:cubicBezTo>
                      <a:pt x="33" y="41"/>
                      <a:pt x="33" y="41"/>
                      <a:pt x="33" y="41"/>
                    </a:cubicBezTo>
                    <a:cubicBezTo>
                      <a:pt x="35" y="41"/>
                      <a:pt x="38" y="41"/>
                      <a:pt x="42" y="41"/>
                    </a:cubicBezTo>
                    <a:cubicBezTo>
                      <a:pt x="42" y="40"/>
                      <a:pt x="43" y="40"/>
                      <a:pt x="43" y="40"/>
                    </a:cubicBezTo>
                    <a:cubicBezTo>
                      <a:pt x="43" y="48"/>
                      <a:pt x="43" y="48"/>
                      <a:pt x="43" y="48"/>
                    </a:cubicBezTo>
                    <a:cubicBezTo>
                      <a:pt x="41" y="48"/>
                      <a:pt x="37" y="48"/>
                      <a:pt x="33" y="48"/>
                    </a:cubicBezTo>
                    <a:cubicBezTo>
                      <a:pt x="30" y="48"/>
                      <a:pt x="30" y="48"/>
                      <a:pt x="30" y="48"/>
                    </a:cubicBezTo>
                    <a:cubicBezTo>
                      <a:pt x="30" y="64"/>
                      <a:pt x="30" y="64"/>
                      <a:pt x="30" y="64"/>
                    </a:cubicBezTo>
                    <a:cubicBezTo>
                      <a:pt x="39" y="64"/>
                      <a:pt x="39" y="64"/>
                      <a:pt x="39" y="64"/>
                    </a:cubicBezTo>
                    <a:cubicBezTo>
                      <a:pt x="40" y="64"/>
                      <a:pt x="44" y="64"/>
                      <a:pt x="49" y="63"/>
                    </a:cubicBezTo>
                    <a:cubicBezTo>
                      <a:pt x="49" y="71"/>
                      <a:pt x="49" y="71"/>
                      <a:pt x="49" y="71"/>
                    </a:cubicBezTo>
                    <a:cubicBezTo>
                      <a:pt x="45" y="71"/>
                      <a:pt x="42" y="71"/>
                      <a:pt x="39" y="71"/>
                    </a:cubicBezTo>
                    <a:cubicBezTo>
                      <a:pt x="30" y="71"/>
                      <a:pt x="30" y="71"/>
                      <a:pt x="30" y="71"/>
                    </a:cubicBezTo>
                    <a:cubicBezTo>
                      <a:pt x="30" y="96"/>
                      <a:pt x="30" y="96"/>
                      <a:pt x="30" y="96"/>
                    </a:cubicBezTo>
                    <a:cubicBezTo>
                      <a:pt x="31" y="95"/>
                      <a:pt x="33" y="94"/>
                      <a:pt x="35" y="93"/>
                    </a:cubicBezTo>
                    <a:cubicBezTo>
                      <a:pt x="37" y="91"/>
                      <a:pt x="41" y="88"/>
                      <a:pt x="46" y="84"/>
                    </a:cubicBezTo>
                    <a:cubicBezTo>
                      <a:pt x="46" y="87"/>
                      <a:pt x="47" y="89"/>
                      <a:pt x="48" y="92"/>
                    </a:cubicBezTo>
                    <a:cubicBezTo>
                      <a:pt x="47" y="92"/>
                      <a:pt x="46" y="93"/>
                      <a:pt x="45" y="94"/>
                    </a:cubicBezTo>
                    <a:cubicBezTo>
                      <a:pt x="35" y="99"/>
                      <a:pt x="28" y="104"/>
                      <a:pt x="24" y="108"/>
                    </a:cubicBezTo>
                    <a:cubicBezTo>
                      <a:pt x="23" y="105"/>
                      <a:pt x="21" y="103"/>
                      <a:pt x="19" y="100"/>
                    </a:cubicBezTo>
                    <a:cubicBezTo>
                      <a:pt x="22" y="100"/>
                      <a:pt x="23" y="98"/>
                      <a:pt x="23" y="95"/>
                    </a:cubicBezTo>
                    <a:cubicBezTo>
                      <a:pt x="23" y="71"/>
                      <a:pt x="23" y="71"/>
                      <a:pt x="23" y="71"/>
                    </a:cubicBezTo>
                    <a:cubicBezTo>
                      <a:pt x="15" y="71"/>
                      <a:pt x="15" y="71"/>
                      <a:pt x="15" y="71"/>
                    </a:cubicBezTo>
                    <a:cubicBezTo>
                      <a:pt x="12" y="71"/>
                      <a:pt x="4" y="71"/>
                      <a:pt x="0" y="71"/>
                    </a:cubicBezTo>
                    <a:cubicBezTo>
                      <a:pt x="0" y="63"/>
                      <a:pt x="0" y="63"/>
                      <a:pt x="0" y="63"/>
                    </a:cubicBezTo>
                    <a:cubicBezTo>
                      <a:pt x="4" y="64"/>
                      <a:pt x="12" y="64"/>
                      <a:pt x="15" y="64"/>
                    </a:cubicBezTo>
                    <a:close/>
                    <a:moveTo>
                      <a:pt x="66" y="66"/>
                    </a:moveTo>
                    <a:cubicBezTo>
                      <a:pt x="63" y="66"/>
                      <a:pt x="63" y="66"/>
                      <a:pt x="63" y="66"/>
                    </a:cubicBezTo>
                    <a:cubicBezTo>
                      <a:pt x="61" y="66"/>
                      <a:pt x="58" y="67"/>
                      <a:pt x="53" y="67"/>
                    </a:cubicBezTo>
                    <a:cubicBezTo>
                      <a:pt x="53" y="67"/>
                      <a:pt x="53" y="67"/>
                      <a:pt x="53" y="66"/>
                    </a:cubicBezTo>
                    <a:cubicBezTo>
                      <a:pt x="54" y="63"/>
                      <a:pt x="54" y="60"/>
                      <a:pt x="54" y="57"/>
                    </a:cubicBezTo>
                    <a:cubicBezTo>
                      <a:pt x="54" y="38"/>
                      <a:pt x="54" y="38"/>
                      <a:pt x="54" y="38"/>
                    </a:cubicBezTo>
                    <a:cubicBezTo>
                      <a:pt x="55" y="34"/>
                      <a:pt x="54" y="31"/>
                      <a:pt x="53" y="28"/>
                    </a:cubicBezTo>
                    <a:cubicBezTo>
                      <a:pt x="57" y="28"/>
                      <a:pt x="60" y="28"/>
                      <a:pt x="63" y="28"/>
                    </a:cubicBezTo>
                    <a:cubicBezTo>
                      <a:pt x="82" y="28"/>
                      <a:pt x="82" y="28"/>
                      <a:pt x="82" y="28"/>
                    </a:cubicBezTo>
                    <a:cubicBezTo>
                      <a:pt x="82" y="28"/>
                      <a:pt x="83" y="27"/>
                      <a:pt x="83" y="27"/>
                    </a:cubicBezTo>
                    <a:cubicBezTo>
                      <a:pt x="90" y="14"/>
                      <a:pt x="94" y="5"/>
                      <a:pt x="94" y="0"/>
                    </a:cubicBezTo>
                    <a:cubicBezTo>
                      <a:pt x="103" y="3"/>
                      <a:pt x="103" y="3"/>
                      <a:pt x="103" y="3"/>
                    </a:cubicBezTo>
                    <a:cubicBezTo>
                      <a:pt x="104" y="4"/>
                      <a:pt x="105" y="4"/>
                      <a:pt x="105" y="5"/>
                    </a:cubicBezTo>
                    <a:cubicBezTo>
                      <a:pt x="105" y="5"/>
                      <a:pt x="104" y="5"/>
                      <a:pt x="103" y="6"/>
                    </a:cubicBezTo>
                    <a:cubicBezTo>
                      <a:pt x="100" y="7"/>
                      <a:pt x="99" y="8"/>
                      <a:pt x="98" y="10"/>
                    </a:cubicBezTo>
                    <a:cubicBezTo>
                      <a:pt x="95" y="16"/>
                      <a:pt x="92" y="22"/>
                      <a:pt x="89" y="28"/>
                    </a:cubicBezTo>
                    <a:cubicBezTo>
                      <a:pt x="95" y="28"/>
                      <a:pt x="95" y="28"/>
                      <a:pt x="95" y="28"/>
                    </a:cubicBezTo>
                    <a:cubicBezTo>
                      <a:pt x="97" y="28"/>
                      <a:pt x="101" y="28"/>
                      <a:pt x="105" y="28"/>
                    </a:cubicBezTo>
                    <a:cubicBezTo>
                      <a:pt x="104" y="31"/>
                      <a:pt x="104" y="35"/>
                      <a:pt x="104" y="37"/>
                    </a:cubicBezTo>
                    <a:cubicBezTo>
                      <a:pt x="104" y="57"/>
                      <a:pt x="104" y="57"/>
                      <a:pt x="104" y="57"/>
                    </a:cubicBezTo>
                    <a:cubicBezTo>
                      <a:pt x="104" y="60"/>
                      <a:pt x="104" y="63"/>
                      <a:pt x="105" y="67"/>
                    </a:cubicBezTo>
                    <a:cubicBezTo>
                      <a:pt x="104" y="67"/>
                      <a:pt x="104" y="67"/>
                      <a:pt x="103" y="67"/>
                    </a:cubicBezTo>
                    <a:cubicBezTo>
                      <a:pt x="100" y="67"/>
                      <a:pt x="97" y="66"/>
                      <a:pt x="95" y="66"/>
                    </a:cubicBezTo>
                    <a:cubicBezTo>
                      <a:pt x="92" y="66"/>
                      <a:pt x="92" y="66"/>
                      <a:pt x="92" y="66"/>
                    </a:cubicBezTo>
                    <a:cubicBezTo>
                      <a:pt x="92" y="100"/>
                      <a:pt x="92" y="102"/>
                      <a:pt x="92" y="102"/>
                    </a:cubicBezTo>
                    <a:cubicBezTo>
                      <a:pt x="92" y="107"/>
                      <a:pt x="92" y="108"/>
                      <a:pt x="96" y="108"/>
                    </a:cubicBezTo>
                    <a:cubicBezTo>
                      <a:pt x="100" y="108"/>
                      <a:pt x="100" y="108"/>
                      <a:pt x="100" y="108"/>
                    </a:cubicBezTo>
                    <a:cubicBezTo>
                      <a:pt x="106" y="108"/>
                      <a:pt x="109" y="104"/>
                      <a:pt x="108" y="95"/>
                    </a:cubicBezTo>
                    <a:cubicBezTo>
                      <a:pt x="111" y="98"/>
                      <a:pt x="113" y="99"/>
                      <a:pt x="117" y="99"/>
                    </a:cubicBezTo>
                    <a:cubicBezTo>
                      <a:pt x="116" y="110"/>
                      <a:pt x="111" y="115"/>
                      <a:pt x="101" y="114"/>
                    </a:cubicBezTo>
                    <a:cubicBezTo>
                      <a:pt x="94" y="114"/>
                      <a:pt x="94" y="114"/>
                      <a:pt x="94" y="114"/>
                    </a:cubicBezTo>
                    <a:cubicBezTo>
                      <a:pt x="87" y="115"/>
                      <a:pt x="84" y="112"/>
                      <a:pt x="84" y="105"/>
                    </a:cubicBezTo>
                    <a:cubicBezTo>
                      <a:pt x="84" y="69"/>
                      <a:pt x="84" y="66"/>
                      <a:pt x="84" y="66"/>
                    </a:cubicBezTo>
                    <a:cubicBezTo>
                      <a:pt x="72" y="66"/>
                      <a:pt x="72" y="66"/>
                      <a:pt x="72" y="66"/>
                    </a:cubicBezTo>
                    <a:cubicBezTo>
                      <a:pt x="73" y="80"/>
                      <a:pt x="71" y="89"/>
                      <a:pt x="67" y="96"/>
                    </a:cubicBezTo>
                    <a:cubicBezTo>
                      <a:pt x="63" y="102"/>
                      <a:pt x="55" y="108"/>
                      <a:pt x="42" y="114"/>
                    </a:cubicBezTo>
                    <a:cubicBezTo>
                      <a:pt x="40" y="111"/>
                      <a:pt x="38" y="108"/>
                      <a:pt x="35" y="108"/>
                    </a:cubicBezTo>
                    <a:cubicBezTo>
                      <a:pt x="48" y="103"/>
                      <a:pt x="56" y="99"/>
                      <a:pt x="59" y="94"/>
                    </a:cubicBezTo>
                    <a:cubicBezTo>
                      <a:pt x="63" y="89"/>
                      <a:pt x="65" y="80"/>
                      <a:pt x="66" y="66"/>
                    </a:cubicBezTo>
                    <a:close/>
                    <a:moveTo>
                      <a:pt x="60" y="0"/>
                    </a:moveTo>
                    <a:cubicBezTo>
                      <a:pt x="66" y="6"/>
                      <a:pt x="70" y="13"/>
                      <a:pt x="74" y="19"/>
                    </a:cubicBezTo>
                    <a:cubicBezTo>
                      <a:pt x="67" y="23"/>
                      <a:pt x="67" y="23"/>
                      <a:pt x="67" y="23"/>
                    </a:cubicBezTo>
                    <a:cubicBezTo>
                      <a:pt x="63" y="15"/>
                      <a:pt x="58" y="9"/>
                      <a:pt x="54" y="5"/>
                    </a:cubicBezTo>
                    <a:cubicBezTo>
                      <a:pt x="60" y="0"/>
                      <a:pt x="60" y="0"/>
                      <a:pt x="60" y="0"/>
                    </a:cubicBezTo>
                    <a:close/>
                    <a:moveTo>
                      <a:pt x="61" y="35"/>
                    </a:moveTo>
                    <a:cubicBezTo>
                      <a:pt x="61" y="60"/>
                      <a:pt x="61" y="60"/>
                      <a:pt x="61" y="60"/>
                    </a:cubicBezTo>
                    <a:cubicBezTo>
                      <a:pt x="97" y="60"/>
                      <a:pt x="97" y="60"/>
                      <a:pt x="97" y="60"/>
                    </a:cubicBezTo>
                    <a:cubicBezTo>
                      <a:pt x="97" y="35"/>
                      <a:pt x="97" y="35"/>
                      <a:pt x="97" y="35"/>
                    </a:cubicBezTo>
                    <a:cubicBezTo>
                      <a:pt x="61" y="35"/>
                      <a:pt x="61" y="35"/>
                      <a:pt x="61" y="3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4" name="Freeform 277"/>
              <p:cNvSpPr>
                <a:spLocks noEditPoints="1"/>
              </p:cNvSpPr>
              <p:nvPr/>
            </p:nvSpPr>
            <p:spPr bwMode="auto">
              <a:xfrm>
                <a:off x="7231063" y="-892175"/>
                <a:ext cx="196850" cy="207963"/>
              </a:xfrm>
              <a:custGeom>
                <a:avLst/>
                <a:gdLst>
                  <a:gd name="T0" fmla="*/ 40 w 108"/>
                  <a:gd name="T1" fmla="*/ 52 h 114"/>
                  <a:gd name="T2" fmla="*/ 14 w 108"/>
                  <a:gd name="T3" fmla="*/ 23 h 114"/>
                  <a:gd name="T4" fmla="*/ 6 w 108"/>
                  <a:gd name="T5" fmla="*/ 17 h 114"/>
                  <a:gd name="T6" fmla="*/ 36 w 108"/>
                  <a:gd name="T7" fmla="*/ 18 h 114"/>
                  <a:gd name="T8" fmla="*/ 29 w 108"/>
                  <a:gd name="T9" fmla="*/ 1 h 114"/>
                  <a:gd name="T10" fmla="*/ 37 w 108"/>
                  <a:gd name="T11" fmla="*/ 18 h 114"/>
                  <a:gd name="T12" fmla="*/ 73 w 108"/>
                  <a:gd name="T13" fmla="*/ 0 h 114"/>
                  <a:gd name="T14" fmla="*/ 83 w 108"/>
                  <a:gd name="T15" fmla="*/ 6 h 114"/>
                  <a:gd name="T16" fmla="*/ 77 w 108"/>
                  <a:gd name="T17" fmla="*/ 9 h 114"/>
                  <a:gd name="T18" fmla="*/ 71 w 108"/>
                  <a:gd name="T19" fmla="*/ 18 h 114"/>
                  <a:gd name="T20" fmla="*/ 101 w 108"/>
                  <a:gd name="T21" fmla="*/ 17 h 114"/>
                  <a:gd name="T22" fmla="*/ 94 w 108"/>
                  <a:gd name="T23" fmla="*/ 23 h 114"/>
                  <a:gd name="T24" fmla="*/ 68 w 108"/>
                  <a:gd name="T25" fmla="*/ 52 h 114"/>
                  <a:gd name="T26" fmla="*/ 108 w 108"/>
                  <a:gd name="T27" fmla="*/ 51 h 114"/>
                  <a:gd name="T28" fmla="*/ 101 w 108"/>
                  <a:gd name="T29" fmla="*/ 58 h 114"/>
                  <a:gd name="T30" fmla="*/ 0 w 108"/>
                  <a:gd name="T31" fmla="*/ 58 h 114"/>
                  <a:gd name="T32" fmla="*/ 7 w 108"/>
                  <a:gd name="T33" fmla="*/ 52 h 114"/>
                  <a:gd name="T34" fmla="*/ 19 w 108"/>
                  <a:gd name="T35" fmla="*/ 27 h 114"/>
                  <a:gd name="T36" fmla="*/ 32 w 108"/>
                  <a:gd name="T37" fmla="*/ 43 h 114"/>
                  <a:gd name="T38" fmla="*/ 14 w 108"/>
                  <a:gd name="T39" fmla="*/ 32 h 114"/>
                  <a:gd name="T40" fmla="*/ 20 w 108"/>
                  <a:gd name="T41" fmla="*/ 114 h 114"/>
                  <a:gd name="T42" fmla="*/ 21 w 108"/>
                  <a:gd name="T43" fmla="*/ 104 h 114"/>
                  <a:gd name="T44" fmla="*/ 20 w 108"/>
                  <a:gd name="T45" fmla="*/ 70 h 114"/>
                  <a:gd name="T46" fmla="*/ 29 w 108"/>
                  <a:gd name="T47" fmla="*/ 67 h 114"/>
                  <a:gd name="T48" fmla="*/ 89 w 108"/>
                  <a:gd name="T49" fmla="*/ 67 h 114"/>
                  <a:gd name="T50" fmla="*/ 88 w 108"/>
                  <a:gd name="T51" fmla="*/ 104 h 114"/>
                  <a:gd name="T52" fmla="*/ 80 w 108"/>
                  <a:gd name="T53" fmla="*/ 114 h 114"/>
                  <a:gd name="T54" fmla="*/ 27 w 108"/>
                  <a:gd name="T55" fmla="*/ 106 h 114"/>
                  <a:gd name="T56" fmla="*/ 28 w 108"/>
                  <a:gd name="T57" fmla="*/ 114 h 114"/>
                  <a:gd name="T58" fmla="*/ 28 w 108"/>
                  <a:gd name="T59" fmla="*/ 84 h 114"/>
                  <a:gd name="T60" fmla="*/ 81 w 108"/>
                  <a:gd name="T61" fmla="*/ 73 h 114"/>
                  <a:gd name="T62" fmla="*/ 28 w 108"/>
                  <a:gd name="T63" fmla="*/ 90 h 114"/>
                  <a:gd name="T64" fmla="*/ 81 w 108"/>
                  <a:gd name="T65" fmla="*/ 101 h 114"/>
                  <a:gd name="T66" fmla="*/ 28 w 108"/>
                  <a:gd name="T67" fmla="*/ 90 h 114"/>
                  <a:gd name="T68" fmla="*/ 47 w 108"/>
                  <a:gd name="T69" fmla="*/ 52 h 114"/>
                  <a:gd name="T70" fmla="*/ 62 w 108"/>
                  <a:gd name="T71" fmla="*/ 23 h 114"/>
                  <a:gd name="T72" fmla="*/ 75 w 108"/>
                  <a:gd name="T73" fmla="*/ 45 h 114"/>
                  <a:gd name="T74" fmla="*/ 95 w 108"/>
                  <a:gd name="T75" fmla="*/ 31 h 114"/>
                  <a:gd name="T76" fmla="*/ 94 w 108"/>
                  <a:gd name="T77" fmla="*/ 33 h 114"/>
                  <a:gd name="T78" fmla="*/ 81 w 108"/>
                  <a:gd name="T79" fmla="*/ 4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8" h="114">
                    <a:moveTo>
                      <a:pt x="7" y="52"/>
                    </a:moveTo>
                    <a:cubicBezTo>
                      <a:pt x="40" y="52"/>
                      <a:pt x="40" y="52"/>
                      <a:pt x="40" y="52"/>
                    </a:cubicBezTo>
                    <a:cubicBezTo>
                      <a:pt x="40" y="23"/>
                      <a:pt x="40" y="23"/>
                      <a:pt x="40" y="23"/>
                    </a:cubicBezTo>
                    <a:cubicBezTo>
                      <a:pt x="14" y="23"/>
                      <a:pt x="14" y="23"/>
                      <a:pt x="14" y="23"/>
                    </a:cubicBezTo>
                    <a:cubicBezTo>
                      <a:pt x="12" y="23"/>
                      <a:pt x="9" y="24"/>
                      <a:pt x="6" y="24"/>
                    </a:cubicBezTo>
                    <a:cubicBezTo>
                      <a:pt x="6" y="17"/>
                      <a:pt x="6" y="17"/>
                      <a:pt x="6" y="17"/>
                    </a:cubicBezTo>
                    <a:cubicBezTo>
                      <a:pt x="8" y="17"/>
                      <a:pt x="11" y="18"/>
                      <a:pt x="14" y="18"/>
                    </a:cubicBezTo>
                    <a:cubicBezTo>
                      <a:pt x="36" y="18"/>
                      <a:pt x="36" y="18"/>
                      <a:pt x="36" y="18"/>
                    </a:cubicBezTo>
                    <a:cubicBezTo>
                      <a:pt x="31" y="12"/>
                      <a:pt x="27" y="9"/>
                      <a:pt x="24" y="6"/>
                    </a:cubicBezTo>
                    <a:cubicBezTo>
                      <a:pt x="29" y="1"/>
                      <a:pt x="29" y="1"/>
                      <a:pt x="29" y="1"/>
                    </a:cubicBezTo>
                    <a:cubicBezTo>
                      <a:pt x="33" y="4"/>
                      <a:pt x="37" y="8"/>
                      <a:pt x="42" y="13"/>
                    </a:cubicBezTo>
                    <a:cubicBezTo>
                      <a:pt x="37" y="18"/>
                      <a:pt x="37" y="18"/>
                      <a:pt x="37" y="18"/>
                    </a:cubicBezTo>
                    <a:cubicBezTo>
                      <a:pt x="63" y="18"/>
                      <a:pt x="63" y="18"/>
                      <a:pt x="63" y="18"/>
                    </a:cubicBezTo>
                    <a:cubicBezTo>
                      <a:pt x="68" y="10"/>
                      <a:pt x="71" y="4"/>
                      <a:pt x="73" y="0"/>
                    </a:cubicBezTo>
                    <a:cubicBezTo>
                      <a:pt x="82" y="5"/>
                      <a:pt x="82" y="5"/>
                      <a:pt x="82" y="5"/>
                    </a:cubicBezTo>
                    <a:cubicBezTo>
                      <a:pt x="83" y="5"/>
                      <a:pt x="83" y="6"/>
                      <a:pt x="83" y="6"/>
                    </a:cubicBezTo>
                    <a:cubicBezTo>
                      <a:pt x="83" y="6"/>
                      <a:pt x="82" y="7"/>
                      <a:pt x="81" y="7"/>
                    </a:cubicBezTo>
                    <a:cubicBezTo>
                      <a:pt x="79" y="8"/>
                      <a:pt x="77" y="8"/>
                      <a:pt x="77" y="9"/>
                    </a:cubicBezTo>
                    <a:cubicBezTo>
                      <a:pt x="76" y="10"/>
                      <a:pt x="75" y="11"/>
                      <a:pt x="74" y="13"/>
                    </a:cubicBezTo>
                    <a:cubicBezTo>
                      <a:pt x="73" y="15"/>
                      <a:pt x="72" y="17"/>
                      <a:pt x="71" y="18"/>
                    </a:cubicBezTo>
                    <a:cubicBezTo>
                      <a:pt x="94" y="18"/>
                      <a:pt x="94" y="18"/>
                      <a:pt x="94" y="18"/>
                    </a:cubicBezTo>
                    <a:cubicBezTo>
                      <a:pt x="97" y="18"/>
                      <a:pt x="99" y="17"/>
                      <a:pt x="101" y="17"/>
                    </a:cubicBezTo>
                    <a:cubicBezTo>
                      <a:pt x="101" y="24"/>
                      <a:pt x="101" y="24"/>
                      <a:pt x="101" y="24"/>
                    </a:cubicBezTo>
                    <a:cubicBezTo>
                      <a:pt x="99" y="24"/>
                      <a:pt x="97" y="23"/>
                      <a:pt x="94" y="23"/>
                    </a:cubicBezTo>
                    <a:cubicBezTo>
                      <a:pt x="68" y="23"/>
                      <a:pt x="68" y="23"/>
                      <a:pt x="68" y="23"/>
                    </a:cubicBezTo>
                    <a:cubicBezTo>
                      <a:pt x="68" y="52"/>
                      <a:pt x="68" y="52"/>
                      <a:pt x="68" y="52"/>
                    </a:cubicBezTo>
                    <a:cubicBezTo>
                      <a:pt x="101" y="52"/>
                      <a:pt x="101" y="52"/>
                      <a:pt x="101" y="52"/>
                    </a:cubicBezTo>
                    <a:cubicBezTo>
                      <a:pt x="103" y="52"/>
                      <a:pt x="105" y="52"/>
                      <a:pt x="108" y="51"/>
                    </a:cubicBezTo>
                    <a:cubicBezTo>
                      <a:pt x="108" y="58"/>
                      <a:pt x="108" y="58"/>
                      <a:pt x="108" y="58"/>
                    </a:cubicBezTo>
                    <a:cubicBezTo>
                      <a:pt x="106" y="58"/>
                      <a:pt x="104" y="58"/>
                      <a:pt x="101" y="58"/>
                    </a:cubicBezTo>
                    <a:cubicBezTo>
                      <a:pt x="7" y="58"/>
                      <a:pt x="7" y="58"/>
                      <a:pt x="7" y="58"/>
                    </a:cubicBezTo>
                    <a:cubicBezTo>
                      <a:pt x="5" y="58"/>
                      <a:pt x="2" y="58"/>
                      <a:pt x="0" y="58"/>
                    </a:cubicBezTo>
                    <a:cubicBezTo>
                      <a:pt x="0" y="51"/>
                      <a:pt x="0" y="51"/>
                      <a:pt x="0" y="51"/>
                    </a:cubicBezTo>
                    <a:cubicBezTo>
                      <a:pt x="2" y="52"/>
                      <a:pt x="4" y="52"/>
                      <a:pt x="7" y="52"/>
                    </a:cubicBezTo>
                    <a:close/>
                    <a:moveTo>
                      <a:pt x="14" y="32"/>
                    </a:moveTo>
                    <a:cubicBezTo>
                      <a:pt x="19" y="27"/>
                      <a:pt x="19" y="27"/>
                      <a:pt x="19" y="27"/>
                    </a:cubicBezTo>
                    <a:cubicBezTo>
                      <a:pt x="20" y="27"/>
                      <a:pt x="20" y="28"/>
                      <a:pt x="20" y="29"/>
                    </a:cubicBezTo>
                    <a:cubicBezTo>
                      <a:pt x="25" y="34"/>
                      <a:pt x="29" y="39"/>
                      <a:pt x="32" y="43"/>
                    </a:cubicBezTo>
                    <a:cubicBezTo>
                      <a:pt x="26" y="47"/>
                      <a:pt x="26" y="47"/>
                      <a:pt x="26" y="47"/>
                    </a:cubicBezTo>
                    <a:cubicBezTo>
                      <a:pt x="22" y="42"/>
                      <a:pt x="18" y="37"/>
                      <a:pt x="14" y="32"/>
                    </a:cubicBezTo>
                    <a:close/>
                    <a:moveTo>
                      <a:pt x="28" y="114"/>
                    </a:moveTo>
                    <a:cubicBezTo>
                      <a:pt x="20" y="114"/>
                      <a:pt x="20" y="114"/>
                      <a:pt x="20" y="114"/>
                    </a:cubicBezTo>
                    <a:cubicBezTo>
                      <a:pt x="20" y="114"/>
                      <a:pt x="20" y="113"/>
                      <a:pt x="20" y="112"/>
                    </a:cubicBezTo>
                    <a:cubicBezTo>
                      <a:pt x="21" y="110"/>
                      <a:pt x="21" y="106"/>
                      <a:pt x="21" y="104"/>
                    </a:cubicBezTo>
                    <a:cubicBezTo>
                      <a:pt x="21" y="75"/>
                      <a:pt x="21" y="75"/>
                      <a:pt x="21" y="75"/>
                    </a:cubicBezTo>
                    <a:cubicBezTo>
                      <a:pt x="21" y="74"/>
                      <a:pt x="21" y="72"/>
                      <a:pt x="20" y="70"/>
                    </a:cubicBezTo>
                    <a:cubicBezTo>
                      <a:pt x="20" y="69"/>
                      <a:pt x="20" y="68"/>
                      <a:pt x="20" y="67"/>
                    </a:cubicBezTo>
                    <a:cubicBezTo>
                      <a:pt x="22" y="67"/>
                      <a:pt x="25" y="67"/>
                      <a:pt x="29" y="67"/>
                    </a:cubicBezTo>
                    <a:cubicBezTo>
                      <a:pt x="80" y="67"/>
                      <a:pt x="80" y="67"/>
                      <a:pt x="80" y="67"/>
                    </a:cubicBezTo>
                    <a:cubicBezTo>
                      <a:pt x="83" y="67"/>
                      <a:pt x="86" y="67"/>
                      <a:pt x="89" y="67"/>
                    </a:cubicBezTo>
                    <a:cubicBezTo>
                      <a:pt x="88" y="69"/>
                      <a:pt x="88" y="72"/>
                      <a:pt x="88" y="75"/>
                    </a:cubicBezTo>
                    <a:cubicBezTo>
                      <a:pt x="88" y="104"/>
                      <a:pt x="88" y="104"/>
                      <a:pt x="88" y="104"/>
                    </a:cubicBezTo>
                    <a:cubicBezTo>
                      <a:pt x="88" y="107"/>
                      <a:pt x="88" y="112"/>
                      <a:pt x="89" y="114"/>
                    </a:cubicBezTo>
                    <a:cubicBezTo>
                      <a:pt x="80" y="114"/>
                      <a:pt x="80" y="114"/>
                      <a:pt x="80" y="114"/>
                    </a:cubicBezTo>
                    <a:cubicBezTo>
                      <a:pt x="81" y="112"/>
                      <a:pt x="81" y="108"/>
                      <a:pt x="81" y="106"/>
                    </a:cubicBezTo>
                    <a:cubicBezTo>
                      <a:pt x="27" y="106"/>
                      <a:pt x="27" y="106"/>
                      <a:pt x="27" y="106"/>
                    </a:cubicBezTo>
                    <a:cubicBezTo>
                      <a:pt x="27" y="107"/>
                      <a:pt x="27" y="110"/>
                      <a:pt x="28" y="112"/>
                    </a:cubicBezTo>
                    <a:cubicBezTo>
                      <a:pt x="28" y="113"/>
                      <a:pt x="28" y="114"/>
                      <a:pt x="28" y="114"/>
                    </a:cubicBezTo>
                    <a:close/>
                    <a:moveTo>
                      <a:pt x="28" y="73"/>
                    </a:moveTo>
                    <a:cubicBezTo>
                      <a:pt x="28" y="84"/>
                      <a:pt x="28" y="84"/>
                      <a:pt x="28" y="84"/>
                    </a:cubicBezTo>
                    <a:cubicBezTo>
                      <a:pt x="81" y="84"/>
                      <a:pt x="81" y="84"/>
                      <a:pt x="81" y="84"/>
                    </a:cubicBezTo>
                    <a:cubicBezTo>
                      <a:pt x="81" y="73"/>
                      <a:pt x="81" y="73"/>
                      <a:pt x="81" y="73"/>
                    </a:cubicBezTo>
                    <a:cubicBezTo>
                      <a:pt x="28" y="73"/>
                      <a:pt x="28" y="73"/>
                      <a:pt x="28" y="73"/>
                    </a:cubicBezTo>
                    <a:close/>
                    <a:moveTo>
                      <a:pt x="28" y="90"/>
                    </a:moveTo>
                    <a:cubicBezTo>
                      <a:pt x="28" y="101"/>
                      <a:pt x="28" y="101"/>
                      <a:pt x="28" y="101"/>
                    </a:cubicBezTo>
                    <a:cubicBezTo>
                      <a:pt x="81" y="101"/>
                      <a:pt x="81" y="101"/>
                      <a:pt x="81" y="101"/>
                    </a:cubicBezTo>
                    <a:cubicBezTo>
                      <a:pt x="81" y="90"/>
                      <a:pt x="81" y="90"/>
                      <a:pt x="81" y="90"/>
                    </a:cubicBezTo>
                    <a:cubicBezTo>
                      <a:pt x="28" y="90"/>
                      <a:pt x="28" y="90"/>
                      <a:pt x="28" y="90"/>
                    </a:cubicBezTo>
                    <a:close/>
                    <a:moveTo>
                      <a:pt x="47" y="23"/>
                    </a:moveTo>
                    <a:cubicBezTo>
                      <a:pt x="47" y="52"/>
                      <a:pt x="47" y="52"/>
                      <a:pt x="47" y="52"/>
                    </a:cubicBezTo>
                    <a:cubicBezTo>
                      <a:pt x="62" y="52"/>
                      <a:pt x="62" y="52"/>
                      <a:pt x="62" y="52"/>
                    </a:cubicBezTo>
                    <a:cubicBezTo>
                      <a:pt x="62" y="23"/>
                      <a:pt x="62" y="23"/>
                      <a:pt x="62" y="23"/>
                    </a:cubicBezTo>
                    <a:cubicBezTo>
                      <a:pt x="47" y="23"/>
                      <a:pt x="47" y="23"/>
                      <a:pt x="47" y="23"/>
                    </a:cubicBezTo>
                    <a:close/>
                    <a:moveTo>
                      <a:pt x="75" y="45"/>
                    </a:moveTo>
                    <a:cubicBezTo>
                      <a:pt x="82" y="37"/>
                      <a:pt x="86" y="31"/>
                      <a:pt x="88" y="26"/>
                    </a:cubicBezTo>
                    <a:cubicBezTo>
                      <a:pt x="95" y="31"/>
                      <a:pt x="95" y="31"/>
                      <a:pt x="95" y="31"/>
                    </a:cubicBezTo>
                    <a:cubicBezTo>
                      <a:pt x="96" y="32"/>
                      <a:pt x="96" y="32"/>
                      <a:pt x="96" y="32"/>
                    </a:cubicBezTo>
                    <a:cubicBezTo>
                      <a:pt x="94" y="33"/>
                      <a:pt x="94" y="33"/>
                      <a:pt x="94" y="33"/>
                    </a:cubicBezTo>
                    <a:cubicBezTo>
                      <a:pt x="93" y="34"/>
                      <a:pt x="92" y="35"/>
                      <a:pt x="91" y="36"/>
                    </a:cubicBezTo>
                    <a:cubicBezTo>
                      <a:pt x="88" y="40"/>
                      <a:pt x="85" y="44"/>
                      <a:pt x="81" y="49"/>
                    </a:cubicBezTo>
                    <a:cubicBezTo>
                      <a:pt x="75" y="45"/>
                      <a:pt x="75" y="45"/>
                      <a:pt x="75"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5" name="Freeform 278"/>
              <p:cNvSpPr>
                <a:spLocks noEditPoints="1"/>
              </p:cNvSpPr>
              <p:nvPr/>
            </p:nvSpPr>
            <p:spPr bwMode="auto">
              <a:xfrm>
                <a:off x="7459663" y="-869950"/>
                <a:ext cx="111125" cy="161925"/>
              </a:xfrm>
              <a:custGeom>
                <a:avLst/>
                <a:gdLst>
                  <a:gd name="T0" fmla="*/ 8 w 61"/>
                  <a:gd name="T1" fmla="*/ 89 h 89"/>
                  <a:gd name="T2" fmla="*/ 0 w 61"/>
                  <a:gd name="T3" fmla="*/ 89 h 89"/>
                  <a:gd name="T4" fmla="*/ 0 w 61"/>
                  <a:gd name="T5" fmla="*/ 0 h 89"/>
                  <a:gd name="T6" fmla="*/ 32 w 61"/>
                  <a:gd name="T7" fmla="*/ 0 h 89"/>
                  <a:gd name="T8" fmla="*/ 61 w 61"/>
                  <a:gd name="T9" fmla="*/ 25 h 89"/>
                  <a:gd name="T10" fmla="*/ 27 w 61"/>
                  <a:gd name="T11" fmla="*/ 50 h 89"/>
                  <a:gd name="T12" fmla="*/ 8 w 61"/>
                  <a:gd name="T13" fmla="*/ 50 h 89"/>
                  <a:gd name="T14" fmla="*/ 8 w 61"/>
                  <a:gd name="T15" fmla="*/ 89 h 89"/>
                  <a:gd name="T16" fmla="*/ 8 w 61"/>
                  <a:gd name="T17" fmla="*/ 42 h 89"/>
                  <a:gd name="T18" fmla="*/ 27 w 61"/>
                  <a:gd name="T19" fmla="*/ 42 h 89"/>
                  <a:gd name="T20" fmla="*/ 53 w 61"/>
                  <a:gd name="T21" fmla="*/ 24 h 89"/>
                  <a:gd name="T22" fmla="*/ 29 w 61"/>
                  <a:gd name="T23" fmla="*/ 7 h 89"/>
                  <a:gd name="T24" fmla="*/ 8 w 61"/>
                  <a:gd name="T25" fmla="*/ 7 h 89"/>
                  <a:gd name="T26" fmla="*/ 8 w 61"/>
                  <a:gd name="T27" fmla="*/ 4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1" h="89">
                    <a:moveTo>
                      <a:pt x="8" y="89"/>
                    </a:moveTo>
                    <a:cubicBezTo>
                      <a:pt x="0" y="89"/>
                      <a:pt x="0" y="89"/>
                      <a:pt x="0" y="89"/>
                    </a:cubicBezTo>
                    <a:cubicBezTo>
                      <a:pt x="0" y="0"/>
                      <a:pt x="0" y="0"/>
                      <a:pt x="0" y="0"/>
                    </a:cubicBezTo>
                    <a:cubicBezTo>
                      <a:pt x="32" y="0"/>
                      <a:pt x="32" y="0"/>
                      <a:pt x="32" y="0"/>
                    </a:cubicBezTo>
                    <a:cubicBezTo>
                      <a:pt x="51" y="0"/>
                      <a:pt x="61" y="8"/>
                      <a:pt x="61" y="25"/>
                    </a:cubicBezTo>
                    <a:cubicBezTo>
                      <a:pt x="60" y="41"/>
                      <a:pt x="49" y="49"/>
                      <a:pt x="27" y="50"/>
                    </a:cubicBezTo>
                    <a:cubicBezTo>
                      <a:pt x="8" y="50"/>
                      <a:pt x="8" y="50"/>
                      <a:pt x="8" y="50"/>
                    </a:cubicBezTo>
                    <a:cubicBezTo>
                      <a:pt x="8" y="89"/>
                      <a:pt x="8" y="89"/>
                      <a:pt x="8" y="89"/>
                    </a:cubicBezTo>
                    <a:close/>
                    <a:moveTo>
                      <a:pt x="8" y="42"/>
                    </a:moveTo>
                    <a:cubicBezTo>
                      <a:pt x="27" y="42"/>
                      <a:pt x="27" y="42"/>
                      <a:pt x="27" y="42"/>
                    </a:cubicBezTo>
                    <a:cubicBezTo>
                      <a:pt x="45" y="43"/>
                      <a:pt x="53" y="37"/>
                      <a:pt x="53" y="24"/>
                    </a:cubicBezTo>
                    <a:cubicBezTo>
                      <a:pt x="53" y="13"/>
                      <a:pt x="45" y="7"/>
                      <a:pt x="29" y="7"/>
                    </a:cubicBezTo>
                    <a:cubicBezTo>
                      <a:pt x="8" y="7"/>
                      <a:pt x="8" y="7"/>
                      <a:pt x="8" y="7"/>
                    </a:cubicBezTo>
                    <a:cubicBezTo>
                      <a:pt x="8" y="42"/>
                      <a:pt x="8" y="42"/>
                      <a:pt x="8"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6" name="Freeform 279"/>
              <p:cNvSpPr>
                <a:spLocks noEditPoints="1"/>
              </p:cNvSpPr>
              <p:nvPr/>
            </p:nvSpPr>
            <p:spPr bwMode="auto">
              <a:xfrm>
                <a:off x="7596188" y="-869950"/>
                <a:ext cx="112712" cy="161925"/>
              </a:xfrm>
              <a:custGeom>
                <a:avLst/>
                <a:gdLst>
                  <a:gd name="T0" fmla="*/ 8 w 62"/>
                  <a:gd name="T1" fmla="*/ 89 h 89"/>
                  <a:gd name="T2" fmla="*/ 0 w 62"/>
                  <a:gd name="T3" fmla="*/ 89 h 89"/>
                  <a:gd name="T4" fmla="*/ 0 w 62"/>
                  <a:gd name="T5" fmla="*/ 0 h 89"/>
                  <a:gd name="T6" fmla="*/ 32 w 62"/>
                  <a:gd name="T7" fmla="*/ 0 h 89"/>
                  <a:gd name="T8" fmla="*/ 61 w 62"/>
                  <a:gd name="T9" fmla="*/ 25 h 89"/>
                  <a:gd name="T10" fmla="*/ 28 w 62"/>
                  <a:gd name="T11" fmla="*/ 50 h 89"/>
                  <a:gd name="T12" fmla="*/ 8 w 62"/>
                  <a:gd name="T13" fmla="*/ 50 h 89"/>
                  <a:gd name="T14" fmla="*/ 8 w 62"/>
                  <a:gd name="T15" fmla="*/ 89 h 89"/>
                  <a:gd name="T16" fmla="*/ 8 w 62"/>
                  <a:gd name="T17" fmla="*/ 42 h 89"/>
                  <a:gd name="T18" fmla="*/ 28 w 62"/>
                  <a:gd name="T19" fmla="*/ 42 h 89"/>
                  <a:gd name="T20" fmla="*/ 53 w 62"/>
                  <a:gd name="T21" fmla="*/ 24 h 89"/>
                  <a:gd name="T22" fmla="*/ 30 w 62"/>
                  <a:gd name="T23" fmla="*/ 7 h 89"/>
                  <a:gd name="T24" fmla="*/ 8 w 62"/>
                  <a:gd name="T25" fmla="*/ 7 h 89"/>
                  <a:gd name="T26" fmla="*/ 8 w 62"/>
                  <a:gd name="T27" fmla="*/ 4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2" h="89">
                    <a:moveTo>
                      <a:pt x="8" y="89"/>
                    </a:moveTo>
                    <a:cubicBezTo>
                      <a:pt x="0" y="89"/>
                      <a:pt x="0" y="89"/>
                      <a:pt x="0" y="89"/>
                    </a:cubicBezTo>
                    <a:cubicBezTo>
                      <a:pt x="0" y="0"/>
                      <a:pt x="0" y="0"/>
                      <a:pt x="0" y="0"/>
                    </a:cubicBezTo>
                    <a:cubicBezTo>
                      <a:pt x="32" y="0"/>
                      <a:pt x="32" y="0"/>
                      <a:pt x="32" y="0"/>
                    </a:cubicBezTo>
                    <a:cubicBezTo>
                      <a:pt x="52" y="0"/>
                      <a:pt x="62" y="8"/>
                      <a:pt x="61" y="25"/>
                    </a:cubicBezTo>
                    <a:cubicBezTo>
                      <a:pt x="61" y="41"/>
                      <a:pt x="50" y="49"/>
                      <a:pt x="28" y="50"/>
                    </a:cubicBezTo>
                    <a:cubicBezTo>
                      <a:pt x="8" y="50"/>
                      <a:pt x="8" y="50"/>
                      <a:pt x="8" y="50"/>
                    </a:cubicBezTo>
                    <a:cubicBezTo>
                      <a:pt x="8" y="89"/>
                      <a:pt x="8" y="89"/>
                      <a:pt x="8" y="89"/>
                    </a:cubicBezTo>
                    <a:close/>
                    <a:moveTo>
                      <a:pt x="8" y="42"/>
                    </a:moveTo>
                    <a:cubicBezTo>
                      <a:pt x="28" y="42"/>
                      <a:pt x="28" y="42"/>
                      <a:pt x="28" y="42"/>
                    </a:cubicBezTo>
                    <a:cubicBezTo>
                      <a:pt x="45" y="43"/>
                      <a:pt x="54" y="37"/>
                      <a:pt x="53" y="24"/>
                    </a:cubicBezTo>
                    <a:cubicBezTo>
                      <a:pt x="53" y="13"/>
                      <a:pt x="45" y="7"/>
                      <a:pt x="30" y="7"/>
                    </a:cubicBezTo>
                    <a:cubicBezTo>
                      <a:pt x="8" y="7"/>
                      <a:pt x="8" y="7"/>
                      <a:pt x="8" y="7"/>
                    </a:cubicBezTo>
                    <a:cubicBezTo>
                      <a:pt x="8" y="42"/>
                      <a:pt x="8" y="42"/>
                      <a:pt x="8"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7" name="Freeform 280"/>
              <p:cNvSpPr/>
              <p:nvPr/>
            </p:nvSpPr>
            <p:spPr bwMode="auto">
              <a:xfrm>
                <a:off x="7720013" y="-869950"/>
                <a:ext cx="117475" cy="161925"/>
              </a:xfrm>
              <a:custGeom>
                <a:avLst/>
                <a:gdLst>
                  <a:gd name="T0" fmla="*/ 0 w 74"/>
                  <a:gd name="T1" fmla="*/ 8 h 102"/>
                  <a:gd name="T2" fmla="*/ 0 w 74"/>
                  <a:gd name="T3" fmla="*/ 0 h 102"/>
                  <a:gd name="T4" fmla="*/ 74 w 74"/>
                  <a:gd name="T5" fmla="*/ 0 h 102"/>
                  <a:gd name="T6" fmla="*/ 74 w 74"/>
                  <a:gd name="T7" fmla="*/ 8 h 102"/>
                  <a:gd name="T8" fmla="*/ 42 w 74"/>
                  <a:gd name="T9" fmla="*/ 8 h 102"/>
                  <a:gd name="T10" fmla="*/ 42 w 74"/>
                  <a:gd name="T11" fmla="*/ 102 h 102"/>
                  <a:gd name="T12" fmla="*/ 32 w 74"/>
                  <a:gd name="T13" fmla="*/ 102 h 102"/>
                  <a:gd name="T14" fmla="*/ 32 w 74"/>
                  <a:gd name="T15" fmla="*/ 8 h 102"/>
                  <a:gd name="T16" fmla="*/ 0 w 74"/>
                  <a:gd name="T17" fmla="*/ 8 h 102"/>
                  <a:gd name="T18" fmla="*/ 0 w 74"/>
                  <a:gd name="T19" fmla="*/ 8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4" h="102">
                    <a:moveTo>
                      <a:pt x="0" y="8"/>
                    </a:moveTo>
                    <a:lnTo>
                      <a:pt x="0" y="0"/>
                    </a:lnTo>
                    <a:lnTo>
                      <a:pt x="74" y="0"/>
                    </a:lnTo>
                    <a:lnTo>
                      <a:pt x="74" y="8"/>
                    </a:lnTo>
                    <a:lnTo>
                      <a:pt x="42" y="8"/>
                    </a:lnTo>
                    <a:lnTo>
                      <a:pt x="42" y="102"/>
                    </a:lnTo>
                    <a:lnTo>
                      <a:pt x="32" y="102"/>
                    </a:lnTo>
                    <a:lnTo>
                      <a:pt x="32" y="8"/>
                    </a:lnTo>
                    <a:lnTo>
                      <a:pt x="0" y="8"/>
                    </a:lnTo>
                    <a:lnTo>
                      <a:pt x="0" y="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8" name="Freeform 281"/>
              <p:cNvSpPr/>
              <p:nvPr/>
            </p:nvSpPr>
            <p:spPr bwMode="auto">
              <a:xfrm>
                <a:off x="7172325" y="-1485900"/>
                <a:ext cx="298450" cy="544513"/>
              </a:xfrm>
              <a:custGeom>
                <a:avLst/>
                <a:gdLst>
                  <a:gd name="T0" fmla="*/ 0 w 188"/>
                  <a:gd name="T1" fmla="*/ 0 h 343"/>
                  <a:gd name="T2" fmla="*/ 0 w 188"/>
                  <a:gd name="T3" fmla="*/ 343 h 343"/>
                  <a:gd name="T4" fmla="*/ 188 w 188"/>
                  <a:gd name="T5" fmla="*/ 0 h 343"/>
                  <a:gd name="T6" fmla="*/ 0 w 188"/>
                  <a:gd name="T7" fmla="*/ 0 h 343"/>
                  <a:gd name="T8" fmla="*/ 0 w 188"/>
                  <a:gd name="T9" fmla="*/ 0 h 343"/>
                </a:gdLst>
                <a:ahLst/>
                <a:cxnLst>
                  <a:cxn ang="0">
                    <a:pos x="T0" y="T1"/>
                  </a:cxn>
                  <a:cxn ang="0">
                    <a:pos x="T2" y="T3"/>
                  </a:cxn>
                  <a:cxn ang="0">
                    <a:pos x="T4" y="T5"/>
                  </a:cxn>
                  <a:cxn ang="0">
                    <a:pos x="T6" y="T7"/>
                  </a:cxn>
                  <a:cxn ang="0">
                    <a:pos x="T8" y="T9"/>
                  </a:cxn>
                </a:cxnLst>
                <a:rect l="0" t="0" r="r" b="b"/>
                <a:pathLst>
                  <a:path w="188" h="343">
                    <a:moveTo>
                      <a:pt x="0" y="0"/>
                    </a:moveTo>
                    <a:lnTo>
                      <a:pt x="0" y="343"/>
                    </a:lnTo>
                    <a:lnTo>
                      <a:pt x="188"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9" name="Freeform 282"/>
              <p:cNvSpPr/>
              <p:nvPr/>
            </p:nvSpPr>
            <p:spPr bwMode="auto">
              <a:xfrm>
                <a:off x="7305675" y="-1446213"/>
                <a:ext cx="425450" cy="504825"/>
              </a:xfrm>
              <a:custGeom>
                <a:avLst/>
                <a:gdLst>
                  <a:gd name="T0" fmla="*/ 157 w 268"/>
                  <a:gd name="T1" fmla="*/ 0 h 318"/>
                  <a:gd name="T2" fmla="*/ 105 w 268"/>
                  <a:gd name="T3" fmla="*/ 93 h 318"/>
                  <a:gd name="T4" fmla="*/ 146 w 268"/>
                  <a:gd name="T5" fmla="*/ 151 h 318"/>
                  <a:gd name="T6" fmla="*/ 61 w 268"/>
                  <a:gd name="T7" fmla="*/ 176 h 318"/>
                  <a:gd name="T8" fmla="*/ 0 w 268"/>
                  <a:gd name="T9" fmla="*/ 283 h 318"/>
                  <a:gd name="T10" fmla="*/ 119 w 268"/>
                  <a:gd name="T11" fmla="*/ 241 h 318"/>
                  <a:gd name="T12" fmla="*/ 173 w 268"/>
                  <a:gd name="T13" fmla="*/ 318 h 318"/>
                  <a:gd name="T14" fmla="*/ 164 w 268"/>
                  <a:gd name="T15" fmla="*/ 227 h 318"/>
                  <a:gd name="T16" fmla="*/ 268 w 268"/>
                  <a:gd name="T17" fmla="*/ 191 h 318"/>
                  <a:gd name="T18" fmla="*/ 157 w 268"/>
                  <a:gd name="T19" fmla="*/ 0 h 318"/>
                  <a:gd name="T20" fmla="*/ 157 w 268"/>
                  <a:gd name="T21" fmla="*/ 0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8" h="318">
                    <a:moveTo>
                      <a:pt x="157" y="0"/>
                    </a:moveTo>
                    <a:lnTo>
                      <a:pt x="105" y="93"/>
                    </a:lnTo>
                    <a:lnTo>
                      <a:pt x="146" y="151"/>
                    </a:lnTo>
                    <a:lnTo>
                      <a:pt x="61" y="176"/>
                    </a:lnTo>
                    <a:lnTo>
                      <a:pt x="0" y="283"/>
                    </a:lnTo>
                    <a:lnTo>
                      <a:pt x="119" y="241"/>
                    </a:lnTo>
                    <a:lnTo>
                      <a:pt x="173" y="318"/>
                    </a:lnTo>
                    <a:lnTo>
                      <a:pt x="164" y="227"/>
                    </a:lnTo>
                    <a:lnTo>
                      <a:pt x="268" y="191"/>
                    </a:lnTo>
                    <a:lnTo>
                      <a:pt x="157" y="0"/>
                    </a:lnTo>
                    <a:lnTo>
                      <a:pt x="157"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graphicFrame>
        <p:nvGraphicFramePr>
          <p:cNvPr id="7" name="图表 6"/>
          <p:cNvGraphicFramePr/>
          <p:nvPr/>
        </p:nvGraphicFramePr>
        <p:xfrm>
          <a:off x="885764" y="1127571"/>
          <a:ext cx="6369602" cy="5079648"/>
        </p:xfrm>
        <a:graphic>
          <a:graphicData uri="http://schemas.openxmlformats.org/drawingml/2006/chart">
            <c:chart xmlns:c="http://schemas.openxmlformats.org/drawingml/2006/chart" xmlns:r="http://schemas.openxmlformats.org/officeDocument/2006/relationships" r:id="rId1"/>
          </a:graphicData>
        </a:graphic>
      </p:graphicFrame>
      <p:sp>
        <p:nvSpPr>
          <p:cNvPr id="11" name="文本框 10"/>
          <p:cNvSpPr txBox="1"/>
          <p:nvPr/>
        </p:nvSpPr>
        <p:spPr>
          <a:xfrm>
            <a:off x="7751867" y="1205081"/>
            <a:ext cx="962123" cy="584775"/>
          </a:xfrm>
          <a:prstGeom prst="rect">
            <a:avLst/>
          </a:prstGeom>
          <a:noFill/>
        </p:spPr>
        <p:txBody>
          <a:bodyPr wrap="none" rtlCol="0">
            <a:spAutoFit/>
          </a:bodyPr>
          <a:lstStyle/>
          <a:p>
            <a:r>
              <a:rPr lang="en-US" altLang="zh-CN" sz="3200" b="1" dirty="0" smtClean="0"/>
              <a:t>DGD</a:t>
            </a:r>
            <a:endParaRPr lang="zh-CN" altLang="en-US" sz="3200" b="1" dirty="0"/>
          </a:p>
        </p:txBody>
      </p:sp>
      <p:sp>
        <p:nvSpPr>
          <p:cNvPr id="12" name="文本框 11"/>
          <p:cNvSpPr txBox="1"/>
          <p:nvPr/>
        </p:nvSpPr>
        <p:spPr>
          <a:xfrm>
            <a:off x="7735951" y="1789857"/>
            <a:ext cx="3598799" cy="1754326"/>
          </a:xfrm>
          <a:prstGeom prst="rect">
            <a:avLst/>
          </a:prstGeom>
          <a:noFill/>
        </p:spPr>
        <p:txBody>
          <a:bodyPr wrap="square" rtlCol="0">
            <a:spAutoFit/>
          </a:bodyPr>
          <a:lstStyle/>
          <a:p>
            <a:pPr>
              <a:lnSpc>
                <a:spcPct val="150000"/>
              </a:lnSpc>
            </a:pPr>
            <a:r>
              <a:rPr lang="zh-CN" altLang="en-US" dirty="0" smtClean="0"/>
              <a:t>请在这里输入文字内容请在这里输入文字内容请在这里输入文字内容请在这里输入文字内容请在这里输入文字内容</a:t>
            </a:r>
            <a:endParaRPr lang="zh-CN" altLang="en-US" dirty="0" smtClean="0"/>
          </a:p>
        </p:txBody>
      </p:sp>
      <p:sp>
        <p:nvSpPr>
          <p:cNvPr id="95" name="文本框 94"/>
          <p:cNvSpPr txBox="1"/>
          <p:nvPr/>
        </p:nvSpPr>
        <p:spPr>
          <a:xfrm>
            <a:off x="7735951" y="3683911"/>
            <a:ext cx="1034642" cy="584775"/>
          </a:xfrm>
          <a:prstGeom prst="rect">
            <a:avLst/>
          </a:prstGeom>
          <a:noFill/>
        </p:spPr>
        <p:txBody>
          <a:bodyPr wrap="none" rtlCol="0">
            <a:spAutoFit/>
          </a:bodyPr>
          <a:lstStyle/>
          <a:p>
            <a:r>
              <a:rPr lang="en-US" altLang="zh-CN" sz="3200" b="1" dirty="0" smtClean="0"/>
              <a:t>SEGE</a:t>
            </a:r>
            <a:endParaRPr lang="zh-CN" altLang="en-US" sz="3200" b="1" dirty="0"/>
          </a:p>
        </p:txBody>
      </p:sp>
      <p:sp>
        <p:nvSpPr>
          <p:cNvPr id="96" name="文本框 95"/>
          <p:cNvSpPr txBox="1"/>
          <p:nvPr/>
        </p:nvSpPr>
        <p:spPr>
          <a:xfrm>
            <a:off x="7735951" y="4153225"/>
            <a:ext cx="3598799" cy="1754326"/>
          </a:xfrm>
          <a:prstGeom prst="rect">
            <a:avLst/>
          </a:prstGeom>
          <a:noFill/>
        </p:spPr>
        <p:txBody>
          <a:bodyPr wrap="square" rtlCol="0">
            <a:spAutoFit/>
          </a:bodyPr>
          <a:lstStyle/>
          <a:p>
            <a:pPr>
              <a:lnSpc>
                <a:spcPct val="150000"/>
              </a:lnSpc>
            </a:pPr>
            <a:r>
              <a:rPr lang="zh-CN" altLang="en-US" dirty="0" smtClean="0"/>
              <a:t>请在这里输入文字内容请在这里输入文字内容请在这里输入文字内容请在这里输入文字内容请在这里输入文字内容</a:t>
            </a:r>
            <a:endParaRPr lang="zh-CN" altLang="en-US" dirty="0" smtClean="0"/>
          </a:p>
        </p:txBody>
      </p:sp>
      <p:cxnSp>
        <p:nvCxnSpPr>
          <p:cNvPr id="14" name="直接连接符 13"/>
          <p:cNvCxnSpPr/>
          <p:nvPr/>
        </p:nvCxnSpPr>
        <p:spPr>
          <a:xfrm>
            <a:off x="7829550" y="1789857"/>
            <a:ext cx="31813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直接连接符 101"/>
          <p:cNvCxnSpPr/>
          <p:nvPr/>
        </p:nvCxnSpPr>
        <p:spPr>
          <a:xfrm>
            <a:off x="7829550" y="4190482"/>
            <a:ext cx="31813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 name="矩形 237"/>
          <p:cNvSpPr/>
          <p:nvPr/>
        </p:nvSpPr>
        <p:spPr>
          <a:xfrm>
            <a:off x="0" y="0"/>
            <a:ext cx="12192000" cy="685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34" name="组合 333"/>
          <p:cNvGrpSpPr/>
          <p:nvPr/>
        </p:nvGrpSpPr>
        <p:grpSpPr>
          <a:xfrm>
            <a:off x="-15831" y="6662057"/>
            <a:ext cx="12192000" cy="195943"/>
            <a:chOff x="23310" y="6502558"/>
            <a:chExt cx="12557484" cy="355442"/>
          </a:xfrm>
          <a:solidFill>
            <a:schemeClr val="tx1"/>
          </a:solidFill>
        </p:grpSpPr>
        <p:sp>
          <p:nvSpPr>
            <p:cNvPr id="323" name="任意多边形 322"/>
            <p:cNvSpPr/>
            <p:nvPr/>
          </p:nvSpPr>
          <p:spPr bwMode="auto">
            <a:xfrm rot="5400000">
              <a:off x="47052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4" name="任意多边形 323"/>
            <p:cNvSpPr/>
            <p:nvPr/>
          </p:nvSpPr>
          <p:spPr bwMode="auto">
            <a:xfrm rot="5400000">
              <a:off x="1720397"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6" name="任意多边形 325"/>
            <p:cNvSpPr/>
            <p:nvPr/>
          </p:nvSpPr>
          <p:spPr bwMode="auto">
            <a:xfrm rot="5400000">
              <a:off x="2970269"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7" name="任意多边形 326"/>
            <p:cNvSpPr/>
            <p:nvPr/>
          </p:nvSpPr>
          <p:spPr bwMode="auto">
            <a:xfrm rot="5400000">
              <a:off x="4220141"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8" name="任意多边形 327"/>
            <p:cNvSpPr/>
            <p:nvPr/>
          </p:nvSpPr>
          <p:spPr bwMode="auto">
            <a:xfrm rot="5400000">
              <a:off x="549736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9" name="任意多边形 328"/>
            <p:cNvSpPr/>
            <p:nvPr/>
          </p:nvSpPr>
          <p:spPr bwMode="auto">
            <a:xfrm rot="5400000">
              <a:off x="6755090"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0" name="任意多边形 329"/>
            <p:cNvSpPr/>
            <p:nvPr/>
          </p:nvSpPr>
          <p:spPr bwMode="auto">
            <a:xfrm rot="5400000">
              <a:off x="801281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1" name="任意多边形 330"/>
            <p:cNvSpPr/>
            <p:nvPr/>
          </p:nvSpPr>
          <p:spPr bwMode="auto">
            <a:xfrm rot="5400000">
              <a:off x="9270540"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2" name="任意多边形 331"/>
            <p:cNvSpPr/>
            <p:nvPr/>
          </p:nvSpPr>
          <p:spPr bwMode="auto">
            <a:xfrm rot="5400000">
              <a:off x="1052826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3" name="任意多边形 332"/>
            <p:cNvSpPr/>
            <p:nvPr/>
          </p:nvSpPr>
          <p:spPr bwMode="auto">
            <a:xfrm rot="5400000">
              <a:off x="11778137"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grpSp>
      <p:sp>
        <p:nvSpPr>
          <p:cNvPr id="6" name="文本框 5"/>
          <p:cNvSpPr txBox="1"/>
          <p:nvPr/>
        </p:nvSpPr>
        <p:spPr>
          <a:xfrm>
            <a:off x="1197663" y="381831"/>
            <a:ext cx="4698722" cy="584775"/>
          </a:xfrm>
          <a:prstGeom prst="rect">
            <a:avLst/>
          </a:prstGeom>
          <a:noFill/>
        </p:spPr>
        <p:txBody>
          <a:bodyPr wrap="none" rtlCol="0">
            <a:spAutoFit/>
          </a:bodyPr>
          <a:lstStyle/>
          <a:p>
            <a:r>
              <a:rPr lang="zh-CN" altLang="en-US" sz="3200" b="1" dirty="0">
                <a:latin typeface="华文中宋" panose="02010600040101010101" pitchFamily="2" charset="-122"/>
                <a:ea typeface="华文中宋" panose="02010600040101010101" pitchFamily="2" charset="-122"/>
              </a:rPr>
              <a:t>请</a:t>
            </a:r>
            <a:r>
              <a:rPr lang="zh-CN" altLang="en-US" sz="3200" b="1" dirty="0" smtClean="0">
                <a:latin typeface="华文中宋" panose="02010600040101010101" pitchFamily="2" charset="-122"/>
                <a:ea typeface="华文中宋" panose="02010600040101010101" pitchFamily="2" charset="-122"/>
              </a:rPr>
              <a:t>在这里输入目录标题一</a:t>
            </a:r>
            <a:endParaRPr lang="zh-CN" altLang="en-US" sz="3200" b="1" dirty="0">
              <a:latin typeface="华文中宋" panose="02010600040101010101" pitchFamily="2" charset="-122"/>
              <a:ea typeface="华文中宋" panose="02010600040101010101" pitchFamily="2" charset="-122"/>
            </a:endParaRPr>
          </a:p>
        </p:txBody>
      </p:sp>
      <p:grpSp>
        <p:nvGrpSpPr>
          <p:cNvPr id="2" name="组合 1"/>
          <p:cNvGrpSpPr/>
          <p:nvPr/>
        </p:nvGrpSpPr>
        <p:grpSpPr>
          <a:xfrm>
            <a:off x="403271" y="288556"/>
            <a:ext cx="667136" cy="771327"/>
            <a:chOff x="530527" y="307606"/>
            <a:chExt cx="1296169" cy="1498600"/>
          </a:xfrm>
        </p:grpSpPr>
        <p:sp>
          <p:nvSpPr>
            <p:cNvPr id="243" name="Freeform 225"/>
            <p:cNvSpPr/>
            <p:nvPr/>
          </p:nvSpPr>
          <p:spPr bwMode="auto">
            <a:xfrm rot="5400000">
              <a:off x="429312" y="408821"/>
              <a:ext cx="1498600" cy="1296169"/>
            </a:xfrm>
            <a:custGeom>
              <a:avLst/>
              <a:gdLst>
                <a:gd name="T0" fmla="*/ 122 w 496"/>
                <a:gd name="T1" fmla="*/ 429 h 429"/>
                <a:gd name="T2" fmla="*/ 0 w 496"/>
                <a:gd name="T3" fmla="*/ 213 h 429"/>
                <a:gd name="T4" fmla="*/ 122 w 496"/>
                <a:gd name="T5" fmla="*/ 0 h 429"/>
                <a:gd name="T6" fmla="*/ 371 w 496"/>
                <a:gd name="T7" fmla="*/ 0 h 429"/>
                <a:gd name="T8" fmla="*/ 496 w 496"/>
                <a:gd name="T9" fmla="*/ 213 h 429"/>
                <a:gd name="T10" fmla="*/ 371 w 496"/>
                <a:gd name="T11" fmla="*/ 429 h 429"/>
                <a:gd name="T12" fmla="*/ 122 w 496"/>
                <a:gd name="T13" fmla="*/ 429 h 429"/>
              </a:gdLst>
              <a:ahLst/>
              <a:cxnLst>
                <a:cxn ang="0">
                  <a:pos x="T0" y="T1"/>
                </a:cxn>
                <a:cxn ang="0">
                  <a:pos x="T2" y="T3"/>
                </a:cxn>
                <a:cxn ang="0">
                  <a:pos x="T4" y="T5"/>
                </a:cxn>
                <a:cxn ang="0">
                  <a:pos x="T6" y="T7"/>
                </a:cxn>
                <a:cxn ang="0">
                  <a:pos x="T8" y="T9"/>
                </a:cxn>
                <a:cxn ang="0">
                  <a:pos x="T10" y="T11"/>
                </a:cxn>
                <a:cxn ang="0">
                  <a:pos x="T12" y="T13"/>
                </a:cxn>
              </a:cxnLst>
              <a:rect l="0" t="0" r="r" b="b"/>
              <a:pathLst>
                <a:path w="496" h="429">
                  <a:moveTo>
                    <a:pt x="122" y="429"/>
                  </a:moveTo>
                  <a:lnTo>
                    <a:pt x="0" y="213"/>
                  </a:lnTo>
                  <a:lnTo>
                    <a:pt x="122" y="0"/>
                  </a:lnTo>
                  <a:lnTo>
                    <a:pt x="371" y="0"/>
                  </a:lnTo>
                  <a:lnTo>
                    <a:pt x="496" y="213"/>
                  </a:lnTo>
                  <a:lnTo>
                    <a:pt x="371" y="429"/>
                  </a:lnTo>
                  <a:lnTo>
                    <a:pt x="122" y="429"/>
                  </a:lnTo>
                  <a:close/>
                </a:path>
              </a:pathLst>
            </a:custGeom>
            <a:solidFill>
              <a:schemeClr val="tx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lstStyle/>
            <a:p>
              <a:endParaRPr lang="zh-CN" altLang="en-US"/>
            </a:p>
          </p:txBody>
        </p:sp>
        <p:grpSp>
          <p:nvGrpSpPr>
            <p:cNvPr id="320" name="组合 319"/>
            <p:cNvGrpSpPr/>
            <p:nvPr/>
          </p:nvGrpSpPr>
          <p:grpSpPr>
            <a:xfrm>
              <a:off x="777769" y="531557"/>
              <a:ext cx="839788" cy="944563"/>
              <a:chOff x="6997700" y="-1485900"/>
              <a:chExt cx="839788" cy="944563"/>
            </a:xfrm>
            <a:solidFill>
              <a:srgbClr val="FCCF18"/>
            </a:solidFill>
          </p:grpSpPr>
          <p:sp>
            <p:nvSpPr>
              <p:cNvPr id="266" name="Freeform 229"/>
              <p:cNvSpPr>
                <a:spLocks noEditPoints="1"/>
              </p:cNvSpPr>
              <p:nvPr/>
            </p:nvSpPr>
            <p:spPr bwMode="auto">
              <a:xfrm>
                <a:off x="699770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35 w 48"/>
                  <a:gd name="T21" fmla="*/ 27 h 48"/>
                  <a:gd name="T22" fmla="*/ 48 w 48"/>
                  <a:gd name="T23" fmla="*/ 48 h 48"/>
                  <a:gd name="T24" fmla="*/ 46 w 48"/>
                  <a:gd name="T25" fmla="*/ 48 h 48"/>
                  <a:gd name="T26" fmla="*/ 33 w 48"/>
                  <a:gd name="T27" fmla="*/ 27 h 48"/>
                  <a:gd name="T28" fmla="*/ 2 w 48"/>
                  <a:gd name="T29" fmla="*/ 27 h 48"/>
                  <a:gd name="T30" fmla="*/ 2 w 48"/>
                  <a:gd name="T31" fmla="*/ 48 h 48"/>
                  <a:gd name="T32" fmla="*/ 0 w 48"/>
                  <a:gd name="T33" fmla="*/ 48 h 48"/>
                  <a:gd name="T34" fmla="*/ 0 w 48"/>
                  <a:gd name="T35" fmla="*/ 0 h 48"/>
                  <a:gd name="T36" fmla="*/ 39 w 48"/>
                  <a:gd name="T37" fmla="*/ 24 h 48"/>
                  <a:gd name="T38" fmla="*/ 43 w 48"/>
                  <a:gd name="T39" fmla="*/ 22 h 48"/>
                  <a:gd name="T40" fmla="*/ 45 w 48"/>
                  <a:gd name="T41" fmla="*/ 18 h 48"/>
                  <a:gd name="T42" fmla="*/ 46 w 48"/>
                  <a:gd name="T43" fmla="*/ 13 h 48"/>
                  <a:gd name="T44" fmla="*/ 45 w 48"/>
                  <a:gd name="T45" fmla="*/ 9 h 48"/>
                  <a:gd name="T46" fmla="*/ 43 w 48"/>
                  <a:gd name="T47" fmla="*/ 6 h 48"/>
                  <a:gd name="T48" fmla="*/ 39 w 48"/>
                  <a:gd name="T49" fmla="*/ 3 h 48"/>
                  <a:gd name="T50" fmla="*/ 35 w 48"/>
                  <a:gd name="T51" fmla="*/ 2 h 48"/>
                  <a:gd name="T52" fmla="*/ 2 w 48"/>
                  <a:gd name="T53" fmla="*/ 2 h 48"/>
                  <a:gd name="T54" fmla="*/ 2 w 48"/>
                  <a:gd name="T55" fmla="*/ 25 h 48"/>
                  <a:gd name="T56" fmla="*/ 35 w 48"/>
                  <a:gd name="T57" fmla="*/ 25 h 48"/>
                  <a:gd name="T58" fmla="*/ 39 w 48"/>
                  <a:gd name="T59"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7" name="Freeform 230"/>
              <p:cNvSpPr>
                <a:spLocks noEditPoints="1"/>
              </p:cNvSpPr>
              <p:nvPr/>
            </p:nvSpPr>
            <p:spPr bwMode="auto">
              <a:xfrm>
                <a:off x="7091363" y="-628650"/>
                <a:ext cx="87312" cy="87313"/>
              </a:xfrm>
              <a:custGeom>
                <a:avLst/>
                <a:gdLst>
                  <a:gd name="T0" fmla="*/ 55 w 55"/>
                  <a:gd name="T1" fmla="*/ 55 h 55"/>
                  <a:gd name="T2" fmla="*/ 53 w 55"/>
                  <a:gd name="T3" fmla="*/ 55 h 55"/>
                  <a:gd name="T4" fmla="*/ 50 w 55"/>
                  <a:gd name="T5" fmla="*/ 50 h 55"/>
                  <a:gd name="T6" fmla="*/ 4 w 55"/>
                  <a:gd name="T7" fmla="*/ 50 h 55"/>
                  <a:gd name="T8" fmla="*/ 2 w 55"/>
                  <a:gd name="T9" fmla="*/ 55 h 55"/>
                  <a:gd name="T10" fmla="*/ 0 w 55"/>
                  <a:gd name="T11" fmla="*/ 55 h 55"/>
                  <a:gd name="T12" fmla="*/ 25 w 55"/>
                  <a:gd name="T13" fmla="*/ 0 h 55"/>
                  <a:gd name="T14" fmla="*/ 27 w 55"/>
                  <a:gd name="T15" fmla="*/ 0 h 55"/>
                  <a:gd name="T16" fmla="*/ 55 w 55"/>
                  <a:gd name="T17" fmla="*/ 55 h 55"/>
                  <a:gd name="T18" fmla="*/ 55 w 55"/>
                  <a:gd name="T19" fmla="*/ 55 h 55"/>
                  <a:gd name="T20" fmla="*/ 5 w 55"/>
                  <a:gd name="T21" fmla="*/ 48 h 55"/>
                  <a:gd name="T22" fmla="*/ 49 w 55"/>
                  <a:gd name="T23" fmla="*/ 48 h 55"/>
                  <a:gd name="T24" fmla="*/ 26 w 55"/>
                  <a:gd name="T25" fmla="*/ 3 h 55"/>
                  <a:gd name="T26" fmla="*/ 5 w 55"/>
                  <a:gd name="T27" fmla="*/ 48 h 55"/>
                  <a:gd name="T28" fmla="*/ 5 w 55"/>
                  <a:gd name="T29" fmla="*/ 4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 h="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8" name="Freeform 231"/>
              <p:cNvSpPr>
                <a:spLocks noEditPoints="1"/>
              </p:cNvSpPr>
              <p:nvPr/>
            </p:nvSpPr>
            <p:spPr bwMode="auto">
              <a:xfrm>
                <a:off x="718185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2 w 48"/>
                  <a:gd name="T21" fmla="*/ 27 h 48"/>
                  <a:gd name="T22" fmla="*/ 2 w 48"/>
                  <a:gd name="T23" fmla="*/ 48 h 48"/>
                  <a:gd name="T24" fmla="*/ 0 w 48"/>
                  <a:gd name="T25" fmla="*/ 48 h 48"/>
                  <a:gd name="T26" fmla="*/ 0 w 48"/>
                  <a:gd name="T27" fmla="*/ 0 h 48"/>
                  <a:gd name="T28" fmla="*/ 35 w 48"/>
                  <a:gd name="T29" fmla="*/ 25 h 48"/>
                  <a:gd name="T30" fmla="*/ 39 w 48"/>
                  <a:gd name="T31" fmla="*/ 24 h 48"/>
                  <a:gd name="T32" fmla="*/ 43 w 48"/>
                  <a:gd name="T33" fmla="*/ 22 h 48"/>
                  <a:gd name="T34" fmla="*/ 45 w 48"/>
                  <a:gd name="T35" fmla="*/ 18 h 48"/>
                  <a:gd name="T36" fmla="*/ 46 w 48"/>
                  <a:gd name="T37" fmla="*/ 13 h 48"/>
                  <a:gd name="T38" fmla="*/ 45 w 48"/>
                  <a:gd name="T39" fmla="*/ 9 h 48"/>
                  <a:gd name="T40" fmla="*/ 43 w 48"/>
                  <a:gd name="T41" fmla="*/ 6 h 48"/>
                  <a:gd name="T42" fmla="*/ 39 w 48"/>
                  <a:gd name="T43" fmla="*/ 3 h 48"/>
                  <a:gd name="T44" fmla="*/ 35 w 48"/>
                  <a:gd name="T45" fmla="*/ 2 h 48"/>
                  <a:gd name="T46" fmla="*/ 2 w 48"/>
                  <a:gd name="T47" fmla="*/ 2 h 48"/>
                  <a:gd name="T48" fmla="*/ 2 w 48"/>
                  <a:gd name="T49" fmla="*/ 25 h 48"/>
                  <a:gd name="T50" fmla="*/ 35 w 48"/>
                  <a:gd name="T51" fmla="*/ 2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9" name="Freeform 232"/>
              <p:cNvSpPr/>
              <p:nvPr/>
            </p:nvSpPr>
            <p:spPr bwMode="auto">
              <a:xfrm>
                <a:off x="7273925" y="-628650"/>
                <a:ext cx="3175" cy="87313"/>
              </a:xfrm>
              <a:custGeom>
                <a:avLst/>
                <a:gdLst>
                  <a:gd name="T0" fmla="*/ 0 w 2"/>
                  <a:gd name="T1" fmla="*/ 0 h 55"/>
                  <a:gd name="T2" fmla="*/ 0 w 2"/>
                  <a:gd name="T3" fmla="*/ 55 h 55"/>
                  <a:gd name="T4" fmla="*/ 2 w 2"/>
                  <a:gd name="T5" fmla="*/ 55 h 55"/>
                  <a:gd name="T6" fmla="*/ 2 w 2"/>
                  <a:gd name="T7" fmla="*/ 0 h 55"/>
                  <a:gd name="T8" fmla="*/ 0 w 2"/>
                  <a:gd name="T9" fmla="*/ 0 h 55"/>
                  <a:gd name="T10" fmla="*/ 0 w 2"/>
                  <a:gd name="T11" fmla="*/ 0 h 55"/>
                </a:gdLst>
                <a:ahLst/>
                <a:cxnLst>
                  <a:cxn ang="0">
                    <a:pos x="T0" y="T1"/>
                  </a:cxn>
                  <a:cxn ang="0">
                    <a:pos x="T2" y="T3"/>
                  </a:cxn>
                  <a:cxn ang="0">
                    <a:pos x="T4" y="T5"/>
                  </a:cxn>
                  <a:cxn ang="0">
                    <a:pos x="T6" y="T7"/>
                  </a:cxn>
                  <a:cxn ang="0">
                    <a:pos x="T8" y="T9"/>
                  </a:cxn>
                  <a:cxn ang="0">
                    <a:pos x="T10" y="T11"/>
                  </a:cxn>
                </a:cxnLst>
                <a:rect l="0" t="0" r="r" b="b"/>
                <a:pathLst>
                  <a:path w="2" h="55">
                    <a:moveTo>
                      <a:pt x="0" y="0"/>
                    </a:moveTo>
                    <a:lnTo>
                      <a:pt x="0" y="55"/>
                    </a:lnTo>
                    <a:lnTo>
                      <a:pt x="2" y="55"/>
                    </a:lnTo>
                    <a:lnTo>
                      <a:pt x="2"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0" name="Freeform 233"/>
              <p:cNvSpPr>
                <a:spLocks noEditPoints="1"/>
              </p:cNvSpPr>
              <p:nvPr/>
            </p:nvSpPr>
            <p:spPr bwMode="auto">
              <a:xfrm>
                <a:off x="7285038" y="-628650"/>
                <a:ext cx="88900" cy="87313"/>
              </a:xfrm>
              <a:custGeom>
                <a:avLst/>
                <a:gdLst>
                  <a:gd name="T0" fmla="*/ 0 w 49"/>
                  <a:gd name="T1" fmla="*/ 0 h 48"/>
                  <a:gd name="T2" fmla="*/ 25 w 49"/>
                  <a:gd name="T3" fmla="*/ 0 h 48"/>
                  <a:gd name="T4" fmla="*/ 34 w 49"/>
                  <a:gd name="T5" fmla="*/ 2 h 48"/>
                  <a:gd name="T6" fmla="*/ 42 w 49"/>
                  <a:gd name="T7" fmla="*/ 7 h 48"/>
                  <a:gd name="T8" fmla="*/ 47 w 49"/>
                  <a:gd name="T9" fmla="*/ 15 h 48"/>
                  <a:gd name="T10" fmla="*/ 49 w 49"/>
                  <a:gd name="T11" fmla="*/ 24 h 48"/>
                  <a:gd name="T12" fmla="*/ 47 w 49"/>
                  <a:gd name="T13" fmla="*/ 33 h 48"/>
                  <a:gd name="T14" fmla="*/ 42 w 49"/>
                  <a:gd name="T15" fmla="*/ 41 h 48"/>
                  <a:gd name="T16" fmla="*/ 34 w 49"/>
                  <a:gd name="T17" fmla="*/ 46 h 48"/>
                  <a:gd name="T18" fmla="*/ 25 w 49"/>
                  <a:gd name="T19" fmla="*/ 48 h 48"/>
                  <a:gd name="T20" fmla="*/ 0 w 49"/>
                  <a:gd name="T21" fmla="*/ 48 h 48"/>
                  <a:gd name="T22" fmla="*/ 0 w 49"/>
                  <a:gd name="T23" fmla="*/ 0 h 48"/>
                  <a:gd name="T24" fmla="*/ 25 w 49"/>
                  <a:gd name="T25" fmla="*/ 46 h 48"/>
                  <a:gd name="T26" fmla="*/ 33 w 49"/>
                  <a:gd name="T27" fmla="*/ 44 h 48"/>
                  <a:gd name="T28" fmla="*/ 40 w 49"/>
                  <a:gd name="T29" fmla="*/ 39 h 48"/>
                  <a:gd name="T30" fmla="*/ 45 w 49"/>
                  <a:gd name="T31" fmla="*/ 32 h 48"/>
                  <a:gd name="T32" fmla="*/ 47 w 49"/>
                  <a:gd name="T33" fmla="*/ 24 h 48"/>
                  <a:gd name="T34" fmla="*/ 45 w 49"/>
                  <a:gd name="T35" fmla="*/ 15 h 48"/>
                  <a:gd name="T36" fmla="*/ 40 w 49"/>
                  <a:gd name="T37" fmla="*/ 9 h 48"/>
                  <a:gd name="T38" fmla="*/ 33 w 49"/>
                  <a:gd name="T39" fmla="*/ 4 h 48"/>
                  <a:gd name="T40" fmla="*/ 25 w 49"/>
                  <a:gd name="T41" fmla="*/ 2 h 48"/>
                  <a:gd name="T42" fmla="*/ 2 w 49"/>
                  <a:gd name="T43" fmla="*/ 2 h 48"/>
                  <a:gd name="T44" fmla="*/ 2 w 49"/>
                  <a:gd name="T45" fmla="*/ 46 h 48"/>
                  <a:gd name="T46" fmla="*/ 25 w 49"/>
                  <a:gd name="T47" fmla="*/ 46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9" h="48">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1" name="Freeform 234"/>
              <p:cNvSpPr/>
              <p:nvPr/>
            </p:nvSpPr>
            <p:spPr bwMode="auto">
              <a:xfrm>
                <a:off x="7378700" y="-628650"/>
                <a:ext cx="88900" cy="87313"/>
              </a:xfrm>
              <a:custGeom>
                <a:avLst/>
                <a:gdLst>
                  <a:gd name="T0" fmla="*/ 0 w 56"/>
                  <a:gd name="T1" fmla="*/ 0 h 55"/>
                  <a:gd name="T2" fmla="*/ 56 w 56"/>
                  <a:gd name="T3" fmla="*/ 0 h 55"/>
                  <a:gd name="T4" fmla="*/ 56 w 56"/>
                  <a:gd name="T5" fmla="*/ 2 h 55"/>
                  <a:gd name="T6" fmla="*/ 1 w 56"/>
                  <a:gd name="T7" fmla="*/ 2 h 55"/>
                  <a:gd name="T8" fmla="*/ 1 w 56"/>
                  <a:gd name="T9" fmla="*/ 26 h 55"/>
                  <a:gd name="T10" fmla="*/ 54 w 56"/>
                  <a:gd name="T11" fmla="*/ 26 h 55"/>
                  <a:gd name="T12" fmla="*/ 54 w 56"/>
                  <a:gd name="T13" fmla="*/ 28 h 55"/>
                  <a:gd name="T14" fmla="*/ 1 w 56"/>
                  <a:gd name="T15" fmla="*/ 28 h 55"/>
                  <a:gd name="T16" fmla="*/ 1 w 56"/>
                  <a:gd name="T17" fmla="*/ 53 h 55"/>
                  <a:gd name="T18" fmla="*/ 56 w 56"/>
                  <a:gd name="T19" fmla="*/ 53 h 55"/>
                  <a:gd name="T20" fmla="*/ 56 w 56"/>
                  <a:gd name="T21" fmla="*/ 55 h 55"/>
                  <a:gd name="T22" fmla="*/ 0 w 56"/>
                  <a:gd name="T23" fmla="*/ 55 h 55"/>
                  <a:gd name="T24" fmla="*/ 0 w 56"/>
                  <a:gd name="T25" fmla="*/ 0 h 55"/>
                  <a:gd name="T26" fmla="*/ 0 w 56"/>
                  <a:gd name="T2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6" h="55">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2" name="Freeform 235"/>
              <p:cNvSpPr/>
              <p:nvPr/>
            </p:nvSpPr>
            <p:spPr bwMode="auto">
              <a:xfrm>
                <a:off x="7469188" y="-628650"/>
                <a:ext cx="171450" cy="87313"/>
              </a:xfrm>
              <a:custGeom>
                <a:avLst/>
                <a:gdLst>
                  <a:gd name="T0" fmla="*/ 92 w 94"/>
                  <a:gd name="T1" fmla="*/ 24 h 48"/>
                  <a:gd name="T2" fmla="*/ 91 w 94"/>
                  <a:gd name="T3" fmla="*/ 15 h 48"/>
                  <a:gd name="T4" fmla="*/ 86 w 94"/>
                  <a:gd name="T5" fmla="*/ 8 h 48"/>
                  <a:gd name="T6" fmla="*/ 79 w 94"/>
                  <a:gd name="T7" fmla="*/ 3 h 48"/>
                  <a:gd name="T8" fmla="*/ 70 w 94"/>
                  <a:gd name="T9" fmla="*/ 2 h 48"/>
                  <a:gd name="T10" fmla="*/ 63 w 94"/>
                  <a:gd name="T11" fmla="*/ 3 h 48"/>
                  <a:gd name="T12" fmla="*/ 56 w 94"/>
                  <a:gd name="T13" fmla="*/ 7 h 48"/>
                  <a:gd name="T14" fmla="*/ 51 w 94"/>
                  <a:gd name="T15" fmla="*/ 14 h 48"/>
                  <a:gd name="T16" fmla="*/ 49 w 94"/>
                  <a:gd name="T17" fmla="*/ 24 h 48"/>
                  <a:gd name="T18" fmla="*/ 46 w 94"/>
                  <a:gd name="T19" fmla="*/ 34 h 48"/>
                  <a:gd name="T20" fmla="*/ 41 w 94"/>
                  <a:gd name="T21" fmla="*/ 41 h 48"/>
                  <a:gd name="T22" fmla="*/ 33 w 94"/>
                  <a:gd name="T23" fmla="*/ 46 h 48"/>
                  <a:gd name="T24" fmla="*/ 24 w 94"/>
                  <a:gd name="T25" fmla="*/ 48 h 48"/>
                  <a:gd name="T26" fmla="*/ 15 w 94"/>
                  <a:gd name="T27" fmla="*/ 46 h 48"/>
                  <a:gd name="T28" fmla="*/ 7 w 94"/>
                  <a:gd name="T29" fmla="*/ 41 h 48"/>
                  <a:gd name="T30" fmla="*/ 2 w 94"/>
                  <a:gd name="T31" fmla="*/ 33 h 48"/>
                  <a:gd name="T32" fmla="*/ 0 w 94"/>
                  <a:gd name="T33" fmla="*/ 24 h 48"/>
                  <a:gd name="T34" fmla="*/ 2 w 94"/>
                  <a:gd name="T35" fmla="*/ 14 h 48"/>
                  <a:gd name="T36" fmla="*/ 7 w 94"/>
                  <a:gd name="T37" fmla="*/ 7 h 48"/>
                  <a:gd name="T38" fmla="*/ 15 w 94"/>
                  <a:gd name="T39" fmla="*/ 1 h 48"/>
                  <a:gd name="T40" fmla="*/ 24 w 94"/>
                  <a:gd name="T41" fmla="*/ 0 h 48"/>
                  <a:gd name="T42" fmla="*/ 24 w 94"/>
                  <a:gd name="T43" fmla="*/ 1 h 48"/>
                  <a:gd name="T44" fmla="*/ 16 w 94"/>
                  <a:gd name="T45" fmla="*/ 3 h 48"/>
                  <a:gd name="T46" fmla="*/ 9 w 94"/>
                  <a:gd name="T47" fmla="*/ 8 h 48"/>
                  <a:gd name="T48" fmla="*/ 4 w 94"/>
                  <a:gd name="T49" fmla="*/ 15 h 48"/>
                  <a:gd name="T50" fmla="*/ 2 w 94"/>
                  <a:gd name="T51" fmla="*/ 24 h 48"/>
                  <a:gd name="T52" fmla="*/ 4 w 94"/>
                  <a:gd name="T53" fmla="*/ 32 h 48"/>
                  <a:gd name="T54" fmla="*/ 9 w 94"/>
                  <a:gd name="T55" fmla="*/ 39 h 48"/>
                  <a:gd name="T56" fmla="*/ 16 w 94"/>
                  <a:gd name="T57" fmla="*/ 44 h 48"/>
                  <a:gd name="T58" fmla="*/ 24 w 94"/>
                  <a:gd name="T59" fmla="*/ 46 h 48"/>
                  <a:gd name="T60" fmla="*/ 33 w 94"/>
                  <a:gd name="T61" fmla="*/ 44 h 48"/>
                  <a:gd name="T62" fmla="*/ 39 w 94"/>
                  <a:gd name="T63" fmla="*/ 40 h 48"/>
                  <a:gd name="T64" fmla="*/ 44 w 94"/>
                  <a:gd name="T65" fmla="*/ 33 h 48"/>
                  <a:gd name="T66" fmla="*/ 46 w 94"/>
                  <a:gd name="T67" fmla="*/ 24 h 48"/>
                  <a:gd name="T68" fmla="*/ 49 w 94"/>
                  <a:gd name="T69" fmla="*/ 14 h 48"/>
                  <a:gd name="T70" fmla="*/ 54 w 94"/>
                  <a:gd name="T71" fmla="*/ 6 h 48"/>
                  <a:gd name="T72" fmla="*/ 61 w 94"/>
                  <a:gd name="T73" fmla="*/ 1 h 48"/>
                  <a:gd name="T74" fmla="*/ 70 w 94"/>
                  <a:gd name="T75" fmla="*/ 0 h 48"/>
                  <a:gd name="T76" fmla="*/ 80 w 94"/>
                  <a:gd name="T77" fmla="*/ 2 h 48"/>
                  <a:gd name="T78" fmla="*/ 87 w 94"/>
                  <a:gd name="T79" fmla="*/ 7 h 48"/>
                  <a:gd name="T80" fmla="*/ 92 w 94"/>
                  <a:gd name="T81" fmla="*/ 14 h 48"/>
                  <a:gd name="T82" fmla="*/ 94 w 94"/>
                  <a:gd name="T83" fmla="*/ 24 h 48"/>
                  <a:gd name="T84" fmla="*/ 93 w 94"/>
                  <a:gd name="T85" fmla="*/ 31 h 48"/>
                  <a:gd name="T86" fmla="*/ 90 w 94"/>
                  <a:gd name="T87" fmla="*/ 37 h 48"/>
                  <a:gd name="T88" fmla="*/ 86 w 94"/>
                  <a:gd name="T89" fmla="*/ 42 h 48"/>
                  <a:gd name="T90" fmla="*/ 80 w 94"/>
                  <a:gd name="T91" fmla="*/ 46 h 48"/>
                  <a:gd name="T92" fmla="*/ 80 w 94"/>
                  <a:gd name="T93" fmla="*/ 44 h 48"/>
                  <a:gd name="T94" fmla="*/ 85 w 94"/>
                  <a:gd name="T95" fmla="*/ 40 h 48"/>
                  <a:gd name="T96" fmla="*/ 89 w 94"/>
                  <a:gd name="T97" fmla="*/ 35 h 48"/>
                  <a:gd name="T98" fmla="*/ 92 w 94"/>
                  <a:gd name="T99" fmla="*/ 30 h 48"/>
                  <a:gd name="T100" fmla="*/ 92 w 94"/>
                  <a:gd name="T101"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4" h="48">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3" name="Freeform 236"/>
              <p:cNvSpPr/>
              <p:nvPr/>
            </p:nvSpPr>
            <p:spPr bwMode="auto">
              <a:xfrm>
                <a:off x="7645400" y="-628650"/>
                <a:ext cx="6350" cy="87313"/>
              </a:xfrm>
              <a:custGeom>
                <a:avLst/>
                <a:gdLst>
                  <a:gd name="T0" fmla="*/ 0 w 4"/>
                  <a:gd name="T1" fmla="*/ 0 h 55"/>
                  <a:gd name="T2" fmla="*/ 0 w 4"/>
                  <a:gd name="T3" fmla="*/ 55 h 55"/>
                  <a:gd name="T4" fmla="*/ 4 w 4"/>
                  <a:gd name="T5" fmla="*/ 55 h 55"/>
                  <a:gd name="T6" fmla="*/ 4 w 4"/>
                  <a:gd name="T7" fmla="*/ 0 h 55"/>
                  <a:gd name="T8" fmla="*/ 0 w 4"/>
                  <a:gd name="T9" fmla="*/ 0 h 55"/>
                  <a:gd name="T10" fmla="*/ 0 w 4"/>
                  <a:gd name="T11" fmla="*/ 0 h 55"/>
                </a:gdLst>
                <a:ahLst/>
                <a:cxnLst>
                  <a:cxn ang="0">
                    <a:pos x="T0" y="T1"/>
                  </a:cxn>
                  <a:cxn ang="0">
                    <a:pos x="T2" y="T3"/>
                  </a:cxn>
                  <a:cxn ang="0">
                    <a:pos x="T4" y="T5"/>
                  </a:cxn>
                  <a:cxn ang="0">
                    <a:pos x="T6" y="T7"/>
                  </a:cxn>
                  <a:cxn ang="0">
                    <a:pos x="T8" y="T9"/>
                  </a:cxn>
                  <a:cxn ang="0">
                    <a:pos x="T10" y="T11"/>
                  </a:cxn>
                </a:cxnLst>
                <a:rect l="0" t="0" r="r" b="b"/>
                <a:pathLst>
                  <a:path w="4" h="55">
                    <a:moveTo>
                      <a:pt x="0" y="0"/>
                    </a:moveTo>
                    <a:lnTo>
                      <a:pt x="0" y="55"/>
                    </a:lnTo>
                    <a:lnTo>
                      <a:pt x="4" y="55"/>
                    </a:lnTo>
                    <a:lnTo>
                      <a:pt x="4"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4" name="Freeform 237"/>
              <p:cNvSpPr/>
              <p:nvPr/>
            </p:nvSpPr>
            <p:spPr bwMode="auto">
              <a:xfrm>
                <a:off x="7656513" y="-628650"/>
                <a:ext cx="88900" cy="87313"/>
              </a:xfrm>
              <a:custGeom>
                <a:avLst/>
                <a:gdLst>
                  <a:gd name="T0" fmla="*/ 4 w 49"/>
                  <a:gd name="T1" fmla="*/ 32 h 48"/>
                  <a:gd name="T2" fmla="*/ 9 w 49"/>
                  <a:gd name="T3" fmla="*/ 39 h 48"/>
                  <a:gd name="T4" fmla="*/ 16 w 49"/>
                  <a:gd name="T5" fmla="*/ 44 h 48"/>
                  <a:gd name="T6" fmla="*/ 24 w 49"/>
                  <a:gd name="T7" fmla="*/ 46 h 48"/>
                  <a:gd name="T8" fmla="*/ 33 w 49"/>
                  <a:gd name="T9" fmla="*/ 44 h 48"/>
                  <a:gd name="T10" fmla="*/ 40 w 49"/>
                  <a:gd name="T11" fmla="*/ 39 h 48"/>
                  <a:gd name="T12" fmla="*/ 45 w 49"/>
                  <a:gd name="T13" fmla="*/ 32 h 48"/>
                  <a:gd name="T14" fmla="*/ 47 w 49"/>
                  <a:gd name="T15" fmla="*/ 24 h 48"/>
                  <a:gd name="T16" fmla="*/ 47 w 49"/>
                  <a:gd name="T17" fmla="*/ 24 h 48"/>
                  <a:gd name="T18" fmla="*/ 26 w 49"/>
                  <a:gd name="T19" fmla="*/ 24 h 48"/>
                  <a:gd name="T20" fmla="*/ 26 w 49"/>
                  <a:gd name="T21" fmla="*/ 22 h 48"/>
                  <a:gd name="T22" fmla="*/ 49 w 49"/>
                  <a:gd name="T23" fmla="*/ 22 h 48"/>
                  <a:gd name="T24" fmla="*/ 49 w 49"/>
                  <a:gd name="T25" fmla="*/ 24 h 48"/>
                  <a:gd name="T26" fmla="*/ 47 w 49"/>
                  <a:gd name="T27" fmla="*/ 33 h 48"/>
                  <a:gd name="T28" fmla="*/ 41 w 49"/>
                  <a:gd name="T29" fmla="*/ 41 h 48"/>
                  <a:gd name="T30" fmla="*/ 34 w 49"/>
                  <a:gd name="T31" fmla="*/ 46 h 48"/>
                  <a:gd name="T32" fmla="*/ 24 w 49"/>
                  <a:gd name="T33" fmla="*/ 48 h 48"/>
                  <a:gd name="T34" fmla="*/ 15 w 49"/>
                  <a:gd name="T35" fmla="*/ 46 h 48"/>
                  <a:gd name="T36" fmla="*/ 7 w 49"/>
                  <a:gd name="T37" fmla="*/ 41 h 48"/>
                  <a:gd name="T38" fmla="*/ 2 w 49"/>
                  <a:gd name="T39" fmla="*/ 33 h 48"/>
                  <a:gd name="T40" fmla="*/ 0 w 49"/>
                  <a:gd name="T41" fmla="*/ 24 h 48"/>
                  <a:gd name="T42" fmla="*/ 0 w 49"/>
                  <a:gd name="T43" fmla="*/ 24 h 48"/>
                  <a:gd name="T44" fmla="*/ 2 w 49"/>
                  <a:gd name="T45" fmla="*/ 14 h 48"/>
                  <a:gd name="T46" fmla="*/ 7 w 49"/>
                  <a:gd name="T47" fmla="*/ 7 h 48"/>
                  <a:gd name="T48" fmla="*/ 15 w 49"/>
                  <a:gd name="T49" fmla="*/ 1 h 48"/>
                  <a:gd name="T50" fmla="*/ 24 w 49"/>
                  <a:gd name="T51" fmla="*/ 0 h 48"/>
                  <a:gd name="T52" fmla="*/ 31 w 49"/>
                  <a:gd name="T53" fmla="*/ 1 h 48"/>
                  <a:gd name="T54" fmla="*/ 38 w 49"/>
                  <a:gd name="T55" fmla="*/ 3 h 48"/>
                  <a:gd name="T56" fmla="*/ 34 w 49"/>
                  <a:gd name="T57" fmla="*/ 3 h 48"/>
                  <a:gd name="T58" fmla="*/ 29 w 49"/>
                  <a:gd name="T59" fmla="*/ 2 h 48"/>
                  <a:gd name="T60" fmla="*/ 24 w 49"/>
                  <a:gd name="T61" fmla="*/ 1 h 48"/>
                  <a:gd name="T62" fmla="*/ 16 w 49"/>
                  <a:gd name="T63" fmla="*/ 3 h 48"/>
                  <a:gd name="T64" fmla="*/ 9 w 49"/>
                  <a:gd name="T65" fmla="*/ 8 h 48"/>
                  <a:gd name="T66" fmla="*/ 4 w 49"/>
                  <a:gd name="T67" fmla="*/ 15 h 48"/>
                  <a:gd name="T68" fmla="*/ 2 w 49"/>
                  <a:gd name="T69" fmla="*/ 24 h 48"/>
                  <a:gd name="T70" fmla="*/ 4 w 49"/>
                  <a:gd name="T71"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 h="48">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5" name="Freeform 238"/>
              <p:cNvSpPr/>
              <p:nvPr/>
            </p:nvSpPr>
            <p:spPr bwMode="auto">
              <a:xfrm>
                <a:off x="7750175" y="-628650"/>
                <a:ext cx="87312" cy="87313"/>
              </a:xfrm>
              <a:custGeom>
                <a:avLst/>
                <a:gdLst>
                  <a:gd name="T0" fmla="*/ 53 w 55"/>
                  <a:gd name="T1" fmla="*/ 0 h 55"/>
                  <a:gd name="T2" fmla="*/ 55 w 55"/>
                  <a:gd name="T3" fmla="*/ 0 h 55"/>
                  <a:gd name="T4" fmla="*/ 55 w 55"/>
                  <a:gd name="T5" fmla="*/ 55 h 55"/>
                  <a:gd name="T6" fmla="*/ 53 w 55"/>
                  <a:gd name="T7" fmla="*/ 55 h 55"/>
                  <a:gd name="T8" fmla="*/ 2 w 55"/>
                  <a:gd name="T9" fmla="*/ 3 h 55"/>
                  <a:gd name="T10" fmla="*/ 2 w 55"/>
                  <a:gd name="T11" fmla="*/ 55 h 55"/>
                  <a:gd name="T12" fmla="*/ 0 w 55"/>
                  <a:gd name="T13" fmla="*/ 55 h 55"/>
                  <a:gd name="T14" fmla="*/ 0 w 55"/>
                  <a:gd name="T15" fmla="*/ 0 h 55"/>
                  <a:gd name="T16" fmla="*/ 2 w 55"/>
                  <a:gd name="T17" fmla="*/ 0 h 55"/>
                  <a:gd name="T18" fmla="*/ 53 w 55"/>
                  <a:gd name="T19" fmla="*/ 51 h 55"/>
                  <a:gd name="T20" fmla="*/ 53 w 55"/>
                  <a:gd name="T21" fmla="*/ 0 h 55"/>
                  <a:gd name="T22" fmla="*/ 53 w 55"/>
                  <a:gd name="T23"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6" name="Freeform 239"/>
              <p:cNvSpPr>
                <a:spLocks noEditPoints="1"/>
              </p:cNvSpPr>
              <p:nvPr/>
            </p:nvSpPr>
            <p:spPr bwMode="auto">
              <a:xfrm>
                <a:off x="699770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35 w 48"/>
                  <a:gd name="T21" fmla="*/ 27 h 48"/>
                  <a:gd name="T22" fmla="*/ 48 w 48"/>
                  <a:gd name="T23" fmla="*/ 48 h 48"/>
                  <a:gd name="T24" fmla="*/ 46 w 48"/>
                  <a:gd name="T25" fmla="*/ 48 h 48"/>
                  <a:gd name="T26" fmla="*/ 33 w 48"/>
                  <a:gd name="T27" fmla="*/ 27 h 48"/>
                  <a:gd name="T28" fmla="*/ 2 w 48"/>
                  <a:gd name="T29" fmla="*/ 27 h 48"/>
                  <a:gd name="T30" fmla="*/ 2 w 48"/>
                  <a:gd name="T31" fmla="*/ 48 h 48"/>
                  <a:gd name="T32" fmla="*/ 0 w 48"/>
                  <a:gd name="T33" fmla="*/ 48 h 48"/>
                  <a:gd name="T34" fmla="*/ 0 w 48"/>
                  <a:gd name="T35" fmla="*/ 0 h 48"/>
                  <a:gd name="T36" fmla="*/ 39 w 48"/>
                  <a:gd name="T37" fmla="*/ 24 h 48"/>
                  <a:gd name="T38" fmla="*/ 43 w 48"/>
                  <a:gd name="T39" fmla="*/ 22 h 48"/>
                  <a:gd name="T40" fmla="*/ 45 w 48"/>
                  <a:gd name="T41" fmla="*/ 18 h 48"/>
                  <a:gd name="T42" fmla="*/ 46 w 48"/>
                  <a:gd name="T43" fmla="*/ 13 h 48"/>
                  <a:gd name="T44" fmla="*/ 45 w 48"/>
                  <a:gd name="T45" fmla="*/ 9 h 48"/>
                  <a:gd name="T46" fmla="*/ 43 w 48"/>
                  <a:gd name="T47" fmla="*/ 6 h 48"/>
                  <a:gd name="T48" fmla="*/ 39 w 48"/>
                  <a:gd name="T49" fmla="*/ 3 h 48"/>
                  <a:gd name="T50" fmla="*/ 35 w 48"/>
                  <a:gd name="T51" fmla="*/ 2 h 48"/>
                  <a:gd name="T52" fmla="*/ 2 w 48"/>
                  <a:gd name="T53" fmla="*/ 2 h 48"/>
                  <a:gd name="T54" fmla="*/ 2 w 48"/>
                  <a:gd name="T55" fmla="*/ 25 h 48"/>
                  <a:gd name="T56" fmla="*/ 35 w 48"/>
                  <a:gd name="T57" fmla="*/ 25 h 48"/>
                  <a:gd name="T58" fmla="*/ 39 w 48"/>
                  <a:gd name="T59"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7" name="Freeform 240"/>
              <p:cNvSpPr>
                <a:spLocks noEditPoints="1"/>
              </p:cNvSpPr>
              <p:nvPr/>
            </p:nvSpPr>
            <p:spPr bwMode="auto">
              <a:xfrm>
                <a:off x="7091363" y="-628650"/>
                <a:ext cx="87312" cy="87313"/>
              </a:xfrm>
              <a:custGeom>
                <a:avLst/>
                <a:gdLst>
                  <a:gd name="T0" fmla="*/ 55 w 55"/>
                  <a:gd name="T1" fmla="*/ 55 h 55"/>
                  <a:gd name="T2" fmla="*/ 53 w 55"/>
                  <a:gd name="T3" fmla="*/ 55 h 55"/>
                  <a:gd name="T4" fmla="*/ 50 w 55"/>
                  <a:gd name="T5" fmla="*/ 50 h 55"/>
                  <a:gd name="T6" fmla="*/ 4 w 55"/>
                  <a:gd name="T7" fmla="*/ 50 h 55"/>
                  <a:gd name="T8" fmla="*/ 2 w 55"/>
                  <a:gd name="T9" fmla="*/ 55 h 55"/>
                  <a:gd name="T10" fmla="*/ 0 w 55"/>
                  <a:gd name="T11" fmla="*/ 55 h 55"/>
                  <a:gd name="T12" fmla="*/ 25 w 55"/>
                  <a:gd name="T13" fmla="*/ 0 h 55"/>
                  <a:gd name="T14" fmla="*/ 27 w 55"/>
                  <a:gd name="T15" fmla="*/ 0 h 55"/>
                  <a:gd name="T16" fmla="*/ 55 w 55"/>
                  <a:gd name="T17" fmla="*/ 55 h 55"/>
                  <a:gd name="T18" fmla="*/ 55 w 55"/>
                  <a:gd name="T19" fmla="*/ 55 h 55"/>
                  <a:gd name="T20" fmla="*/ 5 w 55"/>
                  <a:gd name="T21" fmla="*/ 48 h 55"/>
                  <a:gd name="T22" fmla="*/ 49 w 55"/>
                  <a:gd name="T23" fmla="*/ 48 h 55"/>
                  <a:gd name="T24" fmla="*/ 26 w 55"/>
                  <a:gd name="T25" fmla="*/ 3 h 55"/>
                  <a:gd name="T26" fmla="*/ 5 w 55"/>
                  <a:gd name="T27" fmla="*/ 48 h 55"/>
                  <a:gd name="T28" fmla="*/ 5 w 55"/>
                  <a:gd name="T29" fmla="*/ 4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 h="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8" name="Freeform 241"/>
              <p:cNvSpPr>
                <a:spLocks noEditPoints="1"/>
              </p:cNvSpPr>
              <p:nvPr/>
            </p:nvSpPr>
            <p:spPr bwMode="auto">
              <a:xfrm>
                <a:off x="718185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2 w 48"/>
                  <a:gd name="T21" fmla="*/ 27 h 48"/>
                  <a:gd name="T22" fmla="*/ 2 w 48"/>
                  <a:gd name="T23" fmla="*/ 48 h 48"/>
                  <a:gd name="T24" fmla="*/ 0 w 48"/>
                  <a:gd name="T25" fmla="*/ 48 h 48"/>
                  <a:gd name="T26" fmla="*/ 0 w 48"/>
                  <a:gd name="T27" fmla="*/ 0 h 48"/>
                  <a:gd name="T28" fmla="*/ 35 w 48"/>
                  <a:gd name="T29" fmla="*/ 25 h 48"/>
                  <a:gd name="T30" fmla="*/ 39 w 48"/>
                  <a:gd name="T31" fmla="*/ 24 h 48"/>
                  <a:gd name="T32" fmla="*/ 43 w 48"/>
                  <a:gd name="T33" fmla="*/ 22 h 48"/>
                  <a:gd name="T34" fmla="*/ 45 w 48"/>
                  <a:gd name="T35" fmla="*/ 18 h 48"/>
                  <a:gd name="T36" fmla="*/ 46 w 48"/>
                  <a:gd name="T37" fmla="*/ 13 h 48"/>
                  <a:gd name="T38" fmla="*/ 45 w 48"/>
                  <a:gd name="T39" fmla="*/ 9 h 48"/>
                  <a:gd name="T40" fmla="*/ 43 w 48"/>
                  <a:gd name="T41" fmla="*/ 6 h 48"/>
                  <a:gd name="T42" fmla="*/ 39 w 48"/>
                  <a:gd name="T43" fmla="*/ 3 h 48"/>
                  <a:gd name="T44" fmla="*/ 35 w 48"/>
                  <a:gd name="T45" fmla="*/ 2 h 48"/>
                  <a:gd name="T46" fmla="*/ 2 w 48"/>
                  <a:gd name="T47" fmla="*/ 2 h 48"/>
                  <a:gd name="T48" fmla="*/ 2 w 48"/>
                  <a:gd name="T49" fmla="*/ 25 h 48"/>
                  <a:gd name="T50" fmla="*/ 35 w 48"/>
                  <a:gd name="T51" fmla="*/ 2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9" name="Freeform 242"/>
              <p:cNvSpPr/>
              <p:nvPr/>
            </p:nvSpPr>
            <p:spPr bwMode="auto">
              <a:xfrm>
                <a:off x="7273925" y="-628650"/>
                <a:ext cx="3175" cy="87313"/>
              </a:xfrm>
              <a:custGeom>
                <a:avLst/>
                <a:gdLst>
                  <a:gd name="T0" fmla="*/ 0 w 2"/>
                  <a:gd name="T1" fmla="*/ 0 h 55"/>
                  <a:gd name="T2" fmla="*/ 0 w 2"/>
                  <a:gd name="T3" fmla="*/ 55 h 55"/>
                  <a:gd name="T4" fmla="*/ 2 w 2"/>
                  <a:gd name="T5" fmla="*/ 55 h 55"/>
                  <a:gd name="T6" fmla="*/ 2 w 2"/>
                  <a:gd name="T7" fmla="*/ 0 h 55"/>
                  <a:gd name="T8" fmla="*/ 0 w 2"/>
                  <a:gd name="T9" fmla="*/ 0 h 55"/>
                  <a:gd name="T10" fmla="*/ 0 w 2"/>
                  <a:gd name="T11" fmla="*/ 0 h 55"/>
                </a:gdLst>
                <a:ahLst/>
                <a:cxnLst>
                  <a:cxn ang="0">
                    <a:pos x="T0" y="T1"/>
                  </a:cxn>
                  <a:cxn ang="0">
                    <a:pos x="T2" y="T3"/>
                  </a:cxn>
                  <a:cxn ang="0">
                    <a:pos x="T4" y="T5"/>
                  </a:cxn>
                  <a:cxn ang="0">
                    <a:pos x="T6" y="T7"/>
                  </a:cxn>
                  <a:cxn ang="0">
                    <a:pos x="T8" y="T9"/>
                  </a:cxn>
                  <a:cxn ang="0">
                    <a:pos x="T10" y="T11"/>
                  </a:cxn>
                </a:cxnLst>
                <a:rect l="0" t="0" r="r" b="b"/>
                <a:pathLst>
                  <a:path w="2" h="55">
                    <a:moveTo>
                      <a:pt x="0" y="0"/>
                    </a:moveTo>
                    <a:lnTo>
                      <a:pt x="0" y="55"/>
                    </a:lnTo>
                    <a:lnTo>
                      <a:pt x="2" y="55"/>
                    </a:lnTo>
                    <a:lnTo>
                      <a:pt x="2"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0" name="Freeform 243"/>
              <p:cNvSpPr>
                <a:spLocks noEditPoints="1"/>
              </p:cNvSpPr>
              <p:nvPr/>
            </p:nvSpPr>
            <p:spPr bwMode="auto">
              <a:xfrm>
                <a:off x="7285038" y="-628650"/>
                <a:ext cx="88900" cy="87313"/>
              </a:xfrm>
              <a:custGeom>
                <a:avLst/>
                <a:gdLst>
                  <a:gd name="T0" fmla="*/ 0 w 49"/>
                  <a:gd name="T1" fmla="*/ 0 h 48"/>
                  <a:gd name="T2" fmla="*/ 25 w 49"/>
                  <a:gd name="T3" fmla="*/ 0 h 48"/>
                  <a:gd name="T4" fmla="*/ 34 w 49"/>
                  <a:gd name="T5" fmla="*/ 2 h 48"/>
                  <a:gd name="T6" fmla="*/ 42 w 49"/>
                  <a:gd name="T7" fmla="*/ 7 h 48"/>
                  <a:gd name="T8" fmla="*/ 47 w 49"/>
                  <a:gd name="T9" fmla="*/ 15 h 48"/>
                  <a:gd name="T10" fmla="*/ 49 w 49"/>
                  <a:gd name="T11" fmla="*/ 24 h 48"/>
                  <a:gd name="T12" fmla="*/ 47 w 49"/>
                  <a:gd name="T13" fmla="*/ 33 h 48"/>
                  <a:gd name="T14" fmla="*/ 42 w 49"/>
                  <a:gd name="T15" fmla="*/ 41 h 48"/>
                  <a:gd name="T16" fmla="*/ 34 w 49"/>
                  <a:gd name="T17" fmla="*/ 46 h 48"/>
                  <a:gd name="T18" fmla="*/ 25 w 49"/>
                  <a:gd name="T19" fmla="*/ 48 h 48"/>
                  <a:gd name="T20" fmla="*/ 0 w 49"/>
                  <a:gd name="T21" fmla="*/ 48 h 48"/>
                  <a:gd name="T22" fmla="*/ 0 w 49"/>
                  <a:gd name="T23" fmla="*/ 0 h 48"/>
                  <a:gd name="T24" fmla="*/ 25 w 49"/>
                  <a:gd name="T25" fmla="*/ 46 h 48"/>
                  <a:gd name="T26" fmla="*/ 33 w 49"/>
                  <a:gd name="T27" fmla="*/ 44 h 48"/>
                  <a:gd name="T28" fmla="*/ 40 w 49"/>
                  <a:gd name="T29" fmla="*/ 39 h 48"/>
                  <a:gd name="T30" fmla="*/ 45 w 49"/>
                  <a:gd name="T31" fmla="*/ 32 h 48"/>
                  <a:gd name="T32" fmla="*/ 47 w 49"/>
                  <a:gd name="T33" fmla="*/ 24 h 48"/>
                  <a:gd name="T34" fmla="*/ 45 w 49"/>
                  <a:gd name="T35" fmla="*/ 15 h 48"/>
                  <a:gd name="T36" fmla="*/ 40 w 49"/>
                  <a:gd name="T37" fmla="*/ 9 h 48"/>
                  <a:gd name="T38" fmla="*/ 33 w 49"/>
                  <a:gd name="T39" fmla="*/ 4 h 48"/>
                  <a:gd name="T40" fmla="*/ 25 w 49"/>
                  <a:gd name="T41" fmla="*/ 2 h 48"/>
                  <a:gd name="T42" fmla="*/ 2 w 49"/>
                  <a:gd name="T43" fmla="*/ 2 h 48"/>
                  <a:gd name="T44" fmla="*/ 2 w 49"/>
                  <a:gd name="T45" fmla="*/ 46 h 48"/>
                  <a:gd name="T46" fmla="*/ 25 w 49"/>
                  <a:gd name="T47" fmla="*/ 46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9" h="48">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1" name="Freeform 244"/>
              <p:cNvSpPr/>
              <p:nvPr/>
            </p:nvSpPr>
            <p:spPr bwMode="auto">
              <a:xfrm>
                <a:off x="7378700" y="-628650"/>
                <a:ext cx="88900" cy="87313"/>
              </a:xfrm>
              <a:custGeom>
                <a:avLst/>
                <a:gdLst>
                  <a:gd name="T0" fmla="*/ 0 w 56"/>
                  <a:gd name="T1" fmla="*/ 0 h 55"/>
                  <a:gd name="T2" fmla="*/ 56 w 56"/>
                  <a:gd name="T3" fmla="*/ 0 h 55"/>
                  <a:gd name="T4" fmla="*/ 56 w 56"/>
                  <a:gd name="T5" fmla="*/ 2 h 55"/>
                  <a:gd name="T6" fmla="*/ 1 w 56"/>
                  <a:gd name="T7" fmla="*/ 2 h 55"/>
                  <a:gd name="T8" fmla="*/ 1 w 56"/>
                  <a:gd name="T9" fmla="*/ 26 h 55"/>
                  <a:gd name="T10" fmla="*/ 54 w 56"/>
                  <a:gd name="T11" fmla="*/ 26 h 55"/>
                  <a:gd name="T12" fmla="*/ 54 w 56"/>
                  <a:gd name="T13" fmla="*/ 28 h 55"/>
                  <a:gd name="T14" fmla="*/ 1 w 56"/>
                  <a:gd name="T15" fmla="*/ 28 h 55"/>
                  <a:gd name="T16" fmla="*/ 1 w 56"/>
                  <a:gd name="T17" fmla="*/ 53 h 55"/>
                  <a:gd name="T18" fmla="*/ 56 w 56"/>
                  <a:gd name="T19" fmla="*/ 53 h 55"/>
                  <a:gd name="T20" fmla="*/ 56 w 56"/>
                  <a:gd name="T21" fmla="*/ 55 h 55"/>
                  <a:gd name="T22" fmla="*/ 0 w 56"/>
                  <a:gd name="T23" fmla="*/ 55 h 55"/>
                  <a:gd name="T24" fmla="*/ 0 w 56"/>
                  <a:gd name="T25" fmla="*/ 0 h 55"/>
                  <a:gd name="T26" fmla="*/ 0 w 56"/>
                  <a:gd name="T2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6" h="55">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2" name="Freeform 245"/>
              <p:cNvSpPr/>
              <p:nvPr/>
            </p:nvSpPr>
            <p:spPr bwMode="auto">
              <a:xfrm>
                <a:off x="7469188" y="-628650"/>
                <a:ext cx="171450" cy="87313"/>
              </a:xfrm>
              <a:custGeom>
                <a:avLst/>
                <a:gdLst>
                  <a:gd name="T0" fmla="*/ 92 w 94"/>
                  <a:gd name="T1" fmla="*/ 24 h 48"/>
                  <a:gd name="T2" fmla="*/ 91 w 94"/>
                  <a:gd name="T3" fmla="*/ 15 h 48"/>
                  <a:gd name="T4" fmla="*/ 86 w 94"/>
                  <a:gd name="T5" fmla="*/ 8 h 48"/>
                  <a:gd name="T6" fmla="*/ 79 w 94"/>
                  <a:gd name="T7" fmla="*/ 3 h 48"/>
                  <a:gd name="T8" fmla="*/ 70 w 94"/>
                  <a:gd name="T9" fmla="*/ 2 h 48"/>
                  <a:gd name="T10" fmla="*/ 63 w 94"/>
                  <a:gd name="T11" fmla="*/ 3 h 48"/>
                  <a:gd name="T12" fmla="*/ 56 w 94"/>
                  <a:gd name="T13" fmla="*/ 7 h 48"/>
                  <a:gd name="T14" fmla="*/ 51 w 94"/>
                  <a:gd name="T15" fmla="*/ 14 h 48"/>
                  <a:gd name="T16" fmla="*/ 49 w 94"/>
                  <a:gd name="T17" fmla="*/ 24 h 48"/>
                  <a:gd name="T18" fmla="*/ 46 w 94"/>
                  <a:gd name="T19" fmla="*/ 34 h 48"/>
                  <a:gd name="T20" fmla="*/ 41 w 94"/>
                  <a:gd name="T21" fmla="*/ 41 h 48"/>
                  <a:gd name="T22" fmla="*/ 33 w 94"/>
                  <a:gd name="T23" fmla="*/ 46 h 48"/>
                  <a:gd name="T24" fmla="*/ 24 w 94"/>
                  <a:gd name="T25" fmla="*/ 48 h 48"/>
                  <a:gd name="T26" fmla="*/ 15 w 94"/>
                  <a:gd name="T27" fmla="*/ 46 h 48"/>
                  <a:gd name="T28" fmla="*/ 7 w 94"/>
                  <a:gd name="T29" fmla="*/ 41 h 48"/>
                  <a:gd name="T30" fmla="*/ 2 w 94"/>
                  <a:gd name="T31" fmla="*/ 33 h 48"/>
                  <a:gd name="T32" fmla="*/ 0 w 94"/>
                  <a:gd name="T33" fmla="*/ 24 h 48"/>
                  <a:gd name="T34" fmla="*/ 2 w 94"/>
                  <a:gd name="T35" fmla="*/ 14 h 48"/>
                  <a:gd name="T36" fmla="*/ 7 w 94"/>
                  <a:gd name="T37" fmla="*/ 7 h 48"/>
                  <a:gd name="T38" fmla="*/ 15 w 94"/>
                  <a:gd name="T39" fmla="*/ 1 h 48"/>
                  <a:gd name="T40" fmla="*/ 24 w 94"/>
                  <a:gd name="T41" fmla="*/ 0 h 48"/>
                  <a:gd name="T42" fmla="*/ 24 w 94"/>
                  <a:gd name="T43" fmla="*/ 1 h 48"/>
                  <a:gd name="T44" fmla="*/ 16 w 94"/>
                  <a:gd name="T45" fmla="*/ 3 h 48"/>
                  <a:gd name="T46" fmla="*/ 9 w 94"/>
                  <a:gd name="T47" fmla="*/ 8 h 48"/>
                  <a:gd name="T48" fmla="*/ 4 w 94"/>
                  <a:gd name="T49" fmla="*/ 15 h 48"/>
                  <a:gd name="T50" fmla="*/ 2 w 94"/>
                  <a:gd name="T51" fmla="*/ 24 h 48"/>
                  <a:gd name="T52" fmla="*/ 4 w 94"/>
                  <a:gd name="T53" fmla="*/ 32 h 48"/>
                  <a:gd name="T54" fmla="*/ 9 w 94"/>
                  <a:gd name="T55" fmla="*/ 39 h 48"/>
                  <a:gd name="T56" fmla="*/ 16 w 94"/>
                  <a:gd name="T57" fmla="*/ 44 h 48"/>
                  <a:gd name="T58" fmla="*/ 24 w 94"/>
                  <a:gd name="T59" fmla="*/ 46 h 48"/>
                  <a:gd name="T60" fmla="*/ 33 w 94"/>
                  <a:gd name="T61" fmla="*/ 44 h 48"/>
                  <a:gd name="T62" fmla="*/ 39 w 94"/>
                  <a:gd name="T63" fmla="*/ 40 h 48"/>
                  <a:gd name="T64" fmla="*/ 44 w 94"/>
                  <a:gd name="T65" fmla="*/ 33 h 48"/>
                  <a:gd name="T66" fmla="*/ 46 w 94"/>
                  <a:gd name="T67" fmla="*/ 24 h 48"/>
                  <a:gd name="T68" fmla="*/ 49 w 94"/>
                  <a:gd name="T69" fmla="*/ 14 h 48"/>
                  <a:gd name="T70" fmla="*/ 54 w 94"/>
                  <a:gd name="T71" fmla="*/ 6 h 48"/>
                  <a:gd name="T72" fmla="*/ 61 w 94"/>
                  <a:gd name="T73" fmla="*/ 1 h 48"/>
                  <a:gd name="T74" fmla="*/ 70 w 94"/>
                  <a:gd name="T75" fmla="*/ 0 h 48"/>
                  <a:gd name="T76" fmla="*/ 80 w 94"/>
                  <a:gd name="T77" fmla="*/ 2 h 48"/>
                  <a:gd name="T78" fmla="*/ 87 w 94"/>
                  <a:gd name="T79" fmla="*/ 7 h 48"/>
                  <a:gd name="T80" fmla="*/ 92 w 94"/>
                  <a:gd name="T81" fmla="*/ 14 h 48"/>
                  <a:gd name="T82" fmla="*/ 94 w 94"/>
                  <a:gd name="T83" fmla="*/ 24 h 48"/>
                  <a:gd name="T84" fmla="*/ 93 w 94"/>
                  <a:gd name="T85" fmla="*/ 31 h 48"/>
                  <a:gd name="T86" fmla="*/ 90 w 94"/>
                  <a:gd name="T87" fmla="*/ 37 h 48"/>
                  <a:gd name="T88" fmla="*/ 86 w 94"/>
                  <a:gd name="T89" fmla="*/ 42 h 48"/>
                  <a:gd name="T90" fmla="*/ 80 w 94"/>
                  <a:gd name="T91" fmla="*/ 46 h 48"/>
                  <a:gd name="T92" fmla="*/ 80 w 94"/>
                  <a:gd name="T93" fmla="*/ 44 h 48"/>
                  <a:gd name="T94" fmla="*/ 85 w 94"/>
                  <a:gd name="T95" fmla="*/ 40 h 48"/>
                  <a:gd name="T96" fmla="*/ 89 w 94"/>
                  <a:gd name="T97" fmla="*/ 35 h 48"/>
                  <a:gd name="T98" fmla="*/ 92 w 94"/>
                  <a:gd name="T99" fmla="*/ 30 h 48"/>
                  <a:gd name="T100" fmla="*/ 92 w 94"/>
                  <a:gd name="T101"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4" h="48">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3" name="Freeform 246"/>
              <p:cNvSpPr/>
              <p:nvPr/>
            </p:nvSpPr>
            <p:spPr bwMode="auto">
              <a:xfrm>
                <a:off x="7645400" y="-628650"/>
                <a:ext cx="6350" cy="87313"/>
              </a:xfrm>
              <a:custGeom>
                <a:avLst/>
                <a:gdLst>
                  <a:gd name="T0" fmla="*/ 0 w 4"/>
                  <a:gd name="T1" fmla="*/ 0 h 55"/>
                  <a:gd name="T2" fmla="*/ 0 w 4"/>
                  <a:gd name="T3" fmla="*/ 55 h 55"/>
                  <a:gd name="T4" fmla="*/ 4 w 4"/>
                  <a:gd name="T5" fmla="*/ 55 h 55"/>
                  <a:gd name="T6" fmla="*/ 4 w 4"/>
                  <a:gd name="T7" fmla="*/ 0 h 55"/>
                  <a:gd name="T8" fmla="*/ 0 w 4"/>
                  <a:gd name="T9" fmla="*/ 0 h 55"/>
                  <a:gd name="T10" fmla="*/ 0 w 4"/>
                  <a:gd name="T11" fmla="*/ 0 h 55"/>
                </a:gdLst>
                <a:ahLst/>
                <a:cxnLst>
                  <a:cxn ang="0">
                    <a:pos x="T0" y="T1"/>
                  </a:cxn>
                  <a:cxn ang="0">
                    <a:pos x="T2" y="T3"/>
                  </a:cxn>
                  <a:cxn ang="0">
                    <a:pos x="T4" y="T5"/>
                  </a:cxn>
                  <a:cxn ang="0">
                    <a:pos x="T6" y="T7"/>
                  </a:cxn>
                  <a:cxn ang="0">
                    <a:pos x="T8" y="T9"/>
                  </a:cxn>
                  <a:cxn ang="0">
                    <a:pos x="T10" y="T11"/>
                  </a:cxn>
                </a:cxnLst>
                <a:rect l="0" t="0" r="r" b="b"/>
                <a:pathLst>
                  <a:path w="4" h="55">
                    <a:moveTo>
                      <a:pt x="0" y="0"/>
                    </a:moveTo>
                    <a:lnTo>
                      <a:pt x="0" y="55"/>
                    </a:lnTo>
                    <a:lnTo>
                      <a:pt x="4" y="55"/>
                    </a:lnTo>
                    <a:lnTo>
                      <a:pt x="4"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4" name="Freeform 247"/>
              <p:cNvSpPr/>
              <p:nvPr/>
            </p:nvSpPr>
            <p:spPr bwMode="auto">
              <a:xfrm>
                <a:off x="7656513" y="-628650"/>
                <a:ext cx="88900" cy="87313"/>
              </a:xfrm>
              <a:custGeom>
                <a:avLst/>
                <a:gdLst>
                  <a:gd name="T0" fmla="*/ 4 w 49"/>
                  <a:gd name="T1" fmla="*/ 32 h 48"/>
                  <a:gd name="T2" fmla="*/ 9 w 49"/>
                  <a:gd name="T3" fmla="*/ 39 h 48"/>
                  <a:gd name="T4" fmla="*/ 16 w 49"/>
                  <a:gd name="T5" fmla="*/ 44 h 48"/>
                  <a:gd name="T6" fmla="*/ 24 w 49"/>
                  <a:gd name="T7" fmla="*/ 46 h 48"/>
                  <a:gd name="T8" fmla="*/ 33 w 49"/>
                  <a:gd name="T9" fmla="*/ 44 h 48"/>
                  <a:gd name="T10" fmla="*/ 40 w 49"/>
                  <a:gd name="T11" fmla="*/ 39 h 48"/>
                  <a:gd name="T12" fmla="*/ 45 w 49"/>
                  <a:gd name="T13" fmla="*/ 32 h 48"/>
                  <a:gd name="T14" fmla="*/ 47 w 49"/>
                  <a:gd name="T15" fmla="*/ 24 h 48"/>
                  <a:gd name="T16" fmla="*/ 47 w 49"/>
                  <a:gd name="T17" fmla="*/ 24 h 48"/>
                  <a:gd name="T18" fmla="*/ 26 w 49"/>
                  <a:gd name="T19" fmla="*/ 24 h 48"/>
                  <a:gd name="T20" fmla="*/ 26 w 49"/>
                  <a:gd name="T21" fmla="*/ 22 h 48"/>
                  <a:gd name="T22" fmla="*/ 49 w 49"/>
                  <a:gd name="T23" fmla="*/ 22 h 48"/>
                  <a:gd name="T24" fmla="*/ 49 w 49"/>
                  <a:gd name="T25" fmla="*/ 24 h 48"/>
                  <a:gd name="T26" fmla="*/ 47 w 49"/>
                  <a:gd name="T27" fmla="*/ 33 h 48"/>
                  <a:gd name="T28" fmla="*/ 41 w 49"/>
                  <a:gd name="T29" fmla="*/ 41 h 48"/>
                  <a:gd name="T30" fmla="*/ 34 w 49"/>
                  <a:gd name="T31" fmla="*/ 46 h 48"/>
                  <a:gd name="T32" fmla="*/ 24 w 49"/>
                  <a:gd name="T33" fmla="*/ 48 h 48"/>
                  <a:gd name="T34" fmla="*/ 15 w 49"/>
                  <a:gd name="T35" fmla="*/ 46 h 48"/>
                  <a:gd name="T36" fmla="*/ 7 w 49"/>
                  <a:gd name="T37" fmla="*/ 41 h 48"/>
                  <a:gd name="T38" fmla="*/ 2 w 49"/>
                  <a:gd name="T39" fmla="*/ 33 h 48"/>
                  <a:gd name="T40" fmla="*/ 0 w 49"/>
                  <a:gd name="T41" fmla="*/ 24 h 48"/>
                  <a:gd name="T42" fmla="*/ 0 w 49"/>
                  <a:gd name="T43" fmla="*/ 24 h 48"/>
                  <a:gd name="T44" fmla="*/ 2 w 49"/>
                  <a:gd name="T45" fmla="*/ 14 h 48"/>
                  <a:gd name="T46" fmla="*/ 7 w 49"/>
                  <a:gd name="T47" fmla="*/ 7 h 48"/>
                  <a:gd name="T48" fmla="*/ 15 w 49"/>
                  <a:gd name="T49" fmla="*/ 1 h 48"/>
                  <a:gd name="T50" fmla="*/ 24 w 49"/>
                  <a:gd name="T51" fmla="*/ 0 h 48"/>
                  <a:gd name="T52" fmla="*/ 31 w 49"/>
                  <a:gd name="T53" fmla="*/ 1 h 48"/>
                  <a:gd name="T54" fmla="*/ 38 w 49"/>
                  <a:gd name="T55" fmla="*/ 3 h 48"/>
                  <a:gd name="T56" fmla="*/ 34 w 49"/>
                  <a:gd name="T57" fmla="*/ 3 h 48"/>
                  <a:gd name="T58" fmla="*/ 29 w 49"/>
                  <a:gd name="T59" fmla="*/ 2 h 48"/>
                  <a:gd name="T60" fmla="*/ 24 w 49"/>
                  <a:gd name="T61" fmla="*/ 1 h 48"/>
                  <a:gd name="T62" fmla="*/ 16 w 49"/>
                  <a:gd name="T63" fmla="*/ 3 h 48"/>
                  <a:gd name="T64" fmla="*/ 9 w 49"/>
                  <a:gd name="T65" fmla="*/ 8 h 48"/>
                  <a:gd name="T66" fmla="*/ 4 w 49"/>
                  <a:gd name="T67" fmla="*/ 15 h 48"/>
                  <a:gd name="T68" fmla="*/ 2 w 49"/>
                  <a:gd name="T69" fmla="*/ 24 h 48"/>
                  <a:gd name="T70" fmla="*/ 4 w 49"/>
                  <a:gd name="T71"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 h="48">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5" name="Freeform 248"/>
              <p:cNvSpPr/>
              <p:nvPr/>
            </p:nvSpPr>
            <p:spPr bwMode="auto">
              <a:xfrm>
                <a:off x="7750175" y="-628650"/>
                <a:ext cx="87312" cy="87313"/>
              </a:xfrm>
              <a:custGeom>
                <a:avLst/>
                <a:gdLst>
                  <a:gd name="T0" fmla="*/ 53 w 55"/>
                  <a:gd name="T1" fmla="*/ 0 h 55"/>
                  <a:gd name="T2" fmla="*/ 55 w 55"/>
                  <a:gd name="T3" fmla="*/ 0 h 55"/>
                  <a:gd name="T4" fmla="*/ 55 w 55"/>
                  <a:gd name="T5" fmla="*/ 55 h 55"/>
                  <a:gd name="T6" fmla="*/ 53 w 55"/>
                  <a:gd name="T7" fmla="*/ 55 h 55"/>
                  <a:gd name="T8" fmla="*/ 2 w 55"/>
                  <a:gd name="T9" fmla="*/ 3 h 55"/>
                  <a:gd name="T10" fmla="*/ 2 w 55"/>
                  <a:gd name="T11" fmla="*/ 55 h 55"/>
                  <a:gd name="T12" fmla="*/ 0 w 55"/>
                  <a:gd name="T13" fmla="*/ 55 h 55"/>
                  <a:gd name="T14" fmla="*/ 0 w 55"/>
                  <a:gd name="T15" fmla="*/ 0 h 55"/>
                  <a:gd name="T16" fmla="*/ 2 w 55"/>
                  <a:gd name="T17" fmla="*/ 0 h 55"/>
                  <a:gd name="T18" fmla="*/ 53 w 55"/>
                  <a:gd name="T19" fmla="*/ 51 h 55"/>
                  <a:gd name="T20" fmla="*/ 53 w 55"/>
                  <a:gd name="T21" fmla="*/ 0 h 55"/>
                  <a:gd name="T22" fmla="*/ 53 w 55"/>
                  <a:gd name="T23"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6" name="Freeform 249"/>
              <p:cNvSpPr>
                <a:spLocks noEditPoints="1"/>
              </p:cNvSpPr>
              <p:nvPr/>
            </p:nvSpPr>
            <p:spPr bwMode="auto">
              <a:xfrm>
                <a:off x="6997700" y="-892175"/>
                <a:ext cx="214312" cy="209550"/>
              </a:xfrm>
              <a:custGeom>
                <a:avLst/>
                <a:gdLst>
                  <a:gd name="T0" fmla="*/ 32 w 117"/>
                  <a:gd name="T1" fmla="*/ 5 h 115"/>
                  <a:gd name="T2" fmla="*/ 32 w 117"/>
                  <a:gd name="T3" fmla="*/ 7 h 115"/>
                  <a:gd name="T4" fmla="*/ 27 w 117"/>
                  <a:gd name="T5" fmla="*/ 13 h 115"/>
                  <a:gd name="T6" fmla="*/ 38 w 117"/>
                  <a:gd name="T7" fmla="*/ 19 h 115"/>
                  <a:gd name="T8" fmla="*/ 48 w 117"/>
                  <a:gd name="T9" fmla="*/ 26 h 115"/>
                  <a:gd name="T10" fmla="*/ 20 w 117"/>
                  <a:gd name="T11" fmla="*/ 25 h 115"/>
                  <a:gd name="T12" fmla="*/ 8 w 117"/>
                  <a:gd name="T13" fmla="*/ 41 h 115"/>
                  <a:gd name="T14" fmla="*/ 24 w 117"/>
                  <a:gd name="T15" fmla="*/ 1 h 115"/>
                  <a:gd name="T16" fmla="*/ 23 w 117"/>
                  <a:gd name="T17" fmla="*/ 64 h 115"/>
                  <a:gd name="T18" fmla="*/ 20 w 117"/>
                  <a:gd name="T19" fmla="*/ 48 h 115"/>
                  <a:gd name="T20" fmla="*/ 10 w 117"/>
                  <a:gd name="T21" fmla="*/ 40 h 115"/>
                  <a:gd name="T22" fmla="*/ 20 w 117"/>
                  <a:gd name="T23" fmla="*/ 41 h 115"/>
                  <a:gd name="T24" fmla="*/ 42 w 117"/>
                  <a:gd name="T25" fmla="*/ 41 h 115"/>
                  <a:gd name="T26" fmla="*/ 43 w 117"/>
                  <a:gd name="T27" fmla="*/ 48 h 115"/>
                  <a:gd name="T28" fmla="*/ 30 w 117"/>
                  <a:gd name="T29" fmla="*/ 48 h 115"/>
                  <a:gd name="T30" fmla="*/ 39 w 117"/>
                  <a:gd name="T31" fmla="*/ 64 h 115"/>
                  <a:gd name="T32" fmla="*/ 49 w 117"/>
                  <a:gd name="T33" fmla="*/ 71 h 115"/>
                  <a:gd name="T34" fmla="*/ 30 w 117"/>
                  <a:gd name="T35" fmla="*/ 71 h 115"/>
                  <a:gd name="T36" fmla="*/ 35 w 117"/>
                  <a:gd name="T37" fmla="*/ 93 h 115"/>
                  <a:gd name="T38" fmla="*/ 48 w 117"/>
                  <a:gd name="T39" fmla="*/ 92 h 115"/>
                  <a:gd name="T40" fmla="*/ 24 w 117"/>
                  <a:gd name="T41" fmla="*/ 108 h 115"/>
                  <a:gd name="T42" fmla="*/ 23 w 117"/>
                  <a:gd name="T43" fmla="*/ 95 h 115"/>
                  <a:gd name="T44" fmla="*/ 15 w 117"/>
                  <a:gd name="T45" fmla="*/ 71 h 115"/>
                  <a:gd name="T46" fmla="*/ 0 w 117"/>
                  <a:gd name="T47" fmla="*/ 63 h 115"/>
                  <a:gd name="T48" fmla="*/ 66 w 117"/>
                  <a:gd name="T49" fmla="*/ 66 h 115"/>
                  <a:gd name="T50" fmla="*/ 53 w 117"/>
                  <a:gd name="T51" fmla="*/ 67 h 115"/>
                  <a:gd name="T52" fmla="*/ 54 w 117"/>
                  <a:gd name="T53" fmla="*/ 57 h 115"/>
                  <a:gd name="T54" fmla="*/ 53 w 117"/>
                  <a:gd name="T55" fmla="*/ 28 h 115"/>
                  <a:gd name="T56" fmla="*/ 82 w 117"/>
                  <a:gd name="T57" fmla="*/ 28 h 115"/>
                  <a:gd name="T58" fmla="*/ 94 w 117"/>
                  <a:gd name="T59" fmla="*/ 0 h 115"/>
                  <a:gd name="T60" fmla="*/ 105 w 117"/>
                  <a:gd name="T61" fmla="*/ 5 h 115"/>
                  <a:gd name="T62" fmla="*/ 98 w 117"/>
                  <a:gd name="T63" fmla="*/ 10 h 115"/>
                  <a:gd name="T64" fmla="*/ 95 w 117"/>
                  <a:gd name="T65" fmla="*/ 28 h 115"/>
                  <a:gd name="T66" fmla="*/ 104 w 117"/>
                  <a:gd name="T67" fmla="*/ 37 h 115"/>
                  <a:gd name="T68" fmla="*/ 105 w 117"/>
                  <a:gd name="T69" fmla="*/ 67 h 115"/>
                  <a:gd name="T70" fmla="*/ 95 w 117"/>
                  <a:gd name="T71" fmla="*/ 66 h 115"/>
                  <a:gd name="T72" fmla="*/ 92 w 117"/>
                  <a:gd name="T73" fmla="*/ 102 h 115"/>
                  <a:gd name="T74" fmla="*/ 100 w 117"/>
                  <a:gd name="T75" fmla="*/ 108 h 115"/>
                  <a:gd name="T76" fmla="*/ 117 w 117"/>
                  <a:gd name="T77" fmla="*/ 99 h 115"/>
                  <a:gd name="T78" fmla="*/ 94 w 117"/>
                  <a:gd name="T79" fmla="*/ 114 h 115"/>
                  <a:gd name="T80" fmla="*/ 84 w 117"/>
                  <a:gd name="T81" fmla="*/ 66 h 115"/>
                  <a:gd name="T82" fmla="*/ 67 w 117"/>
                  <a:gd name="T83" fmla="*/ 96 h 115"/>
                  <a:gd name="T84" fmla="*/ 35 w 117"/>
                  <a:gd name="T85" fmla="*/ 108 h 115"/>
                  <a:gd name="T86" fmla="*/ 66 w 117"/>
                  <a:gd name="T87" fmla="*/ 66 h 115"/>
                  <a:gd name="T88" fmla="*/ 74 w 117"/>
                  <a:gd name="T89" fmla="*/ 19 h 115"/>
                  <a:gd name="T90" fmla="*/ 54 w 117"/>
                  <a:gd name="T91" fmla="*/ 5 h 115"/>
                  <a:gd name="T92" fmla="*/ 61 w 117"/>
                  <a:gd name="T93" fmla="*/ 35 h 115"/>
                  <a:gd name="T94" fmla="*/ 97 w 117"/>
                  <a:gd name="T95" fmla="*/ 60 h 115"/>
                  <a:gd name="T96" fmla="*/ 61 w 117"/>
                  <a:gd name="T97" fmla="*/ 35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17" h="115">
                    <a:moveTo>
                      <a:pt x="24" y="1"/>
                    </a:moveTo>
                    <a:cubicBezTo>
                      <a:pt x="32" y="5"/>
                      <a:pt x="32" y="5"/>
                      <a:pt x="32" y="5"/>
                    </a:cubicBezTo>
                    <a:cubicBezTo>
                      <a:pt x="34" y="6"/>
                      <a:pt x="34" y="6"/>
                      <a:pt x="34" y="6"/>
                    </a:cubicBezTo>
                    <a:cubicBezTo>
                      <a:pt x="34" y="6"/>
                      <a:pt x="33" y="6"/>
                      <a:pt x="32" y="7"/>
                    </a:cubicBezTo>
                    <a:cubicBezTo>
                      <a:pt x="31" y="7"/>
                      <a:pt x="29" y="8"/>
                      <a:pt x="29" y="10"/>
                    </a:cubicBezTo>
                    <a:cubicBezTo>
                      <a:pt x="28" y="11"/>
                      <a:pt x="28" y="12"/>
                      <a:pt x="27" y="13"/>
                    </a:cubicBezTo>
                    <a:cubicBezTo>
                      <a:pt x="26" y="15"/>
                      <a:pt x="24" y="17"/>
                      <a:pt x="23" y="19"/>
                    </a:cubicBezTo>
                    <a:cubicBezTo>
                      <a:pt x="38" y="19"/>
                      <a:pt x="38" y="19"/>
                      <a:pt x="38" y="19"/>
                    </a:cubicBezTo>
                    <a:cubicBezTo>
                      <a:pt x="42" y="19"/>
                      <a:pt x="45" y="19"/>
                      <a:pt x="48" y="19"/>
                    </a:cubicBezTo>
                    <a:cubicBezTo>
                      <a:pt x="48" y="26"/>
                      <a:pt x="48" y="26"/>
                      <a:pt x="48" y="26"/>
                    </a:cubicBezTo>
                    <a:cubicBezTo>
                      <a:pt x="45" y="26"/>
                      <a:pt x="42" y="25"/>
                      <a:pt x="38" y="25"/>
                    </a:cubicBezTo>
                    <a:cubicBezTo>
                      <a:pt x="20" y="25"/>
                      <a:pt x="20" y="25"/>
                      <a:pt x="20" y="25"/>
                    </a:cubicBezTo>
                    <a:cubicBezTo>
                      <a:pt x="20" y="26"/>
                      <a:pt x="19" y="27"/>
                      <a:pt x="18" y="28"/>
                    </a:cubicBezTo>
                    <a:cubicBezTo>
                      <a:pt x="14" y="34"/>
                      <a:pt x="11" y="38"/>
                      <a:pt x="8" y="41"/>
                    </a:cubicBezTo>
                    <a:cubicBezTo>
                      <a:pt x="6" y="39"/>
                      <a:pt x="3" y="38"/>
                      <a:pt x="0" y="37"/>
                    </a:cubicBezTo>
                    <a:cubicBezTo>
                      <a:pt x="10" y="29"/>
                      <a:pt x="18" y="17"/>
                      <a:pt x="24" y="1"/>
                    </a:cubicBezTo>
                    <a:close/>
                    <a:moveTo>
                      <a:pt x="15" y="64"/>
                    </a:moveTo>
                    <a:cubicBezTo>
                      <a:pt x="23" y="64"/>
                      <a:pt x="23" y="64"/>
                      <a:pt x="23" y="64"/>
                    </a:cubicBezTo>
                    <a:cubicBezTo>
                      <a:pt x="23" y="48"/>
                      <a:pt x="23" y="48"/>
                      <a:pt x="23" y="48"/>
                    </a:cubicBezTo>
                    <a:cubicBezTo>
                      <a:pt x="20" y="48"/>
                      <a:pt x="20" y="48"/>
                      <a:pt x="20" y="48"/>
                    </a:cubicBezTo>
                    <a:cubicBezTo>
                      <a:pt x="17" y="48"/>
                      <a:pt x="14" y="48"/>
                      <a:pt x="10" y="48"/>
                    </a:cubicBezTo>
                    <a:cubicBezTo>
                      <a:pt x="10" y="40"/>
                      <a:pt x="10" y="40"/>
                      <a:pt x="10" y="40"/>
                    </a:cubicBezTo>
                    <a:cubicBezTo>
                      <a:pt x="10" y="40"/>
                      <a:pt x="11" y="40"/>
                      <a:pt x="12" y="41"/>
                    </a:cubicBezTo>
                    <a:cubicBezTo>
                      <a:pt x="15" y="41"/>
                      <a:pt x="18" y="41"/>
                      <a:pt x="20" y="41"/>
                    </a:cubicBezTo>
                    <a:cubicBezTo>
                      <a:pt x="33" y="41"/>
                      <a:pt x="33" y="41"/>
                      <a:pt x="33" y="41"/>
                    </a:cubicBezTo>
                    <a:cubicBezTo>
                      <a:pt x="35" y="41"/>
                      <a:pt x="38" y="41"/>
                      <a:pt x="42" y="41"/>
                    </a:cubicBezTo>
                    <a:cubicBezTo>
                      <a:pt x="42" y="40"/>
                      <a:pt x="43" y="40"/>
                      <a:pt x="43" y="40"/>
                    </a:cubicBezTo>
                    <a:cubicBezTo>
                      <a:pt x="43" y="48"/>
                      <a:pt x="43" y="48"/>
                      <a:pt x="43" y="48"/>
                    </a:cubicBezTo>
                    <a:cubicBezTo>
                      <a:pt x="41" y="48"/>
                      <a:pt x="37" y="48"/>
                      <a:pt x="33" y="48"/>
                    </a:cubicBezTo>
                    <a:cubicBezTo>
                      <a:pt x="30" y="48"/>
                      <a:pt x="30" y="48"/>
                      <a:pt x="30" y="48"/>
                    </a:cubicBezTo>
                    <a:cubicBezTo>
                      <a:pt x="30" y="64"/>
                      <a:pt x="30" y="64"/>
                      <a:pt x="30" y="64"/>
                    </a:cubicBezTo>
                    <a:cubicBezTo>
                      <a:pt x="39" y="64"/>
                      <a:pt x="39" y="64"/>
                      <a:pt x="39" y="64"/>
                    </a:cubicBezTo>
                    <a:cubicBezTo>
                      <a:pt x="40" y="64"/>
                      <a:pt x="44" y="64"/>
                      <a:pt x="49" y="63"/>
                    </a:cubicBezTo>
                    <a:cubicBezTo>
                      <a:pt x="49" y="71"/>
                      <a:pt x="49" y="71"/>
                      <a:pt x="49" y="71"/>
                    </a:cubicBezTo>
                    <a:cubicBezTo>
                      <a:pt x="45" y="71"/>
                      <a:pt x="42" y="71"/>
                      <a:pt x="39" y="71"/>
                    </a:cubicBezTo>
                    <a:cubicBezTo>
                      <a:pt x="30" y="71"/>
                      <a:pt x="30" y="71"/>
                      <a:pt x="30" y="71"/>
                    </a:cubicBezTo>
                    <a:cubicBezTo>
                      <a:pt x="30" y="96"/>
                      <a:pt x="30" y="96"/>
                      <a:pt x="30" y="96"/>
                    </a:cubicBezTo>
                    <a:cubicBezTo>
                      <a:pt x="31" y="95"/>
                      <a:pt x="33" y="94"/>
                      <a:pt x="35" y="93"/>
                    </a:cubicBezTo>
                    <a:cubicBezTo>
                      <a:pt x="37" y="91"/>
                      <a:pt x="41" y="88"/>
                      <a:pt x="46" y="84"/>
                    </a:cubicBezTo>
                    <a:cubicBezTo>
                      <a:pt x="46" y="87"/>
                      <a:pt x="47" y="89"/>
                      <a:pt x="48" y="92"/>
                    </a:cubicBezTo>
                    <a:cubicBezTo>
                      <a:pt x="47" y="92"/>
                      <a:pt x="46" y="93"/>
                      <a:pt x="45" y="94"/>
                    </a:cubicBezTo>
                    <a:cubicBezTo>
                      <a:pt x="35" y="99"/>
                      <a:pt x="28" y="104"/>
                      <a:pt x="24" y="108"/>
                    </a:cubicBezTo>
                    <a:cubicBezTo>
                      <a:pt x="23" y="105"/>
                      <a:pt x="21" y="103"/>
                      <a:pt x="19" y="100"/>
                    </a:cubicBezTo>
                    <a:cubicBezTo>
                      <a:pt x="22" y="100"/>
                      <a:pt x="23" y="98"/>
                      <a:pt x="23" y="95"/>
                    </a:cubicBezTo>
                    <a:cubicBezTo>
                      <a:pt x="23" y="71"/>
                      <a:pt x="23" y="71"/>
                      <a:pt x="23" y="71"/>
                    </a:cubicBezTo>
                    <a:cubicBezTo>
                      <a:pt x="15" y="71"/>
                      <a:pt x="15" y="71"/>
                      <a:pt x="15" y="71"/>
                    </a:cubicBezTo>
                    <a:cubicBezTo>
                      <a:pt x="12" y="71"/>
                      <a:pt x="4" y="71"/>
                      <a:pt x="0" y="71"/>
                    </a:cubicBezTo>
                    <a:cubicBezTo>
                      <a:pt x="0" y="63"/>
                      <a:pt x="0" y="63"/>
                      <a:pt x="0" y="63"/>
                    </a:cubicBezTo>
                    <a:cubicBezTo>
                      <a:pt x="4" y="64"/>
                      <a:pt x="12" y="64"/>
                      <a:pt x="15" y="64"/>
                    </a:cubicBezTo>
                    <a:close/>
                    <a:moveTo>
                      <a:pt x="66" y="66"/>
                    </a:moveTo>
                    <a:cubicBezTo>
                      <a:pt x="63" y="66"/>
                      <a:pt x="63" y="66"/>
                      <a:pt x="63" y="66"/>
                    </a:cubicBezTo>
                    <a:cubicBezTo>
                      <a:pt x="61" y="66"/>
                      <a:pt x="58" y="67"/>
                      <a:pt x="53" y="67"/>
                    </a:cubicBezTo>
                    <a:cubicBezTo>
                      <a:pt x="53" y="67"/>
                      <a:pt x="53" y="67"/>
                      <a:pt x="53" y="66"/>
                    </a:cubicBezTo>
                    <a:cubicBezTo>
                      <a:pt x="54" y="63"/>
                      <a:pt x="54" y="60"/>
                      <a:pt x="54" y="57"/>
                    </a:cubicBezTo>
                    <a:cubicBezTo>
                      <a:pt x="54" y="38"/>
                      <a:pt x="54" y="38"/>
                      <a:pt x="54" y="38"/>
                    </a:cubicBezTo>
                    <a:cubicBezTo>
                      <a:pt x="55" y="34"/>
                      <a:pt x="54" y="31"/>
                      <a:pt x="53" y="28"/>
                    </a:cubicBezTo>
                    <a:cubicBezTo>
                      <a:pt x="57" y="28"/>
                      <a:pt x="60" y="28"/>
                      <a:pt x="63" y="28"/>
                    </a:cubicBezTo>
                    <a:cubicBezTo>
                      <a:pt x="82" y="28"/>
                      <a:pt x="82" y="28"/>
                      <a:pt x="82" y="28"/>
                    </a:cubicBezTo>
                    <a:cubicBezTo>
                      <a:pt x="82" y="28"/>
                      <a:pt x="83" y="27"/>
                      <a:pt x="83" y="27"/>
                    </a:cubicBezTo>
                    <a:cubicBezTo>
                      <a:pt x="90" y="14"/>
                      <a:pt x="94" y="5"/>
                      <a:pt x="94" y="0"/>
                    </a:cubicBezTo>
                    <a:cubicBezTo>
                      <a:pt x="103" y="3"/>
                      <a:pt x="103" y="3"/>
                      <a:pt x="103" y="3"/>
                    </a:cubicBezTo>
                    <a:cubicBezTo>
                      <a:pt x="104" y="4"/>
                      <a:pt x="105" y="4"/>
                      <a:pt x="105" y="5"/>
                    </a:cubicBezTo>
                    <a:cubicBezTo>
                      <a:pt x="105" y="5"/>
                      <a:pt x="104" y="5"/>
                      <a:pt x="103" y="6"/>
                    </a:cubicBezTo>
                    <a:cubicBezTo>
                      <a:pt x="100" y="7"/>
                      <a:pt x="99" y="8"/>
                      <a:pt x="98" y="10"/>
                    </a:cubicBezTo>
                    <a:cubicBezTo>
                      <a:pt x="95" y="16"/>
                      <a:pt x="92" y="22"/>
                      <a:pt x="89" y="28"/>
                    </a:cubicBezTo>
                    <a:cubicBezTo>
                      <a:pt x="95" y="28"/>
                      <a:pt x="95" y="28"/>
                      <a:pt x="95" y="28"/>
                    </a:cubicBezTo>
                    <a:cubicBezTo>
                      <a:pt x="97" y="28"/>
                      <a:pt x="101" y="28"/>
                      <a:pt x="105" y="28"/>
                    </a:cubicBezTo>
                    <a:cubicBezTo>
                      <a:pt x="104" y="31"/>
                      <a:pt x="104" y="35"/>
                      <a:pt x="104" y="37"/>
                    </a:cubicBezTo>
                    <a:cubicBezTo>
                      <a:pt x="104" y="57"/>
                      <a:pt x="104" y="57"/>
                      <a:pt x="104" y="57"/>
                    </a:cubicBezTo>
                    <a:cubicBezTo>
                      <a:pt x="104" y="60"/>
                      <a:pt x="104" y="63"/>
                      <a:pt x="105" y="67"/>
                    </a:cubicBezTo>
                    <a:cubicBezTo>
                      <a:pt x="104" y="67"/>
                      <a:pt x="104" y="67"/>
                      <a:pt x="103" y="67"/>
                    </a:cubicBezTo>
                    <a:cubicBezTo>
                      <a:pt x="100" y="67"/>
                      <a:pt x="97" y="66"/>
                      <a:pt x="95" y="66"/>
                    </a:cubicBezTo>
                    <a:cubicBezTo>
                      <a:pt x="92" y="66"/>
                      <a:pt x="92" y="66"/>
                      <a:pt x="92" y="66"/>
                    </a:cubicBezTo>
                    <a:cubicBezTo>
                      <a:pt x="92" y="100"/>
                      <a:pt x="92" y="102"/>
                      <a:pt x="92" y="102"/>
                    </a:cubicBezTo>
                    <a:cubicBezTo>
                      <a:pt x="92" y="107"/>
                      <a:pt x="92" y="108"/>
                      <a:pt x="96" y="108"/>
                    </a:cubicBezTo>
                    <a:cubicBezTo>
                      <a:pt x="100" y="108"/>
                      <a:pt x="100" y="108"/>
                      <a:pt x="100" y="108"/>
                    </a:cubicBezTo>
                    <a:cubicBezTo>
                      <a:pt x="106" y="108"/>
                      <a:pt x="109" y="104"/>
                      <a:pt x="108" y="95"/>
                    </a:cubicBezTo>
                    <a:cubicBezTo>
                      <a:pt x="111" y="98"/>
                      <a:pt x="113" y="99"/>
                      <a:pt x="117" y="99"/>
                    </a:cubicBezTo>
                    <a:cubicBezTo>
                      <a:pt x="116" y="110"/>
                      <a:pt x="111" y="115"/>
                      <a:pt x="101" y="114"/>
                    </a:cubicBezTo>
                    <a:cubicBezTo>
                      <a:pt x="94" y="114"/>
                      <a:pt x="94" y="114"/>
                      <a:pt x="94" y="114"/>
                    </a:cubicBezTo>
                    <a:cubicBezTo>
                      <a:pt x="87" y="115"/>
                      <a:pt x="84" y="112"/>
                      <a:pt x="84" y="105"/>
                    </a:cubicBezTo>
                    <a:cubicBezTo>
                      <a:pt x="84" y="69"/>
                      <a:pt x="84" y="66"/>
                      <a:pt x="84" y="66"/>
                    </a:cubicBezTo>
                    <a:cubicBezTo>
                      <a:pt x="72" y="66"/>
                      <a:pt x="72" y="66"/>
                      <a:pt x="72" y="66"/>
                    </a:cubicBezTo>
                    <a:cubicBezTo>
                      <a:pt x="73" y="80"/>
                      <a:pt x="71" y="89"/>
                      <a:pt x="67" y="96"/>
                    </a:cubicBezTo>
                    <a:cubicBezTo>
                      <a:pt x="63" y="102"/>
                      <a:pt x="55" y="108"/>
                      <a:pt x="42" y="114"/>
                    </a:cubicBezTo>
                    <a:cubicBezTo>
                      <a:pt x="40" y="111"/>
                      <a:pt x="38" y="108"/>
                      <a:pt x="35" y="108"/>
                    </a:cubicBezTo>
                    <a:cubicBezTo>
                      <a:pt x="48" y="103"/>
                      <a:pt x="56" y="99"/>
                      <a:pt x="59" y="94"/>
                    </a:cubicBezTo>
                    <a:cubicBezTo>
                      <a:pt x="63" y="89"/>
                      <a:pt x="65" y="80"/>
                      <a:pt x="66" y="66"/>
                    </a:cubicBezTo>
                    <a:close/>
                    <a:moveTo>
                      <a:pt x="60" y="0"/>
                    </a:moveTo>
                    <a:cubicBezTo>
                      <a:pt x="66" y="6"/>
                      <a:pt x="70" y="13"/>
                      <a:pt x="74" y="19"/>
                    </a:cubicBezTo>
                    <a:cubicBezTo>
                      <a:pt x="67" y="23"/>
                      <a:pt x="67" y="23"/>
                      <a:pt x="67" y="23"/>
                    </a:cubicBezTo>
                    <a:cubicBezTo>
                      <a:pt x="63" y="15"/>
                      <a:pt x="58" y="9"/>
                      <a:pt x="54" y="5"/>
                    </a:cubicBezTo>
                    <a:cubicBezTo>
                      <a:pt x="60" y="0"/>
                      <a:pt x="60" y="0"/>
                      <a:pt x="60" y="0"/>
                    </a:cubicBezTo>
                    <a:close/>
                    <a:moveTo>
                      <a:pt x="61" y="35"/>
                    </a:moveTo>
                    <a:cubicBezTo>
                      <a:pt x="61" y="60"/>
                      <a:pt x="61" y="60"/>
                      <a:pt x="61" y="60"/>
                    </a:cubicBezTo>
                    <a:cubicBezTo>
                      <a:pt x="97" y="60"/>
                      <a:pt x="97" y="60"/>
                      <a:pt x="97" y="60"/>
                    </a:cubicBezTo>
                    <a:cubicBezTo>
                      <a:pt x="97" y="35"/>
                      <a:pt x="97" y="35"/>
                      <a:pt x="97" y="35"/>
                    </a:cubicBezTo>
                    <a:cubicBezTo>
                      <a:pt x="61" y="35"/>
                      <a:pt x="61" y="35"/>
                      <a:pt x="61" y="3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7" name="Freeform 250"/>
              <p:cNvSpPr>
                <a:spLocks noEditPoints="1"/>
              </p:cNvSpPr>
              <p:nvPr/>
            </p:nvSpPr>
            <p:spPr bwMode="auto">
              <a:xfrm>
                <a:off x="7231063" y="-892175"/>
                <a:ext cx="196850" cy="207963"/>
              </a:xfrm>
              <a:custGeom>
                <a:avLst/>
                <a:gdLst>
                  <a:gd name="T0" fmla="*/ 40 w 108"/>
                  <a:gd name="T1" fmla="*/ 52 h 114"/>
                  <a:gd name="T2" fmla="*/ 14 w 108"/>
                  <a:gd name="T3" fmla="*/ 23 h 114"/>
                  <a:gd name="T4" fmla="*/ 6 w 108"/>
                  <a:gd name="T5" fmla="*/ 17 h 114"/>
                  <a:gd name="T6" fmla="*/ 36 w 108"/>
                  <a:gd name="T7" fmla="*/ 18 h 114"/>
                  <a:gd name="T8" fmla="*/ 29 w 108"/>
                  <a:gd name="T9" fmla="*/ 1 h 114"/>
                  <a:gd name="T10" fmla="*/ 37 w 108"/>
                  <a:gd name="T11" fmla="*/ 18 h 114"/>
                  <a:gd name="T12" fmla="*/ 73 w 108"/>
                  <a:gd name="T13" fmla="*/ 0 h 114"/>
                  <a:gd name="T14" fmla="*/ 83 w 108"/>
                  <a:gd name="T15" fmla="*/ 6 h 114"/>
                  <a:gd name="T16" fmla="*/ 77 w 108"/>
                  <a:gd name="T17" fmla="*/ 9 h 114"/>
                  <a:gd name="T18" fmla="*/ 71 w 108"/>
                  <a:gd name="T19" fmla="*/ 18 h 114"/>
                  <a:gd name="T20" fmla="*/ 101 w 108"/>
                  <a:gd name="T21" fmla="*/ 17 h 114"/>
                  <a:gd name="T22" fmla="*/ 94 w 108"/>
                  <a:gd name="T23" fmla="*/ 23 h 114"/>
                  <a:gd name="T24" fmla="*/ 68 w 108"/>
                  <a:gd name="T25" fmla="*/ 52 h 114"/>
                  <a:gd name="T26" fmla="*/ 108 w 108"/>
                  <a:gd name="T27" fmla="*/ 51 h 114"/>
                  <a:gd name="T28" fmla="*/ 101 w 108"/>
                  <a:gd name="T29" fmla="*/ 58 h 114"/>
                  <a:gd name="T30" fmla="*/ 0 w 108"/>
                  <a:gd name="T31" fmla="*/ 58 h 114"/>
                  <a:gd name="T32" fmla="*/ 7 w 108"/>
                  <a:gd name="T33" fmla="*/ 52 h 114"/>
                  <a:gd name="T34" fmla="*/ 19 w 108"/>
                  <a:gd name="T35" fmla="*/ 27 h 114"/>
                  <a:gd name="T36" fmla="*/ 32 w 108"/>
                  <a:gd name="T37" fmla="*/ 43 h 114"/>
                  <a:gd name="T38" fmla="*/ 14 w 108"/>
                  <a:gd name="T39" fmla="*/ 32 h 114"/>
                  <a:gd name="T40" fmla="*/ 20 w 108"/>
                  <a:gd name="T41" fmla="*/ 114 h 114"/>
                  <a:gd name="T42" fmla="*/ 21 w 108"/>
                  <a:gd name="T43" fmla="*/ 104 h 114"/>
                  <a:gd name="T44" fmla="*/ 20 w 108"/>
                  <a:gd name="T45" fmla="*/ 70 h 114"/>
                  <a:gd name="T46" fmla="*/ 29 w 108"/>
                  <a:gd name="T47" fmla="*/ 67 h 114"/>
                  <a:gd name="T48" fmla="*/ 89 w 108"/>
                  <a:gd name="T49" fmla="*/ 67 h 114"/>
                  <a:gd name="T50" fmla="*/ 88 w 108"/>
                  <a:gd name="T51" fmla="*/ 104 h 114"/>
                  <a:gd name="T52" fmla="*/ 80 w 108"/>
                  <a:gd name="T53" fmla="*/ 114 h 114"/>
                  <a:gd name="T54" fmla="*/ 27 w 108"/>
                  <a:gd name="T55" fmla="*/ 106 h 114"/>
                  <a:gd name="T56" fmla="*/ 28 w 108"/>
                  <a:gd name="T57" fmla="*/ 114 h 114"/>
                  <a:gd name="T58" fmla="*/ 28 w 108"/>
                  <a:gd name="T59" fmla="*/ 84 h 114"/>
                  <a:gd name="T60" fmla="*/ 81 w 108"/>
                  <a:gd name="T61" fmla="*/ 73 h 114"/>
                  <a:gd name="T62" fmla="*/ 28 w 108"/>
                  <a:gd name="T63" fmla="*/ 90 h 114"/>
                  <a:gd name="T64" fmla="*/ 81 w 108"/>
                  <a:gd name="T65" fmla="*/ 101 h 114"/>
                  <a:gd name="T66" fmla="*/ 28 w 108"/>
                  <a:gd name="T67" fmla="*/ 90 h 114"/>
                  <a:gd name="T68" fmla="*/ 47 w 108"/>
                  <a:gd name="T69" fmla="*/ 52 h 114"/>
                  <a:gd name="T70" fmla="*/ 62 w 108"/>
                  <a:gd name="T71" fmla="*/ 23 h 114"/>
                  <a:gd name="T72" fmla="*/ 75 w 108"/>
                  <a:gd name="T73" fmla="*/ 45 h 114"/>
                  <a:gd name="T74" fmla="*/ 95 w 108"/>
                  <a:gd name="T75" fmla="*/ 31 h 114"/>
                  <a:gd name="T76" fmla="*/ 94 w 108"/>
                  <a:gd name="T77" fmla="*/ 33 h 114"/>
                  <a:gd name="T78" fmla="*/ 81 w 108"/>
                  <a:gd name="T79" fmla="*/ 4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8" h="114">
                    <a:moveTo>
                      <a:pt x="7" y="52"/>
                    </a:moveTo>
                    <a:cubicBezTo>
                      <a:pt x="40" y="52"/>
                      <a:pt x="40" y="52"/>
                      <a:pt x="40" y="52"/>
                    </a:cubicBezTo>
                    <a:cubicBezTo>
                      <a:pt x="40" y="23"/>
                      <a:pt x="40" y="23"/>
                      <a:pt x="40" y="23"/>
                    </a:cubicBezTo>
                    <a:cubicBezTo>
                      <a:pt x="14" y="23"/>
                      <a:pt x="14" y="23"/>
                      <a:pt x="14" y="23"/>
                    </a:cubicBezTo>
                    <a:cubicBezTo>
                      <a:pt x="12" y="23"/>
                      <a:pt x="9" y="24"/>
                      <a:pt x="6" y="24"/>
                    </a:cubicBezTo>
                    <a:cubicBezTo>
                      <a:pt x="6" y="17"/>
                      <a:pt x="6" y="17"/>
                      <a:pt x="6" y="17"/>
                    </a:cubicBezTo>
                    <a:cubicBezTo>
                      <a:pt x="8" y="17"/>
                      <a:pt x="11" y="18"/>
                      <a:pt x="14" y="18"/>
                    </a:cubicBezTo>
                    <a:cubicBezTo>
                      <a:pt x="36" y="18"/>
                      <a:pt x="36" y="18"/>
                      <a:pt x="36" y="18"/>
                    </a:cubicBezTo>
                    <a:cubicBezTo>
                      <a:pt x="31" y="12"/>
                      <a:pt x="27" y="9"/>
                      <a:pt x="24" y="6"/>
                    </a:cubicBezTo>
                    <a:cubicBezTo>
                      <a:pt x="29" y="1"/>
                      <a:pt x="29" y="1"/>
                      <a:pt x="29" y="1"/>
                    </a:cubicBezTo>
                    <a:cubicBezTo>
                      <a:pt x="33" y="4"/>
                      <a:pt x="37" y="8"/>
                      <a:pt x="42" y="13"/>
                    </a:cubicBezTo>
                    <a:cubicBezTo>
                      <a:pt x="37" y="18"/>
                      <a:pt x="37" y="18"/>
                      <a:pt x="37" y="18"/>
                    </a:cubicBezTo>
                    <a:cubicBezTo>
                      <a:pt x="63" y="18"/>
                      <a:pt x="63" y="18"/>
                      <a:pt x="63" y="18"/>
                    </a:cubicBezTo>
                    <a:cubicBezTo>
                      <a:pt x="68" y="10"/>
                      <a:pt x="71" y="4"/>
                      <a:pt x="73" y="0"/>
                    </a:cubicBezTo>
                    <a:cubicBezTo>
                      <a:pt x="82" y="5"/>
                      <a:pt x="82" y="5"/>
                      <a:pt x="82" y="5"/>
                    </a:cubicBezTo>
                    <a:cubicBezTo>
                      <a:pt x="83" y="5"/>
                      <a:pt x="83" y="6"/>
                      <a:pt x="83" y="6"/>
                    </a:cubicBezTo>
                    <a:cubicBezTo>
                      <a:pt x="83" y="6"/>
                      <a:pt x="82" y="7"/>
                      <a:pt x="81" y="7"/>
                    </a:cubicBezTo>
                    <a:cubicBezTo>
                      <a:pt x="79" y="8"/>
                      <a:pt x="77" y="8"/>
                      <a:pt x="77" y="9"/>
                    </a:cubicBezTo>
                    <a:cubicBezTo>
                      <a:pt x="76" y="10"/>
                      <a:pt x="75" y="11"/>
                      <a:pt x="74" y="13"/>
                    </a:cubicBezTo>
                    <a:cubicBezTo>
                      <a:pt x="73" y="15"/>
                      <a:pt x="72" y="17"/>
                      <a:pt x="71" y="18"/>
                    </a:cubicBezTo>
                    <a:cubicBezTo>
                      <a:pt x="94" y="18"/>
                      <a:pt x="94" y="18"/>
                      <a:pt x="94" y="18"/>
                    </a:cubicBezTo>
                    <a:cubicBezTo>
                      <a:pt x="97" y="18"/>
                      <a:pt x="99" y="17"/>
                      <a:pt x="101" y="17"/>
                    </a:cubicBezTo>
                    <a:cubicBezTo>
                      <a:pt x="101" y="24"/>
                      <a:pt x="101" y="24"/>
                      <a:pt x="101" y="24"/>
                    </a:cubicBezTo>
                    <a:cubicBezTo>
                      <a:pt x="99" y="24"/>
                      <a:pt x="97" y="23"/>
                      <a:pt x="94" y="23"/>
                    </a:cubicBezTo>
                    <a:cubicBezTo>
                      <a:pt x="68" y="23"/>
                      <a:pt x="68" y="23"/>
                      <a:pt x="68" y="23"/>
                    </a:cubicBezTo>
                    <a:cubicBezTo>
                      <a:pt x="68" y="52"/>
                      <a:pt x="68" y="52"/>
                      <a:pt x="68" y="52"/>
                    </a:cubicBezTo>
                    <a:cubicBezTo>
                      <a:pt x="101" y="52"/>
                      <a:pt x="101" y="52"/>
                      <a:pt x="101" y="52"/>
                    </a:cubicBezTo>
                    <a:cubicBezTo>
                      <a:pt x="103" y="52"/>
                      <a:pt x="105" y="52"/>
                      <a:pt x="108" y="51"/>
                    </a:cubicBezTo>
                    <a:cubicBezTo>
                      <a:pt x="108" y="58"/>
                      <a:pt x="108" y="58"/>
                      <a:pt x="108" y="58"/>
                    </a:cubicBezTo>
                    <a:cubicBezTo>
                      <a:pt x="106" y="58"/>
                      <a:pt x="104" y="58"/>
                      <a:pt x="101" y="58"/>
                    </a:cubicBezTo>
                    <a:cubicBezTo>
                      <a:pt x="7" y="58"/>
                      <a:pt x="7" y="58"/>
                      <a:pt x="7" y="58"/>
                    </a:cubicBezTo>
                    <a:cubicBezTo>
                      <a:pt x="5" y="58"/>
                      <a:pt x="2" y="58"/>
                      <a:pt x="0" y="58"/>
                    </a:cubicBezTo>
                    <a:cubicBezTo>
                      <a:pt x="0" y="51"/>
                      <a:pt x="0" y="51"/>
                      <a:pt x="0" y="51"/>
                    </a:cubicBezTo>
                    <a:cubicBezTo>
                      <a:pt x="2" y="52"/>
                      <a:pt x="4" y="52"/>
                      <a:pt x="7" y="52"/>
                    </a:cubicBezTo>
                    <a:close/>
                    <a:moveTo>
                      <a:pt x="14" y="32"/>
                    </a:moveTo>
                    <a:cubicBezTo>
                      <a:pt x="19" y="27"/>
                      <a:pt x="19" y="27"/>
                      <a:pt x="19" y="27"/>
                    </a:cubicBezTo>
                    <a:cubicBezTo>
                      <a:pt x="20" y="27"/>
                      <a:pt x="20" y="28"/>
                      <a:pt x="20" y="29"/>
                    </a:cubicBezTo>
                    <a:cubicBezTo>
                      <a:pt x="25" y="34"/>
                      <a:pt x="29" y="39"/>
                      <a:pt x="32" y="43"/>
                    </a:cubicBezTo>
                    <a:cubicBezTo>
                      <a:pt x="26" y="47"/>
                      <a:pt x="26" y="47"/>
                      <a:pt x="26" y="47"/>
                    </a:cubicBezTo>
                    <a:cubicBezTo>
                      <a:pt x="22" y="42"/>
                      <a:pt x="18" y="37"/>
                      <a:pt x="14" y="32"/>
                    </a:cubicBezTo>
                    <a:close/>
                    <a:moveTo>
                      <a:pt x="28" y="114"/>
                    </a:moveTo>
                    <a:cubicBezTo>
                      <a:pt x="20" y="114"/>
                      <a:pt x="20" y="114"/>
                      <a:pt x="20" y="114"/>
                    </a:cubicBezTo>
                    <a:cubicBezTo>
                      <a:pt x="20" y="114"/>
                      <a:pt x="20" y="113"/>
                      <a:pt x="20" y="112"/>
                    </a:cubicBezTo>
                    <a:cubicBezTo>
                      <a:pt x="21" y="110"/>
                      <a:pt x="21" y="106"/>
                      <a:pt x="21" y="104"/>
                    </a:cubicBezTo>
                    <a:cubicBezTo>
                      <a:pt x="21" y="75"/>
                      <a:pt x="21" y="75"/>
                      <a:pt x="21" y="75"/>
                    </a:cubicBezTo>
                    <a:cubicBezTo>
                      <a:pt x="21" y="74"/>
                      <a:pt x="21" y="72"/>
                      <a:pt x="20" y="70"/>
                    </a:cubicBezTo>
                    <a:cubicBezTo>
                      <a:pt x="20" y="69"/>
                      <a:pt x="20" y="68"/>
                      <a:pt x="20" y="67"/>
                    </a:cubicBezTo>
                    <a:cubicBezTo>
                      <a:pt x="22" y="67"/>
                      <a:pt x="25" y="67"/>
                      <a:pt x="29" y="67"/>
                    </a:cubicBezTo>
                    <a:cubicBezTo>
                      <a:pt x="80" y="67"/>
                      <a:pt x="80" y="67"/>
                      <a:pt x="80" y="67"/>
                    </a:cubicBezTo>
                    <a:cubicBezTo>
                      <a:pt x="83" y="67"/>
                      <a:pt x="86" y="67"/>
                      <a:pt x="89" y="67"/>
                    </a:cubicBezTo>
                    <a:cubicBezTo>
                      <a:pt x="88" y="69"/>
                      <a:pt x="88" y="72"/>
                      <a:pt x="88" y="75"/>
                    </a:cubicBezTo>
                    <a:cubicBezTo>
                      <a:pt x="88" y="104"/>
                      <a:pt x="88" y="104"/>
                      <a:pt x="88" y="104"/>
                    </a:cubicBezTo>
                    <a:cubicBezTo>
                      <a:pt x="88" y="107"/>
                      <a:pt x="88" y="112"/>
                      <a:pt x="89" y="114"/>
                    </a:cubicBezTo>
                    <a:cubicBezTo>
                      <a:pt x="80" y="114"/>
                      <a:pt x="80" y="114"/>
                      <a:pt x="80" y="114"/>
                    </a:cubicBezTo>
                    <a:cubicBezTo>
                      <a:pt x="81" y="112"/>
                      <a:pt x="81" y="108"/>
                      <a:pt x="81" y="106"/>
                    </a:cubicBezTo>
                    <a:cubicBezTo>
                      <a:pt x="27" y="106"/>
                      <a:pt x="27" y="106"/>
                      <a:pt x="27" y="106"/>
                    </a:cubicBezTo>
                    <a:cubicBezTo>
                      <a:pt x="27" y="107"/>
                      <a:pt x="27" y="110"/>
                      <a:pt x="28" y="112"/>
                    </a:cubicBezTo>
                    <a:cubicBezTo>
                      <a:pt x="28" y="113"/>
                      <a:pt x="28" y="114"/>
                      <a:pt x="28" y="114"/>
                    </a:cubicBezTo>
                    <a:close/>
                    <a:moveTo>
                      <a:pt x="28" y="73"/>
                    </a:moveTo>
                    <a:cubicBezTo>
                      <a:pt x="28" y="84"/>
                      <a:pt x="28" y="84"/>
                      <a:pt x="28" y="84"/>
                    </a:cubicBezTo>
                    <a:cubicBezTo>
                      <a:pt x="81" y="84"/>
                      <a:pt x="81" y="84"/>
                      <a:pt x="81" y="84"/>
                    </a:cubicBezTo>
                    <a:cubicBezTo>
                      <a:pt x="81" y="73"/>
                      <a:pt x="81" y="73"/>
                      <a:pt x="81" y="73"/>
                    </a:cubicBezTo>
                    <a:cubicBezTo>
                      <a:pt x="28" y="73"/>
                      <a:pt x="28" y="73"/>
                      <a:pt x="28" y="73"/>
                    </a:cubicBezTo>
                    <a:close/>
                    <a:moveTo>
                      <a:pt x="28" y="90"/>
                    </a:moveTo>
                    <a:cubicBezTo>
                      <a:pt x="28" y="101"/>
                      <a:pt x="28" y="101"/>
                      <a:pt x="28" y="101"/>
                    </a:cubicBezTo>
                    <a:cubicBezTo>
                      <a:pt x="81" y="101"/>
                      <a:pt x="81" y="101"/>
                      <a:pt x="81" y="101"/>
                    </a:cubicBezTo>
                    <a:cubicBezTo>
                      <a:pt x="81" y="90"/>
                      <a:pt x="81" y="90"/>
                      <a:pt x="81" y="90"/>
                    </a:cubicBezTo>
                    <a:cubicBezTo>
                      <a:pt x="28" y="90"/>
                      <a:pt x="28" y="90"/>
                      <a:pt x="28" y="90"/>
                    </a:cubicBezTo>
                    <a:close/>
                    <a:moveTo>
                      <a:pt x="47" y="23"/>
                    </a:moveTo>
                    <a:cubicBezTo>
                      <a:pt x="47" y="52"/>
                      <a:pt x="47" y="52"/>
                      <a:pt x="47" y="52"/>
                    </a:cubicBezTo>
                    <a:cubicBezTo>
                      <a:pt x="62" y="52"/>
                      <a:pt x="62" y="52"/>
                      <a:pt x="62" y="52"/>
                    </a:cubicBezTo>
                    <a:cubicBezTo>
                      <a:pt x="62" y="23"/>
                      <a:pt x="62" y="23"/>
                      <a:pt x="62" y="23"/>
                    </a:cubicBezTo>
                    <a:cubicBezTo>
                      <a:pt x="47" y="23"/>
                      <a:pt x="47" y="23"/>
                      <a:pt x="47" y="23"/>
                    </a:cubicBezTo>
                    <a:close/>
                    <a:moveTo>
                      <a:pt x="75" y="45"/>
                    </a:moveTo>
                    <a:cubicBezTo>
                      <a:pt x="82" y="37"/>
                      <a:pt x="86" y="31"/>
                      <a:pt x="88" y="26"/>
                    </a:cubicBezTo>
                    <a:cubicBezTo>
                      <a:pt x="95" y="31"/>
                      <a:pt x="95" y="31"/>
                      <a:pt x="95" y="31"/>
                    </a:cubicBezTo>
                    <a:cubicBezTo>
                      <a:pt x="96" y="32"/>
                      <a:pt x="96" y="32"/>
                      <a:pt x="96" y="32"/>
                    </a:cubicBezTo>
                    <a:cubicBezTo>
                      <a:pt x="94" y="33"/>
                      <a:pt x="94" y="33"/>
                      <a:pt x="94" y="33"/>
                    </a:cubicBezTo>
                    <a:cubicBezTo>
                      <a:pt x="93" y="34"/>
                      <a:pt x="92" y="35"/>
                      <a:pt x="91" y="36"/>
                    </a:cubicBezTo>
                    <a:cubicBezTo>
                      <a:pt x="88" y="40"/>
                      <a:pt x="85" y="44"/>
                      <a:pt x="81" y="49"/>
                    </a:cubicBezTo>
                    <a:cubicBezTo>
                      <a:pt x="75" y="45"/>
                      <a:pt x="75" y="45"/>
                      <a:pt x="75"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8" name="Freeform 251"/>
              <p:cNvSpPr>
                <a:spLocks noEditPoints="1"/>
              </p:cNvSpPr>
              <p:nvPr/>
            </p:nvSpPr>
            <p:spPr bwMode="auto">
              <a:xfrm>
                <a:off x="7459663" y="-869950"/>
                <a:ext cx="111125" cy="161925"/>
              </a:xfrm>
              <a:custGeom>
                <a:avLst/>
                <a:gdLst>
                  <a:gd name="T0" fmla="*/ 8 w 61"/>
                  <a:gd name="T1" fmla="*/ 89 h 89"/>
                  <a:gd name="T2" fmla="*/ 0 w 61"/>
                  <a:gd name="T3" fmla="*/ 89 h 89"/>
                  <a:gd name="T4" fmla="*/ 0 w 61"/>
                  <a:gd name="T5" fmla="*/ 0 h 89"/>
                  <a:gd name="T6" fmla="*/ 32 w 61"/>
                  <a:gd name="T7" fmla="*/ 0 h 89"/>
                  <a:gd name="T8" fmla="*/ 61 w 61"/>
                  <a:gd name="T9" fmla="*/ 25 h 89"/>
                  <a:gd name="T10" fmla="*/ 27 w 61"/>
                  <a:gd name="T11" fmla="*/ 50 h 89"/>
                  <a:gd name="T12" fmla="*/ 8 w 61"/>
                  <a:gd name="T13" fmla="*/ 50 h 89"/>
                  <a:gd name="T14" fmla="*/ 8 w 61"/>
                  <a:gd name="T15" fmla="*/ 89 h 89"/>
                  <a:gd name="T16" fmla="*/ 8 w 61"/>
                  <a:gd name="T17" fmla="*/ 42 h 89"/>
                  <a:gd name="T18" fmla="*/ 27 w 61"/>
                  <a:gd name="T19" fmla="*/ 42 h 89"/>
                  <a:gd name="T20" fmla="*/ 53 w 61"/>
                  <a:gd name="T21" fmla="*/ 24 h 89"/>
                  <a:gd name="T22" fmla="*/ 29 w 61"/>
                  <a:gd name="T23" fmla="*/ 7 h 89"/>
                  <a:gd name="T24" fmla="*/ 8 w 61"/>
                  <a:gd name="T25" fmla="*/ 7 h 89"/>
                  <a:gd name="T26" fmla="*/ 8 w 61"/>
                  <a:gd name="T27" fmla="*/ 4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1" h="89">
                    <a:moveTo>
                      <a:pt x="8" y="89"/>
                    </a:moveTo>
                    <a:cubicBezTo>
                      <a:pt x="0" y="89"/>
                      <a:pt x="0" y="89"/>
                      <a:pt x="0" y="89"/>
                    </a:cubicBezTo>
                    <a:cubicBezTo>
                      <a:pt x="0" y="0"/>
                      <a:pt x="0" y="0"/>
                      <a:pt x="0" y="0"/>
                    </a:cubicBezTo>
                    <a:cubicBezTo>
                      <a:pt x="32" y="0"/>
                      <a:pt x="32" y="0"/>
                      <a:pt x="32" y="0"/>
                    </a:cubicBezTo>
                    <a:cubicBezTo>
                      <a:pt x="51" y="0"/>
                      <a:pt x="61" y="8"/>
                      <a:pt x="61" y="25"/>
                    </a:cubicBezTo>
                    <a:cubicBezTo>
                      <a:pt x="60" y="41"/>
                      <a:pt x="49" y="49"/>
                      <a:pt x="27" y="50"/>
                    </a:cubicBezTo>
                    <a:cubicBezTo>
                      <a:pt x="8" y="50"/>
                      <a:pt x="8" y="50"/>
                      <a:pt x="8" y="50"/>
                    </a:cubicBezTo>
                    <a:cubicBezTo>
                      <a:pt x="8" y="89"/>
                      <a:pt x="8" y="89"/>
                      <a:pt x="8" y="89"/>
                    </a:cubicBezTo>
                    <a:close/>
                    <a:moveTo>
                      <a:pt x="8" y="42"/>
                    </a:moveTo>
                    <a:cubicBezTo>
                      <a:pt x="27" y="42"/>
                      <a:pt x="27" y="42"/>
                      <a:pt x="27" y="42"/>
                    </a:cubicBezTo>
                    <a:cubicBezTo>
                      <a:pt x="45" y="43"/>
                      <a:pt x="53" y="37"/>
                      <a:pt x="53" y="24"/>
                    </a:cubicBezTo>
                    <a:cubicBezTo>
                      <a:pt x="53" y="13"/>
                      <a:pt x="45" y="7"/>
                      <a:pt x="29" y="7"/>
                    </a:cubicBezTo>
                    <a:cubicBezTo>
                      <a:pt x="8" y="7"/>
                      <a:pt x="8" y="7"/>
                      <a:pt x="8" y="7"/>
                    </a:cubicBezTo>
                    <a:cubicBezTo>
                      <a:pt x="8" y="42"/>
                      <a:pt x="8" y="42"/>
                      <a:pt x="8"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9" name="Freeform 252"/>
              <p:cNvSpPr>
                <a:spLocks noEditPoints="1"/>
              </p:cNvSpPr>
              <p:nvPr/>
            </p:nvSpPr>
            <p:spPr bwMode="auto">
              <a:xfrm>
                <a:off x="7596188" y="-869950"/>
                <a:ext cx="112712" cy="161925"/>
              </a:xfrm>
              <a:custGeom>
                <a:avLst/>
                <a:gdLst>
                  <a:gd name="T0" fmla="*/ 8 w 62"/>
                  <a:gd name="T1" fmla="*/ 89 h 89"/>
                  <a:gd name="T2" fmla="*/ 0 w 62"/>
                  <a:gd name="T3" fmla="*/ 89 h 89"/>
                  <a:gd name="T4" fmla="*/ 0 w 62"/>
                  <a:gd name="T5" fmla="*/ 0 h 89"/>
                  <a:gd name="T6" fmla="*/ 32 w 62"/>
                  <a:gd name="T7" fmla="*/ 0 h 89"/>
                  <a:gd name="T8" fmla="*/ 61 w 62"/>
                  <a:gd name="T9" fmla="*/ 25 h 89"/>
                  <a:gd name="T10" fmla="*/ 28 w 62"/>
                  <a:gd name="T11" fmla="*/ 50 h 89"/>
                  <a:gd name="T12" fmla="*/ 8 w 62"/>
                  <a:gd name="T13" fmla="*/ 50 h 89"/>
                  <a:gd name="T14" fmla="*/ 8 w 62"/>
                  <a:gd name="T15" fmla="*/ 89 h 89"/>
                  <a:gd name="T16" fmla="*/ 8 w 62"/>
                  <a:gd name="T17" fmla="*/ 42 h 89"/>
                  <a:gd name="T18" fmla="*/ 28 w 62"/>
                  <a:gd name="T19" fmla="*/ 42 h 89"/>
                  <a:gd name="T20" fmla="*/ 53 w 62"/>
                  <a:gd name="T21" fmla="*/ 24 h 89"/>
                  <a:gd name="T22" fmla="*/ 30 w 62"/>
                  <a:gd name="T23" fmla="*/ 7 h 89"/>
                  <a:gd name="T24" fmla="*/ 8 w 62"/>
                  <a:gd name="T25" fmla="*/ 7 h 89"/>
                  <a:gd name="T26" fmla="*/ 8 w 62"/>
                  <a:gd name="T27" fmla="*/ 4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2" h="89">
                    <a:moveTo>
                      <a:pt x="8" y="89"/>
                    </a:moveTo>
                    <a:cubicBezTo>
                      <a:pt x="0" y="89"/>
                      <a:pt x="0" y="89"/>
                      <a:pt x="0" y="89"/>
                    </a:cubicBezTo>
                    <a:cubicBezTo>
                      <a:pt x="0" y="0"/>
                      <a:pt x="0" y="0"/>
                      <a:pt x="0" y="0"/>
                    </a:cubicBezTo>
                    <a:cubicBezTo>
                      <a:pt x="32" y="0"/>
                      <a:pt x="32" y="0"/>
                      <a:pt x="32" y="0"/>
                    </a:cubicBezTo>
                    <a:cubicBezTo>
                      <a:pt x="52" y="0"/>
                      <a:pt x="62" y="8"/>
                      <a:pt x="61" y="25"/>
                    </a:cubicBezTo>
                    <a:cubicBezTo>
                      <a:pt x="61" y="41"/>
                      <a:pt x="50" y="49"/>
                      <a:pt x="28" y="50"/>
                    </a:cubicBezTo>
                    <a:cubicBezTo>
                      <a:pt x="8" y="50"/>
                      <a:pt x="8" y="50"/>
                      <a:pt x="8" y="50"/>
                    </a:cubicBezTo>
                    <a:cubicBezTo>
                      <a:pt x="8" y="89"/>
                      <a:pt x="8" y="89"/>
                      <a:pt x="8" y="89"/>
                    </a:cubicBezTo>
                    <a:close/>
                    <a:moveTo>
                      <a:pt x="8" y="42"/>
                    </a:moveTo>
                    <a:cubicBezTo>
                      <a:pt x="28" y="42"/>
                      <a:pt x="28" y="42"/>
                      <a:pt x="28" y="42"/>
                    </a:cubicBezTo>
                    <a:cubicBezTo>
                      <a:pt x="45" y="43"/>
                      <a:pt x="54" y="37"/>
                      <a:pt x="53" y="24"/>
                    </a:cubicBezTo>
                    <a:cubicBezTo>
                      <a:pt x="53" y="13"/>
                      <a:pt x="45" y="7"/>
                      <a:pt x="30" y="7"/>
                    </a:cubicBezTo>
                    <a:cubicBezTo>
                      <a:pt x="8" y="7"/>
                      <a:pt x="8" y="7"/>
                      <a:pt x="8" y="7"/>
                    </a:cubicBezTo>
                    <a:cubicBezTo>
                      <a:pt x="8" y="42"/>
                      <a:pt x="8" y="42"/>
                      <a:pt x="8"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0" name="Freeform 253"/>
              <p:cNvSpPr/>
              <p:nvPr/>
            </p:nvSpPr>
            <p:spPr bwMode="auto">
              <a:xfrm>
                <a:off x="7720013" y="-869950"/>
                <a:ext cx="117475" cy="161925"/>
              </a:xfrm>
              <a:custGeom>
                <a:avLst/>
                <a:gdLst>
                  <a:gd name="T0" fmla="*/ 0 w 74"/>
                  <a:gd name="T1" fmla="*/ 8 h 102"/>
                  <a:gd name="T2" fmla="*/ 0 w 74"/>
                  <a:gd name="T3" fmla="*/ 0 h 102"/>
                  <a:gd name="T4" fmla="*/ 74 w 74"/>
                  <a:gd name="T5" fmla="*/ 0 h 102"/>
                  <a:gd name="T6" fmla="*/ 74 w 74"/>
                  <a:gd name="T7" fmla="*/ 8 h 102"/>
                  <a:gd name="T8" fmla="*/ 42 w 74"/>
                  <a:gd name="T9" fmla="*/ 8 h 102"/>
                  <a:gd name="T10" fmla="*/ 42 w 74"/>
                  <a:gd name="T11" fmla="*/ 102 h 102"/>
                  <a:gd name="T12" fmla="*/ 32 w 74"/>
                  <a:gd name="T13" fmla="*/ 102 h 102"/>
                  <a:gd name="T14" fmla="*/ 32 w 74"/>
                  <a:gd name="T15" fmla="*/ 8 h 102"/>
                  <a:gd name="T16" fmla="*/ 0 w 74"/>
                  <a:gd name="T17" fmla="*/ 8 h 102"/>
                  <a:gd name="T18" fmla="*/ 0 w 74"/>
                  <a:gd name="T19" fmla="*/ 8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4" h="102">
                    <a:moveTo>
                      <a:pt x="0" y="8"/>
                    </a:moveTo>
                    <a:lnTo>
                      <a:pt x="0" y="0"/>
                    </a:lnTo>
                    <a:lnTo>
                      <a:pt x="74" y="0"/>
                    </a:lnTo>
                    <a:lnTo>
                      <a:pt x="74" y="8"/>
                    </a:lnTo>
                    <a:lnTo>
                      <a:pt x="42" y="8"/>
                    </a:lnTo>
                    <a:lnTo>
                      <a:pt x="42" y="102"/>
                    </a:lnTo>
                    <a:lnTo>
                      <a:pt x="32" y="102"/>
                    </a:lnTo>
                    <a:lnTo>
                      <a:pt x="32" y="8"/>
                    </a:lnTo>
                    <a:lnTo>
                      <a:pt x="0" y="8"/>
                    </a:lnTo>
                    <a:lnTo>
                      <a:pt x="0" y="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1" name="Freeform 254"/>
              <p:cNvSpPr/>
              <p:nvPr/>
            </p:nvSpPr>
            <p:spPr bwMode="auto">
              <a:xfrm>
                <a:off x="7172325" y="-1485900"/>
                <a:ext cx="298450" cy="544513"/>
              </a:xfrm>
              <a:custGeom>
                <a:avLst/>
                <a:gdLst>
                  <a:gd name="T0" fmla="*/ 0 w 188"/>
                  <a:gd name="T1" fmla="*/ 0 h 343"/>
                  <a:gd name="T2" fmla="*/ 0 w 188"/>
                  <a:gd name="T3" fmla="*/ 343 h 343"/>
                  <a:gd name="T4" fmla="*/ 188 w 188"/>
                  <a:gd name="T5" fmla="*/ 0 h 343"/>
                  <a:gd name="T6" fmla="*/ 0 w 188"/>
                  <a:gd name="T7" fmla="*/ 0 h 343"/>
                  <a:gd name="T8" fmla="*/ 0 w 188"/>
                  <a:gd name="T9" fmla="*/ 0 h 343"/>
                </a:gdLst>
                <a:ahLst/>
                <a:cxnLst>
                  <a:cxn ang="0">
                    <a:pos x="T0" y="T1"/>
                  </a:cxn>
                  <a:cxn ang="0">
                    <a:pos x="T2" y="T3"/>
                  </a:cxn>
                  <a:cxn ang="0">
                    <a:pos x="T4" y="T5"/>
                  </a:cxn>
                  <a:cxn ang="0">
                    <a:pos x="T6" y="T7"/>
                  </a:cxn>
                  <a:cxn ang="0">
                    <a:pos x="T8" y="T9"/>
                  </a:cxn>
                </a:cxnLst>
                <a:rect l="0" t="0" r="r" b="b"/>
                <a:pathLst>
                  <a:path w="188" h="343">
                    <a:moveTo>
                      <a:pt x="0" y="0"/>
                    </a:moveTo>
                    <a:lnTo>
                      <a:pt x="0" y="343"/>
                    </a:lnTo>
                    <a:lnTo>
                      <a:pt x="188"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2" name="Freeform 255"/>
              <p:cNvSpPr/>
              <p:nvPr/>
            </p:nvSpPr>
            <p:spPr bwMode="auto">
              <a:xfrm>
                <a:off x="7305675" y="-1446213"/>
                <a:ext cx="425450" cy="504825"/>
              </a:xfrm>
              <a:custGeom>
                <a:avLst/>
                <a:gdLst>
                  <a:gd name="T0" fmla="*/ 157 w 268"/>
                  <a:gd name="T1" fmla="*/ 0 h 318"/>
                  <a:gd name="T2" fmla="*/ 105 w 268"/>
                  <a:gd name="T3" fmla="*/ 93 h 318"/>
                  <a:gd name="T4" fmla="*/ 146 w 268"/>
                  <a:gd name="T5" fmla="*/ 151 h 318"/>
                  <a:gd name="T6" fmla="*/ 61 w 268"/>
                  <a:gd name="T7" fmla="*/ 176 h 318"/>
                  <a:gd name="T8" fmla="*/ 0 w 268"/>
                  <a:gd name="T9" fmla="*/ 283 h 318"/>
                  <a:gd name="T10" fmla="*/ 119 w 268"/>
                  <a:gd name="T11" fmla="*/ 241 h 318"/>
                  <a:gd name="T12" fmla="*/ 173 w 268"/>
                  <a:gd name="T13" fmla="*/ 318 h 318"/>
                  <a:gd name="T14" fmla="*/ 164 w 268"/>
                  <a:gd name="T15" fmla="*/ 227 h 318"/>
                  <a:gd name="T16" fmla="*/ 268 w 268"/>
                  <a:gd name="T17" fmla="*/ 191 h 318"/>
                  <a:gd name="T18" fmla="*/ 157 w 268"/>
                  <a:gd name="T19" fmla="*/ 0 h 318"/>
                  <a:gd name="T20" fmla="*/ 157 w 268"/>
                  <a:gd name="T21" fmla="*/ 0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8" h="318">
                    <a:moveTo>
                      <a:pt x="157" y="0"/>
                    </a:moveTo>
                    <a:lnTo>
                      <a:pt x="105" y="93"/>
                    </a:lnTo>
                    <a:lnTo>
                      <a:pt x="146" y="151"/>
                    </a:lnTo>
                    <a:lnTo>
                      <a:pt x="61" y="176"/>
                    </a:lnTo>
                    <a:lnTo>
                      <a:pt x="0" y="283"/>
                    </a:lnTo>
                    <a:lnTo>
                      <a:pt x="119" y="241"/>
                    </a:lnTo>
                    <a:lnTo>
                      <a:pt x="173" y="318"/>
                    </a:lnTo>
                    <a:lnTo>
                      <a:pt x="164" y="227"/>
                    </a:lnTo>
                    <a:lnTo>
                      <a:pt x="268" y="191"/>
                    </a:lnTo>
                    <a:lnTo>
                      <a:pt x="157" y="0"/>
                    </a:lnTo>
                    <a:lnTo>
                      <a:pt x="157"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3" name="Freeform 256"/>
              <p:cNvSpPr>
                <a:spLocks noEditPoints="1"/>
              </p:cNvSpPr>
              <p:nvPr/>
            </p:nvSpPr>
            <p:spPr bwMode="auto">
              <a:xfrm>
                <a:off x="699770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35 w 48"/>
                  <a:gd name="T21" fmla="*/ 27 h 48"/>
                  <a:gd name="T22" fmla="*/ 48 w 48"/>
                  <a:gd name="T23" fmla="*/ 48 h 48"/>
                  <a:gd name="T24" fmla="*/ 46 w 48"/>
                  <a:gd name="T25" fmla="*/ 48 h 48"/>
                  <a:gd name="T26" fmla="*/ 33 w 48"/>
                  <a:gd name="T27" fmla="*/ 27 h 48"/>
                  <a:gd name="T28" fmla="*/ 2 w 48"/>
                  <a:gd name="T29" fmla="*/ 27 h 48"/>
                  <a:gd name="T30" fmla="*/ 2 w 48"/>
                  <a:gd name="T31" fmla="*/ 48 h 48"/>
                  <a:gd name="T32" fmla="*/ 0 w 48"/>
                  <a:gd name="T33" fmla="*/ 48 h 48"/>
                  <a:gd name="T34" fmla="*/ 0 w 48"/>
                  <a:gd name="T35" fmla="*/ 0 h 48"/>
                  <a:gd name="T36" fmla="*/ 39 w 48"/>
                  <a:gd name="T37" fmla="*/ 24 h 48"/>
                  <a:gd name="T38" fmla="*/ 43 w 48"/>
                  <a:gd name="T39" fmla="*/ 22 h 48"/>
                  <a:gd name="T40" fmla="*/ 45 w 48"/>
                  <a:gd name="T41" fmla="*/ 18 h 48"/>
                  <a:gd name="T42" fmla="*/ 46 w 48"/>
                  <a:gd name="T43" fmla="*/ 13 h 48"/>
                  <a:gd name="T44" fmla="*/ 45 w 48"/>
                  <a:gd name="T45" fmla="*/ 9 h 48"/>
                  <a:gd name="T46" fmla="*/ 43 w 48"/>
                  <a:gd name="T47" fmla="*/ 6 h 48"/>
                  <a:gd name="T48" fmla="*/ 39 w 48"/>
                  <a:gd name="T49" fmla="*/ 3 h 48"/>
                  <a:gd name="T50" fmla="*/ 35 w 48"/>
                  <a:gd name="T51" fmla="*/ 2 h 48"/>
                  <a:gd name="T52" fmla="*/ 2 w 48"/>
                  <a:gd name="T53" fmla="*/ 2 h 48"/>
                  <a:gd name="T54" fmla="*/ 2 w 48"/>
                  <a:gd name="T55" fmla="*/ 25 h 48"/>
                  <a:gd name="T56" fmla="*/ 35 w 48"/>
                  <a:gd name="T57" fmla="*/ 25 h 48"/>
                  <a:gd name="T58" fmla="*/ 39 w 48"/>
                  <a:gd name="T59"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4" name="Freeform 257"/>
              <p:cNvSpPr>
                <a:spLocks noEditPoints="1"/>
              </p:cNvSpPr>
              <p:nvPr/>
            </p:nvSpPr>
            <p:spPr bwMode="auto">
              <a:xfrm>
                <a:off x="7091363" y="-628650"/>
                <a:ext cx="87312" cy="87313"/>
              </a:xfrm>
              <a:custGeom>
                <a:avLst/>
                <a:gdLst>
                  <a:gd name="T0" fmla="*/ 55 w 55"/>
                  <a:gd name="T1" fmla="*/ 55 h 55"/>
                  <a:gd name="T2" fmla="*/ 53 w 55"/>
                  <a:gd name="T3" fmla="*/ 55 h 55"/>
                  <a:gd name="T4" fmla="*/ 50 w 55"/>
                  <a:gd name="T5" fmla="*/ 50 h 55"/>
                  <a:gd name="T6" fmla="*/ 4 w 55"/>
                  <a:gd name="T7" fmla="*/ 50 h 55"/>
                  <a:gd name="T8" fmla="*/ 2 w 55"/>
                  <a:gd name="T9" fmla="*/ 55 h 55"/>
                  <a:gd name="T10" fmla="*/ 0 w 55"/>
                  <a:gd name="T11" fmla="*/ 55 h 55"/>
                  <a:gd name="T12" fmla="*/ 25 w 55"/>
                  <a:gd name="T13" fmla="*/ 0 h 55"/>
                  <a:gd name="T14" fmla="*/ 27 w 55"/>
                  <a:gd name="T15" fmla="*/ 0 h 55"/>
                  <a:gd name="T16" fmla="*/ 55 w 55"/>
                  <a:gd name="T17" fmla="*/ 55 h 55"/>
                  <a:gd name="T18" fmla="*/ 55 w 55"/>
                  <a:gd name="T19" fmla="*/ 55 h 55"/>
                  <a:gd name="T20" fmla="*/ 5 w 55"/>
                  <a:gd name="T21" fmla="*/ 48 h 55"/>
                  <a:gd name="T22" fmla="*/ 49 w 55"/>
                  <a:gd name="T23" fmla="*/ 48 h 55"/>
                  <a:gd name="T24" fmla="*/ 26 w 55"/>
                  <a:gd name="T25" fmla="*/ 3 h 55"/>
                  <a:gd name="T26" fmla="*/ 5 w 55"/>
                  <a:gd name="T27" fmla="*/ 48 h 55"/>
                  <a:gd name="T28" fmla="*/ 5 w 55"/>
                  <a:gd name="T29" fmla="*/ 4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 h="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5" name="Freeform 258"/>
              <p:cNvSpPr>
                <a:spLocks noEditPoints="1"/>
              </p:cNvSpPr>
              <p:nvPr/>
            </p:nvSpPr>
            <p:spPr bwMode="auto">
              <a:xfrm>
                <a:off x="718185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2 w 48"/>
                  <a:gd name="T21" fmla="*/ 27 h 48"/>
                  <a:gd name="T22" fmla="*/ 2 w 48"/>
                  <a:gd name="T23" fmla="*/ 48 h 48"/>
                  <a:gd name="T24" fmla="*/ 0 w 48"/>
                  <a:gd name="T25" fmla="*/ 48 h 48"/>
                  <a:gd name="T26" fmla="*/ 0 w 48"/>
                  <a:gd name="T27" fmla="*/ 0 h 48"/>
                  <a:gd name="T28" fmla="*/ 35 w 48"/>
                  <a:gd name="T29" fmla="*/ 25 h 48"/>
                  <a:gd name="T30" fmla="*/ 39 w 48"/>
                  <a:gd name="T31" fmla="*/ 24 h 48"/>
                  <a:gd name="T32" fmla="*/ 43 w 48"/>
                  <a:gd name="T33" fmla="*/ 22 h 48"/>
                  <a:gd name="T34" fmla="*/ 45 w 48"/>
                  <a:gd name="T35" fmla="*/ 18 h 48"/>
                  <a:gd name="T36" fmla="*/ 46 w 48"/>
                  <a:gd name="T37" fmla="*/ 13 h 48"/>
                  <a:gd name="T38" fmla="*/ 45 w 48"/>
                  <a:gd name="T39" fmla="*/ 9 h 48"/>
                  <a:gd name="T40" fmla="*/ 43 w 48"/>
                  <a:gd name="T41" fmla="*/ 6 h 48"/>
                  <a:gd name="T42" fmla="*/ 39 w 48"/>
                  <a:gd name="T43" fmla="*/ 3 h 48"/>
                  <a:gd name="T44" fmla="*/ 35 w 48"/>
                  <a:gd name="T45" fmla="*/ 2 h 48"/>
                  <a:gd name="T46" fmla="*/ 2 w 48"/>
                  <a:gd name="T47" fmla="*/ 2 h 48"/>
                  <a:gd name="T48" fmla="*/ 2 w 48"/>
                  <a:gd name="T49" fmla="*/ 25 h 48"/>
                  <a:gd name="T50" fmla="*/ 35 w 48"/>
                  <a:gd name="T51" fmla="*/ 2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6" name="Freeform 259"/>
              <p:cNvSpPr/>
              <p:nvPr/>
            </p:nvSpPr>
            <p:spPr bwMode="auto">
              <a:xfrm>
                <a:off x="7273925" y="-628650"/>
                <a:ext cx="3175" cy="87313"/>
              </a:xfrm>
              <a:custGeom>
                <a:avLst/>
                <a:gdLst>
                  <a:gd name="T0" fmla="*/ 0 w 2"/>
                  <a:gd name="T1" fmla="*/ 0 h 55"/>
                  <a:gd name="T2" fmla="*/ 0 w 2"/>
                  <a:gd name="T3" fmla="*/ 55 h 55"/>
                  <a:gd name="T4" fmla="*/ 2 w 2"/>
                  <a:gd name="T5" fmla="*/ 55 h 55"/>
                  <a:gd name="T6" fmla="*/ 2 w 2"/>
                  <a:gd name="T7" fmla="*/ 0 h 55"/>
                  <a:gd name="T8" fmla="*/ 0 w 2"/>
                  <a:gd name="T9" fmla="*/ 0 h 55"/>
                  <a:gd name="T10" fmla="*/ 0 w 2"/>
                  <a:gd name="T11" fmla="*/ 0 h 55"/>
                </a:gdLst>
                <a:ahLst/>
                <a:cxnLst>
                  <a:cxn ang="0">
                    <a:pos x="T0" y="T1"/>
                  </a:cxn>
                  <a:cxn ang="0">
                    <a:pos x="T2" y="T3"/>
                  </a:cxn>
                  <a:cxn ang="0">
                    <a:pos x="T4" y="T5"/>
                  </a:cxn>
                  <a:cxn ang="0">
                    <a:pos x="T6" y="T7"/>
                  </a:cxn>
                  <a:cxn ang="0">
                    <a:pos x="T8" y="T9"/>
                  </a:cxn>
                  <a:cxn ang="0">
                    <a:pos x="T10" y="T11"/>
                  </a:cxn>
                </a:cxnLst>
                <a:rect l="0" t="0" r="r" b="b"/>
                <a:pathLst>
                  <a:path w="2" h="55">
                    <a:moveTo>
                      <a:pt x="0" y="0"/>
                    </a:moveTo>
                    <a:lnTo>
                      <a:pt x="0" y="55"/>
                    </a:lnTo>
                    <a:lnTo>
                      <a:pt x="2" y="55"/>
                    </a:lnTo>
                    <a:lnTo>
                      <a:pt x="2"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7" name="Freeform 260"/>
              <p:cNvSpPr>
                <a:spLocks noEditPoints="1"/>
              </p:cNvSpPr>
              <p:nvPr/>
            </p:nvSpPr>
            <p:spPr bwMode="auto">
              <a:xfrm>
                <a:off x="7285038" y="-628650"/>
                <a:ext cx="88900" cy="87313"/>
              </a:xfrm>
              <a:custGeom>
                <a:avLst/>
                <a:gdLst>
                  <a:gd name="T0" fmla="*/ 0 w 49"/>
                  <a:gd name="T1" fmla="*/ 0 h 48"/>
                  <a:gd name="T2" fmla="*/ 25 w 49"/>
                  <a:gd name="T3" fmla="*/ 0 h 48"/>
                  <a:gd name="T4" fmla="*/ 34 w 49"/>
                  <a:gd name="T5" fmla="*/ 2 h 48"/>
                  <a:gd name="T6" fmla="*/ 42 w 49"/>
                  <a:gd name="T7" fmla="*/ 7 h 48"/>
                  <a:gd name="T8" fmla="*/ 47 w 49"/>
                  <a:gd name="T9" fmla="*/ 15 h 48"/>
                  <a:gd name="T10" fmla="*/ 49 w 49"/>
                  <a:gd name="T11" fmla="*/ 24 h 48"/>
                  <a:gd name="T12" fmla="*/ 47 w 49"/>
                  <a:gd name="T13" fmla="*/ 33 h 48"/>
                  <a:gd name="T14" fmla="*/ 42 w 49"/>
                  <a:gd name="T15" fmla="*/ 41 h 48"/>
                  <a:gd name="T16" fmla="*/ 34 w 49"/>
                  <a:gd name="T17" fmla="*/ 46 h 48"/>
                  <a:gd name="T18" fmla="*/ 25 w 49"/>
                  <a:gd name="T19" fmla="*/ 48 h 48"/>
                  <a:gd name="T20" fmla="*/ 0 w 49"/>
                  <a:gd name="T21" fmla="*/ 48 h 48"/>
                  <a:gd name="T22" fmla="*/ 0 w 49"/>
                  <a:gd name="T23" fmla="*/ 0 h 48"/>
                  <a:gd name="T24" fmla="*/ 25 w 49"/>
                  <a:gd name="T25" fmla="*/ 46 h 48"/>
                  <a:gd name="T26" fmla="*/ 33 w 49"/>
                  <a:gd name="T27" fmla="*/ 44 h 48"/>
                  <a:gd name="T28" fmla="*/ 40 w 49"/>
                  <a:gd name="T29" fmla="*/ 39 h 48"/>
                  <a:gd name="T30" fmla="*/ 45 w 49"/>
                  <a:gd name="T31" fmla="*/ 32 h 48"/>
                  <a:gd name="T32" fmla="*/ 47 w 49"/>
                  <a:gd name="T33" fmla="*/ 24 h 48"/>
                  <a:gd name="T34" fmla="*/ 45 w 49"/>
                  <a:gd name="T35" fmla="*/ 15 h 48"/>
                  <a:gd name="T36" fmla="*/ 40 w 49"/>
                  <a:gd name="T37" fmla="*/ 9 h 48"/>
                  <a:gd name="T38" fmla="*/ 33 w 49"/>
                  <a:gd name="T39" fmla="*/ 4 h 48"/>
                  <a:gd name="T40" fmla="*/ 25 w 49"/>
                  <a:gd name="T41" fmla="*/ 2 h 48"/>
                  <a:gd name="T42" fmla="*/ 2 w 49"/>
                  <a:gd name="T43" fmla="*/ 2 h 48"/>
                  <a:gd name="T44" fmla="*/ 2 w 49"/>
                  <a:gd name="T45" fmla="*/ 46 h 48"/>
                  <a:gd name="T46" fmla="*/ 25 w 49"/>
                  <a:gd name="T47" fmla="*/ 46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9" h="48">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8" name="Freeform 261"/>
              <p:cNvSpPr/>
              <p:nvPr/>
            </p:nvSpPr>
            <p:spPr bwMode="auto">
              <a:xfrm>
                <a:off x="7378700" y="-628650"/>
                <a:ext cx="88900" cy="87313"/>
              </a:xfrm>
              <a:custGeom>
                <a:avLst/>
                <a:gdLst>
                  <a:gd name="T0" fmla="*/ 0 w 56"/>
                  <a:gd name="T1" fmla="*/ 0 h 55"/>
                  <a:gd name="T2" fmla="*/ 56 w 56"/>
                  <a:gd name="T3" fmla="*/ 0 h 55"/>
                  <a:gd name="T4" fmla="*/ 56 w 56"/>
                  <a:gd name="T5" fmla="*/ 2 h 55"/>
                  <a:gd name="T6" fmla="*/ 1 w 56"/>
                  <a:gd name="T7" fmla="*/ 2 h 55"/>
                  <a:gd name="T8" fmla="*/ 1 w 56"/>
                  <a:gd name="T9" fmla="*/ 26 h 55"/>
                  <a:gd name="T10" fmla="*/ 54 w 56"/>
                  <a:gd name="T11" fmla="*/ 26 h 55"/>
                  <a:gd name="T12" fmla="*/ 54 w 56"/>
                  <a:gd name="T13" fmla="*/ 28 h 55"/>
                  <a:gd name="T14" fmla="*/ 1 w 56"/>
                  <a:gd name="T15" fmla="*/ 28 h 55"/>
                  <a:gd name="T16" fmla="*/ 1 w 56"/>
                  <a:gd name="T17" fmla="*/ 53 h 55"/>
                  <a:gd name="T18" fmla="*/ 56 w 56"/>
                  <a:gd name="T19" fmla="*/ 53 h 55"/>
                  <a:gd name="T20" fmla="*/ 56 w 56"/>
                  <a:gd name="T21" fmla="*/ 55 h 55"/>
                  <a:gd name="T22" fmla="*/ 0 w 56"/>
                  <a:gd name="T23" fmla="*/ 55 h 55"/>
                  <a:gd name="T24" fmla="*/ 0 w 56"/>
                  <a:gd name="T25" fmla="*/ 0 h 55"/>
                  <a:gd name="T26" fmla="*/ 0 w 56"/>
                  <a:gd name="T2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6" h="55">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9" name="Freeform 262"/>
              <p:cNvSpPr/>
              <p:nvPr/>
            </p:nvSpPr>
            <p:spPr bwMode="auto">
              <a:xfrm>
                <a:off x="7469188" y="-628650"/>
                <a:ext cx="171450" cy="87313"/>
              </a:xfrm>
              <a:custGeom>
                <a:avLst/>
                <a:gdLst>
                  <a:gd name="T0" fmla="*/ 92 w 94"/>
                  <a:gd name="T1" fmla="*/ 24 h 48"/>
                  <a:gd name="T2" fmla="*/ 91 w 94"/>
                  <a:gd name="T3" fmla="*/ 15 h 48"/>
                  <a:gd name="T4" fmla="*/ 86 w 94"/>
                  <a:gd name="T5" fmla="*/ 8 h 48"/>
                  <a:gd name="T6" fmla="*/ 79 w 94"/>
                  <a:gd name="T7" fmla="*/ 3 h 48"/>
                  <a:gd name="T8" fmla="*/ 70 w 94"/>
                  <a:gd name="T9" fmla="*/ 2 h 48"/>
                  <a:gd name="T10" fmla="*/ 63 w 94"/>
                  <a:gd name="T11" fmla="*/ 3 h 48"/>
                  <a:gd name="T12" fmla="*/ 56 w 94"/>
                  <a:gd name="T13" fmla="*/ 7 h 48"/>
                  <a:gd name="T14" fmla="*/ 51 w 94"/>
                  <a:gd name="T15" fmla="*/ 14 h 48"/>
                  <a:gd name="T16" fmla="*/ 49 w 94"/>
                  <a:gd name="T17" fmla="*/ 24 h 48"/>
                  <a:gd name="T18" fmla="*/ 46 w 94"/>
                  <a:gd name="T19" fmla="*/ 34 h 48"/>
                  <a:gd name="T20" fmla="*/ 41 w 94"/>
                  <a:gd name="T21" fmla="*/ 41 h 48"/>
                  <a:gd name="T22" fmla="*/ 33 w 94"/>
                  <a:gd name="T23" fmla="*/ 46 h 48"/>
                  <a:gd name="T24" fmla="*/ 24 w 94"/>
                  <a:gd name="T25" fmla="*/ 48 h 48"/>
                  <a:gd name="T26" fmla="*/ 15 w 94"/>
                  <a:gd name="T27" fmla="*/ 46 h 48"/>
                  <a:gd name="T28" fmla="*/ 7 w 94"/>
                  <a:gd name="T29" fmla="*/ 41 h 48"/>
                  <a:gd name="T30" fmla="*/ 2 w 94"/>
                  <a:gd name="T31" fmla="*/ 33 h 48"/>
                  <a:gd name="T32" fmla="*/ 0 w 94"/>
                  <a:gd name="T33" fmla="*/ 24 h 48"/>
                  <a:gd name="T34" fmla="*/ 2 w 94"/>
                  <a:gd name="T35" fmla="*/ 14 h 48"/>
                  <a:gd name="T36" fmla="*/ 7 w 94"/>
                  <a:gd name="T37" fmla="*/ 7 h 48"/>
                  <a:gd name="T38" fmla="*/ 15 w 94"/>
                  <a:gd name="T39" fmla="*/ 1 h 48"/>
                  <a:gd name="T40" fmla="*/ 24 w 94"/>
                  <a:gd name="T41" fmla="*/ 0 h 48"/>
                  <a:gd name="T42" fmla="*/ 24 w 94"/>
                  <a:gd name="T43" fmla="*/ 1 h 48"/>
                  <a:gd name="T44" fmla="*/ 16 w 94"/>
                  <a:gd name="T45" fmla="*/ 3 h 48"/>
                  <a:gd name="T46" fmla="*/ 9 w 94"/>
                  <a:gd name="T47" fmla="*/ 8 h 48"/>
                  <a:gd name="T48" fmla="*/ 4 w 94"/>
                  <a:gd name="T49" fmla="*/ 15 h 48"/>
                  <a:gd name="T50" fmla="*/ 2 w 94"/>
                  <a:gd name="T51" fmla="*/ 24 h 48"/>
                  <a:gd name="T52" fmla="*/ 4 w 94"/>
                  <a:gd name="T53" fmla="*/ 32 h 48"/>
                  <a:gd name="T54" fmla="*/ 9 w 94"/>
                  <a:gd name="T55" fmla="*/ 39 h 48"/>
                  <a:gd name="T56" fmla="*/ 16 w 94"/>
                  <a:gd name="T57" fmla="*/ 44 h 48"/>
                  <a:gd name="T58" fmla="*/ 24 w 94"/>
                  <a:gd name="T59" fmla="*/ 46 h 48"/>
                  <a:gd name="T60" fmla="*/ 33 w 94"/>
                  <a:gd name="T61" fmla="*/ 44 h 48"/>
                  <a:gd name="T62" fmla="*/ 39 w 94"/>
                  <a:gd name="T63" fmla="*/ 40 h 48"/>
                  <a:gd name="T64" fmla="*/ 44 w 94"/>
                  <a:gd name="T65" fmla="*/ 33 h 48"/>
                  <a:gd name="T66" fmla="*/ 46 w 94"/>
                  <a:gd name="T67" fmla="*/ 24 h 48"/>
                  <a:gd name="T68" fmla="*/ 49 w 94"/>
                  <a:gd name="T69" fmla="*/ 14 h 48"/>
                  <a:gd name="T70" fmla="*/ 54 w 94"/>
                  <a:gd name="T71" fmla="*/ 6 h 48"/>
                  <a:gd name="T72" fmla="*/ 61 w 94"/>
                  <a:gd name="T73" fmla="*/ 1 h 48"/>
                  <a:gd name="T74" fmla="*/ 70 w 94"/>
                  <a:gd name="T75" fmla="*/ 0 h 48"/>
                  <a:gd name="T76" fmla="*/ 80 w 94"/>
                  <a:gd name="T77" fmla="*/ 2 h 48"/>
                  <a:gd name="T78" fmla="*/ 87 w 94"/>
                  <a:gd name="T79" fmla="*/ 7 h 48"/>
                  <a:gd name="T80" fmla="*/ 92 w 94"/>
                  <a:gd name="T81" fmla="*/ 14 h 48"/>
                  <a:gd name="T82" fmla="*/ 94 w 94"/>
                  <a:gd name="T83" fmla="*/ 24 h 48"/>
                  <a:gd name="T84" fmla="*/ 93 w 94"/>
                  <a:gd name="T85" fmla="*/ 31 h 48"/>
                  <a:gd name="T86" fmla="*/ 90 w 94"/>
                  <a:gd name="T87" fmla="*/ 37 h 48"/>
                  <a:gd name="T88" fmla="*/ 86 w 94"/>
                  <a:gd name="T89" fmla="*/ 42 h 48"/>
                  <a:gd name="T90" fmla="*/ 80 w 94"/>
                  <a:gd name="T91" fmla="*/ 46 h 48"/>
                  <a:gd name="T92" fmla="*/ 80 w 94"/>
                  <a:gd name="T93" fmla="*/ 44 h 48"/>
                  <a:gd name="T94" fmla="*/ 85 w 94"/>
                  <a:gd name="T95" fmla="*/ 40 h 48"/>
                  <a:gd name="T96" fmla="*/ 89 w 94"/>
                  <a:gd name="T97" fmla="*/ 35 h 48"/>
                  <a:gd name="T98" fmla="*/ 92 w 94"/>
                  <a:gd name="T99" fmla="*/ 30 h 48"/>
                  <a:gd name="T100" fmla="*/ 92 w 94"/>
                  <a:gd name="T101"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4" h="48">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0" name="Freeform 263"/>
              <p:cNvSpPr/>
              <p:nvPr/>
            </p:nvSpPr>
            <p:spPr bwMode="auto">
              <a:xfrm>
                <a:off x="7645400" y="-628650"/>
                <a:ext cx="6350" cy="87313"/>
              </a:xfrm>
              <a:custGeom>
                <a:avLst/>
                <a:gdLst>
                  <a:gd name="T0" fmla="*/ 0 w 4"/>
                  <a:gd name="T1" fmla="*/ 0 h 55"/>
                  <a:gd name="T2" fmla="*/ 0 w 4"/>
                  <a:gd name="T3" fmla="*/ 55 h 55"/>
                  <a:gd name="T4" fmla="*/ 4 w 4"/>
                  <a:gd name="T5" fmla="*/ 55 h 55"/>
                  <a:gd name="T6" fmla="*/ 4 w 4"/>
                  <a:gd name="T7" fmla="*/ 0 h 55"/>
                  <a:gd name="T8" fmla="*/ 0 w 4"/>
                  <a:gd name="T9" fmla="*/ 0 h 55"/>
                  <a:gd name="T10" fmla="*/ 0 w 4"/>
                  <a:gd name="T11" fmla="*/ 0 h 55"/>
                </a:gdLst>
                <a:ahLst/>
                <a:cxnLst>
                  <a:cxn ang="0">
                    <a:pos x="T0" y="T1"/>
                  </a:cxn>
                  <a:cxn ang="0">
                    <a:pos x="T2" y="T3"/>
                  </a:cxn>
                  <a:cxn ang="0">
                    <a:pos x="T4" y="T5"/>
                  </a:cxn>
                  <a:cxn ang="0">
                    <a:pos x="T6" y="T7"/>
                  </a:cxn>
                  <a:cxn ang="0">
                    <a:pos x="T8" y="T9"/>
                  </a:cxn>
                  <a:cxn ang="0">
                    <a:pos x="T10" y="T11"/>
                  </a:cxn>
                </a:cxnLst>
                <a:rect l="0" t="0" r="r" b="b"/>
                <a:pathLst>
                  <a:path w="4" h="55">
                    <a:moveTo>
                      <a:pt x="0" y="0"/>
                    </a:moveTo>
                    <a:lnTo>
                      <a:pt x="0" y="55"/>
                    </a:lnTo>
                    <a:lnTo>
                      <a:pt x="4" y="55"/>
                    </a:lnTo>
                    <a:lnTo>
                      <a:pt x="4"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1" name="Freeform 264"/>
              <p:cNvSpPr/>
              <p:nvPr/>
            </p:nvSpPr>
            <p:spPr bwMode="auto">
              <a:xfrm>
                <a:off x="7656513" y="-628650"/>
                <a:ext cx="88900" cy="87313"/>
              </a:xfrm>
              <a:custGeom>
                <a:avLst/>
                <a:gdLst>
                  <a:gd name="T0" fmla="*/ 4 w 49"/>
                  <a:gd name="T1" fmla="*/ 32 h 48"/>
                  <a:gd name="T2" fmla="*/ 9 w 49"/>
                  <a:gd name="T3" fmla="*/ 39 h 48"/>
                  <a:gd name="T4" fmla="*/ 16 w 49"/>
                  <a:gd name="T5" fmla="*/ 44 h 48"/>
                  <a:gd name="T6" fmla="*/ 24 w 49"/>
                  <a:gd name="T7" fmla="*/ 46 h 48"/>
                  <a:gd name="T8" fmla="*/ 33 w 49"/>
                  <a:gd name="T9" fmla="*/ 44 h 48"/>
                  <a:gd name="T10" fmla="*/ 40 w 49"/>
                  <a:gd name="T11" fmla="*/ 39 h 48"/>
                  <a:gd name="T12" fmla="*/ 45 w 49"/>
                  <a:gd name="T13" fmla="*/ 32 h 48"/>
                  <a:gd name="T14" fmla="*/ 47 w 49"/>
                  <a:gd name="T15" fmla="*/ 24 h 48"/>
                  <a:gd name="T16" fmla="*/ 47 w 49"/>
                  <a:gd name="T17" fmla="*/ 24 h 48"/>
                  <a:gd name="T18" fmla="*/ 26 w 49"/>
                  <a:gd name="T19" fmla="*/ 24 h 48"/>
                  <a:gd name="T20" fmla="*/ 26 w 49"/>
                  <a:gd name="T21" fmla="*/ 22 h 48"/>
                  <a:gd name="T22" fmla="*/ 49 w 49"/>
                  <a:gd name="T23" fmla="*/ 22 h 48"/>
                  <a:gd name="T24" fmla="*/ 49 w 49"/>
                  <a:gd name="T25" fmla="*/ 24 h 48"/>
                  <a:gd name="T26" fmla="*/ 47 w 49"/>
                  <a:gd name="T27" fmla="*/ 33 h 48"/>
                  <a:gd name="T28" fmla="*/ 41 w 49"/>
                  <a:gd name="T29" fmla="*/ 41 h 48"/>
                  <a:gd name="T30" fmla="*/ 34 w 49"/>
                  <a:gd name="T31" fmla="*/ 46 h 48"/>
                  <a:gd name="T32" fmla="*/ 24 w 49"/>
                  <a:gd name="T33" fmla="*/ 48 h 48"/>
                  <a:gd name="T34" fmla="*/ 15 w 49"/>
                  <a:gd name="T35" fmla="*/ 46 h 48"/>
                  <a:gd name="T36" fmla="*/ 7 w 49"/>
                  <a:gd name="T37" fmla="*/ 41 h 48"/>
                  <a:gd name="T38" fmla="*/ 2 w 49"/>
                  <a:gd name="T39" fmla="*/ 33 h 48"/>
                  <a:gd name="T40" fmla="*/ 0 w 49"/>
                  <a:gd name="T41" fmla="*/ 24 h 48"/>
                  <a:gd name="T42" fmla="*/ 0 w 49"/>
                  <a:gd name="T43" fmla="*/ 24 h 48"/>
                  <a:gd name="T44" fmla="*/ 2 w 49"/>
                  <a:gd name="T45" fmla="*/ 14 h 48"/>
                  <a:gd name="T46" fmla="*/ 7 w 49"/>
                  <a:gd name="T47" fmla="*/ 7 h 48"/>
                  <a:gd name="T48" fmla="*/ 15 w 49"/>
                  <a:gd name="T49" fmla="*/ 1 h 48"/>
                  <a:gd name="T50" fmla="*/ 24 w 49"/>
                  <a:gd name="T51" fmla="*/ 0 h 48"/>
                  <a:gd name="T52" fmla="*/ 31 w 49"/>
                  <a:gd name="T53" fmla="*/ 1 h 48"/>
                  <a:gd name="T54" fmla="*/ 38 w 49"/>
                  <a:gd name="T55" fmla="*/ 3 h 48"/>
                  <a:gd name="T56" fmla="*/ 34 w 49"/>
                  <a:gd name="T57" fmla="*/ 3 h 48"/>
                  <a:gd name="T58" fmla="*/ 29 w 49"/>
                  <a:gd name="T59" fmla="*/ 2 h 48"/>
                  <a:gd name="T60" fmla="*/ 24 w 49"/>
                  <a:gd name="T61" fmla="*/ 1 h 48"/>
                  <a:gd name="T62" fmla="*/ 16 w 49"/>
                  <a:gd name="T63" fmla="*/ 3 h 48"/>
                  <a:gd name="T64" fmla="*/ 9 w 49"/>
                  <a:gd name="T65" fmla="*/ 8 h 48"/>
                  <a:gd name="T66" fmla="*/ 4 w 49"/>
                  <a:gd name="T67" fmla="*/ 15 h 48"/>
                  <a:gd name="T68" fmla="*/ 2 w 49"/>
                  <a:gd name="T69" fmla="*/ 24 h 48"/>
                  <a:gd name="T70" fmla="*/ 4 w 49"/>
                  <a:gd name="T71"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 h="48">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2" name="Freeform 265"/>
              <p:cNvSpPr/>
              <p:nvPr/>
            </p:nvSpPr>
            <p:spPr bwMode="auto">
              <a:xfrm>
                <a:off x="7750175" y="-628650"/>
                <a:ext cx="87312" cy="87313"/>
              </a:xfrm>
              <a:custGeom>
                <a:avLst/>
                <a:gdLst>
                  <a:gd name="T0" fmla="*/ 53 w 55"/>
                  <a:gd name="T1" fmla="*/ 0 h 55"/>
                  <a:gd name="T2" fmla="*/ 55 w 55"/>
                  <a:gd name="T3" fmla="*/ 0 h 55"/>
                  <a:gd name="T4" fmla="*/ 55 w 55"/>
                  <a:gd name="T5" fmla="*/ 55 h 55"/>
                  <a:gd name="T6" fmla="*/ 53 w 55"/>
                  <a:gd name="T7" fmla="*/ 55 h 55"/>
                  <a:gd name="T8" fmla="*/ 2 w 55"/>
                  <a:gd name="T9" fmla="*/ 3 h 55"/>
                  <a:gd name="T10" fmla="*/ 2 w 55"/>
                  <a:gd name="T11" fmla="*/ 55 h 55"/>
                  <a:gd name="T12" fmla="*/ 0 w 55"/>
                  <a:gd name="T13" fmla="*/ 55 h 55"/>
                  <a:gd name="T14" fmla="*/ 0 w 55"/>
                  <a:gd name="T15" fmla="*/ 0 h 55"/>
                  <a:gd name="T16" fmla="*/ 2 w 55"/>
                  <a:gd name="T17" fmla="*/ 0 h 55"/>
                  <a:gd name="T18" fmla="*/ 53 w 55"/>
                  <a:gd name="T19" fmla="*/ 51 h 55"/>
                  <a:gd name="T20" fmla="*/ 53 w 55"/>
                  <a:gd name="T21" fmla="*/ 0 h 55"/>
                  <a:gd name="T22" fmla="*/ 53 w 55"/>
                  <a:gd name="T23"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3" name="Freeform 266"/>
              <p:cNvSpPr>
                <a:spLocks noEditPoints="1"/>
              </p:cNvSpPr>
              <p:nvPr/>
            </p:nvSpPr>
            <p:spPr bwMode="auto">
              <a:xfrm>
                <a:off x="699770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35 w 48"/>
                  <a:gd name="T21" fmla="*/ 27 h 48"/>
                  <a:gd name="T22" fmla="*/ 48 w 48"/>
                  <a:gd name="T23" fmla="*/ 48 h 48"/>
                  <a:gd name="T24" fmla="*/ 46 w 48"/>
                  <a:gd name="T25" fmla="*/ 48 h 48"/>
                  <a:gd name="T26" fmla="*/ 33 w 48"/>
                  <a:gd name="T27" fmla="*/ 27 h 48"/>
                  <a:gd name="T28" fmla="*/ 2 w 48"/>
                  <a:gd name="T29" fmla="*/ 27 h 48"/>
                  <a:gd name="T30" fmla="*/ 2 w 48"/>
                  <a:gd name="T31" fmla="*/ 48 h 48"/>
                  <a:gd name="T32" fmla="*/ 0 w 48"/>
                  <a:gd name="T33" fmla="*/ 48 h 48"/>
                  <a:gd name="T34" fmla="*/ 0 w 48"/>
                  <a:gd name="T35" fmla="*/ 0 h 48"/>
                  <a:gd name="T36" fmla="*/ 39 w 48"/>
                  <a:gd name="T37" fmla="*/ 24 h 48"/>
                  <a:gd name="T38" fmla="*/ 43 w 48"/>
                  <a:gd name="T39" fmla="*/ 22 h 48"/>
                  <a:gd name="T40" fmla="*/ 45 w 48"/>
                  <a:gd name="T41" fmla="*/ 18 h 48"/>
                  <a:gd name="T42" fmla="*/ 46 w 48"/>
                  <a:gd name="T43" fmla="*/ 13 h 48"/>
                  <a:gd name="T44" fmla="*/ 45 w 48"/>
                  <a:gd name="T45" fmla="*/ 9 h 48"/>
                  <a:gd name="T46" fmla="*/ 43 w 48"/>
                  <a:gd name="T47" fmla="*/ 6 h 48"/>
                  <a:gd name="T48" fmla="*/ 39 w 48"/>
                  <a:gd name="T49" fmla="*/ 3 h 48"/>
                  <a:gd name="T50" fmla="*/ 35 w 48"/>
                  <a:gd name="T51" fmla="*/ 2 h 48"/>
                  <a:gd name="T52" fmla="*/ 2 w 48"/>
                  <a:gd name="T53" fmla="*/ 2 h 48"/>
                  <a:gd name="T54" fmla="*/ 2 w 48"/>
                  <a:gd name="T55" fmla="*/ 25 h 48"/>
                  <a:gd name="T56" fmla="*/ 35 w 48"/>
                  <a:gd name="T57" fmla="*/ 25 h 48"/>
                  <a:gd name="T58" fmla="*/ 39 w 48"/>
                  <a:gd name="T59"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4" name="Freeform 267"/>
              <p:cNvSpPr>
                <a:spLocks noEditPoints="1"/>
              </p:cNvSpPr>
              <p:nvPr/>
            </p:nvSpPr>
            <p:spPr bwMode="auto">
              <a:xfrm>
                <a:off x="7091363" y="-628650"/>
                <a:ext cx="87312" cy="87313"/>
              </a:xfrm>
              <a:custGeom>
                <a:avLst/>
                <a:gdLst>
                  <a:gd name="T0" fmla="*/ 55 w 55"/>
                  <a:gd name="T1" fmla="*/ 55 h 55"/>
                  <a:gd name="T2" fmla="*/ 53 w 55"/>
                  <a:gd name="T3" fmla="*/ 55 h 55"/>
                  <a:gd name="T4" fmla="*/ 50 w 55"/>
                  <a:gd name="T5" fmla="*/ 50 h 55"/>
                  <a:gd name="T6" fmla="*/ 4 w 55"/>
                  <a:gd name="T7" fmla="*/ 50 h 55"/>
                  <a:gd name="T8" fmla="*/ 2 w 55"/>
                  <a:gd name="T9" fmla="*/ 55 h 55"/>
                  <a:gd name="T10" fmla="*/ 0 w 55"/>
                  <a:gd name="T11" fmla="*/ 55 h 55"/>
                  <a:gd name="T12" fmla="*/ 25 w 55"/>
                  <a:gd name="T13" fmla="*/ 0 h 55"/>
                  <a:gd name="T14" fmla="*/ 27 w 55"/>
                  <a:gd name="T15" fmla="*/ 0 h 55"/>
                  <a:gd name="T16" fmla="*/ 55 w 55"/>
                  <a:gd name="T17" fmla="*/ 55 h 55"/>
                  <a:gd name="T18" fmla="*/ 55 w 55"/>
                  <a:gd name="T19" fmla="*/ 55 h 55"/>
                  <a:gd name="T20" fmla="*/ 5 w 55"/>
                  <a:gd name="T21" fmla="*/ 48 h 55"/>
                  <a:gd name="T22" fmla="*/ 49 w 55"/>
                  <a:gd name="T23" fmla="*/ 48 h 55"/>
                  <a:gd name="T24" fmla="*/ 26 w 55"/>
                  <a:gd name="T25" fmla="*/ 3 h 55"/>
                  <a:gd name="T26" fmla="*/ 5 w 55"/>
                  <a:gd name="T27" fmla="*/ 48 h 55"/>
                  <a:gd name="T28" fmla="*/ 5 w 55"/>
                  <a:gd name="T29" fmla="*/ 4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 h="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5" name="Freeform 268"/>
              <p:cNvSpPr>
                <a:spLocks noEditPoints="1"/>
              </p:cNvSpPr>
              <p:nvPr/>
            </p:nvSpPr>
            <p:spPr bwMode="auto">
              <a:xfrm>
                <a:off x="718185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2 w 48"/>
                  <a:gd name="T21" fmla="*/ 27 h 48"/>
                  <a:gd name="T22" fmla="*/ 2 w 48"/>
                  <a:gd name="T23" fmla="*/ 48 h 48"/>
                  <a:gd name="T24" fmla="*/ 0 w 48"/>
                  <a:gd name="T25" fmla="*/ 48 h 48"/>
                  <a:gd name="T26" fmla="*/ 0 w 48"/>
                  <a:gd name="T27" fmla="*/ 0 h 48"/>
                  <a:gd name="T28" fmla="*/ 35 w 48"/>
                  <a:gd name="T29" fmla="*/ 25 h 48"/>
                  <a:gd name="T30" fmla="*/ 39 w 48"/>
                  <a:gd name="T31" fmla="*/ 24 h 48"/>
                  <a:gd name="T32" fmla="*/ 43 w 48"/>
                  <a:gd name="T33" fmla="*/ 22 h 48"/>
                  <a:gd name="T34" fmla="*/ 45 w 48"/>
                  <a:gd name="T35" fmla="*/ 18 h 48"/>
                  <a:gd name="T36" fmla="*/ 46 w 48"/>
                  <a:gd name="T37" fmla="*/ 13 h 48"/>
                  <a:gd name="T38" fmla="*/ 45 w 48"/>
                  <a:gd name="T39" fmla="*/ 9 h 48"/>
                  <a:gd name="T40" fmla="*/ 43 w 48"/>
                  <a:gd name="T41" fmla="*/ 6 h 48"/>
                  <a:gd name="T42" fmla="*/ 39 w 48"/>
                  <a:gd name="T43" fmla="*/ 3 h 48"/>
                  <a:gd name="T44" fmla="*/ 35 w 48"/>
                  <a:gd name="T45" fmla="*/ 2 h 48"/>
                  <a:gd name="T46" fmla="*/ 2 w 48"/>
                  <a:gd name="T47" fmla="*/ 2 h 48"/>
                  <a:gd name="T48" fmla="*/ 2 w 48"/>
                  <a:gd name="T49" fmla="*/ 25 h 48"/>
                  <a:gd name="T50" fmla="*/ 35 w 48"/>
                  <a:gd name="T51" fmla="*/ 2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6" name="Freeform 269"/>
              <p:cNvSpPr/>
              <p:nvPr/>
            </p:nvSpPr>
            <p:spPr bwMode="auto">
              <a:xfrm>
                <a:off x="7273925" y="-628650"/>
                <a:ext cx="3175" cy="87313"/>
              </a:xfrm>
              <a:custGeom>
                <a:avLst/>
                <a:gdLst>
                  <a:gd name="T0" fmla="*/ 0 w 2"/>
                  <a:gd name="T1" fmla="*/ 0 h 55"/>
                  <a:gd name="T2" fmla="*/ 0 w 2"/>
                  <a:gd name="T3" fmla="*/ 55 h 55"/>
                  <a:gd name="T4" fmla="*/ 2 w 2"/>
                  <a:gd name="T5" fmla="*/ 55 h 55"/>
                  <a:gd name="T6" fmla="*/ 2 w 2"/>
                  <a:gd name="T7" fmla="*/ 0 h 55"/>
                  <a:gd name="T8" fmla="*/ 0 w 2"/>
                  <a:gd name="T9" fmla="*/ 0 h 55"/>
                  <a:gd name="T10" fmla="*/ 0 w 2"/>
                  <a:gd name="T11" fmla="*/ 0 h 55"/>
                </a:gdLst>
                <a:ahLst/>
                <a:cxnLst>
                  <a:cxn ang="0">
                    <a:pos x="T0" y="T1"/>
                  </a:cxn>
                  <a:cxn ang="0">
                    <a:pos x="T2" y="T3"/>
                  </a:cxn>
                  <a:cxn ang="0">
                    <a:pos x="T4" y="T5"/>
                  </a:cxn>
                  <a:cxn ang="0">
                    <a:pos x="T6" y="T7"/>
                  </a:cxn>
                  <a:cxn ang="0">
                    <a:pos x="T8" y="T9"/>
                  </a:cxn>
                  <a:cxn ang="0">
                    <a:pos x="T10" y="T11"/>
                  </a:cxn>
                </a:cxnLst>
                <a:rect l="0" t="0" r="r" b="b"/>
                <a:pathLst>
                  <a:path w="2" h="55">
                    <a:moveTo>
                      <a:pt x="0" y="0"/>
                    </a:moveTo>
                    <a:lnTo>
                      <a:pt x="0" y="55"/>
                    </a:lnTo>
                    <a:lnTo>
                      <a:pt x="2" y="55"/>
                    </a:lnTo>
                    <a:lnTo>
                      <a:pt x="2"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7" name="Freeform 270"/>
              <p:cNvSpPr>
                <a:spLocks noEditPoints="1"/>
              </p:cNvSpPr>
              <p:nvPr/>
            </p:nvSpPr>
            <p:spPr bwMode="auto">
              <a:xfrm>
                <a:off x="7285038" y="-628650"/>
                <a:ext cx="88900" cy="87313"/>
              </a:xfrm>
              <a:custGeom>
                <a:avLst/>
                <a:gdLst>
                  <a:gd name="T0" fmla="*/ 0 w 49"/>
                  <a:gd name="T1" fmla="*/ 0 h 48"/>
                  <a:gd name="T2" fmla="*/ 25 w 49"/>
                  <a:gd name="T3" fmla="*/ 0 h 48"/>
                  <a:gd name="T4" fmla="*/ 34 w 49"/>
                  <a:gd name="T5" fmla="*/ 2 h 48"/>
                  <a:gd name="T6" fmla="*/ 42 w 49"/>
                  <a:gd name="T7" fmla="*/ 7 h 48"/>
                  <a:gd name="T8" fmla="*/ 47 w 49"/>
                  <a:gd name="T9" fmla="*/ 15 h 48"/>
                  <a:gd name="T10" fmla="*/ 49 w 49"/>
                  <a:gd name="T11" fmla="*/ 24 h 48"/>
                  <a:gd name="T12" fmla="*/ 47 w 49"/>
                  <a:gd name="T13" fmla="*/ 33 h 48"/>
                  <a:gd name="T14" fmla="*/ 42 w 49"/>
                  <a:gd name="T15" fmla="*/ 41 h 48"/>
                  <a:gd name="T16" fmla="*/ 34 w 49"/>
                  <a:gd name="T17" fmla="*/ 46 h 48"/>
                  <a:gd name="T18" fmla="*/ 25 w 49"/>
                  <a:gd name="T19" fmla="*/ 48 h 48"/>
                  <a:gd name="T20" fmla="*/ 0 w 49"/>
                  <a:gd name="T21" fmla="*/ 48 h 48"/>
                  <a:gd name="T22" fmla="*/ 0 w 49"/>
                  <a:gd name="T23" fmla="*/ 0 h 48"/>
                  <a:gd name="T24" fmla="*/ 25 w 49"/>
                  <a:gd name="T25" fmla="*/ 46 h 48"/>
                  <a:gd name="T26" fmla="*/ 33 w 49"/>
                  <a:gd name="T27" fmla="*/ 44 h 48"/>
                  <a:gd name="T28" fmla="*/ 40 w 49"/>
                  <a:gd name="T29" fmla="*/ 39 h 48"/>
                  <a:gd name="T30" fmla="*/ 45 w 49"/>
                  <a:gd name="T31" fmla="*/ 32 h 48"/>
                  <a:gd name="T32" fmla="*/ 47 w 49"/>
                  <a:gd name="T33" fmla="*/ 24 h 48"/>
                  <a:gd name="T34" fmla="*/ 45 w 49"/>
                  <a:gd name="T35" fmla="*/ 15 h 48"/>
                  <a:gd name="T36" fmla="*/ 40 w 49"/>
                  <a:gd name="T37" fmla="*/ 9 h 48"/>
                  <a:gd name="T38" fmla="*/ 33 w 49"/>
                  <a:gd name="T39" fmla="*/ 4 h 48"/>
                  <a:gd name="T40" fmla="*/ 25 w 49"/>
                  <a:gd name="T41" fmla="*/ 2 h 48"/>
                  <a:gd name="T42" fmla="*/ 2 w 49"/>
                  <a:gd name="T43" fmla="*/ 2 h 48"/>
                  <a:gd name="T44" fmla="*/ 2 w 49"/>
                  <a:gd name="T45" fmla="*/ 46 h 48"/>
                  <a:gd name="T46" fmla="*/ 25 w 49"/>
                  <a:gd name="T47" fmla="*/ 46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9" h="48">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8" name="Freeform 271"/>
              <p:cNvSpPr/>
              <p:nvPr/>
            </p:nvSpPr>
            <p:spPr bwMode="auto">
              <a:xfrm>
                <a:off x="7378700" y="-628650"/>
                <a:ext cx="88900" cy="87313"/>
              </a:xfrm>
              <a:custGeom>
                <a:avLst/>
                <a:gdLst>
                  <a:gd name="T0" fmla="*/ 0 w 56"/>
                  <a:gd name="T1" fmla="*/ 0 h 55"/>
                  <a:gd name="T2" fmla="*/ 56 w 56"/>
                  <a:gd name="T3" fmla="*/ 0 h 55"/>
                  <a:gd name="T4" fmla="*/ 56 w 56"/>
                  <a:gd name="T5" fmla="*/ 2 h 55"/>
                  <a:gd name="T6" fmla="*/ 1 w 56"/>
                  <a:gd name="T7" fmla="*/ 2 h 55"/>
                  <a:gd name="T8" fmla="*/ 1 w 56"/>
                  <a:gd name="T9" fmla="*/ 26 h 55"/>
                  <a:gd name="T10" fmla="*/ 54 w 56"/>
                  <a:gd name="T11" fmla="*/ 26 h 55"/>
                  <a:gd name="T12" fmla="*/ 54 w 56"/>
                  <a:gd name="T13" fmla="*/ 28 h 55"/>
                  <a:gd name="T14" fmla="*/ 1 w 56"/>
                  <a:gd name="T15" fmla="*/ 28 h 55"/>
                  <a:gd name="T16" fmla="*/ 1 w 56"/>
                  <a:gd name="T17" fmla="*/ 53 h 55"/>
                  <a:gd name="T18" fmla="*/ 56 w 56"/>
                  <a:gd name="T19" fmla="*/ 53 h 55"/>
                  <a:gd name="T20" fmla="*/ 56 w 56"/>
                  <a:gd name="T21" fmla="*/ 55 h 55"/>
                  <a:gd name="T22" fmla="*/ 0 w 56"/>
                  <a:gd name="T23" fmla="*/ 55 h 55"/>
                  <a:gd name="T24" fmla="*/ 0 w 56"/>
                  <a:gd name="T25" fmla="*/ 0 h 55"/>
                  <a:gd name="T26" fmla="*/ 0 w 56"/>
                  <a:gd name="T2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6" h="55">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9" name="Freeform 272"/>
              <p:cNvSpPr/>
              <p:nvPr/>
            </p:nvSpPr>
            <p:spPr bwMode="auto">
              <a:xfrm>
                <a:off x="7469188" y="-628650"/>
                <a:ext cx="171450" cy="87313"/>
              </a:xfrm>
              <a:custGeom>
                <a:avLst/>
                <a:gdLst>
                  <a:gd name="T0" fmla="*/ 92 w 94"/>
                  <a:gd name="T1" fmla="*/ 24 h 48"/>
                  <a:gd name="T2" fmla="*/ 91 w 94"/>
                  <a:gd name="T3" fmla="*/ 15 h 48"/>
                  <a:gd name="T4" fmla="*/ 86 w 94"/>
                  <a:gd name="T5" fmla="*/ 8 h 48"/>
                  <a:gd name="T6" fmla="*/ 79 w 94"/>
                  <a:gd name="T7" fmla="*/ 3 h 48"/>
                  <a:gd name="T8" fmla="*/ 70 w 94"/>
                  <a:gd name="T9" fmla="*/ 2 h 48"/>
                  <a:gd name="T10" fmla="*/ 63 w 94"/>
                  <a:gd name="T11" fmla="*/ 3 h 48"/>
                  <a:gd name="T12" fmla="*/ 56 w 94"/>
                  <a:gd name="T13" fmla="*/ 7 h 48"/>
                  <a:gd name="T14" fmla="*/ 51 w 94"/>
                  <a:gd name="T15" fmla="*/ 14 h 48"/>
                  <a:gd name="T16" fmla="*/ 49 w 94"/>
                  <a:gd name="T17" fmla="*/ 24 h 48"/>
                  <a:gd name="T18" fmla="*/ 46 w 94"/>
                  <a:gd name="T19" fmla="*/ 34 h 48"/>
                  <a:gd name="T20" fmla="*/ 41 w 94"/>
                  <a:gd name="T21" fmla="*/ 41 h 48"/>
                  <a:gd name="T22" fmla="*/ 33 w 94"/>
                  <a:gd name="T23" fmla="*/ 46 h 48"/>
                  <a:gd name="T24" fmla="*/ 24 w 94"/>
                  <a:gd name="T25" fmla="*/ 48 h 48"/>
                  <a:gd name="T26" fmla="*/ 15 w 94"/>
                  <a:gd name="T27" fmla="*/ 46 h 48"/>
                  <a:gd name="T28" fmla="*/ 7 w 94"/>
                  <a:gd name="T29" fmla="*/ 41 h 48"/>
                  <a:gd name="T30" fmla="*/ 2 w 94"/>
                  <a:gd name="T31" fmla="*/ 33 h 48"/>
                  <a:gd name="T32" fmla="*/ 0 w 94"/>
                  <a:gd name="T33" fmla="*/ 24 h 48"/>
                  <a:gd name="T34" fmla="*/ 2 w 94"/>
                  <a:gd name="T35" fmla="*/ 14 h 48"/>
                  <a:gd name="T36" fmla="*/ 7 w 94"/>
                  <a:gd name="T37" fmla="*/ 7 h 48"/>
                  <a:gd name="T38" fmla="*/ 15 w 94"/>
                  <a:gd name="T39" fmla="*/ 1 h 48"/>
                  <a:gd name="T40" fmla="*/ 24 w 94"/>
                  <a:gd name="T41" fmla="*/ 0 h 48"/>
                  <a:gd name="T42" fmla="*/ 24 w 94"/>
                  <a:gd name="T43" fmla="*/ 1 h 48"/>
                  <a:gd name="T44" fmla="*/ 16 w 94"/>
                  <a:gd name="T45" fmla="*/ 3 h 48"/>
                  <a:gd name="T46" fmla="*/ 9 w 94"/>
                  <a:gd name="T47" fmla="*/ 8 h 48"/>
                  <a:gd name="T48" fmla="*/ 4 w 94"/>
                  <a:gd name="T49" fmla="*/ 15 h 48"/>
                  <a:gd name="T50" fmla="*/ 2 w 94"/>
                  <a:gd name="T51" fmla="*/ 24 h 48"/>
                  <a:gd name="T52" fmla="*/ 4 w 94"/>
                  <a:gd name="T53" fmla="*/ 32 h 48"/>
                  <a:gd name="T54" fmla="*/ 9 w 94"/>
                  <a:gd name="T55" fmla="*/ 39 h 48"/>
                  <a:gd name="T56" fmla="*/ 16 w 94"/>
                  <a:gd name="T57" fmla="*/ 44 h 48"/>
                  <a:gd name="T58" fmla="*/ 24 w 94"/>
                  <a:gd name="T59" fmla="*/ 46 h 48"/>
                  <a:gd name="T60" fmla="*/ 33 w 94"/>
                  <a:gd name="T61" fmla="*/ 44 h 48"/>
                  <a:gd name="T62" fmla="*/ 39 w 94"/>
                  <a:gd name="T63" fmla="*/ 40 h 48"/>
                  <a:gd name="T64" fmla="*/ 44 w 94"/>
                  <a:gd name="T65" fmla="*/ 33 h 48"/>
                  <a:gd name="T66" fmla="*/ 46 w 94"/>
                  <a:gd name="T67" fmla="*/ 24 h 48"/>
                  <a:gd name="T68" fmla="*/ 49 w 94"/>
                  <a:gd name="T69" fmla="*/ 14 h 48"/>
                  <a:gd name="T70" fmla="*/ 54 w 94"/>
                  <a:gd name="T71" fmla="*/ 6 h 48"/>
                  <a:gd name="T72" fmla="*/ 61 w 94"/>
                  <a:gd name="T73" fmla="*/ 1 h 48"/>
                  <a:gd name="T74" fmla="*/ 70 w 94"/>
                  <a:gd name="T75" fmla="*/ 0 h 48"/>
                  <a:gd name="T76" fmla="*/ 80 w 94"/>
                  <a:gd name="T77" fmla="*/ 2 h 48"/>
                  <a:gd name="T78" fmla="*/ 87 w 94"/>
                  <a:gd name="T79" fmla="*/ 7 h 48"/>
                  <a:gd name="T80" fmla="*/ 92 w 94"/>
                  <a:gd name="T81" fmla="*/ 14 h 48"/>
                  <a:gd name="T82" fmla="*/ 94 w 94"/>
                  <a:gd name="T83" fmla="*/ 24 h 48"/>
                  <a:gd name="T84" fmla="*/ 93 w 94"/>
                  <a:gd name="T85" fmla="*/ 31 h 48"/>
                  <a:gd name="T86" fmla="*/ 90 w 94"/>
                  <a:gd name="T87" fmla="*/ 37 h 48"/>
                  <a:gd name="T88" fmla="*/ 86 w 94"/>
                  <a:gd name="T89" fmla="*/ 42 h 48"/>
                  <a:gd name="T90" fmla="*/ 80 w 94"/>
                  <a:gd name="T91" fmla="*/ 46 h 48"/>
                  <a:gd name="T92" fmla="*/ 80 w 94"/>
                  <a:gd name="T93" fmla="*/ 44 h 48"/>
                  <a:gd name="T94" fmla="*/ 85 w 94"/>
                  <a:gd name="T95" fmla="*/ 40 h 48"/>
                  <a:gd name="T96" fmla="*/ 89 w 94"/>
                  <a:gd name="T97" fmla="*/ 35 h 48"/>
                  <a:gd name="T98" fmla="*/ 92 w 94"/>
                  <a:gd name="T99" fmla="*/ 30 h 48"/>
                  <a:gd name="T100" fmla="*/ 92 w 94"/>
                  <a:gd name="T101"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4" h="48">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0" name="Freeform 273"/>
              <p:cNvSpPr/>
              <p:nvPr/>
            </p:nvSpPr>
            <p:spPr bwMode="auto">
              <a:xfrm>
                <a:off x="7645400" y="-628650"/>
                <a:ext cx="6350" cy="87313"/>
              </a:xfrm>
              <a:custGeom>
                <a:avLst/>
                <a:gdLst>
                  <a:gd name="T0" fmla="*/ 0 w 4"/>
                  <a:gd name="T1" fmla="*/ 0 h 55"/>
                  <a:gd name="T2" fmla="*/ 0 w 4"/>
                  <a:gd name="T3" fmla="*/ 55 h 55"/>
                  <a:gd name="T4" fmla="*/ 4 w 4"/>
                  <a:gd name="T5" fmla="*/ 55 h 55"/>
                  <a:gd name="T6" fmla="*/ 4 w 4"/>
                  <a:gd name="T7" fmla="*/ 0 h 55"/>
                  <a:gd name="T8" fmla="*/ 0 w 4"/>
                  <a:gd name="T9" fmla="*/ 0 h 55"/>
                  <a:gd name="T10" fmla="*/ 0 w 4"/>
                  <a:gd name="T11" fmla="*/ 0 h 55"/>
                </a:gdLst>
                <a:ahLst/>
                <a:cxnLst>
                  <a:cxn ang="0">
                    <a:pos x="T0" y="T1"/>
                  </a:cxn>
                  <a:cxn ang="0">
                    <a:pos x="T2" y="T3"/>
                  </a:cxn>
                  <a:cxn ang="0">
                    <a:pos x="T4" y="T5"/>
                  </a:cxn>
                  <a:cxn ang="0">
                    <a:pos x="T6" y="T7"/>
                  </a:cxn>
                  <a:cxn ang="0">
                    <a:pos x="T8" y="T9"/>
                  </a:cxn>
                  <a:cxn ang="0">
                    <a:pos x="T10" y="T11"/>
                  </a:cxn>
                </a:cxnLst>
                <a:rect l="0" t="0" r="r" b="b"/>
                <a:pathLst>
                  <a:path w="4" h="55">
                    <a:moveTo>
                      <a:pt x="0" y="0"/>
                    </a:moveTo>
                    <a:lnTo>
                      <a:pt x="0" y="55"/>
                    </a:lnTo>
                    <a:lnTo>
                      <a:pt x="4" y="55"/>
                    </a:lnTo>
                    <a:lnTo>
                      <a:pt x="4"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1" name="Freeform 274"/>
              <p:cNvSpPr/>
              <p:nvPr/>
            </p:nvSpPr>
            <p:spPr bwMode="auto">
              <a:xfrm>
                <a:off x="7656513" y="-628650"/>
                <a:ext cx="88900" cy="87313"/>
              </a:xfrm>
              <a:custGeom>
                <a:avLst/>
                <a:gdLst>
                  <a:gd name="T0" fmla="*/ 4 w 49"/>
                  <a:gd name="T1" fmla="*/ 32 h 48"/>
                  <a:gd name="T2" fmla="*/ 9 w 49"/>
                  <a:gd name="T3" fmla="*/ 39 h 48"/>
                  <a:gd name="T4" fmla="*/ 16 w 49"/>
                  <a:gd name="T5" fmla="*/ 44 h 48"/>
                  <a:gd name="T6" fmla="*/ 24 w 49"/>
                  <a:gd name="T7" fmla="*/ 46 h 48"/>
                  <a:gd name="T8" fmla="*/ 33 w 49"/>
                  <a:gd name="T9" fmla="*/ 44 h 48"/>
                  <a:gd name="T10" fmla="*/ 40 w 49"/>
                  <a:gd name="T11" fmla="*/ 39 h 48"/>
                  <a:gd name="T12" fmla="*/ 45 w 49"/>
                  <a:gd name="T13" fmla="*/ 32 h 48"/>
                  <a:gd name="T14" fmla="*/ 47 w 49"/>
                  <a:gd name="T15" fmla="*/ 24 h 48"/>
                  <a:gd name="T16" fmla="*/ 47 w 49"/>
                  <a:gd name="T17" fmla="*/ 24 h 48"/>
                  <a:gd name="T18" fmla="*/ 26 w 49"/>
                  <a:gd name="T19" fmla="*/ 24 h 48"/>
                  <a:gd name="T20" fmla="*/ 26 w 49"/>
                  <a:gd name="T21" fmla="*/ 22 h 48"/>
                  <a:gd name="T22" fmla="*/ 49 w 49"/>
                  <a:gd name="T23" fmla="*/ 22 h 48"/>
                  <a:gd name="T24" fmla="*/ 49 w 49"/>
                  <a:gd name="T25" fmla="*/ 24 h 48"/>
                  <a:gd name="T26" fmla="*/ 47 w 49"/>
                  <a:gd name="T27" fmla="*/ 33 h 48"/>
                  <a:gd name="T28" fmla="*/ 41 w 49"/>
                  <a:gd name="T29" fmla="*/ 41 h 48"/>
                  <a:gd name="T30" fmla="*/ 34 w 49"/>
                  <a:gd name="T31" fmla="*/ 46 h 48"/>
                  <a:gd name="T32" fmla="*/ 24 w 49"/>
                  <a:gd name="T33" fmla="*/ 48 h 48"/>
                  <a:gd name="T34" fmla="*/ 15 w 49"/>
                  <a:gd name="T35" fmla="*/ 46 h 48"/>
                  <a:gd name="T36" fmla="*/ 7 w 49"/>
                  <a:gd name="T37" fmla="*/ 41 h 48"/>
                  <a:gd name="T38" fmla="*/ 2 w 49"/>
                  <a:gd name="T39" fmla="*/ 33 h 48"/>
                  <a:gd name="T40" fmla="*/ 0 w 49"/>
                  <a:gd name="T41" fmla="*/ 24 h 48"/>
                  <a:gd name="T42" fmla="*/ 0 w 49"/>
                  <a:gd name="T43" fmla="*/ 24 h 48"/>
                  <a:gd name="T44" fmla="*/ 2 w 49"/>
                  <a:gd name="T45" fmla="*/ 14 h 48"/>
                  <a:gd name="T46" fmla="*/ 7 w 49"/>
                  <a:gd name="T47" fmla="*/ 7 h 48"/>
                  <a:gd name="T48" fmla="*/ 15 w 49"/>
                  <a:gd name="T49" fmla="*/ 1 h 48"/>
                  <a:gd name="T50" fmla="*/ 24 w 49"/>
                  <a:gd name="T51" fmla="*/ 0 h 48"/>
                  <a:gd name="T52" fmla="*/ 31 w 49"/>
                  <a:gd name="T53" fmla="*/ 1 h 48"/>
                  <a:gd name="T54" fmla="*/ 38 w 49"/>
                  <a:gd name="T55" fmla="*/ 3 h 48"/>
                  <a:gd name="T56" fmla="*/ 34 w 49"/>
                  <a:gd name="T57" fmla="*/ 3 h 48"/>
                  <a:gd name="T58" fmla="*/ 29 w 49"/>
                  <a:gd name="T59" fmla="*/ 2 h 48"/>
                  <a:gd name="T60" fmla="*/ 24 w 49"/>
                  <a:gd name="T61" fmla="*/ 1 h 48"/>
                  <a:gd name="T62" fmla="*/ 16 w 49"/>
                  <a:gd name="T63" fmla="*/ 3 h 48"/>
                  <a:gd name="T64" fmla="*/ 9 w 49"/>
                  <a:gd name="T65" fmla="*/ 8 h 48"/>
                  <a:gd name="T66" fmla="*/ 4 w 49"/>
                  <a:gd name="T67" fmla="*/ 15 h 48"/>
                  <a:gd name="T68" fmla="*/ 2 w 49"/>
                  <a:gd name="T69" fmla="*/ 24 h 48"/>
                  <a:gd name="T70" fmla="*/ 4 w 49"/>
                  <a:gd name="T71"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 h="48">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2" name="Freeform 275"/>
              <p:cNvSpPr/>
              <p:nvPr/>
            </p:nvSpPr>
            <p:spPr bwMode="auto">
              <a:xfrm>
                <a:off x="7750175" y="-628650"/>
                <a:ext cx="87312" cy="87313"/>
              </a:xfrm>
              <a:custGeom>
                <a:avLst/>
                <a:gdLst>
                  <a:gd name="T0" fmla="*/ 53 w 55"/>
                  <a:gd name="T1" fmla="*/ 0 h 55"/>
                  <a:gd name="T2" fmla="*/ 55 w 55"/>
                  <a:gd name="T3" fmla="*/ 0 h 55"/>
                  <a:gd name="T4" fmla="*/ 55 w 55"/>
                  <a:gd name="T5" fmla="*/ 55 h 55"/>
                  <a:gd name="T6" fmla="*/ 53 w 55"/>
                  <a:gd name="T7" fmla="*/ 55 h 55"/>
                  <a:gd name="T8" fmla="*/ 2 w 55"/>
                  <a:gd name="T9" fmla="*/ 3 h 55"/>
                  <a:gd name="T10" fmla="*/ 2 w 55"/>
                  <a:gd name="T11" fmla="*/ 55 h 55"/>
                  <a:gd name="T12" fmla="*/ 0 w 55"/>
                  <a:gd name="T13" fmla="*/ 55 h 55"/>
                  <a:gd name="T14" fmla="*/ 0 w 55"/>
                  <a:gd name="T15" fmla="*/ 0 h 55"/>
                  <a:gd name="T16" fmla="*/ 2 w 55"/>
                  <a:gd name="T17" fmla="*/ 0 h 55"/>
                  <a:gd name="T18" fmla="*/ 53 w 55"/>
                  <a:gd name="T19" fmla="*/ 51 h 55"/>
                  <a:gd name="T20" fmla="*/ 53 w 55"/>
                  <a:gd name="T21" fmla="*/ 0 h 55"/>
                  <a:gd name="T22" fmla="*/ 53 w 55"/>
                  <a:gd name="T23"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3" name="Freeform 276"/>
              <p:cNvSpPr>
                <a:spLocks noEditPoints="1"/>
              </p:cNvSpPr>
              <p:nvPr/>
            </p:nvSpPr>
            <p:spPr bwMode="auto">
              <a:xfrm>
                <a:off x="6997700" y="-892175"/>
                <a:ext cx="214312" cy="209550"/>
              </a:xfrm>
              <a:custGeom>
                <a:avLst/>
                <a:gdLst>
                  <a:gd name="T0" fmla="*/ 32 w 117"/>
                  <a:gd name="T1" fmla="*/ 5 h 115"/>
                  <a:gd name="T2" fmla="*/ 32 w 117"/>
                  <a:gd name="T3" fmla="*/ 7 h 115"/>
                  <a:gd name="T4" fmla="*/ 27 w 117"/>
                  <a:gd name="T5" fmla="*/ 13 h 115"/>
                  <a:gd name="T6" fmla="*/ 38 w 117"/>
                  <a:gd name="T7" fmla="*/ 19 h 115"/>
                  <a:gd name="T8" fmla="*/ 48 w 117"/>
                  <a:gd name="T9" fmla="*/ 26 h 115"/>
                  <a:gd name="T10" fmla="*/ 20 w 117"/>
                  <a:gd name="T11" fmla="*/ 25 h 115"/>
                  <a:gd name="T12" fmla="*/ 8 w 117"/>
                  <a:gd name="T13" fmla="*/ 41 h 115"/>
                  <a:gd name="T14" fmla="*/ 24 w 117"/>
                  <a:gd name="T15" fmla="*/ 1 h 115"/>
                  <a:gd name="T16" fmla="*/ 23 w 117"/>
                  <a:gd name="T17" fmla="*/ 64 h 115"/>
                  <a:gd name="T18" fmla="*/ 20 w 117"/>
                  <a:gd name="T19" fmla="*/ 48 h 115"/>
                  <a:gd name="T20" fmla="*/ 10 w 117"/>
                  <a:gd name="T21" fmla="*/ 40 h 115"/>
                  <a:gd name="T22" fmla="*/ 20 w 117"/>
                  <a:gd name="T23" fmla="*/ 41 h 115"/>
                  <a:gd name="T24" fmla="*/ 42 w 117"/>
                  <a:gd name="T25" fmla="*/ 41 h 115"/>
                  <a:gd name="T26" fmla="*/ 43 w 117"/>
                  <a:gd name="T27" fmla="*/ 48 h 115"/>
                  <a:gd name="T28" fmla="*/ 30 w 117"/>
                  <a:gd name="T29" fmla="*/ 48 h 115"/>
                  <a:gd name="T30" fmla="*/ 39 w 117"/>
                  <a:gd name="T31" fmla="*/ 64 h 115"/>
                  <a:gd name="T32" fmla="*/ 49 w 117"/>
                  <a:gd name="T33" fmla="*/ 71 h 115"/>
                  <a:gd name="T34" fmla="*/ 30 w 117"/>
                  <a:gd name="T35" fmla="*/ 71 h 115"/>
                  <a:gd name="T36" fmla="*/ 35 w 117"/>
                  <a:gd name="T37" fmla="*/ 93 h 115"/>
                  <a:gd name="T38" fmla="*/ 48 w 117"/>
                  <a:gd name="T39" fmla="*/ 92 h 115"/>
                  <a:gd name="T40" fmla="*/ 24 w 117"/>
                  <a:gd name="T41" fmla="*/ 108 h 115"/>
                  <a:gd name="T42" fmla="*/ 23 w 117"/>
                  <a:gd name="T43" fmla="*/ 95 h 115"/>
                  <a:gd name="T44" fmla="*/ 15 w 117"/>
                  <a:gd name="T45" fmla="*/ 71 h 115"/>
                  <a:gd name="T46" fmla="*/ 0 w 117"/>
                  <a:gd name="T47" fmla="*/ 63 h 115"/>
                  <a:gd name="T48" fmla="*/ 66 w 117"/>
                  <a:gd name="T49" fmla="*/ 66 h 115"/>
                  <a:gd name="T50" fmla="*/ 53 w 117"/>
                  <a:gd name="T51" fmla="*/ 67 h 115"/>
                  <a:gd name="T52" fmla="*/ 54 w 117"/>
                  <a:gd name="T53" fmla="*/ 57 h 115"/>
                  <a:gd name="T54" fmla="*/ 53 w 117"/>
                  <a:gd name="T55" fmla="*/ 28 h 115"/>
                  <a:gd name="T56" fmla="*/ 82 w 117"/>
                  <a:gd name="T57" fmla="*/ 28 h 115"/>
                  <a:gd name="T58" fmla="*/ 94 w 117"/>
                  <a:gd name="T59" fmla="*/ 0 h 115"/>
                  <a:gd name="T60" fmla="*/ 105 w 117"/>
                  <a:gd name="T61" fmla="*/ 5 h 115"/>
                  <a:gd name="T62" fmla="*/ 98 w 117"/>
                  <a:gd name="T63" fmla="*/ 10 h 115"/>
                  <a:gd name="T64" fmla="*/ 95 w 117"/>
                  <a:gd name="T65" fmla="*/ 28 h 115"/>
                  <a:gd name="T66" fmla="*/ 104 w 117"/>
                  <a:gd name="T67" fmla="*/ 37 h 115"/>
                  <a:gd name="T68" fmla="*/ 105 w 117"/>
                  <a:gd name="T69" fmla="*/ 67 h 115"/>
                  <a:gd name="T70" fmla="*/ 95 w 117"/>
                  <a:gd name="T71" fmla="*/ 66 h 115"/>
                  <a:gd name="T72" fmla="*/ 92 w 117"/>
                  <a:gd name="T73" fmla="*/ 102 h 115"/>
                  <a:gd name="T74" fmla="*/ 100 w 117"/>
                  <a:gd name="T75" fmla="*/ 108 h 115"/>
                  <a:gd name="T76" fmla="*/ 117 w 117"/>
                  <a:gd name="T77" fmla="*/ 99 h 115"/>
                  <a:gd name="T78" fmla="*/ 94 w 117"/>
                  <a:gd name="T79" fmla="*/ 114 h 115"/>
                  <a:gd name="T80" fmla="*/ 84 w 117"/>
                  <a:gd name="T81" fmla="*/ 66 h 115"/>
                  <a:gd name="T82" fmla="*/ 67 w 117"/>
                  <a:gd name="T83" fmla="*/ 96 h 115"/>
                  <a:gd name="T84" fmla="*/ 35 w 117"/>
                  <a:gd name="T85" fmla="*/ 108 h 115"/>
                  <a:gd name="T86" fmla="*/ 66 w 117"/>
                  <a:gd name="T87" fmla="*/ 66 h 115"/>
                  <a:gd name="T88" fmla="*/ 74 w 117"/>
                  <a:gd name="T89" fmla="*/ 19 h 115"/>
                  <a:gd name="T90" fmla="*/ 54 w 117"/>
                  <a:gd name="T91" fmla="*/ 5 h 115"/>
                  <a:gd name="T92" fmla="*/ 61 w 117"/>
                  <a:gd name="T93" fmla="*/ 35 h 115"/>
                  <a:gd name="T94" fmla="*/ 97 w 117"/>
                  <a:gd name="T95" fmla="*/ 60 h 115"/>
                  <a:gd name="T96" fmla="*/ 61 w 117"/>
                  <a:gd name="T97" fmla="*/ 35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17" h="115">
                    <a:moveTo>
                      <a:pt x="24" y="1"/>
                    </a:moveTo>
                    <a:cubicBezTo>
                      <a:pt x="32" y="5"/>
                      <a:pt x="32" y="5"/>
                      <a:pt x="32" y="5"/>
                    </a:cubicBezTo>
                    <a:cubicBezTo>
                      <a:pt x="34" y="6"/>
                      <a:pt x="34" y="6"/>
                      <a:pt x="34" y="6"/>
                    </a:cubicBezTo>
                    <a:cubicBezTo>
                      <a:pt x="34" y="6"/>
                      <a:pt x="33" y="6"/>
                      <a:pt x="32" y="7"/>
                    </a:cubicBezTo>
                    <a:cubicBezTo>
                      <a:pt x="31" y="7"/>
                      <a:pt x="29" y="8"/>
                      <a:pt x="29" y="10"/>
                    </a:cubicBezTo>
                    <a:cubicBezTo>
                      <a:pt x="28" y="11"/>
                      <a:pt x="28" y="12"/>
                      <a:pt x="27" y="13"/>
                    </a:cubicBezTo>
                    <a:cubicBezTo>
                      <a:pt x="26" y="15"/>
                      <a:pt x="24" y="17"/>
                      <a:pt x="23" y="19"/>
                    </a:cubicBezTo>
                    <a:cubicBezTo>
                      <a:pt x="38" y="19"/>
                      <a:pt x="38" y="19"/>
                      <a:pt x="38" y="19"/>
                    </a:cubicBezTo>
                    <a:cubicBezTo>
                      <a:pt x="42" y="19"/>
                      <a:pt x="45" y="19"/>
                      <a:pt x="48" y="19"/>
                    </a:cubicBezTo>
                    <a:cubicBezTo>
                      <a:pt x="48" y="26"/>
                      <a:pt x="48" y="26"/>
                      <a:pt x="48" y="26"/>
                    </a:cubicBezTo>
                    <a:cubicBezTo>
                      <a:pt x="45" y="26"/>
                      <a:pt x="42" y="25"/>
                      <a:pt x="38" y="25"/>
                    </a:cubicBezTo>
                    <a:cubicBezTo>
                      <a:pt x="20" y="25"/>
                      <a:pt x="20" y="25"/>
                      <a:pt x="20" y="25"/>
                    </a:cubicBezTo>
                    <a:cubicBezTo>
                      <a:pt x="20" y="26"/>
                      <a:pt x="19" y="27"/>
                      <a:pt x="18" y="28"/>
                    </a:cubicBezTo>
                    <a:cubicBezTo>
                      <a:pt x="14" y="34"/>
                      <a:pt x="11" y="38"/>
                      <a:pt x="8" y="41"/>
                    </a:cubicBezTo>
                    <a:cubicBezTo>
                      <a:pt x="6" y="39"/>
                      <a:pt x="3" y="38"/>
                      <a:pt x="0" y="37"/>
                    </a:cubicBezTo>
                    <a:cubicBezTo>
                      <a:pt x="10" y="29"/>
                      <a:pt x="18" y="17"/>
                      <a:pt x="24" y="1"/>
                    </a:cubicBezTo>
                    <a:close/>
                    <a:moveTo>
                      <a:pt x="15" y="64"/>
                    </a:moveTo>
                    <a:cubicBezTo>
                      <a:pt x="23" y="64"/>
                      <a:pt x="23" y="64"/>
                      <a:pt x="23" y="64"/>
                    </a:cubicBezTo>
                    <a:cubicBezTo>
                      <a:pt x="23" y="48"/>
                      <a:pt x="23" y="48"/>
                      <a:pt x="23" y="48"/>
                    </a:cubicBezTo>
                    <a:cubicBezTo>
                      <a:pt x="20" y="48"/>
                      <a:pt x="20" y="48"/>
                      <a:pt x="20" y="48"/>
                    </a:cubicBezTo>
                    <a:cubicBezTo>
                      <a:pt x="17" y="48"/>
                      <a:pt x="14" y="48"/>
                      <a:pt x="10" y="48"/>
                    </a:cubicBezTo>
                    <a:cubicBezTo>
                      <a:pt x="10" y="40"/>
                      <a:pt x="10" y="40"/>
                      <a:pt x="10" y="40"/>
                    </a:cubicBezTo>
                    <a:cubicBezTo>
                      <a:pt x="10" y="40"/>
                      <a:pt x="11" y="40"/>
                      <a:pt x="12" y="41"/>
                    </a:cubicBezTo>
                    <a:cubicBezTo>
                      <a:pt x="15" y="41"/>
                      <a:pt x="18" y="41"/>
                      <a:pt x="20" y="41"/>
                    </a:cubicBezTo>
                    <a:cubicBezTo>
                      <a:pt x="33" y="41"/>
                      <a:pt x="33" y="41"/>
                      <a:pt x="33" y="41"/>
                    </a:cubicBezTo>
                    <a:cubicBezTo>
                      <a:pt x="35" y="41"/>
                      <a:pt x="38" y="41"/>
                      <a:pt x="42" y="41"/>
                    </a:cubicBezTo>
                    <a:cubicBezTo>
                      <a:pt x="42" y="40"/>
                      <a:pt x="43" y="40"/>
                      <a:pt x="43" y="40"/>
                    </a:cubicBezTo>
                    <a:cubicBezTo>
                      <a:pt x="43" y="48"/>
                      <a:pt x="43" y="48"/>
                      <a:pt x="43" y="48"/>
                    </a:cubicBezTo>
                    <a:cubicBezTo>
                      <a:pt x="41" y="48"/>
                      <a:pt x="37" y="48"/>
                      <a:pt x="33" y="48"/>
                    </a:cubicBezTo>
                    <a:cubicBezTo>
                      <a:pt x="30" y="48"/>
                      <a:pt x="30" y="48"/>
                      <a:pt x="30" y="48"/>
                    </a:cubicBezTo>
                    <a:cubicBezTo>
                      <a:pt x="30" y="64"/>
                      <a:pt x="30" y="64"/>
                      <a:pt x="30" y="64"/>
                    </a:cubicBezTo>
                    <a:cubicBezTo>
                      <a:pt x="39" y="64"/>
                      <a:pt x="39" y="64"/>
                      <a:pt x="39" y="64"/>
                    </a:cubicBezTo>
                    <a:cubicBezTo>
                      <a:pt x="40" y="64"/>
                      <a:pt x="44" y="64"/>
                      <a:pt x="49" y="63"/>
                    </a:cubicBezTo>
                    <a:cubicBezTo>
                      <a:pt x="49" y="71"/>
                      <a:pt x="49" y="71"/>
                      <a:pt x="49" y="71"/>
                    </a:cubicBezTo>
                    <a:cubicBezTo>
                      <a:pt x="45" y="71"/>
                      <a:pt x="42" y="71"/>
                      <a:pt x="39" y="71"/>
                    </a:cubicBezTo>
                    <a:cubicBezTo>
                      <a:pt x="30" y="71"/>
                      <a:pt x="30" y="71"/>
                      <a:pt x="30" y="71"/>
                    </a:cubicBezTo>
                    <a:cubicBezTo>
                      <a:pt x="30" y="96"/>
                      <a:pt x="30" y="96"/>
                      <a:pt x="30" y="96"/>
                    </a:cubicBezTo>
                    <a:cubicBezTo>
                      <a:pt x="31" y="95"/>
                      <a:pt x="33" y="94"/>
                      <a:pt x="35" y="93"/>
                    </a:cubicBezTo>
                    <a:cubicBezTo>
                      <a:pt x="37" y="91"/>
                      <a:pt x="41" y="88"/>
                      <a:pt x="46" y="84"/>
                    </a:cubicBezTo>
                    <a:cubicBezTo>
                      <a:pt x="46" y="87"/>
                      <a:pt x="47" y="89"/>
                      <a:pt x="48" y="92"/>
                    </a:cubicBezTo>
                    <a:cubicBezTo>
                      <a:pt x="47" y="92"/>
                      <a:pt x="46" y="93"/>
                      <a:pt x="45" y="94"/>
                    </a:cubicBezTo>
                    <a:cubicBezTo>
                      <a:pt x="35" y="99"/>
                      <a:pt x="28" y="104"/>
                      <a:pt x="24" y="108"/>
                    </a:cubicBezTo>
                    <a:cubicBezTo>
                      <a:pt x="23" y="105"/>
                      <a:pt x="21" y="103"/>
                      <a:pt x="19" y="100"/>
                    </a:cubicBezTo>
                    <a:cubicBezTo>
                      <a:pt x="22" y="100"/>
                      <a:pt x="23" y="98"/>
                      <a:pt x="23" y="95"/>
                    </a:cubicBezTo>
                    <a:cubicBezTo>
                      <a:pt x="23" y="71"/>
                      <a:pt x="23" y="71"/>
                      <a:pt x="23" y="71"/>
                    </a:cubicBezTo>
                    <a:cubicBezTo>
                      <a:pt x="15" y="71"/>
                      <a:pt x="15" y="71"/>
                      <a:pt x="15" y="71"/>
                    </a:cubicBezTo>
                    <a:cubicBezTo>
                      <a:pt x="12" y="71"/>
                      <a:pt x="4" y="71"/>
                      <a:pt x="0" y="71"/>
                    </a:cubicBezTo>
                    <a:cubicBezTo>
                      <a:pt x="0" y="63"/>
                      <a:pt x="0" y="63"/>
                      <a:pt x="0" y="63"/>
                    </a:cubicBezTo>
                    <a:cubicBezTo>
                      <a:pt x="4" y="64"/>
                      <a:pt x="12" y="64"/>
                      <a:pt x="15" y="64"/>
                    </a:cubicBezTo>
                    <a:close/>
                    <a:moveTo>
                      <a:pt x="66" y="66"/>
                    </a:moveTo>
                    <a:cubicBezTo>
                      <a:pt x="63" y="66"/>
                      <a:pt x="63" y="66"/>
                      <a:pt x="63" y="66"/>
                    </a:cubicBezTo>
                    <a:cubicBezTo>
                      <a:pt x="61" y="66"/>
                      <a:pt x="58" y="67"/>
                      <a:pt x="53" y="67"/>
                    </a:cubicBezTo>
                    <a:cubicBezTo>
                      <a:pt x="53" y="67"/>
                      <a:pt x="53" y="67"/>
                      <a:pt x="53" y="66"/>
                    </a:cubicBezTo>
                    <a:cubicBezTo>
                      <a:pt x="54" y="63"/>
                      <a:pt x="54" y="60"/>
                      <a:pt x="54" y="57"/>
                    </a:cubicBezTo>
                    <a:cubicBezTo>
                      <a:pt x="54" y="38"/>
                      <a:pt x="54" y="38"/>
                      <a:pt x="54" y="38"/>
                    </a:cubicBezTo>
                    <a:cubicBezTo>
                      <a:pt x="55" y="34"/>
                      <a:pt x="54" y="31"/>
                      <a:pt x="53" y="28"/>
                    </a:cubicBezTo>
                    <a:cubicBezTo>
                      <a:pt x="57" y="28"/>
                      <a:pt x="60" y="28"/>
                      <a:pt x="63" y="28"/>
                    </a:cubicBezTo>
                    <a:cubicBezTo>
                      <a:pt x="82" y="28"/>
                      <a:pt x="82" y="28"/>
                      <a:pt x="82" y="28"/>
                    </a:cubicBezTo>
                    <a:cubicBezTo>
                      <a:pt x="82" y="28"/>
                      <a:pt x="83" y="27"/>
                      <a:pt x="83" y="27"/>
                    </a:cubicBezTo>
                    <a:cubicBezTo>
                      <a:pt x="90" y="14"/>
                      <a:pt x="94" y="5"/>
                      <a:pt x="94" y="0"/>
                    </a:cubicBezTo>
                    <a:cubicBezTo>
                      <a:pt x="103" y="3"/>
                      <a:pt x="103" y="3"/>
                      <a:pt x="103" y="3"/>
                    </a:cubicBezTo>
                    <a:cubicBezTo>
                      <a:pt x="104" y="4"/>
                      <a:pt x="105" y="4"/>
                      <a:pt x="105" y="5"/>
                    </a:cubicBezTo>
                    <a:cubicBezTo>
                      <a:pt x="105" y="5"/>
                      <a:pt x="104" y="5"/>
                      <a:pt x="103" y="6"/>
                    </a:cubicBezTo>
                    <a:cubicBezTo>
                      <a:pt x="100" y="7"/>
                      <a:pt x="99" y="8"/>
                      <a:pt x="98" y="10"/>
                    </a:cubicBezTo>
                    <a:cubicBezTo>
                      <a:pt x="95" y="16"/>
                      <a:pt x="92" y="22"/>
                      <a:pt x="89" y="28"/>
                    </a:cubicBezTo>
                    <a:cubicBezTo>
                      <a:pt x="95" y="28"/>
                      <a:pt x="95" y="28"/>
                      <a:pt x="95" y="28"/>
                    </a:cubicBezTo>
                    <a:cubicBezTo>
                      <a:pt x="97" y="28"/>
                      <a:pt x="101" y="28"/>
                      <a:pt x="105" y="28"/>
                    </a:cubicBezTo>
                    <a:cubicBezTo>
                      <a:pt x="104" y="31"/>
                      <a:pt x="104" y="35"/>
                      <a:pt x="104" y="37"/>
                    </a:cubicBezTo>
                    <a:cubicBezTo>
                      <a:pt x="104" y="57"/>
                      <a:pt x="104" y="57"/>
                      <a:pt x="104" y="57"/>
                    </a:cubicBezTo>
                    <a:cubicBezTo>
                      <a:pt x="104" y="60"/>
                      <a:pt x="104" y="63"/>
                      <a:pt x="105" y="67"/>
                    </a:cubicBezTo>
                    <a:cubicBezTo>
                      <a:pt x="104" y="67"/>
                      <a:pt x="104" y="67"/>
                      <a:pt x="103" y="67"/>
                    </a:cubicBezTo>
                    <a:cubicBezTo>
                      <a:pt x="100" y="67"/>
                      <a:pt x="97" y="66"/>
                      <a:pt x="95" y="66"/>
                    </a:cubicBezTo>
                    <a:cubicBezTo>
                      <a:pt x="92" y="66"/>
                      <a:pt x="92" y="66"/>
                      <a:pt x="92" y="66"/>
                    </a:cubicBezTo>
                    <a:cubicBezTo>
                      <a:pt x="92" y="100"/>
                      <a:pt x="92" y="102"/>
                      <a:pt x="92" y="102"/>
                    </a:cubicBezTo>
                    <a:cubicBezTo>
                      <a:pt x="92" y="107"/>
                      <a:pt x="92" y="108"/>
                      <a:pt x="96" y="108"/>
                    </a:cubicBezTo>
                    <a:cubicBezTo>
                      <a:pt x="100" y="108"/>
                      <a:pt x="100" y="108"/>
                      <a:pt x="100" y="108"/>
                    </a:cubicBezTo>
                    <a:cubicBezTo>
                      <a:pt x="106" y="108"/>
                      <a:pt x="109" y="104"/>
                      <a:pt x="108" y="95"/>
                    </a:cubicBezTo>
                    <a:cubicBezTo>
                      <a:pt x="111" y="98"/>
                      <a:pt x="113" y="99"/>
                      <a:pt x="117" y="99"/>
                    </a:cubicBezTo>
                    <a:cubicBezTo>
                      <a:pt x="116" y="110"/>
                      <a:pt x="111" y="115"/>
                      <a:pt x="101" y="114"/>
                    </a:cubicBezTo>
                    <a:cubicBezTo>
                      <a:pt x="94" y="114"/>
                      <a:pt x="94" y="114"/>
                      <a:pt x="94" y="114"/>
                    </a:cubicBezTo>
                    <a:cubicBezTo>
                      <a:pt x="87" y="115"/>
                      <a:pt x="84" y="112"/>
                      <a:pt x="84" y="105"/>
                    </a:cubicBezTo>
                    <a:cubicBezTo>
                      <a:pt x="84" y="69"/>
                      <a:pt x="84" y="66"/>
                      <a:pt x="84" y="66"/>
                    </a:cubicBezTo>
                    <a:cubicBezTo>
                      <a:pt x="72" y="66"/>
                      <a:pt x="72" y="66"/>
                      <a:pt x="72" y="66"/>
                    </a:cubicBezTo>
                    <a:cubicBezTo>
                      <a:pt x="73" y="80"/>
                      <a:pt x="71" y="89"/>
                      <a:pt x="67" y="96"/>
                    </a:cubicBezTo>
                    <a:cubicBezTo>
                      <a:pt x="63" y="102"/>
                      <a:pt x="55" y="108"/>
                      <a:pt x="42" y="114"/>
                    </a:cubicBezTo>
                    <a:cubicBezTo>
                      <a:pt x="40" y="111"/>
                      <a:pt x="38" y="108"/>
                      <a:pt x="35" y="108"/>
                    </a:cubicBezTo>
                    <a:cubicBezTo>
                      <a:pt x="48" y="103"/>
                      <a:pt x="56" y="99"/>
                      <a:pt x="59" y="94"/>
                    </a:cubicBezTo>
                    <a:cubicBezTo>
                      <a:pt x="63" y="89"/>
                      <a:pt x="65" y="80"/>
                      <a:pt x="66" y="66"/>
                    </a:cubicBezTo>
                    <a:close/>
                    <a:moveTo>
                      <a:pt x="60" y="0"/>
                    </a:moveTo>
                    <a:cubicBezTo>
                      <a:pt x="66" y="6"/>
                      <a:pt x="70" y="13"/>
                      <a:pt x="74" y="19"/>
                    </a:cubicBezTo>
                    <a:cubicBezTo>
                      <a:pt x="67" y="23"/>
                      <a:pt x="67" y="23"/>
                      <a:pt x="67" y="23"/>
                    </a:cubicBezTo>
                    <a:cubicBezTo>
                      <a:pt x="63" y="15"/>
                      <a:pt x="58" y="9"/>
                      <a:pt x="54" y="5"/>
                    </a:cubicBezTo>
                    <a:cubicBezTo>
                      <a:pt x="60" y="0"/>
                      <a:pt x="60" y="0"/>
                      <a:pt x="60" y="0"/>
                    </a:cubicBezTo>
                    <a:close/>
                    <a:moveTo>
                      <a:pt x="61" y="35"/>
                    </a:moveTo>
                    <a:cubicBezTo>
                      <a:pt x="61" y="60"/>
                      <a:pt x="61" y="60"/>
                      <a:pt x="61" y="60"/>
                    </a:cubicBezTo>
                    <a:cubicBezTo>
                      <a:pt x="97" y="60"/>
                      <a:pt x="97" y="60"/>
                      <a:pt x="97" y="60"/>
                    </a:cubicBezTo>
                    <a:cubicBezTo>
                      <a:pt x="97" y="35"/>
                      <a:pt x="97" y="35"/>
                      <a:pt x="97" y="35"/>
                    </a:cubicBezTo>
                    <a:cubicBezTo>
                      <a:pt x="61" y="35"/>
                      <a:pt x="61" y="35"/>
                      <a:pt x="61" y="3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4" name="Freeform 277"/>
              <p:cNvSpPr>
                <a:spLocks noEditPoints="1"/>
              </p:cNvSpPr>
              <p:nvPr/>
            </p:nvSpPr>
            <p:spPr bwMode="auto">
              <a:xfrm>
                <a:off x="7231063" y="-892175"/>
                <a:ext cx="196850" cy="207963"/>
              </a:xfrm>
              <a:custGeom>
                <a:avLst/>
                <a:gdLst>
                  <a:gd name="T0" fmla="*/ 40 w 108"/>
                  <a:gd name="T1" fmla="*/ 52 h 114"/>
                  <a:gd name="T2" fmla="*/ 14 w 108"/>
                  <a:gd name="T3" fmla="*/ 23 h 114"/>
                  <a:gd name="T4" fmla="*/ 6 w 108"/>
                  <a:gd name="T5" fmla="*/ 17 h 114"/>
                  <a:gd name="T6" fmla="*/ 36 w 108"/>
                  <a:gd name="T7" fmla="*/ 18 h 114"/>
                  <a:gd name="T8" fmla="*/ 29 w 108"/>
                  <a:gd name="T9" fmla="*/ 1 h 114"/>
                  <a:gd name="T10" fmla="*/ 37 w 108"/>
                  <a:gd name="T11" fmla="*/ 18 h 114"/>
                  <a:gd name="T12" fmla="*/ 73 w 108"/>
                  <a:gd name="T13" fmla="*/ 0 h 114"/>
                  <a:gd name="T14" fmla="*/ 83 w 108"/>
                  <a:gd name="T15" fmla="*/ 6 h 114"/>
                  <a:gd name="T16" fmla="*/ 77 w 108"/>
                  <a:gd name="T17" fmla="*/ 9 h 114"/>
                  <a:gd name="T18" fmla="*/ 71 w 108"/>
                  <a:gd name="T19" fmla="*/ 18 h 114"/>
                  <a:gd name="T20" fmla="*/ 101 w 108"/>
                  <a:gd name="T21" fmla="*/ 17 h 114"/>
                  <a:gd name="T22" fmla="*/ 94 w 108"/>
                  <a:gd name="T23" fmla="*/ 23 h 114"/>
                  <a:gd name="T24" fmla="*/ 68 w 108"/>
                  <a:gd name="T25" fmla="*/ 52 h 114"/>
                  <a:gd name="T26" fmla="*/ 108 w 108"/>
                  <a:gd name="T27" fmla="*/ 51 h 114"/>
                  <a:gd name="T28" fmla="*/ 101 w 108"/>
                  <a:gd name="T29" fmla="*/ 58 h 114"/>
                  <a:gd name="T30" fmla="*/ 0 w 108"/>
                  <a:gd name="T31" fmla="*/ 58 h 114"/>
                  <a:gd name="T32" fmla="*/ 7 w 108"/>
                  <a:gd name="T33" fmla="*/ 52 h 114"/>
                  <a:gd name="T34" fmla="*/ 19 w 108"/>
                  <a:gd name="T35" fmla="*/ 27 h 114"/>
                  <a:gd name="T36" fmla="*/ 32 w 108"/>
                  <a:gd name="T37" fmla="*/ 43 h 114"/>
                  <a:gd name="T38" fmla="*/ 14 w 108"/>
                  <a:gd name="T39" fmla="*/ 32 h 114"/>
                  <a:gd name="T40" fmla="*/ 20 w 108"/>
                  <a:gd name="T41" fmla="*/ 114 h 114"/>
                  <a:gd name="T42" fmla="*/ 21 w 108"/>
                  <a:gd name="T43" fmla="*/ 104 h 114"/>
                  <a:gd name="T44" fmla="*/ 20 w 108"/>
                  <a:gd name="T45" fmla="*/ 70 h 114"/>
                  <a:gd name="T46" fmla="*/ 29 w 108"/>
                  <a:gd name="T47" fmla="*/ 67 h 114"/>
                  <a:gd name="T48" fmla="*/ 89 w 108"/>
                  <a:gd name="T49" fmla="*/ 67 h 114"/>
                  <a:gd name="T50" fmla="*/ 88 w 108"/>
                  <a:gd name="T51" fmla="*/ 104 h 114"/>
                  <a:gd name="T52" fmla="*/ 80 w 108"/>
                  <a:gd name="T53" fmla="*/ 114 h 114"/>
                  <a:gd name="T54" fmla="*/ 27 w 108"/>
                  <a:gd name="T55" fmla="*/ 106 h 114"/>
                  <a:gd name="T56" fmla="*/ 28 w 108"/>
                  <a:gd name="T57" fmla="*/ 114 h 114"/>
                  <a:gd name="T58" fmla="*/ 28 w 108"/>
                  <a:gd name="T59" fmla="*/ 84 h 114"/>
                  <a:gd name="T60" fmla="*/ 81 w 108"/>
                  <a:gd name="T61" fmla="*/ 73 h 114"/>
                  <a:gd name="T62" fmla="*/ 28 w 108"/>
                  <a:gd name="T63" fmla="*/ 90 h 114"/>
                  <a:gd name="T64" fmla="*/ 81 w 108"/>
                  <a:gd name="T65" fmla="*/ 101 h 114"/>
                  <a:gd name="T66" fmla="*/ 28 w 108"/>
                  <a:gd name="T67" fmla="*/ 90 h 114"/>
                  <a:gd name="T68" fmla="*/ 47 w 108"/>
                  <a:gd name="T69" fmla="*/ 52 h 114"/>
                  <a:gd name="T70" fmla="*/ 62 w 108"/>
                  <a:gd name="T71" fmla="*/ 23 h 114"/>
                  <a:gd name="T72" fmla="*/ 75 w 108"/>
                  <a:gd name="T73" fmla="*/ 45 h 114"/>
                  <a:gd name="T74" fmla="*/ 95 w 108"/>
                  <a:gd name="T75" fmla="*/ 31 h 114"/>
                  <a:gd name="T76" fmla="*/ 94 w 108"/>
                  <a:gd name="T77" fmla="*/ 33 h 114"/>
                  <a:gd name="T78" fmla="*/ 81 w 108"/>
                  <a:gd name="T79" fmla="*/ 4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8" h="114">
                    <a:moveTo>
                      <a:pt x="7" y="52"/>
                    </a:moveTo>
                    <a:cubicBezTo>
                      <a:pt x="40" y="52"/>
                      <a:pt x="40" y="52"/>
                      <a:pt x="40" y="52"/>
                    </a:cubicBezTo>
                    <a:cubicBezTo>
                      <a:pt x="40" y="23"/>
                      <a:pt x="40" y="23"/>
                      <a:pt x="40" y="23"/>
                    </a:cubicBezTo>
                    <a:cubicBezTo>
                      <a:pt x="14" y="23"/>
                      <a:pt x="14" y="23"/>
                      <a:pt x="14" y="23"/>
                    </a:cubicBezTo>
                    <a:cubicBezTo>
                      <a:pt x="12" y="23"/>
                      <a:pt x="9" y="24"/>
                      <a:pt x="6" y="24"/>
                    </a:cubicBezTo>
                    <a:cubicBezTo>
                      <a:pt x="6" y="17"/>
                      <a:pt x="6" y="17"/>
                      <a:pt x="6" y="17"/>
                    </a:cubicBezTo>
                    <a:cubicBezTo>
                      <a:pt x="8" y="17"/>
                      <a:pt x="11" y="18"/>
                      <a:pt x="14" y="18"/>
                    </a:cubicBezTo>
                    <a:cubicBezTo>
                      <a:pt x="36" y="18"/>
                      <a:pt x="36" y="18"/>
                      <a:pt x="36" y="18"/>
                    </a:cubicBezTo>
                    <a:cubicBezTo>
                      <a:pt x="31" y="12"/>
                      <a:pt x="27" y="9"/>
                      <a:pt x="24" y="6"/>
                    </a:cubicBezTo>
                    <a:cubicBezTo>
                      <a:pt x="29" y="1"/>
                      <a:pt x="29" y="1"/>
                      <a:pt x="29" y="1"/>
                    </a:cubicBezTo>
                    <a:cubicBezTo>
                      <a:pt x="33" y="4"/>
                      <a:pt x="37" y="8"/>
                      <a:pt x="42" y="13"/>
                    </a:cubicBezTo>
                    <a:cubicBezTo>
                      <a:pt x="37" y="18"/>
                      <a:pt x="37" y="18"/>
                      <a:pt x="37" y="18"/>
                    </a:cubicBezTo>
                    <a:cubicBezTo>
                      <a:pt x="63" y="18"/>
                      <a:pt x="63" y="18"/>
                      <a:pt x="63" y="18"/>
                    </a:cubicBezTo>
                    <a:cubicBezTo>
                      <a:pt x="68" y="10"/>
                      <a:pt x="71" y="4"/>
                      <a:pt x="73" y="0"/>
                    </a:cubicBezTo>
                    <a:cubicBezTo>
                      <a:pt x="82" y="5"/>
                      <a:pt x="82" y="5"/>
                      <a:pt x="82" y="5"/>
                    </a:cubicBezTo>
                    <a:cubicBezTo>
                      <a:pt x="83" y="5"/>
                      <a:pt x="83" y="6"/>
                      <a:pt x="83" y="6"/>
                    </a:cubicBezTo>
                    <a:cubicBezTo>
                      <a:pt x="83" y="6"/>
                      <a:pt x="82" y="7"/>
                      <a:pt x="81" y="7"/>
                    </a:cubicBezTo>
                    <a:cubicBezTo>
                      <a:pt x="79" y="8"/>
                      <a:pt x="77" y="8"/>
                      <a:pt x="77" y="9"/>
                    </a:cubicBezTo>
                    <a:cubicBezTo>
                      <a:pt x="76" y="10"/>
                      <a:pt x="75" y="11"/>
                      <a:pt x="74" y="13"/>
                    </a:cubicBezTo>
                    <a:cubicBezTo>
                      <a:pt x="73" y="15"/>
                      <a:pt x="72" y="17"/>
                      <a:pt x="71" y="18"/>
                    </a:cubicBezTo>
                    <a:cubicBezTo>
                      <a:pt x="94" y="18"/>
                      <a:pt x="94" y="18"/>
                      <a:pt x="94" y="18"/>
                    </a:cubicBezTo>
                    <a:cubicBezTo>
                      <a:pt x="97" y="18"/>
                      <a:pt x="99" y="17"/>
                      <a:pt x="101" y="17"/>
                    </a:cubicBezTo>
                    <a:cubicBezTo>
                      <a:pt x="101" y="24"/>
                      <a:pt x="101" y="24"/>
                      <a:pt x="101" y="24"/>
                    </a:cubicBezTo>
                    <a:cubicBezTo>
                      <a:pt x="99" y="24"/>
                      <a:pt x="97" y="23"/>
                      <a:pt x="94" y="23"/>
                    </a:cubicBezTo>
                    <a:cubicBezTo>
                      <a:pt x="68" y="23"/>
                      <a:pt x="68" y="23"/>
                      <a:pt x="68" y="23"/>
                    </a:cubicBezTo>
                    <a:cubicBezTo>
                      <a:pt x="68" y="52"/>
                      <a:pt x="68" y="52"/>
                      <a:pt x="68" y="52"/>
                    </a:cubicBezTo>
                    <a:cubicBezTo>
                      <a:pt x="101" y="52"/>
                      <a:pt x="101" y="52"/>
                      <a:pt x="101" y="52"/>
                    </a:cubicBezTo>
                    <a:cubicBezTo>
                      <a:pt x="103" y="52"/>
                      <a:pt x="105" y="52"/>
                      <a:pt x="108" y="51"/>
                    </a:cubicBezTo>
                    <a:cubicBezTo>
                      <a:pt x="108" y="58"/>
                      <a:pt x="108" y="58"/>
                      <a:pt x="108" y="58"/>
                    </a:cubicBezTo>
                    <a:cubicBezTo>
                      <a:pt x="106" y="58"/>
                      <a:pt x="104" y="58"/>
                      <a:pt x="101" y="58"/>
                    </a:cubicBezTo>
                    <a:cubicBezTo>
                      <a:pt x="7" y="58"/>
                      <a:pt x="7" y="58"/>
                      <a:pt x="7" y="58"/>
                    </a:cubicBezTo>
                    <a:cubicBezTo>
                      <a:pt x="5" y="58"/>
                      <a:pt x="2" y="58"/>
                      <a:pt x="0" y="58"/>
                    </a:cubicBezTo>
                    <a:cubicBezTo>
                      <a:pt x="0" y="51"/>
                      <a:pt x="0" y="51"/>
                      <a:pt x="0" y="51"/>
                    </a:cubicBezTo>
                    <a:cubicBezTo>
                      <a:pt x="2" y="52"/>
                      <a:pt x="4" y="52"/>
                      <a:pt x="7" y="52"/>
                    </a:cubicBezTo>
                    <a:close/>
                    <a:moveTo>
                      <a:pt x="14" y="32"/>
                    </a:moveTo>
                    <a:cubicBezTo>
                      <a:pt x="19" y="27"/>
                      <a:pt x="19" y="27"/>
                      <a:pt x="19" y="27"/>
                    </a:cubicBezTo>
                    <a:cubicBezTo>
                      <a:pt x="20" y="27"/>
                      <a:pt x="20" y="28"/>
                      <a:pt x="20" y="29"/>
                    </a:cubicBezTo>
                    <a:cubicBezTo>
                      <a:pt x="25" y="34"/>
                      <a:pt x="29" y="39"/>
                      <a:pt x="32" y="43"/>
                    </a:cubicBezTo>
                    <a:cubicBezTo>
                      <a:pt x="26" y="47"/>
                      <a:pt x="26" y="47"/>
                      <a:pt x="26" y="47"/>
                    </a:cubicBezTo>
                    <a:cubicBezTo>
                      <a:pt x="22" y="42"/>
                      <a:pt x="18" y="37"/>
                      <a:pt x="14" y="32"/>
                    </a:cubicBezTo>
                    <a:close/>
                    <a:moveTo>
                      <a:pt x="28" y="114"/>
                    </a:moveTo>
                    <a:cubicBezTo>
                      <a:pt x="20" y="114"/>
                      <a:pt x="20" y="114"/>
                      <a:pt x="20" y="114"/>
                    </a:cubicBezTo>
                    <a:cubicBezTo>
                      <a:pt x="20" y="114"/>
                      <a:pt x="20" y="113"/>
                      <a:pt x="20" y="112"/>
                    </a:cubicBezTo>
                    <a:cubicBezTo>
                      <a:pt x="21" y="110"/>
                      <a:pt x="21" y="106"/>
                      <a:pt x="21" y="104"/>
                    </a:cubicBezTo>
                    <a:cubicBezTo>
                      <a:pt x="21" y="75"/>
                      <a:pt x="21" y="75"/>
                      <a:pt x="21" y="75"/>
                    </a:cubicBezTo>
                    <a:cubicBezTo>
                      <a:pt x="21" y="74"/>
                      <a:pt x="21" y="72"/>
                      <a:pt x="20" y="70"/>
                    </a:cubicBezTo>
                    <a:cubicBezTo>
                      <a:pt x="20" y="69"/>
                      <a:pt x="20" y="68"/>
                      <a:pt x="20" y="67"/>
                    </a:cubicBezTo>
                    <a:cubicBezTo>
                      <a:pt x="22" y="67"/>
                      <a:pt x="25" y="67"/>
                      <a:pt x="29" y="67"/>
                    </a:cubicBezTo>
                    <a:cubicBezTo>
                      <a:pt x="80" y="67"/>
                      <a:pt x="80" y="67"/>
                      <a:pt x="80" y="67"/>
                    </a:cubicBezTo>
                    <a:cubicBezTo>
                      <a:pt x="83" y="67"/>
                      <a:pt x="86" y="67"/>
                      <a:pt x="89" y="67"/>
                    </a:cubicBezTo>
                    <a:cubicBezTo>
                      <a:pt x="88" y="69"/>
                      <a:pt x="88" y="72"/>
                      <a:pt x="88" y="75"/>
                    </a:cubicBezTo>
                    <a:cubicBezTo>
                      <a:pt x="88" y="104"/>
                      <a:pt x="88" y="104"/>
                      <a:pt x="88" y="104"/>
                    </a:cubicBezTo>
                    <a:cubicBezTo>
                      <a:pt x="88" y="107"/>
                      <a:pt x="88" y="112"/>
                      <a:pt x="89" y="114"/>
                    </a:cubicBezTo>
                    <a:cubicBezTo>
                      <a:pt x="80" y="114"/>
                      <a:pt x="80" y="114"/>
                      <a:pt x="80" y="114"/>
                    </a:cubicBezTo>
                    <a:cubicBezTo>
                      <a:pt x="81" y="112"/>
                      <a:pt x="81" y="108"/>
                      <a:pt x="81" y="106"/>
                    </a:cubicBezTo>
                    <a:cubicBezTo>
                      <a:pt x="27" y="106"/>
                      <a:pt x="27" y="106"/>
                      <a:pt x="27" y="106"/>
                    </a:cubicBezTo>
                    <a:cubicBezTo>
                      <a:pt x="27" y="107"/>
                      <a:pt x="27" y="110"/>
                      <a:pt x="28" y="112"/>
                    </a:cubicBezTo>
                    <a:cubicBezTo>
                      <a:pt x="28" y="113"/>
                      <a:pt x="28" y="114"/>
                      <a:pt x="28" y="114"/>
                    </a:cubicBezTo>
                    <a:close/>
                    <a:moveTo>
                      <a:pt x="28" y="73"/>
                    </a:moveTo>
                    <a:cubicBezTo>
                      <a:pt x="28" y="84"/>
                      <a:pt x="28" y="84"/>
                      <a:pt x="28" y="84"/>
                    </a:cubicBezTo>
                    <a:cubicBezTo>
                      <a:pt x="81" y="84"/>
                      <a:pt x="81" y="84"/>
                      <a:pt x="81" y="84"/>
                    </a:cubicBezTo>
                    <a:cubicBezTo>
                      <a:pt x="81" y="73"/>
                      <a:pt x="81" y="73"/>
                      <a:pt x="81" y="73"/>
                    </a:cubicBezTo>
                    <a:cubicBezTo>
                      <a:pt x="28" y="73"/>
                      <a:pt x="28" y="73"/>
                      <a:pt x="28" y="73"/>
                    </a:cubicBezTo>
                    <a:close/>
                    <a:moveTo>
                      <a:pt x="28" y="90"/>
                    </a:moveTo>
                    <a:cubicBezTo>
                      <a:pt x="28" y="101"/>
                      <a:pt x="28" y="101"/>
                      <a:pt x="28" y="101"/>
                    </a:cubicBezTo>
                    <a:cubicBezTo>
                      <a:pt x="81" y="101"/>
                      <a:pt x="81" y="101"/>
                      <a:pt x="81" y="101"/>
                    </a:cubicBezTo>
                    <a:cubicBezTo>
                      <a:pt x="81" y="90"/>
                      <a:pt x="81" y="90"/>
                      <a:pt x="81" y="90"/>
                    </a:cubicBezTo>
                    <a:cubicBezTo>
                      <a:pt x="28" y="90"/>
                      <a:pt x="28" y="90"/>
                      <a:pt x="28" y="90"/>
                    </a:cubicBezTo>
                    <a:close/>
                    <a:moveTo>
                      <a:pt x="47" y="23"/>
                    </a:moveTo>
                    <a:cubicBezTo>
                      <a:pt x="47" y="52"/>
                      <a:pt x="47" y="52"/>
                      <a:pt x="47" y="52"/>
                    </a:cubicBezTo>
                    <a:cubicBezTo>
                      <a:pt x="62" y="52"/>
                      <a:pt x="62" y="52"/>
                      <a:pt x="62" y="52"/>
                    </a:cubicBezTo>
                    <a:cubicBezTo>
                      <a:pt x="62" y="23"/>
                      <a:pt x="62" y="23"/>
                      <a:pt x="62" y="23"/>
                    </a:cubicBezTo>
                    <a:cubicBezTo>
                      <a:pt x="47" y="23"/>
                      <a:pt x="47" y="23"/>
                      <a:pt x="47" y="23"/>
                    </a:cubicBezTo>
                    <a:close/>
                    <a:moveTo>
                      <a:pt x="75" y="45"/>
                    </a:moveTo>
                    <a:cubicBezTo>
                      <a:pt x="82" y="37"/>
                      <a:pt x="86" y="31"/>
                      <a:pt x="88" y="26"/>
                    </a:cubicBezTo>
                    <a:cubicBezTo>
                      <a:pt x="95" y="31"/>
                      <a:pt x="95" y="31"/>
                      <a:pt x="95" y="31"/>
                    </a:cubicBezTo>
                    <a:cubicBezTo>
                      <a:pt x="96" y="32"/>
                      <a:pt x="96" y="32"/>
                      <a:pt x="96" y="32"/>
                    </a:cubicBezTo>
                    <a:cubicBezTo>
                      <a:pt x="94" y="33"/>
                      <a:pt x="94" y="33"/>
                      <a:pt x="94" y="33"/>
                    </a:cubicBezTo>
                    <a:cubicBezTo>
                      <a:pt x="93" y="34"/>
                      <a:pt x="92" y="35"/>
                      <a:pt x="91" y="36"/>
                    </a:cubicBezTo>
                    <a:cubicBezTo>
                      <a:pt x="88" y="40"/>
                      <a:pt x="85" y="44"/>
                      <a:pt x="81" y="49"/>
                    </a:cubicBezTo>
                    <a:cubicBezTo>
                      <a:pt x="75" y="45"/>
                      <a:pt x="75" y="45"/>
                      <a:pt x="75"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5" name="Freeform 278"/>
              <p:cNvSpPr>
                <a:spLocks noEditPoints="1"/>
              </p:cNvSpPr>
              <p:nvPr/>
            </p:nvSpPr>
            <p:spPr bwMode="auto">
              <a:xfrm>
                <a:off x="7459663" y="-869950"/>
                <a:ext cx="111125" cy="161925"/>
              </a:xfrm>
              <a:custGeom>
                <a:avLst/>
                <a:gdLst>
                  <a:gd name="T0" fmla="*/ 8 w 61"/>
                  <a:gd name="T1" fmla="*/ 89 h 89"/>
                  <a:gd name="T2" fmla="*/ 0 w 61"/>
                  <a:gd name="T3" fmla="*/ 89 h 89"/>
                  <a:gd name="T4" fmla="*/ 0 w 61"/>
                  <a:gd name="T5" fmla="*/ 0 h 89"/>
                  <a:gd name="T6" fmla="*/ 32 w 61"/>
                  <a:gd name="T7" fmla="*/ 0 h 89"/>
                  <a:gd name="T8" fmla="*/ 61 w 61"/>
                  <a:gd name="T9" fmla="*/ 25 h 89"/>
                  <a:gd name="T10" fmla="*/ 27 w 61"/>
                  <a:gd name="T11" fmla="*/ 50 h 89"/>
                  <a:gd name="T12" fmla="*/ 8 w 61"/>
                  <a:gd name="T13" fmla="*/ 50 h 89"/>
                  <a:gd name="T14" fmla="*/ 8 w 61"/>
                  <a:gd name="T15" fmla="*/ 89 h 89"/>
                  <a:gd name="T16" fmla="*/ 8 w 61"/>
                  <a:gd name="T17" fmla="*/ 42 h 89"/>
                  <a:gd name="T18" fmla="*/ 27 w 61"/>
                  <a:gd name="T19" fmla="*/ 42 h 89"/>
                  <a:gd name="T20" fmla="*/ 53 w 61"/>
                  <a:gd name="T21" fmla="*/ 24 h 89"/>
                  <a:gd name="T22" fmla="*/ 29 w 61"/>
                  <a:gd name="T23" fmla="*/ 7 h 89"/>
                  <a:gd name="T24" fmla="*/ 8 w 61"/>
                  <a:gd name="T25" fmla="*/ 7 h 89"/>
                  <a:gd name="T26" fmla="*/ 8 w 61"/>
                  <a:gd name="T27" fmla="*/ 4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1" h="89">
                    <a:moveTo>
                      <a:pt x="8" y="89"/>
                    </a:moveTo>
                    <a:cubicBezTo>
                      <a:pt x="0" y="89"/>
                      <a:pt x="0" y="89"/>
                      <a:pt x="0" y="89"/>
                    </a:cubicBezTo>
                    <a:cubicBezTo>
                      <a:pt x="0" y="0"/>
                      <a:pt x="0" y="0"/>
                      <a:pt x="0" y="0"/>
                    </a:cubicBezTo>
                    <a:cubicBezTo>
                      <a:pt x="32" y="0"/>
                      <a:pt x="32" y="0"/>
                      <a:pt x="32" y="0"/>
                    </a:cubicBezTo>
                    <a:cubicBezTo>
                      <a:pt x="51" y="0"/>
                      <a:pt x="61" y="8"/>
                      <a:pt x="61" y="25"/>
                    </a:cubicBezTo>
                    <a:cubicBezTo>
                      <a:pt x="60" y="41"/>
                      <a:pt x="49" y="49"/>
                      <a:pt x="27" y="50"/>
                    </a:cubicBezTo>
                    <a:cubicBezTo>
                      <a:pt x="8" y="50"/>
                      <a:pt x="8" y="50"/>
                      <a:pt x="8" y="50"/>
                    </a:cubicBezTo>
                    <a:cubicBezTo>
                      <a:pt x="8" y="89"/>
                      <a:pt x="8" y="89"/>
                      <a:pt x="8" y="89"/>
                    </a:cubicBezTo>
                    <a:close/>
                    <a:moveTo>
                      <a:pt x="8" y="42"/>
                    </a:moveTo>
                    <a:cubicBezTo>
                      <a:pt x="27" y="42"/>
                      <a:pt x="27" y="42"/>
                      <a:pt x="27" y="42"/>
                    </a:cubicBezTo>
                    <a:cubicBezTo>
                      <a:pt x="45" y="43"/>
                      <a:pt x="53" y="37"/>
                      <a:pt x="53" y="24"/>
                    </a:cubicBezTo>
                    <a:cubicBezTo>
                      <a:pt x="53" y="13"/>
                      <a:pt x="45" y="7"/>
                      <a:pt x="29" y="7"/>
                    </a:cubicBezTo>
                    <a:cubicBezTo>
                      <a:pt x="8" y="7"/>
                      <a:pt x="8" y="7"/>
                      <a:pt x="8" y="7"/>
                    </a:cubicBezTo>
                    <a:cubicBezTo>
                      <a:pt x="8" y="42"/>
                      <a:pt x="8" y="42"/>
                      <a:pt x="8"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6" name="Freeform 279"/>
              <p:cNvSpPr>
                <a:spLocks noEditPoints="1"/>
              </p:cNvSpPr>
              <p:nvPr/>
            </p:nvSpPr>
            <p:spPr bwMode="auto">
              <a:xfrm>
                <a:off x="7596188" y="-869950"/>
                <a:ext cx="112712" cy="161925"/>
              </a:xfrm>
              <a:custGeom>
                <a:avLst/>
                <a:gdLst>
                  <a:gd name="T0" fmla="*/ 8 w 62"/>
                  <a:gd name="T1" fmla="*/ 89 h 89"/>
                  <a:gd name="T2" fmla="*/ 0 w 62"/>
                  <a:gd name="T3" fmla="*/ 89 h 89"/>
                  <a:gd name="T4" fmla="*/ 0 w 62"/>
                  <a:gd name="T5" fmla="*/ 0 h 89"/>
                  <a:gd name="T6" fmla="*/ 32 w 62"/>
                  <a:gd name="T7" fmla="*/ 0 h 89"/>
                  <a:gd name="T8" fmla="*/ 61 w 62"/>
                  <a:gd name="T9" fmla="*/ 25 h 89"/>
                  <a:gd name="T10" fmla="*/ 28 w 62"/>
                  <a:gd name="T11" fmla="*/ 50 h 89"/>
                  <a:gd name="T12" fmla="*/ 8 w 62"/>
                  <a:gd name="T13" fmla="*/ 50 h 89"/>
                  <a:gd name="T14" fmla="*/ 8 w 62"/>
                  <a:gd name="T15" fmla="*/ 89 h 89"/>
                  <a:gd name="T16" fmla="*/ 8 w 62"/>
                  <a:gd name="T17" fmla="*/ 42 h 89"/>
                  <a:gd name="T18" fmla="*/ 28 w 62"/>
                  <a:gd name="T19" fmla="*/ 42 h 89"/>
                  <a:gd name="T20" fmla="*/ 53 w 62"/>
                  <a:gd name="T21" fmla="*/ 24 h 89"/>
                  <a:gd name="T22" fmla="*/ 30 w 62"/>
                  <a:gd name="T23" fmla="*/ 7 h 89"/>
                  <a:gd name="T24" fmla="*/ 8 w 62"/>
                  <a:gd name="T25" fmla="*/ 7 h 89"/>
                  <a:gd name="T26" fmla="*/ 8 w 62"/>
                  <a:gd name="T27" fmla="*/ 4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2" h="89">
                    <a:moveTo>
                      <a:pt x="8" y="89"/>
                    </a:moveTo>
                    <a:cubicBezTo>
                      <a:pt x="0" y="89"/>
                      <a:pt x="0" y="89"/>
                      <a:pt x="0" y="89"/>
                    </a:cubicBezTo>
                    <a:cubicBezTo>
                      <a:pt x="0" y="0"/>
                      <a:pt x="0" y="0"/>
                      <a:pt x="0" y="0"/>
                    </a:cubicBezTo>
                    <a:cubicBezTo>
                      <a:pt x="32" y="0"/>
                      <a:pt x="32" y="0"/>
                      <a:pt x="32" y="0"/>
                    </a:cubicBezTo>
                    <a:cubicBezTo>
                      <a:pt x="52" y="0"/>
                      <a:pt x="62" y="8"/>
                      <a:pt x="61" y="25"/>
                    </a:cubicBezTo>
                    <a:cubicBezTo>
                      <a:pt x="61" y="41"/>
                      <a:pt x="50" y="49"/>
                      <a:pt x="28" y="50"/>
                    </a:cubicBezTo>
                    <a:cubicBezTo>
                      <a:pt x="8" y="50"/>
                      <a:pt x="8" y="50"/>
                      <a:pt x="8" y="50"/>
                    </a:cubicBezTo>
                    <a:cubicBezTo>
                      <a:pt x="8" y="89"/>
                      <a:pt x="8" y="89"/>
                      <a:pt x="8" y="89"/>
                    </a:cubicBezTo>
                    <a:close/>
                    <a:moveTo>
                      <a:pt x="8" y="42"/>
                    </a:moveTo>
                    <a:cubicBezTo>
                      <a:pt x="28" y="42"/>
                      <a:pt x="28" y="42"/>
                      <a:pt x="28" y="42"/>
                    </a:cubicBezTo>
                    <a:cubicBezTo>
                      <a:pt x="45" y="43"/>
                      <a:pt x="54" y="37"/>
                      <a:pt x="53" y="24"/>
                    </a:cubicBezTo>
                    <a:cubicBezTo>
                      <a:pt x="53" y="13"/>
                      <a:pt x="45" y="7"/>
                      <a:pt x="30" y="7"/>
                    </a:cubicBezTo>
                    <a:cubicBezTo>
                      <a:pt x="8" y="7"/>
                      <a:pt x="8" y="7"/>
                      <a:pt x="8" y="7"/>
                    </a:cubicBezTo>
                    <a:cubicBezTo>
                      <a:pt x="8" y="42"/>
                      <a:pt x="8" y="42"/>
                      <a:pt x="8"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7" name="Freeform 280"/>
              <p:cNvSpPr/>
              <p:nvPr/>
            </p:nvSpPr>
            <p:spPr bwMode="auto">
              <a:xfrm>
                <a:off x="7720013" y="-869950"/>
                <a:ext cx="117475" cy="161925"/>
              </a:xfrm>
              <a:custGeom>
                <a:avLst/>
                <a:gdLst>
                  <a:gd name="T0" fmla="*/ 0 w 74"/>
                  <a:gd name="T1" fmla="*/ 8 h 102"/>
                  <a:gd name="T2" fmla="*/ 0 w 74"/>
                  <a:gd name="T3" fmla="*/ 0 h 102"/>
                  <a:gd name="T4" fmla="*/ 74 w 74"/>
                  <a:gd name="T5" fmla="*/ 0 h 102"/>
                  <a:gd name="T6" fmla="*/ 74 w 74"/>
                  <a:gd name="T7" fmla="*/ 8 h 102"/>
                  <a:gd name="T8" fmla="*/ 42 w 74"/>
                  <a:gd name="T9" fmla="*/ 8 h 102"/>
                  <a:gd name="T10" fmla="*/ 42 w 74"/>
                  <a:gd name="T11" fmla="*/ 102 h 102"/>
                  <a:gd name="T12" fmla="*/ 32 w 74"/>
                  <a:gd name="T13" fmla="*/ 102 h 102"/>
                  <a:gd name="T14" fmla="*/ 32 w 74"/>
                  <a:gd name="T15" fmla="*/ 8 h 102"/>
                  <a:gd name="T16" fmla="*/ 0 w 74"/>
                  <a:gd name="T17" fmla="*/ 8 h 102"/>
                  <a:gd name="T18" fmla="*/ 0 w 74"/>
                  <a:gd name="T19" fmla="*/ 8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4" h="102">
                    <a:moveTo>
                      <a:pt x="0" y="8"/>
                    </a:moveTo>
                    <a:lnTo>
                      <a:pt x="0" y="0"/>
                    </a:lnTo>
                    <a:lnTo>
                      <a:pt x="74" y="0"/>
                    </a:lnTo>
                    <a:lnTo>
                      <a:pt x="74" y="8"/>
                    </a:lnTo>
                    <a:lnTo>
                      <a:pt x="42" y="8"/>
                    </a:lnTo>
                    <a:lnTo>
                      <a:pt x="42" y="102"/>
                    </a:lnTo>
                    <a:lnTo>
                      <a:pt x="32" y="102"/>
                    </a:lnTo>
                    <a:lnTo>
                      <a:pt x="32" y="8"/>
                    </a:lnTo>
                    <a:lnTo>
                      <a:pt x="0" y="8"/>
                    </a:lnTo>
                    <a:lnTo>
                      <a:pt x="0" y="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8" name="Freeform 281"/>
              <p:cNvSpPr/>
              <p:nvPr/>
            </p:nvSpPr>
            <p:spPr bwMode="auto">
              <a:xfrm>
                <a:off x="7172325" y="-1485900"/>
                <a:ext cx="298450" cy="544513"/>
              </a:xfrm>
              <a:custGeom>
                <a:avLst/>
                <a:gdLst>
                  <a:gd name="T0" fmla="*/ 0 w 188"/>
                  <a:gd name="T1" fmla="*/ 0 h 343"/>
                  <a:gd name="T2" fmla="*/ 0 w 188"/>
                  <a:gd name="T3" fmla="*/ 343 h 343"/>
                  <a:gd name="T4" fmla="*/ 188 w 188"/>
                  <a:gd name="T5" fmla="*/ 0 h 343"/>
                  <a:gd name="T6" fmla="*/ 0 w 188"/>
                  <a:gd name="T7" fmla="*/ 0 h 343"/>
                  <a:gd name="T8" fmla="*/ 0 w 188"/>
                  <a:gd name="T9" fmla="*/ 0 h 343"/>
                </a:gdLst>
                <a:ahLst/>
                <a:cxnLst>
                  <a:cxn ang="0">
                    <a:pos x="T0" y="T1"/>
                  </a:cxn>
                  <a:cxn ang="0">
                    <a:pos x="T2" y="T3"/>
                  </a:cxn>
                  <a:cxn ang="0">
                    <a:pos x="T4" y="T5"/>
                  </a:cxn>
                  <a:cxn ang="0">
                    <a:pos x="T6" y="T7"/>
                  </a:cxn>
                  <a:cxn ang="0">
                    <a:pos x="T8" y="T9"/>
                  </a:cxn>
                </a:cxnLst>
                <a:rect l="0" t="0" r="r" b="b"/>
                <a:pathLst>
                  <a:path w="188" h="343">
                    <a:moveTo>
                      <a:pt x="0" y="0"/>
                    </a:moveTo>
                    <a:lnTo>
                      <a:pt x="0" y="343"/>
                    </a:lnTo>
                    <a:lnTo>
                      <a:pt x="188"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9" name="Freeform 282"/>
              <p:cNvSpPr/>
              <p:nvPr/>
            </p:nvSpPr>
            <p:spPr bwMode="auto">
              <a:xfrm>
                <a:off x="7305675" y="-1446213"/>
                <a:ext cx="425450" cy="504825"/>
              </a:xfrm>
              <a:custGeom>
                <a:avLst/>
                <a:gdLst>
                  <a:gd name="T0" fmla="*/ 157 w 268"/>
                  <a:gd name="T1" fmla="*/ 0 h 318"/>
                  <a:gd name="T2" fmla="*/ 105 w 268"/>
                  <a:gd name="T3" fmla="*/ 93 h 318"/>
                  <a:gd name="T4" fmla="*/ 146 w 268"/>
                  <a:gd name="T5" fmla="*/ 151 h 318"/>
                  <a:gd name="T6" fmla="*/ 61 w 268"/>
                  <a:gd name="T7" fmla="*/ 176 h 318"/>
                  <a:gd name="T8" fmla="*/ 0 w 268"/>
                  <a:gd name="T9" fmla="*/ 283 h 318"/>
                  <a:gd name="T10" fmla="*/ 119 w 268"/>
                  <a:gd name="T11" fmla="*/ 241 h 318"/>
                  <a:gd name="T12" fmla="*/ 173 w 268"/>
                  <a:gd name="T13" fmla="*/ 318 h 318"/>
                  <a:gd name="T14" fmla="*/ 164 w 268"/>
                  <a:gd name="T15" fmla="*/ 227 h 318"/>
                  <a:gd name="T16" fmla="*/ 268 w 268"/>
                  <a:gd name="T17" fmla="*/ 191 h 318"/>
                  <a:gd name="T18" fmla="*/ 157 w 268"/>
                  <a:gd name="T19" fmla="*/ 0 h 318"/>
                  <a:gd name="T20" fmla="*/ 157 w 268"/>
                  <a:gd name="T21" fmla="*/ 0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8" h="318">
                    <a:moveTo>
                      <a:pt x="157" y="0"/>
                    </a:moveTo>
                    <a:lnTo>
                      <a:pt x="105" y="93"/>
                    </a:lnTo>
                    <a:lnTo>
                      <a:pt x="146" y="151"/>
                    </a:lnTo>
                    <a:lnTo>
                      <a:pt x="61" y="176"/>
                    </a:lnTo>
                    <a:lnTo>
                      <a:pt x="0" y="283"/>
                    </a:lnTo>
                    <a:lnTo>
                      <a:pt x="119" y="241"/>
                    </a:lnTo>
                    <a:lnTo>
                      <a:pt x="173" y="318"/>
                    </a:lnTo>
                    <a:lnTo>
                      <a:pt x="164" y="227"/>
                    </a:lnTo>
                    <a:lnTo>
                      <a:pt x="268" y="191"/>
                    </a:lnTo>
                    <a:lnTo>
                      <a:pt x="157" y="0"/>
                    </a:lnTo>
                    <a:lnTo>
                      <a:pt x="157"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sp>
        <p:nvSpPr>
          <p:cNvPr id="12" name="文本框 11"/>
          <p:cNvSpPr txBox="1"/>
          <p:nvPr/>
        </p:nvSpPr>
        <p:spPr>
          <a:xfrm>
            <a:off x="7735951" y="1789857"/>
            <a:ext cx="3598799" cy="1754326"/>
          </a:xfrm>
          <a:prstGeom prst="rect">
            <a:avLst/>
          </a:prstGeom>
          <a:noFill/>
        </p:spPr>
        <p:txBody>
          <a:bodyPr wrap="square" rtlCol="0">
            <a:spAutoFit/>
          </a:bodyPr>
          <a:lstStyle/>
          <a:p>
            <a:pPr>
              <a:lnSpc>
                <a:spcPct val="150000"/>
              </a:lnSpc>
            </a:pPr>
            <a:r>
              <a:rPr lang="zh-CN" altLang="en-US" dirty="0" smtClean="0"/>
              <a:t>请在这里输入文字内容请在这里输入文字内容请在这里输入文字内容请在这里输入文字内容请在这里输入文字内容</a:t>
            </a:r>
            <a:endParaRPr lang="zh-CN" altLang="en-US" dirty="0" smtClean="0"/>
          </a:p>
        </p:txBody>
      </p:sp>
      <p:sp>
        <p:nvSpPr>
          <p:cNvPr id="96" name="文本框 95"/>
          <p:cNvSpPr txBox="1"/>
          <p:nvPr/>
        </p:nvSpPr>
        <p:spPr>
          <a:xfrm>
            <a:off x="7735951" y="4153225"/>
            <a:ext cx="3598799" cy="1754326"/>
          </a:xfrm>
          <a:prstGeom prst="rect">
            <a:avLst/>
          </a:prstGeom>
          <a:noFill/>
        </p:spPr>
        <p:txBody>
          <a:bodyPr wrap="square" rtlCol="0">
            <a:spAutoFit/>
          </a:bodyPr>
          <a:lstStyle/>
          <a:p>
            <a:pPr>
              <a:lnSpc>
                <a:spcPct val="150000"/>
              </a:lnSpc>
            </a:pPr>
            <a:r>
              <a:rPr lang="zh-CN" altLang="en-US" dirty="0" smtClean="0"/>
              <a:t>请在这里输入文字内容请在这里输入文字内容请在这里输入文字内容请在这里输入文字内容请在这里输入文字内容</a:t>
            </a:r>
            <a:endParaRPr lang="zh-CN" altLang="en-US" dirty="0" smtClean="0"/>
          </a:p>
        </p:txBody>
      </p:sp>
      <p:cxnSp>
        <p:nvCxnSpPr>
          <p:cNvPr id="14" name="直接连接符 13"/>
          <p:cNvCxnSpPr/>
          <p:nvPr/>
        </p:nvCxnSpPr>
        <p:spPr>
          <a:xfrm>
            <a:off x="7829550" y="1789857"/>
            <a:ext cx="31813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直接连接符 101"/>
          <p:cNvCxnSpPr/>
          <p:nvPr/>
        </p:nvCxnSpPr>
        <p:spPr>
          <a:xfrm>
            <a:off x="7829550" y="4190482"/>
            <a:ext cx="31813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1" name="图表 20"/>
          <p:cNvGraphicFramePr/>
          <p:nvPr/>
        </p:nvGraphicFramePr>
        <p:xfrm>
          <a:off x="171450" y="684083"/>
          <a:ext cx="8128000" cy="5418667"/>
        </p:xfrm>
        <a:graphic>
          <a:graphicData uri="http://schemas.openxmlformats.org/drawingml/2006/chart">
            <c:chart xmlns:c="http://schemas.openxmlformats.org/drawingml/2006/chart" xmlns:r="http://schemas.openxmlformats.org/officeDocument/2006/relationships" r:id="rId1"/>
          </a:graphicData>
        </a:graphic>
      </p:graphicFrame>
      <p:sp>
        <p:nvSpPr>
          <p:cNvPr id="23" name="文本框 22"/>
          <p:cNvSpPr txBox="1"/>
          <p:nvPr/>
        </p:nvSpPr>
        <p:spPr>
          <a:xfrm>
            <a:off x="7709957" y="1223726"/>
            <a:ext cx="1620957" cy="523220"/>
          </a:xfrm>
          <a:prstGeom prst="rect">
            <a:avLst/>
          </a:prstGeom>
          <a:noFill/>
        </p:spPr>
        <p:txBody>
          <a:bodyPr wrap="none" rtlCol="0">
            <a:spAutoFit/>
          </a:bodyPr>
          <a:lstStyle/>
          <a:p>
            <a:r>
              <a:rPr lang="zh-CN" altLang="en-US" sz="2800" b="1" dirty="0"/>
              <a:t>第一季度</a:t>
            </a:r>
            <a:endParaRPr lang="zh-CN" altLang="en-US" sz="2800" b="1" dirty="0"/>
          </a:p>
        </p:txBody>
      </p:sp>
      <p:sp>
        <p:nvSpPr>
          <p:cNvPr id="97" name="文本框 96"/>
          <p:cNvSpPr txBox="1"/>
          <p:nvPr/>
        </p:nvSpPr>
        <p:spPr>
          <a:xfrm>
            <a:off x="7709957" y="3659826"/>
            <a:ext cx="1627369" cy="523220"/>
          </a:xfrm>
          <a:prstGeom prst="rect">
            <a:avLst/>
          </a:prstGeom>
          <a:noFill/>
        </p:spPr>
        <p:txBody>
          <a:bodyPr wrap="none" rtlCol="0">
            <a:spAutoFit/>
          </a:bodyPr>
          <a:lstStyle/>
          <a:p>
            <a:r>
              <a:rPr lang="zh-CN" altLang="en-US" sz="2800" b="1" dirty="0" smtClean="0"/>
              <a:t>第二季度</a:t>
            </a:r>
            <a:endParaRPr lang="zh-CN" altLang="en-US" sz="2800" b="1" dirty="0"/>
          </a:p>
        </p:txBody>
      </p:sp>
      <p:sp>
        <p:nvSpPr>
          <p:cNvPr id="98" name="KSO_Shape"/>
          <p:cNvSpPr/>
          <p:nvPr/>
        </p:nvSpPr>
        <p:spPr bwMode="auto">
          <a:xfrm>
            <a:off x="10277856" y="1259584"/>
            <a:ext cx="684818" cy="487362"/>
          </a:xfrm>
          <a:custGeom>
            <a:avLst/>
            <a:gdLst>
              <a:gd name="T0" fmla="*/ 1091648 w 2509838"/>
              <a:gd name="T1" fmla="*/ 1608111 h 1787526"/>
              <a:gd name="T2" fmla="*/ 1364673 w 2509838"/>
              <a:gd name="T3" fmla="*/ 1644625 h 1787526"/>
              <a:gd name="T4" fmla="*/ 1419551 w 2509838"/>
              <a:gd name="T5" fmla="*/ 1603152 h 1787526"/>
              <a:gd name="T6" fmla="*/ 2438407 w 2509838"/>
              <a:gd name="T7" fmla="*/ 1567539 h 1787526"/>
              <a:gd name="T8" fmla="*/ 2487842 w 2509838"/>
              <a:gd name="T9" fmla="*/ 1592108 h 1787526"/>
              <a:gd name="T10" fmla="*/ 2509611 w 2509838"/>
              <a:gd name="T11" fmla="*/ 1640568 h 1787526"/>
              <a:gd name="T12" fmla="*/ 2495552 w 2509838"/>
              <a:gd name="T13" fmla="*/ 1753040 h 1787526"/>
              <a:gd name="T14" fmla="*/ 2450426 w 2509838"/>
              <a:gd name="T15" fmla="*/ 1783920 h 1787526"/>
              <a:gd name="T16" fmla="*/ 55558 w 2509838"/>
              <a:gd name="T17" fmla="*/ 1782793 h 1787526"/>
              <a:gd name="T18" fmla="*/ 12472 w 2509838"/>
              <a:gd name="T19" fmla="*/ 1750110 h 1787526"/>
              <a:gd name="T20" fmla="*/ 680 w 2509838"/>
              <a:gd name="T21" fmla="*/ 1636736 h 1787526"/>
              <a:gd name="T22" fmla="*/ 24717 w 2509838"/>
              <a:gd name="T23" fmla="*/ 1589628 h 1787526"/>
              <a:gd name="T24" fmla="*/ 75740 w 2509838"/>
              <a:gd name="T25" fmla="*/ 1567089 h 1787526"/>
              <a:gd name="T26" fmla="*/ 933501 w 2509838"/>
              <a:gd name="T27" fmla="*/ 749091 h 1787526"/>
              <a:gd name="T28" fmla="*/ 932155 w 2509838"/>
              <a:gd name="T29" fmla="*/ 1160902 h 1787526"/>
              <a:gd name="T30" fmla="*/ 829865 w 2509838"/>
              <a:gd name="T31" fmla="*/ 1167944 h 1787526"/>
              <a:gd name="T32" fmla="*/ 814387 w 2509838"/>
              <a:gd name="T33" fmla="*/ 760448 h 1787526"/>
              <a:gd name="T34" fmla="*/ 837043 w 2509838"/>
              <a:gd name="T35" fmla="*/ 738188 h 1787526"/>
              <a:gd name="T36" fmla="*/ 1416304 w 2509838"/>
              <a:gd name="T37" fmla="*/ 686474 h 1787526"/>
              <a:gd name="T38" fmla="*/ 1412034 w 2509838"/>
              <a:gd name="T39" fmla="*/ 1161601 h 1787526"/>
              <a:gd name="T40" fmla="*/ 1308659 w 2509838"/>
              <a:gd name="T41" fmla="*/ 1166588 h 1787526"/>
              <a:gd name="T42" fmla="*/ 1296074 w 2509838"/>
              <a:gd name="T43" fmla="*/ 694181 h 1787526"/>
              <a:gd name="T44" fmla="*/ 988416 w 2509838"/>
              <a:gd name="T45" fmla="*/ 671513 h 1787526"/>
              <a:gd name="T46" fmla="*/ 1088565 w 2509838"/>
              <a:gd name="T47" fmla="*/ 688968 h 1787526"/>
              <a:gd name="T48" fmla="*/ 1081281 w 2509838"/>
              <a:gd name="T49" fmla="*/ 1163414 h 1787526"/>
              <a:gd name="T50" fmla="*/ 976581 w 2509838"/>
              <a:gd name="T51" fmla="*/ 1165228 h 1787526"/>
              <a:gd name="T52" fmla="*/ 966338 w 2509838"/>
              <a:gd name="T53" fmla="*/ 691461 h 1787526"/>
              <a:gd name="T54" fmla="*/ 1546133 w 2509838"/>
              <a:gd name="T55" fmla="*/ 590550 h 1787526"/>
              <a:gd name="T56" fmla="*/ 1571170 w 2509838"/>
              <a:gd name="T57" fmla="*/ 617105 h 1787526"/>
              <a:gd name="T58" fmla="*/ 1558196 w 2509838"/>
              <a:gd name="T59" fmla="*/ 1165903 h 1787526"/>
              <a:gd name="T60" fmla="*/ 1453496 w 2509838"/>
              <a:gd name="T61" fmla="*/ 1160229 h 1787526"/>
              <a:gd name="T62" fmla="*/ 1449399 w 2509838"/>
              <a:gd name="T63" fmla="*/ 608026 h 1787526"/>
              <a:gd name="T64" fmla="*/ 1229322 w 2509838"/>
              <a:gd name="T65" fmla="*/ 590777 h 1787526"/>
              <a:gd name="T66" fmla="*/ 1252538 w 2509838"/>
              <a:gd name="T67" fmla="*/ 620282 h 1787526"/>
              <a:gd name="T68" fmla="*/ 1236833 w 2509838"/>
              <a:gd name="T69" fmla="*/ 1167492 h 1787526"/>
              <a:gd name="T70" fmla="*/ 1132815 w 2509838"/>
              <a:gd name="T71" fmla="*/ 1157959 h 1787526"/>
              <a:gd name="T72" fmla="*/ 1131450 w 2509838"/>
              <a:gd name="T73" fmla="*/ 605303 h 1787526"/>
              <a:gd name="T74" fmla="*/ 1713065 w 2509838"/>
              <a:gd name="T75" fmla="*/ 508680 h 1787526"/>
              <a:gd name="T76" fmla="*/ 1733550 w 2509838"/>
              <a:gd name="T77" fmla="*/ 545860 h 1787526"/>
              <a:gd name="T78" fmla="*/ 1715797 w 2509838"/>
              <a:gd name="T79" fmla="*/ 1168174 h 1787526"/>
              <a:gd name="T80" fmla="*/ 1612689 w 2509838"/>
              <a:gd name="T81" fmla="*/ 1153438 h 1787526"/>
              <a:gd name="T82" fmla="*/ 1614055 w 2509838"/>
              <a:gd name="T83" fmla="*/ 521829 h 1787526"/>
              <a:gd name="T84" fmla="*/ 1733550 w 2509838"/>
              <a:gd name="T85" fmla="*/ 464215 h 1787526"/>
              <a:gd name="T86" fmla="*/ 1501548 w 2509838"/>
              <a:gd name="T87" fmla="*/ 379141 h 1787526"/>
              <a:gd name="T88" fmla="*/ 188232 w 2509838"/>
              <a:gd name="T89" fmla="*/ 103187 h 1787526"/>
              <a:gd name="T90" fmla="*/ 158976 w 2509838"/>
              <a:gd name="T91" fmla="*/ 139700 h 1787526"/>
              <a:gd name="T92" fmla="*/ 160110 w 2509838"/>
              <a:gd name="T93" fmla="*/ 1353684 h 1787526"/>
              <a:gd name="T94" fmla="*/ 191407 w 2509838"/>
              <a:gd name="T95" fmla="*/ 1389063 h 1787526"/>
              <a:gd name="T96" fmla="*/ 2288041 w 2509838"/>
              <a:gd name="T97" fmla="*/ 1398588 h 1787526"/>
              <a:gd name="T98" fmla="*/ 2332945 w 2509838"/>
              <a:gd name="T99" fmla="*/ 1378857 h 1787526"/>
              <a:gd name="T100" fmla="*/ 2354036 w 2509838"/>
              <a:gd name="T101" fmla="*/ 1337129 h 1787526"/>
              <a:gd name="T102" fmla="*/ 2343830 w 2509838"/>
              <a:gd name="T103" fmla="*/ 124505 h 1787526"/>
              <a:gd name="T104" fmla="*/ 2305957 w 2509838"/>
              <a:gd name="T105" fmla="*/ 95704 h 1787526"/>
              <a:gd name="T106" fmla="*/ 2436813 w 2509838"/>
              <a:gd name="T107" fmla="*/ 680 h 1787526"/>
              <a:gd name="T108" fmla="*/ 2486479 w 2509838"/>
              <a:gd name="T109" fmla="*/ 25400 h 1787526"/>
              <a:gd name="T110" fmla="*/ 2508250 w 2509838"/>
              <a:gd name="T111" fmla="*/ 74159 h 1787526"/>
              <a:gd name="T112" fmla="*/ 2493963 w 2509838"/>
              <a:gd name="T113" fmla="*/ 1455965 h 1787526"/>
              <a:gd name="T114" fmla="*/ 2449286 w 2509838"/>
              <a:gd name="T115" fmla="*/ 1487034 h 1787526"/>
              <a:gd name="T116" fmla="*/ 57150 w 2509838"/>
              <a:gd name="T117" fmla="*/ 1485674 h 1787526"/>
              <a:gd name="T118" fmla="*/ 13833 w 2509838"/>
              <a:gd name="T119" fmla="*/ 1452790 h 1787526"/>
              <a:gd name="T120" fmla="*/ 2041 w 2509838"/>
              <a:gd name="T121" fmla="*/ 70304 h 1787526"/>
              <a:gd name="T122" fmla="*/ 26307 w 2509838"/>
              <a:gd name="T123" fmla="*/ 22905 h 1787526"/>
              <a:gd name="T124" fmla="*/ 77333 w 2509838"/>
              <a:gd name="T125" fmla="*/ 227 h 17875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509838" h="1787526">
                <a:moveTo>
                  <a:pt x="80048" y="1566863"/>
                </a:moveTo>
                <a:lnTo>
                  <a:pt x="84357" y="1566863"/>
                </a:lnTo>
                <a:lnTo>
                  <a:pt x="1096637" y="1566863"/>
                </a:lnTo>
                <a:lnTo>
                  <a:pt x="1094823" y="1569568"/>
                </a:lnTo>
                <a:lnTo>
                  <a:pt x="1093235" y="1572498"/>
                </a:lnTo>
                <a:lnTo>
                  <a:pt x="1092102" y="1575879"/>
                </a:lnTo>
                <a:lnTo>
                  <a:pt x="1090968" y="1579035"/>
                </a:lnTo>
                <a:lnTo>
                  <a:pt x="1090287" y="1582415"/>
                </a:lnTo>
                <a:lnTo>
                  <a:pt x="1089607" y="1585571"/>
                </a:lnTo>
                <a:lnTo>
                  <a:pt x="1089380" y="1589177"/>
                </a:lnTo>
                <a:lnTo>
                  <a:pt x="1089154" y="1592558"/>
                </a:lnTo>
                <a:lnTo>
                  <a:pt x="1089380" y="1597968"/>
                </a:lnTo>
                <a:lnTo>
                  <a:pt x="1090287" y="1603152"/>
                </a:lnTo>
                <a:lnTo>
                  <a:pt x="1091648" y="1608111"/>
                </a:lnTo>
                <a:lnTo>
                  <a:pt x="1093689" y="1612844"/>
                </a:lnTo>
                <a:lnTo>
                  <a:pt x="1095957" y="1617352"/>
                </a:lnTo>
                <a:lnTo>
                  <a:pt x="1098678" y="1621634"/>
                </a:lnTo>
                <a:lnTo>
                  <a:pt x="1101853" y="1625692"/>
                </a:lnTo>
                <a:lnTo>
                  <a:pt x="1105481" y="1629523"/>
                </a:lnTo>
                <a:lnTo>
                  <a:pt x="1109563" y="1632679"/>
                </a:lnTo>
                <a:lnTo>
                  <a:pt x="1113871" y="1635834"/>
                </a:lnTo>
                <a:lnTo>
                  <a:pt x="1118633" y="1638314"/>
                </a:lnTo>
                <a:lnTo>
                  <a:pt x="1123395" y="1640568"/>
                </a:lnTo>
                <a:lnTo>
                  <a:pt x="1128611" y="1642371"/>
                </a:lnTo>
                <a:lnTo>
                  <a:pt x="1134053" y="1643498"/>
                </a:lnTo>
                <a:lnTo>
                  <a:pt x="1139496" y="1644174"/>
                </a:lnTo>
                <a:lnTo>
                  <a:pt x="1145391" y="1644625"/>
                </a:lnTo>
                <a:lnTo>
                  <a:pt x="1364673" y="1644625"/>
                </a:lnTo>
                <a:lnTo>
                  <a:pt x="1370343" y="1644174"/>
                </a:lnTo>
                <a:lnTo>
                  <a:pt x="1376012" y="1643498"/>
                </a:lnTo>
                <a:lnTo>
                  <a:pt x="1381227" y="1642371"/>
                </a:lnTo>
                <a:lnTo>
                  <a:pt x="1386443" y="1640568"/>
                </a:lnTo>
                <a:lnTo>
                  <a:pt x="1391432" y="1638314"/>
                </a:lnTo>
                <a:lnTo>
                  <a:pt x="1396194" y="1635834"/>
                </a:lnTo>
                <a:lnTo>
                  <a:pt x="1400502" y="1632679"/>
                </a:lnTo>
                <a:lnTo>
                  <a:pt x="1404357" y="1629523"/>
                </a:lnTo>
                <a:lnTo>
                  <a:pt x="1407986" y="1625692"/>
                </a:lnTo>
                <a:lnTo>
                  <a:pt x="1411160" y="1621634"/>
                </a:lnTo>
                <a:lnTo>
                  <a:pt x="1414108" y="1617352"/>
                </a:lnTo>
                <a:lnTo>
                  <a:pt x="1416376" y="1612844"/>
                </a:lnTo>
                <a:lnTo>
                  <a:pt x="1418417" y="1608111"/>
                </a:lnTo>
                <a:lnTo>
                  <a:pt x="1419551" y="1603152"/>
                </a:lnTo>
                <a:lnTo>
                  <a:pt x="1420684" y="1597968"/>
                </a:lnTo>
                <a:lnTo>
                  <a:pt x="1420911" y="1592558"/>
                </a:lnTo>
                <a:lnTo>
                  <a:pt x="1420684" y="1589177"/>
                </a:lnTo>
                <a:lnTo>
                  <a:pt x="1420231" y="1585571"/>
                </a:lnTo>
                <a:lnTo>
                  <a:pt x="1419551" y="1582415"/>
                </a:lnTo>
                <a:lnTo>
                  <a:pt x="1418870" y="1579035"/>
                </a:lnTo>
                <a:lnTo>
                  <a:pt x="1417737" y="1575879"/>
                </a:lnTo>
                <a:lnTo>
                  <a:pt x="1416603" y="1572498"/>
                </a:lnTo>
                <a:lnTo>
                  <a:pt x="1415015" y="1569568"/>
                </a:lnTo>
                <a:lnTo>
                  <a:pt x="1413201" y="1566863"/>
                </a:lnTo>
                <a:lnTo>
                  <a:pt x="2425481" y="1566863"/>
                </a:lnTo>
                <a:lnTo>
                  <a:pt x="2429790" y="1566863"/>
                </a:lnTo>
                <a:lnTo>
                  <a:pt x="2434099" y="1567089"/>
                </a:lnTo>
                <a:lnTo>
                  <a:pt x="2438407" y="1567539"/>
                </a:lnTo>
                <a:lnTo>
                  <a:pt x="2442489" y="1568216"/>
                </a:lnTo>
                <a:lnTo>
                  <a:pt x="2446571" y="1569117"/>
                </a:lnTo>
                <a:lnTo>
                  <a:pt x="2450426" y="1570244"/>
                </a:lnTo>
                <a:lnTo>
                  <a:pt x="2454507" y="1571596"/>
                </a:lnTo>
                <a:lnTo>
                  <a:pt x="2458362" y="1572723"/>
                </a:lnTo>
                <a:lnTo>
                  <a:pt x="2462217" y="1574301"/>
                </a:lnTo>
                <a:lnTo>
                  <a:pt x="2465619" y="1576104"/>
                </a:lnTo>
                <a:lnTo>
                  <a:pt x="2469247" y="1578133"/>
                </a:lnTo>
                <a:lnTo>
                  <a:pt x="2472422" y="1580162"/>
                </a:lnTo>
                <a:lnTo>
                  <a:pt x="2476050" y="1581965"/>
                </a:lnTo>
                <a:lnTo>
                  <a:pt x="2478998" y="1584669"/>
                </a:lnTo>
                <a:lnTo>
                  <a:pt x="2482173" y="1586923"/>
                </a:lnTo>
                <a:lnTo>
                  <a:pt x="2485121" y="1589628"/>
                </a:lnTo>
                <a:lnTo>
                  <a:pt x="2487842" y="1592108"/>
                </a:lnTo>
                <a:lnTo>
                  <a:pt x="2490336" y="1595038"/>
                </a:lnTo>
                <a:lnTo>
                  <a:pt x="2492831" y="1597968"/>
                </a:lnTo>
                <a:lnTo>
                  <a:pt x="2495552" y="1601123"/>
                </a:lnTo>
                <a:lnTo>
                  <a:pt x="2497366" y="1604054"/>
                </a:lnTo>
                <a:lnTo>
                  <a:pt x="2499407" y="1607434"/>
                </a:lnTo>
                <a:lnTo>
                  <a:pt x="2501448" y="1610815"/>
                </a:lnTo>
                <a:lnTo>
                  <a:pt x="2503035" y="1614196"/>
                </a:lnTo>
                <a:lnTo>
                  <a:pt x="2504623" y="1618028"/>
                </a:lnTo>
                <a:lnTo>
                  <a:pt x="2505983" y="1621409"/>
                </a:lnTo>
                <a:lnTo>
                  <a:pt x="2507117" y="1625241"/>
                </a:lnTo>
                <a:lnTo>
                  <a:pt x="2508024" y="1629073"/>
                </a:lnTo>
                <a:lnTo>
                  <a:pt x="2508704" y="1632679"/>
                </a:lnTo>
                <a:lnTo>
                  <a:pt x="2509385" y="1636736"/>
                </a:lnTo>
                <a:lnTo>
                  <a:pt x="2509611" y="1640568"/>
                </a:lnTo>
                <a:lnTo>
                  <a:pt x="2509838" y="1644625"/>
                </a:lnTo>
                <a:lnTo>
                  <a:pt x="2509838" y="1709764"/>
                </a:lnTo>
                <a:lnTo>
                  <a:pt x="2509611" y="1713822"/>
                </a:lnTo>
                <a:lnTo>
                  <a:pt x="2509385" y="1717428"/>
                </a:lnTo>
                <a:lnTo>
                  <a:pt x="2508704" y="1721485"/>
                </a:lnTo>
                <a:lnTo>
                  <a:pt x="2508024" y="1725317"/>
                </a:lnTo>
                <a:lnTo>
                  <a:pt x="2507117" y="1729148"/>
                </a:lnTo>
                <a:lnTo>
                  <a:pt x="2505983" y="1732755"/>
                </a:lnTo>
                <a:lnTo>
                  <a:pt x="2504623" y="1736361"/>
                </a:lnTo>
                <a:lnTo>
                  <a:pt x="2503035" y="1740193"/>
                </a:lnTo>
                <a:lnTo>
                  <a:pt x="2501448" y="1743348"/>
                </a:lnTo>
                <a:lnTo>
                  <a:pt x="2499407" y="1746955"/>
                </a:lnTo>
                <a:lnTo>
                  <a:pt x="2497366" y="1750110"/>
                </a:lnTo>
                <a:lnTo>
                  <a:pt x="2495552" y="1753040"/>
                </a:lnTo>
                <a:lnTo>
                  <a:pt x="2492831" y="1756421"/>
                </a:lnTo>
                <a:lnTo>
                  <a:pt x="2490336" y="1759126"/>
                </a:lnTo>
                <a:lnTo>
                  <a:pt x="2487842" y="1762282"/>
                </a:lnTo>
                <a:lnTo>
                  <a:pt x="2485121" y="1764761"/>
                </a:lnTo>
                <a:lnTo>
                  <a:pt x="2482173" y="1767466"/>
                </a:lnTo>
                <a:lnTo>
                  <a:pt x="2478998" y="1769720"/>
                </a:lnTo>
                <a:lnTo>
                  <a:pt x="2476050" y="1772199"/>
                </a:lnTo>
                <a:lnTo>
                  <a:pt x="2472422" y="1774228"/>
                </a:lnTo>
                <a:lnTo>
                  <a:pt x="2469247" y="1776256"/>
                </a:lnTo>
                <a:lnTo>
                  <a:pt x="2465619" y="1778285"/>
                </a:lnTo>
                <a:lnTo>
                  <a:pt x="2462217" y="1780088"/>
                </a:lnTo>
                <a:lnTo>
                  <a:pt x="2458362" y="1781440"/>
                </a:lnTo>
                <a:lnTo>
                  <a:pt x="2454507" y="1782793"/>
                </a:lnTo>
                <a:lnTo>
                  <a:pt x="2450426" y="1783920"/>
                </a:lnTo>
                <a:lnTo>
                  <a:pt x="2446571" y="1785272"/>
                </a:lnTo>
                <a:lnTo>
                  <a:pt x="2442489" y="1785948"/>
                </a:lnTo>
                <a:lnTo>
                  <a:pt x="2438407" y="1786850"/>
                </a:lnTo>
                <a:lnTo>
                  <a:pt x="2434099" y="1787301"/>
                </a:lnTo>
                <a:lnTo>
                  <a:pt x="2429790" y="1787526"/>
                </a:lnTo>
                <a:lnTo>
                  <a:pt x="2425481" y="1787526"/>
                </a:lnTo>
                <a:lnTo>
                  <a:pt x="84357" y="1787526"/>
                </a:lnTo>
                <a:lnTo>
                  <a:pt x="80048" y="1787526"/>
                </a:lnTo>
                <a:lnTo>
                  <a:pt x="75740" y="1787301"/>
                </a:lnTo>
                <a:lnTo>
                  <a:pt x="71431" y="1786850"/>
                </a:lnTo>
                <a:lnTo>
                  <a:pt x="67349" y="1785948"/>
                </a:lnTo>
                <a:lnTo>
                  <a:pt x="63494" y="1785272"/>
                </a:lnTo>
                <a:lnTo>
                  <a:pt x="59413" y="1783920"/>
                </a:lnTo>
                <a:lnTo>
                  <a:pt x="55558" y="1782793"/>
                </a:lnTo>
                <a:lnTo>
                  <a:pt x="51476" y="1781440"/>
                </a:lnTo>
                <a:lnTo>
                  <a:pt x="48074" y="1780088"/>
                </a:lnTo>
                <a:lnTo>
                  <a:pt x="44219" y="1778285"/>
                </a:lnTo>
                <a:lnTo>
                  <a:pt x="40591" y="1776256"/>
                </a:lnTo>
                <a:lnTo>
                  <a:pt x="37416" y="1774228"/>
                </a:lnTo>
                <a:lnTo>
                  <a:pt x="33788" y="1772199"/>
                </a:lnTo>
                <a:lnTo>
                  <a:pt x="30840" y="1769720"/>
                </a:lnTo>
                <a:lnTo>
                  <a:pt x="27892" y="1767466"/>
                </a:lnTo>
                <a:lnTo>
                  <a:pt x="24717" y="1764761"/>
                </a:lnTo>
                <a:lnTo>
                  <a:pt x="21996" y="1762282"/>
                </a:lnTo>
                <a:lnTo>
                  <a:pt x="19502" y="1759126"/>
                </a:lnTo>
                <a:lnTo>
                  <a:pt x="17007" y="1756421"/>
                </a:lnTo>
                <a:lnTo>
                  <a:pt x="14513" y="1753040"/>
                </a:lnTo>
                <a:lnTo>
                  <a:pt x="12472" y="1750110"/>
                </a:lnTo>
                <a:lnTo>
                  <a:pt x="10431" y="1746955"/>
                </a:lnTo>
                <a:lnTo>
                  <a:pt x="8390" y="1743348"/>
                </a:lnTo>
                <a:lnTo>
                  <a:pt x="6803" y="1740193"/>
                </a:lnTo>
                <a:lnTo>
                  <a:pt x="5442" y="1736361"/>
                </a:lnTo>
                <a:lnTo>
                  <a:pt x="3855" y="1732755"/>
                </a:lnTo>
                <a:lnTo>
                  <a:pt x="2948" y="1729148"/>
                </a:lnTo>
                <a:lnTo>
                  <a:pt x="1814" y="1725317"/>
                </a:lnTo>
                <a:lnTo>
                  <a:pt x="1134" y="1721485"/>
                </a:lnTo>
                <a:lnTo>
                  <a:pt x="680" y="1717428"/>
                </a:lnTo>
                <a:lnTo>
                  <a:pt x="227" y="1713822"/>
                </a:lnTo>
                <a:lnTo>
                  <a:pt x="0" y="1709764"/>
                </a:lnTo>
                <a:lnTo>
                  <a:pt x="0" y="1644625"/>
                </a:lnTo>
                <a:lnTo>
                  <a:pt x="227" y="1640568"/>
                </a:lnTo>
                <a:lnTo>
                  <a:pt x="680" y="1636736"/>
                </a:lnTo>
                <a:lnTo>
                  <a:pt x="1134" y="1632679"/>
                </a:lnTo>
                <a:lnTo>
                  <a:pt x="1814" y="1629073"/>
                </a:lnTo>
                <a:lnTo>
                  <a:pt x="2948" y="1625241"/>
                </a:lnTo>
                <a:lnTo>
                  <a:pt x="3855" y="1621409"/>
                </a:lnTo>
                <a:lnTo>
                  <a:pt x="5442" y="1618028"/>
                </a:lnTo>
                <a:lnTo>
                  <a:pt x="6803" y="1614196"/>
                </a:lnTo>
                <a:lnTo>
                  <a:pt x="8390" y="1610815"/>
                </a:lnTo>
                <a:lnTo>
                  <a:pt x="10431" y="1607434"/>
                </a:lnTo>
                <a:lnTo>
                  <a:pt x="12472" y="1604054"/>
                </a:lnTo>
                <a:lnTo>
                  <a:pt x="14513" y="1601123"/>
                </a:lnTo>
                <a:lnTo>
                  <a:pt x="17007" y="1597968"/>
                </a:lnTo>
                <a:lnTo>
                  <a:pt x="19502" y="1595038"/>
                </a:lnTo>
                <a:lnTo>
                  <a:pt x="21996" y="1592108"/>
                </a:lnTo>
                <a:lnTo>
                  <a:pt x="24717" y="1589628"/>
                </a:lnTo>
                <a:lnTo>
                  <a:pt x="27892" y="1586923"/>
                </a:lnTo>
                <a:lnTo>
                  <a:pt x="30840" y="1584669"/>
                </a:lnTo>
                <a:lnTo>
                  <a:pt x="33788" y="1581965"/>
                </a:lnTo>
                <a:lnTo>
                  <a:pt x="37416" y="1580162"/>
                </a:lnTo>
                <a:lnTo>
                  <a:pt x="40591" y="1578133"/>
                </a:lnTo>
                <a:lnTo>
                  <a:pt x="44219" y="1576104"/>
                </a:lnTo>
                <a:lnTo>
                  <a:pt x="48074" y="1574301"/>
                </a:lnTo>
                <a:lnTo>
                  <a:pt x="51476" y="1572723"/>
                </a:lnTo>
                <a:lnTo>
                  <a:pt x="55558" y="1571596"/>
                </a:lnTo>
                <a:lnTo>
                  <a:pt x="59413" y="1570244"/>
                </a:lnTo>
                <a:lnTo>
                  <a:pt x="63494" y="1569117"/>
                </a:lnTo>
                <a:lnTo>
                  <a:pt x="67349" y="1568216"/>
                </a:lnTo>
                <a:lnTo>
                  <a:pt x="71431" y="1567539"/>
                </a:lnTo>
                <a:lnTo>
                  <a:pt x="75740" y="1567089"/>
                </a:lnTo>
                <a:lnTo>
                  <a:pt x="80048" y="1566863"/>
                </a:lnTo>
                <a:close/>
                <a:moveTo>
                  <a:pt x="837043" y="738188"/>
                </a:moveTo>
                <a:lnTo>
                  <a:pt x="839735" y="738188"/>
                </a:lnTo>
                <a:lnTo>
                  <a:pt x="912639" y="738188"/>
                </a:lnTo>
                <a:lnTo>
                  <a:pt x="915107" y="738188"/>
                </a:lnTo>
                <a:lnTo>
                  <a:pt x="917575" y="738870"/>
                </a:lnTo>
                <a:lnTo>
                  <a:pt x="920042" y="739324"/>
                </a:lnTo>
                <a:lnTo>
                  <a:pt x="922285" y="740232"/>
                </a:lnTo>
                <a:lnTo>
                  <a:pt x="924529" y="741368"/>
                </a:lnTo>
                <a:lnTo>
                  <a:pt x="926772" y="742504"/>
                </a:lnTo>
                <a:lnTo>
                  <a:pt x="928791" y="743867"/>
                </a:lnTo>
                <a:lnTo>
                  <a:pt x="930585" y="745684"/>
                </a:lnTo>
                <a:lnTo>
                  <a:pt x="932155" y="747047"/>
                </a:lnTo>
                <a:lnTo>
                  <a:pt x="933501" y="749091"/>
                </a:lnTo>
                <a:lnTo>
                  <a:pt x="934847" y="751135"/>
                </a:lnTo>
                <a:lnTo>
                  <a:pt x="936193" y="753407"/>
                </a:lnTo>
                <a:lnTo>
                  <a:pt x="936866" y="755678"/>
                </a:lnTo>
                <a:lnTo>
                  <a:pt x="937315" y="757950"/>
                </a:lnTo>
                <a:lnTo>
                  <a:pt x="937763" y="760448"/>
                </a:lnTo>
                <a:lnTo>
                  <a:pt x="938212" y="762947"/>
                </a:lnTo>
                <a:lnTo>
                  <a:pt x="938212" y="1145229"/>
                </a:lnTo>
                <a:lnTo>
                  <a:pt x="937763" y="1147728"/>
                </a:lnTo>
                <a:lnTo>
                  <a:pt x="937315" y="1150227"/>
                </a:lnTo>
                <a:lnTo>
                  <a:pt x="936866" y="1152498"/>
                </a:lnTo>
                <a:lnTo>
                  <a:pt x="936193" y="1154770"/>
                </a:lnTo>
                <a:lnTo>
                  <a:pt x="934847" y="1157041"/>
                </a:lnTo>
                <a:lnTo>
                  <a:pt x="933501" y="1159085"/>
                </a:lnTo>
                <a:lnTo>
                  <a:pt x="932155" y="1160902"/>
                </a:lnTo>
                <a:lnTo>
                  <a:pt x="930585" y="1162720"/>
                </a:lnTo>
                <a:lnTo>
                  <a:pt x="928791" y="1164537"/>
                </a:lnTo>
                <a:lnTo>
                  <a:pt x="926772" y="1165672"/>
                </a:lnTo>
                <a:lnTo>
                  <a:pt x="924529" y="1167035"/>
                </a:lnTo>
                <a:lnTo>
                  <a:pt x="922285" y="1167944"/>
                </a:lnTo>
                <a:lnTo>
                  <a:pt x="920042" y="1168852"/>
                </a:lnTo>
                <a:lnTo>
                  <a:pt x="917575" y="1169534"/>
                </a:lnTo>
                <a:lnTo>
                  <a:pt x="915107" y="1169761"/>
                </a:lnTo>
                <a:lnTo>
                  <a:pt x="912639" y="1169988"/>
                </a:lnTo>
                <a:lnTo>
                  <a:pt x="839735" y="1169988"/>
                </a:lnTo>
                <a:lnTo>
                  <a:pt x="837043" y="1169761"/>
                </a:lnTo>
                <a:lnTo>
                  <a:pt x="834576" y="1169534"/>
                </a:lnTo>
                <a:lnTo>
                  <a:pt x="832108" y="1168852"/>
                </a:lnTo>
                <a:lnTo>
                  <a:pt x="829865" y="1167944"/>
                </a:lnTo>
                <a:lnTo>
                  <a:pt x="827622" y="1167035"/>
                </a:lnTo>
                <a:lnTo>
                  <a:pt x="825603" y="1165672"/>
                </a:lnTo>
                <a:lnTo>
                  <a:pt x="823584" y="1164537"/>
                </a:lnTo>
                <a:lnTo>
                  <a:pt x="821790" y="1162720"/>
                </a:lnTo>
                <a:lnTo>
                  <a:pt x="819995" y="1160902"/>
                </a:lnTo>
                <a:lnTo>
                  <a:pt x="818649" y="1159085"/>
                </a:lnTo>
                <a:lnTo>
                  <a:pt x="817303" y="1157041"/>
                </a:lnTo>
                <a:lnTo>
                  <a:pt x="816406" y="1154770"/>
                </a:lnTo>
                <a:lnTo>
                  <a:pt x="815284" y="1152498"/>
                </a:lnTo>
                <a:lnTo>
                  <a:pt x="814836" y="1150227"/>
                </a:lnTo>
                <a:lnTo>
                  <a:pt x="814387" y="1147728"/>
                </a:lnTo>
                <a:lnTo>
                  <a:pt x="814387" y="1145229"/>
                </a:lnTo>
                <a:lnTo>
                  <a:pt x="814387" y="762947"/>
                </a:lnTo>
                <a:lnTo>
                  <a:pt x="814387" y="760448"/>
                </a:lnTo>
                <a:lnTo>
                  <a:pt x="814836" y="757950"/>
                </a:lnTo>
                <a:lnTo>
                  <a:pt x="815284" y="755678"/>
                </a:lnTo>
                <a:lnTo>
                  <a:pt x="816406" y="753407"/>
                </a:lnTo>
                <a:lnTo>
                  <a:pt x="817303" y="751135"/>
                </a:lnTo>
                <a:lnTo>
                  <a:pt x="818649" y="749091"/>
                </a:lnTo>
                <a:lnTo>
                  <a:pt x="819995" y="747047"/>
                </a:lnTo>
                <a:lnTo>
                  <a:pt x="821790" y="745684"/>
                </a:lnTo>
                <a:lnTo>
                  <a:pt x="823584" y="743867"/>
                </a:lnTo>
                <a:lnTo>
                  <a:pt x="825603" y="742504"/>
                </a:lnTo>
                <a:lnTo>
                  <a:pt x="827622" y="741368"/>
                </a:lnTo>
                <a:lnTo>
                  <a:pt x="829865" y="740232"/>
                </a:lnTo>
                <a:lnTo>
                  <a:pt x="832108" y="739324"/>
                </a:lnTo>
                <a:lnTo>
                  <a:pt x="834576" y="738870"/>
                </a:lnTo>
                <a:lnTo>
                  <a:pt x="837043" y="738188"/>
                </a:lnTo>
                <a:close/>
                <a:moveTo>
                  <a:pt x="1318322" y="671513"/>
                </a:moveTo>
                <a:lnTo>
                  <a:pt x="1320794" y="671513"/>
                </a:lnTo>
                <a:lnTo>
                  <a:pt x="1394056" y="671513"/>
                </a:lnTo>
                <a:lnTo>
                  <a:pt x="1396528" y="671513"/>
                </a:lnTo>
                <a:lnTo>
                  <a:pt x="1399000" y="671966"/>
                </a:lnTo>
                <a:lnTo>
                  <a:pt x="1401472" y="672873"/>
                </a:lnTo>
                <a:lnTo>
                  <a:pt x="1403719" y="673553"/>
                </a:lnTo>
                <a:lnTo>
                  <a:pt x="1405966" y="674913"/>
                </a:lnTo>
                <a:lnTo>
                  <a:pt x="1408213" y="676273"/>
                </a:lnTo>
                <a:lnTo>
                  <a:pt x="1410011" y="677860"/>
                </a:lnTo>
                <a:lnTo>
                  <a:pt x="1412034" y="679900"/>
                </a:lnTo>
                <a:lnTo>
                  <a:pt x="1413607" y="681941"/>
                </a:lnTo>
                <a:lnTo>
                  <a:pt x="1414955" y="683981"/>
                </a:lnTo>
                <a:lnTo>
                  <a:pt x="1416304" y="686474"/>
                </a:lnTo>
                <a:lnTo>
                  <a:pt x="1417203" y="688968"/>
                </a:lnTo>
                <a:lnTo>
                  <a:pt x="1418326" y="691461"/>
                </a:lnTo>
                <a:lnTo>
                  <a:pt x="1418776" y="694181"/>
                </a:lnTo>
                <a:lnTo>
                  <a:pt x="1419225" y="696902"/>
                </a:lnTo>
                <a:lnTo>
                  <a:pt x="1419225" y="699848"/>
                </a:lnTo>
                <a:lnTo>
                  <a:pt x="1419225" y="1141426"/>
                </a:lnTo>
                <a:lnTo>
                  <a:pt x="1419225" y="1144373"/>
                </a:lnTo>
                <a:lnTo>
                  <a:pt x="1418776" y="1147320"/>
                </a:lnTo>
                <a:lnTo>
                  <a:pt x="1418326" y="1149813"/>
                </a:lnTo>
                <a:lnTo>
                  <a:pt x="1417203" y="1152534"/>
                </a:lnTo>
                <a:lnTo>
                  <a:pt x="1416304" y="1155254"/>
                </a:lnTo>
                <a:lnTo>
                  <a:pt x="1414955" y="1157521"/>
                </a:lnTo>
                <a:lnTo>
                  <a:pt x="1413607" y="1159787"/>
                </a:lnTo>
                <a:lnTo>
                  <a:pt x="1412034" y="1161601"/>
                </a:lnTo>
                <a:lnTo>
                  <a:pt x="1410011" y="1163414"/>
                </a:lnTo>
                <a:lnTo>
                  <a:pt x="1408213" y="1165228"/>
                </a:lnTo>
                <a:lnTo>
                  <a:pt x="1405966" y="1166588"/>
                </a:lnTo>
                <a:lnTo>
                  <a:pt x="1403719" y="1167721"/>
                </a:lnTo>
                <a:lnTo>
                  <a:pt x="1401472" y="1168855"/>
                </a:lnTo>
                <a:lnTo>
                  <a:pt x="1399000" y="1169535"/>
                </a:lnTo>
                <a:lnTo>
                  <a:pt x="1396528" y="1169761"/>
                </a:lnTo>
                <a:lnTo>
                  <a:pt x="1394056" y="1169988"/>
                </a:lnTo>
                <a:lnTo>
                  <a:pt x="1320794" y="1169988"/>
                </a:lnTo>
                <a:lnTo>
                  <a:pt x="1318322" y="1169761"/>
                </a:lnTo>
                <a:lnTo>
                  <a:pt x="1315850" y="1169535"/>
                </a:lnTo>
                <a:lnTo>
                  <a:pt x="1313154" y="1168855"/>
                </a:lnTo>
                <a:lnTo>
                  <a:pt x="1310906" y="1167721"/>
                </a:lnTo>
                <a:lnTo>
                  <a:pt x="1308659" y="1166588"/>
                </a:lnTo>
                <a:lnTo>
                  <a:pt x="1306861" y="1165228"/>
                </a:lnTo>
                <a:lnTo>
                  <a:pt x="1304839" y="1163414"/>
                </a:lnTo>
                <a:lnTo>
                  <a:pt x="1303041" y="1161601"/>
                </a:lnTo>
                <a:lnTo>
                  <a:pt x="1301243" y="1159787"/>
                </a:lnTo>
                <a:lnTo>
                  <a:pt x="1299670" y="1157521"/>
                </a:lnTo>
                <a:lnTo>
                  <a:pt x="1298546" y="1155254"/>
                </a:lnTo>
                <a:lnTo>
                  <a:pt x="1297423" y="1152534"/>
                </a:lnTo>
                <a:lnTo>
                  <a:pt x="1296524" y="1149813"/>
                </a:lnTo>
                <a:lnTo>
                  <a:pt x="1296074" y="1147320"/>
                </a:lnTo>
                <a:lnTo>
                  <a:pt x="1295400" y="1144373"/>
                </a:lnTo>
                <a:lnTo>
                  <a:pt x="1295400" y="1141426"/>
                </a:lnTo>
                <a:lnTo>
                  <a:pt x="1295400" y="699848"/>
                </a:lnTo>
                <a:lnTo>
                  <a:pt x="1295400" y="696902"/>
                </a:lnTo>
                <a:lnTo>
                  <a:pt x="1296074" y="694181"/>
                </a:lnTo>
                <a:lnTo>
                  <a:pt x="1296524" y="691461"/>
                </a:lnTo>
                <a:lnTo>
                  <a:pt x="1297423" y="688968"/>
                </a:lnTo>
                <a:lnTo>
                  <a:pt x="1298546" y="686474"/>
                </a:lnTo>
                <a:lnTo>
                  <a:pt x="1299670" y="683981"/>
                </a:lnTo>
                <a:lnTo>
                  <a:pt x="1301243" y="681941"/>
                </a:lnTo>
                <a:lnTo>
                  <a:pt x="1303041" y="679900"/>
                </a:lnTo>
                <a:lnTo>
                  <a:pt x="1304839" y="677860"/>
                </a:lnTo>
                <a:lnTo>
                  <a:pt x="1306861" y="676273"/>
                </a:lnTo>
                <a:lnTo>
                  <a:pt x="1308659" y="674913"/>
                </a:lnTo>
                <a:lnTo>
                  <a:pt x="1310906" y="673553"/>
                </a:lnTo>
                <a:lnTo>
                  <a:pt x="1313154" y="672873"/>
                </a:lnTo>
                <a:lnTo>
                  <a:pt x="1315850" y="671966"/>
                </a:lnTo>
                <a:lnTo>
                  <a:pt x="1318322" y="671513"/>
                </a:lnTo>
                <a:close/>
                <a:moveTo>
                  <a:pt x="988416" y="671513"/>
                </a:moveTo>
                <a:lnTo>
                  <a:pt x="990920" y="671513"/>
                </a:lnTo>
                <a:lnTo>
                  <a:pt x="1065121" y="671513"/>
                </a:lnTo>
                <a:lnTo>
                  <a:pt x="1067624" y="671513"/>
                </a:lnTo>
                <a:lnTo>
                  <a:pt x="1070128" y="671966"/>
                </a:lnTo>
                <a:lnTo>
                  <a:pt x="1072632" y="672873"/>
                </a:lnTo>
                <a:lnTo>
                  <a:pt x="1074908" y="673553"/>
                </a:lnTo>
                <a:lnTo>
                  <a:pt x="1077184" y="674913"/>
                </a:lnTo>
                <a:lnTo>
                  <a:pt x="1079460" y="676273"/>
                </a:lnTo>
                <a:lnTo>
                  <a:pt x="1081281" y="677860"/>
                </a:lnTo>
                <a:lnTo>
                  <a:pt x="1083330" y="679900"/>
                </a:lnTo>
                <a:lnTo>
                  <a:pt x="1084923" y="681941"/>
                </a:lnTo>
                <a:lnTo>
                  <a:pt x="1086288" y="683981"/>
                </a:lnTo>
                <a:lnTo>
                  <a:pt x="1087654" y="686474"/>
                </a:lnTo>
                <a:lnTo>
                  <a:pt x="1088565" y="688968"/>
                </a:lnTo>
                <a:lnTo>
                  <a:pt x="1089703" y="691461"/>
                </a:lnTo>
                <a:lnTo>
                  <a:pt x="1090158" y="694181"/>
                </a:lnTo>
                <a:lnTo>
                  <a:pt x="1090613" y="696902"/>
                </a:lnTo>
                <a:lnTo>
                  <a:pt x="1090613" y="699848"/>
                </a:lnTo>
                <a:lnTo>
                  <a:pt x="1090613" y="1141426"/>
                </a:lnTo>
                <a:lnTo>
                  <a:pt x="1090613" y="1144373"/>
                </a:lnTo>
                <a:lnTo>
                  <a:pt x="1090158" y="1147320"/>
                </a:lnTo>
                <a:lnTo>
                  <a:pt x="1089703" y="1149813"/>
                </a:lnTo>
                <a:lnTo>
                  <a:pt x="1088565" y="1152534"/>
                </a:lnTo>
                <a:lnTo>
                  <a:pt x="1087654" y="1155254"/>
                </a:lnTo>
                <a:lnTo>
                  <a:pt x="1086288" y="1157521"/>
                </a:lnTo>
                <a:lnTo>
                  <a:pt x="1084923" y="1159787"/>
                </a:lnTo>
                <a:lnTo>
                  <a:pt x="1083330" y="1161601"/>
                </a:lnTo>
                <a:lnTo>
                  <a:pt x="1081281" y="1163414"/>
                </a:lnTo>
                <a:lnTo>
                  <a:pt x="1079460" y="1165228"/>
                </a:lnTo>
                <a:lnTo>
                  <a:pt x="1077184" y="1166588"/>
                </a:lnTo>
                <a:lnTo>
                  <a:pt x="1074908" y="1167721"/>
                </a:lnTo>
                <a:lnTo>
                  <a:pt x="1072632" y="1168855"/>
                </a:lnTo>
                <a:lnTo>
                  <a:pt x="1070128" y="1169535"/>
                </a:lnTo>
                <a:lnTo>
                  <a:pt x="1067624" y="1169761"/>
                </a:lnTo>
                <a:lnTo>
                  <a:pt x="1065121" y="1169988"/>
                </a:lnTo>
                <a:lnTo>
                  <a:pt x="990920" y="1169988"/>
                </a:lnTo>
                <a:lnTo>
                  <a:pt x="988416" y="1169761"/>
                </a:lnTo>
                <a:lnTo>
                  <a:pt x="985685" y="1169535"/>
                </a:lnTo>
                <a:lnTo>
                  <a:pt x="983181" y="1168855"/>
                </a:lnTo>
                <a:lnTo>
                  <a:pt x="980905" y="1167721"/>
                </a:lnTo>
                <a:lnTo>
                  <a:pt x="978629" y="1166588"/>
                </a:lnTo>
                <a:lnTo>
                  <a:pt x="976581" y="1165228"/>
                </a:lnTo>
                <a:lnTo>
                  <a:pt x="974532" y="1163414"/>
                </a:lnTo>
                <a:lnTo>
                  <a:pt x="972939" y="1161601"/>
                </a:lnTo>
                <a:lnTo>
                  <a:pt x="971118" y="1159787"/>
                </a:lnTo>
                <a:lnTo>
                  <a:pt x="969525" y="1157521"/>
                </a:lnTo>
                <a:lnTo>
                  <a:pt x="968387" y="1155254"/>
                </a:lnTo>
                <a:lnTo>
                  <a:pt x="967249" y="1152534"/>
                </a:lnTo>
                <a:lnTo>
                  <a:pt x="966338" y="1149813"/>
                </a:lnTo>
                <a:lnTo>
                  <a:pt x="965883" y="1147320"/>
                </a:lnTo>
                <a:lnTo>
                  <a:pt x="965200" y="1144373"/>
                </a:lnTo>
                <a:lnTo>
                  <a:pt x="965200" y="1141426"/>
                </a:lnTo>
                <a:lnTo>
                  <a:pt x="965200" y="699848"/>
                </a:lnTo>
                <a:lnTo>
                  <a:pt x="965200" y="696902"/>
                </a:lnTo>
                <a:lnTo>
                  <a:pt x="965883" y="694181"/>
                </a:lnTo>
                <a:lnTo>
                  <a:pt x="966338" y="691461"/>
                </a:lnTo>
                <a:lnTo>
                  <a:pt x="967249" y="688968"/>
                </a:lnTo>
                <a:lnTo>
                  <a:pt x="968387" y="686474"/>
                </a:lnTo>
                <a:lnTo>
                  <a:pt x="969525" y="683981"/>
                </a:lnTo>
                <a:lnTo>
                  <a:pt x="971118" y="681941"/>
                </a:lnTo>
                <a:lnTo>
                  <a:pt x="972939" y="679900"/>
                </a:lnTo>
                <a:lnTo>
                  <a:pt x="974532" y="677860"/>
                </a:lnTo>
                <a:lnTo>
                  <a:pt x="976581" y="676273"/>
                </a:lnTo>
                <a:lnTo>
                  <a:pt x="978629" y="674913"/>
                </a:lnTo>
                <a:lnTo>
                  <a:pt x="980905" y="673553"/>
                </a:lnTo>
                <a:lnTo>
                  <a:pt x="983181" y="672873"/>
                </a:lnTo>
                <a:lnTo>
                  <a:pt x="985685" y="671966"/>
                </a:lnTo>
                <a:lnTo>
                  <a:pt x="988416" y="671513"/>
                </a:lnTo>
                <a:close/>
                <a:moveTo>
                  <a:pt x="1471932" y="590550"/>
                </a:moveTo>
                <a:lnTo>
                  <a:pt x="1546133" y="590550"/>
                </a:lnTo>
                <a:lnTo>
                  <a:pt x="1548636" y="590777"/>
                </a:lnTo>
                <a:lnTo>
                  <a:pt x="1551140" y="591231"/>
                </a:lnTo>
                <a:lnTo>
                  <a:pt x="1553644" y="592139"/>
                </a:lnTo>
                <a:lnTo>
                  <a:pt x="1555920" y="593274"/>
                </a:lnTo>
                <a:lnTo>
                  <a:pt x="1558196" y="594635"/>
                </a:lnTo>
                <a:lnTo>
                  <a:pt x="1560472" y="596451"/>
                </a:lnTo>
                <a:lnTo>
                  <a:pt x="1562293" y="598267"/>
                </a:lnTo>
                <a:lnTo>
                  <a:pt x="1564342" y="600537"/>
                </a:lnTo>
                <a:lnTo>
                  <a:pt x="1565707" y="602806"/>
                </a:lnTo>
                <a:lnTo>
                  <a:pt x="1567300" y="605303"/>
                </a:lnTo>
                <a:lnTo>
                  <a:pt x="1568666" y="608026"/>
                </a:lnTo>
                <a:lnTo>
                  <a:pt x="1569577" y="610750"/>
                </a:lnTo>
                <a:lnTo>
                  <a:pt x="1570487" y="613927"/>
                </a:lnTo>
                <a:lnTo>
                  <a:pt x="1571170" y="617105"/>
                </a:lnTo>
                <a:lnTo>
                  <a:pt x="1571625" y="620282"/>
                </a:lnTo>
                <a:lnTo>
                  <a:pt x="1571625" y="623687"/>
                </a:lnTo>
                <a:lnTo>
                  <a:pt x="1571625" y="1136851"/>
                </a:lnTo>
                <a:lnTo>
                  <a:pt x="1571625" y="1140256"/>
                </a:lnTo>
                <a:lnTo>
                  <a:pt x="1571170" y="1143433"/>
                </a:lnTo>
                <a:lnTo>
                  <a:pt x="1570487" y="1146838"/>
                </a:lnTo>
                <a:lnTo>
                  <a:pt x="1569577" y="1149788"/>
                </a:lnTo>
                <a:lnTo>
                  <a:pt x="1568666" y="1152512"/>
                </a:lnTo>
                <a:lnTo>
                  <a:pt x="1567300" y="1155462"/>
                </a:lnTo>
                <a:lnTo>
                  <a:pt x="1565707" y="1157959"/>
                </a:lnTo>
                <a:lnTo>
                  <a:pt x="1564342" y="1160229"/>
                </a:lnTo>
                <a:lnTo>
                  <a:pt x="1562293" y="1162498"/>
                </a:lnTo>
                <a:lnTo>
                  <a:pt x="1560472" y="1164314"/>
                </a:lnTo>
                <a:lnTo>
                  <a:pt x="1558196" y="1165903"/>
                </a:lnTo>
                <a:lnTo>
                  <a:pt x="1555920" y="1167492"/>
                </a:lnTo>
                <a:lnTo>
                  <a:pt x="1553644" y="1168399"/>
                </a:lnTo>
                <a:lnTo>
                  <a:pt x="1551140" y="1169307"/>
                </a:lnTo>
                <a:lnTo>
                  <a:pt x="1548636" y="1169761"/>
                </a:lnTo>
                <a:lnTo>
                  <a:pt x="1546133" y="1169988"/>
                </a:lnTo>
                <a:lnTo>
                  <a:pt x="1471932" y="1169988"/>
                </a:lnTo>
                <a:lnTo>
                  <a:pt x="1469201" y="1169761"/>
                </a:lnTo>
                <a:lnTo>
                  <a:pt x="1466697" y="1169307"/>
                </a:lnTo>
                <a:lnTo>
                  <a:pt x="1464193" y="1168399"/>
                </a:lnTo>
                <a:lnTo>
                  <a:pt x="1461917" y="1167492"/>
                </a:lnTo>
                <a:lnTo>
                  <a:pt x="1459641" y="1165903"/>
                </a:lnTo>
                <a:lnTo>
                  <a:pt x="1457593" y="1164314"/>
                </a:lnTo>
                <a:lnTo>
                  <a:pt x="1455544" y="1162498"/>
                </a:lnTo>
                <a:lnTo>
                  <a:pt x="1453496" y="1160229"/>
                </a:lnTo>
                <a:lnTo>
                  <a:pt x="1452130" y="1157959"/>
                </a:lnTo>
                <a:lnTo>
                  <a:pt x="1450537" y="1155462"/>
                </a:lnTo>
                <a:lnTo>
                  <a:pt x="1449399" y="1152512"/>
                </a:lnTo>
                <a:lnTo>
                  <a:pt x="1448261" y="1149788"/>
                </a:lnTo>
                <a:lnTo>
                  <a:pt x="1447350" y="1146838"/>
                </a:lnTo>
                <a:lnTo>
                  <a:pt x="1446667" y="1143433"/>
                </a:lnTo>
                <a:lnTo>
                  <a:pt x="1446212" y="1140256"/>
                </a:lnTo>
                <a:lnTo>
                  <a:pt x="1446212" y="1136851"/>
                </a:lnTo>
                <a:lnTo>
                  <a:pt x="1446212" y="623687"/>
                </a:lnTo>
                <a:lnTo>
                  <a:pt x="1446212" y="620282"/>
                </a:lnTo>
                <a:lnTo>
                  <a:pt x="1446667" y="617105"/>
                </a:lnTo>
                <a:lnTo>
                  <a:pt x="1447350" y="613927"/>
                </a:lnTo>
                <a:lnTo>
                  <a:pt x="1448261" y="610750"/>
                </a:lnTo>
                <a:lnTo>
                  <a:pt x="1449399" y="608026"/>
                </a:lnTo>
                <a:lnTo>
                  <a:pt x="1450537" y="605303"/>
                </a:lnTo>
                <a:lnTo>
                  <a:pt x="1452130" y="602806"/>
                </a:lnTo>
                <a:lnTo>
                  <a:pt x="1453496" y="600537"/>
                </a:lnTo>
                <a:lnTo>
                  <a:pt x="1455544" y="598267"/>
                </a:lnTo>
                <a:lnTo>
                  <a:pt x="1457593" y="596451"/>
                </a:lnTo>
                <a:lnTo>
                  <a:pt x="1459641" y="594635"/>
                </a:lnTo>
                <a:lnTo>
                  <a:pt x="1461917" y="593274"/>
                </a:lnTo>
                <a:lnTo>
                  <a:pt x="1464193" y="592139"/>
                </a:lnTo>
                <a:lnTo>
                  <a:pt x="1466697" y="591231"/>
                </a:lnTo>
                <a:lnTo>
                  <a:pt x="1469201" y="590777"/>
                </a:lnTo>
                <a:lnTo>
                  <a:pt x="1471932" y="590550"/>
                </a:lnTo>
                <a:close/>
                <a:moveTo>
                  <a:pt x="1152617" y="590550"/>
                </a:moveTo>
                <a:lnTo>
                  <a:pt x="1226818" y="590550"/>
                </a:lnTo>
                <a:lnTo>
                  <a:pt x="1229322" y="590777"/>
                </a:lnTo>
                <a:lnTo>
                  <a:pt x="1232053" y="591231"/>
                </a:lnTo>
                <a:lnTo>
                  <a:pt x="1234557" y="592139"/>
                </a:lnTo>
                <a:lnTo>
                  <a:pt x="1236833" y="593274"/>
                </a:lnTo>
                <a:lnTo>
                  <a:pt x="1239109" y="594635"/>
                </a:lnTo>
                <a:lnTo>
                  <a:pt x="1241158" y="596451"/>
                </a:lnTo>
                <a:lnTo>
                  <a:pt x="1242978" y="598267"/>
                </a:lnTo>
                <a:lnTo>
                  <a:pt x="1244799" y="600537"/>
                </a:lnTo>
                <a:lnTo>
                  <a:pt x="1246620" y="602806"/>
                </a:lnTo>
                <a:lnTo>
                  <a:pt x="1248213" y="605303"/>
                </a:lnTo>
                <a:lnTo>
                  <a:pt x="1249352" y="608026"/>
                </a:lnTo>
                <a:lnTo>
                  <a:pt x="1250490" y="610750"/>
                </a:lnTo>
                <a:lnTo>
                  <a:pt x="1251400" y="613927"/>
                </a:lnTo>
                <a:lnTo>
                  <a:pt x="1251855" y="617105"/>
                </a:lnTo>
                <a:lnTo>
                  <a:pt x="1252538" y="620282"/>
                </a:lnTo>
                <a:lnTo>
                  <a:pt x="1252538" y="623687"/>
                </a:lnTo>
                <a:lnTo>
                  <a:pt x="1252538" y="1136851"/>
                </a:lnTo>
                <a:lnTo>
                  <a:pt x="1252538" y="1140256"/>
                </a:lnTo>
                <a:lnTo>
                  <a:pt x="1251855" y="1143433"/>
                </a:lnTo>
                <a:lnTo>
                  <a:pt x="1251400" y="1146838"/>
                </a:lnTo>
                <a:lnTo>
                  <a:pt x="1250490" y="1149788"/>
                </a:lnTo>
                <a:lnTo>
                  <a:pt x="1249352" y="1152512"/>
                </a:lnTo>
                <a:lnTo>
                  <a:pt x="1248213" y="1155462"/>
                </a:lnTo>
                <a:lnTo>
                  <a:pt x="1246620" y="1157959"/>
                </a:lnTo>
                <a:lnTo>
                  <a:pt x="1244799" y="1160229"/>
                </a:lnTo>
                <a:lnTo>
                  <a:pt x="1242978" y="1162498"/>
                </a:lnTo>
                <a:lnTo>
                  <a:pt x="1241158" y="1164314"/>
                </a:lnTo>
                <a:lnTo>
                  <a:pt x="1239109" y="1165903"/>
                </a:lnTo>
                <a:lnTo>
                  <a:pt x="1236833" y="1167492"/>
                </a:lnTo>
                <a:lnTo>
                  <a:pt x="1234557" y="1168399"/>
                </a:lnTo>
                <a:lnTo>
                  <a:pt x="1232053" y="1169307"/>
                </a:lnTo>
                <a:lnTo>
                  <a:pt x="1229322" y="1169761"/>
                </a:lnTo>
                <a:lnTo>
                  <a:pt x="1226818" y="1169988"/>
                </a:lnTo>
                <a:lnTo>
                  <a:pt x="1152617" y="1169988"/>
                </a:lnTo>
                <a:lnTo>
                  <a:pt x="1150114" y="1169761"/>
                </a:lnTo>
                <a:lnTo>
                  <a:pt x="1147610" y="1169307"/>
                </a:lnTo>
                <a:lnTo>
                  <a:pt x="1145106" y="1168399"/>
                </a:lnTo>
                <a:lnTo>
                  <a:pt x="1142830" y="1167492"/>
                </a:lnTo>
                <a:lnTo>
                  <a:pt x="1140554" y="1165903"/>
                </a:lnTo>
                <a:lnTo>
                  <a:pt x="1138278" y="1164314"/>
                </a:lnTo>
                <a:lnTo>
                  <a:pt x="1136457" y="1162498"/>
                </a:lnTo>
                <a:lnTo>
                  <a:pt x="1134409" y="1160229"/>
                </a:lnTo>
                <a:lnTo>
                  <a:pt x="1132815" y="1157959"/>
                </a:lnTo>
                <a:lnTo>
                  <a:pt x="1131450" y="1155462"/>
                </a:lnTo>
                <a:lnTo>
                  <a:pt x="1130084" y="1152512"/>
                </a:lnTo>
                <a:lnTo>
                  <a:pt x="1129174" y="1149788"/>
                </a:lnTo>
                <a:lnTo>
                  <a:pt x="1128036" y="1146838"/>
                </a:lnTo>
                <a:lnTo>
                  <a:pt x="1127580" y="1143433"/>
                </a:lnTo>
                <a:lnTo>
                  <a:pt x="1127125" y="1140256"/>
                </a:lnTo>
                <a:lnTo>
                  <a:pt x="1127125" y="1136851"/>
                </a:lnTo>
                <a:lnTo>
                  <a:pt x="1127125" y="623687"/>
                </a:lnTo>
                <a:lnTo>
                  <a:pt x="1127125" y="620282"/>
                </a:lnTo>
                <a:lnTo>
                  <a:pt x="1127580" y="617105"/>
                </a:lnTo>
                <a:lnTo>
                  <a:pt x="1128036" y="613927"/>
                </a:lnTo>
                <a:lnTo>
                  <a:pt x="1129174" y="610750"/>
                </a:lnTo>
                <a:lnTo>
                  <a:pt x="1130084" y="608026"/>
                </a:lnTo>
                <a:lnTo>
                  <a:pt x="1131450" y="605303"/>
                </a:lnTo>
                <a:lnTo>
                  <a:pt x="1132815" y="602806"/>
                </a:lnTo>
                <a:lnTo>
                  <a:pt x="1134409" y="600537"/>
                </a:lnTo>
                <a:lnTo>
                  <a:pt x="1136457" y="598267"/>
                </a:lnTo>
                <a:lnTo>
                  <a:pt x="1138278" y="596451"/>
                </a:lnTo>
                <a:lnTo>
                  <a:pt x="1140554" y="594635"/>
                </a:lnTo>
                <a:lnTo>
                  <a:pt x="1142830" y="593274"/>
                </a:lnTo>
                <a:lnTo>
                  <a:pt x="1145106" y="592139"/>
                </a:lnTo>
                <a:lnTo>
                  <a:pt x="1147610" y="591231"/>
                </a:lnTo>
                <a:lnTo>
                  <a:pt x="1150114" y="590777"/>
                </a:lnTo>
                <a:lnTo>
                  <a:pt x="1152617" y="590550"/>
                </a:lnTo>
                <a:close/>
                <a:moveTo>
                  <a:pt x="1633857" y="508000"/>
                </a:moveTo>
                <a:lnTo>
                  <a:pt x="1707830" y="508000"/>
                </a:lnTo>
                <a:lnTo>
                  <a:pt x="1710561" y="508227"/>
                </a:lnTo>
                <a:lnTo>
                  <a:pt x="1713065" y="508680"/>
                </a:lnTo>
                <a:lnTo>
                  <a:pt x="1715797" y="509814"/>
                </a:lnTo>
                <a:lnTo>
                  <a:pt x="1718073" y="510947"/>
                </a:lnTo>
                <a:lnTo>
                  <a:pt x="1720349" y="512534"/>
                </a:lnTo>
                <a:lnTo>
                  <a:pt x="1722170" y="514575"/>
                </a:lnTo>
                <a:lnTo>
                  <a:pt x="1724218" y="516842"/>
                </a:lnTo>
                <a:lnTo>
                  <a:pt x="1726039" y="519109"/>
                </a:lnTo>
                <a:lnTo>
                  <a:pt x="1727860" y="521829"/>
                </a:lnTo>
                <a:lnTo>
                  <a:pt x="1729453" y="524550"/>
                </a:lnTo>
                <a:lnTo>
                  <a:pt x="1730591" y="527950"/>
                </a:lnTo>
                <a:lnTo>
                  <a:pt x="1731729" y="531124"/>
                </a:lnTo>
                <a:lnTo>
                  <a:pt x="1732640" y="534752"/>
                </a:lnTo>
                <a:lnTo>
                  <a:pt x="1733095" y="538152"/>
                </a:lnTo>
                <a:lnTo>
                  <a:pt x="1733550" y="542006"/>
                </a:lnTo>
                <a:lnTo>
                  <a:pt x="1733550" y="545860"/>
                </a:lnTo>
                <a:lnTo>
                  <a:pt x="1733550" y="1132128"/>
                </a:lnTo>
                <a:lnTo>
                  <a:pt x="1733550" y="1135982"/>
                </a:lnTo>
                <a:lnTo>
                  <a:pt x="1733095" y="1139836"/>
                </a:lnTo>
                <a:lnTo>
                  <a:pt x="1732640" y="1143463"/>
                </a:lnTo>
                <a:lnTo>
                  <a:pt x="1731729" y="1146864"/>
                </a:lnTo>
                <a:lnTo>
                  <a:pt x="1730591" y="1150038"/>
                </a:lnTo>
                <a:lnTo>
                  <a:pt x="1729453" y="1153438"/>
                </a:lnTo>
                <a:lnTo>
                  <a:pt x="1727860" y="1156159"/>
                </a:lnTo>
                <a:lnTo>
                  <a:pt x="1726039" y="1158879"/>
                </a:lnTo>
                <a:lnTo>
                  <a:pt x="1724218" y="1161373"/>
                </a:lnTo>
                <a:lnTo>
                  <a:pt x="1722170" y="1163414"/>
                </a:lnTo>
                <a:lnTo>
                  <a:pt x="1720349" y="1165454"/>
                </a:lnTo>
                <a:lnTo>
                  <a:pt x="1718073" y="1167041"/>
                </a:lnTo>
                <a:lnTo>
                  <a:pt x="1715797" y="1168174"/>
                </a:lnTo>
                <a:lnTo>
                  <a:pt x="1713065" y="1169308"/>
                </a:lnTo>
                <a:lnTo>
                  <a:pt x="1710561" y="1169761"/>
                </a:lnTo>
                <a:lnTo>
                  <a:pt x="1707830" y="1169988"/>
                </a:lnTo>
                <a:lnTo>
                  <a:pt x="1633857" y="1169988"/>
                </a:lnTo>
                <a:lnTo>
                  <a:pt x="1631353" y="1169761"/>
                </a:lnTo>
                <a:lnTo>
                  <a:pt x="1628850" y="1169308"/>
                </a:lnTo>
                <a:lnTo>
                  <a:pt x="1626346" y="1168174"/>
                </a:lnTo>
                <a:lnTo>
                  <a:pt x="1624070" y="1167041"/>
                </a:lnTo>
                <a:lnTo>
                  <a:pt x="1621794" y="1165454"/>
                </a:lnTo>
                <a:lnTo>
                  <a:pt x="1619518" y="1163414"/>
                </a:lnTo>
                <a:lnTo>
                  <a:pt x="1617469" y="1161373"/>
                </a:lnTo>
                <a:lnTo>
                  <a:pt x="1615648" y="1158879"/>
                </a:lnTo>
                <a:lnTo>
                  <a:pt x="1614055" y="1156159"/>
                </a:lnTo>
                <a:lnTo>
                  <a:pt x="1612689" y="1153438"/>
                </a:lnTo>
                <a:lnTo>
                  <a:pt x="1611324" y="1150038"/>
                </a:lnTo>
                <a:lnTo>
                  <a:pt x="1610186" y="1146864"/>
                </a:lnTo>
                <a:lnTo>
                  <a:pt x="1609275" y="1143463"/>
                </a:lnTo>
                <a:lnTo>
                  <a:pt x="1608820" y="1139836"/>
                </a:lnTo>
                <a:lnTo>
                  <a:pt x="1608365" y="1135982"/>
                </a:lnTo>
                <a:lnTo>
                  <a:pt x="1608137" y="1132128"/>
                </a:lnTo>
                <a:lnTo>
                  <a:pt x="1608137" y="545860"/>
                </a:lnTo>
                <a:lnTo>
                  <a:pt x="1608365" y="542006"/>
                </a:lnTo>
                <a:lnTo>
                  <a:pt x="1608820" y="538152"/>
                </a:lnTo>
                <a:lnTo>
                  <a:pt x="1609275" y="534752"/>
                </a:lnTo>
                <a:lnTo>
                  <a:pt x="1610186" y="531124"/>
                </a:lnTo>
                <a:lnTo>
                  <a:pt x="1611324" y="527950"/>
                </a:lnTo>
                <a:lnTo>
                  <a:pt x="1612689" y="524550"/>
                </a:lnTo>
                <a:lnTo>
                  <a:pt x="1614055" y="521829"/>
                </a:lnTo>
                <a:lnTo>
                  <a:pt x="1615648" y="519109"/>
                </a:lnTo>
                <a:lnTo>
                  <a:pt x="1617469" y="516842"/>
                </a:lnTo>
                <a:lnTo>
                  <a:pt x="1619518" y="514575"/>
                </a:lnTo>
                <a:lnTo>
                  <a:pt x="1621794" y="512534"/>
                </a:lnTo>
                <a:lnTo>
                  <a:pt x="1624070" y="510947"/>
                </a:lnTo>
                <a:lnTo>
                  <a:pt x="1626346" y="509814"/>
                </a:lnTo>
                <a:lnTo>
                  <a:pt x="1628850" y="508680"/>
                </a:lnTo>
                <a:lnTo>
                  <a:pt x="1631353" y="508227"/>
                </a:lnTo>
                <a:lnTo>
                  <a:pt x="1633857" y="508000"/>
                </a:lnTo>
                <a:close/>
                <a:moveTo>
                  <a:pt x="1501548" y="319088"/>
                </a:moveTo>
                <a:lnTo>
                  <a:pt x="1733323" y="319088"/>
                </a:lnTo>
                <a:lnTo>
                  <a:pt x="1733323" y="319316"/>
                </a:lnTo>
                <a:lnTo>
                  <a:pt x="1733550" y="319316"/>
                </a:lnTo>
                <a:lnTo>
                  <a:pt x="1733550" y="464215"/>
                </a:lnTo>
                <a:lnTo>
                  <a:pt x="1637620" y="464215"/>
                </a:lnTo>
                <a:lnTo>
                  <a:pt x="1637620" y="418038"/>
                </a:lnTo>
                <a:lnTo>
                  <a:pt x="1318759" y="617303"/>
                </a:lnTo>
                <a:lnTo>
                  <a:pt x="1250723" y="574766"/>
                </a:lnTo>
                <a:lnTo>
                  <a:pt x="1253444" y="573174"/>
                </a:lnTo>
                <a:lnTo>
                  <a:pt x="1146628" y="506525"/>
                </a:lnTo>
                <a:lnTo>
                  <a:pt x="844096" y="695326"/>
                </a:lnTo>
                <a:lnTo>
                  <a:pt x="776287" y="653016"/>
                </a:lnTo>
                <a:lnTo>
                  <a:pt x="1147082" y="421450"/>
                </a:lnTo>
                <a:lnTo>
                  <a:pt x="1215118" y="463533"/>
                </a:lnTo>
                <a:lnTo>
                  <a:pt x="1214437" y="464215"/>
                </a:lnTo>
                <a:lnTo>
                  <a:pt x="1321253" y="530637"/>
                </a:lnTo>
                <a:lnTo>
                  <a:pt x="1564368" y="379141"/>
                </a:lnTo>
                <a:lnTo>
                  <a:pt x="1501548" y="379141"/>
                </a:lnTo>
                <a:lnTo>
                  <a:pt x="1501548" y="319088"/>
                </a:lnTo>
                <a:close/>
                <a:moveTo>
                  <a:pt x="229507" y="91395"/>
                </a:moveTo>
                <a:lnTo>
                  <a:pt x="225651" y="91621"/>
                </a:lnTo>
                <a:lnTo>
                  <a:pt x="221796" y="91848"/>
                </a:lnTo>
                <a:lnTo>
                  <a:pt x="218394" y="92075"/>
                </a:lnTo>
                <a:lnTo>
                  <a:pt x="214539" y="92755"/>
                </a:lnTo>
                <a:lnTo>
                  <a:pt x="210910" y="93662"/>
                </a:lnTo>
                <a:lnTo>
                  <a:pt x="207509" y="94570"/>
                </a:lnTo>
                <a:lnTo>
                  <a:pt x="204107" y="95704"/>
                </a:lnTo>
                <a:lnTo>
                  <a:pt x="200705" y="96837"/>
                </a:lnTo>
                <a:lnTo>
                  <a:pt x="197303" y="98198"/>
                </a:lnTo>
                <a:lnTo>
                  <a:pt x="194355" y="99559"/>
                </a:lnTo>
                <a:lnTo>
                  <a:pt x="191407" y="101373"/>
                </a:lnTo>
                <a:lnTo>
                  <a:pt x="188232" y="103187"/>
                </a:lnTo>
                <a:lnTo>
                  <a:pt x="185284" y="105002"/>
                </a:lnTo>
                <a:lnTo>
                  <a:pt x="182562" y="107270"/>
                </a:lnTo>
                <a:lnTo>
                  <a:pt x="179614" y="109311"/>
                </a:lnTo>
                <a:lnTo>
                  <a:pt x="177119" y="111579"/>
                </a:lnTo>
                <a:lnTo>
                  <a:pt x="174851" y="114073"/>
                </a:lnTo>
                <a:lnTo>
                  <a:pt x="172357" y="116568"/>
                </a:lnTo>
                <a:lnTo>
                  <a:pt x="170316" y="119062"/>
                </a:lnTo>
                <a:lnTo>
                  <a:pt x="168275" y="121784"/>
                </a:lnTo>
                <a:lnTo>
                  <a:pt x="166460" y="124505"/>
                </a:lnTo>
                <a:lnTo>
                  <a:pt x="164646" y="127454"/>
                </a:lnTo>
                <a:lnTo>
                  <a:pt x="162832" y="130402"/>
                </a:lnTo>
                <a:lnTo>
                  <a:pt x="161471" y="133350"/>
                </a:lnTo>
                <a:lnTo>
                  <a:pt x="160110" y="136525"/>
                </a:lnTo>
                <a:lnTo>
                  <a:pt x="158976" y="139700"/>
                </a:lnTo>
                <a:lnTo>
                  <a:pt x="158069" y="143102"/>
                </a:lnTo>
                <a:lnTo>
                  <a:pt x="156935" y="146277"/>
                </a:lnTo>
                <a:lnTo>
                  <a:pt x="156482" y="149679"/>
                </a:lnTo>
                <a:lnTo>
                  <a:pt x="156028" y="153080"/>
                </a:lnTo>
                <a:lnTo>
                  <a:pt x="155801" y="156709"/>
                </a:lnTo>
                <a:lnTo>
                  <a:pt x="155801" y="160111"/>
                </a:lnTo>
                <a:lnTo>
                  <a:pt x="155801" y="1330098"/>
                </a:lnTo>
                <a:lnTo>
                  <a:pt x="155801" y="1333500"/>
                </a:lnTo>
                <a:lnTo>
                  <a:pt x="156028" y="1337129"/>
                </a:lnTo>
                <a:lnTo>
                  <a:pt x="156482" y="1340531"/>
                </a:lnTo>
                <a:lnTo>
                  <a:pt x="156935" y="1343932"/>
                </a:lnTo>
                <a:lnTo>
                  <a:pt x="158069" y="1347561"/>
                </a:lnTo>
                <a:lnTo>
                  <a:pt x="158976" y="1350509"/>
                </a:lnTo>
                <a:lnTo>
                  <a:pt x="160110" y="1353684"/>
                </a:lnTo>
                <a:lnTo>
                  <a:pt x="161471" y="1357086"/>
                </a:lnTo>
                <a:lnTo>
                  <a:pt x="162832" y="1360034"/>
                </a:lnTo>
                <a:lnTo>
                  <a:pt x="164646" y="1362756"/>
                </a:lnTo>
                <a:lnTo>
                  <a:pt x="166460" y="1365931"/>
                </a:lnTo>
                <a:lnTo>
                  <a:pt x="168275" y="1368652"/>
                </a:lnTo>
                <a:lnTo>
                  <a:pt x="170316" y="1371373"/>
                </a:lnTo>
                <a:lnTo>
                  <a:pt x="172357" y="1373868"/>
                </a:lnTo>
                <a:lnTo>
                  <a:pt x="174851" y="1376590"/>
                </a:lnTo>
                <a:lnTo>
                  <a:pt x="177119" y="1378857"/>
                </a:lnTo>
                <a:lnTo>
                  <a:pt x="179614" y="1381125"/>
                </a:lnTo>
                <a:lnTo>
                  <a:pt x="182562" y="1383393"/>
                </a:lnTo>
                <a:lnTo>
                  <a:pt x="185284" y="1385207"/>
                </a:lnTo>
                <a:lnTo>
                  <a:pt x="188232" y="1387248"/>
                </a:lnTo>
                <a:lnTo>
                  <a:pt x="191407" y="1389063"/>
                </a:lnTo>
                <a:lnTo>
                  <a:pt x="194355" y="1390650"/>
                </a:lnTo>
                <a:lnTo>
                  <a:pt x="197303" y="1392238"/>
                </a:lnTo>
                <a:lnTo>
                  <a:pt x="200705" y="1393598"/>
                </a:lnTo>
                <a:lnTo>
                  <a:pt x="204107" y="1394959"/>
                </a:lnTo>
                <a:lnTo>
                  <a:pt x="207509" y="1395866"/>
                </a:lnTo>
                <a:lnTo>
                  <a:pt x="210910" y="1397000"/>
                </a:lnTo>
                <a:lnTo>
                  <a:pt x="214539" y="1397681"/>
                </a:lnTo>
                <a:lnTo>
                  <a:pt x="218394" y="1398134"/>
                </a:lnTo>
                <a:lnTo>
                  <a:pt x="221796" y="1398588"/>
                </a:lnTo>
                <a:lnTo>
                  <a:pt x="225651" y="1399041"/>
                </a:lnTo>
                <a:lnTo>
                  <a:pt x="229507" y="1399041"/>
                </a:lnTo>
                <a:lnTo>
                  <a:pt x="2280330" y="1399041"/>
                </a:lnTo>
                <a:lnTo>
                  <a:pt x="2284186" y="1399041"/>
                </a:lnTo>
                <a:lnTo>
                  <a:pt x="2288041" y="1398588"/>
                </a:lnTo>
                <a:lnTo>
                  <a:pt x="2291670" y="1398134"/>
                </a:lnTo>
                <a:lnTo>
                  <a:pt x="2295298" y="1397681"/>
                </a:lnTo>
                <a:lnTo>
                  <a:pt x="2299154" y="1397000"/>
                </a:lnTo>
                <a:lnTo>
                  <a:pt x="2302555" y="1395866"/>
                </a:lnTo>
                <a:lnTo>
                  <a:pt x="2305957" y="1394959"/>
                </a:lnTo>
                <a:lnTo>
                  <a:pt x="2309359" y="1393598"/>
                </a:lnTo>
                <a:lnTo>
                  <a:pt x="2312534" y="1392238"/>
                </a:lnTo>
                <a:lnTo>
                  <a:pt x="2315709" y="1390650"/>
                </a:lnTo>
                <a:lnTo>
                  <a:pt x="2318884" y="1389063"/>
                </a:lnTo>
                <a:lnTo>
                  <a:pt x="2321832" y="1387248"/>
                </a:lnTo>
                <a:lnTo>
                  <a:pt x="2324780" y="1385207"/>
                </a:lnTo>
                <a:lnTo>
                  <a:pt x="2327502" y="1383393"/>
                </a:lnTo>
                <a:lnTo>
                  <a:pt x="2330223" y="1381125"/>
                </a:lnTo>
                <a:lnTo>
                  <a:pt x="2332945" y="1378857"/>
                </a:lnTo>
                <a:lnTo>
                  <a:pt x="2335213" y="1376590"/>
                </a:lnTo>
                <a:lnTo>
                  <a:pt x="2337707" y="1373868"/>
                </a:lnTo>
                <a:lnTo>
                  <a:pt x="2339748" y="1371373"/>
                </a:lnTo>
                <a:lnTo>
                  <a:pt x="2341789" y="1368652"/>
                </a:lnTo>
                <a:lnTo>
                  <a:pt x="2343830" y="1365931"/>
                </a:lnTo>
                <a:lnTo>
                  <a:pt x="2345418" y="1362756"/>
                </a:lnTo>
                <a:lnTo>
                  <a:pt x="2347232" y="1360034"/>
                </a:lnTo>
                <a:lnTo>
                  <a:pt x="2348593" y="1357086"/>
                </a:lnTo>
                <a:lnTo>
                  <a:pt x="2350180" y="1353684"/>
                </a:lnTo>
                <a:lnTo>
                  <a:pt x="2351088" y="1350509"/>
                </a:lnTo>
                <a:lnTo>
                  <a:pt x="2351995" y="1347561"/>
                </a:lnTo>
                <a:lnTo>
                  <a:pt x="2352902" y="1343932"/>
                </a:lnTo>
                <a:lnTo>
                  <a:pt x="2353582" y="1340531"/>
                </a:lnTo>
                <a:lnTo>
                  <a:pt x="2354036" y="1337129"/>
                </a:lnTo>
                <a:lnTo>
                  <a:pt x="2354263" y="1333500"/>
                </a:lnTo>
                <a:lnTo>
                  <a:pt x="2354263" y="1330098"/>
                </a:lnTo>
                <a:lnTo>
                  <a:pt x="2354263" y="160111"/>
                </a:lnTo>
                <a:lnTo>
                  <a:pt x="2354263" y="156709"/>
                </a:lnTo>
                <a:lnTo>
                  <a:pt x="2354036" y="153080"/>
                </a:lnTo>
                <a:lnTo>
                  <a:pt x="2353582" y="149679"/>
                </a:lnTo>
                <a:lnTo>
                  <a:pt x="2352902" y="146277"/>
                </a:lnTo>
                <a:lnTo>
                  <a:pt x="2351995" y="143102"/>
                </a:lnTo>
                <a:lnTo>
                  <a:pt x="2351088" y="139700"/>
                </a:lnTo>
                <a:lnTo>
                  <a:pt x="2350180" y="136525"/>
                </a:lnTo>
                <a:lnTo>
                  <a:pt x="2348593" y="133350"/>
                </a:lnTo>
                <a:lnTo>
                  <a:pt x="2347232" y="130402"/>
                </a:lnTo>
                <a:lnTo>
                  <a:pt x="2345418" y="127454"/>
                </a:lnTo>
                <a:lnTo>
                  <a:pt x="2343830" y="124505"/>
                </a:lnTo>
                <a:lnTo>
                  <a:pt x="2341789" y="121784"/>
                </a:lnTo>
                <a:lnTo>
                  <a:pt x="2339748" y="119062"/>
                </a:lnTo>
                <a:lnTo>
                  <a:pt x="2337707" y="116568"/>
                </a:lnTo>
                <a:lnTo>
                  <a:pt x="2335213" y="114073"/>
                </a:lnTo>
                <a:lnTo>
                  <a:pt x="2332945" y="111579"/>
                </a:lnTo>
                <a:lnTo>
                  <a:pt x="2330223" y="109311"/>
                </a:lnTo>
                <a:lnTo>
                  <a:pt x="2327502" y="107270"/>
                </a:lnTo>
                <a:lnTo>
                  <a:pt x="2324780" y="105002"/>
                </a:lnTo>
                <a:lnTo>
                  <a:pt x="2321832" y="103187"/>
                </a:lnTo>
                <a:lnTo>
                  <a:pt x="2318884" y="101373"/>
                </a:lnTo>
                <a:lnTo>
                  <a:pt x="2315709" y="99559"/>
                </a:lnTo>
                <a:lnTo>
                  <a:pt x="2312534" y="98198"/>
                </a:lnTo>
                <a:lnTo>
                  <a:pt x="2309359" y="96837"/>
                </a:lnTo>
                <a:lnTo>
                  <a:pt x="2305957" y="95704"/>
                </a:lnTo>
                <a:lnTo>
                  <a:pt x="2302555" y="94570"/>
                </a:lnTo>
                <a:lnTo>
                  <a:pt x="2299154" y="93662"/>
                </a:lnTo>
                <a:lnTo>
                  <a:pt x="2295298" y="92755"/>
                </a:lnTo>
                <a:lnTo>
                  <a:pt x="2291670" y="92075"/>
                </a:lnTo>
                <a:lnTo>
                  <a:pt x="2288041" y="91848"/>
                </a:lnTo>
                <a:lnTo>
                  <a:pt x="2284186" y="91621"/>
                </a:lnTo>
                <a:lnTo>
                  <a:pt x="2280330" y="91395"/>
                </a:lnTo>
                <a:lnTo>
                  <a:pt x="229507" y="91395"/>
                </a:lnTo>
                <a:close/>
                <a:moveTo>
                  <a:pt x="81642" y="0"/>
                </a:moveTo>
                <a:lnTo>
                  <a:pt x="86178" y="0"/>
                </a:lnTo>
                <a:lnTo>
                  <a:pt x="2424113" y="0"/>
                </a:lnTo>
                <a:lnTo>
                  <a:pt x="2428648" y="0"/>
                </a:lnTo>
                <a:lnTo>
                  <a:pt x="2432730" y="227"/>
                </a:lnTo>
                <a:lnTo>
                  <a:pt x="2436813" y="680"/>
                </a:lnTo>
                <a:lnTo>
                  <a:pt x="2441122" y="1361"/>
                </a:lnTo>
                <a:lnTo>
                  <a:pt x="2445204" y="2268"/>
                </a:lnTo>
                <a:lnTo>
                  <a:pt x="2449286" y="3402"/>
                </a:lnTo>
                <a:lnTo>
                  <a:pt x="2452914" y="4536"/>
                </a:lnTo>
                <a:lnTo>
                  <a:pt x="2456770" y="5896"/>
                </a:lnTo>
                <a:lnTo>
                  <a:pt x="2460625" y="7484"/>
                </a:lnTo>
                <a:lnTo>
                  <a:pt x="2464480" y="9298"/>
                </a:lnTo>
                <a:lnTo>
                  <a:pt x="2467882" y="11339"/>
                </a:lnTo>
                <a:lnTo>
                  <a:pt x="2471284" y="13380"/>
                </a:lnTo>
                <a:lnTo>
                  <a:pt x="2474459" y="15421"/>
                </a:lnTo>
                <a:lnTo>
                  <a:pt x="2477861" y="17916"/>
                </a:lnTo>
                <a:lnTo>
                  <a:pt x="2480809" y="20184"/>
                </a:lnTo>
                <a:lnTo>
                  <a:pt x="2483757" y="22905"/>
                </a:lnTo>
                <a:lnTo>
                  <a:pt x="2486479" y="25400"/>
                </a:lnTo>
                <a:lnTo>
                  <a:pt x="2489200" y="28348"/>
                </a:lnTo>
                <a:lnTo>
                  <a:pt x="2491695" y="31296"/>
                </a:lnTo>
                <a:lnTo>
                  <a:pt x="2493963" y="34471"/>
                </a:lnTo>
                <a:lnTo>
                  <a:pt x="2496230" y="37646"/>
                </a:lnTo>
                <a:lnTo>
                  <a:pt x="2498272" y="40821"/>
                </a:lnTo>
                <a:lnTo>
                  <a:pt x="2499859" y="44450"/>
                </a:lnTo>
                <a:lnTo>
                  <a:pt x="2501673" y="47625"/>
                </a:lnTo>
                <a:lnTo>
                  <a:pt x="2503261" y="51480"/>
                </a:lnTo>
                <a:lnTo>
                  <a:pt x="2504395" y="54882"/>
                </a:lnTo>
                <a:lnTo>
                  <a:pt x="2505755" y="58737"/>
                </a:lnTo>
                <a:lnTo>
                  <a:pt x="2506663" y="62593"/>
                </a:lnTo>
                <a:lnTo>
                  <a:pt x="2507343" y="66221"/>
                </a:lnTo>
                <a:lnTo>
                  <a:pt x="2508023" y="70304"/>
                </a:lnTo>
                <a:lnTo>
                  <a:pt x="2508250" y="74159"/>
                </a:lnTo>
                <a:lnTo>
                  <a:pt x="2508250" y="78241"/>
                </a:lnTo>
                <a:lnTo>
                  <a:pt x="2508250" y="1411968"/>
                </a:lnTo>
                <a:lnTo>
                  <a:pt x="2508250" y="1416050"/>
                </a:lnTo>
                <a:lnTo>
                  <a:pt x="2508023" y="1420132"/>
                </a:lnTo>
                <a:lnTo>
                  <a:pt x="2507343" y="1423988"/>
                </a:lnTo>
                <a:lnTo>
                  <a:pt x="2506663" y="1427616"/>
                </a:lnTo>
                <a:lnTo>
                  <a:pt x="2505755" y="1431472"/>
                </a:lnTo>
                <a:lnTo>
                  <a:pt x="2504395" y="1435327"/>
                </a:lnTo>
                <a:lnTo>
                  <a:pt x="2503261" y="1439182"/>
                </a:lnTo>
                <a:lnTo>
                  <a:pt x="2501673" y="1442584"/>
                </a:lnTo>
                <a:lnTo>
                  <a:pt x="2499859" y="1446213"/>
                </a:lnTo>
                <a:lnTo>
                  <a:pt x="2498272" y="1449388"/>
                </a:lnTo>
                <a:lnTo>
                  <a:pt x="2496230" y="1452790"/>
                </a:lnTo>
                <a:lnTo>
                  <a:pt x="2493963" y="1455965"/>
                </a:lnTo>
                <a:lnTo>
                  <a:pt x="2491695" y="1458913"/>
                </a:lnTo>
                <a:lnTo>
                  <a:pt x="2489200" y="1462088"/>
                </a:lnTo>
                <a:lnTo>
                  <a:pt x="2486479" y="1464809"/>
                </a:lnTo>
                <a:lnTo>
                  <a:pt x="2483757" y="1467531"/>
                </a:lnTo>
                <a:lnTo>
                  <a:pt x="2480809" y="1470025"/>
                </a:lnTo>
                <a:lnTo>
                  <a:pt x="2477861" y="1472747"/>
                </a:lnTo>
                <a:lnTo>
                  <a:pt x="2474459" y="1475015"/>
                </a:lnTo>
                <a:lnTo>
                  <a:pt x="2471284" y="1477282"/>
                </a:lnTo>
                <a:lnTo>
                  <a:pt x="2467882" y="1479097"/>
                </a:lnTo>
                <a:lnTo>
                  <a:pt x="2464480" y="1480911"/>
                </a:lnTo>
                <a:lnTo>
                  <a:pt x="2460625" y="1482725"/>
                </a:lnTo>
                <a:lnTo>
                  <a:pt x="2456770" y="1484313"/>
                </a:lnTo>
                <a:lnTo>
                  <a:pt x="2452914" y="1485674"/>
                </a:lnTo>
                <a:lnTo>
                  <a:pt x="2449286" y="1487034"/>
                </a:lnTo>
                <a:lnTo>
                  <a:pt x="2445204" y="1487941"/>
                </a:lnTo>
                <a:lnTo>
                  <a:pt x="2441122" y="1488849"/>
                </a:lnTo>
                <a:lnTo>
                  <a:pt x="2436813" y="1489529"/>
                </a:lnTo>
                <a:lnTo>
                  <a:pt x="2432730" y="1489982"/>
                </a:lnTo>
                <a:lnTo>
                  <a:pt x="2428648" y="1490209"/>
                </a:lnTo>
                <a:lnTo>
                  <a:pt x="2424113" y="1490663"/>
                </a:lnTo>
                <a:lnTo>
                  <a:pt x="86178" y="1490663"/>
                </a:lnTo>
                <a:lnTo>
                  <a:pt x="81642" y="1490209"/>
                </a:lnTo>
                <a:lnTo>
                  <a:pt x="77333" y="1489982"/>
                </a:lnTo>
                <a:lnTo>
                  <a:pt x="73251" y="1489529"/>
                </a:lnTo>
                <a:lnTo>
                  <a:pt x="68942" y="1488849"/>
                </a:lnTo>
                <a:lnTo>
                  <a:pt x="64860" y="1487941"/>
                </a:lnTo>
                <a:lnTo>
                  <a:pt x="60778" y="1487034"/>
                </a:lnTo>
                <a:lnTo>
                  <a:pt x="57150" y="1485674"/>
                </a:lnTo>
                <a:lnTo>
                  <a:pt x="53294" y="1484313"/>
                </a:lnTo>
                <a:lnTo>
                  <a:pt x="49439" y="1482725"/>
                </a:lnTo>
                <a:lnTo>
                  <a:pt x="45810" y="1480911"/>
                </a:lnTo>
                <a:lnTo>
                  <a:pt x="42182" y="1479097"/>
                </a:lnTo>
                <a:lnTo>
                  <a:pt x="39007" y="1477282"/>
                </a:lnTo>
                <a:lnTo>
                  <a:pt x="35605" y="1475015"/>
                </a:lnTo>
                <a:lnTo>
                  <a:pt x="32430" y="1472747"/>
                </a:lnTo>
                <a:lnTo>
                  <a:pt x="29255" y="1470025"/>
                </a:lnTo>
                <a:lnTo>
                  <a:pt x="26307" y="1467531"/>
                </a:lnTo>
                <a:lnTo>
                  <a:pt x="23585" y="1464809"/>
                </a:lnTo>
                <a:lnTo>
                  <a:pt x="21091" y="1462088"/>
                </a:lnTo>
                <a:lnTo>
                  <a:pt x="18596" y="1458913"/>
                </a:lnTo>
                <a:lnTo>
                  <a:pt x="16101" y="1455965"/>
                </a:lnTo>
                <a:lnTo>
                  <a:pt x="13833" y="1452790"/>
                </a:lnTo>
                <a:lnTo>
                  <a:pt x="12019" y="1449388"/>
                </a:lnTo>
                <a:lnTo>
                  <a:pt x="9978" y="1446213"/>
                </a:lnTo>
                <a:lnTo>
                  <a:pt x="8391" y="1442584"/>
                </a:lnTo>
                <a:lnTo>
                  <a:pt x="6803" y="1439182"/>
                </a:lnTo>
                <a:lnTo>
                  <a:pt x="5442" y="1435327"/>
                </a:lnTo>
                <a:lnTo>
                  <a:pt x="4308" y="1431472"/>
                </a:lnTo>
                <a:lnTo>
                  <a:pt x="3401" y="1427616"/>
                </a:lnTo>
                <a:lnTo>
                  <a:pt x="2494" y="1423988"/>
                </a:lnTo>
                <a:lnTo>
                  <a:pt x="2041" y="1420132"/>
                </a:lnTo>
                <a:lnTo>
                  <a:pt x="1814" y="1416050"/>
                </a:lnTo>
                <a:lnTo>
                  <a:pt x="1587" y="1411968"/>
                </a:lnTo>
                <a:lnTo>
                  <a:pt x="1587" y="78241"/>
                </a:lnTo>
                <a:lnTo>
                  <a:pt x="1814" y="74159"/>
                </a:lnTo>
                <a:lnTo>
                  <a:pt x="2041" y="70304"/>
                </a:lnTo>
                <a:lnTo>
                  <a:pt x="2494" y="66221"/>
                </a:lnTo>
                <a:lnTo>
                  <a:pt x="3401" y="62593"/>
                </a:lnTo>
                <a:lnTo>
                  <a:pt x="4308" y="58737"/>
                </a:lnTo>
                <a:lnTo>
                  <a:pt x="5442" y="54882"/>
                </a:lnTo>
                <a:lnTo>
                  <a:pt x="6803" y="51480"/>
                </a:lnTo>
                <a:lnTo>
                  <a:pt x="8391" y="47625"/>
                </a:lnTo>
                <a:lnTo>
                  <a:pt x="9978" y="44450"/>
                </a:lnTo>
                <a:lnTo>
                  <a:pt x="12019" y="40821"/>
                </a:lnTo>
                <a:lnTo>
                  <a:pt x="13833" y="37646"/>
                </a:lnTo>
                <a:lnTo>
                  <a:pt x="16101" y="34471"/>
                </a:lnTo>
                <a:lnTo>
                  <a:pt x="18596" y="31296"/>
                </a:lnTo>
                <a:lnTo>
                  <a:pt x="21091" y="28348"/>
                </a:lnTo>
                <a:lnTo>
                  <a:pt x="23585" y="25400"/>
                </a:lnTo>
                <a:lnTo>
                  <a:pt x="26307" y="22905"/>
                </a:lnTo>
                <a:lnTo>
                  <a:pt x="29255" y="20184"/>
                </a:lnTo>
                <a:lnTo>
                  <a:pt x="32430" y="17916"/>
                </a:lnTo>
                <a:lnTo>
                  <a:pt x="35605" y="15421"/>
                </a:lnTo>
                <a:lnTo>
                  <a:pt x="39007" y="13380"/>
                </a:lnTo>
                <a:lnTo>
                  <a:pt x="42182" y="11339"/>
                </a:lnTo>
                <a:lnTo>
                  <a:pt x="45810" y="9298"/>
                </a:lnTo>
                <a:lnTo>
                  <a:pt x="49439" y="7484"/>
                </a:lnTo>
                <a:lnTo>
                  <a:pt x="53294" y="5896"/>
                </a:lnTo>
                <a:lnTo>
                  <a:pt x="57150" y="4536"/>
                </a:lnTo>
                <a:lnTo>
                  <a:pt x="60778" y="3402"/>
                </a:lnTo>
                <a:lnTo>
                  <a:pt x="64860" y="2268"/>
                </a:lnTo>
                <a:lnTo>
                  <a:pt x="68942" y="1361"/>
                </a:lnTo>
                <a:lnTo>
                  <a:pt x="73251" y="680"/>
                </a:lnTo>
                <a:lnTo>
                  <a:pt x="77333" y="227"/>
                </a:lnTo>
                <a:lnTo>
                  <a:pt x="81642" y="0"/>
                </a:lnTo>
                <a:close/>
              </a:path>
            </a:pathLst>
          </a:custGeom>
          <a:solidFill>
            <a:schemeClr val="tx1"/>
          </a:solidFill>
          <a:ln>
            <a:noFill/>
          </a:ln>
        </p:spPr>
        <p:txBody>
          <a:bodyPr anchor="ctr">
            <a:scene3d>
              <a:camera prst="orthographicFront"/>
              <a:lightRig rig="threePt" dir="t"/>
            </a:scene3d>
            <a:sp3d contourW="12700">
              <a:contourClr>
                <a:srgbClr val="FFFFFF"/>
              </a:contourClr>
            </a:sp3d>
          </a:bodyPr>
          <a:lstStyle/>
          <a:p>
            <a:pPr algn="ctr">
              <a:defRPr/>
            </a:pPr>
            <a:endParaRPr lang="zh-CN" altLang="en-US">
              <a:solidFill>
                <a:srgbClr val="FFFFFF"/>
              </a:solidFill>
            </a:endParaRPr>
          </a:p>
        </p:txBody>
      </p:sp>
      <p:sp>
        <p:nvSpPr>
          <p:cNvPr id="99" name="KSO_Shape"/>
          <p:cNvSpPr/>
          <p:nvPr/>
        </p:nvSpPr>
        <p:spPr bwMode="auto">
          <a:xfrm>
            <a:off x="10496550" y="3400481"/>
            <a:ext cx="539575" cy="734116"/>
          </a:xfrm>
          <a:custGeom>
            <a:avLst/>
            <a:gdLst>
              <a:gd name="T0" fmla="*/ 1986916 w 2092325"/>
              <a:gd name="T1" fmla="*/ 2844484 h 2844800"/>
              <a:gd name="T2" fmla="*/ 1969453 w 2092325"/>
              <a:gd name="T3" fmla="*/ 2834683 h 2844800"/>
              <a:gd name="T4" fmla="*/ 154940 w 2092325"/>
              <a:gd name="T5" fmla="*/ 2633663 h 2844800"/>
              <a:gd name="T6" fmla="*/ 2091061 w 2092325"/>
              <a:gd name="T7" fmla="*/ 2470151 h 2844800"/>
              <a:gd name="T8" fmla="*/ 1886541 w 2092325"/>
              <a:gd name="T9" fmla="*/ 2517458 h 2844800"/>
              <a:gd name="T10" fmla="*/ 1876425 w 2092325"/>
              <a:gd name="T11" fmla="*/ 2439353 h 2844800"/>
              <a:gd name="T12" fmla="*/ 604193 w 2092325"/>
              <a:gd name="T13" fmla="*/ 1560521 h 2844800"/>
              <a:gd name="T14" fmla="*/ 604193 w 2092325"/>
              <a:gd name="T15" fmla="*/ 1890386 h 2844800"/>
              <a:gd name="T16" fmla="*/ 371519 w 2092325"/>
              <a:gd name="T17" fmla="*/ 1899602 h 2844800"/>
              <a:gd name="T18" fmla="*/ 354013 w 2092325"/>
              <a:gd name="T19" fmla="*/ 1572915 h 2844800"/>
              <a:gd name="T20" fmla="*/ 373747 w 2092325"/>
              <a:gd name="T21" fmla="*/ 1551305 h 2844800"/>
              <a:gd name="T22" fmla="*/ 969955 w 2092325"/>
              <a:gd name="T23" fmla="*/ 1450989 h 2844800"/>
              <a:gd name="T24" fmla="*/ 974405 w 2092325"/>
              <a:gd name="T25" fmla="*/ 1886557 h 2844800"/>
              <a:gd name="T26" fmla="*/ 742022 w 2092325"/>
              <a:gd name="T27" fmla="*/ 1900238 h 2844800"/>
              <a:gd name="T28" fmla="*/ 722313 w 2092325"/>
              <a:gd name="T29" fmla="*/ 1878603 h 2844800"/>
              <a:gd name="T30" fmla="*/ 739797 w 2092325"/>
              <a:gd name="T31" fmla="*/ 1445262 h 2844800"/>
              <a:gd name="T32" fmla="*/ 1337979 w 2092325"/>
              <a:gd name="T33" fmla="*/ 1231906 h 2844800"/>
              <a:gd name="T34" fmla="*/ 1342718 w 2092325"/>
              <a:gd name="T35" fmla="*/ 1886573 h 2844800"/>
              <a:gd name="T36" fmla="*/ 1111786 w 2092325"/>
              <a:gd name="T37" fmla="*/ 1900238 h 2844800"/>
              <a:gd name="T38" fmla="*/ 1092200 w 2092325"/>
              <a:gd name="T39" fmla="*/ 1878628 h 2844800"/>
              <a:gd name="T40" fmla="*/ 1109575 w 2092325"/>
              <a:gd name="T41" fmla="*/ 1225868 h 2844800"/>
              <a:gd name="T42" fmla="*/ 1412876 w 2092325"/>
              <a:gd name="T43" fmla="*/ 1040448 h 2844800"/>
              <a:gd name="T44" fmla="*/ 1197928 w 2092325"/>
              <a:gd name="T45" fmla="*/ 1029018 h 2844800"/>
              <a:gd name="T46" fmla="*/ 1092201 w 2092325"/>
              <a:gd name="T47" fmla="*/ 1161416 h 2844800"/>
              <a:gd name="T48" fmla="*/ 949643 w 2092325"/>
              <a:gd name="T49" fmla="*/ 1278573 h 2844800"/>
              <a:gd name="T50" fmla="*/ 801370 w 2092325"/>
              <a:gd name="T51" fmla="*/ 1357313 h 2844800"/>
              <a:gd name="T52" fmla="*/ 658178 w 2092325"/>
              <a:gd name="T53" fmla="*/ 1404621 h 2844800"/>
              <a:gd name="T54" fmla="*/ 438150 w 2092325"/>
              <a:gd name="T55" fmla="*/ 1435736 h 2844800"/>
              <a:gd name="T56" fmla="*/ 378778 w 2092325"/>
              <a:gd name="T57" fmla="*/ 1314768 h 2844800"/>
              <a:gd name="T58" fmla="*/ 551498 w 2092325"/>
              <a:gd name="T59" fmla="*/ 1302386 h 2844800"/>
              <a:gd name="T60" fmla="*/ 733425 w 2092325"/>
              <a:gd name="T61" fmla="*/ 1253808 h 2844800"/>
              <a:gd name="T62" fmla="*/ 914083 w 2092325"/>
              <a:gd name="T63" fmla="*/ 1155383 h 2844800"/>
              <a:gd name="T64" fmla="*/ 1005206 w 2092325"/>
              <a:gd name="T65" fmla="*/ 1076326 h 2844800"/>
              <a:gd name="T66" fmla="*/ 1095376 w 2092325"/>
              <a:gd name="T67" fmla="*/ 963930 h 2844800"/>
              <a:gd name="T68" fmla="*/ 1083946 w 2092325"/>
              <a:gd name="T69" fmla="*/ 882015 h 2844800"/>
              <a:gd name="T70" fmla="*/ 1124903 w 2092325"/>
              <a:gd name="T71" fmla="*/ 736917 h 2844800"/>
              <a:gd name="T72" fmla="*/ 1993068 w 2092325"/>
              <a:gd name="T73" fmla="*/ 604837 h 2844800"/>
              <a:gd name="T74" fmla="*/ 2046490 w 2092325"/>
              <a:gd name="T75" fmla="*/ 623229 h 2844800"/>
              <a:gd name="T76" fmla="*/ 2072094 w 2092325"/>
              <a:gd name="T77" fmla="*/ 660330 h 2844800"/>
              <a:gd name="T78" fmla="*/ 2090745 w 2092325"/>
              <a:gd name="T79" fmla="*/ 727555 h 2844800"/>
              <a:gd name="T80" fmla="*/ 1876741 w 2092325"/>
              <a:gd name="T81" fmla="*/ 736434 h 2844800"/>
              <a:gd name="T82" fmla="*/ 1892231 w 2092325"/>
              <a:gd name="T83" fmla="*/ 672062 h 2844800"/>
              <a:gd name="T84" fmla="*/ 1915938 w 2092325"/>
              <a:gd name="T85" fmla="*/ 629571 h 2844800"/>
              <a:gd name="T86" fmla="*/ 1951026 w 2092325"/>
              <a:gd name="T87" fmla="*/ 608642 h 2844800"/>
              <a:gd name="T88" fmla="*/ 201612 w 2092325"/>
              <a:gd name="T89" fmla="*/ 0 h 2844800"/>
              <a:gd name="T90" fmla="*/ 1583373 w 2092325"/>
              <a:gd name="T91" fmla="*/ 15240 h 2844800"/>
              <a:gd name="T92" fmla="*/ 1653858 w 2092325"/>
              <a:gd name="T93" fmla="*/ 62230 h 2844800"/>
              <a:gd name="T94" fmla="*/ 1697356 w 2092325"/>
              <a:gd name="T95" fmla="*/ 133667 h 2844800"/>
              <a:gd name="T96" fmla="*/ 1705611 w 2092325"/>
              <a:gd name="T97" fmla="*/ 2674303 h 2844800"/>
              <a:gd name="T98" fmla="*/ 1677353 w 2092325"/>
              <a:gd name="T99" fmla="*/ 2753360 h 2844800"/>
              <a:gd name="T100" fmla="*/ 1617663 w 2092325"/>
              <a:gd name="T101" fmla="*/ 2812098 h 2844800"/>
              <a:gd name="T102" fmla="*/ 1535748 w 2092325"/>
              <a:gd name="T103" fmla="*/ 2842578 h 2844800"/>
              <a:gd name="T104" fmla="*/ 151447 w 2092325"/>
              <a:gd name="T105" fmla="*/ 2838768 h 2844800"/>
              <a:gd name="T106" fmla="*/ 73660 w 2092325"/>
              <a:gd name="T107" fmla="*/ 2801303 h 2844800"/>
              <a:gd name="T108" fmla="*/ 20002 w 2092325"/>
              <a:gd name="T109" fmla="*/ 2737168 h 2844800"/>
              <a:gd name="T110" fmla="*/ 0 w 2092325"/>
              <a:gd name="T111" fmla="*/ 2654935 h 2844800"/>
              <a:gd name="T112" fmla="*/ 15875 w 2092325"/>
              <a:gd name="T113" fmla="*/ 116205 h 2844800"/>
              <a:gd name="T114" fmla="*/ 66357 w 2092325"/>
              <a:gd name="T115" fmla="*/ 49212 h 2844800"/>
              <a:gd name="T116" fmla="*/ 141922 w 2092325"/>
              <a:gd name="T117" fmla="*/ 8572 h 2844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092325" h="2844800">
                <a:moveTo>
                  <a:pt x="1912938" y="2620962"/>
                </a:moveTo>
                <a:lnTo>
                  <a:pt x="2055813" y="2620962"/>
                </a:lnTo>
                <a:lnTo>
                  <a:pt x="2000568" y="2832470"/>
                </a:lnTo>
                <a:lnTo>
                  <a:pt x="1998663" y="2836264"/>
                </a:lnTo>
                <a:lnTo>
                  <a:pt x="1996441" y="2838793"/>
                </a:lnTo>
                <a:lnTo>
                  <a:pt x="1994218" y="2841006"/>
                </a:lnTo>
                <a:lnTo>
                  <a:pt x="1991678" y="2842587"/>
                </a:lnTo>
                <a:lnTo>
                  <a:pt x="1989456" y="2844168"/>
                </a:lnTo>
                <a:lnTo>
                  <a:pt x="1986916" y="2844484"/>
                </a:lnTo>
                <a:lnTo>
                  <a:pt x="1984693" y="2844800"/>
                </a:lnTo>
                <a:lnTo>
                  <a:pt x="1982153" y="2844484"/>
                </a:lnTo>
                <a:lnTo>
                  <a:pt x="1979931" y="2844168"/>
                </a:lnTo>
                <a:lnTo>
                  <a:pt x="1977708" y="2843219"/>
                </a:lnTo>
                <a:lnTo>
                  <a:pt x="1975486" y="2841955"/>
                </a:lnTo>
                <a:lnTo>
                  <a:pt x="1973581" y="2840690"/>
                </a:lnTo>
                <a:lnTo>
                  <a:pt x="1971993" y="2838793"/>
                </a:lnTo>
                <a:lnTo>
                  <a:pt x="1970406" y="2836896"/>
                </a:lnTo>
                <a:lnTo>
                  <a:pt x="1969453" y="2834683"/>
                </a:lnTo>
                <a:lnTo>
                  <a:pt x="1968501" y="2833102"/>
                </a:lnTo>
                <a:lnTo>
                  <a:pt x="1912938" y="2620962"/>
                </a:lnTo>
                <a:close/>
                <a:moveTo>
                  <a:pt x="1156018" y="2488248"/>
                </a:moveTo>
                <a:lnTo>
                  <a:pt x="1156018" y="2633663"/>
                </a:lnTo>
                <a:lnTo>
                  <a:pt x="1552258" y="2633663"/>
                </a:lnTo>
                <a:lnTo>
                  <a:pt x="1552258" y="2488248"/>
                </a:lnTo>
                <a:lnTo>
                  <a:pt x="1156018" y="2488248"/>
                </a:lnTo>
                <a:close/>
                <a:moveTo>
                  <a:pt x="154940" y="2488248"/>
                </a:moveTo>
                <a:lnTo>
                  <a:pt x="154940" y="2633663"/>
                </a:lnTo>
                <a:lnTo>
                  <a:pt x="550862" y="2633663"/>
                </a:lnTo>
                <a:lnTo>
                  <a:pt x="550862" y="2488248"/>
                </a:lnTo>
                <a:lnTo>
                  <a:pt x="154940" y="2488248"/>
                </a:lnTo>
                <a:close/>
                <a:moveTo>
                  <a:pt x="1876425" y="1765300"/>
                </a:moveTo>
                <a:lnTo>
                  <a:pt x="2092325" y="1765300"/>
                </a:lnTo>
                <a:lnTo>
                  <a:pt x="2092325" y="2439353"/>
                </a:lnTo>
                <a:lnTo>
                  <a:pt x="2092325" y="2449831"/>
                </a:lnTo>
                <a:lnTo>
                  <a:pt x="2091693" y="2460308"/>
                </a:lnTo>
                <a:lnTo>
                  <a:pt x="2091061" y="2470151"/>
                </a:lnTo>
                <a:lnTo>
                  <a:pt x="2089796" y="2479993"/>
                </a:lnTo>
                <a:lnTo>
                  <a:pt x="2088848" y="2488883"/>
                </a:lnTo>
                <a:lnTo>
                  <a:pt x="2086951" y="2497773"/>
                </a:lnTo>
                <a:lnTo>
                  <a:pt x="2085055" y="2506346"/>
                </a:lnTo>
                <a:lnTo>
                  <a:pt x="2082842" y="2513966"/>
                </a:lnTo>
                <a:lnTo>
                  <a:pt x="2082526" y="2517458"/>
                </a:lnTo>
                <a:lnTo>
                  <a:pt x="2070198" y="2563813"/>
                </a:lnTo>
                <a:lnTo>
                  <a:pt x="1898553" y="2563813"/>
                </a:lnTo>
                <a:lnTo>
                  <a:pt x="1886541" y="2517458"/>
                </a:lnTo>
                <a:lnTo>
                  <a:pt x="1886225" y="2513966"/>
                </a:lnTo>
                <a:lnTo>
                  <a:pt x="1883696" y="2506346"/>
                </a:lnTo>
                <a:lnTo>
                  <a:pt x="1882115" y="2497773"/>
                </a:lnTo>
                <a:lnTo>
                  <a:pt x="1880219" y="2488883"/>
                </a:lnTo>
                <a:lnTo>
                  <a:pt x="1878954" y="2479993"/>
                </a:lnTo>
                <a:lnTo>
                  <a:pt x="1878006" y="2470151"/>
                </a:lnTo>
                <a:lnTo>
                  <a:pt x="1876741" y="2460308"/>
                </a:lnTo>
                <a:lnTo>
                  <a:pt x="1876425" y="2450148"/>
                </a:lnTo>
                <a:lnTo>
                  <a:pt x="1876425" y="2439353"/>
                </a:lnTo>
                <a:lnTo>
                  <a:pt x="1876425" y="1765300"/>
                </a:lnTo>
                <a:close/>
                <a:moveTo>
                  <a:pt x="375975" y="1550987"/>
                </a:moveTo>
                <a:lnTo>
                  <a:pt x="586369" y="1550987"/>
                </a:lnTo>
                <a:lnTo>
                  <a:pt x="588597" y="1551305"/>
                </a:lnTo>
                <a:lnTo>
                  <a:pt x="590825" y="1551305"/>
                </a:lnTo>
                <a:lnTo>
                  <a:pt x="594963" y="1552894"/>
                </a:lnTo>
                <a:lnTo>
                  <a:pt x="598782" y="1554483"/>
                </a:lnTo>
                <a:lnTo>
                  <a:pt x="601647" y="1557343"/>
                </a:lnTo>
                <a:lnTo>
                  <a:pt x="604193" y="1560521"/>
                </a:lnTo>
                <a:lnTo>
                  <a:pt x="606740" y="1564334"/>
                </a:lnTo>
                <a:lnTo>
                  <a:pt x="607694" y="1568466"/>
                </a:lnTo>
                <a:lnTo>
                  <a:pt x="608013" y="1570690"/>
                </a:lnTo>
                <a:lnTo>
                  <a:pt x="608013" y="1572915"/>
                </a:lnTo>
                <a:lnTo>
                  <a:pt x="608013" y="1878628"/>
                </a:lnTo>
                <a:lnTo>
                  <a:pt x="608013" y="1880852"/>
                </a:lnTo>
                <a:lnTo>
                  <a:pt x="607694" y="1882759"/>
                </a:lnTo>
                <a:lnTo>
                  <a:pt x="606740" y="1886572"/>
                </a:lnTo>
                <a:lnTo>
                  <a:pt x="604193" y="1890386"/>
                </a:lnTo>
                <a:lnTo>
                  <a:pt x="601647" y="1893881"/>
                </a:lnTo>
                <a:lnTo>
                  <a:pt x="598782" y="1896424"/>
                </a:lnTo>
                <a:lnTo>
                  <a:pt x="594963" y="1898648"/>
                </a:lnTo>
                <a:lnTo>
                  <a:pt x="590825" y="1899602"/>
                </a:lnTo>
                <a:lnTo>
                  <a:pt x="588597" y="1900237"/>
                </a:lnTo>
                <a:lnTo>
                  <a:pt x="586369" y="1900237"/>
                </a:lnTo>
                <a:lnTo>
                  <a:pt x="375975" y="1900237"/>
                </a:lnTo>
                <a:lnTo>
                  <a:pt x="373747" y="1900237"/>
                </a:lnTo>
                <a:lnTo>
                  <a:pt x="371519" y="1899602"/>
                </a:lnTo>
                <a:lnTo>
                  <a:pt x="367381" y="1898648"/>
                </a:lnTo>
                <a:lnTo>
                  <a:pt x="363880" y="1896424"/>
                </a:lnTo>
                <a:lnTo>
                  <a:pt x="360379" y="1893881"/>
                </a:lnTo>
                <a:lnTo>
                  <a:pt x="357832" y="1890386"/>
                </a:lnTo>
                <a:lnTo>
                  <a:pt x="355604" y="1886572"/>
                </a:lnTo>
                <a:lnTo>
                  <a:pt x="354331" y="1882759"/>
                </a:lnTo>
                <a:lnTo>
                  <a:pt x="354013" y="1880852"/>
                </a:lnTo>
                <a:lnTo>
                  <a:pt x="354013" y="1878628"/>
                </a:lnTo>
                <a:lnTo>
                  <a:pt x="354013" y="1572915"/>
                </a:lnTo>
                <a:lnTo>
                  <a:pt x="354013" y="1570690"/>
                </a:lnTo>
                <a:lnTo>
                  <a:pt x="354331" y="1568466"/>
                </a:lnTo>
                <a:lnTo>
                  <a:pt x="355604" y="1564334"/>
                </a:lnTo>
                <a:lnTo>
                  <a:pt x="357832" y="1560521"/>
                </a:lnTo>
                <a:lnTo>
                  <a:pt x="360379" y="1557343"/>
                </a:lnTo>
                <a:lnTo>
                  <a:pt x="363880" y="1554483"/>
                </a:lnTo>
                <a:lnTo>
                  <a:pt x="367381" y="1552894"/>
                </a:lnTo>
                <a:lnTo>
                  <a:pt x="371519" y="1551305"/>
                </a:lnTo>
                <a:lnTo>
                  <a:pt x="373747" y="1551305"/>
                </a:lnTo>
                <a:lnTo>
                  <a:pt x="375975" y="1550987"/>
                </a:lnTo>
                <a:close/>
                <a:moveTo>
                  <a:pt x="742022" y="1444625"/>
                </a:moveTo>
                <a:lnTo>
                  <a:pt x="744248" y="1444625"/>
                </a:lnTo>
                <a:lnTo>
                  <a:pt x="954696" y="1444625"/>
                </a:lnTo>
                <a:lnTo>
                  <a:pt x="956603" y="1444625"/>
                </a:lnTo>
                <a:lnTo>
                  <a:pt x="958828" y="1445262"/>
                </a:lnTo>
                <a:lnTo>
                  <a:pt x="962961" y="1446216"/>
                </a:lnTo>
                <a:lnTo>
                  <a:pt x="966776" y="1448443"/>
                </a:lnTo>
                <a:lnTo>
                  <a:pt x="969955" y="1450989"/>
                </a:lnTo>
                <a:lnTo>
                  <a:pt x="972498" y="1454170"/>
                </a:lnTo>
                <a:lnTo>
                  <a:pt x="974405" y="1457670"/>
                </a:lnTo>
                <a:lnTo>
                  <a:pt x="975995" y="1461806"/>
                </a:lnTo>
                <a:lnTo>
                  <a:pt x="976313" y="1464033"/>
                </a:lnTo>
                <a:lnTo>
                  <a:pt x="976313" y="1466261"/>
                </a:lnTo>
                <a:lnTo>
                  <a:pt x="976313" y="1878603"/>
                </a:lnTo>
                <a:lnTo>
                  <a:pt x="976313" y="1880830"/>
                </a:lnTo>
                <a:lnTo>
                  <a:pt x="975995" y="1882739"/>
                </a:lnTo>
                <a:lnTo>
                  <a:pt x="974405" y="1886557"/>
                </a:lnTo>
                <a:lnTo>
                  <a:pt x="972498" y="1890375"/>
                </a:lnTo>
                <a:lnTo>
                  <a:pt x="969955" y="1893875"/>
                </a:lnTo>
                <a:lnTo>
                  <a:pt x="966776" y="1896420"/>
                </a:lnTo>
                <a:lnTo>
                  <a:pt x="962961" y="1898647"/>
                </a:lnTo>
                <a:lnTo>
                  <a:pt x="958828" y="1899602"/>
                </a:lnTo>
                <a:lnTo>
                  <a:pt x="956603" y="1900238"/>
                </a:lnTo>
                <a:lnTo>
                  <a:pt x="954696" y="1900238"/>
                </a:lnTo>
                <a:lnTo>
                  <a:pt x="744248" y="1900238"/>
                </a:lnTo>
                <a:lnTo>
                  <a:pt x="742022" y="1900238"/>
                </a:lnTo>
                <a:lnTo>
                  <a:pt x="739797" y="1899602"/>
                </a:lnTo>
                <a:lnTo>
                  <a:pt x="735664" y="1898647"/>
                </a:lnTo>
                <a:lnTo>
                  <a:pt x="731850" y="1896420"/>
                </a:lnTo>
                <a:lnTo>
                  <a:pt x="728989" y="1893875"/>
                </a:lnTo>
                <a:lnTo>
                  <a:pt x="726445" y="1890375"/>
                </a:lnTo>
                <a:lnTo>
                  <a:pt x="724220" y="1886557"/>
                </a:lnTo>
                <a:lnTo>
                  <a:pt x="722949" y="1882739"/>
                </a:lnTo>
                <a:lnTo>
                  <a:pt x="722631" y="1880830"/>
                </a:lnTo>
                <a:lnTo>
                  <a:pt x="722313" y="1878603"/>
                </a:lnTo>
                <a:lnTo>
                  <a:pt x="722313" y="1466261"/>
                </a:lnTo>
                <a:lnTo>
                  <a:pt x="722631" y="1464033"/>
                </a:lnTo>
                <a:lnTo>
                  <a:pt x="722949" y="1461806"/>
                </a:lnTo>
                <a:lnTo>
                  <a:pt x="724220" y="1457670"/>
                </a:lnTo>
                <a:lnTo>
                  <a:pt x="726445" y="1454170"/>
                </a:lnTo>
                <a:lnTo>
                  <a:pt x="728989" y="1450989"/>
                </a:lnTo>
                <a:lnTo>
                  <a:pt x="731850" y="1448443"/>
                </a:lnTo>
                <a:lnTo>
                  <a:pt x="735664" y="1446216"/>
                </a:lnTo>
                <a:lnTo>
                  <a:pt x="739797" y="1445262"/>
                </a:lnTo>
                <a:lnTo>
                  <a:pt x="742022" y="1444625"/>
                </a:lnTo>
                <a:close/>
                <a:moveTo>
                  <a:pt x="1111786" y="1225550"/>
                </a:moveTo>
                <a:lnTo>
                  <a:pt x="1113998" y="1225550"/>
                </a:lnTo>
                <a:lnTo>
                  <a:pt x="1322815" y="1225550"/>
                </a:lnTo>
                <a:lnTo>
                  <a:pt x="1325027" y="1225550"/>
                </a:lnTo>
                <a:lnTo>
                  <a:pt x="1327238" y="1225868"/>
                </a:lnTo>
                <a:lnTo>
                  <a:pt x="1331345" y="1227139"/>
                </a:lnTo>
                <a:lnTo>
                  <a:pt x="1335136" y="1229364"/>
                </a:lnTo>
                <a:lnTo>
                  <a:pt x="1337979" y="1231906"/>
                </a:lnTo>
                <a:lnTo>
                  <a:pt x="1340822" y="1235084"/>
                </a:lnTo>
                <a:lnTo>
                  <a:pt x="1342718" y="1238898"/>
                </a:lnTo>
                <a:lnTo>
                  <a:pt x="1343981" y="1243029"/>
                </a:lnTo>
                <a:lnTo>
                  <a:pt x="1344297" y="1245254"/>
                </a:lnTo>
                <a:lnTo>
                  <a:pt x="1344613" y="1247478"/>
                </a:lnTo>
                <a:lnTo>
                  <a:pt x="1344613" y="1878628"/>
                </a:lnTo>
                <a:lnTo>
                  <a:pt x="1344297" y="1880852"/>
                </a:lnTo>
                <a:lnTo>
                  <a:pt x="1343981" y="1882759"/>
                </a:lnTo>
                <a:lnTo>
                  <a:pt x="1342718" y="1886573"/>
                </a:lnTo>
                <a:lnTo>
                  <a:pt x="1340822" y="1890386"/>
                </a:lnTo>
                <a:lnTo>
                  <a:pt x="1337979" y="1893882"/>
                </a:lnTo>
                <a:lnTo>
                  <a:pt x="1335136" y="1896425"/>
                </a:lnTo>
                <a:lnTo>
                  <a:pt x="1331345" y="1898649"/>
                </a:lnTo>
                <a:lnTo>
                  <a:pt x="1327238" y="1899603"/>
                </a:lnTo>
                <a:lnTo>
                  <a:pt x="1325027" y="1900238"/>
                </a:lnTo>
                <a:lnTo>
                  <a:pt x="1322815" y="1900238"/>
                </a:lnTo>
                <a:lnTo>
                  <a:pt x="1113998" y="1900238"/>
                </a:lnTo>
                <a:lnTo>
                  <a:pt x="1111786" y="1900238"/>
                </a:lnTo>
                <a:lnTo>
                  <a:pt x="1109575" y="1899603"/>
                </a:lnTo>
                <a:lnTo>
                  <a:pt x="1105468" y="1898649"/>
                </a:lnTo>
                <a:lnTo>
                  <a:pt x="1101677" y="1896425"/>
                </a:lnTo>
                <a:lnTo>
                  <a:pt x="1098834" y="1893882"/>
                </a:lnTo>
                <a:lnTo>
                  <a:pt x="1095991" y="1890386"/>
                </a:lnTo>
                <a:lnTo>
                  <a:pt x="1094095" y="1886573"/>
                </a:lnTo>
                <a:lnTo>
                  <a:pt x="1092832" y="1882759"/>
                </a:lnTo>
                <a:lnTo>
                  <a:pt x="1092516" y="1880852"/>
                </a:lnTo>
                <a:lnTo>
                  <a:pt x="1092200" y="1878628"/>
                </a:lnTo>
                <a:lnTo>
                  <a:pt x="1092200" y="1247478"/>
                </a:lnTo>
                <a:lnTo>
                  <a:pt x="1092516" y="1245254"/>
                </a:lnTo>
                <a:lnTo>
                  <a:pt x="1092832" y="1243029"/>
                </a:lnTo>
                <a:lnTo>
                  <a:pt x="1094095" y="1238898"/>
                </a:lnTo>
                <a:lnTo>
                  <a:pt x="1095991" y="1235084"/>
                </a:lnTo>
                <a:lnTo>
                  <a:pt x="1098834" y="1231906"/>
                </a:lnTo>
                <a:lnTo>
                  <a:pt x="1101677" y="1229364"/>
                </a:lnTo>
                <a:lnTo>
                  <a:pt x="1105468" y="1227139"/>
                </a:lnTo>
                <a:lnTo>
                  <a:pt x="1109575" y="1225868"/>
                </a:lnTo>
                <a:lnTo>
                  <a:pt x="1111786" y="1225550"/>
                </a:lnTo>
                <a:close/>
                <a:moveTo>
                  <a:pt x="1876425" y="912812"/>
                </a:moveTo>
                <a:lnTo>
                  <a:pt x="2092325" y="912812"/>
                </a:lnTo>
                <a:lnTo>
                  <a:pt x="2092325" y="1709737"/>
                </a:lnTo>
                <a:lnTo>
                  <a:pt x="1876425" y="1709737"/>
                </a:lnTo>
                <a:lnTo>
                  <a:pt x="1876425" y="912812"/>
                </a:lnTo>
                <a:close/>
                <a:moveTo>
                  <a:pt x="1350011" y="644525"/>
                </a:moveTo>
                <a:lnTo>
                  <a:pt x="1362394" y="722630"/>
                </a:lnTo>
                <a:lnTo>
                  <a:pt x="1412876" y="1040448"/>
                </a:lnTo>
                <a:lnTo>
                  <a:pt x="1292861" y="1059498"/>
                </a:lnTo>
                <a:lnTo>
                  <a:pt x="1267779" y="902653"/>
                </a:lnTo>
                <a:lnTo>
                  <a:pt x="1258571" y="922020"/>
                </a:lnTo>
                <a:lnTo>
                  <a:pt x="1249363" y="941070"/>
                </a:lnTo>
                <a:lnTo>
                  <a:pt x="1239203" y="959485"/>
                </a:lnTo>
                <a:lnTo>
                  <a:pt x="1229361" y="977583"/>
                </a:lnTo>
                <a:lnTo>
                  <a:pt x="1219201" y="995045"/>
                </a:lnTo>
                <a:lnTo>
                  <a:pt x="1208723" y="1012190"/>
                </a:lnTo>
                <a:lnTo>
                  <a:pt x="1197928" y="1029018"/>
                </a:lnTo>
                <a:lnTo>
                  <a:pt x="1186816" y="1045210"/>
                </a:lnTo>
                <a:lnTo>
                  <a:pt x="1175703" y="1061403"/>
                </a:lnTo>
                <a:lnTo>
                  <a:pt x="1164273" y="1076961"/>
                </a:lnTo>
                <a:lnTo>
                  <a:pt x="1152843" y="1091883"/>
                </a:lnTo>
                <a:lnTo>
                  <a:pt x="1141096" y="1106806"/>
                </a:lnTo>
                <a:lnTo>
                  <a:pt x="1129031" y="1120776"/>
                </a:lnTo>
                <a:lnTo>
                  <a:pt x="1116966" y="1134428"/>
                </a:lnTo>
                <a:lnTo>
                  <a:pt x="1104901" y="1147763"/>
                </a:lnTo>
                <a:lnTo>
                  <a:pt x="1092201" y="1161416"/>
                </a:lnTo>
                <a:lnTo>
                  <a:pt x="1076961" y="1176656"/>
                </a:lnTo>
                <a:lnTo>
                  <a:pt x="1061721" y="1190943"/>
                </a:lnTo>
                <a:lnTo>
                  <a:pt x="1046163" y="1205231"/>
                </a:lnTo>
                <a:lnTo>
                  <a:pt x="1029971" y="1218883"/>
                </a:lnTo>
                <a:lnTo>
                  <a:pt x="1014096" y="1231901"/>
                </a:lnTo>
                <a:lnTo>
                  <a:pt x="998221" y="1244283"/>
                </a:lnTo>
                <a:lnTo>
                  <a:pt x="982346" y="1256348"/>
                </a:lnTo>
                <a:lnTo>
                  <a:pt x="965836" y="1267778"/>
                </a:lnTo>
                <a:lnTo>
                  <a:pt x="949643" y="1278573"/>
                </a:lnTo>
                <a:lnTo>
                  <a:pt x="933133" y="1289368"/>
                </a:lnTo>
                <a:lnTo>
                  <a:pt x="916306" y="1299528"/>
                </a:lnTo>
                <a:lnTo>
                  <a:pt x="900113" y="1309053"/>
                </a:lnTo>
                <a:lnTo>
                  <a:pt x="883603" y="1317943"/>
                </a:lnTo>
                <a:lnTo>
                  <a:pt x="867093" y="1326833"/>
                </a:lnTo>
                <a:lnTo>
                  <a:pt x="850583" y="1335088"/>
                </a:lnTo>
                <a:lnTo>
                  <a:pt x="834073" y="1343026"/>
                </a:lnTo>
                <a:lnTo>
                  <a:pt x="817563" y="1350328"/>
                </a:lnTo>
                <a:lnTo>
                  <a:pt x="801370" y="1357313"/>
                </a:lnTo>
                <a:lnTo>
                  <a:pt x="784860" y="1363981"/>
                </a:lnTo>
                <a:lnTo>
                  <a:pt x="768668" y="1370331"/>
                </a:lnTo>
                <a:lnTo>
                  <a:pt x="752475" y="1376363"/>
                </a:lnTo>
                <a:lnTo>
                  <a:pt x="736600" y="1382078"/>
                </a:lnTo>
                <a:lnTo>
                  <a:pt x="720725" y="1387158"/>
                </a:lnTo>
                <a:lnTo>
                  <a:pt x="704533" y="1391921"/>
                </a:lnTo>
                <a:lnTo>
                  <a:pt x="688975" y="1396366"/>
                </a:lnTo>
                <a:lnTo>
                  <a:pt x="673735" y="1400493"/>
                </a:lnTo>
                <a:lnTo>
                  <a:pt x="658178" y="1404621"/>
                </a:lnTo>
                <a:lnTo>
                  <a:pt x="643255" y="1408431"/>
                </a:lnTo>
                <a:lnTo>
                  <a:pt x="613728" y="1414781"/>
                </a:lnTo>
                <a:lnTo>
                  <a:pt x="585153" y="1420178"/>
                </a:lnTo>
                <a:lnTo>
                  <a:pt x="557530" y="1424623"/>
                </a:lnTo>
                <a:lnTo>
                  <a:pt x="530860" y="1428433"/>
                </a:lnTo>
                <a:lnTo>
                  <a:pt x="505460" y="1430973"/>
                </a:lnTo>
                <a:lnTo>
                  <a:pt x="481648" y="1433196"/>
                </a:lnTo>
                <a:lnTo>
                  <a:pt x="459423" y="1434783"/>
                </a:lnTo>
                <a:lnTo>
                  <a:pt x="438150" y="1435736"/>
                </a:lnTo>
                <a:lnTo>
                  <a:pt x="419100" y="1436371"/>
                </a:lnTo>
                <a:lnTo>
                  <a:pt x="401638" y="1436688"/>
                </a:lnTo>
                <a:lnTo>
                  <a:pt x="385445" y="1436371"/>
                </a:lnTo>
                <a:lnTo>
                  <a:pt x="371793" y="1435736"/>
                </a:lnTo>
                <a:lnTo>
                  <a:pt x="350838" y="1434783"/>
                </a:lnTo>
                <a:lnTo>
                  <a:pt x="350838" y="1313181"/>
                </a:lnTo>
                <a:lnTo>
                  <a:pt x="352425" y="1313181"/>
                </a:lnTo>
                <a:lnTo>
                  <a:pt x="362585" y="1314133"/>
                </a:lnTo>
                <a:lnTo>
                  <a:pt x="378778" y="1314768"/>
                </a:lnTo>
                <a:lnTo>
                  <a:pt x="401638" y="1315086"/>
                </a:lnTo>
                <a:lnTo>
                  <a:pt x="425133" y="1314768"/>
                </a:lnTo>
                <a:lnTo>
                  <a:pt x="452438" y="1313498"/>
                </a:lnTo>
                <a:lnTo>
                  <a:pt x="467360" y="1312546"/>
                </a:lnTo>
                <a:lnTo>
                  <a:pt x="482918" y="1311276"/>
                </a:lnTo>
                <a:lnTo>
                  <a:pt x="499110" y="1309371"/>
                </a:lnTo>
                <a:lnTo>
                  <a:pt x="515938" y="1307783"/>
                </a:lnTo>
                <a:lnTo>
                  <a:pt x="533718" y="1305561"/>
                </a:lnTo>
                <a:lnTo>
                  <a:pt x="551498" y="1302386"/>
                </a:lnTo>
                <a:lnTo>
                  <a:pt x="570548" y="1299528"/>
                </a:lnTo>
                <a:lnTo>
                  <a:pt x="589598" y="1295718"/>
                </a:lnTo>
                <a:lnTo>
                  <a:pt x="609283" y="1291591"/>
                </a:lnTo>
                <a:lnTo>
                  <a:pt x="628968" y="1286828"/>
                </a:lnTo>
                <a:lnTo>
                  <a:pt x="649288" y="1281431"/>
                </a:lnTo>
                <a:lnTo>
                  <a:pt x="670243" y="1275716"/>
                </a:lnTo>
                <a:lnTo>
                  <a:pt x="690880" y="1269048"/>
                </a:lnTo>
                <a:lnTo>
                  <a:pt x="711835" y="1262063"/>
                </a:lnTo>
                <a:lnTo>
                  <a:pt x="733425" y="1253808"/>
                </a:lnTo>
                <a:lnTo>
                  <a:pt x="754380" y="1245236"/>
                </a:lnTo>
                <a:lnTo>
                  <a:pt x="775970" y="1236028"/>
                </a:lnTo>
                <a:lnTo>
                  <a:pt x="797243" y="1225868"/>
                </a:lnTo>
                <a:lnTo>
                  <a:pt x="818833" y="1215073"/>
                </a:lnTo>
                <a:lnTo>
                  <a:pt x="840423" y="1203326"/>
                </a:lnTo>
                <a:lnTo>
                  <a:pt x="861378" y="1190943"/>
                </a:lnTo>
                <a:lnTo>
                  <a:pt x="882651" y="1177291"/>
                </a:lnTo>
                <a:lnTo>
                  <a:pt x="903923" y="1163003"/>
                </a:lnTo>
                <a:lnTo>
                  <a:pt x="914083" y="1155383"/>
                </a:lnTo>
                <a:lnTo>
                  <a:pt x="924561" y="1147446"/>
                </a:lnTo>
                <a:lnTo>
                  <a:pt x="935038" y="1139826"/>
                </a:lnTo>
                <a:lnTo>
                  <a:pt x="945516" y="1131571"/>
                </a:lnTo>
                <a:lnTo>
                  <a:pt x="955358" y="1122998"/>
                </a:lnTo>
                <a:lnTo>
                  <a:pt x="965518" y="1114108"/>
                </a:lnTo>
                <a:lnTo>
                  <a:pt x="975996" y="1105218"/>
                </a:lnTo>
                <a:lnTo>
                  <a:pt x="985521" y="1096011"/>
                </a:lnTo>
                <a:lnTo>
                  <a:pt x="995681" y="1086168"/>
                </a:lnTo>
                <a:lnTo>
                  <a:pt x="1005206" y="1076326"/>
                </a:lnTo>
                <a:lnTo>
                  <a:pt x="1016001" y="1065531"/>
                </a:lnTo>
                <a:lnTo>
                  <a:pt x="1026478" y="1053783"/>
                </a:lnTo>
                <a:lnTo>
                  <a:pt x="1036956" y="1042035"/>
                </a:lnTo>
                <a:lnTo>
                  <a:pt x="1046798" y="1029970"/>
                </a:lnTo>
                <a:lnTo>
                  <a:pt x="1056958" y="1017588"/>
                </a:lnTo>
                <a:lnTo>
                  <a:pt x="1066801" y="1004888"/>
                </a:lnTo>
                <a:lnTo>
                  <a:pt x="1076643" y="991553"/>
                </a:lnTo>
                <a:lnTo>
                  <a:pt x="1086168" y="977583"/>
                </a:lnTo>
                <a:lnTo>
                  <a:pt x="1095376" y="963930"/>
                </a:lnTo>
                <a:lnTo>
                  <a:pt x="1104901" y="949643"/>
                </a:lnTo>
                <a:lnTo>
                  <a:pt x="1113791" y="934720"/>
                </a:lnTo>
                <a:lnTo>
                  <a:pt x="1122681" y="919798"/>
                </a:lnTo>
                <a:lnTo>
                  <a:pt x="1131571" y="904240"/>
                </a:lnTo>
                <a:lnTo>
                  <a:pt x="1140143" y="888048"/>
                </a:lnTo>
                <a:lnTo>
                  <a:pt x="1148398" y="871855"/>
                </a:lnTo>
                <a:lnTo>
                  <a:pt x="1156336" y="854710"/>
                </a:lnTo>
                <a:lnTo>
                  <a:pt x="1120141" y="868363"/>
                </a:lnTo>
                <a:lnTo>
                  <a:pt x="1083946" y="882015"/>
                </a:lnTo>
                <a:lnTo>
                  <a:pt x="1048068" y="895985"/>
                </a:lnTo>
                <a:lnTo>
                  <a:pt x="1029653" y="903288"/>
                </a:lnTo>
                <a:lnTo>
                  <a:pt x="1011873" y="911225"/>
                </a:lnTo>
                <a:lnTo>
                  <a:pt x="963931" y="799465"/>
                </a:lnTo>
                <a:lnTo>
                  <a:pt x="984886" y="790892"/>
                </a:lnTo>
                <a:lnTo>
                  <a:pt x="1005206" y="782320"/>
                </a:lnTo>
                <a:lnTo>
                  <a:pt x="1046163" y="766762"/>
                </a:lnTo>
                <a:lnTo>
                  <a:pt x="1085851" y="751522"/>
                </a:lnTo>
                <a:lnTo>
                  <a:pt x="1124903" y="736917"/>
                </a:lnTo>
                <a:lnTo>
                  <a:pt x="1163956" y="722630"/>
                </a:lnTo>
                <a:lnTo>
                  <a:pt x="1202056" y="708025"/>
                </a:lnTo>
                <a:lnTo>
                  <a:pt x="1240156" y="692785"/>
                </a:lnTo>
                <a:lnTo>
                  <a:pt x="1258889" y="684530"/>
                </a:lnTo>
                <a:lnTo>
                  <a:pt x="1277939" y="676275"/>
                </a:lnTo>
                <a:lnTo>
                  <a:pt x="1350011" y="644525"/>
                </a:lnTo>
                <a:close/>
                <a:moveTo>
                  <a:pt x="1975682" y="604837"/>
                </a:moveTo>
                <a:lnTo>
                  <a:pt x="1984533" y="604837"/>
                </a:lnTo>
                <a:lnTo>
                  <a:pt x="1993068" y="604837"/>
                </a:lnTo>
                <a:lnTo>
                  <a:pt x="2001603" y="605788"/>
                </a:lnTo>
                <a:lnTo>
                  <a:pt x="2009506" y="606739"/>
                </a:lnTo>
                <a:lnTo>
                  <a:pt x="2017408" y="608642"/>
                </a:lnTo>
                <a:lnTo>
                  <a:pt x="2024995" y="610862"/>
                </a:lnTo>
                <a:lnTo>
                  <a:pt x="2032581" y="614350"/>
                </a:lnTo>
                <a:lnTo>
                  <a:pt x="2036375" y="615935"/>
                </a:lnTo>
                <a:lnTo>
                  <a:pt x="2039536" y="618472"/>
                </a:lnTo>
                <a:lnTo>
                  <a:pt x="2043329" y="620692"/>
                </a:lnTo>
                <a:lnTo>
                  <a:pt x="2046490" y="623229"/>
                </a:lnTo>
                <a:lnTo>
                  <a:pt x="2049651" y="626083"/>
                </a:lnTo>
                <a:lnTo>
                  <a:pt x="2052812" y="629571"/>
                </a:lnTo>
                <a:lnTo>
                  <a:pt x="2055973" y="632742"/>
                </a:lnTo>
                <a:lnTo>
                  <a:pt x="2058818" y="636547"/>
                </a:lnTo>
                <a:lnTo>
                  <a:pt x="2061663" y="640669"/>
                </a:lnTo>
                <a:lnTo>
                  <a:pt x="2064508" y="645109"/>
                </a:lnTo>
                <a:lnTo>
                  <a:pt x="2067037" y="649865"/>
                </a:lnTo>
                <a:lnTo>
                  <a:pt x="2069566" y="654622"/>
                </a:lnTo>
                <a:lnTo>
                  <a:pt x="2072094" y="660330"/>
                </a:lnTo>
                <a:lnTo>
                  <a:pt x="2074307" y="665720"/>
                </a:lnTo>
                <a:lnTo>
                  <a:pt x="2076520" y="672062"/>
                </a:lnTo>
                <a:lnTo>
                  <a:pt x="2078417" y="678404"/>
                </a:lnTo>
                <a:lnTo>
                  <a:pt x="2080313" y="685381"/>
                </a:lnTo>
                <a:lnTo>
                  <a:pt x="2082210" y="692674"/>
                </a:lnTo>
                <a:lnTo>
                  <a:pt x="2085371" y="708529"/>
                </a:lnTo>
                <a:lnTo>
                  <a:pt x="2086951" y="714871"/>
                </a:lnTo>
                <a:lnTo>
                  <a:pt x="2088532" y="719628"/>
                </a:lnTo>
                <a:lnTo>
                  <a:pt x="2090745" y="727555"/>
                </a:lnTo>
                <a:lnTo>
                  <a:pt x="2091377" y="731360"/>
                </a:lnTo>
                <a:lnTo>
                  <a:pt x="2092009" y="736434"/>
                </a:lnTo>
                <a:lnTo>
                  <a:pt x="2092325" y="742776"/>
                </a:lnTo>
                <a:lnTo>
                  <a:pt x="2092325" y="750704"/>
                </a:lnTo>
                <a:lnTo>
                  <a:pt x="2092325" y="857250"/>
                </a:lnTo>
                <a:lnTo>
                  <a:pt x="1876425" y="857250"/>
                </a:lnTo>
                <a:lnTo>
                  <a:pt x="1876425" y="750704"/>
                </a:lnTo>
                <a:lnTo>
                  <a:pt x="1876425" y="742776"/>
                </a:lnTo>
                <a:lnTo>
                  <a:pt x="1876741" y="736434"/>
                </a:lnTo>
                <a:lnTo>
                  <a:pt x="1877690" y="731360"/>
                </a:lnTo>
                <a:lnTo>
                  <a:pt x="1878322" y="727555"/>
                </a:lnTo>
                <a:lnTo>
                  <a:pt x="1880535" y="719628"/>
                </a:lnTo>
                <a:lnTo>
                  <a:pt x="1882115" y="714871"/>
                </a:lnTo>
                <a:lnTo>
                  <a:pt x="1883380" y="708529"/>
                </a:lnTo>
                <a:lnTo>
                  <a:pt x="1886857" y="692674"/>
                </a:lnTo>
                <a:lnTo>
                  <a:pt x="1888753" y="685381"/>
                </a:lnTo>
                <a:lnTo>
                  <a:pt x="1890650" y="678404"/>
                </a:lnTo>
                <a:lnTo>
                  <a:pt x="1892231" y="672062"/>
                </a:lnTo>
                <a:lnTo>
                  <a:pt x="1894443" y="665720"/>
                </a:lnTo>
                <a:lnTo>
                  <a:pt x="1896656" y="660330"/>
                </a:lnTo>
                <a:lnTo>
                  <a:pt x="1899501" y="654622"/>
                </a:lnTo>
                <a:lnTo>
                  <a:pt x="1901714" y="649865"/>
                </a:lnTo>
                <a:lnTo>
                  <a:pt x="1904243" y="645109"/>
                </a:lnTo>
                <a:lnTo>
                  <a:pt x="1907087" y="640669"/>
                </a:lnTo>
                <a:lnTo>
                  <a:pt x="1910249" y="636547"/>
                </a:lnTo>
                <a:lnTo>
                  <a:pt x="1912777" y="632742"/>
                </a:lnTo>
                <a:lnTo>
                  <a:pt x="1915938" y="629571"/>
                </a:lnTo>
                <a:lnTo>
                  <a:pt x="1919099" y="626083"/>
                </a:lnTo>
                <a:lnTo>
                  <a:pt x="1922261" y="623229"/>
                </a:lnTo>
                <a:lnTo>
                  <a:pt x="1925738" y="620692"/>
                </a:lnTo>
                <a:lnTo>
                  <a:pt x="1928899" y="618472"/>
                </a:lnTo>
                <a:lnTo>
                  <a:pt x="1932692" y="615935"/>
                </a:lnTo>
                <a:lnTo>
                  <a:pt x="1935853" y="614350"/>
                </a:lnTo>
                <a:lnTo>
                  <a:pt x="1939646" y="612447"/>
                </a:lnTo>
                <a:lnTo>
                  <a:pt x="1943440" y="610862"/>
                </a:lnTo>
                <a:lnTo>
                  <a:pt x="1951026" y="608642"/>
                </a:lnTo>
                <a:lnTo>
                  <a:pt x="1959245" y="606739"/>
                </a:lnTo>
                <a:lnTo>
                  <a:pt x="1967464" y="605788"/>
                </a:lnTo>
                <a:lnTo>
                  <a:pt x="1975682" y="604837"/>
                </a:lnTo>
                <a:close/>
                <a:moveTo>
                  <a:pt x="154940" y="259715"/>
                </a:moveTo>
                <a:lnTo>
                  <a:pt x="154940" y="2241868"/>
                </a:lnTo>
                <a:lnTo>
                  <a:pt x="1552258" y="2241868"/>
                </a:lnTo>
                <a:lnTo>
                  <a:pt x="1552258" y="259715"/>
                </a:lnTo>
                <a:lnTo>
                  <a:pt x="154940" y="259715"/>
                </a:lnTo>
                <a:close/>
                <a:moveTo>
                  <a:pt x="201612" y="0"/>
                </a:moveTo>
                <a:lnTo>
                  <a:pt x="1504951" y="0"/>
                </a:lnTo>
                <a:lnTo>
                  <a:pt x="1515428" y="317"/>
                </a:lnTo>
                <a:lnTo>
                  <a:pt x="1525906" y="952"/>
                </a:lnTo>
                <a:lnTo>
                  <a:pt x="1535748" y="2222"/>
                </a:lnTo>
                <a:lnTo>
                  <a:pt x="1545591" y="3810"/>
                </a:lnTo>
                <a:lnTo>
                  <a:pt x="1555116" y="5715"/>
                </a:lnTo>
                <a:lnTo>
                  <a:pt x="1564958" y="8572"/>
                </a:lnTo>
                <a:lnTo>
                  <a:pt x="1574166" y="11430"/>
                </a:lnTo>
                <a:lnTo>
                  <a:pt x="1583373" y="15240"/>
                </a:lnTo>
                <a:lnTo>
                  <a:pt x="1592263" y="18732"/>
                </a:lnTo>
                <a:lnTo>
                  <a:pt x="1600836" y="22860"/>
                </a:lnTo>
                <a:lnTo>
                  <a:pt x="1609408" y="27305"/>
                </a:lnTo>
                <a:lnTo>
                  <a:pt x="1617663" y="32702"/>
                </a:lnTo>
                <a:lnTo>
                  <a:pt x="1625283" y="37782"/>
                </a:lnTo>
                <a:lnTo>
                  <a:pt x="1633221" y="43497"/>
                </a:lnTo>
                <a:lnTo>
                  <a:pt x="1640206" y="49212"/>
                </a:lnTo>
                <a:lnTo>
                  <a:pt x="1647191" y="55562"/>
                </a:lnTo>
                <a:lnTo>
                  <a:pt x="1653858" y="62230"/>
                </a:lnTo>
                <a:lnTo>
                  <a:pt x="1660208" y="69215"/>
                </a:lnTo>
                <a:lnTo>
                  <a:pt x="1666558" y="76517"/>
                </a:lnTo>
                <a:lnTo>
                  <a:pt x="1672273" y="83820"/>
                </a:lnTo>
                <a:lnTo>
                  <a:pt x="1677353" y="91757"/>
                </a:lnTo>
                <a:lnTo>
                  <a:pt x="1682116" y="99377"/>
                </a:lnTo>
                <a:lnTo>
                  <a:pt x="1686561" y="107632"/>
                </a:lnTo>
                <a:lnTo>
                  <a:pt x="1690688" y="116205"/>
                </a:lnTo>
                <a:lnTo>
                  <a:pt x="1694498" y="124777"/>
                </a:lnTo>
                <a:lnTo>
                  <a:pt x="1697356" y="133667"/>
                </a:lnTo>
                <a:lnTo>
                  <a:pt x="1700531" y="142557"/>
                </a:lnTo>
                <a:lnTo>
                  <a:pt x="1702753" y="151447"/>
                </a:lnTo>
                <a:lnTo>
                  <a:pt x="1704023" y="160972"/>
                </a:lnTo>
                <a:lnTo>
                  <a:pt x="1705611" y="170497"/>
                </a:lnTo>
                <a:lnTo>
                  <a:pt x="1706246" y="180022"/>
                </a:lnTo>
                <a:lnTo>
                  <a:pt x="1706563" y="189865"/>
                </a:lnTo>
                <a:lnTo>
                  <a:pt x="1706563" y="2654935"/>
                </a:lnTo>
                <a:lnTo>
                  <a:pt x="1706246" y="2664460"/>
                </a:lnTo>
                <a:lnTo>
                  <a:pt x="1705611" y="2674303"/>
                </a:lnTo>
                <a:lnTo>
                  <a:pt x="1704023" y="2683828"/>
                </a:lnTo>
                <a:lnTo>
                  <a:pt x="1702753" y="2693353"/>
                </a:lnTo>
                <a:lnTo>
                  <a:pt x="1700531" y="2702560"/>
                </a:lnTo>
                <a:lnTo>
                  <a:pt x="1697356" y="2711450"/>
                </a:lnTo>
                <a:lnTo>
                  <a:pt x="1694498" y="2720023"/>
                </a:lnTo>
                <a:lnTo>
                  <a:pt x="1690688" y="2728913"/>
                </a:lnTo>
                <a:lnTo>
                  <a:pt x="1686561" y="2737168"/>
                </a:lnTo>
                <a:lnTo>
                  <a:pt x="1682116" y="2745105"/>
                </a:lnTo>
                <a:lnTo>
                  <a:pt x="1677353" y="2753360"/>
                </a:lnTo>
                <a:lnTo>
                  <a:pt x="1672273" y="2760980"/>
                </a:lnTo>
                <a:lnTo>
                  <a:pt x="1666558" y="2768283"/>
                </a:lnTo>
                <a:lnTo>
                  <a:pt x="1660208" y="2775585"/>
                </a:lnTo>
                <a:lnTo>
                  <a:pt x="1653858" y="2782253"/>
                </a:lnTo>
                <a:lnTo>
                  <a:pt x="1647191" y="2788920"/>
                </a:lnTo>
                <a:lnTo>
                  <a:pt x="1640206" y="2795270"/>
                </a:lnTo>
                <a:lnTo>
                  <a:pt x="1633221" y="2801303"/>
                </a:lnTo>
                <a:lnTo>
                  <a:pt x="1625283" y="2807018"/>
                </a:lnTo>
                <a:lnTo>
                  <a:pt x="1617663" y="2812098"/>
                </a:lnTo>
                <a:lnTo>
                  <a:pt x="1609408" y="2817178"/>
                </a:lnTo>
                <a:lnTo>
                  <a:pt x="1600836" y="2821623"/>
                </a:lnTo>
                <a:lnTo>
                  <a:pt x="1592263" y="2825750"/>
                </a:lnTo>
                <a:lnTo>
                  <a:pt x="1583373" y="2829878"/>
                </a:lnTo>
                <a:lnTo>
                  <a:pt x="1574166" y="2833370"/>
                </a:lnTo>
                <a:lnTo>
                  <a:pt x="1564958" y="2836228"/>
                </a:lnTo>
                <a:lnTo>
                  <a:pt x="1555116" y="2838768"/>
                </a:lnTo>
                <a:lnTo>
                  <a:pt x="1545591" y="2840673"/>
                </a:lnTo>
                <a:lnTo>
                  <a:pt x="1535748" y="2842578"/>
                </a:lnTo>
                <a:lnTo>
                  <a:pt x="1525906" y="2843848"/>
                </a:lnTo>
                <a:lnTo>
                  <a:pt x="1515428" y="2844483"/>
                </a:lnTo>
                <a:lnTo>
                  <a:pt x="1504951" y="2844800"/>
                </a:lnTo>
                <a:lnTo>
                  <a:pt x="201612" y="2844800"/>
                </a:lnTo>
                <a:lnTo>
                  <a:pt x="191135" y="2844483"/>
                </a:lnTo>
                <a:lnTo>
                  <a:pt x="180975" y="2843848"/>
                </a:lnTo>
                <a:lnTo>
                  <a:pt x="170815" y="2842578"/>
                </a:lnTo>
                <a:lnTo>
                  <a:pt x="161290" y="2840673"/>
                </a:lnTo>
                <a:lnTo>
                  <a:pt x="151447" y="2838768"/>
                </a:lnTo>
                <a:lnTo>
                  <a:pt x="141922" y="2836228"/>
                </a:lnTo>
                <a:lnTo>
                  <a:pt x="132715" y="2833370"/>
                </a:lnTo>
                <a:lnTo>
                  <a:pt x="123190" y="2829878"/>
                </a:lnTo>
                <a:lnTo>
                  <a:pt x="114300" y="2825750"/>
                </a:lnTo>
                <a:lnTo>
                  <a:pt x="105727" y="2821623"/>
                </a:lnTo>
                <a:lnTo>
                  <a:pt x="97155" y="2817178"/>
                </a:lnTo>
                <a:lnTo>
                  <a:pt x="89217" y="2812098"/>
                </a:lnTo>
                <a:lnTo>
                  <a:pt x="81280" y="2807018"/>
                </a:lnTo>
                <a:lnTo>
                  <a:pt x="73660" y="2801303"/>
                </a:lnTo>
                <a:lnTo>
                  <a:pt x="66357" y="2795270"/>
                </a:lnTo>
                <a:lnTo>
                  <a:pt x="59372" y="2788920"/>
                </a:lnTo>
                <a:lnTo>
                  <a:pt x="52705" y="2782253"/>
                </a:lnTo>
                <a:lnTo>
                  <a:pt x="46355" y="2775585"/>
                </a:lnTo>
                <a:lnTo>
                  <a:pt x="40322" y="2768283"/>
                </a:lnTo>
                <a:lnTo>
                  <a:pt x="34607" y="2760980"/>
                </a:lnTo>
                <a:lnTo>
                  <a:pt x="29210" y="2753360"/>
                </a:lnTo>
                <a:lnTo>
                  <a:pt x="24447" y="2745105"/>
                </a:lnTo>
                <a:lnTo>
                  <a:pt x="20002" y="2737168"/>
                </a:lnTo>
                <a:lnTo>
                  <a:pt x="15875" y="2728913"/>
                </a:lnTo>
                <a:lnTo>
                  <a:pt x="12065" y="2720023"/>
                </a:lnTo>
                <a:lnTo>
                  <a:pt x="9207" y="2711450"/>
                </a:lnTo>
                <a:lnTo>
                  <a:pt x="6667" y="2702560"/>
                </a:lnTo>
                <a:lnTo>
                  <a:pt x="4127" y="2693353"/>
                </a:lnTo>
                <a:lnTo>
                  <a:pt x="2540" y="2683828"/>
                </a:lnTo>
                <a:lnTo>
                  <a:pt x="952" y="2674303"/>
                </a:lnTo>
                <a:lnTo>
                  <a:pt x="317" y="2664460"/>
                </a:lnTo>
                <a:lnTo>
                  <a:pt x="0" y="2654935"/>
                </a:lnTo>
                <a:lnTo>
                  <a:pt x="0" y="189865"/>
                </a:lnTo>
                <a:lnTo>
                  <a:pt x="317" y="180022"/>
                </a:lnTo>
                <a:lnTo>
                  <a:pt x="952" y="170497"/>
                </a:lnTo>
                <a:lnTo>
                  <a:pt x="2540" y="160972"/>
                </a:lnTo>
                <a:lnTo>
                  <a:pt x="4127" y="151447"/>
                </a:lnTo>
                <a:lnTo>
                  <a:pt x="6667" y="142557"/>
                </a:lnTo>
                <a:lnTo>
                  <a:pt x="9207" y="133667"/>
                </a:lnTo>
                <a:lnTo>
                  <a:pt x="12065" y="124777"/>
                </a:lnTo>
                <a:lnTo>
                  <a:pt x="15875" y="116205"/>
                </a:lnTo>
                <a:lnTo>
                  <a:pt x="20002" y="107632"/>
                </a:lnTo>
                <a:lnTo>
                  <a:pt x="24447" y="99377"/>
                </a:lnTo>
                <a:lnTo>
                  <a:pt x="29210" y="91757"/>
                </a:lnTo>
                <a:lnTo>
                  <a:pt x="34607" y="83820"/>
                </a:lnTo>
                <a:lnTo>
                  <a:pt x="40322" y="76517"/>
                </a:lnTo>
                <a:lnTo>
                  <a:pt x="46355" y="69215"/>
                </a:lnTo>
                <a:lnTo>
                  <a:pt x="52705" y="62230"/>
                </a:lnTo>
                <a:lnTo>
                  <a:pt x="59372" y="55562"/>
                </a:lnTo>
                <a:lnTo>
                  <a:pt x="66357" y="49212"/>
                </a:lnTo>
                <a:lnTo>
                  <a:pt x="73660" y="43497"/>
                </a:lnTo>
                <a:lnTo>
                  <a:pt x="81280" y="37782"/>
                </a:lnTo>
                <a:lnTo>
                  <a:pt x="89217" y="32702"/>
                </a:lnTo>
                <a:lnTo>
                  <a:pt x="97155" y="27305"/>
                </a:lnTo>
                <a:lnTo>
                  <a:pt x="105727" y="22860"/>
                </a:lnTo>
                <a:lnTo>
                  <a:pt x="114300" y="18732"/>
                </a:lnTo>
                <a:lnTo>
                  <a:pt x="123190" y="15240"/>
                </a:lnTo>
                <a:lnTo>
                  <a:pt x="132715" y="11430"/>
                </a:lnTo>
                <a:lnTo>
                  <a:pt x="141922" y="8572"/>
                </a:lnTo>
                <a:lnTo>
                  <a:pt x="151447" y="5715"/>
                </a:lnTo>
                <a:lnTo>
                  <a:pt x="161290" y="3810"/>
                </a:lnTo>
                <a:lnTo>
                  <a:pt x="170815" y="2222"/>
                </a:lnTo>
                <a:lnTo>
                  <a:pt x="180975" y="952"/>
                </a:lnTo>
                <a:lnTo>
                  <a:pt x="191135" y="317"/>
                </a:lnTo>
                <a:lnTo>
                  <a:pt x="201612" y="0"/>
                </a:lnTo>
                <a:close/>
              </a:path>
            </a:pathLst>
          </a:custGeom>
          <a:solidFill>
            <a:schemeClr val="tx1"/>
          </a:solidFill>
          <a:ln>
            <a:noFill/>
          </a:ln>
        </p:spPr>
        <p:txBody>
          <a:bodyPr anchor="ctr">
            <a:scene3d>
              <a:camera prst="orthographicFront"/>
              <a:lightRig rig="threePt" dir="t"/>
            </a:scene3d>
            <a:sp3d contourW="12700">
              <a:contourClr>
                <a:srgbClr val="FFFFFF"/>
              </a:contourClr>
            </a:sp3d>
          </a:bodyPr>
          <a:lstStyle/>
          <a:p>
            <a:pPr algn="ctr">
              <a:defRPr/>
            </a:pPr>
            <a:endParaRPr lang="zh-CN" altLang="en-US">
              <a:solidFill>
                <a:srgbClr val="FFFFFF"/>
              </a:solidFill>
            </a:endParaRPr>
          </a:p>
        </p:txBody>
      </p:sp>
    </p:spTree>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 name="矩形 237"/>
          <p:cNvSpPr/>
          <p:nvPr/>
        </p:nvSpPr>
        <p:spPr>
          <a:xfrm>
            <a:off x="0" y="0"/>
            <a:ext cx="12192000" cy="685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34" name="组合 333"/>
          <p:cNvGrpSpPr/>
          <p:nvPr/>
        </p:nvGrpSpPr>
        <p:grpSpPr>
          <a:xfrm>
            <a:off x="-15831" y="6662057"/>
            <a:ext cx="12192000" cy="195943"/>
            <a:chOff x="23310" y="6502558"/>
            <a:chExt cx="12557484" cy="355442"/>
          </a:xfrm>
          <a:solidFill>
            <a:srgbClr val="FFC000"/>
          </a:solidFill>
        </p:grpSpPr>
        <p:sp>
          <p:nvSpPr>
            <p:cNvPr id="323" name="任意多边形 322"/>
            <p:cNvSpPr/>
            <p:nvPr/>
          </p:nvSpPr>
          <p:spPr bwMode="auto">
            <a:xfrm rot="5400000">
              <a:off x="47052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4" name="任意多边形 323"/>
            <p:cNvSpPr/>
            <p:nvPr/>
          </p:nvSpPr>
          <p:spPr bwMode="auto">
            <a:xfrm rot="5400000">
              <a:off x="1720397"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6" name="任意多边形 325"/>
            <p:cNvSpPr/>
            <p:nvPr/>
          </p:nvSpPr>
          <p:spPr bwMode="auto">
            <a:xfrm rot="5400000">
              <a:off x="2970269"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7" name="任意多边形 326"/>
            <p:cNvSpPr/>
            <p:nvPr/>
          </p:nvSpPr>
          <p:spPr bwMode="auto">
            <a:xfrm rot="5400000">
              <a:off x="4220141"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8" name="任意多边形 327"/>
            <p:cNvSpPr/>
            <p:nvPr/>
          </p:nvSpPr>
          <p:spPr bwMode="auto">
            <a:xfrm rot="5400000">
              <a:off x="549736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9" name="任意多边形 328"/>
            <p:cNvSpPr/>
            <p:nvPr/>
          </p:nvSpPr>
          <p:spPr bwMode="auto">
            <a:xfrm rot="5400000">
              <a:off x="6755090"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0" name="任意多边形 329"/>
            <p:cNvSpPr/>
            <p:nvPr/>
          </p:nvSpPr>
          <p:spPr bwMode="auto">
            <a:xfrm rot="5400000">
              <a:off x="801281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1" name="任意多边形 330"/>
            <p:cNvSpPr/>
            <p:nvPr/>
          </p:nvSpPr>
          <p:spPr bwMode="auto">
            <a:xfrm rot="5400000">
              <a:off x="9270540"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2" name="任意多边形 331"/>
            <p:cNvSpPr/>
            <p:nvPr/>
          </p:nvSpPr>
          <p:spPr bwMode="auto">
            <a:xfrm rot="5400000">
              <a:off x="1052826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3" name="任意多边形 332"/>
            <p:cNvSpPr/>
            <p:nvPr/>
          </p:nvSpPr>
          <p:spPr bwMode="auto">
            <a:xfrm rot="5400000">
              <a:off x="11778137"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grpSp>
      <p:grpSp>
        <p:nvGrpSpPr>
          <p:cNvPr id="335" name="组合 334"/>
          <p:cNvGrpSpPr/>
          <p:nvPr/>
        </p:nvGrpSpPr>
        <p:grpSpPr>
          <a:xfrm flipV="1">
            <a:off x="-15831" y="0"/>
            <a:ext cx="12192000" cy="195943"/>
            <a:chOff x="23310" y="6502558"/>
            <a:chExt cx="12557484" cy="355442"/>
          </a:xfrm>
          <a:solidFill>
            <a:srgbClr val="FFC000"/>
          </a:solidFill>
        </p:grpSpPr>
        <p:sp>
          <p:nvSpPr>
            <p:cNvPr id="336" name="任意多边形 335"/>
            <p:cNvSpPr/>
            <p:nvPr/>
          </p:nvSpPr>
          <p:spPr bwMode="auto">
            <a:xfrm rot="5400000">
              <a:off x="47052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7" name="任意多边形 336"/>
            <p:cNvSpPr/>
            <p:nvPr/>
          </p:nvSpPr>
          <p:spPr bwMode="auto">
            <a:xfrm rot="5400000">
              <a:off x="1720397"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8" name="任意多边形 337"/>
            <p:cNvSpPr/>
            <p:nvPr/>
          </p:nvSpPr>
          <p:spPr bwMode="auto">
            <a:xfrm rot="5400000">
              <a:off x="2970269"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9" name="任意多边形 338"/>
            <p:cNvSpPr/>
            <p:nvPr/>
          </p:nvSpPr>
          <p:spPr bwMode="auto">
            <a:xfrm rot="5400000">
              <a:off x="4220141"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40" name="任意多边形 339"/>
            <p:cNvSpPr/>
            <p:nvPr/>
          </p:nvSpPr>
          <p:spPr bwMode="auto">
            <a:xfrm rot="5400000">
              <a:off x="549736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41" name="任意多边形 340"/>
            <p:cNvSpPr/>
            <p:nvPr/>
          </p:nvSpPr>
          <p:spPr bwMode="auto">
            <a:xfrm rot="5400000">
              <a:off x="6755090"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42" name="任意多边形 341"/>
            <p:cNvSpPr/>
            <p:nvPr/>
          </p:nvSpPr>
          <p:spPr bwMode="auto">
            <a:xfrm rot="5400000">
              <a:off x="801281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43" name="任意多边形 342"/>
            <p:cNvSpPr/>
            <p:nvPr/>
          </p:nvSpPr>
          <p:spPr bwMode="auto">
            <a:xfrm rot="5400000">
              <a:off x="9270540"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44" name="任意多边形 343"/>
            <p:cNvSpPr/>
            <p:nvPr/>
          </p:nvSpPr>
          <p:spPr bwMode="auto">
            <a:xfrm rot="5400000">
              <a:off x="1052826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45" name="任意多边形 344"/>
            <p:cNvSpPr/>
            <p:nvPr/>
          </p:nvSpPr>
          <p:spPr bwMode="auto">
            <a:xfrm rot="5400000">
              <a:off x="11778137"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grpSp>
      <p:sp>
        <p:nvSpPr>
          <p:cNvPr id="6" name="文本框 5"/>
          <p:cNvSpPr txBox="1"/>
          <p:nvPr/>
        </p:nvSpPr>
        <p:spPr>
          <a:xfrm>
            <a:off x="6349457" y="3131083"/>
            <a:ext cx="4716356" cy="584775"/>
          </a:xfrm>
          <a:prstGeom prst="rect">
            <a:avLst/>
          </a:prstGeom>
          <a:noFill/>
        </p:spPr>
        <p:txBody>
          <a:bodyPr wrap="none" rtlCol="0">
            <a:spAutoFit/>
          </a:bodyPr>
          <a:lstStyle/>
          <a:p>
            <a:r>
              <a:rPr lang="zh-CN" altLang="en-US" sz="3200" b="1" dirty="0"/>
              <a:t>请</a:t>
            </a:r>
            <a:r>
              <a:rPr lang="zh-CN" altLang="en-US" sz="3200" b="1" dirty="0" smtClean="0"/>
              <a:t>在这里输入目录标题二</a:t>
            </a:r>
            <a:endParaRPr lang="zh-CN" altLang="en-US" sz="3200" b="1" dirty="0"/>
          </a:p>
        </p:txBody>
      </p:sp>
      <p:cxnSp>
        <p:nvCxnSpPr>
          <p:cNvPr id="113" name="直接连接符 112"/>
          <p:cNvCxnSpPr/>
          <p:nvPr/>
        </p:nvCxnSpPr>
        <p:spPr>
          <a:xfrm>
            <a:off x="5687693" y="407051"/>
            <a:ext cx="0" cy="61531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43" name="Freeform 225"/>
          <p:cNvSpPr/>
          <p:nvPr/>
        </p:nvSpPr>
        <p:spPr bwMode="auto">
          <a:xfrm rot="5400000">
            <a:off x="1287983" y="2828171"/>
            <a:ext cx="1498600" cy="1296169"/>
          </a:xfrm>
          <a:custGeom>
            <a:avLst/>
            <a:gdLst>
              <a:gd name="T0" fmla="*/ 122 w 496"/>
              <a:gd name="T1" fmla="*/ 429 h 429"/>
              <a:gd name="T2" fmla="*/ 0 w 496"/>
              <a:gd name="T3" fmla="*/ 213 h 429"/>
              <a:gd name="T4" fmla="*/ 122 w 496"/>
              <a:gd name="T5" fmla="*/ 0 h 429"/>
              <a:gd name="T6" fmla="*/ 371 w 496"/>
              <a:gd name="T7" fmla="*/ 0 h 429"/>
              <a:gd name="T8" fmla="*/ 496 w 496"/>
              <a:gd name="T9" fmla="*/ 213 h 429"/>
              <a:gd name="T10" fmla="*/ 371 w 496"/>
              <a:gd name="T11" fmla="*/ 429 h 429"/>
              <a:gd name="T12" fmla="*/ 122 w 496"/>
              <a:gd name="T13" fmla="*/ 429 h 429"/>
            </a:gdLst>
            <a:ahLst/>
            <a:cxnLst>
              <a:cxn ang="0">
                <a:pos x="T0" y="T1"/>
              </a:cxn>
              <a:cxn ang="0">
                <a:pos x="T2" y="T3"/>
              </a:cxn>
              <a:cxn ang="0">
                <a:pos x="T4" y="T5"/>
              </a:cxn>
              <a:cxn ang="0">
                <a:pos x="T6" y="T7"/>
              </a:cxn>
              <a:cxn ang="0">
                <a:pos x="T8" y="T9"/>
              </a:cxn>
              <a:cxn ang="0">
                <a:pos x="T10" y="T11"/>
              </a:cxn>
              <a:cxn ang="0">
                <a:pos x="T12" y="T13"/>
              </a:cxn>
            </a:cxnLst>
            <a:rect l="0" t="0" r="r" b="b"/>
            <a:pathLst>
              <a:path w="496" h="429">
                <a:moveTo>
                  <a:pt x="122" y="429"/>
                </a:moveTo>
                <a:lnTo>
                  <a:pt x="0" y="213"/>
                </a:lnTo>
                <a:lnTo>
                  <a:pt x="122" y="0"/>
                </a:lnTo>
                <a:lnTo>
                  <a:pt x="371" y="0"/>
                </a:lnTo>
                <a:lnTo>
                  <a:pt x="496" y="213"/>
                </a:lnTo>
                <a:lnTo>
                  <a:pt x="371" y="429"/>
                </a:lnTo>
                <a:lnTo>
                  <a:pt x="122" y="429"/>
                </a:lnTo>
                <a:close/>
              </a:path>
            </a:pathLst>
          </a:custGeom>
          <a:solidFill>
            <a:schemeClr val="tx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lstStyle/>
          <a:p>
            <a:endParaRPr lang="zh-CN" altLang="en-US"/>
          </a:p>
        </p:txBody>
      </p:sp>
      <p:grpSp>
        <p:nvGrpSpPr>
          <p:cNvPr id="320" name="组合 319"/>
          <p:cNvGrpSpPr/>
          <p:nvPr/>
        </p:nvGrpSpPr>
        <p:grpSpPr>
          <a:xfrm>
            <a:off x="1636440" y="2950907"/>
            <a:ext cx="839788" cy="944563"/>
            <a:chOff x="6997700" y="-1485900"/>
            <a:chExt cx="839788" cy="944563"/>
          </a:xfrm>
          <a:solidFill>
            <a:srgbClr val="FCCF18"/>
          </a:solidFill>
        </p:grpSpPr>
        <p:sp>
          <p:nvSpPr>
            <p:cNvPr id="266" name="Freeform 229"/>
            <p:cNvSpPr>
              <a:spLocks noEditPoints="1"/>
            </p:cNvSpPr>
            <p:nvPr/>
          </p:nvSpPr>
          <p:spPr bwMode="auto">
            <a:xfrm>
              <a:off x="699770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35 w 48"/>
                <a:gd name="T21" fmla="*/ 27 h 48"/>
                <a:gd name="T22" fmla="*/ 48 w 48"/>
                <a:gd name="T23" fmla="*/ 48 h 48"/>
                <a:gd name="T24" fmla="*/ 46 w 48"/>
                <a:gd name="T25" fmla="*/ 48 h 48"/>
                <a:gd name="T26" fmla="*/ 33 w 48"/>
                <a:gd name="T27" fmla="*/ 27 h 48"/>
                <a:gd name="T28" fmla="*/ 2 w 48"/>
                <a:gd name="T29" fmla="*/ 27 h 48"/>
                <a:gd name="T30" fmla="*/ 2 w 48"/>
                <a:gd name="T31" fmla="*/ 48 h 48"/>
                <a:gd name="T32" fmla="*/ 0 w 48"/>
                <a:gd name="T33" fmla="*/ 48 h 48"/>
                <a:gd name="T34" fmla="*/ 0 w 48"/>
                <a:gd name="T35" fmla="*/ 0 h 48"/>
                <a:gd name="T36" fmla="*/ 39 w 48"/>
                <a:gd name="T37" fmla="*/ 24 h 48"/>
                <a:gd name="T38" fmla="*/ 43 w 48"/>
                <a:gd name="T39" fmla="*/ 22 h 48"/>
                <a:gd name="T40" fmla="*/ 45 w 48"/>
                <a:gd name="T41" fmla="*/ 18 h 48"/>
                <a:gd name="T42" fmla="*/ 46 w 48"/>
                <a:gd name="T43" fmla="*/ 13 h 48"/>
                <a:gd name="T44" fmla="*/ 45 w 48"/>
                <a:gd name="T45" fmla="*/ 9 h 48"/>
                <a:gd name="T46" fmla="*/ 43 w 48"/>
                <a:gd name="T47" fmla="*/ 6 h 48"/>
                <a:gd name="T48" fmla="*/ 39 w 48"/>
                <a:gd name="T49" fmla="*/ 3 h 48"/>
                <a:gd name="T50" fmla="*/ 35 w 48"/>
                <a:gd name="T51" fmla="*/ 2 h 48"/>
                <a:gd name="T52" fmla="*/ 2 w 48"/>
                <a:gd name="T53" fmla="*/ 2 h 48"/>
                <a:gd name="T54" fmla="*/ 2 w 48"/>
                <a:gd name="T55" fmla="*/ 25 h 48"/>
                <a:gd name="T56" fmla="*/ 35 w 48"/>
                <a:gd name="T57" fmla="*/ 25 h 48"/>
                <a:gd name="T58" fmla="*/ 39 w 48"/>
                <a:gd name="T59"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7" name="Freeform 230"/>
            <p:cNvSpPr>
              <a:spLocks noEditPoints="1"/>
            </p:cNvSpPr>
            <p:nvPr/>
          </p:nvSpPr>
          <p:spPr bwMode="auto">
            <a:xfrm>
              <a:off x="7091363" y="-628650"/>
              <a:ext cx="87312" cy="87313"/>
            </a:xfrm>
            <a:custGeom>
              <a:avLst/>
              <a:gdLst>
                <a:gd name="T0" fmla="*/ 55 w 55"/>
                <a:gd name="T1" fmla="*/ 55 h 55"/>
                <a:gd name="T2" fmla="*/ 53 w 55"/>
                <a:gd name="T3" fmla="*/ 55 h 55"/>
                <a:gd name="T4" fmla="*/ 50 w 55"/>
                <a:gd name="T5" fmla="*/ 50 h 55"/>
                <a:gd name="T6" fmla="*/ 4 w 55"/>
                <a:gd name="T7" fmla="*/ 50 h 55"/>
                <a:gd name="T8" fmla="*/ 2 w 55"/>
                <a:gd name="T9" fmla="*/ 55 h 55"/>
                <a:gd name="T10" fmla="*/ 0 w 55"/>
                <a:gd name="T11" fmla="*/ 55 h 55"/>
                <a:gd name="T12" fmla="*/ 25 w 55"/>
                <a:gd name="T13" fmla="*/ 0 h 55"/>
                <a:gd name="T14" fmla="*/ 27 w 55"/>
                <a:gd name="T15" fmla="*/ 0 h 55"/>
                <a:gd name="T16" fmla="*/ 55 w 55"/>
                <a:gd name="T17" fmla="*/ 55 h 55"/>
                <a:gd name="T18" fmla="*/ 55 w 55"/>
                <a:gd name="T19" fmla="*/ 55 h 55"/>
                <a:gd name="T20" fmla="*/ 5 w 55"/>
                <a:gd name="T21" fmla="*/ 48 h 55"/>
                <a:gd name="T22" fmla="*/ 49 w 55"/>
                <a:gd name="T23" fmla="*/ 48 h 55"/>
                <a:gd name="T24" fmla="*/ 26 w 55"/>
                <a:gd name="T25" fmla="*/ 3 h 55"/>
                <a:gd name="T26" fmla="*/ 5 w 55"/>
                <a:gd name="T27" fmla="*/ 48 h 55"/>
                <a:gd name="T28" fmla="*/ 5 w 55"/>
                <a:gd name="T29" fmla="*/ 4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 h="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8" name="Freeform 231"/>
            <p:cNvSpPr>
              <a:spLocks noEditPoints="1"/>
            </p:cNvSpPr>
            <p:nvPr/>
          </p:nvSpPr>
          <p:spPr bwMode="auto">
            <a:xfrm>
              <a:off x="718185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2 w 48"/>
                <a:gd name="T21" fmla="*/ 27 h 48"/>
                <a:gd name="T22" fmla="*/ 2 w 48"/>
                <a:gd name="T23" fmla="*/ 48 h 48"/>
                <a:gd name="T24" fmla="*/ 0 w 48"/>
                <a:gd name="T25" fmla="*/ 48 h 48"/>
                <a:gd name="T26" fmla="*/ 0 w 48"/>
                <a:gd name="T27" fmla="*/ 0 h 48"/>
                <a:gd name="T28" fmla="*/ 35 w 48"/>
                <a:gd name="T29" fmla="*/ 25 h 48"/>
                <a:gd name="T30" fmla="*/ 39 w 48"/>
                <a:gd name="T31" fmla="*/ 24 h 48"/>
                <a:gd name="T32" fmla="*/ 43 w 48"/>
                <a:gd name="T33" fmla="*/ 22 h 48"/>
                <a:gd name="T34" fmla="*/ 45 w 48"/>
                <a:gd name="T35" fmla="*/ 18 h 48"/>
                <a:gd name="T36" fmla="*/ 46 w 48"/>
                <a:gd name="T37" fmla="*/ 13 h 48"/>
                <a:gd name="T38" fmla="*/ 45 w 48"/>
                <a:gd name="T39" fmla="*/ 9 h 48"/>
                <a:gd name="T40" fmla="*/ 43 w 48"/>
                <a:gd name="T41" fmla="*/ 6 h 48"/>
                <a:gd name="T42" fmla="*/ 39 w 48"/>
                <a:gd name="T43" fmla="*/ 3 h 48"/>
                <a:gd name="T44" fmla="*/ 35 w 48"/>
                <a:gd name="T45" fmla="*/ 2 h 48"/>
                <a:gd name="T46" fmla="*/ 2 w 48"/>
                <a:gd name="T47" fmla="*/ 2 h 48"/>
                <a:gd name="T48" fmla="*/ 2 w 48"/>
                <a:gd name="T49" fmla="*/ 25 h 48"/>
                <a:gd name="T50" fmla="*/ 35 w 48"/>
                <a:gd name="T51" fmla="*/ 2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9" name="Freeform 232"/>
            <p:cNvSpPr/>
            <p:nvPr/>
          </p:nvSpPr>
          <p:spPr bwMode="auto">
            <a:xfrm>
              <a:off x="7273925" y="-628650"/>
              <a:ext cx="3175" cy="87313"/>
            </a:xfrm>
            <a:custGeom>
              <a:avLst/>
              <a:gdLst>
                <a:gd name="T0" fmla="*/ 0 w 2"/>
                <a:gd name="T1" fmla="*/ 0 h 55"/>
                <a:gd name="T2" fmla="*/ 0 w 2"/>
                <a:gd name="T3" fmla="*/ 55 h 55"/>
                <a:gd name="T4" fmla="*/ 2 w 2"/>
                <a:gd name="T5" fmla="*/ 55 h 55"/>
                <a:gd name="T6" fmla="*/ 2 w 2"/>
                <a:gd name="T7" fmla="*/ 0 h 55"/>
                <a:gd name="T8" fmla="*/ 0 w 2"/>
                <a:gd name="T9" fmla="*/ 0 h 55"/>
                <a:gd name="T10" fmla="*/ 0 w 2"/>
                <a:gd name="T11" fmla="*/ 0 h 55"/>
              </a:gdLst>
              <a:ahLst/>
              <a:cxnLst>
                <a:cxn ang="0">
                  <a:pos x="T0" y="T1"/>
                </a:cxn>
                <a:cxn ang="0">
                  <a:pos x="T2" y="T3"/>
                </a:cxn>
                <a:cxn ang="0">
                  <a:pos x="T4" y="T5"/>
                </a:cxn>
                <a:cxn ang="0">
                  <a:pos x="T6" y="T7"/>
                </a:cxn>
                <a:cxn ang="0">
                  <a:pos x="T8" y="T9"/>
                </a:cxn>
                <a:cxn ang="0">
                  <a:pos x="T10" y="T11"/>
                </a:cxn>
              </a:cxnLst>
              <a:rect l="0" t="0" r="r" b="b"/>
              <a:pathLst>
                <a:path w="2" h="55">
                  <a:moveTo>
                    <a:pt x="0" y="0"/>
                  </a:moveTo>
                  <a:lnTo>
                    <a:pt x="0" y="55"/>
                  </a:lnTo>
                  <a:lnTo>
                    <a:pt x="2" y="55"/>
                  </a:lnTo>
                  <a:lnTo>
                    <a:pt x="2"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0" name="Freeform 233"/>
            <p:cNvSpPr>
              <a:spLocks noEditPoints="1"/>
            </p:cNvSpPr>
            <p:nvPr/>
          </p:nvSpPr>
          <p:spPr bwMode="auto">
            <a:xfrm>
              <a:off x="7285038" y="-628650"/>
              <a:ext cx="88900" cy="87313"/>
            </a:xfrm>
            <a:custGeom>
              <a:avLst/>
              <a:gdLst>
                <a:gd name="T0" fmla="*/ 0 w 49"/>
                <a:gd name="T1" fmla="*/ 0 h 48"/>
                <a:gd name="T2" fmla="*/ 25 w 49"/>
                <a:gd name="T3" fmla="*/ 0 h 48"/>
                <a:gd name="T4" fmla="*/ 34 w 49"/>
                <a:gd name="T5" fmla="*/ 2 h 48"/>
                <a:gd name="T6" fmla="*/ 42 w 49"/>
                <a:gd name="T7" fmla="*/ 7 h 48"/>
                <a:gd name="T8" fmla="*/ 47 w 49"/>
                <a:gd name="T9" fmla="*/ 15 h 48"/>
                <a:gd name="T10" fmla="*/ 49 w 49"/>
                <a:gd name="T11" fmla="*/ 24 h 48"/>
                <a:gd name="T12" fmla="*/ 47 w 49"/>
                <a:gd name="T13" fmla="*/ 33 h 48"/>
                <a:gd name="T14" fmla="*/ 42 w 49"/>
                <a:gd name="T15" fmla="*/ 41 h 48"/>
                <a:gd name="T16" fmla="*/ 34 w 49"/>
                <a:gd name="T17" fmla="*/ 46 h 48"/>
                <a:gd name="T18" fmla="*/ 25 w 49"/>
                <a:gd name="T19" fmla="*/ 48 h 48"/>
                <a:gd name="T20" fmla="*/ 0 w 49"/>
                <a:gd name="T21" fmla="*/ 48 h 48"/>
                <a:gd name="T22" fmla="*/ 0 w 49"/>
                <a:gd name="T23" fmla="*/ 0 h 48"/>
                <a:gd name="T24" fmla="*/ 25 w 49"/>
                <a:gd name="T25" fmla="*/ 46 h 48"/>
                <a:gd name="T26" fmla="*/ 33 w 49"/>
                <a:gd name="T27" fmla="*/ 44 h 48"/>
                <a:gd name="T28" fmla="*/ 40 w 49"/>
                <a:gd name="T29" fmla="*/ 39 h 48"/>
                <a:gd name="T30" fmla="*/ 45 w 49"/>
                <a:gd name="T31" fmla="*/ 32 h 48"/>
                <a:gd name="T32" fmla="*/ 47 w 49"/>
                <a:gd name="T33" fmla="*/ 24 h 48"/>
                <a:gd name="T34" fmla="*/ 45 w 49"/>
                <a:gd name="T35" fmla="*/ 15 h 48"/>
                <a:gd name="T36" fmla="*/ 40 w 49"/>
                <a:gd name="T37" fmla="*/ 9 h 48"/>
                <a:gd name="T38" fmla="*/ 33 w 49"/>
                <a:gd name="T39" fmla="*/ 4 h 48"/>
                <a:gd name="T40" fmla="*/ 25 w 49"/>
                <a:gd name="T41" fmla="*/ 2 h 48"/>
                <a:gd name="T42" fmla="*/ 2 w 49"/>
                <a:gd name="T43" fmla="*/ 2 h 48"/>
                <a:gd name="T44" fmla="*/ 2 w 49"/>
                <a:gd name="T45" fmla="*/ 46 h 48"/>
                <a:gd name="T46" fmla="*/ 25 w 49"/>
                <a:gd name="T47" fmla="*/ 46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9" h="48">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1" name="Freeform 234"/>
            <p:cNvSpPr/>
            <p:nvPr/>
          </p:nvSpPr>
          <p:spPr bwMode="auto">
            <a:xfrm>
              <a:off x="7378700" y="-628650"/>
              <a:ext cx="88900" cy="87313"/>
            </a:xfrm>
            <a:custGeom>
              <a:avLst/>
              <a:gdLst>
                <a:gd name="T0" fmla="*/ 0 w 56"/>
                <a:gd name="T1" fmla="*/ 0 h 55"/>
                <a:gd name="T2" fmla="*/ 56 w 56"/>
                <a:gd name="T3" fmla="*/ 0 h 55"/>
                <a:gd name="T4" fmla="*/ 56 w 56"/>
                <a:gd name="T5" fmla="*/ 2 h 55"/>
                <a:gd name="T6" fmla="*/ 1 w 56"/>
                <a:gd name="T7" fmla="*/ 2 h 55"/>
                <a:gd name="T8" fmla="*/ 1 w 56"/>
                <a:gd name="T9" fmla="*/ 26 h 55"/>
                <a:gd name="T10" fmla="*/ 54 w 56"/>
                <a:gd name="T11" fmla="*/ 26 h 55"/>
                <a:gd name="T12" fmla="*/ 54 w 56"/>
                <a:gd name="T13" fmla="*/ 28 h 55"/>
                <a:gd name="T14" fmla="*/ 1 w 56"/>
                <a:gd name="T15" fmla="*/ 28 h 55"/>
                <a:gd name="T16" fmla="*/ 1 w 56"/>
                <a:gd name="T17" fmla="*/ 53 h 55"/>
                <a:gd name="T18" fmla="*/ 56 w 56"/>
                <a:gd name="T19" fmla="*/ 53 h 55"/>
                <a:gd name="T20" fmla="*/ 56 w 56"/>
                <a:gd name="T21" fmla="*/ 55 h 55"/>
                <a:gd name="T22" fmla="*/ 0 w 56"/>
                <a:gd name="T23" fmla="*/ 55 h 55"/>
                <a:gd name="T24" fmla="*/ 0 w 56"/>
                <a:gd name="T25" fmla="*/ 0 h 55"/>
                <a:gd name="T26" fmla="*/ 0 w 56"/>
                <a:gd name="T2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6" h="55">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2" name="Freeform 235"/>
            <p:cNvSpPr/>
            <p:nvPr/>
          </p:nvSpPr>
          <p:spPr bwMode="auto">
            <a:xfrm>
              <a:off x="7469188" y="-628650"/>
              <a:ext cx="171450" cy="87313"/>
            </a:xfrm>
            <a:custGeom>
              <a:avLst/>
              <a:gdLst>
                <a:gd name="T0" fmla="*/ 92 w 94"/>
                <a:gd name="T1" fmla="*/ 24 h 48"/>
                <a:gd name="T2" fmla="*/ 91 w 94"/>
                <a:gd name="T3" fmla="*/ 15 h 48"/>
                <a:gd name="T4" fmla="*/ 86 w 94"/>
                <a:gd name="T5" fmla="*/ 8 h 48"/>
                <a:gd name="T6" fmla="*/ 79 w 94"/>
                <a:gd name="T7" fmla="*/ 3 h 48"/>
                <a:gd name="T8" fmla="*/ 70 w 94"/>
                <a:gd name="T9" fmla="*/ 2 h 48"/>
                <a:gd name="T10" fmla="*/ 63 w 94"/>
                <a:gd name="T11" fmla="*/ 3 h 48"/>
                <a:gd name="T12" fmla="*/ 56 w 94"/>
                <a:gd name="T13" fmla="*/ 7 h 48"/>
                <a:gd name="T14" fmla="*/ 51 w 94"/>
                <a:gd name="T15" fmla="*/ 14 h 48"/>
                <a:gd name="T16" fmla="*/ 49 w 94"/>
                <a:gd name="T17" fmla="*/ 24 h 48"/>
                <a:gd name="T18" fmla="*/ 46 w 94"/>
                <a:gd name="T19" fmla="*/ 34 h 48"/>
                <a:gd name="T20" fmla="*/ 41 w 94"/>
                <a:gd name="T21" fmla="*/ 41 h 48"/>
                <a:gd name="T22" fmla="*/ 33 w 94"/>
                <a:gd name="T23" fmla="*/ 46 h 48"/>
                <a:gd name="T24" fmla="*/ 24 w 94"/>
                <a:gd name="T25" fmla="*/ 48 h 48"/>
                <a:gd name="T26" fmla="*/ 15 w 94"/>
                <a:gd name="T27" fmla="*/ 46 h 48"/>
                <a:gd name="T28" fmla="*/ 7 w 94"/>
                <a:gd name="T29" fmla="*/ 41 h 48"/>
                <a:gd name="T30" fmla="*/ 2 w 94"/>
                <a:gd name="T31" fmla="*/ 33 h 48"/>
                <a:gd name="T32" fmla="*/ 0 w 94"/>
                <a:gd name="T33" fmla="*/ 24 h 48"/>
                <a:gd name="T34" fmla="*/ 2 w 94"/>
                <a:gd name="T35" fmla="*/ 14 h 48"/>
                <a:gd name="T36" fmla="*/ 7 w 94"/>
                <a:gd name="T37" fmla="*/ 7 h 48"/>
                <a:gd name="T38" fmla="*/ 15 w 94"/>
                <a:gd name="T39" fmla="*/ 1 h 48"/>
                <a:gd name="T40" fmla="*/ 24 w 94"/>
                <a:gd name="T41" fmla="*/ 0 h 48"/>
                <a:gd name="T42" fmla="*/ 24 w 94"/>
                <a:gd name="T43" fmla="*/ 1 h 48"/>
                <a:gd name="T44" fmla="*/ 16 w 94"/>
                <a:gd name="T45" fmla="*/ 3 h 48"/>
                <a:gd name="T46" fmla="*/ 9 w 94"/>
                <a:gd name="T47" fmla="*/ 8 h 48"/>
                <a:gd name="T48" fmla="*/ 4 w 94"/>
                <a:gd name="T49" fmla="*/ 15 h 48"/>
                <a:gd name="T50" fmla="*/ 2 w 94"/>
                <a:gd name="T51" fmla="*/ 24 h 48"/>
                <a:gd name="T52" fmla="*/ 4 w 94"/>
                <a:gd name="T53" fmla="*/ 32 h 48"/>
                <a:gd name="T54" fmla="*/ 9 w 94"/>
                <a:gd name="T55" fmla="*/ 39 h 48"/>
                <a:gd name="T56" fmla="*/ 16 w 94"/>
                <a:gd name="T57" fmla="*/ 44 h 48"/>
                <a:gd name="T58" fmla="*/ 24 w 94"/>
                <a:gd name="T59" fmla="*/ 46 h 48"/>
                <a:gd name="T60" fmla="*/ 33 w 94"/>
                <a:gd name="T61" fmla="*/ 44 h 48"/>
                <a:gd name="T62" fmla="*/ 39 w 94"/>
                <a:gd name="T63" fmla="*/ 40 h 48"/>
                <a:gd name="T64" fmla="*/ 44 w 94"/>
                <a:gd name="T65" fmla="*/ 33 h 48"/>
                <a:gd name="T66" fmla="*/ 46 w 94"/>
                <a:gd name="T67" fmla="*/ 24 h 48"/>
                <a:gd name="T68" fmla="*/ 49 w 94"/>
                <a:gd name="T69" fmla="*/ 14 h 48"/>
                <a:gd name="T70" fmla="*/ 54 w 94"/>
                <a:gd name="T71" fmla="*/ 6 h 48"/>
                <a:gd name="T72" fmla="*/ 61 w 94"/>
                <a:gd name="T73" fmla="*/ 1 h 48"/>
                <a:gd name="T74" fmla="*/ 70 w 94"/>
                <a:gd name="T75" fmla="*/ 0 h 48"/>
                <a:gd name="T76" fmla="*/ 80 w 94"/>
                <a:gd name="T77" fmla="*/ 2 h 48"/>
                <a:gd name="T78" fmla="*/ 87 w 94"/>
                <a:gd name="T79" fmla="*/ 7 h 48"/>
                <a:gd name="T80" fmla="*/ 92 w 94"/>
                <a:gd name="T81" fmla="*/ 14 h 48"/>
                <a:gd name="T82" fmla="*/ 94 w 94"/>
                <a:gd name="T83" fmla="*/ 24 h 48"/>
                <a:gd name="T84" fmla="*/ 93 w 94"/>
                <a:gd name="T85" fmla="*/ 31 h 48"/>
                <a:gd name="T86" fmla="*/ 90 w 94"/>
                <a:gd name="T87" fmla="*/ 37 h 48"/>
                <a:gd name="T88" fmla="*/ 86 w 94"/>
                <a:gd name="T89" fmla="*/ 42 h 48"/>
                <a:gd name="T90" fmla="*/ 80 w 94"/>
                <a:gd name="T91" fmla="*/ 46 h 48"/>
                <a:gd name="T92" fmla="*/ 80 w 94"/>
                <a:gd name="T93" fmla="*/ 44 h 48"/>
                <a:gd name="T94" fmla="*/ 85 w 94"/>
                <a:gd name="T95" fmla="*/ 40 h 48"/>
                <a:gd name="T96" fmla="*/ 89 w 94"/>
                <a:gd name="T97" fmla="*/ 35 h 48"/>
                <a:gd name="T98" fmla="*/ 92 w 94"/>
                <a:gd name="T99" fmla="*/ 30 h 48"/>
                <a:gd name="T100" fmla="*/ 92 w 94"/>
                <a:gd name="T101"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4" h="48">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3" name="Freeform 236"/>
            <p:cNvSpPr/>
            <p:nvPr/>
          </p:nvSpPr>
          <p:spPr bwMode="auto">
            <a:xfrm>
              <a:off x="7645400" y="-628650"/>
              <a:ext cx="6350" cy="87313"/>
            </a:xfrm>
            <a:custGeom>
              <a:avLst/>
              <a:gdLst>
                <a:gd name="T0" fmla="*/ 0 w 4"/>
                <a:gd name="T1" fmla="*/ 0 h 55"/>
                <a:gd name="T2" fmla="*/ 0 w 4"/>
                <a:gd name="T3" fmla="*/ 55 h 55"/>
                <a:gd name="T4" fmla="*/ 4 w 4"/>
                <a:gd name="T5" fmla="*/ 55 h 55"/>
                <a:gd name="T6" fmla="*/ 4 w 4"/>
                <a:gd name="T7" fmla="*/ 0 h 55"/>
                <a:gd name="T8" fmla="*/ 0 w 4"/>
                <a:gd name="T9" fmla="*/ 0 h 55"/>
                <a:gd name="T10" fmla="*/ 0 w 4"/>
                <a:gd name="T11" fmla="*/ 0 h 55"/>
              </a:gdLst>
              <a:ahLst/>
              <a:cxnLst>
                <a:cxn ang="0">
                  <a:pos x="T0" y="T1"/>
                </a:cxn>
                <a:cxn ang="0">
                  <a:pos x="T2" y="T3"/>
                </a:cxn>
                <a:cxn ang="0">
                  <a:pos x="T4" y="T5"/>
                </a:cxn>
                <a:cxn ang="0">
                  <a:pos x="T6" y="T7"/>
                </a:cxn>
                <a:cxn ang="0">
                  <a:pos x="T8" y="T9"/>
                </a:cxn>
                <a:cxn ang="0">
                  <a:pos x="T10" y="T11"/>
                </a:cxn>
              </a:cxnLst>
              <a:rect l="0" t="0" r="r" b="b"/>
              <a:pathLst>
                <a:path w="4" h="55">
                  <a:moveTo>
                    <a:pt x="0" y="0"/>
                  </a:moveTo>
                  <a:lnTo>
                    <a:pt x="0" y="55"/>
                  </a:lnTo>
                  <a:lnTo>
                    <a:pt x="4" y="55"/>
                  </a:lnTo>
                  <a:lnTo>
                    <a:pt x="4"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4" name="Freeform 237"/>
            <p:cNvSpPr/>
            <p:nvPr/>
          </p:nvSpPr>
          <p:spPr bwMode="auto">
            <a:xfrm>
              <a:off x="7656513" y="-628650"/>
              <a:ext cx="88900" cy="87313"/>
            </a:xfrm>
            <a:custGeom>
              <a:avLst/>
              <a:gdLst>
                <a:gd name="T0" fmla="*/ 4 w 49"/>
                <a:gd name="T1" fmla="*/ 32 h 48"/>
                <a:gd name="T2" fmla="*/ 9 w 49"/>
                <a:gd name="T3" fmla="*/ 39 h 48"/>
                <a:gd name="T4" fmla="*/ 16 w 49"/>
                <a:gd name="T5" fmla="*/ 44 h 48"/>
                <a:gd name="T6" fmla="*/ 24 w 49"/>
                <a:gd name="T7" fmla="*/ 46 h 48"/>
                <a:gd name="T8" fmla="*/ 33 w 49"/>
                <a:gd name="T9" fmla="*/ 44 h 48"/>
                <a:gd name="T10" fmla="*/ 40 w 49"/>
                <a:gd name="T11" fmla="*/ 39 h 48"/>
                <a:gd name="T12" fmla="*/ 45 w 49"/>
                <a:gd name="T13" fmla="*/ 32 h 48"/>
                <a:gd name="T14" fmla="*/ 47 w 49"/>
                <a:gd name="T15" fmla="*/ 24 h 48"/>
                <a:gd name="T16" fmla="*/ 47 w 49"/>
                <a:gd name="T17" fmla="*/ 24 h 48"/>
                <a:gd name="T18" fmla="*/ 26 w 49"/>
                <a:gd name="T19" fmla="*/ 24 h 48"/>
                <a:gd name="T20" fmla="*/ 26 w 49"/>
                <a:gd name="T21" fmla="*/ 22 h 48"/>
                <a:gd name="T22" fmla="*/ 49 w 49"/>
                <a:gd name="T23" fmla="*/ 22 h 48"/>
                <a:gd name="T24" fmla="*/ 49 w 49"/>
                <a:gd name="T25" fmla="*/ 24 h 48"/>
                <a:gd name="T26" fmla="*/ 47 w 49"/>
                <a:gd name="T27" fmla="*/ 33 h 48"/>
                <a:gd name="T28" fmla="*/ 41 w 49"/>
                <a:gd name="T29" fmla="*/ 41 h 48"/>
                <a:gd name="T30" fmla="*/ 34 w 49"/>
                <a:gd name="T31" fmla="*/ 46 h 48"/>
                <a:gd name="T32" fmla="*/ 24 w 49"/>
                <a:gd name="T33" fmla="*/ 48 h 48"/>
                <a:gd name="T34" fmla="*/ 15 w 49"/>
                <a:gd name="T35" fmla="*/ 46 h 48"/>
                <a:gd name="T36" fmla="*/ 7 w 49"/>
                <a:gd name="T37" fmla="*/ 41 h 48"/>
                <a:gd name="T38" fmla="*/ 2 w 49"/>
                <a:gd name="T39" fmla="*/ 33 h 48"/>
                <a:gd name="T40" fmla="*/ 0 w 49"/>
                <a:gd name="T41" fmla="*/ 24 h 48"/>
                <a:gd name="T42" fmla="*/ 0 w 49"/>
                <a:gd name="T43" fmla="*/ 24 h 48"/>
                <a:gd name="T44" fmla="*/ 2 w 49"/>
                <a:gd name="T45" fmla="*/ 14 h 48"/>
                <a:gd name="T46" fmla="*/ 7 w 49"/>
                <a:gd name="T47" fmla="*/ 7 h 48"/>
                <a:gd name="T48" fmla="*/ 15 w 49"/>
                <a:gd name="T49" fmla="*/ 1 h 48"/>
                <a:gd name="T50" fmla="*/ 24 w 49"/>
                <a:gd name="T51" fmla="*/ 0 h 48"/>
                <a:gd name="T52" fmla="*/ 31 w 49"/>
                <a:gd name="T53" fmla="*/ 1 h 48"/>
                <a:gd name="T54" fmla="*/ 38 w 49"/>
                <a:gd name="T55" fmla="*/ 3 h 48"/>
                <a:gd name="T56" fmla="*/ 34 w 49"/>
                <a:gd name="T57" fmla="*/ 3 h 48"/>
                <a:gd name="T58" fmla="*/ 29 w 49"/>
                <a:gd name="T59" fmla="*/ 2 h 48"/>
                <a:gd name="T60" fmla="*/ 24 w 49"/>
                <a:gd name="T61" fmla="*/ 1 h 48"/>
                <a:gd name="T62" fmla="*/ 16 w 49"/>
                <a:gd name="T63" fmla="*/ 3 h 48"/>
                <a:gd name="T64" fmla="*/ 9 w 49"/>
                <a:gd name="T65" fmla="*/ 8 h 48"/>
                <a:gd name="T66" fmla="*/ 4 w 49"/>
                <a:gd name="T67" fmla="*/ 15 h 48"/>
                <a:gd name="T68" fmla="*/ 2 w 49"/>
                <a:gd name="T69" fmla="*/ 24 h 48"/>
                <a:gd name="T70" fmla="*/ 4 w 49"/>
                <a:gd name="T71"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 h="48">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5" name="Freeform 238"/>
            <p:cNvSpPr/>
            <p:nvPr/>
          </p:nvSpPr>
          <p:spPr bwMode="auto">
            <a:xfrm>
              <a:off x="7750175" y="-628650"/>
              <a:ext cx="87312" cy="87313"/>
            </a:xfrm>
            <a:custGeom>
              <a:avLst/>
              <a:gdLst>
                <a:gd name="T0" fmla="*/ 53 w 55"/>
                <a:gd name="T1" fmla="*/ 0 h 55"/>
                <a:gd name="T2" fmla="*/ 55 w 55"/>
                <a:gd name="T3" fmla="*/ 0 h 55"/>
                <a:gd name="T4" fmla="*/ 55 w 55"/>
                <a:gd name="T5" fmla="*/ 55 h 55"/>
                <a:gd name="T6" fmla="*/ 53 w 55"/>
                <a:gd name="T7" fmla="*/ 55 h 55"/>
                <a:gd name="T8" fmla="*/ 2 w 55"/>
                <a:gd name="T9" fmla="*/ 3 h 55"/>
                <a:gd name="T10" fmla="*/ 2 w 55"/>
                <a:gd name="T11" fmla="*/ 55 h 55"/>
                <a:gd name="T12" fmla="*/ 0 w 55"/>
                <a:gd name="T13" fmla="*/ 55 h 55"/>
                <a:gd name="T14" fmla="*/ 0 w 55"/>
                <a:gd name="T15" fmla="*/ 0 h 55"/>
                <a:gd name="T16" fmla="*/ 2 w 55"/>
                <a:gd name="T17" fmla="*/ 0 h 55"/>
                <a:gd name="T18" fmla="*/ 53 w 55"/>
                <a:gd name="T19" fmla="*/ 51 h 55"/>
                <a:gd name="T20" fmla="*/ 53 w 55"/>
                <a:gd name="T21" fmla="*/ 0 h 55"/>
                <a:gd name="T22" fmla="*/ 53 w 55"/>
                <a:gd name="T23"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6" name="Freeform 239"/>
            <p:cNvSpPr>
              <a:spLocks noEditPoints="1"/>
            </p:cNvSpPr>
            <p:nvPr/>
          </p:nvSpPr>
          <p:spPr bwMode="auto">
            <a:xfrm>
              <a:off x="699770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35 w 48"/>
                <a:gd name="T21" fmla="*/ 27 h 48"/>
                <a:gd name="T22" fmla="*/ 48 w 48"/>
                <a:gd name="T23" fmla="*/ 48 h 48"/>
                <a:gd name="T24" fmla="*/ 46 w 48"/>
                <a:gd name="T25" fmla="*/ 48 h 48"/>
                <a:gd name="T26" fmla="*/ 33 w 48"/>
                <a:gd name="T27" fmla="*/ 27 h 48"/>
                <a:gd name="T28" fmla="*/ 2 w 48"/>
                <a:gd name="T29" fmla="*/ 27 h 48"/>
                <a:gd name="T30" fmla="*/ 2 w 48"/>
                <a:gd name="T31" fmla="*/ 48 h 48"/>
                <a:gd name="T32" fmla="*/ 0 w 48"/>
                <a:gd name="T33" fmla="*/ 48 h 48"/>
                <a:gd name="T34" fmla="*/ 0 w 48"/>
                <a:gd name="T35" fmla="*/ 0 h 48"/>
                <a:gd name="T36" fmla="*/ 39 w 48"/>
                <a:gd name="T37" fmla="*/ 24 h 48"/>
                <a:gd name="T38" fmla="*/ 43 w 48"/>
                <a:gd name="T39" fmla="*/ 22 h 48"/>
                <a:gd name="T40" fmla="*/ 45 w 48"/>
                <a:gd name="T41" fmla="*/ 18 h 48"/>
                <a:gd name="T42" fmla="*/ 46 w 48"/>
                <a:gd name="T43" fmla="*/ 13 h 48"/>
                <a:gd name="T44" fmla="*/ 45 w 48"/>
                <a:gd name="T45" fmla="*/ 9 h 48"/>
                <a:gd name="T46" fmla="*/ 43 w 48"/>
                <a:gd name="T47" fmla="*/ 6 h 48"/>
                <a:gd name="T48" fmla="*/ 39 w 48"/>
                <a:gd name="T49" fmla="*/ 3 h 48"/>
                <a:gd name="T50" fmla="*/ 35 w 48"/>
                <a:gd name="T51" fmla="*/ 2 h 48"/>
                <a:gd name="T52" fmla="*/ 2 w 48"/>
                <a:gd name="T53" fmla="*/ 2 h 48"/>
                <a:gd name="T54" fmla="*/ 2 w 48"/>
                <a:gd name="T55" fmla="*/ 25 h 48"/>
                <a:gd name="T56" fmla="*/ 35 w 48"/>
                <a:gd name="T57" fmla="*/ 25 h 48"/>
                <a:gd name="T58" fmla="*/ 39 w 48"/>
                <a:gd name="T59"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7" name="Freeform 240"/>
            <p:cNvSpPr>
              <a:spLocks noEditPoints="1"/>
            </p:cNvSpPr>
            <p:nvPr/>
          </p:nvSpPr>
          <p:spPr bwMode="auto">
            <a:xfrm>
              <a:off x="7091363" y="-628650"/>
              <a:ext cx="87312" cy="87313"/>
            </a:xfrm>
            <a:custGeom>
              <a:avLst/>
              <a:gdLst>
                <a:gd name="T0" fmla="*/ 55 w 55"/>
                <a:gd name="T1" fmla="*/ 55 h 55"/>
                <a:gd name="T2" fmla="*/ 53 w 55"/>
                <a:gd name="T3" fmla="*/ 55 h 55"/>
                <a:gd name="T4" fmla="*/ 50 w 55"/>
                <a:gd name="T5" fmla="*/ 50 h 55"/>
                <a:gd name="T6" fmla="*/ 4 w 55"/>
                <a:gd name="T7" fmla="*/ 50 h 55"/>
                <a:gd name="T8" fmla="*/ 2 w 55"/>
                <a:gd name="T9" fmla="*/ 55 h 55"/>
                <a:gd name="T10" fmla="*/ 0 w 55"/>
                <a:gd name="T11" fmla="*/ 55 h 55"/>
                <a:gd name="T12" fmla="*/ 25 w 55"/>
                <a:gd name="T13" fmla="*/ 0 h 55"/>
                <a:gd name="T14" fmla="*/ 27 w 55"/>
                <a:gd name="T15" fmla="*/ 0 h 55"/>
                <a:gd name="T16" fmla="*/ 55 w 55"/>
                <a:gd name="T17" fmla="*/ 55 h 55"/>
                <a:gd name="T18" fmla="*/ 55 w 55"/>
                <a:gd name="T19" fmla="*/ 55 h 55"/>
                <a:gd name="T20" fmla="*/ 5 w 55"/>
                <a:gd name="T21" fmla="*/ 48 h 55"/>
                <a:gd name="T22" fmla="*/ 49 w 55"/>
                <a:gd name="T23" fmla="*/ 48 h 55"/>
                <a:gd name="T24" fmla="*/ 26 w 55"/>
                <a:gd name="T25" fmla="*/ 3 h 55"/>
                <a:gd name="T26" fmla="*/ 5 w 55"/>
                <a:gd name="T27" fmla="*/ 48 h 55"/>
                <a:gd name="T28" fmla="*/ 5 w 55"/>
                <a:gd name="T29" fmla="*/ 4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 h="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8" name="Freeform 241"/>
            <p:cNvSpPr>
              <a:spLocks noEditPoints="1"/>
            </p:cNvSpPr>
            <p:nvPr/>
          </p:nvSpPr>
          <p:spPr bwMode="auto">
            <a:xfrm>
              <a:off x="718185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2 w 48"/>
                <a:gd name="T21" fmla="*/ 27 h 48"/>
                <a:gd name="T22" fmla="*/ 2 w 48"/>
                <a:gd name="T23" fmla="*/ 48 h 48"/>
                <a:gd name="T24" fmla="*/ 0 w 48"/>
                <a:gd name="T25" fmla="*/ 48 h 48"/>
                <a:gd name="T26" fmla="*/ 0 w 48"/>
                <a:gd name="T27" fmla="*/ 0 h 48"/>
                <a:gd name="T28" fmla="*/ 35 w 48"/>
                <a:gd name="T29" fmla="*/ 25 h 48"/>
                <a:gd name="T30" fmla="*/ 39 w 48"/>
                <a:gd name="T31" fmla="*/ 24 h 48"/>
                <a:gd name="T32" fmla="*/ 43 w 48"/>
                <a:gd name="T33" fmla="*/ 22 h 48"/>
                <a:gd name="T34" fmla="*/ 45 w 48"/>
                <a:gd name="T35" fmla="*/ 18 h 48"/>
                <a:gd name="T36" fmla="*/ 46 w 48"/>
                <a:gd name="T37" fmla="*/ 13 h 48"/>
                <a:gd name="T38" fmla="*/ 45 w 48"/>
                <a:gd name="T39" fmla="*/ 9 h 48"/>
                <a:gd name="T40" fmla="*/ 43 w 48"/>
                <a:gd name="T41" fmla="*/ 6 h 48"/>
                <a:gd name="T42" fmla="*/ 39 w 48"/>
                <a:gd name="T43" fmla="*/ 3 h 48"/>
                <a:gd name="T44" fmla="*/ 35 w 48"/>
                <a:gd name="T45" fmla="*/ 2 h 48"/>
                <a:gd name="T46" fmla="*/ 2 w 48"/>
                <a:gd name="T47" fmla="*/ 2 h 48"/>
                <a:gd name="T48" fmla="*/ 2 w 48"/>
                <a:gd name="T49" fmla="*/ 25 h 48"/>
                <a:gd name="T50" fmla="*/ 35 w 48"/>
                <a:gd name="T51" fmla="*/ 2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9" name="Freeform 242"/>
            <p:cNvSpPr/>
            <p:nvPr/>
          </p:nvSpPr>
          <p:spPr bwMode="auto">
            <a:xfrm>
              <a:off x="7273925" y="-628650"/>
              <a:ext cx="3175" cy="87313"/>
            </a:xfrm>
            <a:custGeom>
              <a:avLst/>
              <a:gdLst>
                <a:gd name="T0" fmla="*/ 0 w 2"/>
                <a:gd name="T1" fmla="*/ 0 h 55"/>
                <a:gd name="T2" fmla="*/ 0 w 2"/>
                <a:gd name="T3" fmla="*/ 55 h 55"/>
                <a:gd name="T4" fmla="*/ 2 w 2"/>
                <a:gd name="T5" fmla="*/ 55 h 55"/>
                <a:gd name="T6" fmla="*/ 2 w 2"/>
                <a:gd name="T7" fmla="*/ 0 h 55"/>
                <a:gd name="T8" fmla="*/ 0 w 2"/>
                <a:gd name="T9" fmla="*/ 0 h 55"/>
                <a:gd name="T10" fmla="*/ 0 w 2"/>
                <a:gd name="T11" fmla="*/ 0 h 55"/>
              </a:gdLst>
              <a:ahLst/>
              <a:cxnLst>
                <a:cxn ang="0">
                  <a:pos x="T0" y="T1"/>
                </a:cxn>
                <a:cxn ang="0">
                  <a:pos x="T2" y="T3"/>
                </a:cxn>
                <a:cxn ang="0">
                  <a:pos x="T4" y="T5"/>
                </a:cxn>
                <a:cxn ang="0">
                  <a:pos x="T6" y="T7"/>
                </a:cxn>
                <a:cxn ang="0">
                  <a:pos x="T8" y="T9"/>
                </a:cxn>
                <a:cxn ang="0">
                  <a:pos x="T10" y="T11"/>
                </a:cxn>
              </a:cxnLst>
              <a:rect l="0" t="0" r="r" b="b"/>
              <a:pathLst>
                <a:path w="2" h="55">
                  <a:moveTo>
                    <a:pt x="0" y="0"/>
                  </a:moveTo>
                  <a:lnTo>
                    <a:pt x="0" y="55"/>
                  </a:lnTo>
                  <a:lnTo>
                    <a:pt x="2" y="55"/>
                  </a:lnTo>
                  <a:lnTo>
                    <a:pt x="2"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0" name="Freeform 243"/>
            <p:cNvSpPr>
              <a:spLocks noEditPoints="1"/>
            </p:cNvSpPr>
            <p:nvPr/>
          </p:nvSpPr>
          <p:spPr bwMode="auto">
            <a:xfrm>
              <a:off x="7285038" y="-628650"/>
              <a:ext cx="88900" cy="87313"/>
            </a:xfrm>
            <a:custGeom>
              <a:avLst/>
              <a:gdLst>
                <a:gd name="T0" fmla="*/ 0 w 49"/>
                <a:gd name="T1" fmla="*/ 0 h 48"/>
                <a:gd name="T2" fmla="*/ 25 w 49"/>
                <a:gd name="T3" fmla="*/ 0 h 48"/>
                <a:gd name="T4" fmla="*/ 34 w 49"/>
                <a:gd name="T5" fmla="*/ 2 h 48"/>
                <a:gd name="T6" fmla="*/ 42 w 49"/>
                <a:gd name="T7" fmla="*/ 7 h 48"/>
                <a:gd name="T8" fmla="*/ 47 w 49"/>
                <a:gd name="T9" fmla="*/ 15 h 48"/>
                <a:gd name="T10" fmla="*/ 49 w 49"/>
                <a:gd name="T11" fmla="*/ 24 h 48"/>
                <a:gd name="T12" fmla="*/ 47 w 49"/>
                <a:gd name="T13" fmla="*/ 33 h 48"/>
                <a:gd name="T14" fmla="*/ 42 w 49"/>
                <a:gd name="T15" fmla="*/ 41 h 48"/>
                <a:gd name="T16" fmla="*/ 34 w 49"/>
                <a:gd name="T17" fmla="*/ 46 h 48"/>
                <a:gd name="T18" fmla="*/ 25 w 49"/>
                <a:gd name="T19" fmla="*/ 48 h 48"/>
                <a:gd name="T20" fmla="*/ 0 w 49"/>
                <a:gd name="T21" fmla="*/ 48 h 48"/>
                <a:gd name="T22" fmla="*/ 0 w 49"/>
                <a:gd name="T23" fmla="*/ 0 h 48"/>
                <a:gd name="T24" fmla="*/ 25 w 49"/>
                <a:gd name="T25" fmla="*/ 46 h 48"/>
                <a:gd name="T26" fmla="*/ 33 w 49"/>
                <a:gd name="T27" fmla="*/ 44 h 48"/>
                <a:gd name="T28" fmla="*/ 40 w 49"/>
                <a:gd name="T29" fmla="*/ 39 h 48"/>
                <a:gd name="T30" fmla="*/ 45 w 49"/>
                <a:gd name="T31" fmla="*/ 32 h 48"/>
                <a:gd name="T32" fmla="*/ 47 w 49"/>
                <a:gd name="T33" fmla="*/ 24 h 48"/>
                <a:gd name="T34" fmla="*/ 45 w 49"/>
                <a:gd name="T35" fmla="*/ 15 h 48"/>
                <a:gd name="T36" fmla="*/ 40 w 49"/>
                <a:gd name="T37" fmla="*/ 9 h 48"/>
                <a:gd name="T38" fmla="*/ 33 w 49"/>
                <a:gd name="T39" fmla="*/ 4 h 48"/>
                <a:gd name="T40" fmla="*/ 25 w 49"/>
                <a:gd name="T41" fmla="*/ 2 h 48"/>
                <a:gd name="T42" fmla="*/ 2 w 49"/>
                <a:gd name="T43" fmla="*/ 2 h 48"/>
                <a:gd name="T44" fmla="*/ 2 w 49"/>
                <a:gd name="T45" fmla="*/ 46 h 48"/>
                <a:gd name="T46" fmla="*/ 25 w 49"/>
                <a:gd name="T47" fmla="*/ 46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9" h="48">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1" name="Freeform 244"/>
            <p:cNvSpPr/>
            <p:nvPr/>
          </p:nvSpPr>
          <p:spPr bwMode="auto">
            <a:xfrm>
              <a:off x="7378700" y="-628650"/>
              <a:ext cx="88900" cy="87313"/>
            </a:xfrm>
            <a:custGeom>
              <a:avLst/>
              <a:gdLst>
                <a:gd name="T0" fmla="*/ 0 w 56"/>
                <a:gd name="T1" fmla="*/ 0 h 55"/>
                <a:gd name="T2" fmla="*/ 56 w 56"/>
                <a:gd name="T3" fmla="*/ 0 h 55"/>
                <a:gd name="T4" fmla="*/ 56 w 56"/>
                <a:gd name="T5" fmla="*/ 2 h 55"/>
                <a:gd name="T6" fmla="*/ 1 w 56"/>
                <a:gd name="T7" fmla="*/ 2 h 55"/>
                <a:gd name="T8" fmla="*/ 1 w 56"/>
                <a:gd name="T9" fmla="*/ 26 h 55"/>
                <a:gd name="T10" fmla="*/ 54 w 56"/>
                <a:gd name="T11" fmla="*/ 26 h 55"/>
                <a:gd name="T12" fmla="*/ 54 w 56"/>
                <a:gd name="T13" fmla="*/ 28 h 55"/>
                <a:gd name="T14" fmla="*/ 1 w 56"/>
                <a:gd name="T15" fmla="*/ 28 h 55"/>
                <a:gd name="T16" fmla="*/ 1 w 56"/>
                <a:gd name="T17" fmla="*/ 53 h 55"/>
                <a:gd name="T18" fmla="*/ 56 w 56"/>
                <a:gd name="T19" fmla="*/ 53 h 55"/>
                <a:gd name="T20" fmla="*/ 56 w 56"/>
                <a:gd name="T21" fmla="*/ 55 h 55"/>
                <a:gd name="T22" fmla="*/ 0 w 56"/>
                <a:gd name="T23" fmla="*/ 55 h 55"/>
                <a:gd name="T24" fmla="*/ 0 w 56"/>
                <a:gd name="T25" fmla="*/ 0 h 55"/>
                <a:gd name="T26" fmla="*/ 0 w 56"/>
                <a:gd name="T2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6" h="55">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2" name="Freeform 245"/>
            <p:cNvSpPr/>
            <p:nvPr/>
          </p:nvSpPr>
          <p:spPr bwMode="auto">
            <a:xfrm>
              <a:off x="7469188" y="-628650"/>
              <a:ext cx="171450" cy="87313"/>
            </a:xfrm>
            <a:custGeom>
              <a:avLst/>
              <a:gdLst>
                <a:gd name="T0" fmla="*/ 92 w 94"/>
                <a:gd name="T1" fmla="*/ 24 h 48"/>
                <a:gd name="T2" fmla="*/ 91 w 94"/>
                <a:gd name="T3" fmla="*/ 15 h 48"/>
                <a:gd name="T4" fmla="*/ 86 w 94"/>
                <a:gd name="T5" fmla="*/ 8 h 48"/>
                <a:gd name="T6" fmla="*/ 79 w 94"/>
                <a:gd name="T7" fmla="*/ 3 h 48"/>
                <a:gd name="T8" fmla="*/ 70 w 94"/>
                <a:gd name="T9" fmla="*/ 2 h 48"/>
                <a:gd name="T10" fmla="*/ 63 w 94"/>
                <a:gd name="T11" fmla="*/ 3 h 48"/>
                <a:gd name="T12" fmla="*/ 56 w 94"/>
                <a:gd name="T13" fmla="*/ 7 h 48"/>
                <a:gd name="T14" fmla="*/ 51 w 94"/>
                <a:gd name="T15" fmla="*/ 14 h 48"/>
                <a:gd name="T16" fmla="*/ 49 w 94"/>
                <a:gd name="T17" fmla="*/ 24 h 48"/>
                <a:gd name="T18" fmla="*/ 46 w 94"/>
                <a:gd name="T19" fmla="*/ 34 h 48"/>
                <a:gd name="T20" fmla="*/ 41 w 94"/>
                <a:gd name="T21" fmla="*/ 41 h 48"/>
                <a:gd name="T22" fmla="*/ 33 w 94"/>
                <a:gd name="T23" fmla="*/ 46 h 48"/>
                <a:gd name="T24" fmla="*/ 24 w 94"/>
                <a:gd name="T25" fmla="*/ 48 h 48"/>
                <a:gd name="T26" fmla="*/ 15 w 94"/>
                <a:gd name="T27" fmla="*/ 46 h 48"/>
                <a:gd name="T28" fmla="*/ 7 w 94"/>
                <a:gd name="T29" fmla="*/ 41 h 48"/>
                <a:gd name="T30" fmla="*/ 2 w 94"/>
                <a:gd name="T31" fmla="*/ 33 h 48"/>
                <a:gd name="T32" fmla="*/ 0 w 94"/>
                <a:gd name="T33" fmla="*/ 24 h 48"/>
                <a:gd name="T34" fmla="*/ 2 w 94"/>
                <a:gd name="T35" fmla="*/ 14 h 48"/>
                <a:gd name="T36" fmla="*/ 7 w 94"/>
                <a:gd name="T37" fmla="*/ 7 h 48"/>
                <a:gd name="T38" fmla="*/ 15 w 94"/>
                <a:gd name="T39" fmla="*/ 1 h 48"/>
                <a:gd name="T40" fmla="*/ 24 w 94"/>
                <a:gd name="T41" fmla="*/ 0 h 48"/>
                <a:gd name="T42" fmla="*/ 24 w 94"/>
                <a:gd name="T43" fmla="*/ 1 h 48"/>
                <a:gd name="T44" fmla="*/ 16 w 94"/>
                <a:gd name="T45" fmla="*/ 3 h 48"/>
                <a:gd name="T46" fmla="*/ 9 w 94"/>
                <a:gd name="T47" fmla="*/ 8 h 48"/>
                <a:gd name="T48" fmla="*/ 4 w 94"/>
                <a:gd name="T49" fmla="*/ 15 h 48"/>
                <a:gd name="T50" fmla="*/ 2 w 94"/>
                <a:gd name="T51" fmla="*/ 24 h 48"/>
                <a:gd name="T52" fmla="*/ 4 w 94"/>
                <a:gd name="T53" fmla="*/ 32 h 48"/>
                <a:gd name="T54" fmla="*/ 9 w 94"/>
                <a:gd name="T55" fmla="*/ 39 h 48"/>
                <a:gd name="T56" fmla="*/ 16 w 94"/>
                <a:gd name="T57" fmla="*/ 44 h 48"/>
                <a:gd name="T58" fmla="*/ 24 w 94"/>
                <a:gd name="T59" fmla="*/ 46 h 48"/>
                <a:gd name="T60" fmla="*/ 33 w 94"/>
                <a:gd name="T61" fmla="*/ 44 h 48"/>
                <a:gd name="T62" fmla="*/ 39 w 94"/>
                <a:gd name="T63" fmla="*/ 40 h 48"/>
                <a:gd name="T64" fmla="*/ 44 w 94"/>
                <a:gd name="T65" fmla="*/ 33 h 48"/>
                <a:gd name="T66" fmla="*/ 46 w 94"/>
                <a:gd name="T67" fmla="*/ 24 h 48"/>
                <a:gd name="T68" fmla="*/ 49 w 94"/>
                <a:gd name="T69" fmla="*/ 14 h 48"/>
                <a:gd name="T70" fmla="*/ 54 w 94"/>
                <a:gd name="T71" fmla="*/ 6 h 48"/>
                <a:gd name="T72" fmla="*/ 61 w 94"/>
                <a:gd name="T73" fmla="*/ 1 h 48"/>
                <a:gd name="T74" fmla="*/ 70 w 94"/>
                <a:gd name="T75" fmla="*/ 0 h 48"/>
                <a:gd name="T76" fmla="*/ 80 w 94"/>
                <a:gd name="T77" fmla="*/ 2 h 48"/>
                <a:gd name="T78" fmla="*/ 87 w 94"/>
                <a:gd name="T79" fmla="*/ 7 h 48"/>
                <a:gd name="T80" fmla="*/ 92 w 94"/>
                <a:gd name="T81" fmla="*/ 14 h 48"/>
                <a:gd name="T82" fmla="*/ 94 w 94"/>
                <a:gd name="T83" fmla="*/ 24 h 48"/>
                <a:gd name="T84" fmla="*/ 93 w 94"/>
                <a:gd name="T85" fmla="*/ 31 h 48"/>
                <a:gd name="T86" fmla="*/ 90 w 94"/>
                <a:gd name="T87" fmla="*/ 37 h 48"/>
                <a:gd name="T88" fmla="*/ 86 w 94"/>
                <a:gd name="T89" fmla="*/ 42 h 48"/>
                <a:gd name="T90" fmla="*/ 80 w 94"/>
                <a:gd name="T91" fmla="*/ 46 h 48"/>
                <a:gd name="T92" fmla="*/ 80 w 94"/>
                <a:gd name="T93" fmla="*/ 44 h 48"/>
                <a:gd name="T94" fmla="*/ 85 w 94"/>
                <a:gd name="T95" fmla="*/ 40 h 48"/>
                <a:gd name="T96" fmla="*/ 89 w 94"/>
                <a:gd name="T97" fmla="*/ 35 h 48"/>
                <a:gd name="T98" fmla="*/ 92 w 94"/>
                <a:gd name="T99" fmla="*/ 30 h 48"/>
                <a:gd name="T100" fmla="*/ 92 w 94"/>
                <a:gd name="T101"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4" h="48">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3" name="Freeform 246"/>
            <p:cNvSpPr/>
            <p:nvPr/>
          </p:nvSpPr>
          <p:spPr bwMode="auto">
            <a:xfrm>
              <a:off x="7645400" y="-628650"/>
              <a:ext cx="6350" cy="87313"/>
            </a:xfrm>
            <a:custGeom>
              <a:avLst/>
              <a:gdLst>
                <a:gd name="T0" fmla="*/ 0 w 4"/>
                <a:gd name="T1" fmla="*/ 0 h 55"/>
                <a:gd name="T2" fmla="*/ 0 w 4"/>
                <a:gd name="T3" fmla="*/ 55 h 55"/>
                <a:gd name="T4" fmla="*/ 4 w 4"/>
                <a:gd name="T5" fmla="*/ 55 h 55"/>
                <a:gd name="T6" fmla="*/ 4 w 4"/>
                <a:gd name="T7" fmla="*/ 0 h 55"/>
                <a:gd name="T8" fmla="*/ 0 w 4"/>
                <a:gd name="T9" fmla="*/ 0 h 55"/>
                <a:gd name="T10" fmla="*/ 0 w 4"/>
                <a:gd name="T11" fmla="*/ 0 h 55"/>
              </a:gdLst>
              <a:ahLst/>
              <a:cxnLst>
                <a:cxn ang="0">
                  <a:pos x="T0" y="T1"/>
                </a:cxn>
                <a:cxn ang="0">
                  <a:pos x="T2" y="T3"/>
                </a:cxn>
                <a:cxn ang="0">
                  <a:pos x="T4" y="T5"/>
                </a:cxn>
                <a:cxn ang="0">
                  <a:pos x="T6" y="T7"/>
                </a:cxn>
                <a:cxn ang="0">
                  <a:pos x="T8" y="T9"/>
                </a:cxn>
                <a:cxn ang="0">
                  <a:pos x="T10" y="T11"/>
                </a:cxn>
              </a:cxnLst>
              <a:rect l="0" t="0" r="r" b="b"/>
              <a:pathLst>
                <a:path w="4" h="55">
                  <a:moveTo>
                    <a:pt x="0" y="0"/>
                  </a:moveTo>
                  <a:lnTo>
                    <a:pt x="0" y="55"/>
                  </a:lnTo>
                  <a:lnTo>
                    <a:pt x="4" y="55"/>
                  </a:lnTo>
                  <a:lnTo>
                    <a:pt x="4"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4" name="Freeform 247"/>
            <p:cNvSpPr/>
            <p:nvPr/>
          </p:nvSpPr>
          <p:spPr bwMode="auto">
            <a:xfrm>
              <a:off x="7656513" y="-628650"/>
              <a:ext cx="88900" cy="87313"/>
            </a:xfrm>
            <a:custGeom>
              <a:avLst/>
              <a:gdLst>
                <a:gd name="T0" fmla="*/ 4 w 49"/>
                <a:gd name="T1" fmla="*/ 32 h 48"/>
                <a:gd name="T2" fmla="*/ 9 w 49"/>
                <a:gd name="T3" fmla="*/ 39 h 48"/>
                <a:gd name="T4" fmla="*/ 16 w 49"/>
                <a:gd name="T5" fmla="*/ 44 h 48"/>
                <a:gd name="T6" fmla="*/ 24 w 49"/>
                <a:gd name="T7" fmla="*/ 46 h 48"/>
                <a:gd name="T8" fmla="*/ 33 w 49"/>
                <a:gd name="T9" fmla="*/ 44 h 48"/>
                <a:gd name="T10" fmla="*/ 40 w 49"/>
                <a:gd name="T11" fmla="*/ 39 h 48"/>
                <a:gd name="T12" fmla="*/ 45 w 49"/>
                <a:gd name="T13" fmla="*/ 32 h 48"/>
                <a:gd name="T14" fmla="*/ 47 w 49"/>
                <a:gd name="T15" fmla="*/ 24 h 48"/>
                <a:gd name="T16" fmla="*/ 47 w 49"/>
                <a:gd name="T17" fmla="*/ 24 h 48"/>
                <a:gd name="T18" fmla="*/ 26 w 49"/>
                <a:gd name="T19" fmla="*/ 24 h 48"/>
                <a:gd name="T20" fmla="*/ 26 w 49"/>
                <a:gd name="T21" fmla="*/ 22 h 48"/>
                <a:gd name="T22" fmla="*/ 49 w 49"/>
                <a:gd name="T23" fmla="*/ 22 h 48"/>
                <a:gd name="T24" fmla="*/ 49 w 49"/>
                <a:gd name="T25" fmla="*/ 24 h 48"/>
                <a:gd name="T26" fmla="*/ 47 w 49"/>
                <a:gd name="T27" fmla="*/ 33 h 48"/>
                <a:gd name="T28" fmla="*/ 41 w 49"/>
                <a:gd name="T29" fmla="*/ 41 h 48"/>
                <a:gd name="T30" fmla="*/ 34 w 49"/>
                <a:gd name="T31" fmla="*/ 46 h 48"/>
                <a:gd name="T32" fmla="*/ 24 w 49"/>
                <a:gd name="T33" fmla="*/ 48 h 48"/>
                <a:gd name="T34" fmla="*/ 15 w 49"/>
                <a:gd name="T35" fmla="*/ 46 h 48"/>
                <a:gd name="T36" fmla="*/ 7 w 49"/>
                <a:gd name="T37" fmla="*/ 41 h 48"/>
                <a:gd name="T38" fmla="*/ 2 w 49"/>
                <a:gd name="T39" fmla="*/ 33 h 48"/>
                <a:gd name="T40" fmla="*/ 0 w 49"/>
                <a:gd name="T41" fmla="*/ 24 h 48"/>
                <a:gd name="T42" fmla="*/ 0 w 49"/>
                <a:gd name="T43" fmla="*/ 24 h 48"/>
                <a:gd name="T44" fmla="*/ 2 w 49"/>
                <a:gd name="T45" fmla="*/ 14 h 48"/>
                <a:gd name="T46" fmla="*/ 7 w 49"/>
                <a:gd name="T47" fmla="*/ 7 h 48"/>
                <a:gd name="T48" fmla="*/ 15 w 49"/>
                <a:gd name="T49" fmla="*/ 1 h 48"/>
                <a:gd name="T50" fmla="*/ 24 w 49"/>
                <a:gd name="T51" fmla="*/ 0 h 48"/>
                <a:gd name="T52" fmla="*/ 31 w 49"/>
                <a:gd name="T53" fmla="*/ 1 h 48"/>
                <a:gd name="T54" fmla="*/ 38 w 49"/>
                <a:gd name="T55" fmla="*/ 3 h 48"/>
                <a:gd name="T56" fmla="*/ 34 w 49"/>
                <a:gd name="T57" fmla="*/ 3 h 48"/>
                <a:gd name="T58" fmla="*/ 29 w 49"/>
                <a:gd name="T59" fmla="*/ 2 h 48"/>
                <a:gd name="T60" fmla="*/ 24 w 49"/>
                <a:gd name="T61" fmla="*/ 1 h 48"/>
                <a:gd name="T62" fmla="*/ 16 w 49"/>
                <a:gd name="T63" fmla="*/ 3 h 48"/>
                <a:gd name="T64" fmla="*/ 9 w 49"/>
                <a:gd name="T65" fmla="*/ 8 h 48"/>
                <a:gd name="T66" fmla="*/ 4 w 49"/>
                <a:gd name="T67" fmla="*/ 15 h 48"/>
                <a:gd name="T68" fmla="*/ 2 w 49"/>
                <a:gd name="T69" fmla="*/ 24 h 48"/>
                <a:gd name="T70" fmla="*/ 4 w 49"/>
                <a:gd name="T71"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 h="48">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5" name="Freeform 248"/>
            <p:cNvSpPr/>
            <p:nvPr/>
          </p:nvSpPr>
          <p:spPr bwMode="auto">
            <a:xfrm>
              <a:off x="7750175" y="-628650"/>
              <a:ext cx="87312" cy="87313"/>
            </a:xfrm>
            <a:custGeom>
              <a:avLst/>
              <a:gdLst>
                <a:gd name="T0" fmla="*/ 53 w 55"/>
                <a:gd name="T1" fmla="*/ 0 h 55"/>
                <a:gd name="T2" fmla="*/ 55 w 55"/>
                <a:gd name="T3" fmla="*/ 0 h 55"/>
                <a:gd name="T4" fmla="*/ 55 w 55"/>
                <a:gd name="T5" fmla="*/ 55 h 55"/>
                <a:gd name="T6" fmla="*/ 53 w 55"/>
                <a:gd name="T7" fmla="*/ 55 h 55"/>
                <a:gd name="T8" fmla="*/ 2 w 55"/>
                <a:gd name="T9" fmla="*/ 3 h 55"/>
                <a:gd name="T10" fmla="*/ 2 w 55"/>
                <a:gd name="T11" fmla="*/ 55 h 55"/>
                <a:gd name="T12" fmla="*/ 0 w 55"/>
                <a:gd name="T13" fmla="*/ 55 h 55"/>
                <a:gd name="T14" fmla="*/ 0 w 55"/>
                <a:gd name="T15" fmla="*/ 0 h 55"/>
                <a:gd name="T16" fmla="*/ 2 w 55"/>
                <a:gd name="T17" fmla="*/ 0 h 55"/>
                <a:gd name="T18" fmla="*/ 53 w 55"/>
                <a:gd name="T19" fmla="*/ 51 h 55"/>
                <a:gd name="T20" fmla="*/ 53 w 55"/>
                <a:gd name="T21" fmla="*/ 0 h 55"/>
                <a:gd name="T22" fmla="*/ 53 w 55"/>
                <a:gd name="T23"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6" name="Freeform 249"/>
            <p:cNvSpPr>
              <a:spLocks noEditPoints="1"/>
            </p:cNvSpPr>
            <p:nvPr/>
          </p:nvSpPr>
          <p:spPr bwMode="auto">
            <a:xfrm>
              <a:off x="6997700" y="-892175"/>
              <a:ext cx="214312" cy="209550"/>
            </a:xfrm>
            <a:custGeom>
              <a:avLst/>
              <a:gdLst>
                <a:gd name="T0" fmla="*/ 32 w 117"/>
                <a:gd name="T1" fmla="*/ 5 h 115"/>
                <a:gd name="T2" fmla="*/ 32 w 117"/>
                <a:gd name="T3" fmla="*/ 7 h 115"/>
                <a:gd name="T4" fmla="*/ 27 w 117"/>
                <a:gd name="T5" fmla="*/ 13 h 115"/>
                <a:gd name="T6" fmla="*/ 38 w 117"/>
                <a:gd name="T7" fmla="*/ 19 h 115"/>
                <a:gd name="T8" fmla="*/ 48 w 117"/>
                <a:gd name="T9" fmla="*/ 26 h 115"/>
                <a:gd name="T10" fmla="*/ 20 w 117"/>
                <a:gd name="T11" fmla="*/ 25 h 115"/>
                <a:gd name="T12" fmla="*/ 8 w 117"/>
                <a:gd name="T13" fmla="*/ 41 h 115"/>
                <a:gd name="T14" fmla="*/ 24 w 117"/>
                <a:gd name="T15" fmla="*/ 1 h 115"/>
                <a:gd name="T16" fmla="*/ 23 w 117"/>
                <a:gd name="T17" fmla="*/ 64 h 115"/>
                <a:gd name="T18" fmla="*/ 20 w 117"/>
                <a:gd name="T19" fmla="*/ 48 h 115"/>
                <a:gd name="T20" fmla="*/ 10 w 117"/>
                <a:gd name="T21" fmla="*/ 40 h 115"/>
                <a:gd name="T22" fmla="*/ 20 w 117"/>
                <a:gd name="T23" fmla="*/ 41 h 115"/>
                <a:gd name="T24" fmla="*/ 42 w 117"/>
                <a:gd name="T25" fmla="*/ 41 h 115"/>
                <a:gd name="T26" fmla="*/ 43 w 117"/>
                <a:gd name="T27" fmla="*/ 48 h 115"/>
                <a:gd name="T28" fmla="*/ 30 w 117"/>
                <a:gd name="T29" fmla="*/ 48 h 115"/>
                <a:gd name="T30" fmla="*/ 39 w 117"/>
                <a:gd name="T31" fmla="*/ 64 h 115"/>
                <a:gd name="T32" fmla="*/ 49 w 117"/>
                <a:gd name="T33" fmla="*/ 71 h 115"/>
                <a:gd name="T34" fmla="*/ 30 w 117"/>
                <a:gd name="T35" fmla="*/ 71 h 115"/>
                <a:gd name="T36" fmla="*/ 35 w 117"/>
                <a:gd name="T37" fmla="*/ 93 h 115"/>
                <a:gd name="T38" fmla="*/ 48 w 117"/>
                <a:gd name="T39" fmla="*/ 92 h 115"/>
                <a:gd name="T40" fmla="*/ 24 w 117"/>
                <a:gd name="T41" fmla="*/ 108 h 115"/>
                <a:gd name="T42" fmla="*/ 23 w 117"/>
                <a:gd name="T43" fmla="*/ 95 h 115"/>
                <a:gd name="T44" fmla="*/ 15 w 117"/>
                <a:gd name="T45" fmla="*/ 71 h 115"/>
                <a:gd name="T46" fmla="*/ 0 w 117"/>
                <a:gd name="T47" fmla="*/ 63 h 115"/>
                <a:gd name="T48" fmla="*/ 66 w 117"/>
                <a:gd name="T49" fmla="*/ 66 h 115"/>
                <a:gd name="T50" fmla="*/ 53 w 117"/>
                <a:gd name="T51" fmla="*/ 67 h 115"/>
                <a:gd name="T52" fmla="*/ 54 w 117"/>
                <a:gd name="T53" fmla="*/ 57 h 115"/>
                <a:gd name="T54" fmla="*/ 53 w 117"/>
                <a:gd name="T55" fmla="*/ 28 h 115"/>
                <a:gd name="T56" fmla="*/ 82 w 117"/>
                <a:gd name="T57" fmla="*/ 28 h 115"/>
                <a:gd name="T58" fmla="*/ 94 w 117"/>
                <a:gd name="T59" fmla="*/ 0 h 115"/>
                <a:gd name="T60" fmla="*/ 105 w 117"/>
                <a:gd name="T61" fmla="*/ 5 h 115"/>
                <a:gd name="T62" fmla="*/ 98 w 117"/>
                <a:gd name="T63" fmla="*/ 10 h 115"/>
                <a:gd name="T64" fmla="*/ 95 w 117"/>
                <a:gd name="T65" fmla="*/ 28 h 115"/>
                <a:gd name="T66" fmla="*/ 104 w 117"/>
                <a:gd name="T67" fmla="*/ 37 h 115"/>
                <a:gd name="T68" fmla="*/ 105 w 117"/>
                <a:gd name="T69" fmla="*/ 67 h 115"/>
                <a:gd name="T70" fmla="*/ 95 w 117"/>
                <a:gd name="T71" fmla="*/ 66 h 115"/>
                <a:gd name="T72" fmla="*/ 92 w 117"/>
                <a:gd name="T73" fmla="*/ 102 h 115"/>
                <a:gd name="T74" fmla="*/ 100 w 117"/>
                <a:gd name="T75" fmla="*/ 108 h 115"/>
                <a:gd name="T76" fmla="*/ 117 w 117"/>
                <a:gd name="T77" fmla="*/ 99 h 115"/>
                <a:gd name="T78" fmla="*/ 94 w 117"/>
                <a:gd name="T79" fmla="*/ 114 h 115"/>
                <a:gd name="T80" fmla="*/ 84 w 117"/>
                <a:gd name="T81" fmla="*/ 66 h 115"/>
                <a:gd name="T82" fmla="*/ 67 w 117"/>
                <a:gd name="T83" fmla="*/ 96 h 115"/>
                <a:gd name="T84" fmla="*/ 35 w 117"/>
                <a:gd name="T85" fmla="*/ 108 h 115"/>
                <a:gd name="T86" fmla="*/ 66 w 117"/>
                <a:gd name="T87" fmla="*/ 66 h 115"/>
                <a:gd name="T88" fmla="*/ 74 w 117"/>
                <a:gd name="T89" fmla="*/ 19 h 115"/>
                <a:gd name="T90" fmla="*/ 54 w 117"/>
                <a:gd name="T91" fmla="*/ 5 h 115"/>
                <a:gd name="T92" fmla="*/ 61 w 117"/>
                <a:gd name="T93" fmla="*/ 35 h 115"/>
                <a:gd name="T94" fmla="*/ 97 w 117"/>
                <a:gd name="T95" fmla="*/ 60 h 115"/>
                <a:gd name="T96" fmla="*/ 61 w 117"/>
                <a:gd name="T97" fmla="*/ 35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17" h="115">
                  <a:moveTo>
                    <a:pt x="24" y="1"/>
                  </a:moveTo>
                  <a:cubicBezTo>
                    <a:pt x="32" y="5"/>
                    <a:pt x="32" y="5"/>
                    <a:pt x="32" y="5"/>
                  </a:cubicBezTo>
                  <a:cubicBezTo>
                    <a:pt x="34" y="6"/>
                    <a:pt x="34" y="6"/>
                    <a:pt x="34" y="6"/>
                  </a:cubicBezTo>
                  <a:cubicBezTo>
                    <a:pt x="34" y="6"/>
                    <a:pt x="33" y="6"/>
                    <a:pt x="32" y="7"/>
                  </a:cubicBezTo>
                  <a:cubicBezTo>
                    <a:pt x="31" y="7"/>
                    <a:pt x="29" y="8"/>
                    <a:pt x="29" y="10"/>
                  </a:cubicBezTo>
                  <a:cubicBezTo>
                    <a:pt x="28" y="11"/>
                    <a:pt x="28" y="12"/>
                    <a:pt x="27" y="13"/>
                  </a:cubicBezTo>
                  <a:cubicBezTo>
                    <a:pt x="26" y="15"/>
                    <a:pt x="24" y="17"/>
                    <a:pt x="23" y="19"/>
                  </a:cubicBezTo>
                  <a:cubicBezTo>
                    <a:pt x="38" y="19"/>
                    <a:pt x="38" y="19"/>
                    <a:pt x="38" y="19"/>
                  </a:cubicBezTo>
                  <a:cubicBezTo>
                    <a:pt x="42" y="19"/>
                    <a:pt x="45" y="19"/>
                    <a:pt x="48" y="19"/>
                  </a:cubicBezTo>
                  <a:cubicBezTo>
                    <a:pt x="48" y="26"/>
                    <a:pt x="48" y="26"/>
                    <a:pt x="48" y="26"/>
                  </a:cubicBezTo>
                  <a:cubicBezTo>
                    <a:pt x="45" y="26"/>
                    <a:pt x="42" y="25"/>
                    <a:pt x="38" y="25"/>
                  </a:cubicBezTo>
                  <a:cubicBezTo>
                    <a:pt x="20" y="25"/>
                    <a:pt x="20" y="25"/>
                    <a:pt x="20" y="25"/>
                  </a:cubicBezTo>
                  <a:cubicBezTo>
                    <a:pt x="20" y="26"/>
                    <a:pt x="19" y="27"/>
                    <a:pt x="18" y="28"/>
                  </a:cubicBezTo>
                  <a:cubicBezTo>
                    <a:pt x="14" y="34"/>
                    <a:pt x="11" y="38"/>
                    <a:pt x="8" y="41"/>
                  </a:cubicBezTo>
                  <a:cubicBezTo>
                    <a:pt x="6" y="39"/>
                    <a:pt x="3" y="38"/>
                    <a:pt x="0" y="37"/>
                  </a:cubicBezTo>
                  <a:cubicBezTo>
                    <a:pt x="10" y="29"/>
                    <a:pt x="18" y="17"/>
                    <a:pt x="24" y="1"/>
                  </a:cubicBezTo>
                  <a:close/>
                  <a:moveTo>
                    <a:pt x="15" y="64"/>
                  </a:moveTo>
                  <a:cubicBezTo>
                    <a:pt x="23" y="64"/>
                    <a:pt x="23" y="64"/>
                    <a:pt x="23" y="64"/>
                  </a:cubicBezTo>
                  <a:cubicBezTo>
                    <a:pt x="23" y="48"/>
                    <a:pt x="23" y="48"/>
                    <a:pt x="23" y="48"/>
                  </a:cubicBezTo>
                  <a:cubicBezTo>
                    <a:pt x="20" y="48"/>
                    <a:pt x="20" y="48"/>
                    <a:pt x="20" y="48"/>
                  </a:cubicBezTo>
                  <a:cubicBezTo>
                    <a:pt x="17" y="48"/>
                    <a:pt x="14" y="48"/>
                    <a:pt x="10" y="48"/>
                  </a:cubicBezTo>
                  <a:cubicBezTo>
                    <a:pt x="10" y="40"/>
                    <a:pt x="10" y="40"/>
                    <a:pt x="10" y="40"/>
                  </a:cubicBezTo>
                  <a:cubicBezTo>
                    <a:pt x="10" y="40"/>
                    <a:pt x="11" y="40"/>
                    <a:pt x="12" y="41"/>
                  </a:cubicBezTo>
                  <a:cubicBezTo>
                    <a:pt x="15" y="41"/>
                    <a:pt x="18" y="41"/>
                    <a:pt x="20" y="41"/>
                  </a:cubicBezTo>
                  <a:cubicBezTo>
                    <a:pt x="33" y="41"/>
                    <a:pt x="33" y="41"/>
                    <a:pt x="33" y="41"/>
                  </a:cubicBezTo>
                  <a:cubicBezTo>
                    <a:pt x="35" y="41"/>
                    <a:pt x="38" y="41"/>
                    <a:pt x="42" y="41"/>
                  </a:cubicBezTo>
                  <a:cubicBezTo>
                    <a:pt x="42" y="40"/>
                    <a:pt x="43" y="40"/>
                    <a:pt x="43" y="40"/>
                  </a:cubicBezTo>
                  <a:cubicBezTo>
                    <a:pt x="43" y="48"/>
                    <a:pt x="43" y="48"/>
                    <a:pt x="43" y="48"/>
                  </a:cubicBezTo>
                  <a:cubicBezTo>
                    <a:pt x="41" y="48"/>
                    <a:pt x="37" y="48"/>
                    <a:pt x="33" y="48"/>
                  </a:cubicBezTo>
                  <a:cubicBezTo>
                    <a:pt x="30" y="48"/>
                    <a:pt x="30" y="48"/>
                    <a:pt x="30" y="48"/>
                  </a:cubicBezTo>
                  <a:cubicBezTo>
                    <a:pt x="30" y="64"/>
                    <a:pt x="30" y="64"/>
                    <a:pt x="30" y="64"/>
                  </a:cubicBezTo>
                  <a:cubicBezTo>
                    <a:pt x="39" y="64"/>
                    <a:pt x="39" y="64"/>
                    <a:pt x="39" y="64"/>
                  </a:cubicBezTo>
                  <a:cubicBezTo>
                    <a:pt x="40" y="64"/>
                    <a:pt x="44" y="64"/>
                    <a:pt x="49" y="63"/>
                  </a:cubicBezTo>
                  <a:cubicBezTo>
                    <a:pt x="49" y="71"/>
                    <a:pt x="49" y="71"/>
                    <a:pt x="49" y="71"/>
                  </a:cubicBezTo>
                  <a:cubicBezTo>
                    <a:pt x="45" y="71"/>
                    <a:pt x="42" y="71"/>
                    <a:pt x="39" y="71"/>
                  </a:cubicBezTo>
                  <a:cubicBezTo>
                    <a:pt x="30" y="71"/>
                    <a:pt x="30" y="71"/>
                    <a:pt x="30" y="71"/>
                  </a:cubicBezTo>
                  <a:cubicBezTo>
                    <a:pt x="30" y="96"/>
                    <a:pt x="30" y="96"/>
                    <a:pt x="30" y="96"/>
                  </a:cubicBezTo>
                  <a:cubicBezTo>
                    <a:pt x="31" y="95"/>
                    <a:pt x="33" y="94"/>
                    <a:pt x="35" y="93"/>
                  </a:cubicBezTo>
                  <a:cubicBezTo>
                    <a:pt x="37" y="91"/>
                    <a:pt x="41" y="88"/>
                    <a:pt x="46" y="84"/>
                  </a:cubicBezTo>
                  <a:cubicBezTo>
                    <a:pt x="46" y="87"/>
                    <a:pt x="47" y="89"/>
                    <a:pt x="48" y="92"/>
                  </a:cubicBezTo>
                  <a:cubicBezTo>
                    <a:pt x="47" y="92"/>
                    <a:pt x="46" y="93"/>
                    <a:pt x="45" y="94"/>
                  </a:cubicBezTo>
                  <a:cubicBezTo>
                    <a:pt x="35" y="99"/>
                    <a:pt x="28" y="104"/>
                    <a:pt x="24" y="108"/>
                  </a:cubicBezTo>
                  <a:cubicBezTo>
                    <a:pt x="23" y="105"/>
                    <a:pt x="21" y="103"/>
                    <a:pt x="19" y="100"/>
                  </a:cubicBezTo>
                  <a:cubicBezTo>
                    <a:pt x="22" y="100"/>
                    <a:pt x="23" y="98"/>
                    <a:pt x="23" y="95"/>
                  </a:cubicBezTo>
                  <a:cubicBezTo>
                    <a:pt x="23" y="71"/>
                    <a:pt x="23" y="71"/>
                    <a:pt x="23" y="71"/>
                  </a:cubicBezTo>
                  <a:cubicBezTo>
                    <a:pt x="15" y="71"/>
                    <a:pt x="15" y="71"/>
                    <a:pt x="15" y="71"/>
                  </a:cubicBezTo>
                  <a:cubicBezTo>
                    <a:pt x="12" y="71"/>
                    <a:pt x="4" y="71"/>
                    <a:pt x="0" y="71"/>
                  </a:cubicBezTo>
                  <a:cubicBezTo>
                    <a:pt x="0" y="63"/>
                    <a:pt x="0" y="63"/>
                    <a:pt x="0" y="63"/>
                  </a:cubicBezTo>
                  <a:cubicBezTo>
                    <a:pt x="4" y="64"/>
                    <a:pt x="12" y="64"/>
                    <a:pt x="15" y="64"/>
                  </a:cubicBezTo>
                  <a:close/>
                  <a:moveTo>
                    <a:pt x="66" y="66"/>
                  </a:moveTo>
                  <a:cubicBezTo>
                    <a:pt x="63" y="66"/>
                    <a:pt x="63" y="66"/>
                    <a:pt x="63" y="66"/>
                  </a:cubicBezTo>
                  <a:cubicBezTo>
                    <a:pt x="61" y="66"/>
                    <a:pt x="58" y="67"/>
                    <a:pt x="53" y="67"/>
                  </a:cubicBezTo>
                  <a:cubicBezTo>
                    <a:pt x="53" y="67"/>
                    <a:pt x="53" y="67"/>
                    <a:pt x="53" y="66"/>
                  </a:cubicBezTo>
                  <a:cubicBezTo>
                    <a:pt x="54" y="63"/>
                    <a:pt x="54" y="60"/>
                    <a:pt x="54" y="57"/>
                  </a:cubicBezTo>
                  <a:cubicBezTo>
                    <a:pt x="54" y="38"/>
                    <a:pt x="54" y="38"/>
                    <a:pt x="54" y="38"/>
                  </a:cubicBezTo>
                  <a:cubicBezTo>
                    <a:pt x="55" y="34"/>
                    <a:pt x="54" y="31"/>
                    <a:pt x="53" y="28"/>
                  </a:cubicBezTo>
                  <a:cubicBezTo>
                    <a:pt x="57" y="28"/>
                    <a:pt x="60" y="28"/>
                    <a:pt x="63" y="28"/>
                  </a:cubicBezTo>
                  <a:cubicBezTo>
                    <a:pt x="82" y="28"/>
                    <a:pt x="82" y="28"/>
                    <a:pt x="82" y="28"/>
                  </a:cubicBezTo>
                  <a:cubicBezTo>
                    <a:pt x="82" y="28"/>
                    <a:pt x="83" y="27"/>
                    <a:pt x="83" y="27"/>
                  </a:cubicBezTo>
                  <a:cubicBezTo>
                    <a:pt x="90" y="14"/>
                    <a:pt x="94" y="5"/>
                    <a:pt x="94" y="0"/>
                  </a:cubicBezTo>
                  <a:cubicBezTo>
                    <a:pt x="103" y="3"/>
                    <a:pt x="103" y="3"/>
                    <a:pt x="103" y="3"/>
                  </a:cubicBezTo>
                  <a:cubicBezTo>
                    <a:pt x="104" y="4"/>
                    <a:pt x="105" y="4"/>
                    <a:pt x="105" y="5"/>
                  </a:cubicBezTo>
                  <a:cubicBezTo>
                    <a:pt x="105" y="5"/>
                    <a:pt x="104" y="5"/>
                    <a:pt x="103" y="6"/>
                  </a:cubicBezTo>
                  <a:cubicBezTo>
                    <a:pt x="100" y="7"/>
                    <a:pt x="99" y="8"/>
                    <a:pt x="98" y="10"/>
                  </a:cubicBezTo>
                  <a:cubicBezTo>
                    <a:pt x="95" y="16"/>
                    <a:pt x="92" y="22"/>
                    <a:pt x="89" y="28"/>
                  </a:cubicBezTo>
                  <a:cubicBezTo>
                    <a:pt x="95" y="28"/>
                    <a:pt x="95" y="28"/>
                    <a:pt x="95" y="28"/>
                  </a:cubicBezTo>
                  <a:cubicBezTo>
                    <a:pt x="97" y="28"/>
                    <a:pt x="101" y="28"/>
                    <a:pt x="105" y="28"/>
                  </a:cubicBezTo>
                  <a:cubicBezTo>
                    <a:pt x="104" y="31"/>
                    <a:pt x="104" y="35"/>
                    <a:pt x="104" y="37"/>
                  </a:cubicBezTo>
                  <a:cubicBezTo>
                    <a:pt x="104" y="57"/>
                    <a:pt x="104" y="57"/>
                    <a:pt x="104" y="57"/>
                  </a:cubicBezTo>
                  <a:cubicBezTo>
                    <a:pt x="104" y="60"/>
                    <a:pt x="104" y="63"/>
                    <a:pt x="105" y="67"/>
                  </a:cubicBezTo>
                  <a:cubicBezTo>
                    <a:pt x="104" y="67"/>
                    <a:pt x="104" y="67"/>
                    <a:pt x="103" y="67"/>
                  </a:cubicBezTo>
                  <a:cubicBezTo>
                    <a:pt x="100" y="67"/>
                    <a:pt x="97" y="66"/>
                    <a:pt x="95" y="66"/>
                  </a:cubicBezTo>
                  <a:cubicBezTo>
                    <a:pt x="92" y="66"/>
                    <a:pt x="92" y="66"/>
                    <a:pt x="92" y="66"/>
                  </a:cubicBezTo>
                  <a:cubicBezTo>
                    <a:pt x="92" y="100"/>
                    <a:pt x="92" y="102"/>
                    <a:pt x="92" y="102"/>
                  </a:cubicBezTo>
                  <a:cubicBezTo>
                    <a:pt x="92" y="107"/>
                    <a:pt x="92" y="108"/>
                    <a:pt x="96" y="108"/>
                  </a:cubicBezTo>
                  <a:cubicBezTo>
                    <a:pt x="100" y="108"/>
                    <a:pt x="100" y="108"/>
                    <a:pt x="100" y="108"/>
                  </a:cubicBezTo>
                  <a:cubicBezTo>
                    <a:pt x="106" y="108"/>
                    <a:pt x="109" y="104"/>
                    <a:pt x="108" y="95"/>
                  </a:cubicBezTo>
                  <a:cubicBezTo>
                    <a:pt x="111" y="98"/>
                    <a:pt x="113" y="99"/>
                    <a:pt x="117" y="99"/>
                  </a:cubicBezTo>
                  <a:cubicBezTo>
                    <a:pt x="116" y="110"/>
                    <a:pt x="111" y="115"/>
                    <a:pt x="101" y="114"/>
                  </a:cubicBezTo>
                  <a:cubicBezTo>
                    <a:pt x="94" y="114"/>
                    <a:pt x="94" y="114"/>
                    <a:pt x="94" y="114"/>
                  </a:cubicBezTo>
                  <a:cubicBezTo>
                    <a:pt x="87" y="115"/>
                    <a:pt x="84" y="112"/>
                    <a:pt x="84" y="105"/>
                  </a:cubicBezTo>
                  <a:cubicBezTo>
                    <a:pt x="84" y="69"/>
                    <a:pt x="84" y="66"/>
                    <a:pt x="84" y="66"/>
                  </a:cubicBezTo>
                  <a:cubicBezTo>
                    <a:pt x="72" y="66"/>
                    <a:pt x="72" y="66"/>
                    <a:pt x="72" y="66"/>
                  </a:cubicBezTo>
                  <a:cubicBezTo>
                    <a:pt x="73" y="80"/>
                    <a:pt x="71" y="89"/>
                    <a:pt x="67" y="96"/>
                  </a:cubicBezTo>
                  <a:cubicBezTo>
                    <a:pt x="63" y="102"/>
                    <a:pt x="55" y="108"/>
                    <a:pt x="42" y="114"/>
                  </a:cubicBezTo>
                  <a:cubicBezTo>
                    <a:pt x="40" y="111"/>
                    <a:pt x="38" y="108"/>
                    <a:pt x="35" y="108"/>
                  </a:cubicBezTo>
                  <a:cubicBezTo>
                    <a:pt x="48" y="103"/>
                    <a:pt x="56" y="99"/>
                    <a:pt x="59" y="94"/>
                  </a:cubicBezTo>
                  <a:cubicBezTo>
                    <a:pt x="63" y="89"/>
                    <a:pt x="65" y="80"/>
                    <a:pt x="66" y="66"/>
                  </a:cubicBezTo>
                  <a:close/>
                  <a:moveTo>
                    <a:pt x="60" y="0"/>
                  </a:moveTo>
                  <a:cubicBezTo>
                    <a:pt x="66" y="6"/>
                    <a:pt x="70" y="13"/>
                    <a:pt x="74" y="19"/>
                  </a:cubicBezTo>
                  <a:cubicBezTo>
                    <a:pt x="67" y="23"/>
                    <a:pt x="67" y="23"/>
                    <a:pt x="67" y="23"/>
                  </a:cubicBezTo>
                  <a:cubicBezTo>
                    <a:pt x="63" y="15"/>
                    <a:pt x="58" y="9"/>
                    <a:pt x="54" y="5"/>
                  </a:cubicBezTo>
                  <a:cubicBezTo>
                    <a:pt x="60" y="0"/>
                    <a:pt x="60" y="0"/>
                    <a:pt x="60" y="0"/>
                  </a:cubicBezTo>
                  <a:close/>
                  <a:moveTo>
                    <a:pt x="61" y="35"/>
                  </a:moveTo>
                  <a:cubicBezTo>
                    <a:pt x="61" y="60"/>
                    <a:pt x="61" y="60"/>
                    <a:pt x="61" y="60"/>
                  </a:cubicBezTo>
                  <a:cubicBezTo>
                    <a:pt x="97" y="60"/>
                    <a:pt x="97" y="60"/>
                    <a:pt x="97" y="60"/>
                  </a:cubicBezTo>
                  <a:cubicBezTo>
                    <a:pt x="97" y="35"/>
                    <a:pt x="97" y="35"/>
                    <a:pt x="97" y="35"/>
                  </a:cubicBezTo>
                  <a:cubicBezTo>
                    <a:pt x="61" y="35"/>
                    <a:pt x="61" y="35"/>
                    <a:pt x="61" y="3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7" name="Freeform 250"/>
            <p:cNvSpPr>
              <a:spLocks noEditPoints="1"/>
            </p:cNvSpPr>
            <p:nvPr/>
          </p:nvSpPr>
          <p:spPr bwMode="auto">
            <a:xfrm>
              <a:off x="7231063" y="-892175"/>
              <a:ext cx="196850" cy="207963"/>
            </a:xfrm>
            <a:custGeom>
              <a:avLst/>
              <a:gdLst>
                <a:gd name="T0" fmla="*/ 40 w 108"/>
                <a:gd name="T1" fmla="*/ 52 h 114"/>
                <a:gd name="T2" fmla="*/ 14 w 108"/>
                <a:gd name="T3" fmla="*/ 23 h 114"/>
                <a:gd name="T4" fmla="*/ 6 w 108"/>
                <a:gd name="T5" fmla="*/ 17 h 114"/>
                <a:gd name="T6" fmla="*/ 36 w 108"/>
                <a:gd name="T7" fmla="*/ 18 h 114"/>
                <a:gd name="T8" fmla="*/ 29 w 108"/>
                <a:gd name="T9" fmla="*/ 1 h 114"/>
                <a:gd name="T10" fmla="*/ 37 w 108"/>
                <a:gd name="T11" fmla="*/ 18 h 114"/>
                <a:gd name="T12" fmla="*/ 73 w 108"/>
                <a:gd name="T13" fmla="*/ 0 h 114"/>
                <a:gd name="T14" fmla="*/ 83 w 108"/>
                <a:gd name="T15" fmla="*/ 6 h 114"/>
                <a:gd name="T16" fmla="*/ 77 w 108"/>
                <a:gd name="T17" fmla="*/ 9 h 114"/>
                <a:gd name="T18" fmla="*/ 71 w 108"/>
                <a:gd name="T19" fmla="*/ 18 h 114"/>
                <a:gd name="T20" fmla="*/ 101 w 108"/>
                <a:gd name="T21" fmla="*/ 17 h 114"/>
                <a:gd name="T22" fmla="*/ 94 w 108"/>
                <a:gd name="T23" fmla="*/ 23 h 114"/>
                <a:gd name="T24" fmla="*/ 68 w 108"/>
                <a:gd name="T25" fmla="*/ 52 h 114"/>
                <a:gd name="T26" fmla="*/ 108 w 108"/>
                <a:gd name="T27" fmla="*/ 51 h 114"/>
                <a:gd name="T28" fmla="*/ 101 w 108"/>
                <a:gd name="T29" fmla="*/ 58 h 114"/>
                <a:gd name="T30" fmla="*/ 0 w 108"/>
                <a:gd name="T31" fmla="*/ 58 h 114"/>
                <a:gd name="T32" fmla="*/ 7 w 108"/>
                <a:gd name="T33" fmla="*/ 52 h 114"/>
                <a:gd name="T34" fmla="*/ 19 w 108"/>
                <a:gd name="T35" fmla="*/ 27 h 114"/>
                <a:gd name="T36" fmla="*/ 32 w 108"/>
                <a:gd name="T37" fmla="*/ 43 h 114"/>
                <a:gd name="T38" fmla="*/ 14 w 108"/>
                <a:gd name="T39" fmla="*/ 32 h 114"/>
                <a:gd name="T40" fmla="*/ 20 w 108"/>
                <a:gd name="T41" fmla="*/ 114 h 114"/>
                <a:gd name="T42" fmla="*/ 21 w 108"/>
                <a:gd name="T43" fmla="*/ 104 h 114"/>
                <a:gd name="T44" fmla="*/ 20 w 108"/>
                <a:gd name="T45" fmla="*/ 70 h 114"/>
                <a:gd name="T46" fmla="*/ 29 w 108"/>
                <a:gd name="T47" fmla="*/ 67 h 114"/>
                <a:gd name="T48" fmla="*/ 89 w 108"/>
                <a:gd name="T49" fmla="*/ 67 h 114"/>
                <a:gd name="T50" fmla="*/ 88 w 108"/>
                <a:gd name="T51" fmla="*/ 104 h 114"/>
                <a:gd name="T52" fmla="*/ 80 w 108"/>
                <a:gd name="T53" fmla="*/ 114 h 114"/>
                <a:gd name="T54" fmla="*/ 27 w 108"/>
                <a:gd name="T55" fmla="*/ 106 h 114"/>
                <a:gd name="T56" fmla="*/ 28 w 108"/>
                <a:gd name="T57" fmla="*/ 114 h 114"/>
                <a:gd name="T58" fmla="*/ 28 w 108"/>
                <a:gd name="T59" fmla="*/ 84 h 114"/>
                <a:gd name="T60" fmla="*/ 81 w 108"/>
                <a:gd name="T61" fmla="*/ 73 h 114"/>
                <a:gd name="T62" fmla="*/ 28 w 108"/>
                <a:gd name="T63" fmla="*/ 90 h 114"/>
                <a:gd name="T64" fmla="*/ 81 w 108"/>
                <a:gd name="T65" fmla="*/ 101 h 114"/>
                <a:gd name="T66" fmla="*/ 28 w 108"/>
                <a:gd name="T67" fmla="*/ 90 h 114"/>
                <a:gd name="T68" fmla="*/ 47 w 108"/>
                <a:gd name="T69" fmla="*/ 52 h 114"/>
                <a:gd name="T70" fmla="*/ 62 w 108"/>
                <a:gd name="T71" fmla="*/ 23 h 114"/>
                <a:gd name="T72" fmla="*/ 75 w 108"/>
                <a:gd name="T73" fmla="*/ 45 h 114"/>
                <a:gd name="T74" fmla="*/ 95 w 108"/>
                <a:gd name="T75" fmla="*/ 31 h 114"/>
                <a:gd name="T76" fmla="*/ 94 w 108"/>
                <a:gd name="T77" fmla="*/ 33 h 114"/>
                <a:gd name="T78" fmla="*/ 81 w 108"/>
                <a:gd name="T79" fmla="*/ 4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8" h="114">
                  <a:moveTo>
                    <a:pt x="7" y="52"/>
                  </a:moveTo>
                  <a:cubicBezTo>
                    <a:pt x="40" y="52"/>
                    <a:pt x="40" y="52"/>
                    <a:pt x="40" y="52"/>
                  </a:cubicBezTo>
                  <a:cubicBezTo>
                    <a:pt x="40" y="23"/>
                    <a:pt x="40" y="23"/>
                    <a:pt x="40" y="23"/>
                  </a:cubicBezTo>
                  <a:cubicBezTo>
                    <a:pt x="14" y="23"/>
                    <a:pt x="14" y="23"/>
                    <a:pt x="14" y="23"/>
                  </a:cubicBezTo>
                  <a:cubicBezTo>
                    <a:pt x="12" y="23"/>
                    <a:pt x="9" y="24"/>
                    <a:pt x="6" y="24"/>
                  </a:cubicBezTo>
                  <a:cubicBezTo>
                    <a:pt x="6" y="17"/>
                    <a:pt x="6" y="17"/>
                    <a:pt x="6" y="17"/>
                  </a:cubicBezTo>
                  <a:cubicBezTo>
                    <a:pt x="8" y="17"/>
                    <a:pt x="11" y="18"/>
                    <a:pt x="14" y="18"/>
                  </a:cubicBezTo>
                  <a:cubicBezTo>
                    <a:pt x="36" y="18"/>
                    <a:pt x="36" y="18"/>
                    <a:pt x="36" y="18"/>
                  </a:cubicBezTo>
                  <a:cubicBezTo>
                    <a:pt x="31" y="12"/>
                    <a:pt x="27" y="9"/>
                    <a:pt x="24" y="6"/>
                  </a:cubicBezTo>
                  <a:cubicBezTo>
                    <a:pt x="29" y="1"/>
                    <a:pt x="29" y="1"/>
                    <a:pt x="29" y="1"/>
                  </a:cubicBezTo>
                  <a:cubicBezTo>
                    <a:pt x="33" y="4"/>
                    <a:pt x="37" y="8"/>
                    <a:pt x="42" y="13"/>
                  </a:cubicBezTo>
                  <a:cubicBezTo>
                    <a:pt x="37" y="18"/>
                    <a:pt x="37" y="18"/>
                    <a:pt x="37" y="18"/>
                  </a:cubicBezTo>
                  <a:cubicBezTo>
                    <a:pt x="63" y="18"/>
                    <a:pt x="63" y="18"/>
                    <a:pt x="63" y="18"/>
                  </a:cubicBezTo>
                  <a:cubicBezTo>
                    <a:pt x="68" y="10"/>
                    <a:pt x="71" y="4"/>
                    <a:pt x="73" y="0"/>
                  </a:cubicBezTo>
                  <a:cubicBezTo>
                    <a:pt x="82" y="5"/>
                    <a:pt x="82" y="5"/>
                    <a:pt x="82" y="5"/>
                  </a:cubicBezTo>
                  <a:cubicBezTo>
                    <a:pt x="83" y="5"/>
                    <a:pt x="83" y="6"/>
                    <a:pt x="83" y="6"/>
                  </a:cubicBezTo>
                  <a:cubicBezTo>
                    <a:pt x="83" y="6"/>
                    <a:pt x="82" y="7"/>
                    <a:pt x="81" y="7"/>
                  </a:cubicBezTo>
                  <a:cubicBezTo>
                    <a:pt x="79" y="8"/>
                    <a:pt x="77" y="8"/>
                    <a:pt x="77" y="9"/>
                  </a:cubicBezTo>
                  <a:cubicBezTo>
                    <a:pt x="76" y="10"/>
                    <a:pt x="75" y="11"/>
                    <a:pt x="74" y="13"/>
                  </a:cubicBezTo>
                  <a:cubicBezTo>
                    <a:pt x="73" y="15"/>
                    <a:pt x="72" y="17"/>
                    <a:pt x="71" y="18"/>
                  </a:cubicBezTo>
                  <a:cubicBezTo>
                    <a:pt x="94" y="18"/>
                    <a:pt x="94" y="18"/>
                    <a:pt x="94" y="18"/>
                  </a:cubicBezTo>
                  <a:cubicBezTo>
                    <a:pt x="97" y="18"/>
                    <a:pt x="99" y="17"/>
                    <a:pt x="101" y="17"/>
                  </a:cubicBezTo>
                  <a:cubicBezTo>
                    <a:pt x="101" y="24"/>
                    <a:pt x="101" y="24"/>
                    <a:pt x="101" y="24"/>
                  </a:cubicBezTo>
                  <a:cubicBezTo>
                    <a:pt x="99" y="24"/>
                    <a:pt x="97" y="23"/>
                    <a:pt x="94" y="23"/>
                  </a:cubicBezTo>
                  <a:cubicBezTo>
                    <a:pt x="68" y="23"/>
                    <a:pt x="68" y="23"/>
                    <a:pt x="68" y="23"/>
                  </a:cubicBezTo>
                  <a:cubicBezTo>
                    <a:pt x="68" y="52"/>
                    <a:pt x="68" y="52"/>
                    <a:pt x="68" y="52"/>
                  </a:cubicBezTo>
                  <a:cubicBezTo>
                    <a:pt x="101" y="52"/>
                    <a:pt x="101" y="52"/>
                    <a:pt x="101" y="52"/>
                  </a:cubicBezTo>
                  <a:cubicBezTo>
                    <a:pt x="103" y="52"/>
                    <a:pt x="105" y="52"/>
                    <a:pt x="108" y="51"/>
                  </a:cubicBezTo>
                  <a:cubicBezTo>
                    <a:pt x="108" y="58"/>
                    <a:pt x="108" y="58"/>
                    <a:pt x="108" y="58"/>
                  </a:cubicBezTo>
                  <a:cubicBezTo>
                    <a:pt x="106" y="58"/>
                    <a:pt x="104" y="58"/>
                    <a:pt x="101" y="58"/>
                  </a:cubicBezTo>
                  <a:cubicBezTo>
                    <a:pt x="7" y="58"/>
                    <a:pt x="7" y="58"/>
                    <a:pt x="7" y="58"/>
                  </a:cubicBezTo>
                  <a:cubicBezTo>
                    <a:pt x="5" y="58"/>
                    <a:pt x="2" y="58"/>
                    <a:pt x="0" y="58"/>
                  </a:cubicBezTo>
                  <a:cubicBezTo>
                    <a:pt x="0" y="51"/>
                    <a:pt x="0" y="51"/>
                    <a:pt x="0" y="51"/>
                  </a:cubicBezTo>
                  <a:cubicBezTo>
                    <a:pt x="2" y="52"/>
                    <a:pt x="4" y="52"/>
                    <a:pt x="7" y="52"/>
                  </a:cubicBezTo>
                  <a:close/>
                  <a:moveTo>
                    <a:pt x="14" y="32"/>
                  </a:moveTo>
                  <a:cubicBezTo>
                    <a:pt x="19" y="27"/>
                    <a:pt x="19" y="27"/>
                    <a:pt x="19" y="27"/>
                  </a:cubicBezTo>
                  <a:cubicBezTo>
                    <a:pt x="20" y="27"/>
                    <a:pt x="20" y="28"/>
                    <a:pt x="20" y="29"/>
                  </a:cubicBezTo>
                  <a:cubicBezTo>
                    <a:pt x="25" y="34"/>
                    <a:pt x="29" y="39"/>
                    <a:pt x="32" y="43"/>
                  </a:cubicBezTo>
                  <a:cubicBezTo>
                    <a:pt x="26" y="47"/>
                    <a:pt x="26" y="47"/>
                    <a:pt x="26" y="47"/>
                  </a:cubicBezTo>
                  <a:cubicBezTo>
                    <a:pt x="22" y="42"/>
                    <a:pt x="18" y="37"/>
                    <a:pt x="14" y="32"/>
                  </a:cubicBezTo>
                  <a:close/>
                  <a:moveTo>
                    <a:pt x="28" y="114"/>
                  </a:moveTo>
                  <a:cubicBezTo>
                    <a:pt x="20" y="114"/>
                    <a:pt x="20" y="114"/>
                    <a:pt x="20" y="114"/>
                  </a:cubicBezTo>
                  <a:cubicBezTo>
                    <a:pt x="20" y="114"/>
                    <a:pt x="20" y="113"/>
                    <a:pt x="20" y="112"/>
                  </a:cubicBezTo>
                  <a:cubicBezTo>
                    <a:pt x="21" y="110"/>
                    <a:pt x="21" y="106"/>
                    <a:pt x="21" y="104"/>
                  </a:cubicBezTo>
                  <a:cubicBezTo>
                    <a:pt x="21" y="75"/>
                    <a:pt x="21" y="75"/>
                    <a:pt x="21" y="75"/>
                  </a:cubicBezTo>
                  <a:cubicBezTo>
                    <a:pt x="21" y="74"/>
                    <a:pt x="21" y="72"/>
                    <a:pt x="20" y="70"/>
                  </a:cubicBezTo>
                  <a:cubicBezTo>
                    <a:pt x="20" y="69"/>
                    <a:pt x="20" y="68"/>
                    <a:pt x="20" y="67"/>
                  </a:cubicBezTo>
                  <a:cubicBezTo>
                    <a:pt x="22" y="67"/>
                    <a:pt x="25" y="67"/>
                    <a:pt x="29" y="67"/>
                  </a:cubicBezTo>
                  <a:cubicBezTo>
                    <a:pt x="80" y="67"/>
                    <a:pt x="80" y="67"/>
                    <a:pt x="80" y="67"/>
                  </a:cubicBezTo>
                  <a:cubicBezTo>
                    <a:pt x="83" y="67"/>
                    <a:pt x="86" y="67"/>
                    <a:pt x="89" y="67"/>
                  </a:cubicBezTo>
                  <a:cubicBezTo>
                    <a:pt x="88" y="69"/>
                    <a:pt x="88" y="72"/>
                    <a:pt x="88" y="75"/>
                  </a:cubicBezTo>
                  <a:cubicBezTo>
                    <a:pt x="88" y="104"/>
                    <a:pt x="88" y="104"/>
                    <a:pt x="88" y="104"/>
                  </a:cubicBezTo>
                  <a:cubicBezTo>
                    <a:pt x="88" y="107"/>
                    <a:pt x="88" y="112"/>
                    <a:pt x="89" y="114"/>
                  </a:cubicBezTo>
                  <a:cubicBezTo>
                    <a:pt x="80" y="114"/>
                    <a:pt x="80" y="114"/>
                    <a:pt x="80" y="114"/>
                  </a:cubicBezTo>
                  <a:cubicBezTo>
                    <a:pt x="81" y="112"/>
                    <a:pt x="81" y="108"/>
                    <a:pt x="81" y="106"/>
                  </a:cubicBezTo>
                  <a:cubicBezTo>
                    <a:pt x="27" y="106"/>
                    <a:pt x="27" y="106"/>
                    <a:pt x="27" y="106"/>
                  </a:cubicBezTo>
                  <a:cubicBezTo>
                    <a:pt x="27" y="107"/>
                    <a:pt x="27" y="110"/>
                    <a:pt x="28" y="112"/>
                  </a:cubicBezTo>
                  <a:cubicBezTo>
                    <a:pt x="28" y="113"/>
                    <a:pt x="28" y="114"/>
                    <a:pt x="28" y="114"/>
                  </a:cubicBezTo>
                  <a:close/>
                  <a:moveTo>
                    <a:pt x="28" y="73"/>
                  </a:moveTo>
                  <a:cubicBezTo>
                    <a:pt x="28" y="84"/>
                    <a:pt x="28" y="84"/>
                    <a:pt x="28" y="84"/>
                  </a:cubicBezTo>
                  <a:cubicBezTo>
                    <a:pt x="81" y="84"/>
                    <a:pt x="81" y="84"/>
                    <a:pt x="81" y="84"/>
                  </a:cubicBezTo>
                  <a:cubicBezTo>
                    <a:pt x="81" y="73"/>
                    <a:pt x="81" y="73"/>
                    <a:pt x="81" y="73"/>
                  </a:cubicBezTo>
                  <a:cubicBezTo>
                    <a:pt x="28" y="73"/>
                    <a:pt x="28" y="73"/>
                    <a:pt x="28" y="73"/>
                  </a:cubicBezTo>
                  <a:close/>
                  <a:moveTo>
                    <a:pt x="28" y="90"/>
                  </a:moveTo>
                  <a:cubicBezTo>
                    <a:pt x="28" y="101"/>
                    <a:pt x="28" y="101"/>
                    <a:pt x="28" y="101"/>
                  </a:cubicBezTo>
                  <a:cubicBezTo>
                    <a:pt x="81" y="101"/>
                    <a:pt x="81" y="101"/>
                    <a:pt x="81" y="101"/>
                  </a:cubicBezTo>
                  <a:cubicBezTo>
                    <a:pt x="81" y="90"/>
                    <a:pt x="81" y="90"/>
                    <a:pt x="81" y="90"/>
                  </a:cubicBezTo>
                  <a:cubicBezTo>
                    <a:pt x="28" y="90"/>
                    <a:pt x="28" y="90"/>
                    <a:pt x="28" y="90"/>
                  </a:cubicBezTo>
                  <a:close/>
                  <a:moveTo>
                    <a:pt x="47" y="23"/>
                  </a:moveTo>
                  <a:cubicBezTo>
                    <a:pt x="47" y="52"/>
                    <a:pt x="47" y="52"/>
                    <a:pt x="47" y="52"/>
                  </a:cubicBezTo>
                  <a:cubicBezTo>
                    <a:pt x="62" y="52"/>
                    <a:pt x="62" y="52"/>
                    <a:pt x="62" y="52"/>
                  </a:cubicBezTo>
                  <a:cubicBezTo>
                    <a:pt x="62" y="23"/>
                    <a:pt x="62" y="23"/>
                    <a:pt x="62" y="23"/>
                  </a:cubicBezTo>
                  <a:cubicBezTo>
                    <a:pt x="47" y="23"/>
                    <a:pt x="47" y="23"/>
                    <a:pt x="47" y="23"/>
                  </a:cubicBezTo>
                  <a:close/>
                  <a:moveTo>
                    <a:pt x="75" y="45"/>
                  </a:moveTo>
                  <a:cubicBezTo>
                    <a:pt x="82" y="37"/>
                    <a:pt x="86" y="31"/>
                    <a:pt x="88" y="26"/>
                  </a:cubicBezTo>
                  <a:cubicBezTo>
                    <a:pt x="95" y="31"/>
                    <a:pt x="95" y="31"/>
                    <a:pt x="95" y="31"/>
                  </a:cubicBezTo>
                  <a:cubicBezTo>
                    <a:pt x="96" y="32"/>
                    <a:pt x="96" y="32"/>
                    <a:pt x="96" y="32"/>
                  </a:cubicBezTo>
                  <a:cubicBezTo>
                    <a:pt x="94" y="33"/>
                    <a:pt x="94" y="33"/>
                    <a:pt x="94" y="33"/>
                  </a:cubicBezTo>
                  <a:cubicBezTo>
                    <a:pt x="93" y="34"/>
                    <a:pt x="92" y="35"/>
                    <a:pt x="91" y="36"/>
                  </a:cubicBezTo>
                  <a:cubicBezTo>
                    <a:pt x="88" y="40"/>
                    <a:pt x="85" y="44"/>
                    <a:pt x="81" y="49"/>
                  </a:cubicBezTo>
                  <a:cubicBezTo>
                    <a:pt x="75" y="45"/>
                    <a:pt x="75" y="45"/>
                    <a:pt x="75"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8" name="Freeform 251"/>
            <p:cNvSpPr>
              <a:spLocks noEditPoints="1"/>
            </p:cNvSpPr>
            <p:nvPr/>
          </p:nvSpPr>
          <p:spPr bwMode="auto">
            <a:xfrm>
              <a:off x="7459663" y="-869950"/>
              <a:ext cx="111125" cy="161925"/>
            </a:xfrm>
            <a:custGeom>
              <a:avLst/>
              <a:gdLst>
                <a:gd name="T0" fmla="*/ 8 w 61"/>
                <a:gd name="T1" fmla="*/ 89 h 89"/>
                <a:gd name="T2" fmla="*/ 0 w 61"/>
                <a:gd name="T3" fmla="*/ 89 h 89"/>
                <a:gd name="T4" fmla="*/ 0 w 61"/>
                <a:gd name="T5" fmla="*/ 0 h 89"/>
                <a:gd name="T6" fmla="*/ 32 w 61"/>
                <a:gd name="T7" fmla="*/ 0 h 89"/>
                <a:gd name="T8" fmla="*/ 61 w 61"/>
                <a:gd name="T9" fmla="*/ 25 h 89"/>
                <a:gd name="T10" fmla="*/ 27 w 61"/>
                <a:gd name="T11" fmla="*/ 50 h 89"/>
                <a:gd name="T12" fmla="*/ 8 w 61"/>
                <a:gd name="T13" fmla="*/ 50 h 89"/>
                <a:gd name="T14" fmla="*/ 8 w 61"/>
                <a:gd name="T15" fmla="*/ 89 h 89"/>
                <a:gd name="T16" fmla="*/ 8 w 61"/>
                <a:gd name="T17" fmla="*/ 42 h 89"/>
                <a:gd name="T18" fmla="*/ 27 w 61"/>
                <a:gd name="T19" fmla="*/ 42 h 89"/>
                <a:gd name="T20" fmla="*/ 53 w 61"/>
                <a:gd name="T21" fmla="*/ 24 h 89"/>
                <a:gd name="T22" fmla="*/ 29 w 61"/>
                <a:gd name="T23" fmla="*/ 7 h 89"/>
                <a:gd name="T24" fmla="*/ 8 w 61"/>
                <a:gd name="T25" fmla="*/ 7 h 89"/>
                <a:gd name="T26" fmla="*/ 8 w 61"/>
                <a:gd name="T27" fmla="*/ 4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1" h="89">
                  <a:moveTo>
                    <a:pt x="8" y="89"/>
                  </a:moveTo>
                  <a:cubicBezTo>
                    <a:pt x="0" y="89"/>
                    <a:pt x="0" y="89"/>
                    <a:pt x="0" y="89"/>
                  </a:cubicBezTo>
                  <a:cubicBezTo>
                    <a:pt x="0" y="0"/>
                    <a:pt x="0" y="0"/>
                    <a:pt x="0" y="0"/>
                  </a:cubicBezTo>
                  <a:cubicBezTo>
                    <a:pt x="32" y="0"/>
                    <a:pt x="32" y="0"/>
                    <a:pt x="32" y="0"/>
                  </a:cubicBezTo>
                  <a:cubicBezTo>
                    <a:pt x="51" y="0"/>
                    <a:pt x="61" y="8"/>
                    <a:pt x="61" y="25"/>
                  </a:cubicBezTo>
                  <a:cubicBezTo>
                    <a:pt x="60" y="41"/>
                    <a:pt x="49" y="49"/>
                    <a:pt x="27" y="50"/>
                  </a:cubicBezTo>
                  <a:cubicBezTo>
                    <a:pt x="8" y="50"/>
                    <a:pt x="8" y="50"/>
                    <a:pt x="8" y="50"/>
                  </a:cubicBezTo>
                  <a:cubicBezTo>
                    <a:pt x="8" y="89"/>
                    <a:pt x="8" y="89"/>
                    <a:pt x="8" y="89"/>
                  </a:cubicBezTo>
                  <a:close/>
                  <a:moveTo>
                    <a:pt x="8" y="42"/>
                  </a:moveTo>
                  <a:cubicBezTo>
                    <a:pt x="27" y="42"/>
                    <a:pt x="27" y="42"/>
                    <a:pt x="27" y="42"/>
                  </a:cubicBezTo>
                  <a:cubicBezTo>
                    <a:pt x="45" y="43"/>
                    <a:pt x="53" y="37"/>
                    <a:pt x="53" y="24"/>
                  </a:cubicBezTo>
                  <a:cubicBezTo>
                    <a:pt x="53" y="13"/>
                    <a:pt x="45" y="7"/>
                    <a:pt x="29" y="7"/>
                  </a:cubicBezTo>
                  <a:cubicBezTo>
                    <a:pt x="8" y="7"/>
                    <a:pt x="8" y="7"/>
                    <a:pt x="8" y="7"/>
                  </a:cubicBezTo>
                  <a:cubicBezTo>
                    <a:pt x="8" y="42"/>
                    <a:pt x="8" y="42"/>
                    <a:pt x="8"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9" name="Freeform 252"/>
            <p:cNvSpPr>
              <a:spLocks noEditPoints="1"/>
            </p:cNvSpPr>
            <p:nvPr/>
          </p:nvSpPr>
          <p:spPr bwMode="auto">
            <a:xfrm>
              <a:off x="7596188" y="-869950"/>
              <a:ext cx="112712" cy="161925"/>
            </a:xfrm>
            <a:custGeom>
              <a:avLst/>
              <a:gdLst>
                <a:gd name="T0" fmla="*/ 8 w 62"/>
                <a:gd name="T1" fmla="*/ 89 h 89"/>
                <a:gd name="T2" fmla="*/ 0 w 62"/>
                <a:gd name="T3" fmla="*/ 89 h 89"/>
                <a:gd name="T4" fmla="*/ 0 w 62"/>
                <a:gd name="T5" fmla="*/ 0 h 89"/>
                <a:gd name="T6" fmla="*/ 32 w 62"/>
                <a:gd name="T7" fmla="*/ 0 h 89"/>
                <a:gd name="T8" fmla="*/ 61 w 62"/>
                <a:gd name="T9" fmla="*/ 25 h 89"/>
                <a:gd name="T10" fmla="*/ 28 w 62"/>
                <a:gd name="T11" fmla="*/ 50 h 89"/>
                <a:gd name="T12" fmla="*/ 8 w 62"/>
                <a:gd name="T13" fmla="*/ 50 h 89"/>
                <a:gd name="T14" fmla="*/ 8 w 62"/>
                <a:gd name="T15" fmla="*/ 89 h 89"/>
                <a:gd name="T16" fmla="*/ 8 w 62"/>
                <a:gd name="T17" fmla="*/ 42 h 89"/>
                <a:gd name="T18" fmla="*/ 28 w 62"/>
                <a:gd name="T19" fmla="*/ 42 h 89"/>
                <a:gd name="T20" fmla="*/ 53 w 62"/>
                <a:gd name="T21" fmla="*/ 24 h 89"/>
                <a:gd name="T22" fmla="*/ 30 w 62"/>
                <a:gd name="T23" fmla="*/ 7 h 89"/>
                <a:gd name="T24" fmla="*/ 8 w 62"/>
                <a:gd name="T25" fmla="*/ 7 h 89"/>
                <a:gd name="T26" fmla="*/ 8 w 62"/>
                <a:gd name="T27" fmla="*/ 4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2" h="89">
                  <a:moveTo>
                    <a:pt x="8" y="89"/>
                  </a:moveTo>
                  <a:cubicBezTo>
                    <a:pt x="0" y="89"/>
                    <a:pt x="0" y="89"/>
                    <a:pt x="0" y="89"/>
                  </a:cubicBezTo>
                  <a:cubicBezTo>
                    <a:pt x="0" y="0"/>
                    <a:pt x="0" y="0"/>
                    <a:pt x="0" y="0"/>
                  </a:cubicBezTo>
                  <a:cubicBezTo>
                    <a:pt x="32" y="0"/>
                    <a:pt x="32" y="0"/>
                    <a:pt x="32" y="0"/>
                  </a:cubicBezTo>
                  <a:cubicBezTo>
                    <a:pt x="52" y="0"/>
                    <a:pt x="62" y="8"/>
                    <a:pt x="61" y="25"/>
                  </a:cubicBezTo>
                  <a:cubicBezTo>
                    <a:pt x="61" y="41"/>
                    <a:pt x="50" y="49"/>
                    <a:pt x="28" y="50"/>
                  </a:cubicBezTo>
                  <a:cubicBezTo>
                    <a:pt x="8" y="50"/>
                    <a:pt x="8" y="50"/>
                    <a:pt x="8" y="50"/>
                  </a:cubicBezTo>
                  <a:cubicBezTo>
                    <a:pt x="8" y="89"/>
                    <a:pt x="8" y="89"/>
                    <a:pt x="8" y="89"/>
                  </a:cubicBezTo>
                  <a:close/>
                  <a:moveTo>
                    <a:pt x="8" y="42"/>
                  </a:moveTo>
                  <a:cubicBezTo>
                    <a:pt x="28" y="42"/>
                    <a:pt x="28" y="42"/>
                    <a:pt x="28" y="42"/>
                  </a:cubicBezTo>
                  <a:cubicBezTo>
                    <a:pt x="45" y="43"/>
                    <a:pt x="54" y="37"/>
                    <a:pt x="53" y="24"/>
                  </a:cubicBezTo>
                  <a:cubicBezTo>
                    <a:pt x="53" y="13"/>
                    <a:pt x="45" y="7"/>
                    <a:pt x="30" y="7"/>
                  </a:cubicBezTo>
                  <a:cubicBezTo>
                    <a:pt x="8" y="7"/>
                    <a:pt x="8" y="7"/>
                    <a:pt x="8" y="7"/>
                  </a:cubicBezTo>
                  <a:cubicBezTo>
                    <a:pt x="8" y="42"/>
                    <a:pt x="8" y="42"/>
                    <a:pt x="8"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0" name="Freeform 253"/>
            <p:cNvSpPr/>
            <p:nvPr/>
          </p:nvSpPr>
          <p:spPr bwMode="auto">
            <a:xfrm>
              <a:off x="7720013" y="-869950"/>
              <a:ext cx="117475" cy="161925"/>
            </a:xfrm>
            <a:custGeom>
              <a:avLst/>
              <a:gdLst>
                <a:gd name="T0" fmla="*/ 0 w 74"/>
                <a:gd name="T1" fmla="*/ 8 h 102"/>
                <a:gd name="T2" fmla="*/ 0 w 74"/>
                <a:gd name="T3" fmla="*/ 0 h 102"/>
                <a:gd name="T4" fmla="*/ 74 w 74"/>
                <a:gd name="T5" fmla="*/ 0 h 102"/>
                <a:gd name="T6" fmla="*/ 74 w 74"/>
                <a:gd name="T7" fmla="*/ 8 h 102"/>
                <a:gd name="T8" fmla="*/ 42 w 74"/>
                <a:gd name="T9" fmla="*/ 8 h 102"/>
                <a:gd name="T10" fmla="*/ 42 w 74"/>
                <a:gd name="T11" fmla="*/ 102 h 102"/>
                <a:gd name="T12" fmla="*/ 32 w 74"/>
                <a:gd name="T13" fmla="*/ 102 h 102"/>
                <a:gd name="T14" fmla="*/ 32 w 74"/>
                <a:gd name="T15" fmla="*/ 8 h 102"/>
                <a:gd name="T16" fmla="*/ 0 w 74"/>
                <a:gd name="T17" fmla="*/ 8 h 102"/>
                <a:gd name="T18" fmla="*/ 0 w 74"/>
                <a:gd name="T19" fmla="*/ 8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4" h="102">
                  <a:moveTo>
                    <a:pt x="0" y="8"/>
                  </a:moveTo>
                  <a:lnTo>
                    <a:pt x="0" y="0"/>
                  </a:lnTo>
                  <a:lnTo>
                    <a:pt x="74" y="0"/>
                  </a:lnTo>
                  <a:lnTo>
                    <a:pt x="74" y="8"/>
                  </a:lnTo>
                  <a:lnTo>
                    <a:pt x="42" y="8"/>
                  </a:lnTo>
                  <a:lnTo>
                    <a:pt x="42" y="102"/>
                  </a:lnTo>
                  <a:lnTo>
                    <a:pt x="32" y="102"/>
                  </a:lnTo>
                  <a:lnTo>
                    <a:pt x="32" y="8"/>
                  </a:lnTo>
                  <a:lnTo>
                    <a:pt x="0" y="8"/>
                  </a:lnTo>
                  <a:lnTo>
                    <a:pt x="0" y="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1" name="Freeform 254"/>
            <p:cNvSpPr/>
            <p:nvPr/>
          </p:nvSpPr>
          <p:spPr bwMode="auto">
            <a:xfrm>
              <a:off x="7172325" y="-1485900"/>
              <a:ext cx="298450" cy="544513"/>
            </a:xfrm>
            <a:custGeom>
              <a:avLst/>
              <a:gdLst>
                <a:gd name="T0" fmla="*/ 0 w 188"/>
                <a:gd name="T1" fmla="*/ 0 h 343"/>
                <a:gd name="T2" fmla="*/ 0 w 188"/>
                <a:gd name="T3" fmla="*/ 343 h 343"/>
                <a:gd name="T4" fmla="*/ 188 w 188"/>
                <a:gd name="T5" fmla="*/ 0 h 343"/>
                <a:gd name="T6" fmla="*/ 0 w 188"/>
                <a:gd name="T7" fmla="*/ 0 h 343"/>
                <a:gd name="T8" fmla="*/ 0 w 188"/>
                <a:gd name="T9" fmla="*/ 0 h 343"/>
              </a:gdLst>
              <a:ahLst/>
              <a:cxnLst>
                <a:cxn ang="0">
                  <a:pos x="T0" y="T1"/>
                </a:cxn>
                <a:cxn ang="0">
                  <a:pos x="T2" y="T3"/>
                </a:cxn>
                <a:cxn ang="0">
                  <a:pos x="T4" y="T5"/>
                </a:cxn>
                <a:cxn ang="0">
                  <a:pos x="T6" y="T7"/>
                </a:cxn>
                <a:cxn ang="0">
                  <a:pos x="T8" y="T9"/>
                </a:cxn>
              </a:cxnLst>
              <a:rect l="0" t="0" r="r" b="b"/>
              <a:pathLst>
                <a:path w="188" h="343">
                  <a:moveTo>
                    <a:pt x="0" y="0"/>
                  </a:moveTo>
                  <a:lnTo>
                    <a:pt x="0" y="343"/>
                  </a:lnTo>
                  <a:lnTo>
                    <a:pt x="188"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2" name="Freeform 255"/>
            <p:cNvSpPr/>
            <p:nvPr/>
          </p:nvSpPr>
          <p:spPr bwMode="auto">
            <a:xfrm>
              <a:off x="7305675" y="-1446213"/>
              <a:ext cx="425450" cy="504825"/>
            </a:xfrm>
            <a:custGeom>
              <a:avLst/>
              <a:gdLst>
                <a:gd name="T0" fmla="*/ 157 w 268"/>
                <a:gd name="T1" fmla="*/ 0 h 318"/>
                <a:gd name="T2" fmla="*/ 105 w 268"/>
                <a:gd name="T3" fmla="*/ 93 h 318"/>
                <a:gd name="T4" fmla="*/ 146 w 268"/>
                <a:gd name="T5" fmla="*/ 151 h 318"/>
                <a:gd name="T6" fmla="*/ 61 w 268"/>
                <a:gd name="T7" fmla="*/ 176 h 318"/>
                <a:gd name="T8" fmla="*/ 0 w 268"/>
                <a:gd name="T9" fmla="*/ 283 h 318"/>
                <a:gd name="T10" fmla="*/ 119 w 268"/>
                <a:gd name="T11" fmla="*/ 241 h 318"/>
                <a:gd name="T12" fmla="*/ 173 w 268"/>
                <a:gd name="T13" fmla="*/ 318 h 318"/>
                <a:gd name="T14" fmla="*/ 164 w 268"/>
                <a:gd name="T15" fmla="*/ 227 h 318"/>
                <a:gd name="T16" fmla="*/ 268 w 268"/>
                <a:gd name="T17" fmla="*/ 191 h 318"/>
                <a:gd name="T18" fmla="*/ 157 w 268"/>
                <a:gd name="T19" fmla="*/ 0 h 318"/>
                <a:gd name="T20" fmla="*/ 157 w 268"/>
                <a:gd name="T21" fmla="*/ 0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8" h="318">
                  <a:moveTo>
                    <a:pt x="157" y="0"/>
                  </a:moveTo>
                  <a:lnTo>
                    <a:pt x="105" y="93"/>
                  </a:lnTo>
                  <a:lnTo>
                    <a:pt x="146" y="151"/>
                  </a:lnTo>
                  <a:lnTo>
                    <a:pt x="61" y="176"/>
                  </a:lnTo>
                  <a:lnTo>
                    <a:pt x="0" y="283"/>
                  </a:lnTo>
                  <a:lnTo>
                    <a:pt x="119" y="241"/>
                  </a:lnTo>
                  <a:lnTo>
                    <a:pt x="173" y="318"/>
                  </a:lnTo>
                  <a:lnTo>
                    <a:pt x="164" y="227"/>
                  </a:lnTo>
                  <a:lnTo>
                    <a:pt x="268" y="191"/>
                  </a:lnTo>
                  <a:lnTo>
                    <a:pt x="157" y="0"/>
                  </a:lnTo>
                  <a:lnTo>
                    <a:pt x="157"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3" name="Freeform 256"/>
            <p:cNvSpPr>
              <a:spLocks noEditPoints="1"/>
            </p:cNvSpPr>
            <p:nvPr/>
          </p:nvSpPr>
          <p:spPr bwMode="auto">
            <a:xfrm>
              <a:off x="699770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35 w 48"/>
                <a:gd name="T21" fmla="*/ 27 h 48"/>
                <a:gd name="T22" fmla="*/ 48 w 48"/>
                <a:gd name="T23" fmla="*/ 48 h 48"/>
                <a:gd name="T24" fmla="*/ 46 w 48"/>
                <a:gd name="T25" fmla="*/ 48 h 48"/>
                <a:gd name="T26" fmla="*/ 33 w 48"/>
                <a:gd name="T27" fmla="*/ 27 h 48"/>
                <a:gd name="T28" fmla="*/ 2 w 48"/>
                <a:gd name="T29" fmla="*/ 27 h 48"/>
                <a:gd name="T30" fmla="*/ 2 w 48"/>
                <a:gd name="T31" fmla="*/ 48 h 48"/>
                <a:gd name="T32" fmla="*/ 0 w 48"/>
                <a:gd name="T33" fmla="*/ 48 h 48"/>
                <a:gd name="T34" fmla="*/ 0 w 48"/>
                <a:gd name="T35" fmla="*/ 0 h 48"/>
                <a:gd name="T36" fmla="*/ 39 w 48"/>
                <a:gd name="T37" fmla="*/ 24 h 48"/>
                <a:gd name="T38" fmla="*/ 43 w 48"/>
                <a:gd name="T39" fmla="*/ 22 h 48"/>
                <a:gd name="T40" fmla="*/ 45 w 48"/>
                <a:gd name="T41" fmla="*/ 18 h 48"/>
                <a:gd name="T42" fmla="*/ 46 w 48"/>
                <a:gd name="T43" fmla="*/ 13 h 48"/>
                <a:gd name="T44" fmla="*/ 45 w 48"/>
                <a:gd name="T45" fmla="*/ 9 h 48"/>
                <a:gd name="T46" fmla="*/ 43 w 48"/>
                <a:gd name="T47" fmla="*/ 6 h 48"/>
                <a:gd name="T48" fmla="*/ 39 w 48"/>
                <a:gd name="T49" fmla="*/ 3 h 48"/>
                <a:gd name="T50" fmla="*/ 35 w 48"/>
                <a:gd name="T51" fmla="*/ 2 h 48"/>
                <a:gd name="T52" fmla="*/ 2 w 48"/>
                <a:gd name="T53" fmla="*/ 2 h 48"/>
                <a:gd name="T54" fmla="*/ 2 w 48"/>
                <a:gd name="T55" fmla="*/ 25 h 48"/>
                <a:gd name="T56" fmla="*/ 35 w 48"/>
                <a:gd name="T57" fmla="*/ 25 h 48"/>
                <a:gd name="T58" fmla="*/ 39 w 48"/>
                <a:gd name="T59"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4" name="Freeform 257"/>
            <p:cNvSpPr>
              <a:spLocks noEditPoints="1"/>
            </p:cNvSpPr>
            <p:nvPr/>
          </p:nvSpPr>
          <p:spPr bwMode="auto">
            <a:xfrm>
              <a:off x="7091363" y="-628650"/>
              <a:ext cx="87312" cy="87313"/>
            </a:xfrm>
            <a:custGeom>
              <a:avLst/>
              <a:gdLst>
                <a:gd name="T0" fmla="*/ 55 w 55"/>
                <a:gd name="T1" fmla="*/ 55 h 55"/>
                <a:gd name="T2" fmla="*/ 53 w 55"/>
                <a:gd name="T3" fmla="*/ 55 h 55"/>
                <a:gd name="T4" fmla="*/ 50 w 55"/>
                <a:gd name="T5" fmla="*/ 50 h 55"/>
                <a:gd name="T6" fmla="*/ 4 w 55"/>
                <a:gd name="T7" fmla="*/ 50 h 55"/>
                <a:gd name="T8" fmla="*/ 2 w 55"/>
                <a:gd name="T9" fmla="*/ 55 h 55"/>
                <a:gd name="T10" fmla="*/ 0 w 55"/>
                <a:gd name="T11" fmla="*/ 55 h 55"/>
                <a:gd name="T12" fmla="*/ 25 w 55"/>
                <a:gd name="T13" fmla="*/ 0 h 55"/>
                <a:gd name="T14" fmla="*/ 27 w 55"/>
                <a:gd name="T15" fmla="*/ 0 h 55"/>
                <a:gd name="T16" fmla="*/ 55 w 55"/>
                <a:gd name="T17" fmla="*/ 55 h 55"/>
                <a:gd name="T18" fmla="*/ 55 w 55"/>
                <a:gd name="T19" fmla="*/ 55 h 55"/>
                <a:gd name="T20" fmla="*/ 5 w 55"/>
                <a:gd name="T21" fmla="*/ 48 h 55"/>
                <a:gd name="T22" fmla="*/ 49 w 55"/>
                <a:gd name="T23" fmla="*/ 48 h 55"/>
                <a:gd name="T24" fmla="*/ 26 w 55"/>
                <a:gd name="T25" fmla="*/ 3 h 55"/>
                <a:gd name="T26" fmla="*/ 5 w 55"/>
                <a:gd name="T27" fmla="*/ 48 h 55"/>
                <a:gd name="T28" fmla="*/ 5 w 55"/>
                <a:gd name="T29" fmla="*/ 4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 h="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5" name="Freeform 258"/>
            <p:cNvSpPr>
              <a:spLocks noEditPoints="1"/>
            </p:cNvSpPr>
            <p:nvPr/>
          </p:nvSpPr>
          <p:spPr bwMode="auto">
            <a:xfrm>
              <a:off x="718185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2 w 48"/>
                <a:gd name="T21" fmla="*/ 27 h 48"/>
                <a:gd name="T22" fmla="*/ 2 w 48"/>
                <a:gd name="T23" fmla="*/ 48 h 48"/>
                <a:gd name="T24" fmla="*/ 0 w 48"/>
                <a:gd name="T25" fmla="*/ 48 h 48"/>
                <a:gd name="T26" fmla="*/ 0 w 48"/>
                <a:gd name="T27" fmla="*/ 0 h 48"/>
                <a:gd name="T28" fmla="*/ 35 w 48"/>
                <a:gd name="T29" fmla="*/ 25 h 48"/>
                <a:gd name="T30" fmla="*/ 39 w 48"/>
                <a:gd name="T31" fmla="*/ 24 h 48"/>
                <a:gd name="T32" fmla="*/ 43 w 48"/>
                <a:gd name="T33" fmla="*/ 22 h 48"/>
                <a:gd name="T34" fmla="*/ 45 w 48"/>
                <a:gd name="T35" fmla="*/ 18 h 48"/>
                <a:gd name="T36" fmla="*/ 46 w 48"/>
                <a:gd name="T37" fmla="*/ 13 h 48"/>
                <a:gd name="T38" fmla="*/ 45 w 48"/>
                <a:gd name="T39" fmla="*/ 9 h 48"/>
                <a:gd name="T40" fmla="*/ 43 w 48"/>
                <a:gd name="T41" fmla="*/ 6 h 48"/>
                <a:gd name="T42" fmla="*/ 39 w 48"/>
                <a:gd name="T43" fmla="*/ 3 h 48"/>
                <a:gd name="T44" fmla="*/ 35 w 48"/>
                <a:gd name="T45" fmla="*/ 2 h 48"/>
                <a:gd name="T46" fmla="*/ 2 w 48"/>
                <a:gd name="T47" fmla="*/ 2 h 48"/>
                <a:gd name="T48" fmla="*/ 2 w 48"/>
                <a:gd name="T49" fmla="*/ 25 h 48"/>
                <a:gd name="T50" fmla="*/ 35 w 48"/>
                <a:gd name="T51" fmla="*/ 2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6" name="Freeform 259"/>
            <p:cNvSpPr/>
            <p:nvPr/>
          </p:nvSpPr>
          <p:spPr bwMode="auto">
            <a:xfrm>
              <a:off x="7273925" y="-628650"/>
              <a:ext cx="3175" cy="87313"/>
            </a:xfrm>
            <a:custGeom>
              <a:avLst/>
              <a:gdLst>
                <a:gd name="T0" fmla="*/ 0 w 2"/>
                <a:gd name="T1" fmla="*/ 0 h 55"/>
                <a:gd name="T2" fmla="*/ 0 w 2"/>
                <a:gd name="T3" fmla="*/ 55 h 55"/>
                <a:gd name="T4" fmla="*/ 2 w 2"/>
                <a:gd name="T5" fmla="*/ 55 h 55"/>
                <a:gd name="T6" fmla="*/ 2 w 2"/>
                <a:gd name="T7" fmla="*/ 0 h 55"/>
                <a:gd name="T8" fmla="*/ 0 w 2"/>
                <a:gd name="T9" fmla="*/ 0 h 55"/>
                <a:gd name="T10" fmla="*/ 0 w 2"/>
                <a:gd name="T11" fmla="*/ 0 h 55"/>
              </a:gdLst>
              <a:ahLst/>
              <a:cxnLst>
                <a:cxn ang="0">
                  <a:pos x="T0" y="T1"/>
                </a:cxn>
                <a:cxn ang="0">
                  <a:pos x="T2" y="T3"/>
                </a:cxn>
                <a:cxn ang="0">
                  <a:pos x="T4" y="T5"/>
                </a:cxn>
                <a:cxn ang="0">
                  <a:pos x="T6" y="T7"/>
                </a:cxn>
                <a:cxn ang="0">
                  <a:pos x="T8" y="T9"/>
                </a:cxn>
                <a:cxn ang="0">
                  <a:pos x="T10" y="T11"/>
                </a:cxn>
              </a:cxnLst>
              <a:rect l="0" t="0" r="r" b="b"/>
              <a:pathLst>
                <a:path w="2" h="55">
                  <a:moveTo>
                    <a:pt x="0" y="0"/>
                  </a:moveTo>
                  <a:lnTo>
                    <a:pt x="0" y="55"/>
                  </a:lnTo>
                  <a:lnTo>
                    <a:pt x="2" y="55"/>
                  </a:lnTo>
                  <a:lnTo>
                    <a:pt x="2"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7" name="Freeform 260"/>
            <p:cNvSpPr>
              <a:spLocks noEditPoints="1"/>
            </p:cNvSpPr>
            <p:nvPr/>
          </p:nvSpPr>
          <p:spPr bwMode="auto">
            <a:xfrm>
              <a:off x="7285038" y="-628650"/>
              <a:ext cx="88900" cy="87313"/>
            </a:xfrm>
            <a:custGeom>
              <a:avLst/>
              <a:gdLst>
                <a:gd name="T0" fmla="*/ 0 w 49"/>
                <a:gd name="T1" fmla="*/ 0 h 48"/>
                <a:gd name="T2" fmla="*/ 25 w 49"/>
                <a:gd name="T3" fmla="*/ 0 h 48"/>
                <a:gd name="T4" fmla="*/ 34 w 49"/>
                <a:gd name="T5" fmla="*/ 2 h 48"/>
                <a:gd name="T6" fmla="*/ 42 w 49"/>
                <a:gd name="T7" fmla="*/ 7 h 48"/>
                <a:gd name="T8" fmla="*/ 47 w 49"/>
                <a:gd name="T9" fmla="*/ 15 h 48"/>
                <a:gd name="T10" fmla="*/ 49 w 49"/>
                <a:gd name="T11" fmla="*/ 24 h 48"/>
                <a:gd name="T12" fmla="*/ 47 w 49"/>
                <a:gd name="T13" fmla="*/ 33 h 48"/>
                <a:gd name="T14" fmla="*/ 42 w 49"/>
                <a:gd name="T15" fmla="*/ 41 h 48"/>
                <a:gd name="T16" fmla="*/ 34 w 49"/>
                <a:gd name="T17" fmla="*/ 46 h 48"/>
                <a:gd name="T18" fmla="*/ 25 w 49"/>
                <a:gd name="T19" fmla="*/ 48 h 48"/>
                <a:gd name="T20" fmla="*/ 0 w 49"/>
                <a:gd name="T21" fmla="*/ 48 h 48"/>
                <a:gd name="T22" fmla="*/ 0 w 49"/>
                <a:gd name="T23" fmla="*/ 0 h 48"/>
                <a:gd name="T24" fmla="*/ 25 w 49"/>
                <a:gd name="T25" fmla="*/ 46 h 48"/>
                <a:gd name="T26" fmla="*/ 33 w 49"/>
                <a:gd name="T27" fmla="*/ 44 h 48"/>
                <a:gd name="T28" fmla="*/ 40 w 49"/>
                <a:gd name="T29" fmla="*/ 39 h 48"/>
                <a:gd name="T30" fmla="*/ 45 w 49"/>
                <a:gd name="T31" fmla="*/ 32 h 48"/>
                <a:gd name="T32" fmla="*/ 47 w 49"/>
                <a:gd name="T33" fmla="*/ 24 h 48"/>
                <a:gd name="T34" fmla="*/ 45 w 49"/>
                <a:gd name="T35" fmla="*/ 15 h 48"/>
                <a:gd name="T36" fmla="*/ 40 w 49"/>
                <a:gd name="T37" fmla="*/ 9 h 48"/>
                <a:gd name="T38" fmla="*/ 33 w 49"/>
                <a:gd name="T39" fmla="*/ 4 h 48"/>
                <a:gd name="T40" fmla="*/ 25 w 49"/>
                <a:gd name="T41" fmla="*/ 2 h 48"/>
                <a:gd name="T42" fmla="*/ 2 w 49"/>
                <a:gd name="T43" fmla="*/ 2 h 48"/>
                <a:gd name="T44" fmla="*/ 2 w 49"/>
                <a:gd name="T45" fmla="*/ 46 h 48"/>
                <a:gd name="T46" fmla="*/ 25 w 49"/>
                <a:gd name="T47" fmla="*/ 46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9" h="48">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8" name="Freeform 261"/>
            <p:cNvSpPr/>
            <p:nvPr/>
          </p:nvSpPr>
          <p:spPr bwMode="auto">
            <a:xfrm>
              <a:off x="7378700" y="-628650"/>
              <a:ext cx="88900" cy="87313"/>
            </a:xfrm>
            <a:custGeom>
              <a:avLst/>
              <a:gdLst>
                <a:gd name="T0" fmla="*/ 0 w 56"/>
                <a:gd name="T1" fmla="*/ 0 h 55"/>
                <a:gd name="T2" fmla="*/ 56 w 56"/>
                <a:gd name="T3" fmla="*/ 0 h 55"/>
                <a:gd name="T4" fmla="*/ 56 w 56"/>
                <a:gd name="T5" fmla="*/ 2 h 55"/>
                <a:gd name="T6" fmla="*/ 1 w 56"/>
                <a:gd name="T7" fmla="*/ 2 h 55"/>
                <a:gd name="T8" fmla="*/ 1 w 56"/>
                <a:gd name="T9" fmla="*/ 26 h 55"/>
                <a:gd name="T10" fmla="*/ 54 w 56"/>
                <a:gd name="T11" fmla="*/ 26 h 55"/>
                <a:gd name="T12" fmla="*/ 54 w 56"/>
                <a:gd name="T13" fmla="*/ 28 h 55"/>
                <a:gd name="T14" fmla="*/ 1 w 56"/>
                <a:gd name="T15" fmla="*/ 28 h 55"/>
                <a:gd name="T16" fmla="*/ 1 w 56"/>
                <a:gd name="T17" fmla="*/ 53 h 55"/>
                <a:gd name="T18" fmla="*/ 56 w 56"/>
                <a:gd name="T19" fmla="*/ 53 h 55"/>
                <a:gd name="T20" fmla="*/ 56 w 56"/>
                <a:gd name="T21" fmla="*/ 55 h 55"/>
                <a:gd name="T22" fmla="*/ 0 w 56"/>
                <a:gd name="T23" fmla="*/ 55 h 55"/>
                <a:gd name="T24" fmla="*/ 0 w 56"/>
                <a:gd name="T25" fmla="*/ 0 h 55"/>
                <a:gd name="T26" fmla="*/ 0 w 56"/>
                <a:gd name="T2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6" h="55">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9" name="Freeform 262"/>
            <p:cNvSpPr/>
            <p:nvPr/>
          </p:nvSpPr>
          <p:spPr bwMode="auto">
            <a:xfrm>
              <a:off x="7469188" y="-628650"/>
              <a:ext cx="171450" cy="87313"/>
            </a:xfrm>
            <a:custGeom>
              <a:avLst/>
              <a:gdLst>
                <a:gd name="T0" fmla="*/ 92 w 94"/>
                <a:gd name="T1" fmla="*/ 24 h 48"/>
                <a:gd name="T2" fmla="*/ 91 w 94"/>
                <a:gd name="T3" fmla="*/ 15 h 48"/>
                <a:gd name="T4" fmla="*/ 86 w 94"/>
                <a:gd name="T5" fmla="*/ 8 h 48"/>
                <a:gd name="T6" fmla="*/ 79 w 94"/>
                <a:gd name="T7" fmla="*/ 3 h 48"/>
                <a:gd name="T8" fmla="*/ 70 w 94"/>
                <a:gd name="T9" fmla="*/ 2 h 48"/>
                <a:gd name="T10" fmla="*/ 63 w 94"/>
                <a:gd name="T11" fmla="*/ 3 h 48"/>
                <a:gd name="T12" fmla="*/ 56 w 94"/>
                <a:gd name="T13" fmla="*/ 7 h 48"/>
                <a:gd name="T14" fmla="*/ 51 w 94"/>
                <a:gd name="T15" fmla="*/ 14 h 48"/>
                <a:gd name="T16" fmla="*/ 49 w 94"/>
                <a:gd name="T17" fmla="*/ 24 h 48"/>
                <a:gd name="T18" fmla="*/ 46 w 94"/>
                <a:gd name="T19" fmla="*/ 34 h 48"/>
                <a:gd name="T20" fmla="*/ 41 w 94"/>
                <a:gd name="T21" fmla="*/ 41 h 48"/>
                <a:gd name="T22" fmla="*/ 33 w 94"/>
                <a:gd name="T23" fmla="*/ 46 h 48"/>
                <a:gd name="T24" fmla="*/ 24 w 94"/>
                <a:gd name="T25" fmla="*/ 48 h 48"/>
                <a:gd name="T26" fmla="*/ 15 w 94"/>
                <a:gd name="T27" fmla="*/ 46 h 48"/>
                <a:gd name="T28" fmla="*/ 7 w 94"/>
                <a:gd name="T29" fmla="*/ 41 h 48"/>
                <a:gd name="T30" fmla="*/ 2 w 94"/>
                <a:gd name="T31" fmla="*/ 33 h 48"/>
                <a:gd name="T32" fmla="*/ 0 w 94"/>
                <a:gd name="T33" fmla="*/ 24 h 48"/>
                <a:gd name="T34" fmla="*/ 2 w 94"/>
                <a:gd name="T35" fmla="*/ 14 h 48"/>
                <a:gd name="T36" fmla="*/ 7 w 94"/>
                <a:gd name="T37" fmla="*/ 7 h 48"/>
                <a:gd name="T38" fmla="*/ 15 w 94"/>
                <a:gd name="T39" fmla="*/ 1 h 48"/>
                <a:gd name="T40" fmla="*/ 24 w 94"/>
                <a:gd name="T41" fmla="*/ 0 h 48"/>
                <a:gd name="T42" fmla="*/ 24 w 94"/>
                <a:gd name="T43" fmla="*/ 1 h 48"/>
                <a:gd name="T44" fmla="*/ 16 w 94"/>
                <a:gd name="T45" fmla="*/ 3 h 48"/>
                <a:gd name="T46" fmla="*/ 9 w 94"/>
                <a:gd name="T47" fmla="*/ 8 h 48"/>
                <a:gd name="T48" fmla="*/ 4 w 94"/>
                <a:gd name="T49" fmla="*/ 15 h 48"/>
                <a:gd name="T50" fmla="*/ 2 w 94"/>
                <a:gd name="T51" fmla="*/ 24 h 48"/>
                <a:gd name="T52" fmla="*/ 4 w 94"/>
                <a:gd name="T53" fmla="*/ 32 h 48"/>
                <a:gd name="T54" fmla="*/ 9 w 94"/>
                <a:gd name="T55" fmla="*/ 39 h 48"/>
                <a:gd name="T56" fmla="*/ 16 w 94"/>
                <a:gd name="T57" fmla="*/ 44 h 48"/>
                <a:gd name="T58" fmla="*/ 24 w 94"/>
                <a:gd name="T59" fmla="*/ 46 h 48"/>
                <a:gd name="T60" fmla="*/ 33 w 94"/>
                <a:gd name="T61" fmla="*/ 44 h 48"/>
                <a:gd name="T62" fmla="*/ 39 w 94"/>
                <a:gd name="T63" fmla="*/ 40 h 48"/>
                <a:gd name="T64" fmla="*/ 44 w 94"/>
                <a:gd name="T65" fmla="*/ 33 h 48"/>
                <a:gd name="T66" fmla="*/ 46 w 94"/>
                <a:gd name="T67" fmla="*/ 24 h 48"/>
                <a:gd name="T68" fmla="*/ 49 w 94"/>
                <a:gd name="T69" fmla="*/ 14 h 48"/>
                <a:gd name="T70" fmla="*/ 54 w 94"/>
                <a:gd name="T71" fmla="*/ 6 h 48"/>
                <a:gd name="T72" fmla="*/ 61 w 94"/>
                <a:gd name="T73" fmla="*/ 1 h 48"/>
                <a:gd name="T74" fmla="*/ 70 w 94"/>
                <a:gd name="T75" fmla="*/ 0 h 48"/>
                <a:gd name="T76" fmla="*/ 80 w 94"/>
                <a:gd name="T77" fmla="*/ 2 h 48"/>
                <a:gd name="T78" fmla="*/ 87 w 94"/>
                <a:gd name="T79" fmla="*/ 7 h 48"/>
                <a:gd name="T80" fmla="*/ 92 w 94"/>
                <a:gd name="T81" fmla="*/ 14 h 48"/>
                <a:gd name="T82" fmla="*/ 94 w 94"/>
                <a:gd name="T83" fmla="*/ 24 h 48"/>
                <a:gd name="T84" fmla="*/ 93 w 94"/>
                <a:gd name="T85" fmla="*/ 31 h 48"/>
                <a:gd name="T86" fmla="*/ 90 w 94"/>
                <a:gd name="T87" fmla="*/ 37 h 48"/>
                <a:gd name="T88" fmla="*/ 86 w 94"/>
                <a:gd name="T89" fmla="*/ 42 h 48"/>
                <a:gd name="T90" fmla="*/ 80 w 94"/>
                <a:gd name="T91" fmla="*/ 46 h 48"/>
                <a:gd name="T92" fmla="*/ 80 w 94"/>
                <a:gd name="T93" fmla="*/ 44 h 48"/>
                <a:gd name="T94" fmla="*/ 85 w 94"/>
                <a:gd name="T95" fmla="*/ 40 h 48"/>
                <a:gd name="T96" fmla="*/ 89 w 94"/>
                <a:gd name="T97" fmla="*/ 35 h 48"/>
                <a:gd name="T98" fmla="*/ 92 w 94"/>
                <a:gd name="T99" fmla="*/ 30 h 48"/>
                <a:gd name="T100" fmla="*/ 92 w 94"/>
                <a:gd name="T101"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4" h="48">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0" name="Freeform 263"/>
            <p:cNvSpPr/>
            <p:nvPr/>
          </p:nvSpPr>
          <p:spPr bwMode="auto">
            <a:xfrm>
              <a:off x="7645400" y="-628650"/>
              <a:ext cx="6350" cy="87313"/>
            </a:xfrm>
            <a:custGeom>
              <a:avLst/>
              <a:gdLst>
                <a:gd name="T0" fmla="*/ 0 w 4"/>
                <a:gd name="T1" fmla="*/ 0 h 55"/>
                <a:gd name="T2" fmla="*/ 0 w 4"/>
                <a:gd name="T3" fmla="*/ 55 h 55"/>
                <a:gd name="T4" fmla="*/ 4 w 4"/>
                <a:gd name="T5" fmla="*/ 55 h 55"/>
                <a:gd name="T6" fmla="*/ 4 w 4"/>
                <a:gd name="T7" fmla="*/ 0 h 55"/>
                <a:gd name="T8" fmla="*/ 0 w 4"/>
                <a:gd name="T9" fmla="*/ 0 h 55"/>
                <a:gd name="T10" fmla="*/ 0 w 4"/>
                <a:gd name="T11" fmla="*/ 0 h 55"/>
              </a:gdLst>
              <a:ahLst/>
              <a:cxnLst>
                <a:cxn ang="0">
                  <a:pos x="T0" y="T1"/>
                </a:cxn>
                <a:cxn ang="0">
                  <a:pos x="T2" y="T3"/>
                </a:cxn>
                <a:cxn ang="0">
                  <a:pos x="T4" y="T5"/>
                </a:cxn>
                <a:cxn ang="0">
                  <a:pos x="T6" y="T7"/>
                </a:cxn>
                <a:cxn ang="0">
                  <a:pos x="T8" y="T9"/>
                </a:cxn>
                <a:cxn ang="0">
                  <a:pos x="T10" y="T11"/>
                </a:cxn>
              </a:cxnLst>
              <a:rect l="0" t="0" r="r" b="b"/>
              <a:pathLst>
                <a:path w="4" h="55">
                  <a:moveTo>
                    <a:pt x="0" y="0"/>
                  </a:moveTo>
                  <a:lnTo>
                    <a:pt x="0" y="55"/>
                  </a:lnTo>
                  <a:lnTo>
                    <a:pt x="4" y="55"/>
                  </a:lnTo>
                  <a:lnTo>
                    <a:pt x="4"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1" name="Freeform 264"/>
            <p:cNvSpPr/>
            <p:nvPr/>
          </p:nvSpPr>
          <p:spPr bwMode="auto">
            <a:xfrm>
              <a:off x="7656513" y="-628650"/>
              <a:ext cx="88900" cy="87313"/>
            </a:xfrm>
            <a:custGeom>
              <a:avLst/>
              <a:gdLst>
                <a:gd name="T0" fmla="*/ 4 w 49"/>
                <a:gd name="T1" fmla="*/ 32 h 48"/>
                <a:gd name="T2" fmla="*/ 9 w 49"/>
                <a:gd name="T3" fmla="*/ 39 h 48"/>
                <a:gd name="T4" fmla="*/ 16 w 49"/>
                <a:gd name="T5" fmla="*/ 44 h 48"/>
                <a:gd name="T6" fmla="*/ 24 w 49"/>
                <a:gd name="T7" fmla="*/ 46 h 48"/>
                <a:gd name="T8" fmla="*/ 33 w 49"/>
                <a:gd name="T9" fmla="*/ 44 h 48"/>
                <a:gd name="T10" fmla="*/ 40 w 49"/>
                <a:gd name="T11" fmla="*/ 39 h 48"/>
                <a:gd name="T12" fmla="*/ 45 w 49"/>
                <a:gd name="T13" fmla="*/ 32 h 48"/>
                <a:gd name="T14" fmla="*/ 47 w 49"/>
                <a:gd name="T15" fmla="*/ 24 h 48"/>
                <a:gd name="T16" fmla="*/ 47 w 49"/>
                <a:gd name="T17" fmla="*/ 24 h 48"/>
                <a:gd name="T18" fmla="*/ 26 w 49"/>
                <a:gd name="T19" fmla="*/ 24 h 48"/>
                <a:gd name="T20" fmla="*/ 26 w 49"/>
                <a:gd name="T21" fmla="*/ 22 h 48"/>
                <a:gd name="T22" fmla="*/ 49 w 49"/>
                <a:gd name="T23" fmla="*/ 22 h 48"/>
                <a:gd name="T24" fmla="*/ 49 w 49"/>
                <a:gd name="T25" fmla="*/ 24 h 48"/>
                <a:gd name="T26" fmla="*/ 47 w 49"/>
                <a:gd name="T27" fmla="*/ 33 h 48"/>
                <a:gd name="T28" fmla="*/ 41 w 49"/>
                <a:gd name="T29" fmla="*/ 41 h 48"/>
                <a:gd name="T30" fmla="*/ 34 w 49"/>
                <a:gd name="T31" fmla="*/ 46 h 48"/>
                <a:gd name="T32" fmla="*/ 24 w 49"/>
                <a:gd name="T33" fmla="*/ 48 h 48"/>
                <a:gd name="T34" fmla="*/ 15 w 49"/>
                <a:gd name="T35" fmla="*/ 46 h 48"/>
                <a:gd name="T36" fmla="*/ 7 w 49"/>
                <a:gd name="T37" fmla="*/ 41 h 48"/>
                <a:gd name="T38" fmla="*/ 2 w 49"/>
                <a:gd name="T39" fmla="*/ 33 h 48"/>
                <a:gd name="T40" fmla="*/ 0 w 49"/>
                <a:gd name="T41" fmla="*/ 24 h 48"/>
                <a:gd name="T42" fmla="*/ 0 w 49"/>
                <a:gd name="T43" fmla="*/ 24 h 48"/>
                <a:gd name="T44" fmla="*/ 2 w 49"/>
                <a:gd name="T45" fmla="*/ 14 h 48"/>
                <a:gd name="T46" fmla="*/ 7 w 49"/>
                <a:gd name="T47" fmla="*/ 7 h 48"/>
                <a:gd name="T48" fmla="*/ 15 w 49"/>
                <a:gd name="T49" fmla="*/ 1 h 48"/>
                <a:gd name="T50" fmla="*/ 24 w 49"/>
                <a:gd name="T51" fmla="*/ 0 h 48"/>
                <a:gd name="T52" fmla="*/ 31 w 49"/>
                <a:gd name="T53" fmla="*/ 1 h 48"/>
                <a:gd name="T54" fmla="*/ 38 w 49"/>
                <a:gd name="T55" fmla="*/ 3 h 48"/>
                <a:gd name="T56" fmla="*/ 34 w 49"/>
                <a:gd name="T57" fmla="*/ 3 h 48"/>
                <a:gd name="T58" fmla="*/ 29 w 49"/>
                <a:gd name="T59" fmla="*/ 2 h 48"/>
                <a:gd name="T60" fmla="*/ 24 w 49"/>
                <a:gd name="T61" fmla="*/ 1 h 48"/>
                <a:gd name="T62" fmla="*/ 16 w 49"/>
                <a:gd name="T63" fmla="*/ 3 h 48"/>
                <a:gd name="T64" fmla="*/ 9 w 49"/>
                <a:gd name="T65" fmla="*/ 8 h 48"/>
                <a:gd name="T66" fmla="*/ 4 w 49"/>
                <a:gd name="T67" fmla="*/ 15 h 48"/>
                <a:gd name="T68" fmla="*/ 2 w 49"/>
                <a:gd name="T69" fmla="*/ 24 h 48"/>
                <a:gd name="T70" fmla="*/ 4 w 49"/>
                <a:gd name="T71"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 h="48">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2" name="Freeform 265"/>
            <p:cNvSpPr/>
            <p:nvPr/>
          </p:nvSpPr>
          <p:spPr bwMode="auto">
            <a:xfrm>
              <a:off x="7750175" y="-628650"/>
              <a:ext cx="87312" cy="87313"/>
            </a:xfrm>
            <a:custGeom>
              <a:avLst/>
              <a:gdLst>
                <a:gd name="T0" fmla="*/ 53 w 55"/>
                <a:gd name="T1" fmla="*/ 0 h 55"/>
                <a:gd name="T2" fmla="*/ 55 w 55"/>
                <a:gd name="T3" fmla="*/ 0 h 55"/>
                <a:gd name="T4" fmla="*/ 55 w 55"/>
                <a:gd name="T5" fmla="*/ 55 h 55"/>
                <a:gd name="T6" fmla="*/ 53 w 55"/>
                <a:gd name="T7" fmla="*/ 55 h 55"/>
                <a:gd name="T8" fmla="*/ 2 w 55"/>
                <a:gd name="T9" fmla="*/ 3 h 55"/>
                <a:gd name="T10" fmla="*/ 2 w 55"/>
                <a:gd name="T11" fmla="*/ 55 h 55"/>
                <a:gd name="T12" fmla="*/ 0 w 55"/>
                <a:gd name="T13" fmla="*/ 55 h 55"/>
                <a:gd name="T14" fmla="*/ 0 w 55"/>
                <a:gd name="T15" fmla="*/ 0 h 55"/>
                <a:gd name="T16" fmla="*/ 2 w 55"/>
                <a:gd name="T17" fmla="*/ 0 h 55"/>
                <a:gd name="T18" fmla="*/ 53 w 55"/>
                <a:gd name="T19" fmla="*/ 51 h 55"/>
                <a:gd name="T20" fmla="*/ 53 w 55"/>
                <a:gd name="T21" fmla="*/ 0 h 55"/>
                <a:gd name="T22" fmla="*/ 53 w 55"/>
                <a:gd name="T23"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3" name="Freeform 266"/>
            <p:cNvSpPr>
              <a:spLocks noEditPoints="1"/>
            </p:cNvSpPr>
            <p:nvPr/>
          </p:nvSpPr>
          <p:spPr bwMode="auto">
            <a:xfrm>
              <a:off x="699770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35 w 48"/>
                <a:gd name="T21" fmla="*/ 27 h 48"/>
                <a:gd name="T22" fmla="*/ 48 w 48"/>
                <a:gd name="T23" fmla="*/ 48 h 48"/>
                <a:gd name="T24" fmla="*/ 46 w 48"/>
                <a:gd name="T25" fmla="*/ 48 h 48"/>
                <a:gd name="T26" fmla="*/ 33 w 48"/>
                <a:gd name="T27" fmla="*/ 27 h 48"/>
                <a:gd name="T28" fmla="*/ 2 w 48"/>
                <a:gd name="T29" fmla="*/ 27 h 48"/>
                <a:gd name="T30" fmla="*/ 2 w 48"/>
                <a:gd name="T31" fmla="*/ 48 h 48"/>
                <a:gd name="T32" fmla="*/ 0 w 48"/>
                <a:gd name="T33" fmla="*/ 48 h 48"/>
                <a:gd name="T34" fmla="*/ 0 w 48"/>
                <a:gd name="T35" fmla="*/ 0 h 48"/>
                <a:gd name="T36" fmla="*/ 39 w 48"/>
                <a:gd name="T37" fmla="*/ 24 h 48"/>
                <a:gd name="T38" fmla="*/ 43 w 48"/>
                <a:gd name="T39" fmla="*/ 22 h 48"/>
                <a:gd name="T40" fmla="*/ 45 w 48"/>
                <a:gd name="T41" fmla="*/ 18 h 48"/>
                <a:gd name="T42" fmla="*/ 46 w 48"/>
                <a:gd name="T43" fmla="*/ 13 h 48"/>
                <a:gd name="T44" fmla="*/ 45 w 48"/>
                <a:gd name="T45" fmla="*/ 9 h 48"/>
                <a:gd name="T46" fmla="*/ 43 w 48"/>
                <a:gd name="T47" fmla="*/ 6 h 48"/>
                <a:gd name="T48" fmla="*/ 39 w 48"/>
                <a:gd name="T49" fmla="*/ 3 h 48"/>
                <a:gd name="T50" fmla="*/ 35 w 48"/>
                <a:gd name="T51" fmla="*/ 2 h 48"/>
                <a:gd name="T52" fmla="*/ 2 w 48"/>
                <a:gd name="T53" fmla="*/ 2 h 48"/>
                <a:gd name="T54" fmla="*/ 2 w 48"/>
                <a:gd name="T55" fmla="*/ 25 h 48"/>
                <a:gd name="T56" fmla="*/ 35 w 48"/>
                <a:gd name="T57" fmla="*/ 25 h 48"/>
                <a:gd name="T58" fmla="*/ 39 w 48"/>
                <a:gd name="T59"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4" name="Freeform 267"/>
            <p:cNvSpPr>
              <a:spLocks noEditPoints="1"/>
            </p:cNvSpPr>
            <p:nvPr/>
          </p:nvSpPr>
          <p:spPr bwMode="auto">
            <a:xfrm>
              <a:off x="7091363" y="-628650"/>
              <a:ext cx="87312" cy="87313"/>
            </a:xfrm>
            <a:custGeom>
              <a:avLst/>
              <a:gdLst>
                <a:gd name="T0" fmla="*/ 55 w 55"/>
                <a:gd name="T1" fmla="*/ 55 h 55"/>
                <a:gd name="T2" fmla="*/ 53 w 55"/>
                <a:gd name="T3" fmla="*/ 55 h 55"/>
                <a:gd name="T4" fmla="*/ 50 w 55"/>
                <a:gd name="T5" fmla="*/ 50 h 55"/>
                <a:gd name="T6" fmla="*/ 4 w 55"/>
                <a:gd name="T7" fmla="*/ 50 h 55"/>
                <a:gd name="T8" fmla="*/ 2 w 55"/>
                <a:gd name="T9" fmla="*/ 55 h 55"/>
                <a:gd name="T10" fmla="*/ 0 w 55"/>
                <a:gd name="T11" fmla="*/ 55 h 55"/>
                <a:gd name="T12" fmla="*/ 25 w 55"/>
                <a:gd name="T13" fmla="*/ 0 h 55"/>
                <a:gd name="T14" fmla="*/ 27 w 55"/>
                <a:gd name="T15" fmla="*/ 0 h 55"/>
                <a:gd name="T16" fmla="*/ 55 w 55"/>
                <a:gd name="T17" fmla="*/ 55 h 55"/>
                <a:gd name="T18" fmla="*/ 55 w 55"/>
                <a:gd name="T19" fmla="*/ 55 h 55"/>
                <a:gd name="T20" fmla="*/ 5 w 55"/>
                <a:gd name="T21" fmla="*/ 48 h 55"/>
                <a:gd name="T22" fmla="*/ 49 w 55"/>
                <a:gd name="T23" fmla="*/ 48 h 55"/>
                <a:gd name="T24" fmla="*/ 26 w 55"/>
                <a:gd name="T25" fmla="*/ 3 h 55"/>
                <a:gd name="T26" fmla="*/ 5 w 55"/>
                <a:gd name="T27" fmla="*/ 48 h 55"/>
                <a:gd name="T28" fmla="*/ 5 w 55"/>
                <a:gd name="T29" fmla="*/ 4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 h="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5" name="Freeform 268"/>
            <p:cNvSpPr>
              <a:spLocks noEditPoints="1"/>
            </p:cNvSpPr>
            <p:nvPr/>
          </p:nvSpPr>
          <p:spPr bwMode="auto">
            <a:xfrm>
              <a:off x="718185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2 w 48"/>
                <a:gd name="T21" fmla="*/ 27 h 48"/>
                <a:gd name="T22" fmla="*/ 2 w 48"/>
                <a:gd name="T23" fmla="*/ 48 h 48"/>
                <a:gd name="T24" fmla="*/ 0 w 48"/>
                <a:gd name="T25" fmla="*/ 48 h 48"/>
                <a:gd name="T26" fmla="*/ 0 w 48"/>
                <a:gd name="T27" fmla="*/ 0 h 48"/>
                <a:gd name="T28" fmla="*/ 35 w 48"/>
                <a:gd name="T29" fmla="*/ 25 h 48"/>
                <a:gd name="T30" fmla="*/ 39 w 48"/>
                <a:gd name="T31" fmla="*/ 24 h 48"/>
                <a:gd name="T32" fmla="*/ 43 w 48"/>
                <a:gd name="T33" fmla="*/ 22 h 48"/>
                <a:gd name="T34" fmla="*/ 45 w 48"/>
                <a:gd name="T35" fmla="*/ 18 h 48"/>
                <a:gd name="T36" fmla="*/ 46 w 48"/>
                <a:gd name="T37" fmla="*/ 13 h 48"/>
                <a:gd name="T38" fmla="*/ 45 w 48"/>
                <a:gd name="T39" fmla="*/ 9 h 48"/>
                <a:gd name="T40" fmla="*/ 43 w 48"/>
                <a:gd name="T41" fmla="*/ 6 h 48"/>
                <a:gd name="T42" fmla="*/ 39 w 48"/>
                <a:gd name="T43" fmla="*/ 3 h 48"/>
                <a:gd name="T44" fmla="*/ 35 w 48"/>
                <a:gd name="T45" fmla="*/ 2 h 48"/>
                <a:gd name="T46" fmla="*/ 2 w 48"/>
                <a:gd name="T47" fmla="*/ 2 h 48"/>
                <a:gd name="T48" fmla="*/ 2 w 48"/>
                <a:gd name="T49" fmla="*/ 25 h 48"/>
                <a:gd name="T50" fmla="*/ 35 w 48"/>
                <a:gd name="T51" fmla="*/ 2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6" name="Freeform 269"/>
            <p:cNvSpPr/>
            <p:nvPr/>
          </p:nvSpPr>
          <p:spPr bwMode="auto">
            <a:xfrm>
              <a:off x="7273925" y="-628650"/>
              <a:ext cx="3175" cy="87313"/>
            </a:xfrm>
            <a:custGeom>
              <a:avLst/>
              <a:gdLst>
                <a:gd name="T0" fmla="*/ 0 w 2"/>
                <a:gd name="T1" fmla="*/ 0 h 55"/>
                <a:gd name="T2" fmla="*/ 0 w 2"/>
                <a:gd name="T3" fmla="*/ 55 h 55"/>
                <a:gd name="T4" fmla="*/ 2 w 2"/>
                <a:gd name="T5" fmla="*/ 55 h 55"/>
                <a:gd name="T6" fmla="*/ 2 w 2"/>
                <a:gd name="T7" fmla="*/ 0 h 55"/>
                <a:gd name="T8" fmla="*/ 0 w 2"/>
                <a:gd name="T9" fmla="*/ 0 h 55"/>
                <a:gd name="T10" fmla="*/ 0 w 2"/>
                <a:gd name="T11" fmla="*/ 0 h 55"/>
              </a:gdLst>
              <a:ahLst/>
              <a:cxnLst>
                <a:cxn ang="0">
                  <a:pos x="T0" y="T1"/>
                </a:cxn>
                <a:cxn ang="0">
                  <a:pos x="T2" y="T3"/>
                </a:cxn>
                <a:cxn ang="0">
                  <a:pos x="T4" y="T5"/>
                </a:cxn>
                <a:cxn ang="0">
                  <a:pos x="T6" y="T7"/>
                </a:cxn>
                <a:cxn ang="0">
                  <a:pos x="T8" y="T9"/>
                </a:cxn>
                <a:cxn ang="0">
                  <a:pos x="T10" y="T11"/>
                </a:cxn>
              </a:cxnLst>
              <a:rect l="0" t="0" r="r" b="b"/>
              <a:pathLst>
                <a:path w="2" h="55">
                  <a:moveTo>
                    <a:pt x="0" y="0"/>
                  </a:moveTo>
                  <a:lnTo>
                    <a:pt x="0" y="55"/>
                  </a:lnTo>
                  <a:lnTo>
                    <a:pt x="2" y="55"/>
                  </a:lnTo>
                  <a:lnTo>
                    <a:pt x="2"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7" name="Freeform 270"/>
            <p:cNvSpPr>
              <a:spLocks noEditPoints="1"/>
            </p:cNvSpPr>
            <p:nvPr/>
          </p:nvSpPr>
          <p:spPr bwMode="auto">
            <a:xfrm>
              <a:off x="7285038" y="-628650"/>
              <a:ext cx="88900" cy="87313"/>
            </a:xfrm>
            <a:custGeom>
              <a:avLst/>
              <a:gdLst>
                <a:gd name="T0" fmla="*/ 0 w 49"/>
                <a:gd name="T1" fmla="*/ 0 h 48"/>
                <a:gd name="T2" fmla="*/ 25 w 49"/>
                <a:gd name="T3" fmla="*/ 0 h 48"/>
                <a:gd name="T4" fmla="*/ 34 w 49"/>
                <a:gd name="T5" fmla="*/ 2 h 48"/>
                <a:gd name="T6" fmla="*/ 42 w 49"/>
                <a:gd name="T7" fmla="*/ 7 h 48"/>
                <a:gd name="T8" fmla="*/ 47 w 49"/>
                <a:gd name="T9" fmla="*/ 15 h 48"/>
                <a:gd name="T10" fmla="*/ 49 w 49"/>
                <a:gd name="T11" fmla="*/ 24 h 48"/>
                <a:gd name="T12" fmla="*/ 47 w 49"/>
                <a:gd name="T13" fmla="*/ 33 h 48"/>
                <a:gd name="T14" fmla="*/ 42 w 49"/>
                <a:gd name="T15" fmla="*/ 41 h 48"/>
                <a:gd name="T16" fmla="*/ 34 w 49"/>
                <a:gd name="T17" fmla="*/ 46 h 48"/>
                <a:gd name="T18" fmla="*/ 25 w 49"/>
                <a:gd name="T19" fmla="*/ 48 h 48"/>
                <a:gd name="T20" fmla="*/ 0 w 49"/>
                <a:gd name="T21" fmla="*/ 48 h 48"/>
                <a:gd name="T22" fmla="*/ 0 w 49"/>
                <a:gd name="T23" fmla="*/ 0 h 48"/>
                <a:gd name="T24" fmla="*/ 25 w 49"/>
                <a:gd name="T25" fmla="*/ 46 h 48"/>
                <a:gd name="T26" fmla="*/ 33 w 49"/>
                <a:gd name="T27" fmla="*/ 44 h 48"/>
                <a:gd name="T28" fmla="*/ 40 w 49"/>
                <a:gd name="T29" fmla="*/ 39 h 48"/>
                <a:gd name="T30" fmla="*/ 45 w 49"/>
                <a:gd name="T31" fmla="*/ 32 h 48"/>
                <a:gd name="T32" fmla="*/ 47 w 49"/>
                <a:gd name="T33" fmla="*/ 24 h 48"/>
                <a:gd name="T34" fmla="*/ 45 w 49"/>
                <a:gd name="T35" fmla="*/ 15 h 48"/>
                <a:gd name="T36" fmla="*/ 40 w 49"/>
                <a:gd name="T37" fmla="*/ 9 h 48"/>
                <a:gd name="T38" fmla="*/ 33 w 49"/>
                <a:gd name="T39" fmla="*/ 4 h 48"/>
                <a:gd name="T40" fmla="*/ 25 w 49"/>
                <a:gd name="T41" fmla="*/ 2 h 48"/>
                <a:gd name="T42" fmla="*/ 2 w 49"/>
                <a:gd name="T43" fmla="*/ 2 h 48"/>
                <a:gd name="T44" fmla="*/ 2 w 49"/>
                <a:gd name="T45" fmla="*/ 46 h 48"/>
                <a:gd name="T46" fmla="*/ 25 w 49"/>
                <a:gd name="T47" fmla="*/ 46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9" h="48">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8" name="Freeform 271"/>
            <p:cNvSpPr/>
            <p:nvPr/>
          </p:nvSpPr>
          <p:spPr bwMode="auto">
            <a:xfrm>
              <a:off x="7378700" y="-628650"/>
              <a:ext cx="88900" cy="87313"/>
            </a:xfrm>
            <a:custGeom>
              <a:avLst/>
              <a:gdLst>
                <a:gd name="T0" fmla="*/ 0 w 56"/>
                <a:gd name="T1" fmla="*/ 0 h 55"/>
                <a:gd name="T2" fmla="*/ 56 w 56"/>
                <a:gd name="T3" fmla="*/ 0 h 55"/>
                <a:gd name="T4" fmla="*/ 56 w 56"/>
                <a:gd name="T5" fmla="*/ 2 h 55"/>
                <a:gd name="T6" fmla="*/ 1 w 56"/>
                <a:gd name="T7" fmla="*/ 2 h 55"/>
                <a:gd name="T8" fmla="*/ 1 w 56"/>
                <a:gd name="T9" fmla="*/ 26 h 55"/>
                <a:gd name="T10" fmla="*/ 54 w 56"/>
                <a:gd name="T11" fmla="*/ 26 h 55"/>
                <a:gd name="T12" fmla="*/ 54 w 56"/>
                <a:gd name="T13" fmla="*/ 28 h 55"/>
                <a:gd name="T14" fmla="*/ 1 w 56"/>
                <a:gd name="T15" fmla="*/ 28 h 55"/>
                <a:gd name="T16" fmla="*/ 1 w 56"/>
                <a:gd name="T17" fmla="*/ 53 h 55"/>
                <a:gd name="T18" fmla="*/ 56 w 56"/>
                <a:gd name="T19" fmla="*/ 53 h 55"/>
                <a:gd name="T20" fmla="*/ 56 w 56"/>
                <a:gd name="T21" fmla="*/ 55 h 55"/>
                <a:gd name="T22" fmla="*/ 0 w 56"/>
                <a:gd name="T23" fmla="*/ 55 h 55"/>
                <a:gd name="T24" fmla="*/ 0 w 56"/>
                <a:gd name="T25" fmla="*/ 0 h 55"/>
                <a:gd name="T26" fmla="*/ 0 w 56"/>
                <a:gd name="T2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6" h="55">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9" name="Freeform 272"/>
            <p:cNvSpPr/>
            <p:nvPr/>
          </p:nvSpPr>
          <p:spPr bwMode="auto">
            <a:xfrm>
              <a:off x="7469188" y="-628650"/>
              <a:ext cx="171450" cy="87313"/>
            </a:xfrm>
            <a:custGeom>
              <a:avLst/>
              <a:gdLst>
                <a:gd name="T0" fmla="*/ 92 w 94"/>
                <a:gd name="T1" fmla="*/ 24 h 48"/>
                <a:gd name="T2" fmla="*/ 91 w 94"/>
                <a:gd name="T3" fmla="*/ 15 h 48"/>
                <a:gd name="T4" fmla="*/ 86 w 94"/>
                <a:gd name="T5" fmla="*/ 8 h 48"/>
                <a:gd name="T6" fmla="*/ 79 w 94"/>
                <a:gd name="T7" fmla="*/ 3 h 48"/>
                <a:gd name="T8" fmla="*/ 70 w 94"/>
                <a:gd name="T9" fmla="*/ 2 h 48"/>
                <a:gd name="T10" fmla="*/ 63 w 94"/>
                <a:gd name="T11" fmla="*/ 3 h 48"/>
                <a:gd name="T12" fmla="*/ 56 w 94"/>
                <a:gd name="T13" fmla="*/ 7 h 48"/>
                <a:gd name="T14" fmla="*/ 51 w 94"/>
                <a:gd name="T15" fmla="*/ 14 h 48"/>
                <a:gd name="T16" fmla="*/ 49 w 94"/>
                <a:gd name="T17" fmla="*/ 24 h 48"/>
                <a:gd name="T18" fmla="*/ 46 w 94"/>
                <a:gd name="T19" fmla="*/ 34 h 48"/>
                <a:gd name="T20" fmla="*/ 41 w 94"/>
                <a:gd name="T21" fmla="*/ 41 h 48"/>
                <a:gd name="T22" fmla="*/ 33 w 94"/>
                <a:gd name="T23" fmla="*/ 46 h 48"/>
                <a:gd name="T24" fmla="*/ 24 w 94"/>
                <a:gd name="T25" fmla="*/ 48 h 48"/>
                <a:gd name="T26" fmla="*/ 15 w 94"/>
                <a:gd name="T27" fmla="*/ 46 h 48"/>
                <a:gd name="T28" fmla="*/ 7 w 94"/>
                <a:gd name="T29" fmla="*/ 41 h 48"/>
                <a:gd name="T30" fmla="*/ 2 w 94"/>
                <a:gd name="T31" fmla="*/ 33 h 48"/>
                <a:gd name="T32" fmla="*/ 0 w 94"/>
                <a:gd name="T33" fmla="*/ 24 h 48"/>
                <a:gd name="T34" fmla="*/ 2 w 94"/>
                <a:gd name="T35" fmla="*/ 14 h 48"/>
                <a:gd name="T36" fmla="*/ 7 w 94"/>
                <a:gd name="T37" fmla="*/ 7 h 48"/>
                <a:gd name="T38" fmla="*/ 15 w 94"/>
                <a:gd name="T39" fmla="*/ 1 h 48"/>
                <a:gd name="T40" fmla="*/ 24 w 94"/>
                <a:gd name="T41" fmla="*/ 0 h 48"/>
                <a:gd name="T42" fmla="*/ 24 w 94"/>
                <a:gd name="T43" fmla="*/ 1 h 48"/>
                <a:gd name="T44" fmla="*/ 16 w 94"/>
                <a:gd name="T45" fmla="*/ 3 h 48"/>
                <a:gd name="T46" fmla="*/ 9 w 94"/>
                <a:gd name="T47" fmla="*/ 8 h 48"/>
                <a:gd name="T48" fmla="*/ 4 w 94"/>
                <a:gd name="T49" fmla="*/ 15 h 48"/>
                <a:gd name="T50" fmla="*/ 2 w 94"/>
                <a:gd name="T51" fmla="*/ 24 h 48"/>
                <a:gd name="T52" fmla="*/ 4 w 94"/>
                <a:gd name="T53" fmla="*/ 32 h 48"/>
                <a:gd name="T54" fmla="*/ 9 w 94"/>
                <a:gd name="T55" fmla="*/ 39 h 48"/>
                <a:gd name="T56" fmla="*/ 16 w 94"/>
                <a:gd name="T57" fmla="*/ 44 h 48"/>
                <a:gd name="T58" fmla="*/ 24 w 94"/>
                <a:gd name="T59" fmla="*/ 46 h 48"/>
                <a:gd name="T60" fmla="*/ 33 w 94"/>
                <a:gd name="T61" fmla="*/ 44 h 48"/>
                <a:gd name="T62" fmla="*/ 39 w 94"/>
                <a:gd name="T63" fmla="*/ 40 h 48"/>
                <a:gd name="T64" fmla="*/ 44 w 94"/>
                <a:gd name="T65" fmla="*/ 33 h 48"/>
                <a:gd name="T66" fmla="*/ 46 w 94"/>
                <a:gd name="T67" fmla="*/ 24 h 48"/>
                <a:gd name="T68" fmla="*/ 49 w 94"/>
                <a:gd name="T69" fmla="*/ 14 h 48"/>
                <a:gd name="T70" fmla="*/ 54 w 94"/>
                <a:gd name="T71" fmla="*/ 6 h 48"/>
                <a:gd name="T72" fmla="*/ 61 w 94"/>
                <a:gd name="T73" fmla="*/ 1 h 48"/>
                <a:gd name="T74" fmla="*/ 70 w 94"/>
                <a:gd name="T75" fmla="*/ 0 h 48"/>
                <a:gd name="T76" fmla="*/ 80 w 94"/>
                <a:gd name="T77" fmla="*/ 2 h 48"/>
                <a:gd name="T78" fmla="*/ 87 w 94"/>
                <a:gd name="T79" fmla="*/ 7 h 48"/>
                <a:gd name="T80" fmla="*/ 92 w 94"/>
                <a:gd name="T81" fmla="*/ 14 h 48"/>
                <a:gd name="T82" fmla="*/ 94 w 94"/>
                <a:gd name="T83" fmla="*/ 24 h 48"/>
                <a:gd name="T84" fmla="*/ 93 w 94"/>
                <a:gd name="T85" fmla="*/ 31 h 48"/>
                <a:gd name="T86" fmla="*/ 90 w 94"/>
                <a:gd name="T87" fmla="*/ 37 h 48"/>
                <a:gd name="T88" fmla="*/ 86 w 94"/>
                <a:gd name="T89" fmla="*/ 42 h 48"/>
                <a:gd name="T90" fmla="*/ 80 w 94"/>
                <a:gd name="T91" fmla="*/ 46 h 48"/>
                <a:gd name="T92" fmla="*/ 80 w 94"/>
                <a:gd name="T93" fmla="*/ 44 h 48"/>
                <a:gd name="T94" fmla="*/ 85 w 94"/>
                <a:gd name="T95" fmla="*/ 40 h 48"/>
                <a:gd name="T96" fmla="*/ 89 w 94"/>
                <a:gd name="T97" fmla="*/ 35 h 48"/>
                <a:gd name="T98" fmla="*/ 92 w 94"/>
                <a:gd name="T99" fmla="*/ 30 h 48"/>
                <a:gd name="T100" fmla="*/ 92 w 94"/>
                <a:gd name="T101"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4" h="48">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0" name="Freeform 273"/>
            <p:cNvSpPr/>
            <p:nvPr/>
          </p:nvSpPr>
          <p:spPr bwMode="auto">
            <a:xfrm>
              <a:off x="7645400" y="-628650"/>
              <a:ext cx="6350" cy="87313"/>
            </a:xfrm>
            <a:custGeom>
              <a:avLst/>
              <a:gdLst>
                <a:gd name="T0" fmla="*/ 0 w 4"/>
                <a:gd name="T1" fmla="*/ 0 h 55"/>
                <a:gd name="T2" fmla="*/ 0 w 4"/>
                <a:gd name="T3" fmla="*/ 55 h 55"/>
                <a:gd name="T4" fmla="*/ 4 w 4"/>
                <a:gd name="T5" fmla="*/ 55 h 55"/>
                <a:gd name="T6" fmla="*/ 4 w 4"/>
                <a:gd name="T7" fmla="*/ 0 h 55"/>
                <a:gd name="T8" fmla="*/ 0 w 4"/>
                <a:gd name="T9" fmla="*/ 0 h 55"/>
                <a:gd name="T10" fmla="*/ 0 w 4"/>
                <a:gd name="T11" fmla="*/ 0 h 55"/>
              </a:gdLst>
              <a:ahLst/>
              <a:cxnLst>
                <a:cxn ang="0">
                  <a:pos x="T0" y="T1"/>
                </a:cxn>
                <a:cxn ang="0">
                  <a:pos x="T2" y="T3"/>
                </a:cxn>
                <a:cxn ang="0">
                  <a:pos x="T4" y="T5"/>
                </a:cxn>
                <a:cxn ang="0">
                  <a:pos x="T6" y="T7"/>
                </a:cxn>
                <a:cxn ang="0">
                  <a:pos x="T8" y="T9"/>
                </a:cxn>
                <a:cxn ang="0">
                  <a:pos x="T10" y="T11"/>
                </a:cxn>
              </a:cxnLst>
              <a:rect l="0" t="0" r="r" b="b"/>
              <a:pathLst>
                <a:path w="4" h="55">
                  <a:moveTo>
                    <a:pt x="0" y="0"/>
                  </a:moveTo>
                  <a:lnTo>
                    <a:pt x="0" y="55"/>
                  </a:lnTo>
                  <a:lnTo>
                    <a:pt x="4" y="55"/>
                  </a:lnTo>
                  <a:lnTo>
                    <a:pt x="4"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1" name="Freeform 274"/>
            <p:cNvSpPr/>
            <p:nvPr/>
          </p:nvSpPr>
          <p:spPr bwMode="auto">
            <a:xfrm>
              <a:off x="7656513" y="-628650"/>
              <a:ext cx="88900" cy="87313"/>
            </a:xfrm>
            <a:custGeom>
              <a:avLst/>
              <a:gdLst>
                <a:gd name="T0" fmla="*/ 4 w 49"/>
                <a:gd name="T1" fmla="*/ 32 h 48"/>
                <a:gd name="T2" fmla="*/ 9 w 49"/>
                <a:gd name="T3" fmla="*/ 39 h 48"/>
                <a:gd name="T4" fmla="*/ 16 w 49"/>
                <a:gd name="T5" fmla="*/ 44 h 48"/>
                <a:gd name="T6" fmla="*/ 24 w 49"/>
                <a:gd name="T7" fmla="*/ 46 h 48"/>
                <a:gd name="T8" fmla="*/ 33 w 49"/>
                <a:gd name="T9" fmla="*/ 44 h 48"/>
                <a:gd name="T10" fmla="*/ 40 w 49"/>
                <a:gd name="T11" fmla="*/ 39 h 48"/>
                <a:gd name="T12" fmla="*/ 45 w 49"/>
                <a:gd name="T13" fmla="*/ 32 h 48"/>
                <a:gd name="T14" fmla="*/ 47 w 49"/>
                <a:gd name="T15" fmla="*/ 24 h 48"/>
                <a:gd name="T16" fmla="*/ 47 w 49"/>
                <a:gd name="T17" fmla="*/ 24 h 48"/>
                <a:gd name="T18" fmla="*/ 26 w 49"/>
                <a:gd name="T19" fmla="*/ 24 h 48"/>
                <a:gd name="T20" fmla="*/ 26 w 49"/>
                <a:gd name="T21" fmla="*/ 22 h 48"/>
                <a:gd name="T22" fmla="*/ 49 w 49"/>
                <a:gd name="T23" fmla="*/ 22 h 48"/>
                <a:gd name="T24" fmla="*/ 49 w 49"/>
                <a:gd name="T25" fmla="*/ 24 h 48"/>
                <a:gd name="T26" fmla="*/ 47 w 49"/>
                <a:gd name="T27" fmla="*/ 33 h 48"/>
                <a:gd name="T28" fmla="*/ 41 w 49"/>
                <a:gd name="T29" fmla="*/ 41 h 48"/>
                <a:gd name="T30" fmla="*/ 34 w 49"/>
                <a:gd name="T31" fmla="*/ 46 h 48"/>
                <a:gd name="T32" fmla="*/ 24 w 49"/>
                <a:gd name="T33" fmla="*/ 48 h 48"/>
                <a:gd name="T34" fmla="*/ 15 w 49"/>
                <a:gd name="T35" fmla="*/ 46 h 48"/>
                <a:gd name="T36" fmla="*/ 7 w 49"/>
                <a:gd name="T37" fmla="*/ 41 h 48"/>
                <a:gd name="T38" fmla="*/ 2 w 49"/>
                <a:gd name="T39" fmla="*/ 33 h 48"/>
                <a:gd name="T40" fmla="*/ 0 w 49"/>
                <a:gd name="T41" fmla="*/ 24 h 48"/>
                <a:gd name="T42" fmla="*/ 0 w 49"/>
                <a:gd name="T43" fmla="*/ 24 h 48"/>
                <a:gd name="T44" fmla="*/ 2 w 49"/>
                <a:gd name="T45" fmla="*/ 14 h 48"/>
                <a:gd name="T46" fmla="*/ 7 w 49"/>
                <a:gd name="T47" fmla="*/ 7 h 48"/>
                <a:gd name="T48" fmla="*/ 15 w 49"/>
                <a:gd name="T49" fmla="*/ 1 h 48"/>
                <a:gd name="T50" fmla="*/ 24 w 49"/>
                <a:gd name="T51" fmla="*/ 0 h 48"/>
                <a:gd name="T52" fmla="*/ 31 w 49"/>
                <a:gd name="T53" fmla="*/ 1 h 48"/>
                <a:gd name="T54" fmla="*/ 38 w 49"/>
                <a:gd name="T55" fmla="*/ 3 h 48"/>
                <a:gd name="T56" fmla="*/ 34 w 49"/>
                <a:gd name="T57" fmla="*/ 3 h 48"/>
                <a:gd name="T58" fmla="*/ 29 w 49"/>
                <a:gd name="T59" fmla="*/ 2 h 48"/>
                <a:gd name="T60" fmla="*/ 24 w 49"/>
                <a:gd name="T61" fmla="*/ 1 h 48"/>
                <a:gd name="T62" fmla="*/ 16 w 49"/>
                <a:gd name="T63" fmla="*/ 3 h 48"/>
                <a:gd name="T64" fmla="*/ 9 w 49"/>
                <a:gd name="T65" fmla="*/ 8 h 48"/>
                <a:gd name="T66" fmla="*/ 4 w 49"/>
                <a:gd name="T67" fmla="*/ 15 h 48"/>
                <a:gd name="T68" fmla="*/ 2 w 49"/>
                <a:gd name="T69" fmla="*/ 24 h 48"/>
                <a:gd name="T70" fmla="*/ 4 w 49"/>
                <a:gd name="T71"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 h="48">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2" name="Freeform 275"/>
            <p:cNvSpPr/>
            <p:nvPr/>
          </p:nvSpPr>
          <p:spPr bwMode="auto">
            <a:xfrm>
              <a:off x="7750175" y="-628650"/>
              <a:ext cx="87312" cy="87313"/>
            </a:xfrm>
            <a:custGeom>
              <a:avLst/>
              <a:gdLst>
                <a:gd name="T0" fmla="*/ 53 w 55"/>
                <a:gd name="T1" fmla="*/ 0 h 55"/>
                <a:gd name="T2" fmla="*/ 55 w 55"/>
                <a:gd name="T3" fmla="*/ 0 h 55"/>
                <a:gd name="T4" fmla="*/ 55 w 55"/>
                <a:gd name="T5" fmla="*/ 55 h 55"/>
                <a:gd name="T6" fmla="*/ 53 w 55"/>
                <a:gd name="T7" fmla="*/ 55 h 55"/>
                <a:gd name="T8" fmla="*/ 2 w 55"/>
                <a:gd name="T9" fmla="*/ 3 h 55"/>
                <a:gd name="T10" fmla="*/ 2 w 55"/>
                <a:gd name="T11" fmla="*/ 55 h 55"/>
                <a:gd name="T12" fmla="*/ 0 w 55"/>
                <a:gd name="T13" fmla="*/ 55 h 55"/>
                <a:gd name="T14" fmla="*/ 0 w 55"/>
                <a:gd name="T15" fmla="*/ 0 h 55"/>
                <a:gd name="T16" fmla="*/ 2 w 55"/>
                <a:gd name="T17" fmla="*/ 0 h 55"/>
                <a:gd name="T18" fmla="*/ 53 w 55"/>
                <a:gd name="T19" fmla="*/ 51 h 55"/>
                <a:gd name="T20" fmla="*/ 53 w 55"/>
                <a:gd name="T21" fmla="*/ 0 h 55"/>
                <a:gd name="T22" fmla="*/ 53 w 55"/>
                <a:gd name="T23"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3" name="Freeform 276"/>
            <p:cNvSpPr>
              <a:spLocks noEditPoints="1"/>
            </p:cNvSpPr>
            <p:nvPr/>
          </p:nvSpPr>
          <p:spPr bwMode="auto">
            <a:xfrm>
              <a:off x="6997700" y="-892175"/>
              <a:ext cx="214312" cy="209550"/>
            </a:xfrm>
            <a:custGeom>
              <a:avLst/>
              <a:gdLst>
                <a:gd name="T0" fmla="*/ 32 w 117"/>
                <a:gd name="T1" fmla="*/ 5 h 115"/>
                <a:gd name="T2" fmla="*/ 32 w 117"/>
                <a:gd name="T3" fmla="*/ 7 h 115"/>
                <a:gd name="T4" fmla="*/ 27 w 117"/>
                <a:gd name="T5" fmla="*/ 13 h 115"/>
                <a:gd name="T6" fmla="*/ 38 w 117"/>
                <a:gd name="T7" fmla="*/ 19 h 115"/>
                <a:gd name="T8" fmla="*/ 48 w 117"/>
                <a:gd name="T9" fmla="*/ 26 h 115"/>
                <a:gd name="T10" fmla="*/ 20 w 117"/>
                <a:gd name="T11" fmla="*/ 25 h 115"/>
                <a:gd name="T12" fmla="*/ 8 w 117"/>
                <a:gd name="T13" fmla="*/ 41 h 115"/>
                <a:gd name="T14" fmla="*/ 24 w 117"/>
                <a:gd name="T15" fmla="*/ 1 h 115"/>
                <a:gd name="T16" fmla="*/ 23 w 117"/>
                <a:gd name="T17" fmla="*/ 64 h 115"/>
                <a:gd name="T18" fmla="*/ 20 w 117"/>
                <a:gd name="T19" fmla="*/ 48 h 115"/>
                <a:gd name="T20" fmla="*/ 10 w 117"/>
                <a:gd name="T21" fmla="*/ 40 h 115"/>
                <a:gd name="T22" fmla="*/ 20 w 117"/>
                <a:gd name="T23" fmla="*/ 41 h 115"/>
                <a:gd name="T24" fmla="*/ 42 w 117"/>
                <a:gd name="T25" fmla="*/ 41 h 115"/>
                <a:gd name="T26" fmla="*/ 43 w 117"/>
                <a:gd name="T27" fmla="*/ 48 h 115"/>
                <a:gd name="T28" fmla="*/ 30 w 117"/>
                <a:gd name="T29" fmla="*/ 48 h 115"/>
                <a:gd name="T30" fmla="*/ 39 w 117"/>
                <a:gd name="T31" fmla="*/ 64 h 115"/>
                <a:gd name="T32" fmla="*/ 49 w 117"/>
                <a:gd name="T33" fmla="*/ 71 h 115"/>
                <a:gd name="T34" fmla="*/ 30 w 117"/>
                <a:gd name="T35" fmla="*/ 71 h 115"/>
                <a:gd name="T36" fmla="*/ 35 w 117"/>
                <a:gd name="T37" fmla="*/ 93 h 115"/>
                <a:gd name="T38" fmla="*/ 48 w 117"/>
                <a:gd name="T39" fmla="*/ 92 h 115"/>
                <a:gd name="T40" fmla="*/ 24 w 117"/>
                <a:gd name="T41" fmla="*/ 108 h 115"/>
                <a:gd name="T42" fmla="*/ 23 w 117"/>
                <a:gd name="T43" fmla="*/ 95 h 115"/>
                <a:gd name="T44" fmla="*/ 15 w 117"/>
                <a:gd name="T45" fmla="*/ 71 h 115"/>
                <a:gd name="T46" fmla="*/ 0 w 117"/>
                <a:gd name="T47" fmla="*/ 63 h 115"/>
                <a:gd name="T48" fmla="*/ 66 w 117"/>
                <a:gd name="T49" fmla="*/ 66 h 115"/>
                <a:gd name="T50" fmla="*/ 53 w 117"/>
                <a:gd name="T51" fmla="*/ 67 h 115"/>
                <a:gd name="T52" fmla="*/ 54 w 117"/>
                <a:gd name="T53" fmla="*/ 57 h 115"/>
                <a:gd name="T54" fmla="*/ 53 w 117"/>
                <a:gd name="T55" fmla="*/ 28 h 115"/>
                <a:gd name="T56" fmla="*/ 82 w 117"/>
                <a:gd name="T57" fmla="*/ 28 h 115"/>
                <a:gd name="T58" fmla="*/ 94 w 117"/>
                <a:gd name="T59" fmla="*/ 0 h 115"/>
                <a:gd name="T60" fmla="*/ 105 w 117"/>
                <a:gd name="T61" fmla="*/ 5 h 115"/>
                <a:gd name="T62" fmla="*/ 98 w 117"/>
                <a:gd name="T63" fmla="*/ 10 h 115"/>
                <a:gd name="T64" fmla="*/ 95 w 117"/>
                <a:gd name="T65" fmla="*/ 28 h 115"/>
                <a:gd name="T66" fmla="*/ 104 w 117"/>
                <a:gd name="T67" fmla="*/ 37 h 115"/>
                <a:gd name="T68" fmla="*/ 105 w 117"/>
                <a:gd name="T69" fmla="*/ 67 h 115"/>
                <a:gd name="T70" fmla="*/ 95 w 117"/>
                <a:gd name="T71" fmla="*/ 66 h 115"/>
                <a:gd name="T72" fmla="*/ 92 w 117"/>
                <a:gd name="T73" fmla="*/ 102 h 115"/>
                <a:gd name="T74" fmla="*/ 100 w 117"/>
                <a:gd name="T75" fmla="*/ 108 h 115"/>
                <a:gd name="T76" fmla="*/ 117 w 117"/>
                <a:gd name="T77" fmla="*/ 99 h 115"/>
                <a:gd name="T78" fmla="*/ 94 w 117"/>
                <a:gd name="T79" fmla="*/ 114 h 115"/>
                <a:gd name="T80" fmla="*/ 84 w 117"/>
                <a:gd name="T81" fmla="*/ 66 h 115"/>
                <a:gd name="T82" fmla="*/ 67 w 117"/>
                <a:gd name="T83" fmla="*/ 96 h 115"/>
                <a:gd name="T84" fmla="*/ 35 w 117"/>
                <a:gd name="T85" fmla="*/ 108 h 115"/>
                <a:gd name="T86" fmla="*/ 66 w 117"/>
                <a:gd name="T87" fmla="*/ 66 h 115"/>
                <a:gd name="T88" fmla="*/ 74 w 117"/>
                <a:gd name="T89" fmla="*/ 19 h 115"/>
                <a:gd name="T90" fmla="*/ 54 w 117"/>
                <a:gd name="T91" fmla="*/ 5 h 115"/>
                <a:gd name="T92" fmla="*/ 61 w 117"/>
                <a:gd name="T93" fmla="*/ 35 h 115"/>
                <a:gd name="T94" fmla="*/ 97 w 117"/>
                <a:gd name="T95" fmla="*/ 60 h 115"/>
                <a:gd name="T96" fmla="*/ 61 w 117"/>
                <a:gd name="T97" fmla="*/ 35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17" h="115">
                  <a:moveTo>
                    <a:pt x="24" y="1"/>
                  </a:moveTo>
                  <a:cubicBezTo>
                    <a:pt x="32" y="5"/>
                    <a:pt x="32" y="5"/>
                    <a:pt x="32" y="5"/>
                  </a:cubicBezTo>
                  <a:cubicBezTo>
                    <a:pt x="34" y="6"/>
                    <a:pt x="34" y="6"/>
                    <a:pt x="34" y="6"/>
                  </a:cubicBezTo>
                  <a:cubicBezTo>
                    <a:pt x="34" y="6"/>
                    <a:pt x="33" y="6"/>
                    <a:pt x="32" y="7"/>
                  </a:cubicBezTo>
                  <a:cubicBezTo>
                    <a:pt x="31" y="7"/>
                    <a:pt x="29" y="8"/>
                    <a:pt x="29" y="10"/>
                  </a:cubicBezTo>
                  <a:cubicBezTo>
                    <a:pt x="28" y="11"/>
                    <a:pt x="28" y="12"/>
                    <a:pt x="27" y="13"/>
                  </a:cubicBezTo>
                  <a:cubicBezTo>
                    <a:pt x="26" y="15"/>
                    <a:pt x="24" y="17"/>
                    <a:pt x="23" y="19"/>
                  </a:cubicBezTo>
                  <a:cubicBezTo>
                    <a:pt x="38" y="19"/>
                    <a:pt x="38" y="19"/>
                    <a:pt x="38" y="19"/>
                  </a:cubicBezTo>
                  <a:cubicBezTo>
                    <a:pt x="42" y="19"/>
                    <a:pt x="45" y="19"/>
                    <a:pt x="48" y="19"/>
                  </a:cubicBezTo>
                  <a:cubicBezTo>
                    <a:pt x="48" y="26"/>
                    <a:pt x="48" y="26"/>
                    <a:pt x="48" y="26"/>
                  </a:cubicBezTo>
                  <a:cubicBezTo>
                    <a:pt x="45" y="26"/>
                    <a:pt x="42" y="25"/>
                    <a:pt x="38" y="25"/>
                  </a:cubicBezTo>
                  <a:cubicBezTo>
                    <a:pt x="20" y="25"/>
                    <a:pt x="20" y="25"/>
                    <a:pt x="20" y="25"/>
                  </a:cubicBezTo>
                  <a:cubicBezTo>
                    <a:pt x="20" y="26"/>
                    <a:pt x="19" y="27"/>
                    <a:pt x="18" y="28"/>
                  </a:cubicBezTo>
                  <a:cubicBezTo>
                    <a:pt x="14" y="34"/>
                    <a:pt x="11" y="38"/>
                    <a:pt x="8" y="41"/>
                  </a:cubicBezTo>
                  <a:cubicBezTo>
                    <a:pt x="6" y="39"/>
                    <a:pt x="3" y="38"/>
                    <a:pt x="0" y="37"/>
                  </a:cubicBezTo>
                  <a:cubicBezTo>
                    <a:pt x="10" y="29"/>
                    <a:pt x="18" y="17"/>
                    <a:pt x="24" y="1"/>
                  </a:cubicBezTo>
                  <a:close/>
                  <a:moveTo>
                    <a:pt x="15" y="64"/>
                  </a:moveTo>
                  <a:cubicBezTo>
                    <a:pt x="23" y="64"/>
                    <a:pt x="23" y="64"/>
                    <a:pt x="23" y="64"/>
                  </a:cubicBezTo>
                  <a:cubicBezTo>
                    <a:pt x="23" y="48"/>
                    <a:pt x="23" y="48"/>
                    <a:pt x="23" y="48"/>
                  </a:cubicBezTo>
                  <a:cubicBezTo>
                    <a:pt x="20" y="48"/>
                    <a:pt x="20" y="48"/>
                    <a:pt x="20" y="48"/>
                  </a:cubicBezTo>
                  <a:cubicBezTo>
                    <a:pt x="17" y="48"/>
                    <a:pt x="14" y="48"/>
                    <a:pt x="10" y="48"/>
                  </a:cubicBezTo>
                  <a:cubicBezTo>
                    <a:pt x="10" y="40"/>
                    <a:pt x="10" y="40"/>
                    <a:pt x="10" y="40"/>
                  </a:cubicBezTo>
                  <a:cubicBezTo>
                    <a:pt x="10" y="40"/>
                    <a:pt x="11" y="40"/>
                    <a:pt x="12" y="41"/>
                  </a:cubicBezTo>
                  <a:cubicBezTo>
                    <a:pt x="15" y="41"/>
                    <a:pt x="18" y="41"/>
                    <a:pt x="20" y="41"/>
                  </a:cubicBezTo>
                  <a:cubicBezTo>
                    <a:pt x="33" y="41"/>
                    <a:pt x="33" y="41"/>
                    <a:pt x="33" y="41"/>
                  </a:cubicBezTo>
                  <a:cubicBezTo>
                    <a:pt x="35" y="41"/>
                    <a:pt x="38" y="41"/>
                    <a:pt x="42" y="41"/>
                  </a:cubicBezTo>
                  <a:cubicBezTo>
                    <a:pt x="42" y="40"/>
                    <a:pt x="43" y="40"/>
                    <a:pt x="43" y="40"/>
                  </a:cubicBezTo>
                  <a:cubicBezTo>
                    <a:pt x="43" y="48"/>
                    <a:pt x="43" y="48"/>
                    <a:pt x="43" y="48"/>
                  </a:cubicBezTo>
                  <a:cubicBezTo>
                    <a:pt x="41" y="48"/>
                    <a:pt x="37" y="48"/>
                    <a:pt x="33" y="48"/>
                  </a:cubicBezTo>
                  <a:cubicBezTo>
                    <a:pt x="30" y="48"/>
                    <a:pt x="30" y="48"/>
                    <a:pt x="30" y="48"/>
                  </a:cubicBezTo>
                  <a:cubicBezTo>
                    <a:pt x="30" y="64"/>
                    <a:pt x="30" y="64"/>
                    <a:pt x="30" y="64"/>
                  </a:cubicBezTo>
                  <a:cubicBezTo>
                    <a:pt x="39" y="64"/>
                    <a:pt x="39" y="64"/>
                    <a:pt x="39" y="64"/>
                  </a:cubicBezTo>
                  <a:cubicBezTo>
                    <a:pt x="40" y="64"/>
                    <a:pt x="44" y="64"/>
                    <a:pt x="49" y="63"/>
                  </a:cubicBezTo>
                  <a:cubicBezTo>
                    <a:pt x="49" y="71"/>
                    <a:pt x="49" y="71"/>
                    <a:pt x="49" y="71"/>
                  </a:cubicBezTo>
                  <a:cubicBezTo>
                    <a:pt x="45" y="71"/>
                    <a:pt x="42" y="71"/>
                    <a:pt x="39" y="71"/>
                  </a:cubicBezTo>
                  <a:cubicBezTo>
                    <a:pt x="30" y="71"/>
                    <a:pt x="30" y="71"/>
                    <a:pt x="30" y="71"/>
                  </a:cubicBezTo>
                  <a:cubicBezTo>
                    <a:pt x="30" y="96"/>
                    <a:pt x="30" y="96"/>
                    <a:pt x="30" y="96"/>
                  </a:cubicBezTo>
                  <a:cubicBezTo>
                    <a:pt x="31" y="95"/>
                    <a:pt x="33" y="94"/>
                    <a:pt x="35" y="93"/>
                  </a:cubicBezTo>
                  <a:cubicBezTo>
                    <a:pt x="37" y="91"/>
                    <a:pt x="41" y="88"/>
                    <a:pt x="46" y="84"/>
                  </a:cubicBezTo>
                  <a:cubicBezTo>
                    <a:pt x="46" y="87"/>
                    <a:pt x="47" y="89"/>
                    <a:pt x="48" y="92"/>
                  </a:cubicBezTo>
                  <a:cubicBezTo>
                    <a:pt x="47" y="92"/>
                    <a:pt x="46" y="93"/>
                    <a:pt x="45" y="94"/>
                  </a:cubicBezTo>
                  <a:cubicBezTo>
                    <a:pt x="35" y="99"/>
                    <a:pt x="28" y="104"/>
                    <a:pt x="24" y="108"/>
                  </a:cubicBezTo>
                  <a:cubicBezTo>
                    <a:pt x="23" y="105"/>
                    <a:pt x="21" y="103"/>
                    <a:pt x="19" y="100"/>
                  </a:cubicBezTo>
                  <a:cubicBezTo>
                    <a:pt x="22" y="100"/>
                    <a:pt x="23" y="98"/>
                    <a:pt x="23" y="95"/>
                  </a:cubicBezTo>
                  <a:cubicBezTo>
                    <a:pt x="23" y="71"/>
                    <a:pt x="23" y="71"/>
                    <a:pt x="23" y="71"/>
                  </a:cubicBezTo>
                  <a:cubicBezTo>
                    <a:pt x="15" y="71"/>
                    <a:pt x="15" y="71"/>
                    <a:pt x="15" y="71"/>
                  </a:cubicBezTo>
                  <a:cubicBezTo>
                    <a:pt x="12" y="71"/>
                    <a:pt x="4" y="71"/>
                    <a:pt x="0" y="71"/>
                  </a:cubicBezTo>
                  <a:cubicBezTo>
                    <a:pt x="0" y="63"/>
                    <a:pt x="0" y="63"/>
                    <a:pt x="0" y="63"/>
                  </a:cubicBezTo>
                  <a:cubicBezTo>
                    <a:pt x="4" y="64"/>
                    <a:pt x="12" y="64"/>
                    <a:pt x="15" y="64"/>
                  </a:cubicBezTo>
                  <a:close/>
                  <a:moveTo>
                    <a:pt x="66" y="66"/>
                  </a:moveTo>
                  <a:cubicBezTo>
                    <a:pt x="63" y="66"/>
                    <a:pt x="63" y="66"/>
                    <a:pt x="63" y="66"/>
                  </a:cubicBezTo>
                  <a:cubicBezTo>
                    <a:pt x="61" y="66"/>
                    <a:pt x="58" y="67"/>
                    <a:pt x="53" y="67"/>
                  </a:cubicBezTo>
                  <a:cubicBezTo>
                    <a:pt x="53" y="67"/>
                    <a:pt x="53" y="67"/>
                    <a:pt x="53" y="66"/>
                  </a:cubicBezTo>
                  <a:cubicBezTo>
                    <a:pt x="54" y="63"/>
                    <a:pt x="54" y="60"/>
                    <a:pt x="54" y="57"/>
                  </a:cubicBezTo>
                  <a:cubicBezTo>
                    <a:pt x="54" y="38"/>
                    <a:pt x="54" y="38"/>
                    <a:pt x="54" y="38"/>
                  </a:cubicBezTo>
                  <a:cubicBezTo>
                    <a:pt x="55" y="34"/>
                    <a:pt x="54" y="31"/>
                    <a:pt x="53" y="28"/>
                  </a:cubicBezTo>
                  <a:cubicBezTo>
                    <a:pt x="57" y="28"/>
                    <a:pt x="60" y="28"/>
                    <a:pt x="63" y="28"/>
                  </a:cubicBezTo>
                  <a:cubicBezTo>
                    <a:pt x="82" y="28"/>
                    <a:pt x="82" y="28"/>
                    <a:pt x="82" y="28"/>
                  </a:cubicBezTo>
                  <a:cubicBezTo>
                    <a:pt x="82" y="28"/>
                    <a:pt x="83" y="27"/>
                    <a:pt x="83" y="27"/>
                  </a:cubicBezTo>
                  <a:cubicBezTo>
                    <a:pt x="90" y="14"/>
                    <a:pt x="94" y="5"/>
                    <a:pt x="94" y="0"/>
                  </a:cubicBezTo>
                  <a:cubicBezTo>
                    <a:pt x="103" y="3"/>
                    <a:pt x="103" y="3"/>
                    <a:pt x="103" y="3"/>
                  </a:cubicBezTo>
                  <a:cubicBezTo>
                    <a:pt x="104" y="4"/>
                    <a:pt x="105" y="4"/>
                    <a:pt x="105" y="5"/>
                  </a:cubicBezTo>
                  <a:cubicBezTo>
                    <a:pt x="105" y="5"/>
                    <a:pt x="104" y="5"/>
                    <a:pt x="103" y="6"/>
                  </a:cubicBezTo>
                  <a:cubicBezTo>
                    <a:pt x="100" y="7"/>
                    <a:pt x="99" y="8"/>
                    <a:pt x="98" y="10"/>
                  </a:cubicBezTo>
                  <a:cubicBezTo>
                    <a:pt x="95" y="16"/>
                    <a:pt x="92" y="22"/>
                    <a:pt x="89" y="28"/>
                  </a:cubicBezTo>
                  <a:cubicBezTo>
                    <a:pt x="95" y="28"/>
                    <a:pt x="95" y="28"/>
                    <a:pt x="95" y="28"/>
                  </a:cubicBezTo>
                  <a:cubicBezTo>
                    <a:pt x="97" y="28"/>
                    <a:pt x="101" y="28"/>
                    <a:pt x="105" y="28"/>
                  </a:cubicBezTo>
                  <a:cubicBezTo>
                    <a:pt x="104" y="31"/>
                    <a:pt x="104" y="35"/>
                    <a:pt x="104" y="37"/>
                  </a:cubicBezTo>
                  <a:cubicBezTo>
                    <a:pt x="104" y="57"/>
                    <a:pt x="104" y="57"/>
                    <a:pt x="104" y="57"/>
                  </a:cubicBezTo>
                  <a:cubicBezTo>
                    <a:pt x="104" y="60"/>
                    <a:pt x="104" y="63"/>
                    <a:pt x="105" y="67"/>
                  </a:cubicBezTo>
                  <a:cubicBezTo>
                    <a:pt x="104" y="67"/>
                    <a:pt x="104" y="67"/>
                    <a:pt x="103" y="67"/>
                  </a:cubicBezTo>
                  <a:cubicBezTo>
                    <a:pt x="100" y="67"/>
                    <a:pt x="97" y="66"/>
                    <a:pt x="95" y="66"/>
                  </a:cubicBezTo>
                  <a:cubicBezTo>
                    <a:pt x="92" y="66"/>
                    <a:pt x="92" y="66"/>
                    <a:pt x="92" y="66"/>
                  </a:cubicBezTo>
                  <a:cubicBezTo>
                    <a:pt x="92" y="100"/>
                    <a:pt x="92" y="102"/>
                    <a:pt x="92" y="102"/>
                  </a:cubicBezTo>
                  <a:cubicBezTo>
                    <a:pt x="92" y="107"/>
                    <a:pt x="92" y="108"/>
                    <a:pt x="96" y="108"/>
                  </a:cubicBezTo>
                  <a:cubicBezTo>
                    <a:pt x="100" y="108"/>
                    <a:pt x="100" y="108"/>
                    <a:pt x="100" y="108"/>
                  </a:cubicBezTo>
                  <a:cubicBezTo>
                    <a:pt x="106" y="108"/>
                    <a:pt x="109" y="104"/>
                    <a:pt x="108" y="95"/>
                  </a:cubicBezTo>
                  <a:cubicBezTo>
                    <a:pt x="111" y="98"/>
                    <a:pt x="113" y="99"/>
                    <a:pt x="117" y="99"/>
                  </a:cubicBezTo>
                  <a:cubicBezTo>
                    <a:pt x="116" y="110"/>
                    <a:pt x="111" y="115"/>
                    <a:pt x="101" y="114"/>
                  </a:cubicBezTo>
                  <a:cubicBezTo>
                    <a:pt x="94" y="114"/>
                    <a:pt x="94" y="114"/>
                    <a:pt x="94" y="114"/>
                  </a:cubicBezTo>
                  <a:cubicBezTo>
                    <a:pt x="87" y="115"/>
                    <a:pt x="84" y="112"/>
                    <a:pt x="84" y="105"/>
                  </a:cubicBezTo>
                  <a:cubicBezTo>
                    <a:pt x="84" y="69"/>
                    <a:pt x="84" y="66"/>
                    <a:pt x="84" y="66"/>
                  </a:cubicBezTo>
                  <a:cubicBezTo>
                    <a:pt x="72" y="66"/>
                    <a:pt x="72" y="66"/>
                    <a:pt x="72" y="66"/>
                  </a:cubicBezTo>
                  <a:cubicBezTo>
                    <a:pt x="73" y="80"/>
                    <a:pt x="71" y="89"/>
                    <a:pt x="67" y="96"/>
                  </a:cubicBezTo>
                  <a:cubicBezTo>
                    <a:pt x="63" y="102"/>
                    <a:pt x="55" y="108"/>
                    <a:pt x="42" y="114"/>
                  </a:cubicBezTo>
                  <a:cubicBezTo>
                    <a:pt x="40" y="111"/>
                    <a:pt x="38" y="108"/>
                    <a:pt x="35" y="108"/>
                  </a:cubicBezTo>
                  <a:cubicBezTo>
                    <a:pt x="48" y="103"/>
                    <a:pt x="56" y="99"/>
                    <a:pt x="59" y="94"/>
                  </a:cubicBezTo>
                  <a:cubicBezTo>
                    <a:pt x="63" y="89"/>
                    <a:pt x="65" y="80"/>
                    <a:pt x="66" y="66"/>
                  </a:cubicBezTo>
                  <a:close/>
                  <a:moveTo>
                    <a:pt x="60" y="0"/>
                  </a:moveTo>
                  <a:cubicBezTo>
                    <a:pt x="66" y="6"/>
                    <a:pt x="70" y="13"/>
                    <a:pt x="74" y="19"/>
                  </a:cubicBezTo>
                  <a:cubicBezTo>
                    <a:pt x="67" y="23"/>
                    <a:pt x="67" y="23"/>
                    <a:pt x="67" y="23"/>
                  </a:cubicBezTo>
                  <a:cubicBezTo>
                    <a:pt x="63" y="15"/>
                    <a:pt x="58" y="9"/>
                    <a:pt x="54" y="5"/>
                  </a:cubicBezTo>
                  <a:cubicBezTo>
                    <a:pt x="60" y="0"/>
                    <a:pt x="60" y="0"/>
                    <a:pt x="60" y="0"/>
                  </a:cubicBezTo>
                  <a:close/>
                  <a:moveTo>
                    <a:pt x="61" y="35"/>
                  </a:moveTo>
                  <a:cubicBezTo>
                    <a:pt x="61" y="60"/>
                    <a:pt x="61" y="60"/>
                    <a:pt x="61" y="60"/>
                  </a:cubicBezTo>
                  <a:cubicBezTo>
                    <a:pt x="97" y="60"/>
                    <a:pt x="97" y="60"/>
                    <a:pt x="97" y="60"/>
                  </a:cubicBezTo>
                  <a:cubicBezTo>
                    <a:pt x="97" y="35"/>
                    <a:pt x="97" y="35"/>
                    <a:pt x="97" y="35"/>
                  </a:cubicBezTo>
                  <a:cubicBezTo>
                    <a:pt x="61" y="35"/>
                    <a:pt x="61" y="35"/>
                    <a:pt x="61" y="3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4" name="Freeform 277"/>
            <p:cNvSpPr>
              <a:spLocks noEditPoints="1"/>
            </p:cNvSpPr>
            <p:nvPr/>
          </p:nvSpPr>
          <p:spPr bwMode="auto">
            <a:xfrm>
              <a:off x="7231063" y="-892175"/>
              <a:ext cx="196850" cy="207963"/>
            </a:xfrm>
            <a:custGeom>
              <a:avLst/>
              <a:gdLst>
                <a:gd name="T0" fmla="*/ 40 w 108"/>
                <a:gd name="T1" fmla="*/ 52 h 114"/>
                <a:gd name="T2" fmla="*/ 14 w 108"/>
                <a:gd name="T3" fmla="*/ 23 h 114"/>
                <a:gd name="T4" fmla="*/ 6 w 108"/>
                <a:gd name="T5" fmla="*/ 17 h 114"/>
                <a:gd name="T6" fmla="*/ 36 w 108"/>
                <a:gd name="T7" fmla="*/ 18 h 114"/>
                <a:gd name="T8" fmla="*/ 29 w 108"/>
                <a:gd name="T9" fmla="*/ 1 h 114"/>
                <a:gd name="T10" fmla="*/ 37 w 108"/>
                <a:gd name="T11" fmla="*/ 18 h 114"/>
                <a:gd name="T12" fmla="*/ 73 w 108"/>
                <a:gd name="T13" fmla="*/ 0 h 114"/>
                <a:gd name="T14" fmla="*/ 83 w 108"/>
                <a:gd name="T15" fmla="*/ 6 h 114"/>
                <a:gd name="T16" fmla="*/ 77 w 108"/>
                <a:gd name="T17" fmla="*/ 9 h 114"/>
                <a:gd name="T18" fmla="*/ 71 w 108"/>
                <a:gd name="T19" fmla="*/ 18 h 114"/>
                <a:gd name="T20" fmla="*/ 101 w 108"/>
                <a:gd name="T21" fmla="*/ 17 h 114"/>
                <a:gd name="T22" fmla="*/ 94 w 108"/>
                <a:gd name="T23" fmla="*/ 23 h 114"/>
                <a:gd name="T24" fmla="*/ 68 w 108"/>
                <a:gd name="T25" fmla="*/ 52 h 114"/>
                <a:gd name="T26" fmla="*/ 108 w 108"/>
                <a:gd name="T27" fmla="*/ 51 h 114"/>
                <a:gd name="T28" fmla="*/ 101 w 108"/>
                <a:gd name="T29" fmla="*/ 58 h 114"/>
                <a:gd name="T30" fmla="*/ 0 w 108"/>
                <a:gd name="T31" fmla="*/ 58 h 114"/>
                <a:gd name="T32" fmla="*/ 7 w 108"/>
                <a:gd name="T33" fmla="*/ 52 h 114"/>
                <a:gd name="T34" fmla="*/ 19 w 108"/>
                <a:gd name="T35" fmla="*/ 27 h 114"/>
                <a:gd name="T36" fmla="*/ 32 w 108"/>
                <a:gd name="T37" fmla="*/ 43 h 114"/>
                <a:gd name="T38" fmla="*/ 14 w 108"/>
                <a:gd name="T39" fmla="*/ 32 h 114"/>
                <a:gd name="T40" fmla="*/ 20 w 108"/>
                <a:gd name="T41" fmla="*/ 114 h 114"/>
                <a:gd name="T42" fmla="*/ 21 w 108"/>
                <a:gd name="T43" fmla="*/ 104 h 114"/>
                <a:gd name="T44" fmla="*/ 20 w 108"/>
                <a:gd name="T45" fmla="*/ 70 h 114"/>
                <a:gd name="T46" fmla="*/ 29 w 108"/>
                <a:gd name="T47" fmla="*/ 67 h 114"/>
                <a:gd name="T48" fmla="*/ 89 w 108"/>
                <a:gd name="T49" fmla="*/ 67 h 114"/>
                <a:gd name="T50" fmla="*/ 88 w 108"/>
                <a:gd name="T51" fmla="*/ 104 h 114"/>
                <a:gd name="T52" fmla="*/ 80 w 108"/>
                <a:gd name="T53" fmla="*/ 114 h 114"/>
                <a:gd name="T54" fmla="*/ 27 w 108"/>
                <a:gd name="T55" fmla="*/ 106 h 114"/>
                <a:gd name="T56" fmla="*/ 28 w 108"/>
                <a:gd name="T57" fmla="*/ 114 h 114"/>
                <a:gd name="T58" fmla="*/ 28 w 108"/>
                <a:gd name="T59" fmla="*/ 84 h 114"/>
                <a:gd name="T60" fmla="*/ 81 w 108"/>
                <a:gd name="T61" fmla="*/ 73 h 114"/>
                <a:gd name="T62" fmla="*/ 28 w 108"/>
                <a:gd name="T63" fmla="*/ 90 h 114"/>
                <a:gd name="T64" fmla="*/ 81 w 108"/>
                <a:gd name="T65" fmla="*/ 101 h 114"/>
                <a:gd name="T66" fmla="*/ 28 w 108"/>
                <a:gd name="T67" fmla="*/ 90 h 114"/>
                <a:gd name="T68" fmla="*/ 47 w 108"/>
                <a:gd name="T69" fmla="*/ 52 h 114"/>
                <a:gd name="T70" fmla="*/ 62 w 108"/>
                <a:gd name="T71" fmla="*/ 23 h 114"/>
                <a:gd name="T72" fmla="*/ 75 w 108"/>
                <a:gd name="T73" fmla="*/ 45 h 114"/>
                <a:gd name="T74" fmla="*/ 95 w 108"/>
                <a:gd name="T75" fmla="*/ 31 h 114"/>
                <a:gd name="T76" fmla="*/ 94 w 108"/>
                <a:gd name="T77" fmla="*/ 33 h 114"/>
                <a:gd name="T78" fmla="*/ 81 w 108"/>
                <a:gd name="T79" fmla="*/ 4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8" h="114">
                  <a:moveTo>
                    <a:pt x="7" y="52"/>
                  </a:moveTo>
                  <a:cubicBezTo>
                    <a:pt x="40" y="52"/>
                    <a:pt x="40" y="52"/>
                    <a:pt x="40" y="52"/>
                  </a:cubicBezTo>
                  <a:cubicBezTo>
                    <a:pt x="40" y="23"/>
                    <a:pt x="40" y="23"/>
                    <a:pt x="40" y="23"/>
                  </a:cubicBezTo>
                  <a:cubicBezTo>
                    <a:pt x="14" y="23"/>
                    <a:pt x="14" y="23"/>
                    <a:pt x="14" y="23"/>
                  </a:cubicBezTo>
                  <a:cubicBezTo>
                    <a:pt x="12" y="23"/>
                    <a:pt x="9" y="24"/>
                    <a:pt x="6" y="24"/>
                  </a:cubicBezTo>
                  <a:cubicBezTo>
                    <a:pt x="6" y="17"/>
                    <a:pt x="6" y="17"/>
                    <a:pt x="6" y="17"/>
                  </a:cubicBezTo>
                  <a:cubicBezTo>
                    <a:pt x="8" y="17"/>
                    <a:pt x="11" y="18"/>
                    <a:pt x="14" y="18"/>
                  </a:cubicBezTo>
                  <a:cubicBezTo>
                    <a:pt x="36" y="18"/>
                    <a:pt x="36" y="18"/>
                    <a:pt x="36" y="18"/>
                  </a:cubicBezTo>
                  <a:cubicBezTo>
                    <a:pt x="31" y="12"/>
                    <a:pt x="27" y="9"/>
                    <a:pt x="24" y="6"/>
                  </a:cubicBezTo>
                  <a:cubicBezTo>
                    <a:pt x="29" y="1"/>
                    <a:pt x="29" y="1"/>
                    <a:pt x="29" y="1"/>
                  </a:cubicBezTo>
                  <a:cubicBezTo>
                    <a:pt x="33" y="4"/>
                    <a:pt x="37" y="8"/>
                    <a:pt x="42" y="13"/>
                  </a:cubicBezTo>
                  <a:cubicBezTo>
                    <a:pt x="37" y="18"/>
                    <a:pt x="37" y="18"/>
                    <a:pt x="37" y="18"/>
                  </a:cubicBezTo>
                  <a:cubicBezTo>
                    <a:pt x="63" y="18"/>
                    <a:pt x="63" y="18"/>
                    <a:pt x="63" y="18"/>
                  </a:cubicBezTo>
                  <a:cubicBezTo>
                    <a:pt x="68" y="10"/>
                    <a:pt x="71" y="4"/>
                    <a:pt x="73" y="0"/>
                  </a:cubicBezTo>
                  <a:cubicBezTo>
                    <a:pt x="82" y="5"/>
                    <a:pt x="82" y="5"/>
                    <a:pt x="82" y="5"/>
                  </a:cubicBezTo>
                  <a:cubicBezTo>
                    <a:pt x="83" y="5"/>
                    <a:pt x="83" y="6"/>
                    <a:pt x="83" y="6"/>
                  </a:cubicBezTo>
                  <a:cubicBezTo>
                    <a:pt x="83" y="6"/>
                    <a:pt x="82" y="7"/>
                    <a:pt x="81" y="7"/>
                  </a:cubicBezTo>
                  <a:cubicBezTo>
                    <a:pt x="79" y="8"/>
                    <a:pt x="77" y="8"/>
                    <a:pt x="77" y="9"/>
                  </a:cubicBezTo>
                  <a:cubicBezTo>
                    <a:pt x="76" y="10"/>
                    <a:pt x="75" y="11"/>
                    <a:pt x="74" y="13"/>
                  </a:cubicBezTo>
                  <a:cubicBezTo>
                    <a:pt x="73" y="15"/>
                    <a:pt x="72" y="17"/>
                    <a:pt x="71" y="18"/>
                  </a:cubicBezTo>
                  <a:cubicBezTo>
                    <a:pt x="94" y="18"/>
                    <a:pt x="94" y="18"/>
                    <a:pt x="94" y="18"/>
                  </a:cubicBezTo>
                  <a:cubicBezTo>
                    <a:pt x="97" y="18"/>
                    <a:pt x="99" y="17"/>
                    <a:pt x="101" y="17"/>
                  </a:cubicBezTo>
                  <a:cubicBezTo>
                    <a:pt x="101" y="24"/>
                    <a:pt x="101" y="24"/>
                    <a:pt x="101" y="24"/>
                  </a:cubicBezTo>
                  <a:cubicBezTo>
                    <a:pt x="99" y="24"/>
                    <a:pt x="97" y="23"/>
                    <a:pt x="94" y="23"/>
                  </a:cubicBezTo>
                  <a:cubicBezTo>
                    <a:pt x="68" y="23"/>
                    <a:pt x="68" y="23"/>
                    <a:pt x="68" y="23"/>
                  </a:cubicBezTo>
                  <a:cubicBezTo>
                    <a:pt x="68" y="52"/>
                    <a:pt x="68" y="52"/>
                    <a:pt x="68" y="52"/>
                  </a:cubicBezTo>
                  <a:cubicBezTo>
                    <a:pt x="101" y="52"/>
                    <a:pt x="101" y="52"/>
                    <a:pt x="101" y="52"/>
                  </a:cubicBezTo>
                  <a:cubicBezTo>
                    <a:pt x="103" y="52"/>
                    <a:pt x="105" y="52"/>
                    <a:pt x="108" y="51"/>
                  </a:cubicBezTo>
                  <a:cubicBezTo>
                    <a:pt x="108" y="58"/>
                    <a:pt x="108" y="58"/>
                    <a:pt x="108" y="58"/>
                  </a:cubicBezTo>
                  <a:cubicBezTo>
                    <a:pt x="106" y="58"/>
                    <a:pt x="104" y="58"/>
                    <a:pt x="101" y="58"/>
                  </a:cubicBezTo>
                  <a:cubicBezTo>
                    <a:pt x="7" y="58"/>
                    <a:pt x="7" y="58"/>
                    <a:pt x="7" y="58"/>
                  </a:cubicBezTo>
                  <a:cubicBezTo>
                    <a:pt x="5" y="58"/>
                    <a:pt x="2" y="58"/>
                    <a:pt x="0" y="58"/>
                  </a:cubicBezTo>
                  <a:cubicBezTo>
                    <a:pt x="0" y="51"/>
                    <a:pt x="0" y="51"/>
                    <a:pt x="0" y="51"/>
                  </a:cubicBezTo>
                  <a:cubicBezTo>
                    <a:pt x="2" y="52"/>
                    <a:pt x="4" y="52"/>
                    <a:pt x="7" y="52"/>
                  </a:cubicBezTo>
                  <a:close/>
                  <a:moveTo>
                    <a:pt x="14" y="32"/>
                  </a:moveTo>
                  <a:cubicBezTo>
                    <a:pt x="19" y="27"/>
                    <a:pt x="19" y="27"/>
                    <a:pt x="19" y="27"/>
                  </a:cubicBezTo>
                  <a:cubicBezTo>
                    <a:pt x="20" y="27"/>
                    <a:pt x="20" y="28"/>
                    <a:pt x="20" y="29"/>
                  </a:cubicBezTo>
                  <a:cubicBezTo>
                    <a:pt x="25" y="34"/>
                    <a:pt x="29" y="39"/>
                    <a:pt x="32" y="43"/>
                  </a:cubicBezTo>
                  <a:cubicBezTo>
                    <a:pt x="26" y="47"/>
                    <a:pt x="26" y="47"/>
                    <a:pt x="26" y="47"/>
                  </a:cubicBezTo>
                  <a:cubicBezTo>
                    <a:pt x="22" y="42"/>
                    <a:pt x="18" y="37"/>
                    <a:pt x="14" y="32"/>
                  </a:cubicBezTo>
                  <a:close/>
                  <a:moveTo>
                    <a:pt x="28" y="114"/>
                  </a:moveTo>
                  <a:cubicBezTo>
                    <a:pt x="20" y="114"/>
                    <a:pt x="20" y="114"/>
                    <a:pt x="20" y="114"/>
                  </a:cubicBezTo>
                  <a:cubicBezTo>
                    <a:pt x="20" y="114"/>
                    <a:pt x="20" y="113"/>
                    <a:pt x="20" y="112"/>
                  </a:cubicBezTo>
                  <a:cubicBezTo>
                    <a:pt x="21" y="110"/>
                    <a:pt x="21" y="106"/>
                    <a:pt x="21" y="104"/>
                  </a:cubicBezTo>
                  <a:cubicBezTo>
                    <a:pt x="21" y="75"/>
                    <a:pt x="21" y="75"/>
                    <a:pt x="21" y="75"/>
                  </a:cubicBezTo>
                  <a:cubicBezTo>
                    <a:pt x="21" y="74"/>
                    <a:pt x="21" y="72"/>
                    <a:pt x="20" y="70"/>
                  </a:cubicBezTo>
                  <a:cubicBezTo>
                    <a:pt x="20" y="69"/>
                    <a:pt x="20" y="68"/>
                    <a:pt x="20" y="67"/>
                  </a:cubicBezTo>
                  <a:cubicBezTo>
                    <a:pt x="22" y="67"/>
                    <a:pt x="25" y="67"/>
                    <a:pt x="29" y="67"/>
                  </a:cubicBezTo>
                  <a:cubicBezTo>
                    <a:pt x="80" y="67"/>
                    <a:pt x="80" y="67"/>
                    <a:pt x="80" y="67"/>
                  </a:cubicBezTo>
                  <a:cubicBezTo>
                    <a:pt x="83" y="67"/>
                    <a:pt x="86" y="67"/>
                    <a:pt x="89" y="67"/>
                  </a:cubicBezTo>
                  <a:cubicBezTo>
                    <a:pt x="88" y="69"/>
                    <a:pt x="88" y="72"/>
                    <a:pt x="88" y="75"/>
                  </a:cubicBezTo>
                  <a:cubicBezTo>
                    <a:pt x="88" y="104"/>
                    <a:pt x="88" y="104"/>
                    <a:pt x="88" y="104"/>
                  </a:cubicBezTo>
                  <a:cubicBezTo>
                    <a:pt x="88" y="107"/>
                    <a:pt x="88" y="112"/>
                    <a:pt x="89" y="114"/>
                  </a:cubicBezTo>
                  <a:cubicBezTo>
                    <a:pt x="80" y="114"/>
                    <a:pt x="80" y="114"/>
                    <a:pt x="80" y="114"/>
                  </a:cubicBezTo>
                  <a:cubicBezTo>
                    <a:pt x="81" y="112"/>
                    <a:pt x="81" y="108"/>
                    <a:pt x="81" y="106"/>
                  </a:cubicBezTo>
                  <a:cubicBezTo>
                    <a:pt x="27" y="106"/>
                    <a:pt x="27" y="106"/>
                    <a:pt x="27" y="106"/>
                  </a:cubicBezTo>
                  <a:cubicBezTo>
                    <a:pt x="27" y="107"/>
                    <a:pt x="27" y="110"/>
                    <a:pt x="28" y="112"/>
                  </a:cubicBezTo>
                  <a:cubicBezTo>
                    <a:pt x="28" y="113"/>
                    <a:pt x="28" y="114"/>
                    <a:pt x="28" y="114"/>
                  </a:cubicBezTo>
                  <a:close/>
                  <a:moveTo>
                    <a:pt x="28" y="73"/>
                  </a:moveTo>
                  <a:cubicBezTo>
                    <a:pt x="28" y="84"/>
                    <a:pt x="28" y="84"/>
                    <a:pt x="28" y="84"/>
                  </a:cubicBezTo>
                  <a:cubicBezTo>
                    <a:pt x="81" y="84"/>
                    <a:pt x="81" y="84"/>
                    <a:pt x="81" y="84"/>
                  </a:cubicBezTo>
                  <a:cubicBezTo>
                    <a:pt x="81" y="73"/>
                    <a:pt x="81" y="73"/>
                    <a:pt x="81" y="73"/>
                  </a:cubicBezTo>
                  <a:cubicBezTo>
                    <a:pt x="28" y="73"/>
                    <a:pt x="28" y="73"/>
                    <a:pt x="28" y="73"/>
                  </a:cubicBezTo>
                  <a:close/>
                  <a:moveTo>
                    <a:pt x="28" y="90"/>
                  </a:moveTo>
                  <a:cubicBezTo>
                    <a:pt x="28" y="101"/>
                    <a:pt x="28" y="101"/>
                    <a:pt x="28" y="101"/>
                  </a:cubicBezTo>
                  <a:cubicBezTo>
                    <a:pt x="81" y="101"/>
                    <a:pt x="81" y="101"/>
                    <a:pt x="81" y="101"/>
                  </a:cubicBezTo>
                  <a:cubicBezTo>
                    <a:pt x="81" y="90"/>
                    <a:pt x="81" y="90"/>
                    <a:pt x="81" y="90"/>
                  </a:cubicBezTo>
                  <a:cubicBezTo>
                    <a:pt x="28" y="90"/>
                    <a:pt x="28" y="90"/>
                    <a:pt x="28" y="90"/>
                  </a:cubicBezTo>
                  <a:close/>
                  <a:moveTo>
                    <a:pt x="47" y="23"/>
                  </a:moveTo>
                  <a:cubicBezTo>
                    <a:pt x="47" y="52"/>
                    <a:pt x="47" y="52"/>
                    <a:pt x="47" y="52"/>
                  </a:cubicBezTo>
                  <a:cubicBezTo>
                    <a:pt x="62" y="52"/>
                    <a:pt x="62" y="52"/>
                    <a:pt x="62" y="52"/>
                  </a:cubicBezTo>
                  <a:cubicBezTo>
                    <a:pt x="62" y="23"/>
                    <a:pt x="62" y="23"/>
                    <a:pt x="62" y="23"/>
                  </a:cubicBezTo>
                  <a:cubicBezTo>
                    <a:pt x="47" y="23"/>
                    <a:pt x="47" y="23"/>
                    <a:pt x="47" y="23"/>
                  </a:cubicBezTo>
                  <a:close/>
                  <a:moveTo>
                    <a:pt x="75" y="45"/>
                  </a:moveTo>
                  <a:cubicBezTo>
                    <a:pt x="82" y="37"/>
                    <a:pt x="86" y="31"/>
                    <a:pt x="88" y="26"/>
                  </a:cubicBezTo>
                  <a:cubicBezTo>
                    <a:pt x="95" y="31"/>
                    <a:pt x="95" y="31"/>
                    <a:pt x="95" y="31"/>
                  </a:cubicBezTo>
                  <a:cubicBezTo>
                    <a:pt x="96" y="32"/>
                    <a:pt x="96" y="32"/>
                    <a:pt x="96" y="32"/>
                  </a:cubicBezTo>
                  <a:cubicBezTo>
                    <a:pt x="94" y="33"/>
                    <a:pt x="94" y="33"/>
                    <a:pt x="94" y="33"/>
                  </a:cubicBezTo>
                  <a:cubicBezTo>
                    <a:pt x="93" y="34"/>
                    <a:pt x="92" y="35"/>
                    <a:pt x="91" y="36"/>
                  </a:cubicBezTo>
                  <a:cubicBezTo>
                    <a:pt x="88" y="40"/>
                    <a:pt x="85" y="44"/>
                    <a:pt x="81" y="49"/>
                  </a:cubicBezTo>
                  <a:cubicBezTo>
                    <a:pt x="75" y="45"/>
                    <a:pt x="75" y="45"/>
                    <a:pt x="75"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5" name="Freeform 278"/>
            <p:cNvSpPr>
              <a:spLocks noEditPoints="1"/>
            </p:cNvSpPr>
            <p:nvPr/>
          </p:nvSpPr>
          <p:spPr bwMode="auto">
            <a:xfrm>
              <a:off x="7459663" y="-869950"/>
              <a:ext cx="111125" cy="161925"/>
            </a:xfrm>
            <a:custGeom>
              <a:avLst/>
              <a:gdLst>
                <a:gd name="T0" fmla="*/ 8 w 61"/>
                <a:gd name="T1" fmla="*/ 89 h 89"/>
                <a:gd name="T2" fmla="*/ 0 w 61"/>
                <a:gd name="T3" fmla="*/ 89 h 89"/>
                <a:gd name="T4" fmla="*/ 0 w 61"/>
                <a:gd name="T5" fmla="*/ 0 h 89"/>
                <a:gd name="T6" fmla="*/ 32 w 61"/>
                <a:gd name="T7" fmla="*/ 0 h 89"/>
                <a:gd name="T8" fmla="*/ 61 w 61"/>
                <a:gd name="T9" fmla="*/ 25 h 89"/>
                <a:gd name="T10" fmla="*/ 27 w 61"/>
                <a:gd name="T11" fmla="*/ 50 h 89"/>
                <a:gd name="T12" fmla="*/ 8 w 61"/>
                <a:gd name="T13" fmla="*/ 50 h 89"/>
                <a:gd name="T14" fmla="*/ 8 w 61"/>
                <a:gd name="T15" fmla="*/ 89 h 89"/>
                <a:gd name="T16" fmla="*/ 8 w 61"/>
                <a:gd name="T17" fmla="*/ 42 h 89"/>
                <a:gd name="T18" fmla="*/ 27 w 61"/>
                <a:gd name="T19" fmla="*/ 42 h 89"/>
                <a:gd name="T20" fmla="*/ 53 w 61"/>
                <a:gd name="T21" fmla="*/ 24 h 89"/>
                <a:gd name="T22" fmla="*/ 29 w 61"/>
                <a:gd name="T23" fmla="*/ 7 h 89"/>
                <a:gd name="T24" fmla="*/ 8 w 61"/>
                <a:gd name="T25" fmla="*/ 7 h 89"/>
                <a:gd name="T26" fmla="*/ 8 w 61"/>
                <a:gd name="T27" fmla="*/ 4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1" h="89">
                  <a:moveTo>
                    <a:pt x="8" y="89"/>
                  </a:moveTo>
                  <a:cubicBezTo>
                    <a:pt x="0" y="89"/>
                    <a:pt x="0" y="89"/>
                    <a:pt x="0" y="89"/>
                  </a:cubicBezTo>
                  <a:cubicBezTo>
                    <a:pt x="0" y="0"/>
                    <a:pt x="0" y="0"/>
                    <a:pt x="0" y="0"/>
                  </a:cubicBezTo>
                  <a:cubicBezTo>
                    <a:pt x="32" y="0"/>
                    <a:pt x="32" y="0"/>
                    <a:pt x="32" y="0"/>
                  </a:cubicBezTo>
                  <a:cubicBezTo>
                    <a:pt x="51" y="0"/>
                    <a:pt x="61" y="8"/>
                    <a:pt x="61" y="25"/>
                  </a:cubicBezTo>
                  <a:cubicBezTo>
                    <a:pt x="60" y="41"/>
                    <a:pt x="49" y="49"/>
                    <a:pt x="27" y="50"/>
                  </a:cubicBezTo>
                  <a:cubicBezTo>
                    <a:pt x="8" y="50"/>
                    <a:pt x="8" y="50"/>
                    <a:pt x="8" y="50"/>
                  </a:cubicBezTo>
                  <a:cubicBezTo>
                    <a:pt x="8" y="89"/>
                    <a:pt x="8" y="89"/>
                    <a:pt x="8" y="89"/>
                  </a:cubicBezTo>
                  <a:close/>
                  <a:moveTo>
                    <a:pt x="8" y="42"/>
                  </a:moveTo>
                  <a:cubicBezTo>
                    <a:pt x="27" y="42"/>
                    <a:pt x="27" y="42"/>
                    <a:pt x="27" y="42"/>
                  </a:cubicBezTo>
                  <a:cubicBezTo>
                    <a:pt x="45" y="43"/>
                    <a:pt x="53" y="37"/>
                    <a:pt x="53" y="24"/>
                  </a:cubicBezTo>
                  <a:cubicBezTo>
                    <a:pt x="53" y="13"/>
                    <a:pt x="45" y="7"/>
                    <a:pt x="29" y="7"/>
                  </a:cubicBezTo>
                  <a:cubicBezTo>
                    <a:pt x="8" y="7"/>
                    <a:pt x="8" y="7"/>
                    <a:pt x="8" y="7"/>
                  </a:cubicBezTo>
                  <a:cubicBezTo>
                    <a:pt x="8" y="42"/>
                    <a:pt x="8" y="42"/>
                    <a:pt x="8"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6" name="Freeform 279"/>
            <p:cNvSpPr>
              <a:spLocks noEditPoints="1"/>
            </p:cNvSpPr>
            <p:nvPr/>
          </p:nvSpPr>
          <p:spPr bwMode="auto">
            <a:xfrm>
              <a:off x="7596188" y="-869950"/>
              <a:ext cx="112712" cy="161925"/>
            </a:xfrm>
            <a:custGeom>
              <a:avLst/>
              <a:gdLst>
                <a:gd name="T0" fmla="*/ 8 w 62"/>
                <a:gd name="T1" fmla="*/ 89 h 89"/>
                <a:gd name="T2" fmla="*/ 0 w 62"/>
                <a:gd name="T3" fmla="*/ 89 h 89"/>
                <a:gd name="T4" fmla="*/ 0 w 62"/>
                <a:gd name="T5" fmla="*/ 0 h 89"/>
                <a:gd name="T6" fmla="*/ 32 w 62"/>
                <a:gd name="T7" fmla="*/ 0 h 89"/>
                <a:gd name="T8" fmla="*/ 61 w 62"/>
                <a:gd name="T9" fmla="*/ 25 h 89"/>
                <a:gd name="T10" fmla="*/ 28 w 62"/>
                <a:gd name="T11" fmla="*/ 50 h 89"/>
                <a:gd name="T12" fmla="*/ 8 w 62"/>
                <a:gd name="T13" fmla="*/ 50 h 89"/>
                <a:gd name="T14" fmla="*/ 8 w 62"/>
                <a:gd name="T15" fmla="*/ 89 h 89"/>
                <a:gd name="T16" fmla="*/ 8 w 62"/>
                <a:gd name="T17" fmla="*/ 42 h 89"/>
                <a:gd name="T18" fmla="*/ 28 w 62"/>
                <a:gd name="T19" fmla="*/ 42 h 89"/>
                <a:gd name="T20" fmla="*/ 53 w 62"/>
                <a:gd name="T21" fmla="*/ 24 h 89"/>
                <a:gd name="T22" fmla="*/ 30 w 62"/>
                <a:gd name="T23" fmla="*/ 7 h 89"/>
                <a:gd name="T24" fmla="*/ 8 w 62"/>
                <a:gd name="T25" fmla="*/ 7 h 89"/>
                <a:gd name="T26" fmla="*/ 8 w 62"/>
                <a:gd name="T27" fmla="*/ 4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2" h="89">
                  <a:moveTo>
                    <a:pt x="8" y="89"/>
                  </a:moveTo>
                  <a:cubicBezTo>
                    <a:pt x="0" y="89"/>
                    <a:pt x="0" y="89"/>
                    <a:pt x="0" y="89"/>
                  </a:cubicBezTo>
                  <a:cubicBezTo>
                    <a:pt x="0" y="0"/>
                    <a:pt x="0" y="0"/>
                    <a:pt x="0" y="0"/>
                  </a:cubicBezTo>
                  <a:cubicBezTo>
                    <a:pt x="32" y="0"/>
                    <a:pt x="32" y="0"/>
                    <a:pt x="32" y="0"/>
                  </a:cubicBezTo>
                  <a:cubicBezTo>
                    <a:pt x="52" y="0"/>
                    <a:pt x="62" y="8"/>
                    <a:pt x="61" y="25"/>
                  </a:cubicBezTo>
                  <a:cubicBezTo>
                    <a:pt x="61" y="41"/>
                    <a:pt x="50" y="49"/>
                    <a:pt x="28" y="50"/>
                  </a:cubicBezTo>
                  <a:cubicBezTo>
                    <a:pt x="8" y="50"/>
                    <a:pt x="8" y="50"/>
                    <a:pt x="8" y="50"/>
                  </a:cubicBezTo>
                  <a:cubicBezTo>
                    <a:pt x="8" y="89"/>
                    <a:pt x="8" y="89"/>
                    <a:pt x="8" y="89"/>
                  </a:cubicBezTo>
                  <a:close/>
                  <a:moveTo>
                    <a:pt x="8" y="42"/>
                  </a:moveTo>
                  <a:cubicBezTo>
                    <a:pt x="28" y="42"/>
                    <a:pt x="28" y="42"/>
                    <a:pt x="28" y="42"/>
                  </a:cubicBezTo>
                  <a:cubicBezTo>
                    <a:pt x="45" y="43"/>
                    <a:pt x="54" y="37"/>
                    <a:pt x="53" y="24"/>
                  </a:cubicBezTo>
                  <a:cubicBezTo>
                    <a:pt x="53" y="13"/>
                    <a:pt x="45" y="7"/>
                    <a:pt x="30" y="7"/>
                  </a:cubicBezTo>
                  <a:cubicBezTo>
                    <a:pt x="8" y="7"/>
                    <a:pt x="8" y="7"/>
                    <a:pt x="8" y="7"/>
                  </a:cubicBezTo>
                  <a:cubicBezTo>
                    <a:pt x="8" y="42"/>
                    <a:pt x="8" y="42"/>
                    <a:pt x="8"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7" name="Freeform 280"/>
            <p:cNvSpPr/>
            <p:nvPr/>
          </p:nvSpPr>
          <p:spPr bwMode="auto">
            <a:xfrm>
              <a:off x="7720013" y="-869950"/>
              <a:ext cx="117475" cy="161925"/>
            </a:xfrm>
            <a:custGeom>
              <a:avLst/>
              <a:gdLst>
                <a:gd name="T0" fmla="*/ 0 w 74"/>
                <a:gd name="T1" fmla="*/ 8 h 102"/>
                <a:gd name="T2" fmla="*/ 0 w 74"/>
                <a:gd name="T3" fmla="*/ 0 h 102"/>
                <a:gd name="T4" fmla="*/ 74 w 74"/>
                <a:gd name="T5" fmla="*/ 0 h 102"/>
                <a:gd name="T6" fmla="*/ 74 w 74"/>
                <a:gd name="T7" fmla="*/ 8 h 102"/>
                <a:gd name="T8" fmla="*/ 42 w 74"/>
                <a:gd name="T9" fmla="*/ 8 h 102"/>
                <a:gd name="T10" fmla="*/ 42 w 74"/>
                <a:gd name="T11" fmla="*/ 102 h 102"/>
                <a:gd name="T12" fmla="*/ 32 w 74"/>
                <a:gd name="T13" fmla="*/ 102 h 102"/>
                <a:gd name="T14" fmla="*/ 32 w 74"/>
                <a:gd name="T15" fmla="*/ 8 h 102"/>
                <a:gd name="T16" fmla="*/ 0 w 74"/>
                <a:gd name="T17" fmla="*/ 8 h 102"/>
                <a:gd name="T18" fmla="*/ 0 w 74"/>
                <a:gd name="T19" fmla="*/ 8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4" h="102">
                  <a:moveTo>
                    <a:pt x="0" y="8"/>
                  </a:moveTo>
                  <a:lnTo>
                    <a:pt x="0" y="0"/>
                  </a:lnTo>
                  <a:lnTo>
                    <a:pt x="74" y="0"/>
                  </a:lnTo>
                  <a:lnTo>
                    <a:pt x="74" y="8"/>
                  </a:lnTo>
                  <a:lnTo>
                    <a:pt x="42" y="8"/>
                  </a:lnTo>
                  <a:lnTo>
                    <a:pt x="42" y="102"/>
                  </a:lnTo>
                  <a:lnTo>
                    <a:pt x="32" y="102"/>
                  </a:lnTo>
                  <a:lnTo>
                    <a:pt x="32" y="8"/>
                  </a:lnTo>
                  <a:lnTo>
                    <a:pt x="0" y="8"/>
                  </a:lnTo>
                  <a:lnTo>
                    <a:pt x="0" y="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8" name="Freeform 281"/>
            <p:cNvSpPr/>
            <p:nvPr/>
          </p:nvSpPr>
          <p:spPr bwMode="auto">
            <a:xfrm>
              <a:off x="7172325" y="-1485900"/>
              <a:ext cx="298450" cy="544513"/>
            </a:xfrm>
            <a:custGeom>
              <a:avLst/>
              <a:gdLst>
                <a:gd name="T0" fmla="*/ 0 w 188"/>
                <a:gd name="T1" fmla="*/ 0 h 343"/>
                <a:gd name="T2" fmla="*/ 0 w 188"/>
                <a:gd name="T3" fmla="*/ 343 h 343"/>
                <a:gd name="T4" fmla="*/ 188 w 188"/>
                <a:gd name="T5" fmla="*/ 0 h 343"/>
                <a:gd name="T6" fmla="*/ 0 w 188"/>
                <a:gd name="T7" fmla="*/ 0 h 343"/>
                <a:gd name="T8" fmla="*/ 0 w 188"/>
                <a:gd name="T9" fmla="*/ 0 h 343"/>
              </a:gdLst>
              <a:ahLst/>
              <a:cxnLst>
                <a:cxn ang="0">
                  <a:pos x="T0" y="T1"/>
                </a:cxn>
                <a:cxn ang="0">
                  <a:pos x="T2" y="T3"/>
                </a:cxn>
                <a:cxn ang="0">
                  <a:pos x="T4" y="T5"/>
                </a:cxn>
                <a:cxn ang="0">
                  <a:pos x="T6" y="T7"/>
                </a:cxn>
                <a:cxn ang="0">
                  <a:pos x="T8" y="T9"/>
                </a:cxn>
              </a:cxnLst>
              <a:rect l="0" t="0" r="r" b="b"/>
              <a:pathLst>
                <a:path w="188" h="343">
                  <a:moveTo>
                    <a:pt x="0" y="0"/>
                  </a:moveTo>
                  <a:lnTo>
                    <a:pt x="0" y="343"/>
                  </a:lnTo>
                  <a:lnTo>
                    <a:pt x="188"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9" name="Freeform 282"/>
            <p:cNvSpPr/>
            <p:nvPr/>
          </p:nvSpPr>
          <p:spPr bwMode="auto">
            <a:xfrm>
              <a:off x="7305675" y="-1446213"/>
              <a:ext cx="425450" cy="504825"/>
            </a:xfrm>
            <a:custGeom>
              <a:avLst/>
              <a:gdLst>
                <a:gd name="T0" fmla="*/ 157 w 268"/>
                <a:gd name="T1" fmla="*/ 0 h 318"/>
                <a:gd name="T2" fmla="*/ 105 w 268"/>
                <a:gd name="T3" fmla="*/ 93 h 318"/>
                <a:gd name="T4" fmla="*/ 146 w 268"/>
                <a:gd name="T5" fmla="*/ 151 h 318"/>
                <a:gd name="T6" fmla="*/ 61 w 268"/>
                <a:gd name="T7" fmla="*/ 176 h 318"/>
                <a:gd name="T8" fmla="*/ 0 w 268"/>
                <a:gd name="T9" fmla="*/ 283 h 318"/>
                <a:gd name="T10" fmla="*/ 119 w 268"/>
                <a:gd name="T11" fmla="*/ 241 h 318"/>
                <a:gd name="T12" fmla="*/ 173 w 268"/>
                <a:gd name="T13" fmla="*/ 318 h 318"/>
                <a:gd name="T14" fmla="*/ 164 w 268"/>
                <a:gd name="T15" fmla="*/ 227 h 318"/>
                <a:gd name="T16" fmla="*/ 268 w 268"/>
                <a:gd name="T17" fmla="*/ 191 h 318"/>
                <a:gd name="T18" fmla="*/ 157 w 268"/>
                <a:gd name="T19" fmla="*/ 0 h 318"/>
                <a:gd name="T20" fmla="*/ 157 w 268"/>
                <a:gd name="T21" fmla="*/ 0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8" h="318">
                  <a:moveTo>
                    <a:pt x="157" y="0"/>
                  </a:moveTo>
                  <a:lnTo>
                    <a:pt x="105" y="93"/>
                  </a:lnTo>
                  <a:lnTo>
                    <a:pt x="146" y="151"/>
                  </a:lnTo>
                  <a:lnTo>
                    <a:pt x="61" y="176"/>
                  </a:lnTo>
                  <a:lnTo>
                    <a:pt x="0" y="283"/>
                  </a:lnTo>
                  <a:lnTo>
                    <a:pt x="119" y="241"/>
                  </a:lnTo>
                  <a:lnTo>
                    <a:pt x="173" y="318"/>
                  </a:lnTo>
                  <a:lnTo>
                    <a:pt x="164" y="227"/>
                  </a:lnTo>
                  <a:lnTo>
                    <a:pt x="268" y="191"/>
                  </a:lnTo>
                  <a:lnTo>
                    <a:pt x="157" y="0"/>
                  </a:lnTo>
                  <a:lnTo>
                    <a:pt x="157"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8" name="文本框 7"/>
          <p:cNvSpPr txBox="1"/>
          <p:nvPr/>
        </p:nvSpPr>
        <p:spPr>
          <a:xfrm>
            <a:off x="2648842" y="2879807"/>
            <a:ext cx="2492990" cy="1015663"/>
          </a:xfrm>
          <a:prstGeom prst="rect">
            <a:avLst/>
          </a:prstGeom>
          <a:noFill/>
        </p:spPr>
        <p:txBody>
          <a:bodyPr wrap="none" rtlCol="0">
            <a:spAutoFit/>
          </a:bodyPr>
          <a:lstStyle/>
          <a:p>
            <a:r>
              <a:rPr lang="zh-CN" altLang="en-US" sz="6000" b="1" dirty="0" smtClean="0">
                <a:latin typeface="华文中宋" panose="02010600040101010101" pitchFamily="2" charset="-122"/>
                <a:ea typeface="华文中宋" panose="02010600040101010101" pitchFamily="2" charset="-122"/>
              </a:rPr>
              <a:t>过渡页</a:t>
            </a:r>
            <a:endParaRPr lang="zh-CN" altLang="en-US" sz="6000" b="1" dirty="0">
              <a:latin typeface="华文中宋" panose="02010600040101010101" pitchFamily="2" charset="-122"/>
              <a:ea typeface="华文中宋" panose="02010600040101010101" pitchFamily="2" charset="-122"/>
            </a:endParaRPr>
          </a:p>
        </p:txBody>
      </p:sp>
      <p:sp>
        <p:nvSpPr>
          <p:cNvPr id="94" name="Freeform 225"/>
          <p:cNvSpPr/>
          <p:nvPr/>
        </p:nvSpPr>
        <p:spPr bwMode="auto">
          <a:xfrm rot="5400000">
            <a:off x="5258077" y="3049067"/>
            <a:ext cx="865757" cy="748810"/>
          </a:xfrm>
          <a:custGeom>
            <a:avLst/>
            <a:gdLst>
              <a:gd name="T0" fmla="*/ 122 w 496"/>
              <a:gd name="T1" fmla="*/ 429 h 429"/>
              <a:gd name="T2" fmla="*/ 0 w 496"/>
              <a:gd name="T3" fmla="*/ 213 h 429"/>
              <a:gd name="T4" fmla="*/ 122 w 496"/>
              <a:gd name="T5" fmla="*/ 0 h 429"/>
              <a:gd name="T6" fmla="*/ 371 w 496"/>
              <a:gd name="T7" fmla="*/ 0 h 429"/>
              <a:gd name="T8" fmla="*/ 496 w 496"/>
              <a:gd name="T9" fmla="*/ 213 h 429"/>
              <a:gd name="T10" fmla="*/ 371 w 496"/>
              <a:gd name="T11" fmla="*/ 429 h 429"/>
              <a:gd name="T12" fmla="*/ 122 w 496"/>
              <a:gd name="T13" fmla="*/ 429 h 429"/>
            </a:gdLst>
            <a:ahLst/>
            <a:cxnLst>
              <a:cxn ang="0">
                <a:pos x="T0" y="T1"/>
              </a:cxn>
              <a:cxn ang="0">
                <a:pos x="T2" y="T3"/>
              </a:cxn>
              <a:cxn ang="0">
                <a:pos x="T4" y="T5"/>
              </a:cxn>
              <a:cxn ang="0">
                <a:pos x="T6" y="T7"/>
              </a:cxn>
              <a:cxn ang="0">
                <a:pos x="T8" y="T9"/>
              </a:cxn>
              <a:cxn ang="0">
                <a:pos x="T10" y="T11"/>
              </a:cxn>
              <a:cxn ang="0">
                <a:pos x="T12" y="T13"/>
              </a:cxn>
            </a:cxnLst>
            <a:rect l="0" t="0" r="r" b="b"/>
            <a:pathLst>
              <a:path w="496" h="429">
                <a:moveTo>
                  <a:pt x="122" y="429"/>
                </a:moveTo>
                <a:lnTo>
                  <a:pt x="0" y="213"/>
                </a:lnTo>
                <a:lnTo>
                  <a:pt x="122" y="0"/>
                </a:lnTo>
                <a:lnTo>
                  <a:pt x="371" y="0"/>
                </a:lnTo>
                <a:lnTo>
                  <a:pt x="496" y="213"/>
                </a:lnTo>
                <a:lnTo>
                  <a:pt x="371" y="429"/>
                </a:lnTo>
                <a:lnTo>
                  <a:pt x="122" y="429"/>
                </a:lnTo>
                <a:close/>
              </a:path>
            </a:pathLst>
          </a:custGeom>
          <a:solidFill>
            <a:schemeClr val="tx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lstStyle/>
          <a:p>
            <a:endParaRPr lang="zh-CN" altLang="en-US">
              <a:solidFill>
                <a:srgbClr val="FCCF18"/>
              </a:solidFill>
            </a:endParaRPr>
          </a:p>
        </p:txBody>
      </p:sp>
      <p:sp>
        <p:nvSpPr>
          <p:cNvPr id="4" name="文本框 3"/>
          <p:cNvSpPr txBox="1"/>
          <p:nvPr/>
        </p:nvSpPr>
        <p:spPr>
          <a:xfrm>
            <a:off x="5310026" y="3038751"/>
            <a:ext cx="755335" cy="769441"/>
          </a:xfrm>
          <a:prstGeom prst="rect">
            <a:avLst/>
          </a:prstGeom>
          <a:noFill/>
        </p:spPr>
        <p:txBody>
          <a:bodyPr wrap="none" rtlCol="0">
            <a:spAutoFit/>
          </a:bodyPr>
          <a:lstStyle/>
          <a:p>
            <a:r>
              <a:rPr lang="en-US" altLang="zh-CN" sz="4400" dirty="0" smtClean="0">
                <a:solidFill>
                  <a:srgbClr val="FCCF18"/>
                </a:solidFill>
              </a:rPr>
              <a:t>02</a:t>
            </a:r>
            <a:endParaRPr lang="zh-CN" altLang="en-US" sz="4400" dirty="0">
              <a:solidFill>
                <a:srgbClr val="FCCF18"/>
              </a:solidFill>
            </a:endParaRPr>
          </a:p>
        </p:txBody>
      </p:sp>
    </p:spTree>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 name="矩形 237"/>
          <p:cNvSpPr/>
          <p:nvPr/>
        </p:nvSpPr>
        <p:spPr>
          <a:xfrm>
            <a:off x="0" y="0"/>
            <a:ext cx="12192000" cy="685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34" name="组合 333"/>
          <p:cNvGrpSpPr/>
          <p:nvPr/>
        </p:nvGrpSpPr>
        <p:grpSpPr>
          <a:xfrm>
            <a:off x="-15831" y="6662057"/>
            <a:ext cx="12192000" cy="195943"/>
            <a:chOff x="23310" y="6502558"/>
            <a:chExt cx="12557484" cy="355442"/>
          </a:xfrm>
          <a:solidFill>
            <a:schemeClr val="tx1"/>
          </a:solidFill>
        </p:grpSpPr>
        <p:sp>
          <p:nvSpPr>
            <p:cNvPr id="323" name="任意多边形 322"/>
            <p:cNvSpPr/>
            <p:nvPr/>
          </p:nvSpPr>
          <p:spPr bwMode="auto">
            <a:xfrm rot="5400000">
              <a:off x="47052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4" name="任意多边形 323"/>
            <p:cNvSpPr/>
            <p:nvPr/>
          </p:nvSpPr>
          <p:spPr bwMode="auto">
            <a:xfrm rot="5400000">
              <a:off x="1720397"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6" name="任意多边形 325"/>
            <p:cNvSpPr/>
            <p:nvPr/>
          </p:nvSpPr>
          <p:spPr bwMode="auto">
            <a:xfrm rot="5400000">
              <a:off x="2970269"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7" name="任意多边形 326"/>
            <p:cNvSpPr/>
            <p:nvPr/>
          </p:nvSpPr>
          <p:spPr bwMode="auto">
            <a:xfrm rot="5400000">
              <a:off x="4220141"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8" name="任意多边形 327"/>
            <p:cNvSpPr/>
            <p:nvPr/>
          </p:nvSpPr>
          <p:spPr bwMode="auto">
            <a:xfrm rot="5400000">
              <a:off x="549736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9" name="任意多边形 328"/>
            <p:cNvSpPr/>
            <p:nvPr/>
          </p:nvSpPr>
          <p:spPr bwMode="auto">
            <a:xfrm rot="5400000">
              <a:off x="6755090"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0" name="任意多边形 329"/>
            <p:cNvSpPr/>
            <p:nvPr/>
          </p:nvSpPr>
          <p:spPr bwMode="auto">
            <a:xfrm rot="5400000">
              <a:off x="801281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1" name="任意多边形 330"/>
            <p:cNvSpPr/>
            <p:nvPr/>
          </p:nvSpPr>
          <p:spPr bwMode="auto">
            <a:xfrm rot="5400000">
              <a:off x="9270540"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2" name="任意多边形 331"/>
            <p:cNvSpPr/>
            <p:nvPr/>
          </p:nvSpPr>
          <p:spPr bwMode="auto">
            <a:xfrm rot="5400000">
              <a:off x="1052826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3" name="任意多边形 332"/>
            <p:cNvSpPr/>
            <p:nvPr/>
          </p:nvSpPr>
          <p:spPr bwMode="auto">
            <a:xfrm rot="5400000">
              <a:off x="11778137"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grpSp>
      <p:sp>
        <p:nvSpPr>
          <p:cNvPr id="6" name="文本框 5"/>
          <p:cNvSpPr txBox="1"/>
          <p:nvPr/>
        </p:nvSpPr>
        <p:spPr>
          <a:xfrm>
            <a:off x="1197663" y="381831"/>
            <a:ext cx="4698722" cy="584775"/>
          </a:xfrm>
          <a:prstGeom prst="rect">
            <a:avLst/>
          </a:prstGeom>
          <a:noFill/>
        </p:spPr>
        <p:txBody>
          <a:bodyPr wrap="none" rtlCol="0">
            <a:spAutoFit/>
          </a:bodyPr>
          <a:lstStyle/>
          <a:p>
            <a:r>
              <a:rPr lang="zh-CN" altLang="en-US" sz="3200" b="1" dirty="0">
                <a:latin typeface="华文中宋" panose="02010600040101010101" pitchFamily="2" charset="-122"/>
                <a:ea typeface="华文中宋" panose="02010600040101010101" pitchFamily="2" charset="-122"/>
              </a:rPr>
              <a:t>请</a:t>
            </a:r>
            <a:r>
              <a:rPr lang="zh-CN" altLang="en-US" sz="3200" b="1" dirty="0" smtClean="0">
                <a:latin typeface="华文中宋" panose="02010600040101010101" pitchFamily="2" charset="-122"/>
                <a:ea typeface="华文中宋" panose="02010600040101010101" pitchFamily="2" charset="-122"/>
              </a:rPr>
              <a:t>在这里输入目录标题二</a:t>
            </a:r>
            <a:endParaRPr lang="zh-CN" altLang="en-US" sz="3200" b="1" dirty="0">
              <a:latin typeface="华文中宋" panose="02010600040101010101" pitchFamily="2" charset="-122"/>
              <a:ea typeface="华文中宋" panose="02010600040101010101" pitchFamily="2" charset="-122"/>
            </a:endParaRPr>
          </a:p>
        </p:txBody>
      </p:sp>
      <p:grpSp>
        <p:nvGrpSpPr>
          <p:cNvPr id="2" name="组合 1"/>
          <p:cNvGrpSpPr/>
          <p:nvPr/>
        </p:nvGrpSpPr>
        <p:grpSpPr>
          <a:xfrm>
            <a:off x="403271" y="288556"/>
            <a:ext cx="667136" cy="771327"/>
            <a:chOff x="530527" y="307606"/>
            <a:chExt cx="1296169" cy="1498600"/>
          </a:xfrm>
        </p:grpSpPr>
        <p:sp>
          <p:nvSpPr>
            <p:cNvPr id="243" name="Freeform 225"/>
            <p:cNvSpPr/>
            <p:nvPr/>
          </p:nvSpPr>
          <p:spPr bwMode="auto">
            <a:xfrm rot="5400000">
              <a:off x="429312" y="408821"/>
              <a:ext cx="1498600" cy="1296169"/>
            </a:xfrm>
            <a:custGeom>
              <a:avLst/>
              <a:gdLst>
                <a:gd name="T0" fmla="*/ 122 w 496"/>
                <a:gd name="T1" fmla="*/ 429 h 429"/>
                <a:gd name="T2" fmla="*/ 0 w 496"/>
                <a:gd name="T3" fmla="*/ 213 h 429"/>
                <a:gd name="T4" fmla="*/ 122 w 496"/>
                <a:gd name="T5" fmla="*/ 0 h 429"/>
                <a:gd name="T6" fmla="*/ 371 w 496"/>
                <a:gd name="T7" fmla="*/ 0 h 429"/>
                <a:gd name="T8" fmla="*/ 496 w 496"/>
                <a:gd name="T9" fmla="*/ 213 h 429"/>
                <a:gd name="T10" fmla="*/ 371 w 496"/>
                <a:gd name="T11" fmla="*/ 429 h 429"/>
                <a:gd name="T12" fmla="*/ 122 w 496"/>
                <a:gd name="T13" fmla="*/ 429 h 429"/>
              </a:gdLst>
              <a:ahLst/>
              <a:cxnLst>
                <a:cxn ang="0">
                  <a:pos x="T0" y="T1"/>
                </a:cxn>
                <a:cxn ang="0">
                  <a:pos x="T2" y="T3"/>
                </a:cxn>
                <a:cxn ang="0">
                  <a:pos x="T4" y="T5"/>
                </a:cxn>
                <a:cxn ang="0">
                  <a:pos x="T6" y="T7"/>
                </a:cxn>
                <a:cxn ang="0">
                  <a:pos x="T8" y="T9"/>
                </a:cxn>
                <a:cxn ang="0">
                  <a:pos x="T10" y="T11"/>
                </a:cxn>
                <a:cxn ang="0">
                  <a:pos x="T12" y="T13"/>
                </a:cxn>
              </a:cxnLst>
              <a:rect l="0" t="0" r="r" b="b"/>
              <a:pathLst>
                <a:path w="496" h="429">
                  <a:moveTo>
                    <a:pt x="122" y="429"/>
                  </a:moveTo>
                  <a:lnTo>
                    <a:pt x="0" y="213"/>
                  </a:lnTo>
                  <a:lnTo>
                    <a:pt x="122" y="0"/>
                  </a:lnTo>
                  <a:lnTo>
                    <a:pt x="371" y="0"/>
                  </a:lnTo>
                  <a:lnTo>
                    <a:pt x="496" y="213"/>
                  </a:lnTo>
                  <a:lnTo>
                    <a:pt x="371" y="429"/>
                  </a:lnTo>
                  <a:lnTo>
                    <a:pt x="122" y="429"/>
                  </a:lnTo>
                  <a:close/>
                </a:path>
              </a:pathLst>
            </a:custGeom>
            <a:solidFill>
              <a:schemeClr val="tx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lstStyle/>
            <a:p>
              <a:endParaRPr lang="zh-CN" altLang="en-US"/>
            </a:p>
          </p:txBody>
        </p:sp>
        <p:grpSp>
          <p:nvGrpSpPr>
            <p:cNvPr id="320" name="组合 319"/>
            <p:cNvGrpSpPr/>
            <p:nvPr/>
          </p:nvGrpSpPr>
          <p:grpSpPr>
            <a:xfrm>
              <a:off x="777769" y="531557"/>
              <a:ext cx="839788" cy="944563"/>
              <a:chOff x="6997700" y="-1485900"/>
              <a:chExt cx="839788" cy="944563"/>
            </a:xfrm>
            <a:solidFill>
              <a:srgbClr val="FCCF18"/>
            </a:solidFill>
          </p:grpSpPr>
          <p:sp>
            <p:nvSpPr>
              <p:cNvPr id="266" name="Freeform 229"/>
              <p:cNvSpPr>
                <a:spLocks noEditPoints="1"/>
              </p:cNvSpPr>
              <p:nvPr/>
            </p:nvSpPr>
            <p:spPr bwMode="auto">
              <a:xfrm>
                <a:off x="699770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35 w 48"/>
                  <a:gd name="T21" fmla="*/ 27 h 48"/>
                  <a:gd name="T22" fmla="*/ 48 w 48"/>
                  <a:gd name="T23" fmla="*/ 48 h 48"/>
                  <a:gd name="T24" fmla="*/ 46 w 48"/>
                  <a:gd name="T25" fmla="*/ 48 h 48"/>
                  <a:gd name="T26" fmla="*/ 33 w 48"/>
                  <a:gd name="T27" fmla="*/ 27 h 48"/>
                  <a:gd name="T28" fmla="*/ 2 w 48"/>
                  <a:gd name="T29" fmla="*/ 27 h 48"/>
                  <a:gd name="T30" fmla="*/ 2 w 48"/>
                  <a:gd name="T31" fmla="*/ 48 h 48"/>
                  <a:gd name="T32" fmla="*/ 0 w 48"/>
                  <a:gd name="T33" fmla="*/ 48 h 48"/>
                  <a:gd name="T34" fmla="*/ 0 w 48"/>
                  <a:gd name="T35" fmla="*/ 0 h 48"/>
                  <a:gd name="T36" fmla="*/ 39 w 48"/>
                  <a:gd name="T37" fmla="*/ 24 h 48"/>
                  <a:gd name="T38" fmla="*/ 43 w 48"/>
                  <a:gd name="T39" fmla="*/ 22 h 48"/>
                  <a:gd name="T40" fmla="*/ 45 w 48"/>
                  <a:gd name="T41" fmla="*/ 18 h 48"/>
                  <a:gd name="T42" fmla="*/ 46 w 48"/>
                  <a:gd name="T43" fmla="*/ 13 h 48"/>
                  <a:gd name="T44" fmla="*/ 45 w 48"/>
                  <a:gd name="T45" fmla="*/ 9 h 48"/>
                  <a:gd name="T46" fmla="*/ 43 w 48"/>
                  <a:gd name="T47" fmla="*/ 6 h 48"/>
                  <a:gd name="T48" fmla="*/ 39 w 48"/>
                  <a:gd name="T49" fmla="*/ 3 h 48"/>
                  <a:gd name="T50" fmla="*/ 35 w 48"/>
                  <a:gd name="T51" fmla="*/ 2 h 48"/>
                  <a:gd name="T52" fmla="*/ 2 w 48"/>
                  <a:gd name="T53" fmla="*/ 2 h 48"/>
                  <a:gd name="T54" fmla="*/ 2 w 48"/>
                  <a:gd name="T55" fmla="*/ 25 h 48"/>
                  <a:gd name="T56" fmla="*/ 35 w 48"/>
                  <a:gd name="T57" fmla="*/ 25 h 48"/>
                  <a:gd name="T58" fmla="*/ 39 w 48"/>
                  <a:gd name="T59"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7" name="Freeform 230"/>
              <p:cNvSpPr>
                <a:spLocks noEditPoints="1"/>
              </p:cNvSpPr>
              <p:nvPr/>
            </p:nvSpPr>
            <p:spPr bwMode="auto">
              <a:xfrm>
                <a:off x="7091363" y="-628650"/>
                <a:ext cx="87312" cy="87313"/>
              </a:xfrm>
              <a:custGeom>
                <a:avLst/>
                <a:gdLst>
                  <a:gd name="T0" fmla="*/ 55 w 55"/>
                  <a:gd name="T1" fmla="*/ 55 h 55"/>
                  <a:gd name="T2" fmla="*/ 53 w 55"/>
                  <a:gd name="T3" fmla="*/ 55 h 55"/>
                  <a:gd name="T4" fmla="*/ 50 w 55"/>
                  <a:gd name="T5" fmla="*/ 50 h 55"/>
                  <a:gd name="T6" fmla="*/ 4 w 55"/>
                  <a:gd name="T7" fmla="*/ 50 h 55"/>
                  <a:gd name="T8" fmla="*/ 2 w 55"/>
                  <a:gd name="T9" fmla="*/ 55 h 55"/>
                  <a:gd name="T10" fmla="*/ 0 w 55"/>
                  <a:gd name="T11" fmla="*/ 55 h 55"/>
                  <a:gd name="T12" fmla="*/ 25 w 55"/>
                  <a:gd name="T13" fmla="*/ 0 h 55"/>
                  <a:gd name="T14" fmla="*/ 27 w 55"/>
                  <a:gd name="T15" fmla="*/ 0 h 55"/>
                  <a:gd name="T16" fmla="*/ 55 w 55"/>
                  <a:gd name="T17" fmla="*/ 55 h 55"/>
                  <a:gd name="T18" fmla="*/ 55 w 55"/>
                  <a:gd name="T19" fmla="*/ 55 h 55"/>
                  <a:gd name="T20" fmla="*/ 5 w 55"/>
                  <a:gd name="T21" fmla="*/ 48 h 55"/>
                  <a:gd name="T22" fmla="*/ 49 w 55"/>
                  <a:gd name="T23" fmla="*/ 48 h 55"/>
                  <a:gd name="T24" fmla="*/ 26 w 55"/>
                  <a:gd name="T25" fmla="*/ 3 h 55"/>
                  <a:gd name="T26" fmla="*/ 5 w 55"/>
                  <a:gd name="T27" fmla="*/ 48 h 55"/>
                  <a:gd name="T28" fmla="*/ 5 w 55"/>
                  <a:gd name="T29" fmla="*/ 4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 h="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8" name="Freeform 231"/>
              <p:cNvSpPr>
                <a:spLocks noEditPoints="1"/>
              </p:cNvSpPr>
              <p:nvPr/>
            </p:nvSpPr>
            <p:spPr bwMode="auto">
              <a:xfrm>
                <a:off x="718185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2 w 48"/>
                  <a:gd name="T21" fmla="*/ 27 h 48"/>
                  <a:gd name="T22" fmla="*/ 2 w 48"/>
                  <a:gd name="T23" fmla="*/ 48 h 48"/>
                  <a:gd name="T24" fmla="*/ 0 w 48"/>
                  <a:gd name="T25" fmla="*/ 48 h 48"/>
                  <a:gd name="T26" fmla="*/ 0 w 48"/>
                  <a:gd name="T27" fmla="*/ 0 h 48"/>
                  <a:gd name="T28" fmla="*/ 35 w 48"/>
                  <a:gd name="T29" fmla="*/ 25 h 48"/>
                  <a:gd name="T30" fmla="*/ 39 w 48"/>
                  <a:gd name="T31" fmla="*/ 24 h 48"/>
                  <a:gd name="T32" fmla="*/ 43 w 48"/>
                  <a:gd name="T33" fmla="*/ 22 h 48"/>
                  <a:gd name="T34" fmla="*/ 45 w 48"/>
                  <a:gd name="T35" fmla="*/ 18 h 48"/>
                  <a:gd name="T36" fmla="*/ 46 w 48"/>
                  <a:gd name="T37" fmla="*/ 13 h 48"/>
                  <a:gd name="T38" fmla="*/ 45 w 48"/>
                  <a:gd name="T39" fmla="*/ 9 h 48"/>
                  <a:gd name="T40" fmla="*/ 43 w 48"/>
                  <a:gd name="T41" fmla="*/ 6 h 48"/>
                  <a:gd name="T42" fmla="*/ 39 w 48"/>
                  <a:gd name="T43" fmla="*/ 3 h 48"/>
                  <a:gd name="T44" fmla="*/ 35 w 48"/>
                  <a:gd name="T45" fmla="*/ 2 h 48"/>
                  <a:gd name="T46" fmla="*/ 2 w 48"/>
                  <a:gd name="T47" fmla="*/ 2 h 48"/>
                  <a:gd name="T48" fmla="*/ 2 w 48"/>
                  <a:gd name="T49" fmla="*/ 25 h 48"/>
                  <a:gd name="T50" fmla="*/ 35 w 48"/>
                  <a:gd name="T51" fmla="*/ 2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9" name="Freeform 232"/>
              <p:cNvSpPr/>
              <p:nvPr/>
            </p:nvSpPr>
            <p:spPr bwMode="auto">
              <a:xfrm>
                <a:off x="7273925" y="-628650"/>
                <a:ext cx="3175" cy="87313"/>
              </a:xfrm>
              <a:custGeom>
                <a:avLst/>
                <a:gdLst>
                  <a:gd name="T0" fmla="*/ 0 w 2"/>
                  <a:gd name="T1" fmla="*/ 0 h 55"/>
                  <a:gd name="T2" fmla="*/ 0 w 2"/>
                  <a:gd name="T3" fmla="*/ 55 h 55"/>
                  <a:gd name="T4" fmla="*/ 2 w 2"/>
                  <a:gd name="T5" fmla="*/ 55 h 55"/>
                  <a:gd name="T6" fmla="*/ 2 w 2"/>
                  <a:gd name="T7" fmla="*/ 0 h 55"/>
                  <a:gd name="T8" fmla="*/ 0 w 2"/>
                  <a:gd name="T9" fmla="*/ 0 h 55"/>
                  <a:gd name="T10" fmla="*/ 0 w 2"/>
                  <a:gd name="T11" fmla="*/ 0 h 55"/>
                </a:gdLst>
                <a:ahLst/>
                <a:cxnLst>
                  <a:cxn ang="0">
                    <a:pos x="T0" y="T1"/>
                  </a:cxn>
                  <a:cxn ang="0">
                    <a:pos x="T2" y="T3"/>
                  </a:cxn>
                  <a:cxn ang="0">
                    <a:pos x="T4" y="T5"/>
                  </a:cxn>
                  <a:cxn ang="0">
                    <a:pos x="T6" y="T7"/>
                  </a:cxn>
                  <a:cxn ang="0">
                    <a:pos x="T8" y="T9"/>
                  </a:cxn>
                  <a:cxn ang="0">
                    <a:pos x="T10" y="T11"/>
                  </a:cxn>
                </a:cxnLst>
                <a:rect l="0" t="0" r="r" b="b"/>
                <a:pathLst>
                  <a:path w="2" h="55">
                    <a:moveTo>
                      <a:pt x="0" y="0"/>
                    </a:moveTo>
                    <a:lnTo>
                      <a:pt x="0" y="55"/>
                    </a:lnTo>
                    <a:lnTo>
                      <a:pt x="2" y="55"/>
                    </a:lnTo>
                    <a:lnTo>
                      <a:pt x="2"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0" name="Freeform 233"/>
              <p:cNvSpPr>
                <a:spLocks noEditPoints="1"/>
              </p:cNvSpPr>
              <p:nvPr/>
            </p:nvSpPr>
            <p:spPr bwMode="auto">
              <a:xfrm>
                <a:off x="7285038" y="-628650"/>
                <a:ext cx="88900" cy="87313"/>
              </a:xfrm>
              <a:custGeom>
                <a:avLst/>
                <a:gdLst>
                  <a:gd name="T0" fmla="*/ 0 w 49"/>
                  <a:gd name="T1" fmla="*/ 0 h 48"/>
                  <a:gd name="T2" fmla="*/ 25 w 49"/>
                  <a:gd name="T3" fmla="*/ 0 h 48"/>
                  <a:gd name="T4" fmla="*/ 34 w 49"/>
                  <a:gd name="T5" fmla="*/ 2 h 48"/>
                  <a:gd name="T6" fmla="*/ 42 w 49"/>
                  <a:gd name="T7" fmla="*/ 7 h 48"/>
                  <a:gd name="T8" fmla="*/ 47 w 49"/>
                  <a:gd name="T9" fmla="*/ 15 h 48"/>
                  <a:gd name="T10" fmla="*/ 49 w 49"/>
                  <a:gd name="T11" fmla="*/ 24 h 48"/>
                  <a:gd name="T12" fmla="*/ 47 w 49"/>
                  <a:gd name="T13" fmla="*/ 33 h 48"/>
                  <a:gd name="T14" fmla="*/ 42 w 49"/>
                  <a:gd name="T15" fmla="*/ 41 h 48"/>
                  <a:gd name="T16" fmla="*/ 34 w 49"/>
                  <a:gd name="T17" fmla="*/ 46 h 48"/>
                  <a:gd name="T18" fmla="*/ 25 w 49"/>
                  <a:gd name="T19" fmla="*/ 48 h 48"/>
                  <a:gd name="T20" fmla="*/ 0 w 49"/>
                  <a:gd name="T21" fmla="*/ 48 h 48"/>
                  <a:gd name="T22" fmla="*/ 0 w 49"/>
                  <a:gd name="T23" fmla="*/ 0 h 48"/>
                  <a:gd name="T24" fmla="*/ 25 w 49"/>
                  <a:gd name="T25" fmla="*/ 46 h 48"/>
                  <a:gd name="T26" fmla="*/ 33 w 49"/>
                  <a:gd name="T27" fmla="*/ 44 h 48"/>
                  <a:gd name="T28" fmla="*/ 40 w 49"/>
                  <a:gd name="T29" fmla="*/ 39 h 48"/>
                  <a:gd name="T30" fmla="*/ 45 w 49"/>
                  <a:gd name="T31" fmla="*/ 32 h 48"/>
                  <a:gd name="T32" fmla="*/ 47 w 49"/>
                  <a:gd name="T33" fmla="*/ 24 h 48"/>
                  <a:gd name="T34" fmla="*/ 45 w 49"/>
                  <a:gd name="T35" fmla="*/ 15 h 48"/>
                  <a:gd name="T36" fmla="*/ 40 w 49"/>
                  <a:gd name="T37" fmla="*/ 9 h 48"/>
                  <a:gd name="T38" fmla="*/ 33 w 49"/>
                  <a:gd name="T39" fmla="*/ 4 h 48"/>
                  <a:gd name="T40" fmla="*/ 25 w 49"/>
                  <a:gd name="T41" fmla="*/ 2 h 48"/>
                  <a:gd name="T42" fmla="*/ 2 w 49"/>
                  <a:gd name="T43" fmla="*/ 2 h 48"/>
                  <a:gd name="T44" fmla="*/ 2 w 49"/>
                  <a:gd name="T45" fmla="*/ 46 h 48"/>
                  <a:gd name="T46" fmla="*/ 25 w 49"/>
                  <a:gd name="T47" fmla="*/ 46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9" h="48">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1" name="Freeform 234"/>
              <p:cNvSpPr/>
              <p:nvPr/>
            </p:nvSpPr>
            <p:spPr bwMode="auto">
              <a:xfrm>
                <a:off x="7378700" y="-628650"/>
                <a:ext cx="88900" cy="87313"/>
              </a:xfrm>
              <a:custGeom>
                <a:avLst/>
                <a:gdLst>
                  <a:gd name="T0" fmla="*/ 0 w 56"/>
                  <a:gd name="T1" fmla="*/ 0 h 55"/>
                  <a:gd name="T2" fmla="*/ 56 w 56"/>
                  <a:gd name="T3" fmla="*/ 0 h 55"/>
                  <a:gd name="T4" fmla="*/ 56 w 56"/>
                  <a:gd name="T5" fmla="*/ 2 h 55"/>
                  <a:gd name="T6" fmla="*/ 1 w 56"/>
                  <a:gd name="T7" fmla="*/ 2 h 55"/>
                  <a:gd name="T8" fmla="*/ 1 w 56"/>
                  <a:gd name="T9" fmla="*/ 26 h 55"/>
                  <a:gd name="T10" fmla="*/ 54 w 56"/>
                  <a:gd name="T11" fmla="*/ 26 h 55"/>
                  <a:gd name="T12" fmla="*/ 54 w 56"/>
                  <a:gd name="T13" fmla="*/ 28 h 55"/>
                  <a:gd name="T14" fmla="*/ 1 w 56"/>
                  <a:gd name="T15" fmla="*/ 28 h 55"/>
                  <a:gd name="T16" fmla="*/ 1 w 56"/>
                  <a:gd name="T17" fmla="*/ 53 h 55"/>
                  <a:gd name="T18" fmla="*/ 56 w 56"/>
                  <a:gd name="T19" fmla="*/ 53 h 55"/>
                  <a:gd name="T20" fmla="*/ 56 w 56"/>
                  <a:gd name="T21" fmla="*/ 55 h 55"/>
                  <a:gd name="T22" fmla="*/ 0 w 56"/>
                  <a:gd name="T23" fmla="*/ 55 h 55"/>
                  <a:gd name="T24" fmla="*/ 0 w 56"/>
                  <a:gd name="T25" fmla="*/ 0 h 55"/>
                  <a:gd name="T26" fmla="*/ 0 w 56"/>
                  <a:gd name="T2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6" h="55">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2" name="Freeform 235"/>
              <p:cNvSpPr/>
              <p:nvPr/>
            </p:nvSpPr>
            <p:spPr bwMode="auto">
              <a:xfrm>
                <a:off x="7469188" y="-628650"/>
                <a:ext cx="171450" cy="87313"/>
              </a:xfrm>
              <a:custGeom>
                <a:avLst/>
                <a:gdLst>
                  <a:gd name="T0" fmla="*/ 92 w 94"/>
                  <a:gd name="T1" fmla="*/ 24 h 48"/>
                  <a:gd name="T2" fmla="*/ 91 w 94"/>
                  <a:gd name="T3" fmla="*/ 15 h 48"/>
                  <a:gd name="T4" fmla="*/ 86 w 94"/>
                  <a:gd name="T5" fmla="*/ 8 h 48"/>
                  <a:gd name="T6" fmla="*/ 79 w 94"/>
                  <a:gd name="T7" fmla="*/ 3 h 48"/>
                  <a:gd name="T8" fmla="*/ 70 w 94"/>
                  <a:gd name="T9" fmla="*/ 2 h 48"/>
                  <a:gd name="T10" fmla="*/ 63 w 94"/>
                  <a:gd name="T11" fmla="*/ 3 h 48"/>
                  <a:gd name="T12" fmla="*/ 56 w 94"/>
                  <a:gd name="T13" fmla="*/ 7 h 48"/>
                  <a:gd name="T14" fmla="*/ 51 w 94"/>
                  <a:gd name="T15" fmla="*/ 14 h 48"/>
                  <a:gd name="T16" fmla="*/ 49 w 94"/>
                  <a:gd name="T17" fmla="*/ 24 h 48"/>
                  <a:gd name="T18" fmla="*/ 46 w 94"/>
                  <a:gd name="T19" fmla="*/ 34 h 48"/>
                  <a:gd name="T20" fmla="*/ 41 w 94"/>
                  <a:gd name="T21" fmla="*/ 41 h 48"/>
                  <a:gd name="T22" fmla="*/ 33 w 94"/>
                  <a:gd name="T23" fmla="*/ 46 h 48"/>
                  <a:gd name="T24" fmla="*/ 24 w 94"/>
                  <a:gd name="T25" fmla="*/ 48 h 48"/>
                  <a:gd name="T26" fmla="*/ 15 w 94"/>
                  <a:gd name="T27" fmla="*/ 46 h 48"/>
                  <a:gd name="T28" fmla="*/ 7 w 94"/>
                  <a:gd name="T29" fmla="*/ 41 h 48"/>
                  <a:gd name="T30" fmla="*/ 2 w 94"/>
                  <a:gd name="T31" fmla="*/ 33 h 48"/>
                  <a:gd name="T32" fmla="*/ 0 w 94"/>
                  <a:gd name="T33" fmla="*/ 24 h 48"/>
                  <a:gd name="T34" fmla="*/ 2 w 94"/>
                  <a:gd name="T35" fmla="*/ 14 h 48"/>
                  <a:gd name="T36" fmla="*/ 7 w 94"/>
                  <a:gd name="T37" fmla="*/ 7 h 48"/>
                  <a:gd name="T38" fmla="*/ 15 w 94"/>
                  <a:gd name="T39" fmla="*/ 1 h 48"/>
                  <a:gd name="T40" fmla="*/ 24 w 94"/>
                  <a:gd name="T41" fmla="*/ 0 h 48"/>
                  <a:gd name="T42" fmla="*/ 24 w 94"/>
                  <a:gd name="T43" fmla="*/ 1 h 48"/>
                  <a:gd name="T44" fmla="*/ 16 w 94"/>
                  <a:gd name="T45" fmla="*/ 3 h 48"/>
                  <a:gd name="T46" fmla="*/ 9 w 94"/>
                  <a:gd name="T47" fmla="*/ 8 h 48"/>
                  <a:gd name="T48" fmla="*/ 4 w 94"/>
                  <a:gd name="T49" fmla="*/ 15 h 48"/>
                  <a:gd name="T50" fmla="*/ 2 w 94"/>
                  <a:gd name="T51" fmla="*/ 24 h 48"/>
                  <a:gd name="T52" fmla="*/ 4 w 94"/>
                  <a:gd name="T53" fmla="*/ 32 h 48"/>
                  <a:gd name="T54" fmla="*/ 9 w 94"/>
                  <a:gd name="T55" fmla="*/ 39 h 48"/>
                  <a:gd name="T56" fmla="*/ 16 w 94"/>
                  <a:gd name="T57" fmla="*/ 44 h 48"/>
                  <a:gd name="T58" fmla="*/ 24 w 94"/>
                  <a:gd name="T59" fmla="*/ 46 h 48"/>
                  <a:gd name="T60" fmla="*/ 33 w 94"/>
                  <a:gd name="T61" fmla="*/ 44 h 48"/>
                  <a:gd name="T62" fmla="*/ 39 w 94"/>
                  <a:gd name="T63" fmla="*/ 40 h 48"/>
                  <a:gd name="T64" fmla="*/ 44 w 94"/>
                  <a:gd name="T65" fmla="*/ 33 h 48"/>
                  <a:gd name="T66" fmla="*/ 46 w 94"/>
                  <a:gd name="T67" fmla="*/ 24 h 48"/>
                  <a:gd name="T68" fmla="*/ 49 w 94"/>
                  <a:gd name="T69" fmla="*/ 14 h 48"/>
                  <a:gd name="T70" fmla="*/ 54 w 94"/>
                  <a:gd name="T71" fmla="*/ 6 h 48"/>
                  <a:gd name="T72" fmla="*/ 61 w 94"/>
                  <a:gd name="T73" fmla="*/ 1 h 48"/>
                  <a:gd name="T74" fmla="*/ 70 w 94"/>
                  <a:gd name="T75" fmla="*/ 0 h 48"/>
                  <a:gd name="T76" fmla="*/ 80 w 94"/>
                  <a:gd name="T77" fmla="*/ 2 h 48"/>
                  <a:gd name="T78" fmla="*/ 87 w 94"/>
                  <a:gd name="T79" fmla="*/ 7 h 48"/>
                  <a:gd name="T80" fmla="*/ 92 w 94"/>
                  <a:gd name="T81" fmla="*/ 14 h 48"/>
                  <a:gd name="T82" fmla="*/ 94 w 94"/>
                  <a:gd name="T83" fmla="*/ 24 h 48"/>
                  <a:gd name="T84" fmla="*/ 93 w 94"/>
                  <a:gd name="T85" fmla="*/ 31 h 48"/>
                  <a:gd name="T86" fmla="*/ 90 w 94"/>
                  <a:gd name="T87" fmla="*/ 37 h 48"/>
                  <a:gd name="T88" fmla="*/ 86 w 94"/>
                  <a:gd name="T89" fmla="*/ 42 h 48"/>
                  <a:gd name="T90" fmla="*/ 80 w 94"/>
                  <a:gd name="T91" fmla="*/ 46 h 48"/>
                  <a:gd name="T92" fmla="*/ 80 w 94"/>
                  <a:gd name="T93" fmla="*/ 44 h 48"/>
                  <a:gd name="T94" fmla="*/ 85 w 94"/>
                  <a:gd name="T95" fmla="*/ 40 h 48"/>
                  <a:gd name="T96" fmla="*/ 89 w 94"/>
                  <a:gd name="T97" fmla="*/ 35 h 48"/>
                  <a:gd name="T98" fmla="*/ 92 w 94"/>
                  <a:gd name="T99" fmla="*/ 30 h 48"/>
                  <a:gd name="T100" fmla="*/ 92 w 94"/>
                  <a:gd name="T101"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4" h="48">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3" name="Freeform 236"/>
              <p:cNvSpPr/>
              <p:nvPr/>
            </p:nvSpPr>
            <p:spPr bwMode="auto">
              <a:xfrm>
                <a:off x="7645400" y="-628650"/>
                <a:ext cx="6350" cy="87313"/>
              </a:xfrm>
              <a:custGeom>
                <a:avLst/>
                <a:gdLst>
                  <a:gd name="T0" fmla="*/ 0 w 4"/>
                  <a:gd name="T1" fmla="*/ 0 h 55"/>
                  <a:gd name="T2" fmla="*/ 0 w 4"/>
                  <a:gd name="T3" fmla="*/ 55 h 55"/>
                  <a:gd name="T4" fmla="*/ 4 w 4"/>
                  <a:gd name="T5" fmla="*/ 55 h 55"/>
                  <a:gd name="T6" fmla="*/ 4 w 4"/>
                  <a:gd name="T7" fmla="*/ 0 h 55"/>
                  <a:gd name="T8" fmla="*/ 0 w 4"/>
                  <a:gd name="T9" fmla="*/ 0 h 55"/>
                  <a:gd name="T10" fmla="*/ 0 w 4"/>
                  <a:gd name="T11" fmla="*/ 0 h 55"/>
                </a:gdLst>
                <a:ahLst/>
                <a:cxnLst>
                  <a:cxn ang="0">
                    <a:pos x="T0" y="T1"/>
                  </a:cxn>
                  <a:cxn ang="0">
                    <a:pos x="T2" y="T3"/>
                  </a:cxn>
                  <a:cxn ang="0">
                    <a:pos x="T4" y="T5"/>
                  </a:cxn>
                  <a:cxn ang="0">
                    <a:pos x="T6" y="T7"/>
                  </a:cxn>
                  <a:cxn ang="0">
                    <a:pos x="T8" y="T9"/>
                  </a:cxn>
                  <a:cxn ang="0">
                    <a:pos x="T10" y="T11"/>
                  </a:cxn>
                </a:cxnLst>
                <a:rect l="0" t="0" r="r" b="b"/>
                <a:pathLst>
                  <a:path w="4" h="55">
                    <a:moveTo>
                      <a:pt x="0" y="0"/>
                    </a:moveTo>
                    <a:lnTo>
                      <a:pt x="0" y="55"/>
                    </a:lnTo>
                    <a:lnTo>
                      <a:pt x="4" y="55"/>
                    </a:lnTo>
                    <a:lnTo>
                      <a:pt x="4"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4" name="Freeform 237"/>
              <p:cNvSpPr/>
              <p:nvPr/>
            </p:nvSpPr>
            <p:spPr bwMode="auto">
              <a:xfrm>
                <a:off x="7656513" y="-628650"/>
                <a:ext cx="88900" cy="87313"/>
              </a:xfrm>
              <a:custGeom>
                <a:avLst/>
                <a:gdLst>
                  <a:gd name="T0" fmla="*/ 4 w 49"/>
                  <a:gd name="T1" fmla="*/ 32 h 48"/>
                  <a:gd name="T2" fmla="*/ 9 w 49"/>
                  <a:gd name="T3" fmla="*/ 39 h 48"/>
                  <a:gd name="T4" fmla="*/ 16 w 49"/>
                  <a:gd name="T5" fmla="*/ 44 h 48"/>
                  <a:gd name="T6" fmla="*/ 24 w 49"/>
                  <a:gd name="T7" fmla="*/ 46 h 48"/>
                  <a:gd name="T8" fmla="*/ 33 w 49"/>
                  <a:gd name="T9" fmla="*/ 44 h 48"/>
                  <a:gd name="T10" fmla="*/ 40 w 49"/>
                  <a:gd name="T11" fmla="*/ 39 h 48"/>
                  <a:gd name="T12" fmla="*/ 45 w 49"/>
                  <a:gd name="T13" fmla="*/ 32 h 48"/>
                  <a:gd name="T14" fmla="*/ 47 w 49"/>
                  <a:gd name="T15" fmla="*/ 24 h 48"/>
                  <a:gd name="T16" fmla="*/ 47 w 49"/>
                  <a:gd name="T17" fmla="*/ 24 h 48"/>
                  <a:gd name="T18" fmla="*/ 26 w 49"/>
                  <a:gd name="T19" fmla="*/ 24 h 48"/>
                  <a:gd name="T20" fmla="*/ 26 w 49"/>
                  <a:gd name="T21" fmla="*/ 22 h 48"/>
                  <a:gd name="T22" fmla="*/ 49 w 49"/>
                  <a:gd name="T23" fmla="*/ 22 h 48"/>
                  <a:gd name="T24" fmla="*/ 49 w 49"/>
                  <a:gd name="T25" fmla="*/ 24 h 48"/>
                  <a:gd name="T26" fmla="*/ 47 w 49"/>
                  <a:gd name="T27" fmla="*/ 33 h 48"/>
                  <a:gd name="T28" fmla="*/ 41 w 49"/>
                  <a:gd name="T29" fmla="*/ 41 h 48"/>
                  <a:gd name="T30" fmla="*/ 34 w 49"/>
                  <a:gd name="T31" fmla="*/ 46 h 48"/>
                  <a:gd name="T32" fmla="*/ 24 w 49"/>
                  <a:gd name="T33" fmla="*/ 48 h 48"/>
                  <a:gd name="T34" fmla="*/ 15 w 49"/>
                  <a:gd name="T35" fmla="*/ 46 h 48"/>
                  <a:gd name="T36" fmla="*/ 7 w 49"/>
                  <a:gd name="T37" fmla="*/ 41 h 48"/>
                  <a:gd name="T38" fmla="*/ 2 w 49"/>
                  <a:gd name="T39" fmla="*/ 33 h 48"/>
                  <a:gd name="T40" fmla="*/ 0 w 49"/>
                  <a:gd name="T41" fmla="*/ 24 h 48"/>
                  <a:gd name="T42" fmla="*/ 0 w 49"/>
                  <a:gd name="T43" fmla="*/ 24 h 48"/>
                  <a:gd name="T44" fmla="*/ 2 w 49"/>
                  <a:gd name="T45" fmla="*/ 14 h 48"/>
                  <a:gd name="T46" fmla="*/ 7 w 49"/>
                  <a:gd name="T47" fmla="*/ 7 h 48"/>
                  <a:gd name="T48" fmla="*/ 15 w 49"/>
                  <a:gd name="T49" fmla="*/ 1 h 48"/>
                  <a:gd name="T50" fmla="*/ 24 w 49"/>
                  <a:gd name="T51" fmla="*/ 0 h 48"/>
                  <a:gd name="T52" fmla="*/ 31 w 49"/>
                  <a:gd name="T53" fmla="*/ 1 h 48"/>
                  <a:gd name="T54" fmla="*/ 38 w 49"/>
                  <a:gd name="T55" fmla="*/ 3 h 48"/>
                  <a:gd name="T56" fmla="*/ 34 w 49"/>
                  <a:gd name="T57" fmla="*/ 3 h 48"/>
                  <a:gd name="T58" fmla="*/ 29 w 49"/>
                  <a:gd name="T59" fmla="*/ 2 h 48"/>
                  <a:gd name="T60" fmla="*/ 24 w 49"/>
                  <a:gd name="T61" fmla="*/ 1 h 48"/>
                  <a:gd name="T62" fmla="*/ 16 w 49"/>
                  <a:gd name="T63" fmla="*/ 3 h 48"/>
                  <a:gd name="T64" fmla="*/ 9 w 49"/>
                  <a:gd name="T65" fmla="*/ 8 h 48"/>
                  <a:gd name="T66" fmla="*/ 4 w 49"/>
                  <a:gd name="T67" fmla="*/ 15 h 48"/>
                  <a:gd name="T68" fmla="*/ 2 w 49"/>
                  <a:gd name="T69" fmla="*/ 24 h 48"/>
                  <a:gd name="T70" fmla="*/ 4 w 49"/>
                  <a:gd name="T71"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 h="48">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5" name="Freeform 238"/>
              <p:cNvSpPr/>
              <p:nvPr/>
            </p:nvSpPr>
            <p:spPr bwMode="auto">
              <a:xfrm>
                <a:off x="7750175" y="-628650"/>
                <a:ext cx="87312" cy="87313"/>
              </a:xfrm>
              <a:custGeom>
                <a:avLst/>
                <a:gdLst>
                  <a:gd name="T0" fmla="*/ 53 w 55"/>
                  <a:gd name="T1" fmla="*/ 0 h 55"/>
                  <a:gd name="T2" fmla="*/ 55 w 55"/>
                  <a:gd name="T3" fmla="*/ 0 h 55"/>
                  <a:gd name="T4" fmla="*/ 55 w 55"/>
                  <a:gd name="T5" fmla="*/ 55 h 55"/>
                  <a:gd name="T6" fmla="*/ 53 w 55"/>
                  <a:gd name="T7" fmla="*/ 55 h 55"/>
                  <a:gd name="T8" fmla="*/ 2 w 55"/>
                  <a:gd name="T9" fmla="*/ 3 h 55"/>
                  <a:gd name="T10" fmla="*/ 2 w 55"/>
                  <a:gd name="T11" fmla="*/ 55 h 55"/>
                  <a:gd name="T12" fmla="*/ 0 w 55"/>
                  <a:gd name="T13" fmla="*/ 55 h 55"/>
                  <a:gd name="T14" fmla="*/ 0 w 55"/>
                  <a:gd name="T15" fmla="*/ 0 h 55"/>
                  <a:gd name="T16" fmla="*/ 2 w 55"/>
                  <a:gd name="T17" fmla="*/ 0 h 55"/>
                  <a:gd name="T18" fmla="*/ 53 w 55"/>
                  <a:gd name="T19" fmla="*/ 51 h 55"/>
                  <a:gd name="T20" fmla="*/ 53 w 55"/>
                  <a:gd name="T21" fmla="*/ 0 h 55"/>
                  <a:gd name="T22" fmla="*/ 53 w 55"/>
                  <a:gd name="T23"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6" name="Freeform 239"/>
              <p:cNvSpPr>
                <a:spLocks noEditPoints="1"/>
              </p:cNvSpPr>
              <p:nvPr/>
            </p:nvSpPr>
            <p:spPr bwMode="auto">
              <a:xfrm>
                <a:off x="699770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35 w 48"/>
                  <a:gd name="T21" fmla="*/ 27 h 48"/>
                  <a:gd name="T22" fmla="*/ 48 w 48"/>
                  <a:gd name="T23" fmla="*/ 48 h 48"/>
                  <a:gd name="T24" fmla="*/ 46 w 48"/>
                  <a:gd name="T25" fmla="*/ 48 h 48"/>
                  <a:gd name="T26" fmla="*/ 33 w 48"/>
                  <a:gd name="T27" fmla="*/ 27 h 48"/>
                  <a:gd name="T28" fmla="*/ 2 w 48"/>
                  <a:gd name="T29" fmla="*/ 27 h 48"/>
                  <a:gd name="T30" fmla="*/ 2 w 48"/>
                  <a:gd name="T31" fmla="*/ 48 h 48"/>
                  <a:gd name="T32" fmla="*/ 0 w 48"/>
                  <a:gd name="T33" fmla="*/ 48 h 48"/>
                  <a:gd name="T34" fmla="*/ 0 w 48"/>
                  <a:gd name="T35" fmla="*/ 0 h 48"/>
                  <a:gd name="T36" fmla="*/ 39 w 48"/>
                  <a:gd name="T37" fmla="*/ 24 h 48"/>
                  <a:gd name="T38" fmla="*/ 43 w 48"/>
                  <a:gd name="T39" fmla="*/ 22 h 48"/>
                  <a:gd name="T40" fmla="*/ 45 w 48"/>
                  <a:gd name="T41" fmla="*/ 18 h 48"/>
                  <a:gd name="T42" fmla="*/ 46 w 48"/>
                  <a:gd name="T43" fmla="*/ 13 h 48"/>
                  <a:gd name="T44" fmla="*/ 45 w 48"/>
                  <a:gd name="T45" fmla="*/ 9 h 48"/>
                  <a:gd name="T46" fmla="*/ 43 w 48"/>
                  <a:gd name="T47" fmla="*/ 6 h 48"/>
                  <a:gd name="T48" fmla="*/ 39 w 48"/>
                  <a:gd name="T49" fmla="*/ 3 h 48"/>
                  <a:gd name="T50" fmla="*/ 35 w 48"/>
                  <a:gd name="T51" fmla="*/ 2 h 48"/>
                  <a:gd name="T52" fmla="*/ 2 w 48"/>
                  <a:gd name="T53" fmla="*/ 2 h 48"/>
                  <a:gd name="T54" fmla="*/ 2 w 48"/>
                  <a:gd name="T55" fmla="*/ 25 h 48"/>
                  <a:gd name="T56" fmla="*/ 35 w 48"/>
                  <a:gd name="T57" fmla="*/ 25 h 48"/>
                  <a:gd name="T58" fmla="*/ 39 w 48"/>
                  <a:gd name="T59"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7" name="Freeform 240"/>
              <p:cNvSpPr>
                <a:spLocks noEditPoints="1"/>
              </p:cNvSpPr>
              <p:nvPr/>
            </p:nvSpPr>
            <p:spPr bwMode="auto">
              <a:xfrm>
                <a:off x="7091363" y="-628650"/>
                <a:ext cx="87312" cy="87313"/>
              </a:xfrm>
              <a:custGeom>
                <a:avLst/>
                <a:gdLst>
                  <a:gd name="T0" fmla="*/ 55 w 55"/>
                  <a:gd name="T1" fmla="*/ 55 h 55"/>
                  <a:gd name="T2" fmla="*/ 53 w 55"/>
                  <a:gd name="T3" fmla="*/ 55 h 55"/>
                  <a:gd name="T4" fmla="*/ 50 w 55"/>
                  <a:gd name="T5" fmla="*/ 50 h 55"/>
                  <a:gd name="T6" fmla="*/ 4 w 55"/>
                  <a:gd name="T7" fmla="*/ 50 h 55"/>
                  <a:gd name="T8" fmla="*/ 2 w 55"/>
                  <a:gd name="T9" fmla="*/ 55 h 55"/>
                  <a:gd name="T10" fmla="*/ 0 w 55"/>
                  <a:gd name="T11" fmla="*/ 55 h 55"/>
                  <a:gd name="T12" fmla="*/ 25 w 55"/>
                  <a:gd name="T13" fmla="*/ 0 h 55"/>
                  <a:gd name="T14" fmla="*/ 27 w 55"/>
                  <a:gd name="T15" fmla="*/ 0 h 55"/>
                  <a:gd name="T16" fmla="*/ 55 w 55"/>
                  <a:gd name="T17" fmla="*/ 55 h 55"/>
                  <a:gd name="T18" fmla="*/ 55 w 55"/>
                  <a:gd name="T19" fmla="*/ 55 h 55"/>
                  <a:gd name="T20" fmla="*/ 5 w 55"/>
                  <a:gd name="T21" fmla="*/ 48 h 55"/>
                  <a:gd name="T22" fmla="*/ 49 w 55"/>
                  <a:gd name="T23" fmla="*/ 48 h 55"/>
                  <a:gd name="T24" fmla="*/ 26 w 55"/>
                  <a:gd name="T25" fmla="*/ 3 h 55"/>
                  <a:gd name="T26" fmla="*/ 5 w 55"/>
                  <a:gd name="T27" fmla="*/ 48 h 55"/>
                  <a:gd name="T28" fmla="*/ 5 w 55"/>
                  <a:gd name="T29" fmla="*/ 4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 h="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8" name="Freeform 241"/>
              <p:cNvSpPr>
                <a:spLocks noEditPoints="1"/>
              </p:cNvSpPr>
              <p:nvPr/>
            </p:nvSpPr>
            <p:spPr bwMode="auto">
              <a:xfrm>
                <a:off x="718185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2 w 48"/>
                  <a:gd name="T21" fmla="*/ 27 h 48"/>
                  <a:gd name="T22" fmla="*/ 2 w 48"/>
                  <a:gd name="T23" fmla="*/ 48 h 48"/>
                  <a:gd name="T24" fmla="*/ 0 w 48"/>
                  <a:gd name="T25" fmla="*/ 48 h 48"/>
                  <a:gd name="T26" fmla="*/ 0 w 48"/>
                  <a:gd name="T27" fmla="*/ 0 h 48"/>
                  <a:gd name="T28" fmla="*/ 35 w 48"/>
                  <a:gd name="T29" fmla="*/ 25 h 48"/>
                  <a:gd name="T30" fmla="*/ 39 w 48"/>
                  <a:gd name="T31" fmla="*/ 24 h 48"/>
                  <a:gd name="T32" fmla="*/ 43 w 48"/>
                  <a:gd name="T33" fmla="*/ 22 h 48"/>
                  <a:gd name="T34" fmla="*/ 45 w 48"/>
                  <a:gd name="T35" fmla="*/ 18 h 48"/>
                  <a:gd name="T36" fmla="*/ 46 w 48"/>
                  <a:gd name="T37" fmla="*/ 13 h 48"/>
                  <a:gd name="T38" fmla="*/ 45 w 48"/>
                  <a:gd name="T39" fmla="*/ 9 h 48"/>
                  <a:gd name="T40" fmla="*/ 43 w 48"/>
                  <a:gd name="T41" fmla="*/ 6 h 48"/>
                  <a:gd name="T42" fmla="*/ 39 w 48"/>
                  <a:gd name="T43" fmla="*/ 3 h 48"/>
                  <a:gd name="T44" fmla="*/ 35 w 48"/>
                  <a:gd name="T45" fmla="*/ 2 h 48"/>
                  <a:gd name="T46" fmla="*/ 2 w 48"/>
                  <a:gd name="T47" fmla="*/ 2 h 48"/>
                  <a:gd name="T48" fmla="*/ 2 w 48"/>
                  <a:gd name="T49" fmla="*/ 25 h 48"/>
                  <a:gd name="T50" fmla="*/ 35 w 48"/>
                  <a:gd name="T51" fmla="*/ 2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9" name="Freeform 242"/>
              <p:cNvSpPr/>
              <p:nvPr/>
            </p:nvSpPr>
            <p:spPr bwMode="auto">
              <a:xfrm>
                <a:off x="7273925" y="-628650"/>
                <a:ext cx="3175" cy="87313"/>
              </a:xfrm>
              <a:custGeom>
                <a:avLst/>
                <a:gdLst>
                  <a:gd name="T0" fmla="*/ 0 w 2"/>
                  <a:gd name="T1" fmla="*/ 0 h 55"/>
                  <a:gd name="T2" fmla="*/ 0 w 2"/>
                  <a:gd name="T3" fmla="*/ 55 h 55"/>
                  <a:gd name="T4" fmla="*/ 2 w 2"/>
                  <a:gd name="T5" fmla="*/ 55 h 55"/>
                  <a:gd name="T6" fmla="*/ 2 w 2"/>
                  <a:gd name="T7" fmla="*/ 0 h 55"/>
                  <a:gd name="T8" fmla="*/ 0 w 2"/>
                  <a:gd name="T9" fmla="*/ 0 h 55"/>
                  <a:gd name="T10" fmla="*/ 0 w 2"/>
                  <a:gd name="T11" fmla="*/ 0 h 55"/>
                </a:gdLst>
                <a:ahLst/>
                <a:cxnLst>
                  <a:cxn ang="0">
                    <a:pos x="T0" y="T1"/>
                  </a:cxn>
                  <a:cxn ang="0">
                    <a:pos x="T2" y="T3"/>
                  </a:cxn>
                  <a:cxn ang="0">
                    <a:pos x="T4" y="T5"/>
                  </a:cxn>
                  <a:cxn ang="0">
                    <a:pos x="T6" y="T7"/>
                  </a:cxn>
                  <a:cxn ang="0">
                    <a:pos x="T8" y="T9"/>
                  </a:cxn>
                  <a:cxn ang="0">
                    <a:pos x="T10" y="T11"/>
                  </a:cxn>
                </a:cxnLst>
                <a:rect l="0" t="0" r="r" b="b"/>
                <a:pathLst>
                  <a:path w="2" h="55">
                    <a:moveTo>
                      <a:pt x="0" y="0"/>
                    </a:moveTo>
                    <a:lnTo>
                      <a:pt x="0" y="55"/>
                    </a:lnTo>
                    <a:lnTo>
                      <a:pt x="2" y="55"/>
                    </a:lnTo>
                    <a:lnTo>
                      <a:pt x="2"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0" name="Freeform 243"/>
              <p:cNvSpPr>
                <a:spLocks noEditPoints="1"/>
              </p:cNvSpPr>
              <p:nvPr/>
            </p:nvSpPr>
            <p:spPr bwMode="auto">
              <a:xfrm>
                <a:off x="7285038" y="-628650"/>
                <a:ext cx="88900" cy="87313"/>
              </a:xfrm>
              <a:custGeom>
                <a:avLst/>
                <a:gdLst>
                  <a:gd name="T0" fmla="*/ 0 w 49"/>
                  <a:gd name="T1" fmla="*/ 0 h 48"/>
                  <a:gd name="T2" fmla="*/ 25 w 49"/>
                  <a:gd name="T3" fmla="*/ 0 h 48"/>
                  <a:gd name="T4" fmla="*/ 34 w 49"/>
                  <a:gd name="T5" fmla="*/ 2 h 48"/>
                  <a:gd name="T6" fmla="*/ 42 w 49"/>
                  <a:gd name="T7" fmla="*/ 7 h 48"/>
                  <a:gd name="T8" fmla="*/ 47 w 49"/>
                  <a:gd name="T9" fmla="*/ 15 h 48"/>
                  <a:gd name="T10" fmla="*/ 49 w 49"/>
                  <a:gd name="T11" fmla="*/ 24 h 48"/>
                  <a:gd name="T12" fmla="*/ 47 w 49"/>
                  <a:gd name="T13" fmla="*/ 33 h 48"/>
                  <a:gd name="T14" fmla="*/ 42 w 49"/>
                  <a:gd name="T15" fmla="*/ 41 h 48"/>
                  <a:gd name="T16" fmla="*/ 34 w 49"/>
                  <a:gd name="T17" fmla="*/ 46 h 48"/>
                  <a:gd name="T18" fmla="*/ 25 w 49"/>
                  <a:gd name="T19" fmla="*/ 48 h 48"/>
                  <a:gd name="T20" fmla="*/ 0 w 49"/>
                  <a:gd name="T21" fmla="*/ 48 h 48"/>
                  <a:gd name="T22" fmla="*/ 0 w 49"/>
                  <a:gd name="T23" fmla="*/ 0 h 48"/>
                  <a:gd name="T24" fmla="*/ 25 w 49"/>
                  <a:gd name="T25" fmla="*/ 46 h 48"/>
                  <a:gd name="T26" fmla="*/ 33 w 49"/>
                  <a:gd name="T27" fmla="*/ 44 h 48"/>
                  <a:gd name="T28" fmla="*/ 40 w 49"/>
                  <a:gd name="T29" fmla="*/ 39 h 48"/>
                  <a:gd name="T30" fmla="*/ 45 w 49"/>
                  <a:gd name="T31" fmla="*/ 32 h 48"/>
                  <a:gd name="T32" fmla="*/ 47 w 49"/>
                  <a:gd name="T33" fmla="*/ 24 h 48"/>
                  <a:gd name="T34" fmla="*/ 45 w 49"/>
                  <a:gd name="T35" fmla="*/ 15 h 48"/>
                  <a:gd name="T36" fmla="*/ 40 w 49"/>
                  <a:gd name="T37" fmla="*/ 9 h 48"/>
                  <a:gd name="T38" fmla="*/ 33 w 49"/>
                  <a:gd name="T39" fmla="*/ 4 h 48"/>
                  <a:gd name="T40" fmla="*/ 25 w 49"/>
                  <a:gd name="T41" fmla="*/ 2 h 48"/>
                  <a:gd name="T42" fmla="*/ 2 w 49"/>
                  <a:gd name="T43" fmla="*/ 2 h 48"/>
                  <a:gd name="T44" fmla="*/ 2 w 49"/>
                  <a:gd name="T45" fmla="*/ 46 h 48"/>
                  <a:gd name="T46" fmla="*/ 25 w 49"/>
                  <a:gd name="T47" fmla="*/ 46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9" h="48">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1" name="Freeform 244"/>
              <p:cNvSpPr/>
              <p:nvPr/>
            </p:nvSpPr>
            <p:spPr bwMode="auto">
              <a:xfrm>
                <a:off x="7378700" y="-628650"/>
                <a:ext cx="88900" cy="87313"/>
              </a:xfrm>
              <a:custGeom>
                <a:avLst/>
                <a:gdLst>
                  <a:gd name="T0" fmla="*/ 0 w 56"/>
                  <a:gd name="T1" fmla="*/ 0 h 55"/>
                  <a:gd name="T2" fmla="*/ 56 w 56"/>
                  <a:gd name="T3" fmla="*/ 0 h 55"/>
                  <a:gd name="T4" fmla="*/ 56 w 56"/>
                  <a:gd name="T5" fmla="*/ 2 h 55"/>
                  <a:gd name="T6" fmla="*/ 1 w 56"/>
                  <a:gd name="T7" fmla="*/ 2 h 55"/>
                  <a:gd name="T8" fmla="*/ 1 w 56"/>
                  <a:gd name="T9" fmla="*/ 26 h 55"/>
                  <a:gd name="T10" fmla="*/ 54 w 56"/>
                  <a:gd name="T11" fmla="*/ 26 h 55"/>
                  <a:gd name="T12" fmla="*/ 54 w 56"/>
                  <a:gd name="T13" fmla="*/ 28 h 55"/>
                  <a:gd name="T14" fmla="*/ 1 w 56"/>
                  <a:gd name="T15" fmla="*/ 28 h 55"/>
                  <a:gd name="T16" fmla="*/ 1 w 56"/>
                  <a:gd name="T17" fmla="*/ 53 h 55"/>
                  <a:gd name="T18" fmla="*/ 56 w 56"/>
                  <a:gd name="T19" fmla="*/ 53 h 55"/>
                  <a:gd name="T20" fmla="*/ 56 w 56"/>
                  <a:gd name="T21" fmla="*/ 55 h 55"/>
                  <a:gd name="T22" fmla="*/ 0 w 56"/>
                  <a:gd name="T23" fmla="*/ 55 h 55"/>
                  <a:gd name="T24" fmla="*/ 0 w 56"/>
                  <a:gd name="T25" fmla="*/ 0 h 55"/>
                  <a:gd name="T26" fmla="*/ 0 w 56"/>
                  <a:gd name="T2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6" h="55">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2" name="Freeform 245"/>
              <p:cNvSpPr/>
              <p:nvPr/>
            </p:nvSpPr>
            <p:spPr bwMode="auto">
              <a:xfrm>
                <a:off x="7469188" y="-628650"/>
                <a:ext cx="171450" cy="87313"/>
              </a:xfrm>
              <a:custGeom>
                <a:avLst/>
                <a:gdLst>
                  <a:gd name="T0" fmla="*/ 92 w 94"/>
                  <a:gd name="T1" fmla="*/ 24 h 48"/>
                  <a:gd name="T2" fmla="*/ 91 w 94"/>
                  <a:gd name="T3" fmla="*/ 15 h 48"/>
                  <a:gd name="T4" fmla="*/ 86 w 94"/>
                  <a:gd name="T5" fmla="*/ 8 h 48"/>
                  <a:gd name="T6" fmla="*/ 79 w 94"/>
                  <a:gd name="T7" fmla="*/ 3 h 48"/>
                  <a:gd name="T8" fmla="*/ 70 w 94"/>
                  <a:gd name="T9" fmla="*/ 2 h 48"/>
                  <a:gd name="T10" fmla="*/ 63 w 94"/>
                  <a:gd name="T11" fmla="*/ 3 h 48"/>
                  <a:gd name="T12" fmla="*/ 56 w 94"/>
                  <a:gd name="T13" fmla="*/ 7 h 48"/>
                  <a:gd name="T14" fmla="*/ 51 w 94"/>
                  <a:gd name="T15" fmla="*/ 14 h 48"/>
                  <a:gd name="T16" fmla="*/ 49 w 94"/>
                  <a:gd name="T17" fmla="*/ 24 h 48"/>
                  <a:gd name="T18" fmla="*/ 46 w 94"/>
                  <a:gd name="T19" fmla="*/ 34 h 48"/>
                  <a:gd name="T20" fmla="*/ 41 w 94"/>
                  <a:gd name="T21" fmla="*/ 41 h 48"/>
                  <a:gd name="T22" fmla="*/ 33 w 94"/>
                  <a:gd name="T23" fmla="*/ 46 h 48"/>
                  <a:gd name="T24" fmla="*/ 24 w 94"/>
                  <a:gd name="T25" fmla="*/ 48 h 48"/>
                  <a:gd name="T26" fmla="*/ 15 w 94"/>
                  <a:gd name="T27" fmla="*/ 46 h 48"/>
                  <a:gd name="T28" fmla="*/ 7 w 94"/>
                  <a:gd name="T29" fmla="*/ 41 h 48"/>
                  <a:gd name="T30" fmla="*/ 2 w 94"/>
                  <a:gd name="T31" fmla="*/ 33 h 48"/>
                  <a:gd name="T32" fmla="*/ 0 w 94"/>
                  <a:gd name="T33" fmla="*/ 24 h 48"/>
                  <a:gd name="T34" fmla="*/ 2 w 94"/>
                  <a:gd name="T35" fmla="*/ 14 h 48"/>
                  <a:gd name="T36" fmla="*/ 7 w 94"/>
                  <a:gd name="T37" fmla="*/ 7 h 48"/>
                  <a:gd name="T38" fmla="*/ 15 w 94"/>
                  <a:gd name="T39" fmla="*/ 1 h 48"/>
                  <a:gd name="T40" fmla="*/ 24 w 94"/>
                  <a:gd name="T41" fmla="*/ 0 h 48"/>
                  <a:gd name="T42" fmla="*/ 24 w 94"/>
                  <a:gd name="T43" fmla="*/ 1 h 48"/>
                  <a:gd name="T44" fmla="*/ 16 w 94"/>
                  <a:gd name="T45" fmla="*/ 3 h 48"/>
                  <a:gd name="T46" fmla="*/ 9 w 94"/>
                  <a:gd name="T47" fmla="*/ 8 h 48"/>
                  <a:gd name="T48" fmla="*/ 4 w 94"/>
                  <a:gd name="T49" fmla="*/ 15 h 48"/>
                  <a:gd name="T50" fmla="*/ 2 w 94"/>
                  <a:gd name="T51" fmla="*/ 24 h 48"/>
                  <a:gd name="T52" fmla="*/ 4 w 94"/>
                  <a:gd name="T53" fmla="*/ 32 h 48"/>
                  <a:gd name="T54" fmla="*/ 9 w 94"/>
                  <a:gd name="T55" fmla="*/ 39 h 48"/>
                  <a:gd name="T56" fmla="*/ 16 w 94"/>
                  <a:gd name="T57" fmla="*/ 44 h 48"/>
                  <a:gd name="T58" fmla="*/ 24 w 94"/>
                  <a:gd name="T59" fmla="*/ 46 h 48"/>
                  <a:gd name="T60" fmla="*/ 33 w 94"/>
                  <a:gd name="T61" fmla="*/ 44 h 48"/>
                  <a:gd name="T62" fmla="*/ 39 w 94"/>
                  <a:gd name="T63" fmla="*/ 40 h 48"/>
                  <a:gd name="T64" fmla="*/ 44 w 94"/>
                  <a:gd name="T65" fmla="*/ 33 h 48"/>
                  <a:gd name="T66" fmla="*/ 46 w 94"/>
                  <a:gd name="T67" fmla="*/ 24 h 48"/>
                  <a:gd name="T68" fmla="*/ 49 w 94"/>
                  <a:gd name="T69" fmla="*/ 14 h 48"/>
                  <a:gd name="T70" fmla="*/ 54 w 94"/>
                  <a:gd name="T71" fmla="*/ 6 h 48"/>
                  <a:gd name="T72" fmla="*/ 61 w 94"/>
                  <a:gd name="T73" fmla="*/ 1 h 48"/>
                  <a:gd name="T74" fmla="*/ 70 w 94"/>
                  <a:gd name="T75" fmla="*/ 0 h 48"/>
                  <a:gd name="T76" fmla="*/ 80 w 94"/>
                  <a:gd name="T77" fmla="*/ 2 h 48"/>
                  <a:gd name="T78" fmla="*/ 87 w 94"/>
                  <a:gd name="T79" fmla="*/ 7 h 48"/>
                  <a:gd name="T80" fmla="*/ 92 w 94"/>
                  <a:gd name="T81" fmla="*/ 14 h 48"/>
                  <a:gd name="T82" fmla="*/ 94 w 94"/>
                  <a:gd name="T83" fmla="*/ 24 h 48"/>
                  <a:gd name="T84" fmla="*/ 93 w 94"/>
                  <a:gd name="T85" fmla="*/ 31 h 48"/>
                  <a:gd name="T86" fmla="*/ 90 w 94"/>
                  <a:gd name="T87" fmla="*/ 37 h 48"/>
                  <a:gd name="T88" fmla="*/ 86 w 94"/>
                  <a:gd name="T89" fmla="*/ 42 h 48"/>
                  <a:gd name="T90" fmla="*/ 80 w 94"/>
                  <a:gd name="T91" fmla="*/ 46 h 48"/>
                  <a:gd name="T92" fmla="*/ 80 w 94"/>
                  <a:gd name="T93" fmla="*/ 44 h 48"/>
                  <a:gd name="T94" fmla="*/ 85 w 94"/>
                  <a:gd name="T95" fmla="*/ 40 h 48"/>
                  <a:gd name="T96" fmla="*/ 89 w 94"/>
                  <a:gd name="T97" fmla="*/ 35 h 48"/>
                  <a:gd name="T98" fmla="*/ 92 w 94"/>
                  <a:gd name="T99" fmla="*/ 30 h 48"/>
                  <a:gd name="T100" fmla="*/ 92 w 94"/>
                  <a:gd name="T101"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4" h="48">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3" name="Freeform 246"/>
              <p:cNvSpPr/>
              <p:nvPr/>
            </p:nvSpPr>
            <p:spPr bwMode="auto">
              <a:xfrm>
                <a:off x="7645400" y="-628650"/>
                <a:ext cx="6350" cy="87313"/>
              </a:xfrm>
              <a:custGeom>
                <a:avLst/>
                <a:gdLst>
                  <a:gd name="T0" fmla="*/ 0 w 4"/>
                  <a:gd name="T1" fmla="*/ 0 h 55"/>
                  <a:gd name="T2" fmla="*/ 0 w 4"/>
                  <a:gd name="T3" fmla="*/ 55 h 55"/>
                  <a:gd name="T4" fmla="*/ 4 w 4"/>
                  <a:gd name="T5" fmla="*/ 55 h 55"/>
                  <a:gd name="T6" fmla="*/ 4 w 4"/>
                  <a:gd name="T7" fmla="*/ 0 h 55"/>
                  <a:gd name="T8" fmla="*/ 0 w 4"/>
                  <a:gd name="T9" fmla="*/ 0 h 55"/>
                  <a:gd name="T10" fmla="*/ 0 w 4"/>
                  <a:gd name="T11" fmla="*/ 0 h 55"/>
                </a:gdLst>
                <a:ahLst/>
                <a:cxnLst>
                  <a:cxn ang="0">
                    <a:pos x="T0" y="T1"/>
                  </a:cxn>
                  <a:cxn ang="0">
                    <a:pos x="T2" y="T3"/>
                  </a:cxn>
                  <a:cxn ang="0">
                    <a:pos x="T4" y="T5"/>
                  </a:cxn>
                  <a:cxn ang="0">
                    <a:pos x="T6" y="T7"/>
                  </a:cxn>
                  <a:cxn ang="0">
                    <a:pos x="T8" y="T9"/>
                  </a:cxn>
                  <a:cxn ang="0">
                    <a:pos x="T10" y="T11"/>
                  </a:cxn>
                </a:cxnLst>
                <a:rect l="0" t="0" r="r" b="b"/>
                <a:pathLst>
                  <a:path w="4" h="55">
                    <a:moveTo>
                      <a:pt x="0" y="0"/>
                    </a:moveTo>
                    <a:lnTo>
                      <a:pt x="0" y="55"/>
                    </a:lnTo>
                    <a:lnTo>
                      <a:pt x="4" y="55"/>
                    </a:lnTo>
                    <a:lnTo>
                      <a:pt x="4"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4" name="Freeform 247"/>
              <p:cNvSpPr/>
              <p:nvPr/>
            </p:nvSpPr>
            <p:spPr bwMode="auto">
              <a:xfrm>
                <a:off x="7656513" y="-628650"/>
                <a:ext cx="88900" cy="87313"/>
              </a:xfrm>
              <a:custGeom>
                <a:avLst/>
                <a:gdLst>
                  <a:gd name="T0" fmla="*/ 4 w 49"/>
                  <a:gd name="T1" fmla="*/ 32 h 48"/>
                  <a:gd name="T2" fmla="*/ 9 w 49"/>
                  <a:gd name="T3" fmla="*/ 39 h 48"/>
                  <a:gd name="T4" fmla="*/ 16 w 49"/>
                  <a:gd name="T5" fmla="*/ 44 h 48"/>
                  <a:gd name="T6" fmla="*/ 24 w 49"/>
                  <a:gd name="T7" fmla="*/ 46 h 48"/>
                  <a:gd name="T8" fmla="*/ 33 w 49"/>
                  <a:gd name="T9" fmla="*/ 44 h 48"/>
                  <a:gd name="T10" fmla="*/ 40 w 49"/>
                  <a:gd name="T11" fmla="*/ 39 h 48"/>
                  <a:gd name="T12" fmla="*/ 45 w 49"/>
                  <a:gd name="T13" fmla="*/ 32 h 48"/>
                  <a:gd name="T14" fmla="*/ 47 w 49"/>
                  <a:gd name="T15" fmla="*/ 24 h 48"/>
                  <a:gd name="T16" fmla="*/ 47 w 49"/>
                  <a:gd name="T17" fmla="*/ 24 h 48"/>
                  <a:gd name="T18" fmla="*/ 26 w 49"/>
                  <a:gd name="T19" fmla="*/ 24 h 48"/>
                  <a:gd name="T20" fmla="*/ 26 w 49"/>
                  <a:gd name="T21" fmla="*/ 22 h 48"/>
                  <a:gd name="T22" fmla="*/ 49 w 49"/>
                  <a:gd name="T23" fmla="*/ 22 h 48"/>
                  <a:gd name="T24" fmla="*/ 49 w 49"/>
                  <a:gd name="T25" fmla="*/ 24 h 48"/>
                  <a:gd name="T26" fmla="*/ 47 w 49"/>
                  <a:gd name="T27" fmla="*/ 33 h 48"/>
                  <a:gd name="T28" fmla="*/ 41 w 49"/>
                  <a:gd name="T29" fmla="*/ 41 h 48"/>
                  <a:gd name="T30" fmla="*/ 34 w 49"/>
                  <a:gd name="T31" fmla="*/ 46 h 48"/>
                  <a:gd name="T32" fmla="*/ 24 w 49"/>
                  <a:gd name="T33" fmla="*/ 48 h 48"/>
                  <a:gd name="T34" fmla="*/ 15 w 49"/>
                  <a:gd name="T35" fmla="*/ 46 h 48"/>
                  <a:gd name="T36" fmla="*/ 7 w 49"/>
                  <a:gd name="T37" fmla="*/ 41 h 48"/>
                  <a:gd name="T38" fmla="*/ 2 w 49"/>
                  <a:gd name="T39" fmla="*/ 33 h 48"/>
                  <a:gd name="T40" fmla="*/ 0 w 49"/>
                  <a:gd name="T41" fmla="*/ 24 h 48"/>
                  <a:gd name="T42" fmla="*/ 0 w 49"/>
                  <a:gd name="T43" fmla="*/ 24 h 48"/>
                  <a:gd name="T44" fmla="*/ 2 w 49"/>
                  <a:gd name="T45" fmla="*/ 14 h 48"/>
                  <a:gd name="T46" fmla="*/ 7 w 49"/>
                  <a:gd name="T47" fmla="*/ 7 h 48"/>
                  <a:gd name="T48" fmla="*/ 15 w 49"/>
                  <a:gd name="T49" fmla="*/ 1 h 48"/>
                  <a:gd name="T50" fmla="*/ 24 w 49"/>
                  <a:gd name="T51" fmla="*/ 0 h 48"/>
                  <a:gd name="T52" fmla="*/ 31 w 49"/>
                  <a:gd name="T53" fmla="*/ 1 h 48"/>
                  <a:gd name="T54" fmla="*/ 38 w 49"/>
                  <a:gd name="T55" fmla="*/ 3 h 48"/>
                  <a:gd name="T56" fmla="*/ 34 w 49"/>
                  <a:gd name="T57" fmla="*/ 3 h 48"/>
                  <a:gd name="T58" fmla="*/ 29 w 49"/>
                  <a:gd name="T59" fmla="*/ 2 h 48"/>
                  <a:gd name="T60" fmla="*/ 24 w 49"/>
                  <a:gd name="T61" fmla="*/ 1 h 48"/>
                  <a:gd name="T62" fmla="*/ 16 w 49"/>
                  <a:gd name="T63" fmla="*/ 3 h 48"/>
                  <a:gd name="T64" fmla="*/ 9 w 49"/>
                  <a:gd name="T65" fmla="*/ 8 h 48"/>
                  <a:gd name="T66" fmla="*/ 4 w 49"/>
                  <a:gd name="T67" fmla="*/ 15 h 48"/>
                  <a:gd name="T68" fmla="*/ 2 w 49"/>
                  <a:gd name="T69" fmla="*/ 24 h 48"/>
                  <a:gd name="T70" fmla="*/ 4 w 49"/>
                  <a:gd name="T71"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 h="48">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5" name="Freeform 248"/>
              <p:cNvSpPr/>
              <p:nvPr/>
            </p:nvSpPr>
            <p:spPr bwMode="auto">
              <a:xfrm>
                <a:off x="7750175" y="-628650"/>
                <a:ext cx="87312" cy="87313"/>
              </a:xfrm>
              <a:custGeom>
                <a:avLst/>
                <a:gdLst>
                  <a:gd name="T0" fmla="*/ 53 w 55"/>
                  <a:gd name="T1" fmla="*/ 0 h 55"/>
                  <a:gd name="T2" fmla="*/ 55 w 55"/>
                  <a:gd name="T3" fmla="*/ 0 h 55"/>
                  <a:gd name="T4" fmla="*/ 55 w 55"/>
                  <a:gd name="T5" fmla="*/ 55 h 55"/>
                  <a:gd name="T6" fmla="*/ 53 w 55"/>
                  <a:gd name="T7" fmla="*/ 55 h 55"/>
                  <a:gd name="T8" fmla="*/ 2 w 55"/>
                  <a:gd name="T9" fmla="*/ 3 h 55"/>
                  <a:gd name="T10" fmla="*/ 2 w 55"/>
                  <a:gd name="T11" fmla="*/ 55 h 55"/>
                  <a:gd name="T12" fmla="*/ 0 w 55"/>
                  <a:gd name="T13" fmla="*/ 55 h 55"/>
                  <a:gd name="T14" fmla="*/ 0 w 55"/>
                  <a:gd name="T15" fmla="*/ 0 h 55"/>
                  <a:gd name="T16" fmla="*/ 2 w 55"/>
                  <a:gd name="T17" fmla="*/ 0 h 55"/>
                  <a:gd name="T18" fmla="*/ 53 w 55"/>
                  <a:gd name="T19" fmla="*/ 51 h 55"/>
                  <a:gd name="T20" fmla="*/ 53 w 55"/>
                  <a:gd name="T21" fmla="*/ 0 h 55"/>
                  <a:gd name="T22" fmla="*/ 53 w 55"/>
                  <a:gd name="T23"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6" name="Freeform 249"/>
              <p:cNvSpPr>
                <a:spLocks noEditPoints="1"/>
              </p:cNvSpPr>
              <p:nvPr/>
            </p:nvSpPr>
            <p:spPr bwMode="auto">
              <a:xfrm>
                <a:off x="6997700" y="-892175"/>
                <a:ext cx="214312" cy="209550"/>
              </a:xfrm>
              <a:custGeom>
                <a:avLst/>
                <a:gdLst>
                  <a:gd name="T0" fmla="*/ 32 w 117"/>
                  <a:gd name="T1" fmla="*/ 5 h 115"/>
                  <a:gd name="T2" fmla="*/ 32 w 117"/>
                  <a:gd name="T3" fmla="*/ 7 h 115"/>
                  <a:gd name="T4" fmla="*/ 27 w 117"/>
                  <a:gd name="T5" fmla="*/ 13 h 115"/>
                  <a:gd name="T6" fmla="*/ 38 w 117"/>
                  <a:gd name="T7" fmla="*/ 19 h 115"/>
                  <a:gd name="T8" fmla="*/ 48 w 117"/>
                  <a:gd name="T9" fmla="*/ 26 h 115"/>
                  <a:gd name="T10" fmla="*/ 20 w 117"/>
                  <a:gd name="T11" fmla="*/ 25 h 115"/>
                  <a:gd name="T12" fmla="*/ 8 w 117"/>
                  <a:gd name="T13" fmla="*/ 41 h 115"/>
                  <a:gd name="T14" fmla="*/ 24 w 117"/>
                  <a:gd name="T15" fmla="*/ 1 h 115"/>
                  <a:gd name="T16" fmla="*/ 23 w 117"/>
                  <a:gd name="T17" fmla="*/ 64 h 115"/>
                  <a:gd name="T18" fmla="*/ 20 w 117"/>
                  <a:gd name="T19" fmla="*/ 48 h 115"/>
                  <a:gd name="T20" fmla="*/ 10 w 117"/>
                  <a:gd name="T21" fmla="*/ 40 h 115"/>
                  <a:gd name="T22" fmla="*/ 20 w 117"/>
                  <a:gd name="T23" fmla="*/ 41 h 115"/>
                  <a:gd name="T24" fmla="*/ 42 w 117"/>
                  <a:gd name="T25" fmla="*/ 41 h 115"/>
                  <a:gd name="T26" fmla="*/ 43 w 117"/>
                  <a:gd name="T27" fmla="*/ 48 h 115"/>
                  <a:gd name="T28" fmla="*/ 30 w 117"/>
                  <a:gd name="T29" fmla="*/ 48 h 115"/>
                  <a:gd name="T30" fmla="*/ 39 w 117"/>
                  <a:gd name="T31" fmla="*/ 64 h 115"/>
                  <a:gd name="T32" fmla="*/ 49 w 117"/>
                  <a:gd name="T33" fmla="*/ 71 h 115"/>
                  <a:gd name="T34" fmla="*/ 30 w 117"/>
                  <a:gd name="T35" fmla="*/ 71 h 115"/>
                  <a:gd name="T36" fmla="*/ 35 w 117"/>
                  <a:gd name="T37" fmla="*/ 93 h 115"/>
                  <a:gd name="T38" fmla="*/ 48 w 117"/>
                  <a:gd name="T39" fmla="*/ 92 h 115"/>
                  <a:gd name="T40" fmla="*/ 24 w 117"/>
                  <a:gd name="T41" fmla="*/ 108 h 115"/>
                  <a:gd name="T42" fmla="*/ 23 w 117"/>
                  <a:gd name="T43" fmla="*/ 95 h 115"/>
                  <a:gd name="T44" fmla="*/ 15 w 117"/>
                  <a:gd name="T45" fmla="*/ 71 h 115"/>
                  <a:gd name="T46" fmla="*/ 0 w 117"/>
                  <a:gd name="T47" fmla="*/ 63 h 115"/>
                  <a:gd name="T48" fmla="*/ 66 w 117"/>
                  <a:gd name="T49" fmla="*/ 66 h 115"/>
                  <a:gd name="T50" fmla="*/ 53 w 117"/>
                  <a:gd name="T51" fmla="*/ 67 h 115"/>
                  <a:gd name="T52" fmla="*/ 54 w 117"/>
                  <a:gd name="T53" fmla="*/ 57 h 115"/>
                  <a:gd name="T54" fmla="*/ 53 w 117"/>
                  <a:gd name="T55" fmla="*/ 28 h 115"/>
                  <a:gd name="T56" fmla="*/ 82 w 117"/>
                  <a:gd name="T57" fmla="*/ 28 h 115"/>
                  <a:gd name="T58" fmla="*/ 94 w 117"/>
                  <a:gd name="T59" fmla="*/ 0 h 115"/>
                  <a:gd name="T60" fmla="*/ 105 w 117"/>
                  <a:gd name="T61" fmla="*/ 5 h 115"/>
                  <a:gd name="T62" fmla="*/ 98 w 117"/>
                  <a:gd name="T63" fmla="*/ 10 h 115"/>
                  <a:gd name="T64" fmla="*/ 95 w 117"/>
                  <a:gd name="T65" fmla="*/ 28 h 115"/>
                  <a:gd name="T66" fmla="*/ 104 w 117"/>
                  <a:gd name="T67" fmla="*/ 37 h 115"/>
                  <a:gd name="T68" fmla="*/ 105 w 117"/>
                  <a:gd name="T69" fmla="*/ 67 h 115"/>
                  <a:gd name="T70" fmla="*/ 95 w 117"/>
                  <a:gd name="T71" fmla="*/ 66 h 115"/>
                  <a:gd name="T72" fmla="*/ 92 w 117"/>
                  <a:gd name="T73" fmla="*/ 102 h 115"/>
                  <a:gd name="T74" fmla="*/ 100 w 117"/>
                  <a:gd name="T75" fmla="*/ 108 h 115"/>
                  <a:gd name="T76" fmla="*/ 117 w 117"/>
                  <a:gd name="T77" fmla="*/ 99 h 115"/>
                  <a:gd name="T78" fmla="*/ 94 w 117"/>
                  <a:gd name="T79" fmla="*/ 114 h 115"/>
                  <a:gd name="T80" fmla="*/ 84 w 117"/>
                  <a:gd name="T81" fmla="*/ 66 h 115"/>
                  <a:gd name="T82" fmla="*/ 67 w 117"/>
                  <a:gd name="T83" fmla="*/ 96 h 115"/>
                  <a:gd name="T84" fmla="*/ 35 w 117"/>
                  <a:gd name="T85" fmla="*/ 108 h 115"/>
                  <a:gd name="T86" fmla="*/ 66 w 117"/>
                  <a:gd name="T87" fmla="*/ 66 h 115"/>
                  <a:gd name="T88" fmla="*/ 74 w 117"/>
                  <a:gd name="T89" fmla="*/ 19 h 115"/>
                  <a:gd name="T90" fmla="*/ 54 w 117"/>
                  <a:gd name="T91" fmla="*/ 5 h 115"/>
                  <a:gd name="T92" fmla="*/ 61 w 117"/>
                  <a:gd name="T93" fmla="*/ 35 h 115"/>
                  <a:gd name="T94" fmla="*/ 97 w 117"/>
                  <a:gd name="T95" fmla="*/ 60 h 115"/>
                  <a:gd name="T96" fmla="*/ 61 w 117"/>
                  <a:gd name="T97" fmla="*/ 35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17" h="115">
                    <a:moveTo>
                      <a:pt x="24" y="1"/>
                    </a:moveTo>
                    <a:cubicBezTo>
                      <a:pt x="32" y="5"/>
                      <a:pt x="32" y="5"/>
                      <a:pt x="32" y="5"/>
                    </a:cubicBezTo>
                    <a:cubicBezTo>
                      <a:pt x="34" y="6"/>
                      <a:pt x="34" y="6"/>
                      <a:pt x="34" y="6"/>
                    </a:cubicBezTo>
                    <a:cubicBezTo>
                      <a:pt x="34" y="6"/>
                      <a:pt x="33" y="6"/>
                      <a:pt x="32" y="7"/>
                    </a:cubicBezTo>
                    <a:cubicBezTo>
                      <a:pt x="31" y="7"/>
                      <a:pt x="29" y="8"/>
                      <a:pt x="29" y="10"/>
                    </a:cubicBezTo>
                    <a:cubicBezTo>
                      <a:pt x="28" y="11"/>
                      <a:pt x="28" y="12"/>
                      <a:pt x="27" y="13"/>
                    </a:cubicBezTo>
                    <a:cubicBezTo>
                      <a:pt x="26" y="15"/>
                      <a:pt x="24" y="17"/>
                      <a:pt x="23" y="19"/>
                    </a:cubicBezTo>
                    <a:cubicBezTo>
                      <a:pt x="38" y="19"/>
                      <a:pt x="38" y="19"/>
                      <a:pt x="38" y="19"/>
                    </a:cubicBezTo>
                    <a:cubicBezTo>
                      <a:pt x="42" y="19"/>
                      <a:pt x="45" y="19"/>
                      <a:pt x="48" y="19"/>
                    </a:cubicBezTo>
                    <a:cubicBezTo>
                      <a:pt x="48" y="26"/>
                      <a:pt x="48" y="26"/>
                      <a:pt x="48" y="26"/>
                    </a:cubicBezTo>
                    <a:cubicBezTo>
                      <a:pt x="45" y="26"/>
                      <a:pt x="42" y="25"/>
                      <a:pt x="38" y="25"/>
                    </a:cubicBezTo>
                    <a:cubicBezTo>
                      <a:pt x="20" y="25"/>
                      <a:pt x="20" y="25"/>
                      <a:pt x="20" y="25"/>
                    </a:cubicBezTo>
                    <a:cubicBezTo>
                      <a:pt x="20" y="26"/>
                      <a:pt x="19" y="27"/>
                      <a:pt x="18" y="28"/>
                    </a:cubicBezTo>
                    <a:cubicBezTo>
                      <a:pt x="14" y="34"/>
                      <a:pt x="11" y="38"/>
                      <a:pt x="8" y="41"/>
                    </a:cubicBezTo>
                    <a:cubicBezTo>
                      <a:pt x="6" y="39"/>
                      <a:pt x="3" y="38"/>
                      <a:pt x="0" y="37"/>
                    </a:cubicBezTo>
                    <a:cubicBezTo>
                      <a:pt x="10" y="29"/>
                      <a:pt x="18" y="17"/>
                      <a:pt x="24" y="1"/>
                    </a:cubicBezTo>
                    <a:close/>
                    <a:moveTo>
                      <a:pt x="15" y="64"/>
                    </a:moveTo>
                    <a:cubicBezTo>
                      <a:pt x="23" y="64"/>
                      <a:pt x="23" y="64"/>
                      <a:pt x="23" y="64"/>
                    </a:cubicBezTo>
                    <a:cubicBezTo>
                      <a:pt x="23" y="48"/>
                      <a:pt x="23" y="48"/>
                      <a:pt x="23" y="48"/>
                    </a:cubicBezTo>
                    <a:cubicBezTo>
                      <a:pt x="20" y="48"/>
                      <a:pt x="20" y="48"/>
                      <a:pt x="20" y="48"/>
                    </a:cubicBezTo>
                    <a:cubicBezTo>
                      <a:pt x="17" y="48"/>
                      <a:pt x="14" y="48"/>
                      <a:pt x="10" y="48"/>
                    </a:cubicBezTo>
                    <a:cubicBezTo>
                      <a:pt x="10" y="40"/>
                      <a:pt x="10" y="40"/>
                      <a:pt x="10" y="40"/>
                    </a:cubicBezTo>
                    <a:cubicBezTo>
                      <a:pt x="10" y="40"/>
                      <a:pt x="11" y="40"/>
                      <a:pt x="12" y="41"/>
                    </a:cubicBezTo>
                    <a:cubicBezTo>
                      <a:pt x="15" y="41"/>
                      <a:pt x="18" y="41"/>
                      <a:pt x="20" y="41"/>
                    </a:cubicBezTo>
                    <a:cubicBezTo>
                      <a:pt x="33" y="41"/>
                      <a:pt x="33" y="41"/>
                      <a:pt x="33" y="41"/>
                    </a:cubicBezTo>
                    <a:cubicBezTo>
                      <a:pt x="35" y="41"/>
                      <a:pt x="38" y="41"/>
                      <a:pt x="42" y="41"/>
                    </a:cubicBezTo>
                    <a:cubicBezTo>
                      <a:pt x="42" y="40"/>
                      <a:pt x="43" y="40"/>
                      <a:pt x="43" y="40"/>
                    </a:cubicBezTo>
                    <a:cubicBezTo>
                      <a:pt x="43" y="48"/>
                      <a:pt x="43" y="48"/>
                      <a:pt x="43" y="48"/>
                    </a:cubicBezTo>
                    <a:cubicBezTo>
                      <a:pt x="41" y="48"/>
                      <a:pt x="37" y="48"/>
                      <a:pt x="33" y="48"/>
                    </a:cubicBezTo>
                    <a:cubicBezTo>
                      <a:pt x="30" y="48"/>
                      <a:pt x="30" y="48"/>
                      <a:pt x="30" y="48"/>
                    </a:cubicBezTo>
                    <a:cubicBezTo>
                      <a:pt x="30" y="64"/>
                      <a:pt x="30" y="64"/>
                      <a:pt x="30" y="64"/>
                    </a:cubicBezTo>
                    <a:cubicBezTo>
                      <a:pt x="39" y="64"/>
                      <a:pt x="39" y="64"/>
                      <a:pt x="39" y="64"/>
                    </a:cubicBezTo>
                    <a:cubicBezTo>
                      <a:pt x="40" y="64"/>
                      <a:pt x="44" y="64"/>
                      <a:pt x="49" y="63"/>
                    </a:cubicBezTo>
                    <a:cubicBezTo>
                      <a:pt x="49" y="71"/>
                      <a:pt x="49" y="71"/>
                      <a:pt x="49" y="71"/>
                    </a:cubicBezTo>
                    <a:cubicBezTo>
                      <a:pt x="45" y="71"/>
                      <a:pt x="42" y="71"/>
                      <a:pt x="39" y="71"/>
                    </a:cubicBezTo>
                    <a:cubicBezTo>
                      <a:pt x="30" y="71"/>
                      <a:pt x="30" y="71"/>
                      <a:pt x="30" y="71"/>
                    </a:cubicBezTo>
                    <a:cubicBezTo>
                      <a:pt x="30" y="96"/>
                      <a:pt x="30" y="96"/>
                      <a:pt x="30" y="96"/>
                    </a:cubicBezTo>
                    <a:cubicBezTo>
                      <a:pt x="31" y="95"/>
                      <a:pt x="33" y="94"/>
                      <a:pt x="35" y="93"/>
                    </a:cubicBezTo>
                    <a:cubicBezTo>
                      <a:pt x="37" y="91"/>
                      <a:pt x="41" y="88"/>
                      <a:pt x="46" y="84"/>
                    </a:cubicBezTo>
                    <a:cubicBezTo>
                      <a:pt x="46" y="87"/>
                      <a:pt x="47" y="89"/>
                      <a:pt x="48" y="92"/>
                    </a:cubicBezTo>
                    <a:cubicBezTo>
                      <a:pt x="47" y="92"/>
                      <a:pt x="46" y="93"/>
                      <a:pt x="45" y="94"/>
                    </a:cubicBezTo>
                    <a:cubicBezTo>
                      <a:pt x="35" y="99"/>
                      <a:pt x="28" y="104"/>
                      <a:pt x="24" y="108"/>
                    </a:cubicBezTo>
                    <a:cubicBezTo>
                      <a:pt x="23" y="105"/>
                      <a:pt x="21" y="103"/>
                      <a:pt x="19" y="100"/>
                    </a:cubicBezTo>
                    <a:cubicBezTo>
                      <a:pt x="22" y="100"/>
                      <a:pt x="23" y="98"/>
                      <a:pt x="23" y="95"/>
                    </a:cubicBezTo>
                    <a:cubicBezTo>
                      <a:pt x="23" y="71"/>
                      <a:pt x="23" y="71"/>
                      <a:pt x="23" y="71"/>
                    </a:cubicBezTo>
                    <a:cubicBezTo>
                      <a:pt x="15" y="71"/>
                      <a:pt x="15" y="71"/>
                      <a:pt x="15" y="71"/>
                    </a:cubicBezTo>
                    <a:cubicBezTo>
                      <a:pt x="12" y="71"/>
                      <a:pt x="4" y="71"/>
                      <a:pt x="0" y="71"/>
                    </a:cubicBezTo>
                    <a:cubicBezTo>
                      <a:pt x="0" y="63"/>
                      <a:pt x="0" y="63"/>
                      <a:pt x="0" y="63"/>
                    </a:cubicBezTo>
                    <a:cubicBezTo>
                      <a:pt x="4" y="64"/>
                      <a:pt x="12" y="64"/>
                      <a:pt x="15" y="64"/>
                    </a:cubicBezTo>
                    <a:close/>
                    <a:moveTo>
                      <a:pt x="66" y="66"/>
                    </a:moveTo>
                    <a:cubicBezTo>
                      <a:pt x="63" y="66"/>
                      <a:pt x="63" y="66"/>
                      <a:pt x="63" y="66"/>
                    </a:cubicBezTo>
                    <a:cubicBezTo>
                      <a:pt x="61" y="66"/>
                      <a:pt x="58" y="67"/>
                      <a:pt x="53" y="67"/>
                    </a:cubicBezTo>
                    <a:cubicBezTo>
                      <a:pt x="53" y="67"/>
                      <a:pt x="53" y="67"/>
                      <a:pt x="53" y="66"/>
                    </a:cubicBezTo>
                    <a:cubicBezTo>
                      <a:pt x="54" y="63"/>
                      <a:pt x="54" y="60"/>
                      <a:pt x="54" y="57"/>
                    </a:cubicBezTo>
                    <a:cubicBezTo>
                      <a:pt x="54" y="38"/>
                      <a:pt x="54" y="38"/>
                      <a:pt x="54" y="38"/>
                    </a:cubicBezTo>
                    <a:cubicBezTo>
                      <a:pt x="55" y="34"/>
                      <a:pt x="54" y="31"/>
                      <a:pt x="53" y="28"/>
                    </a:cubicBezTo>
                    <a:cubicBezTo>
                      <a:pt x="57" y="28"/>
                      <a:pt x="60" y="28"/>
                      <a:pt x="63" y="28"/>
                    </a:cubicBezTo>
                    <a:cubicBezTo>
                      <a:pt x="82" y="28"/>
                      <a:pt x="82" y="28"/>
                      <a:pt x="82" y="28"/>
                    </a:cubicBezTo>
                    <a:cubicBezTo>
                      <a:pt x="82" y="28"/>
                      <a:pt x="83" y="27"/>
                      <a:pt x="83" y="27"/>
                    </a:cubicBezTo>
                    <a:cubicBezTo>
                      <a:pt x="90" y="14"/>
                      <a:pt x="94" y="5"/>
                      <a:pt x="94" y="0"/>
                    </a:cubicBezTo>
                    <a:cubicBezTo>
                      <a:pt x="103" y="3"/>
                      <a:pt x="103" y="3"/>
                      <a:pt x="103" y="3"/>
                    </a:cubicBezTo>
                    <a:cubicBezTo>
                      <a:pt x="104" y="4"/>
                      <a:pt x="105" y="4"/>
                      <a:pt x="105" y="5"/>
                    </a:cubicBezTo>
                    <a:cubicBezTo>
                      <a:pt x="105" y="5"/>
                      <a:pt x="104" y="5"/>
                      <a:pt x="103" y="6"/>
                    </a:cubicBezTo>
                    <a:cubicBezTo>
                      <a:pt x="100" y="7"/>
                      <a:pt x="99" y="8"/>
                      <a:pt x="98" y="10"/>
                    </a:cubicBezTo>
                    <a:cubicBezTo>
                      <a:pt x="95" y="16"/>
                      <a:pt x="92" y="22"/>
                      <a:pt x="89" y="28"/>
                    </a:cubicBezTo>
                    <a:cubicBezTo>
                      <a:pt x="95" y="28"/>
                      <a:pt x="95" y="28"/>
                      <a:pt x="95" y="28"/>
                    </a:cubicBezTo>
                    <a:cubicBezTo>
                      <a:pt x="97" y="28"/>
                      <a:pt x="101" y="28"/>
                      <a:pt x="105" y="28"/>
                    </a:cubicBezTo>
                    <a:cubicBezTo>
                      <a:pt x="104" y="31"/>
                      <a:pt x="104" y="35"/>
                      <a:pt x="104" y="37"/>
                    </a:cubicBezTo>
                    <a:cubicBezTo>
                      <a:pt x="104" y="57"/>
                      <a:pt x="104" y="57"/>
                      <a:pt x="104" y="57"/>
                    </a:cubicBezTo>
                    <a:cubicBezTo>
                      <a:pt x="104" y="60"/>
                      <a:pt x="104" y="63"/>
                      <a:pt x="105" y="67"/>
                    </a:cubicBezTo>
                    <a:cubicBezTo>
                      <a:pt x="104" y="67"/>
                      <a:pt x="104" y="67"/>
                      <a:pt x="103" y="67"/>
                    </a:cubicBezTo>
                    <a:cubicBezTo>
                      <a:pt x="100" y="67"/>
                      <a:pt x="97" y="66"/>
                      <a:pt x="95" y="66"/>
                    </a:cubicBezTo>
                    <a:cubicBezTo>
                      <a:pt x="92" y="66"/>
                      <a:pt x="92" y="66"/>
                      <a:pt x="92" y="66"/>
                    </a:cubicBezTo>
                    <a:cubicBezTo>
                      <a:pt x="92" y="100"/>
                      <a:pt x="92" y="102"/>
                      <a:pt x="92" y="102"/>
                    </a:cubicBezTo>
                    <a:cubicBezTo>
                      <a:pt x="92" y="107"/>
                      <a:pt x="92" y="108"/>
                      <a:pt x="96" y="108"/>
                    </a:cubicBezTo>
                    <a:cubicBezTo>
                      <a:pt x="100" y="108"/>
                      <a:pt x="100" y="108"/>
                      <a:pt x="100" y="108"/>
                    </a:cubicBezTo>
                    <a:cubicBezTo>
                      <a:pt x="106" y="108"/>
                      <a:pt x="109" y="104"/>
                      <a:pt x="108" y="95"/>
                    </a:cubicBezTo>
                    <a:cubicBezTo>
                      <a:pt x="111" y="98"/>
                      <a:pt x="113" y="99"/>
                      <a:pt x="117" y="99"/>
                    </a:cubicBezTo>
                    <a:cubicBezTo>
                      <a:pt x="116" y="110"/>
                      <a:pt x="111" y="115"/>
                      <a:pt x="101" y="114"/>
                    </a:cubicBezTo>
                    <a:cubicBezTo>
                      <a:pt x="94" y="114"/>
                      <a:pt x="94" y="114"/>
                      <a:pt x="94" y="114"/>
                    </a:cubicBezTo>
                    <a:cubicBezTo>
                      <a:pt x="87" y="115"/>
                      <a:pt x="84" y="112"/>
                      <a:pt x="84" y="105"/>
                    </a:cubicBezTo>
                    <a:cubicBezTo>
                      <a:pt x="84" y="69"/>
                      <a:pt x="84" y="66"/>
                      <a:pt x="84" y="66"/>
                    </a:cubicBezTo>
                    <a:cubicBezTo>
                      <a:pt x="72" y="66"/>
                      <a:pt x="72" y="66"/>
                      <a:pt x="72" y="66"/>
                    </a:cubicBezTo>
                    <a:cubicBezTo>
                      <a:pt x="73" y="80"/>
                      <a:pt x="71" y="89"/>
                      <a:pt x="67" y="96"/>
                    </a:cubicBezTo>
                    <a:cubicBezTo>
                      <a:pt x="63" y="102"/>
                      <a:pt x="55" y="108"/>
                      <a:pt x="42" y="114"/>
                    </a:cubicBezTo>
                    <a:cubicBezTo>
                      <a:pt x="40" y="111"/>
                      <a:pt x="38" y="108"/>
                      <a:pt x="35" y="108"/>
                    </a:cubicBezTo>
                    <a:cubicBezTo>
                      <a:pt x="48" y="103"/>
                      <a:pt x="56" y="99"/>
                      <a:pt x="59" y="94"/>
                    </a:cubicBezTo>
                    <a:cubicBezTo>
                      <a:pt x="63" y="89"/>
                      <a:pt x="65" y="80"/>
                      <a:pt x="66" y="66"/>
                    </a:cubicBezTo>
                    <a:close/>
                    <a:moveTo>
                      <a:pt x="60" y="0"/>
                    </a:moveTo>
                    <a:cubicBezTo>
                      <a:pt x="66" y="6"/>
                      <a:pt x="70" y="13"/>
                      <a:pt x="74" y="19"/>
                    </a:cubicBezTo>
                    <a:cubicBezTo>
                      <a:pt x="67" y="23"/>
                      <a:pt x="67" y="23"/>
                      <a:pt x="67" y="23"/>
                    </a:cubicBezTo>
                    <a:cubicBezTo>
                      <a:pt x="63" y="15"/>
                      <a:pt x="58" y="9"/>
                      <a:pt x="54" y="5"/>
                    </a:cubicBezTo>
                    <a:cubicBezTo>
                      <a:pt x="60" y="0"/>
                      <a:pt x="60" y="0"/>
                      <a:pt x="60" y="0"/>
                    </a:cubicBezTo>
                    <a:close/>
                    <a:moveTo>
                      <a:pt x="61" y="35"/>
                    </a:moveTo>
                    <a:cubicBezTo>
                      <a:pt x="61" y="60"/>
                      <a:pt x="61" y="60"/>
                      <a:pt x="61" y="60"/>
                    </a:cubicBezTo>
                    <a:cubicBezTo>
                      <a:pt x="97" y="60"/>
                      <a:pt x="97" y="60"/>
                      <a:pt x="97" y="60"/>
                    </a:cubicBezTo>
                    <a:cubicBezTo>
                      <a:pt x="97" y="35"/>
                      <a:pt x="97" y="35"/>
                      <a:pt x="97" y="35"/>
                    </a:cubicBezTo>
                    <a:cubicBezTo>
                      <a:pt x="61" y="35"/>
                      <a:pt x="61" y="35"/>
                      <a:pt x="61" y="3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7" name="Freeform 250"/>
              <p:cNvSpPr>
                <a:spLocks noEditPoints="1"/>
              </p:cNvSpPr>
              <p:nvPr/>
            </p:nvSpPr>
            <p:spPr bwMode="auto">
              <a:xfrm>
                <a:off x="7231063" y="-892175"/>
                <a:ext cx="196850" cy="207963"/>
              </a:xfrm>
              <a:custGeom>
                <a:avLst/>
                <a:gdLst>
                  <a:gd name="T0" fmla="*/ 40 w 108"/>
                  <a:gd name="T1" fmla="*/ 52 h 114"/>
                  <a:gd name="T2" fmla="*/ 14 w 108"/>
                  <a:gd name="T3" fmla="*/ 23 h 114"/>
                  <a:gd name="T4" fmla="*/ 6 w 108"/>
                  <a:gd name="T5" fmla="*/ 17 h 114"/>
                  <a:gd name="T6" fmla="*/ 36 w 108"/>
                  <a:gd name="T7" fmla="*/ 18 h 114"/>
                  <a:gd name="T8" fmla="*/ 29 w 108"/>
                  <a:gd name="T9" fmla="*/ 1 h 114"/>
                  <a:gd name="T10" fmla="*/ 37 w 108"/>
                  <a:gd name="T11" fmla="*/ 18 h 114"/>
                  <a:gd name="T12" fmla="*/ 73 w 108"/>
                  <a:gd name="T13" fmla="*/ 0 h 114"/>
                  <a:gd name="T14" fmla="*/ 83 w 108"/>
                  <a:gd name="T15" fmla="*/ 6 h 114"/>
                  <a:gd name="T16" fmla="*/ 77 w 108"/>
                  <a:gd name="T17" fmla="*/ 9 h 114"/>
                  <a:gd name="T18" fmla="*/ 71 w 108"/>
                  <a:gd name="T19" fmla="*/ 18 h 114"/>
                  <a:gd name="T20" fmla="*/ 101 w 108"/>
                  <a:gd name="T21" fmla="*/ 17 h 114"/>
                  <a:gd name="T22" fmla="*/ 94 w 108"/>
                  <a:gd name="T23" fmla="*/ 23 h 114"/>
                  <a:gd name="T24" fmla="*/ 68 w 108"/>
                  <a:gd name="T25" fmla="*/ 52 h 114"/>
                  <a:gd name="T26" fmla="*/ 108 w 108"/>
                  <a:gd name="T27" fmla="*/ 51 h 114"/>
                  <a:gd name="T28" fmla="*/ 101 w 108"/>
                  <a:gd name="T29" fmla="*/ 58 h 114"/>
                  <a:gd name="T30" fmla="*/ 0 w 108"/>
                  <a:gd name="T31" fmla="*/ 58 h 114"/>
                  <a:gd name="T32" fmla="*/ 7 w 108"/>
                  <a:gd name="T33" fmla="*/ 52 h 114"/>
                  <a:gd name="T34" fmla="*/ 19 w 108"/>
                  <a:gd name="T35" fmla="*/ 27 h 114"/>
                  <a:gd name="T36" fmla="*/ 32 w 108"/>
                  <a:gd name="T37" fmla="*/ 43 h 114"/>
                  <a:gd name="T38" fmla="*/ 14 w 108"/>
                  <a:gd name="T39" fmla="*/ 32 h 114"/>
                  <a:gd name="T40" fmla="*/ 20 w 108"/>
                  <a:gd name="T41" fmla="*/ 114 h 114"/>
                  <a:gd name="T42" fmla="*/ 21 w 108"/>
                  <a:gd name="T43" fmla="*/ 104 h 114"/>
                  <a:gd name="T44" fmla="*/ 20 w 108"/>
                  <a:gd name="T45" fmla="*/ 70 h 114"/>
                  <a:gd name="T46" fmla="*/ 29 w 108"/>
                  <a:gd name="T47" fmla="*/ 67 h 114"/>
                  <a:gd name="T48" fmla="*/ 89 w 108"/>
                  <a:gd name="T49" fmla="*/ 67 h 114"/>
                  <a:gd name="T50" fmla="*/ 88 w 108"/>
                  <a:gd name="T51" fmla="*/ 104 h 114"/>
                  <a:gd name="T52" fmla="*/ 80 w 108"/>
                  <a:gd name="T53" fmla="*/ 114 h 114"/>
                  <a:gd name="T54" fmla="*/ 27 w 108"/>
                  <a:gd name="T55" fmla="*/ 106 h 114"/>
                  <a:gd name="T56" fmla="*/ 28 w 108"/>
                  <a:gd name="T57" fmla="*/ 114 h 114"/>
                  <a:gd name="T58" fmla="*/ 28 w 108"/>
                  <a:gd name="T59" fmla="*/ 84 h 114"/>
                  <a:gd name="T60" fmla="*/ 81 w 108"/>
                  <a:gd name="T61" fmla="*/ 73 h 114"/>
                  <a:gd name="T62" fmla="*/ 28 w 108"/>
                  <a:gd name="T63" fmla="*/ 90 h 114"/>
                  <a:gd name="T64" fmla="*/ 81 w 108"/>
                  <a:gd name="T65" fmla="*/ 101 h 114"/>
                  <a:gd name="T66" fmla="*/ 28 w 108"/>
                  <a:gd name="T67" fmla="*/ 90 h 114"/>
                  <a:gd name="T68" fmla="*/ 47 w 108"/>
                  <a:gd name="T69" fmla="*/ 52 h 114"/>
                  <a:gd name="T70" fmla="*/ 62 w 108"/>
                  <a:gd name="T71" fmla="*/ 23 h 114"/>
                  <a:gd name="T72" fmla="*/ 75 w 108"/>
                  <a:gd name="T73" fmla="*/ 45 h 114"/>
                  <a:gd name="T74" fmla="*/ 95 w 108"/>
                  <a:gd name="T75" fmla="*/ 31 h 114"/>
                  <a:gd name="T76" fmla="*/ 94 w 108"/>
                  <a:gd name="T77" fmla="*/ 33 h 114"/>
                  <a:gd name="T78" fmla="*/ 81 w 108"/>
                  <a:gd name="T79" fmla="*/ 4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8" h="114">
                    <a:moveTo>
                      <a:pt x="7" y="52"/>
                    </a:moveTo>
                    <a:cubicBezTo>
                      <a:pt x="40" y="52"/>
                      <a:pt x="40" y="52"/>
                      <a:pt x="40" y="52"/>
                    </a:cubicBezTo>
                    <a:cubicBezTo>
                      <a:pt x="40" y="23"/>
                      <a:pt x="40" y="23"/>
                      <a:pt x="40" y="23"/>
                    </a:cubicBezTo>
                    <a:cubicBezTo>
                      <a:pt x="14" y="23"/>
                      <a:pt x="14" y="23"/>
                      <a:pt x="14" y="23"/>
                    </a:cubicBezTo>
                    <a:cubicBezTo>
                      <a:pt x="12" y="23"/>
                      <a:pt x="9" y="24"/>
                      <a:pt x="6" y="24"/>
                    </a:cubicBezTo>
                    <a:cubicBezTo>
                      <a:pt x="6" y="17"/>
                      <a:pt x="6" y="17"/>
                      <a:pt x="6" y="17"/>
                    </a:cubicBezTo>
                    <a:cubicBezTo>
                      <a:pt x="8" y="17"/>
                      <a:pt x="11" y="18"/>
                      <a:pt x="14" y="18"/>
                    </a:cubicBezTo>
                    <a:cubicBezTo>
                      <a:pt x="36" y="18"/>
                      <a:pt x="36" y="18"/>
                      <a:pt x="36" y="18"/>
                    </a:cubicBezTo>
                    <a:cubicBezTo>
                      <a:pt x="31" y="12"/>
                      <a:pt x="27" y="9"/>
                      <a:pt x="24" y="6"/>
                    </a:cubicBezTo>
                    <a:cubicBezTo>
                      <a:pt x="29" y="1"/>
                      <a:pt x="29" y="1"/>
                      <a:pt x="29" y="1"/>
                    </a:cubicBezTo>
                    <a:cubicBezTo>
                      <a:pt x="33" y="4"/>
                      <a:pt x="37" y="8"/>
                      <a:pt x="42" y="13"/>
                    </a:cubicBezTo>
                    <a:cubicBezTo>
                      <a:pt x="37" y="18"/>
                      <a:pt x="37" y="18"/>
                      <a:pt x="37" y="18"/>
                    </a:cubicBezTo>
                    <a:cubicBezTo>
                      <a:pt x="63" y="18"/>
                      <a:pt x="63" y="18"/>
                      <a:pt x="63" y="18"/>
                    </a:cubicBezTo>
                    <a:cubicBezTo>
                      <a:pt x="68" y="10"/>
                      <a:pt x="71" y="4"/>
                      <a:pt x="73" y="0"/>
                    </a:cubicBezTo>
                    <a:cubicBezTo>
                      <a:pt x="82" y="5"/>
                      <a:pt x="82" y="5"/>
                      <a:pt x="82" y="5"/>
                    </a:cubicBezTo>
                    <a:cubicBezTo>
                      <a:pt x="83" y="5"/>
                      <a:pt x="83" y="6"/>
                      <a:pt x="83" y="6"/>
                    </a:cubicBezTo>
                    <a:cubicBezTo>
                      <a:pt x="83" y="6"/>
                      <a:pt x="82" y="7"/>
                      <a:pt x="81" y="7"/>
                    </a:cubicBezTo>
                    <a:cubicBezTo>
                      <a:pt x="79" y="8"/>
                      <a:pt x="77" y="8"/>
                      <a:pt x="77" y="9"/>
                    </a:cubicBezTo>
                    <a:cubicBezTo>
                      <a:pt x="76" y="10"/>
                      <a:pt x="75" y="11"/>
                      <a:pt x="74" y="13"/>
                    </a:cubicBezTo>
                    <a:cubicBezTo>
                      <a:pt x="73" y="15"/>
                      <a:pt x="72" y="17"/>
                      <a:pt x="71" y="18"/>
                    </a:cubicBezTo>
                    <a:cubicBezTo>
                      <a:pt x="94" y="18"/>
                      <a:pt x="94" y="18"/>
                      <a:pt x="94" y="18"/>
                    </a:cubicBezTo>
                    <a:cubicBezTo>
                      <a:pt x="97" y="18"/>
                      <a:pt x="99" y="17"/>
                      <a:pt x="101" y="17"/>
                    </a:cubicBezTo>
                    <a:cubicBezTo>
                      <a:pt x="101" y="24"/>
                      <a:pt x="101" y="24"/>
                      <a:pt x="101" y="24"/>
                    </a:cubicBezTo>
                    <a:cubicBezTo>
                      <a:pt x="99" y="24"/>
                      <a:pt x="97" y="23"/>
                      <a:pt x="94" y="23"/>
                    </a:cubicBezTo>
                    <a:cubicBezTo>
                      <a:pt x="68" y="23"/>
                      <a:pt x="68" y="23"/>
                      <a:pt x="68" y="23"/>
                    </a:cubicBezTo>
                    <a:cubicBezTo>
                      <a:pt x="68" y="52"/>
                      <a:pt x="68" y="52"/>
                      <a:pt x="68" y="52"/>
                    </a:cubicBezTo>
                    <a:cubicBezTo>
                      <a:pt x="101" y="52"/>
                      <a:pt x="101" y="52"/>
                      <a:pt x="101" y="52"/>
                    </a:cubicBezTo>
                    <a:cubicBezTo>
                      <a:pt x="103" y="52"/>
                      <a:pt x="105" y="52"/>
                      <a:pt x="108" y="51"/>
                    </a:cubicBezTo>
                    <a:cubicBezTo>
                      <a:pt x="108" y="58"/>
                      <a:pt x="108" y="58"/>
                      <a:pt x="108" y="58"/>
                    </a:cubicBezTo>
                    <a:cubicBezTo>
                      <a:pt x="106" y="58"/>
                      <a:pt x="104" y="58"/>
                      <a:pt x="101" y="58"/>
                    </a:cubicBezTo>
                    <a:cubicBezTo>
                      <a:pt x="7" y="58"/>
                      <a:pt x="7" y="58"/>
                      <a:pt x="7" y="58"/>
                    </a:cubicBezTo>
                    <a:cubicBezTo>
                      <a:pt x="5" y="58"/>
                      <a:pt x="2" y="58"/>
                      <a:pt x="0" y="58"/>
                    </a:cubicBezTo>
                    <a:cubicBezTo>
                      <a:pt x="0" y="51"/>
                      <a:pt x="0" y="51"/>
                      <a:pt x="0" y="51"/>
                    </a:cubicBezTo>
                    <a:cubicBezTo>
                      <a:pt x="2" y="52"/>
                      <a:pt x="4" y="52"/>
                      <a:pt x="7" y="52"/>
                    </a:cubicBezTo>
                    <a:close/>
                    <a:moveTo>
                      <a:pt x="14" y="32"/>
                    </a:moveTo>
                    <a:cubicBezTo>
                      <a:pt x="19" y="27"/>
                      <a:pt x="19" y="27"/>
                      <a:pt x="19" y="27"/>
                    </a:cubicBezTo>
                    <a:cubicBezTo>
                      <a:pt x="20" y="27"/>
                      <a:pt x="20" y="28"/>
                      <a:pt x="20" y="29"/>
                    </a:cubicBezTo>
                    <a:cubicBezTo>
                      <a:pt x="25" y="34"/>
                      <a:pt x="29" y="39"/>
                      <a:pt x="32" y="43"/>
                    </a:cubicBezTo>
                    <a:cubicBezTo>
                      <a:pt x="26" y="47"/>
                      <a:pt x="26" y="47"/>
                      <a:pt x="26" y="47"/>
                    </a:cubicBezTo>
                    <a:cubicBezTo>
                      <a:pt x="22" y="42"/>
                      <a:pt x="18" y="37"/>
                      <a:pt x="14" y="32"/>
                    </a:cubicBezTo>
                    <a:close/>
                    <a:moveTo>
                      <a:pt x="28" y="114"/>
                    </a:moveTo>
                    <a:cubicBezTo>
                      <a:pt x="20" y="114"/>
                      <a:pt x="20" y="114"/>
                      <a:pt x="20" y="114"/>
                    </a:cubicBezTo>
                    <a:cubicBezTo>
                      <a:pt x="20" y="114"/>
                      <a:pt x="20" y="113"/>
                      <a:pt x="20" y="112"/>
                    </a:cubicBezTo>
                    <a:cubicBezTo>
                      <a:pt x="21" y="110"/>
                      <a:pt x="21" y="106"/>
                      <a:pt x="21" y="104"/>
                    </a:cubicBezTo>
                    <a:cubicBezTo>
                      <a:pt x="21" y="75"/>
                      <a:pt x="21" y="75"/>
                      <a:pt x="21" y="75"/>
                    </a:cubicBezTo>
                    <a:cubicBezTo>
                      <a:pt x="21" y="74"/>
                      <a:pt x="21" y="72"/>
                      <a:pt x="20" y="70"/>
                    </a:cubicBezTo>
                    <a:cubicBezTo>
                      <a:pt x="20" y="69"/>
                      <a:pt x="20" y="68"/>
                      <a:pt x="20" y="67"/>
                    </a:cubicBezTo>
                    <a:cubicBezTo>
                      <a:pt x="22" y="67"/>
                      <a:pt x="25" y="67"/>
                      <a:pt x="29" y="67"/>
                    </a:cubicBezTo>
                    <a:cubicBezTo>
                      <a:pt x="80" y="67"/>
                      <a:pt x="80" y="67"/>
                      <a:pt x="80" y="67"/>
                    </a:cubicBezTo>
                    <a:cubicBezTo>
                      <a:pt x="83" y="67"/>
                      <a:pt x="86" y="67"/>
                      <a:pt x="89" y="67"/>
                    </a:cubicBezTo>
                    <a:cubicBezTo>
                      <a:pt x="88" y="69"/>
                      <a:pt x="88" y="72"/>
                      <a:pt x="88" y="75"/>
                    </a:cubicBezTo>
                    <a:cubicBezTo>
                      <a:pt x="88" y="104"/>
                      <a:pt x="88" y="104"/>
                      <a:pt x="88" y="104"/>
                    </a:cubicBezTo>
                    <a:cubicBezTo>
                      <a:pt x="88" y="107"/>
                      <a:pt x="88" y="112"/>
                      <a:pt x="89" y="114"/>
                    </a:cubicBezTo>
                    <a:cubicBezTo>
                      <a:pt x="80" y="114"/>
                      <a:pt x="80" y="114"/>
                      <a:pt x="80" y="114"/>
                    </a:cubicBezTo>
                    <a:cubicBezTo>
                      <a:pt x="81" y="112"/>
                      <a:pt x="81" y="108"/>
                      <a:pt x="81" y="106"/>
                    </a:cubicBezTo>
                    <a:cubicBezTo>
                      <a:pt x="27" y="106"/>
                      <a:pt x="27" y="106"/>
                      <a:pt x="27" y="106"/>
                    </a:cubicBezTo>
                    <a:cubicBezTo>
                      <a:pt x="27" y="107"/>
                      <a:pt x="27" y="110"/>
                      <a:pt x="28" y="112"/>
                    </a:cubicBezTo>
                    <a:cubicBezTo>
                      <a:pt x="28" y="113"/>
                      <a:pt x="28" y="114"/>
                      <a:pt x="28" y="114"/>
                    </a:cubicBezTo>
                    <a:close/>
                    <a:moveTo>
                      <a:pt x="28" y="73"/>
                    </a:moveTo>
                    <a:cubicBezTo>
                      <a:pt x="28" y="84"/>
                      <a:pt x="28" y="84"/>
                      <a:pt x="28" y="84"/>
                    </a:cubicBezTo>
                    <a:cubicBezTo>
                      <a:pt x="81" y="84"/>
                      <a:pt x="81" y="84"/>
                      <a:pt x="81" y="84"/>
                    </a:cubicBezTo>
                    <a:cubicBezTo>
                      <a:pt x="81" y="73"/>
                      <a:pt x="81" y="73"/>
                      <a:pt x="81" y="73"/>
                    </a:cubicBezTo>
                    <a:cubicBezTo>
                      <a:pt x="28" y="73"/>
                      <a:pt x="28" y="73"/>
                      <a:pt x="28" y="73"/>
                    </a:cubicBezTo>
                    <a:close/>
                    <a:moveTo>
                      <a:pt x="28" y="90"/>
                    </a:moveTo>
                    <a:cubicBezTo>
                      <a:pt x="28" y="101"/>
                      <a:pt x="28" y="101"/>
                      <a:pt x="28" y="101"/>
                    </a:cubicBezTo>
                    <a:cubicBezTo>
                      <a:pt x="81" y="101"/>
                      <a:pt x="81" y="101"/>
                      <a:pt x="81" y="101"/>
                    </a:cubicBezTo>
                    <a:cubicBezTo>
                      <a:pt x="81" y="90"/>
                      <a:pt x="81" y="90"/>
                      <a:pt x="81" y="90"/>
                    </a:cubicBezTo>
                    <a:cubicBezTo>
                      <a:pt x="28" y="90"/>
                      <a:pt x="28" y="90"/>
                      <a:pt x="28" y="90"/>
                    </a:cubicBezTo>
                    <a:close/>
                    <a:moveTo>
                      <a:pt x="47" y="23"/>
                    </a:moveTo>
                    <a:cubicBezTo>
                      <a:pt x="47" y="52"/>
                      <a:pt x="47" y="52"/>
                      <a:pt x="47" y="52"/>
                    </a:cubicBezTo>
                    <a:cubicBezTo>
                      <a:pt x="62" y="52"/>
                      <a:pt x="62" y="52"/>
                      <a:pt x="62" y="52"/>
                    </a:cubicBezTo>
                    <a:cubicBezTo>
                      <a:pt x="62" y="23"/>
                      <a:pt x="62" y="23"/>
                      <a:pt x="62" y="23"/>
                    </a:cubicBezTo>
                    <a:cubicBezTo>
                      <a:pt x="47" y="23"/>
                      <a:pt x="47" y="23"/>
                      <a:pt x="47" y="23"/>
                    </a:cubicBezTo>
                    <a:close/>
                    <a:moveTo>
                      <a:pt x="75" y="45"/>
                    </a:moveTo>
                    <a:cubicBezTo>
                      <a:pt x="82" y="37"/>
                      <a:pt x="86" y="31"/>
                      <a:pt x="88" y="26"/>
                    </a:cubicBezTo>
                    <a:cubicBezTo>
                      <a:pt x="95" y="31"/>
                      <a:pt x="95" y="31"/>
                      <a:pt x="95" y="31"/>
                    </a:cubicBezTo>
                    <a:cubicBezTo>
                      <a:pt x="96" y="32"/>
                      <a:pt x="96" y="32"/>
                      <a:pt x="96" y="32"/>
                    </a:cubicBezTo>
                    <a:cubicBezTo>
                      <a:pt x="94" y="33"/>
                      <a:pt x="94" y="33"/>
                      <a:pt x="94" y="33"/>
                    </a:cubicBezTo>
                    <a:cubicBezTo>
                      <a:pt x="93" y="34"/>
                      <a:pt x="92" y="35"/>
                      <a:pt x="91" y="36"/>
                    </a:cubicBezTo>
                    <a:cubicBezTo>
                      <a:pt x="88" y="40"/>
                      <a:pt x="85" y="44"/>
                      <a:pt x="81" y="49"/>
                    </a:cubicBezTo>
                    <a:cubicBezTo>
                      <a:pt x="75" y="45"/>
                      <a:pt x="75" y="45"/>
                      <a:pt x="75"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8" name="Freeform 251"/>
              <p:cNvSpPr>
                <a:spLocks noEditPoints="1"/>
              </p:cNvSpPr>
              <p:nvPr/>
            </p:nvSpPr>
            <p:spPr bwMode="auto">
              <a:xfrm>
                <a:off x="7459663" y="-869950"/>
                <a:ext cx="111125" cy="161925"/>
              </a:xfrm>
              <a:custGeom>
                <a:avLst/>
                <a:gdLst>
                  <a:gd name="T0" fmla="*/ 8 w 61"/>
                  <a:gd name="T1" fmla="*/ 89 h 89"/>
                  <a:gd name="T2" fmla="*/ 0 w 61"/>
                  <a:gd name="T3" fmla="*/ 89 h 89"/>
                  <a:gd name="T4" fmla="*/ 0 w 61"/>
                  <a:gd name="T5" fmla="*/ 0 h 89"/>
                  <a:gd name="T6" fmla="*/ 32 w 61"/>
                  <a:gd name="T7" fmla="*/ 0 h 89"/>
                  <a:gd name="T8" fmla="*/ 61 w 61"/>
                  <a:gd name="T9" fmla="*/ 25 h 89"/>
                  <a:gd name="T10" fmla="*/ 27 w 61"/>
                  <a:gd name="T11" fmla="*/ 50 h 89"/>
                  <a:gd name="T12" fmla="*/ 8 w 61"/>
                  <a:gd name="T13" fmla="*/ 50 h 89"/>
                  <a:gd name="T14" fmla="*/ 8 w 61"/>
                  <a:gd name="T15" fmla="*/ 89 h 89"/>
                  <a:gd name="T16" fmla="*/ 8 w 61"/>
                  <a:gd name="T17" fmla="*/ 42 h 89"/>
                  <a:gd name="T18" fmla="*/ 27 w 61"/>
                  <a:gd name="T19" fmla="*/ 42 h 89"/>
                  <a:gd name="T20" fmla="*/ 53 w 61"/>
                  <a:gd name="T21" fmla="*/ 24 h 89"/>
                  <a:gd name="T22" fmla="*/ 29 w 61"/>
                  <a:gd name="T23" fmla="*/ 7 h 89"/>
                  <a:gd name="T24" fmla="*/ 8 w 61"/>
                  <a:gd name="T25" fmla="*/ 7 h 89"/>
                  <a:gd name="T26" fmla="*/ 8 w 61"/>
                  <a:gd name="T27" fmla="*/ 4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1" h="89">
                    <a:moveTo>
                      <a:pt x="8" y="89"/>
                    </a:moveTo>
                    <a:cubicBezTo>
                      <a:pt x="0" y="89"/>
                      <a:pt x="0" y="89"/>
                      <a:pt x="0" y="89"/>
                    </a:cubicBezTo>
                    <a:cubicBezTo>
                      <a:pt x="0" y="0"/>
                      <a:pt x="0" y="0"/>
                      <a:pt x="0" y="0"/>
                    </a:cubicBezTo>
                    <a:cubicBezTo>
                      <a:pt x="32" y="0"/>
                      <a:pt x="32" y="0"/>
                      <a:pt x="32" y="0"/>
                    </a:cubicBezTo>
                    <a:cubicBezTo>
                      <a:pt x="51" y="0"/>
                      <a:pt x="61" y="8"/>
                      <a:pt x="61" y="25"/>
                    </a:cubicBezTo>
                    <a:cubicBezTo>
                      <a:pt x="60" y="41"/>
                      <a:pt x="49" y="49"/>
                      <a:pt x="27" y="50"/>
                    </a:cubicBezTo>
                    <a:cubicBezTo>
                      <a:pt x="8" y="50"/>
                      <a:pt x="8" y="50"/>
                      <a:pt x="8" y="50"/>
                    </a:cubicBezTo>
                    <a:cubicBezTo>
                      <a:pt x="8" y="89"/>
                      <a:pt x="8" y="89"/>
                      <a:pt x="8" y="89"/>
                    </a:cubicBezTo>
                    <a:close/>
                    <a:moveTo>
                      <a:pt x="8" y="42"/>
                    </a:moveTo>
                    <a:cubicBezTo>
                      <a:pt x="27" y="42"/>
                      <a:pt x="27" y="42"/>
                      <a:pt x="27" y="42"/>
                    </a:cubicBezTo>
                    <a:cubicBezTo>
                      <a:pt x="45" y="43"/>
                      <a:pt x="53" y="37"/>
                      <a:pt x="53" y="24"/>
                    </a:cubicBezTo>
                    <a:cubicBezTo>
                      <a:pt x="53" y="13"/>
                      <a:pt x="45" y="7"/>
                      <a:pt x="29" y="7"/>
                    </a:cubicBezTo>
                    <a:cubicBezTo>
                      <a:pt x="8" y="7"/>
                      <a:pt x="8" y="7"/>
                      <a:pt x="8" y="7"/>
                    </a:cubicBezTo>
                    <a:cubicBezTo>
                      <a:pt x="8" y="42"/>
                      <a:pt x="8" y="42"/>
                      <a:pt x="8"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9" name="Freeform 252"/>
              <p:cNvSpPr>
                <a:spLocks noEditPoints="1"/>
              </p:cNvSpPr>
              <p:nvPr/>
            </p:nvSpPr>
            <p:spPr bwMode="auto">
              <a:xfrm>
                <a:off x="7596188" y="-869950"/>
                <a:ext cx="112712" cy="161925"/>
              </a:xfrm>
              <a:custGeom>
                <a:avLst/>
                <a:gdLst>
                  <a:gd name="T0" fmla="*/ 8 w 62"/>
                  <a:gd name="T1" fmla="*/ 89 h 89"/>
                  <a:gd name="T2" fmla="*/ 0 w 62"/>
                  <a:gd name="T3" fmla="*/ 89 h 89"/>
                  <a:gd name="T4" fmla="*/ 0 w 62"/>
                  <a:gd name="T5" fmla="*/ 0 h 89"/>
                  <a:gd name="T6" fmla="*/ 32 w 62"/>
                  <a:gd name="T7" fmla="*/ 0 h 89"/>
                  <a:gd name="T8" fmla="*/ 61 w 62"/>
                  <a:gd name="T9" fmla="*/ 25 h 89"/>
                  <a:gd name="T10" fmla="*/ 28 w 62"/>
                  <a:gd name="T11" fmla="*/ 50 h 89"/>
                  <a:gd name="T12" fmla="*/ 8 w 62"/>
                  <a:gd name="T13" fmla="*/ 50 h 89"/>
                  <a:gd name="T14" fmla="*/ 8 w 62"/>
                  <a:gd name="T15" fmla="*/ 89 h 89"/>
                  <a:gd name="T16" fmla="*/ 8 w 62"/>
                  <a:gd name="T17" fmla="*/ 42 h 89"/>
                  <a:gd name="T18" fmla="*/ 28 w 62"/>
                  <a:gd name="T19" fmla="*/ 42 h 89"/>
                  <a:gd name="T20" fmla="*/ 53 w 62"/>
                  <a:gd name="T21" fmla="*/ 24 h 89"/>
                  <a:gd name="T22" fmla="*/ 30 w 62"/>
                  <a:gd name="T23" fmla="*/ 7 h 89"/>
                  <a:gd name="T24" fmla="*/ 8 w 62"/>
                  <a:gd name="T25" fmla="*/ 7 h 89"/>
                  <a:gd name="T26" fmla="*/ 8 w 62"/>
                  <a:gd name="T27" fmla="*/ 4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2" h="89">
                    <a:moveTo>
                      <a:pt x="8" y="89"/>
                    </a:moveTo>
                    <a:cubicBezTo>
                      <a:pt x="0" y="89"/>
                      <a:pt x="0" y="89"/>
                      <a:pt x="0" y="89"/>
                    </a:cubicBezTo>
                    <a:cubicBezTo>
                      <a:pt x="0" y="0"/>
                      <a:pt x="0" y="0"/>
                      <a:pt x="0" y="0"/>
                    </a:cubicBezTo>
                    <a:cubicBezTo>
                      <a:pt x="32" y="0"/>
                      <a:pt x="32" y="0"/>
                      <a:pt x="32" y="0"/>
                    </a:cubicBezTo>
                    <a:cubicBezTo>
                      <a:pt x="52" y="0"/>
                      <a:pt x="62" y="8"/>
                      <a:pt x="61" y="25"/>
                    </a:cubicBezTo>
                    <a:cubicBezTo>
                      <a:pt x="61" y="41"/>
                      <a:pt x="50" y="49"/>
                      <a:pt x="28" y="50"/>
                    </a:cubicBezTo>
                    <a:cubicBezTo>
                      <a:pt x="8" y="50"/>
                      <a:pt x="8" y="50"/>
                      <a:pt x="8" y="50"/>
                    </a:cubicBezTo>
                    <a:cubicBezTo>
                      <a:pt x="8" y="89"/>
                      <a:pt x="8" y="89"/>
                      <a:pt x="8" y="89"/>
                    </a:cubicBezTo>
                    <a:close/>
                    <a:moveTo>
                      <a:pt x="8" y="42"/>
                    </a:moveTo>
                    <a:cubicBezTo>
                      <a:pt x="28" y="42"/>
                      <a:pt x="28" y="42"/>
                      <a:pt x="28" y="42"/>
                    </a:cubicBezTo>
                    <a:cubicBezTo>
                      <a:pt x="45" y="43"/>
                      <a:pt x="54" y="37"/>
                      <a:pt x="53" y="24"/>
                    </a:cubicBezTo>
                    <a:cubicBezTo>
                      <a:pt x="53" y="13"/>
                      <a:pt x="45" y="7"/>
                      <a:pt x="30" y="7"/>
                    </a:cubicBezTo>
                    <a:cubicBezTo>
                      <a:pt x="8" y="7"/>
                      <a:pt x="8" y="7"/>
                      <a:pt x="8" y="7"/>
                    </a:cubicBezTo>
                    <a:cubicBezTo>
                      <a:pt x="8" y="42"/>
                      <a:pt x="8" y="42"/>
                      <a:pt x="8"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0" name="Freeform 253"/>
              <p:cNvSpPr/>
              <p:nvPr/>
            </p:nvSpPr>
            <p:spPr bwMode="auto">
              <a:xfrm>
                <a:off x="7720013" y="-869950"/>
                <a:ext cx="117475" cy="161925"/>
              </a:xfrm>
              <a:custGeom>
                <a:avLst/>
                <a:gdLst>
                  <a:gd name="T0" fmla="*/ 0 w 74"/>
                  <a:gd name="T1" fmla="*/ 8 h 102"/>
                  <a:gd name="T2" fmla="*/ 0 w 74"/>
                  <a:gd name="T3" fmla="*/ 0 h 102"/>
                  <a:gd name="T4" fmla="*/ 74 w 74"/>
                  <a:gd name="T5" fmla="*/ 0 h 102"/>
                  <a:gd name="T6" fmla="*/ 74 w 74"/>
                  <a:gd name="T7" fmla="*/ 8 h 102"/>
                  <a:gd name="T8" fmla="*/ 42 w 74"/>
                  <a:gd name="T9" fmla="*/ 8 h 102"/>
                  <a:gd name="T10" fmla="*/ 42 w 74"/>
                  <a:gd name="T11" fmla="*/ 102 h 102"/>
                  <a:gd name="T12" fmla="*/ 32 w 74"/>
                  <a:gd name="T13" fmla="*/ 102 h 102"/>
                  <a:gd name="T14" fmla="*/ 32 w 74"/>
                  <a:gd name="T15" fmla="*/ 8 h 102"/>
                  <a:gd name="T16" fmla="*/ 0 w 74"/>
                  <a:gd name="T17" fmla="*/ 8 h 102"/>
                  <a:gd name="T18" fmla="*/ 0 w 74"/>
                  <a:gd name="T19" fmla="*/ 8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4" h="102">
                    <a:moveTo>
                      <a:pt x="0" y="8"/>
                    </a:moveTo>
                    <a:lnTo>
                      <a:pt x="0" y="0"/>
                    </a:lnTo>
                    <a:lnTo>
                      <a:pt x="74" y="0"/>
                    </a:lnTo>
                    <a:lnTo>
                      <a:pt x="74" y="8"/>
                    </a:lnTo>
                    <a:lnTo>
                      <a:pt x="42" y="8"/>
                    </a:lnTo>
                    <a:lnTo>
                      <a:pt x="42" y="102"/>
                    </a:lnTo>
                    <a:lnTo>
                      <a:pt x="32" y="102"/>
                    </a:lnTo>
                    <a:lnTo>
                      <a:pt x="32" y="8"/>
                    </a:lnTo>
                    <a:lnTo>
                      <a:pt x="0" y="8"/>
                    </a:lnTo>
                    <a:lnTo>
                      <a:pt x="0" y="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1" name="Freeform 254"/>
              <p:cNvSpPr/>
              <p:nvPr/>
            </p:nvSpPr>
            <p:spPr bwMode="auto">
              <a:xfrm>
                <a:off x="7172325" y="-1485900"/>
                <a:ext cx="298450" cy="544513"/>
              </a:xfrm>
              <a:custGeom>
                <a:avLst/>
                <a:gdLst>
                  <a:gd name="T0" fmla="*/ 0 w 188"/>
                  <a:gd name="T1" fmla="*/ 0 h 343"/>
                  <a:gd name="T2" fmla="*/ 0 w 188"/>
                  <a:gd name="T3" fmla="*/ 343 h 343"/>
                  <a:gd name="T4" fmla="*/ 188 w 188"/>
                  <a:gd name="T5" fmla="*/ 0 h 343"/>
                  <a:gd name="T6" fmla="*/ 0 w 188"/>
                  <a:gd name="T7" fmla="*/ 0 h 343"/>
                  <a:gd name="T8" fmla="*/ 0 w 188"/>
                  <a:gd name="T9" fmla="*/ 0 h 343"/>
                </a:gdLst>
                <a:ahLst/>
                <a:cxnLst>
                  <a:cxn ang="0">
                    <a:pos x="T0" y="T1"/>
                  </a:cxn>
                  <a:cxn ang="0">
                    <a:pos x="T2" y="T3"/>
                  </a:cxn>
                  <a:cxn ang="0">
                    <a:pos x="T4" y="T5"/>
                  </a:cxn>
                  <a:cxn ang="0">
                    <a:pos x="T6" y="T7"/>
                  </a:cxn>
                  <a:cxn ang="0">
                    <a:pos x="T8" y="T9"/>
                  </a:cxn>
                </a:cxnLst>
                <a:rect l="0" t="0" r="r" b="b"/>
                <a:pathLst>
                  <a:path w="188" h="343">
                    <a:moveTo>
                      <a:pt x="0" y="0"/>
                    </a:moveTo>
                    <a:lnTo>
                      <a:pt x="0" y="343"/>
                    </a:lnTo>
                    <a:lnTo>
                      <a:pt x="188"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2" name="Freeform 255"/>
              <p:cNvSpPr/>
              <p:nvPr/>
            </p:nvSpPr>
            <p:spPr bwMode="auto">
              <a:xfrm>
                <a:off x="7305675" y="-1446213"/>
                <a:ext cx="425450" cy="504825"/>
              </a:xfrm>
              <a:custGeom>
                <a:avLst/>
                <a:gdLst>
                  <a:gd name="T0" fmla="*/ 157 w 268"/>
                  <a:gd name="T1" fmla="*/ 0 h 318"/>
                  <a:gd name="T2" fmla="*/ 105 w 268"/>
                  <a:gd name="T3" fmla="*/ 93 h 318"/>
                  <a:gd name="T4" fmla="*/ 146 w 268"/>
                  <a:gd name="T5" fmla="*/ 151 h 318"/>
                  <a:gd name="T6" fmla="*/ 61 w 268"/>
                  <a:gd name="T7" fmla="*/ 176 h 318"/>
                  <a:gd name="T8" fmla="*/ 0 w 268"/>
                  <a:gd name="T9" fmla="*/ 283 h 318"/>
                  <a:gd name="T10" fmla="*/ 119 w 268"/>
                  <a:gd name="T11" fmla="*/ 241 h 318"/>
                  <a:gd name="T12" fmla="*/ 173 w 268"/>
                  <a:gd name="T13" fmla="*/ 318 h 318"/>
                  <a:gd name="T14" fmla="*/ 164 w 268"/>
                  <a:gd name="T15" fmla="*/ 227 h 318"/>
                  <a:gd name="T16" fmla="*/ 268 w 268"/>
                  <a:gd name="T17" fmla="*/ 191 h 318"/>
                  <a:gd name="T18" fmla="*/ 157 w 268"/>
                  <a:gd name="T19" fmla="*/ 0 h 318"/>
                  <a:gd name="T20" fmla="*/ 157 w 268"/>
                  <a:gd name="T21" fmla="*/ 0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8" h="318">
                    <a:moveTo>
                      <a:pt x="157" y="0"/>
                    </a:moveTo>
                    <a:lnTo>
                      <a:pt x="105" y="93"/>
                    </a:lnTo>
                    <a:lnTo>
                      <a:pt x="146" y="151"/>
                    </a:lnTo>
                    <a:lnTo>
                      <a:pt x="61" y="176"/>
                    </a:lnTo>
                    <a:lnTo>
                      <a:pt x="0" y="283"/>
                    </a:lnTo>
                    <a:lnTo>
                      <a:pt x="119" y="241"/>
                    </a:lnTo>
                    <a:lnTo>
                      <a:pt x="173" y="318"/>
                    </a:lnTo>
                    <a:lnTo>
                      <a:pt x="164" y="227"/>
                    </a:lnTo>
                    <a:lnTo>
                      <a:pt x="268" y="191"/>
                    </a:lnTo>
                    <a:lnTo>
                      <a:pt x="157" y="0"/>
                    </a:lnTo>
                    <a:lnTo>
                      <a:pt x="157"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3" name="Freeform 256"/>
              <p:cNvSpPr>
                <a:spLocks noEditPoints="1"/>
              </p:cNvSpPr>
              <p:nvPr/>
            </p:nvSpPr>
            <p:spPr bwMode="auto">
              <a:xfrm>
                <a:off x="699770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35 w 48"/>
                  <a:gd name="T21" fmla="*/ 27 h 48"/>
                  <a:gd name="T22" fmla="*/ 48 w 48"/>
                  <a:gd name="T23" fmla="*/ 48 h 48"/>
                  <a:gd name="T24" fmla="*/ 46 w 48"/>
                  <a:gd name="T25" fmla="*/ 48 h 48"/>
                  <a:gd name="T26" fmla="*/ 33 w 48"/>
                  <a:gd name="T27" fmla="*/ 27 h 48"/>
                  <a:gd name="T28" fmla="*/ 2 w 48"/>
                  <a:gd name="T29" fmla="*/ 27 h 48"/>
                  <a:gd name="T30" fmla="*/ 2 w 48"/>
                  <a:gd name="T31" fmla="*/ 48 h 48"/>
                  <a:gd name="T32" fmla="*/ 0 w 48"/>
                  <a:gd name="T33" fmla="*/ 48 h 48"/>
                  <a:gd name="T34" fmla="*/ 0 w 48"/>
                  <a:gd name="T35" fmla="*/ 0 h 48"/>
                  <a:gd name="T36" fmla="*/ 39 w 48"/>
                  <a:gd name="T37" fmla="*/ 24 h 48"/>
                  <a:gd name="T38" fmla="*/ 43 w 48"/>
                  <a:gd name="T39" fmla="*/ 22 h 48"/>
                  <a:gd name="T40" fmla="*/ 45 w 48"/>
                  <a:gd name="T41" fmla="*/ 18 h 48"/>
                  <a:gd name="T42" fmla="*/ 46 w 48"/>
                  <a:gd name="T43" fmla="*/ 13 h 48"/>
                  <a:gd name="T44" fmla="*/ 45 w 48"/>
                  <a:gd name="T45" fmla="*/ 9 h 48"/>
                  <a:gd name="T46" fmla="*/ 43 w 48"/>
                  <a:gd name="T47" fmla="*/ 6 h 48"/>
                  <a:gd name="T48" fmla="*/ 39 w 48"/>
                  <a:gd name="T49" fmla="*/ 3 h 48"/>
                  <a:gd name="T50" fmla="*/ 35 w 48"/>
                  <a:gd name="T51" fmla="*/ 2 h 48"/>
                  <a:gd name="T52" fmla="*/ 2 w 48"/>
                  <a:gd name="T53" fmla="*/ 2 h 48"/>
                  <a:gd name="T54" fmla="*/ 2 w 48"/>
                  <a:gd name="T55" fmla="*/ 25 h 48"/>
                  <a:gd name="T56" fmla="*/ 35 w 48"/>
                  <a:gd name="T57" fmla="*/ 25 h 48"/>
                  <a:gd name="T58" fmla="*/ 39 w 48"/>
                  <a:gd name="T59"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4" name="Freeform 257"/>
              <p:cNvSpPr>
                <a:spLocks noEditPoints="1"/>
              </p:cNvSpPr>
              <p:nvPr/>
            </p:nvSpPr>
            <p:spPr bwMode="auto">
              <a:xfrm>
                <a:off x="7091363" y="-628650"/>
                <a:ext cx="87312" cy="87313"/>
              </a:xfrm>
              <a:custGeom>
                <a:avLst/>
                <a:gdLst>
                  <a:gd name="T0" fmla="*/ 55 w 55"/>
                  <a:gd name="T1" fmla="*/ 55 h 55"/>
                  <a:gd name="T2" fmla="*/ 53 w 55"/>
                  <a:gd name="T3" fmla="*/ 55 h 55"/>
                  <a:gd name="T4" fmla="*/ 50 w 55"/>
                  <a:gd name="T5" fmla="*/ 50 h 55"/>
                  <a:gd name="T6" fmla="*/ 4 w 55"/>
                  <a:gd name="T7" fmla="*/ 50 h 55"/>
                  <a:gd name="T8" fmla="*/ 2 w 55"/>
                  <a:gd name="T9" fmla="*/ 55 h 55"/>
                  <a:gd name="T10" fmla="*/ 0 w 55"/>
                  <a:gd name="T11" fmla="*/ 55 h 55"/>
                  <a:gd name="T12" fmla="*/ 25 w 55"/>
                  <a:gd name="T13" fmla="*/ 0 h 55"/>
                  <a:gd name="T14" fmla="*/ 27 w 55"/>
                  <a:gd name="T15" fmla="*/ 0 h 55"/>
                  <a:gd name="T16" fmla="*/ 55 w 55"/>
                  <a:gd name="T17" fmla="*/ 55 h 55"/>
                  <a:gd name="T18" fmla="*/ 55 w 55"/>
                  <a:gd name="T19" fmla="*/ 55 h 55"/>
                  <a:gd name="T20" fmla="*/ 5 w 55"/>
                  <a:gd name="T21" fmla="*/ 48 h 55"/>
                  <a:gd name="T22" fmla="*/ 49 w 55"/>
                  <a:gd name="T23" fmla="*/ 48 h 55"/>
                  <a:gd name="T24" fmla="*/ 26 w 55"/>
                  <a:gd name="T25" fmla="*/ 3 h 55"/>
                  <a:gd name="T26" fmla="*/ 5 w 55"/>
                  <a:gd name="T27" fmla="*/ 48 h 55"/>
                  <a:gd name="T28" fmla="*/ 5 w 55"/>
                  <a:gd name="T29" fmla="*/ 4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 h="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5" name="Freeform 258"/>
              <p:cNvSpPr>
                <a:spLocks noEditPoints="1"/>
              </p:cNvSpPr>
              <p:nvPr/>
            </p:nvSpPr>
            <p:spPr bwMode="auto">
              <a:xfrm>
                <a:off x="718185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2 w 48"/>
                  <a:gd name="T21" fmla="*/ 27 h 48"/>
                  <a:gd name="T22" fmla="*/ 2 w 48"/>
                  <a:gd name="T23" fmla="*/ 48 h 48"/>
                  <a:gd name="T24" fmla="*/ 0 w 48"/>
                  <a:gd name="T25" fmla="*/ 48 h 48"/>
                  <a:gd name="T26" fmla="*/ 0 w 48"/>
                  <a:gd name="T27" fmla="*/ 0 h 48"/>
                  <a:gd name="T28" fmla="*/ 35 w 48"/>
                  <a:gd name="T29" fmla="*/ 25 h 48"/>
                  <a:gd name="T30" fmla="*/ 39 w 48"/>
                  <a:gd name="T31" fmla="*/ 24 h 48"/>
                  <a:gd name="T32" fmla="*/ 43 w 48"/>
                  <a:gd name="T33" fmla="*/ 22 h 48"/>
                  <a:gd name="T34" fmla="*/ 45 w 48"/>
                  <a:gd name="T35" fmla="*/ 18 h 48"/>
                  <a:gd name="T36" fmla="*/ 46 w 48"/>
                  <a:gd name="T37" fmla="*/ 13 h 48"/>
                  <a:gd name="T38" fmla="*/ 45 w 48"/>
                  <a:gd name="T39" fmla="*/ 9 h 48"/>
                  <a:gd name="T40" fmla="*/ 43 w 48"/>
                  <a:gd name="T41" fmla="*/ 6 h 48"/>
                  <a:gd name="T42" fmla="*/ 39 w 48"/>
                  <a:gd name="T43" fmla="*/ 3 h 48"/>
                  <a:gd name="T44" fmla="*/ 35 w 48"/>
                  <a:gd name="T45" fmla="*/ 2 h 48"/>
                  <a:gd name="T46" fmla="*/ 2 w 48"/>
                  <a:gd name="T47" fmla="*/ 2 h 48"/>
                  <a:gd name="T48" fmla="*/ 2 w 48"/>
                  <a:gd name="T49" fmla="*/ 25 h 48"/>
                  <a:gd name="T50" fmla="*/ 35 w 48"/>
                  <a:gd name="T51" fmla="*/ 2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6" name="Freeform 259"/>
              <p:cNvSpPr/>
              <p:nvPr/>
            </p:nvSpPr>
            <p:spPr bwMode="auto">
              <a:xfrm>
                <a:off x="7273925" y="-628650"/>
                <a:ext cx="3175" cy="87313"/>
              </a:xfrm>
              <a:custGeom>
                <a:avLst/>
                <a:gdLst>
                  <a:gd name="T0" fmla="*/ 0 w 2"/>
                  <a:gd name="T1" fmla="*/ 0 h 55"/>
                  <a:gd name="T2" fmla="*/ 0 w 2"/>
                  <a:gd name="T3" fmla="*/ 55 h 55"/>
                  <a:gd name="T4" fmla="*/ 2 w 2"/>
                  <a:gd name="T5" fmla="*/ 55 h 55"/>
                  <a:gd name="T6" fmla="*/ 2 w 2"/>
                  <a:gd name="T7" fmla="*/ 0 h 55"/>
                  <a:gd name="T8" fmla="*/ 0 w 2"/>
                  <a:gd name="T9" fmla="*/ 0 h 55"/>
                  <a:gd name="T10" fmla="*/ 0 w 2"/>
                  <a:gd name="T11" fmla="*/ 0 h 55"/>
                </a:gdLst>
                <a:ahLst/>
                <a:cxnLst>
                  <a:cxn ang="0">
                    <a:pos x="T0" y="T1"/>
                  </a:cxn>
                  <a:cxn ang="0">
                    <a:pos x="T2" y="T3"/>
                  </a:cxn>
                  <a:cxn ang="0">
                    <a:pos x="T4" y="T5"/>
                  </a:cxn>
                  <a:cxn ang="0">
                    <a:pos x="T6" y="T7"/>
                  </a:cxn>
                  <a:cxn ang="0">
                    <a:pos x="T8" y="T9"/>
                  </a:cxn>
                  <a:cxn ang="0">
                    <a:pos x="T10" y="T11"/>
                  </a:cxn>
                </a:cxnLst>
                <a:rect l="0" t="0" r="r" b="b"/>
                <a:pathLst>
                  <a:path w="2" h="55">
                    <a:moveTo>
                      <a:pt x="0" y="0"/>
                    </a:moveTo>
                    <a:lnTo>
                      <a:pt x="0" y="55"/>
                    </a:lnTo>
                    <a:lnTo>
                      <a:pt x="2" y="55"/>
                    </a:lnTo>
                    <a:lnTo>
                      <a:pt x="2"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7" name="Freeform 260"/>
              <p:cNvSpPr>
                <a:spLocks noEditPoints="1"/>
              </p:cNvSpPr>
              <p:nvPr/>
            </p:nvSpPr>
            <p:spPr bwMode="auto">
              <a:xfrm>
                <a:off x="7285038" y="-628650"/>
                <a:ext cx="88900" cy="87313"/>
              </a:xfrm>
              <a:custGeom>
                <a:avLst/>
                <a:gdLst>
                  <a:gd name="T0" fmla="*/ 0 w 49"/>
                  <a:gd name="T1" fmla="*/ 0 h 48"/>
                  <a:gd name="T2" fmla="*/ 25 w 49"/>
                  <a:gd name="T3" fmla="*/ 0 h 48"/>
                  <a:gd name="T4" fmla="*/ 34 w 49"/>
                  <a:gd name="T5" fmla="*/ 2 h 48"/>
                  <a:gd name="T6" fmla="*/ 42 w 49"/>
                  <a:gd name="T7" fmla="*/ 7 h 48"/>
                  <a:gd name="T8" fmla="*/ 47 w 49"/>
                  <a:gd name="T9" fmla="*/ 15 h 48"/>
                  <a:gd name="T10" fmla="*/ 49 w 49"/>
                  <a:gd name="T11" fmla="*/ 24 h 48"/>
                  <a:gd name="T12" fmla="*/ 47 w 49"/>
                  <a:gd name="T13" fmla="*/ 33 h 48"/>
                  <a:gd name="T14" fmla="*/ 42 w 49"/>
                  <a:gd name="T15" fmla="*/ 41 h 48"/>
                  <a:gd name="T16" fmla="*/ 34 w 49"/>
                  <a:gd name="T17" fmla="*/ 46 h 48"/>
                  <a:gd name="T18" fmla="*/ 25 w 49"/>
                  <a:gd name="T19" fmla="*/ 48 h 48"/>
                  <a:gd name="T20" fmla="*/ 0 w 49"/>
                  <a:gd name="T21" fmla="*/ 48 h 48"/>
                  <a:gd name="T22" fmla="*/ 0 w 49"/>
                  <a:gd name="T23" fmla="*/ 0 h 48"/>
                  <a:gd name="T24" fmla="*/ 25 w 49"/>
                  <a:gd name="T25" fmla="*/ 46 h 48"/>
                  <a:gd name="T26" fmla="*/ 33 w 49"/>
                  <a:gd name="T27" fmla="*/ 44 h 48"/>
                  <a:gd name="T28" fmla="*/ 40 w 49"/>
                  <a:gd name="T29" fmla="*/ 39 h 48"/>
                  <a:gd name="T30" fmla="*/ 45 w 49"/>
                  <a:gd name="T31" fmla="*/ 32 h 48"/>
                  <a:gd name="T32" fmla="*/ 47 w 49"/>
                  <a:gd name="T33" fmla="*/ 24 h 48"/>
                  <a:gd name="T34" fmla="*/ 45 w 49"/>
                  <a:gd name="T35" fmla="*/ 15 h 48"/>
                  <a:gd name="T36" fmla="*/ 40 w 49"/>
                  <a:gd name="T37" fmla="*/ 9 h 48"/>
                  <a:gd name="T38" fmla="*/ 33 w 49"/>
                  <a:gd name="T39" fmla="*/ 4 h 48"/>
                  <a:gd name="T40" fmla="*/ 25 w 49"/>
                  <a:gd name="T41" fmla="*/ 2 h 48"/>
                  <a:gd name="T42" fmla="*/ 2 w 49"/>
                  <a:gd name="T43" fmla="*/ 2 h 48"/>
                  <a:gd name="T44" fmla="*/ 2 w 49"/>
                  <a:gd name="T45" fmla="*/ 46 h 48"/>
                  <a:gd name="T46" fmla="*/ 25 w 49"/>
                  <a:gd name="T47" fmla="*/ 46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9" h="48">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8" name="Freeform 261"/>
              <p:cNvSpPr/>
              <p:nvPr/>
            </p:nvSpPr>
            <p:spPr bwMode="auto">
              <a:xfrm>
                <a:off x="7378700" y="-628650"/>
                <a:ext cx="88900" cy="87313"/>
              </a:xfrm>
              <a:custGeom>
                <a:avLst/>
                <a:gdLst>
                  <a:gd name="T0" fmla="*/ 0 w 56"/>
                  <a:gd name="T1" fmla="*/ 0 h 55"/>
                  <a:gd name="T2" fmla="*/ 56 w 56"/>
                  <a:gd name="T3" fmla="*/ 0 h 55"/>
                  <a:gd name="T4" fmla="*/ 56 w 56"/>
                  <a:gd name="T5" fmla="*/ 2 h 55"/>
                  <a:gd name="T6" fmla="*/ 1 w 56"/>
                  <a:gd name="T7" fmla="*/ 2 h 55"/>
                  <a:gd name="T8" fmla="*/ 1 w 56"/>
                  <a:gd name="T9" fmla="*/ 26 h 55"/>
                  <a:gd name="T10" fmla="*/ 54 w 56"/>
                  <a:gd name="T11" fmla="*/ 26 h 55"/>
                  <a:gd name="T12" fmla="*/ 54 w 56"/>
                  <a:gd name="T13" fmla="*/ 28 h 55"/>
                  <a:gd name="T14" fmla="*/ 1 w 56"/>
                  <a:gd name="T15" fmla="*/ 28 h 55"/>
                  <a:gd name="T16" fmla="*/ 1 w 56"/>
                  <a:gd name="T17" fmla="*/ 53 h 55"/>
                  <a:gd name="T18" fmla="*/ 56 w 56"/>
                  <a:gd name="T19" fmla="*/ 53 h 55"/>
                  <a:gd name="T20" fmla="*/ 56 w 56"/>
                  <a:gd name="T21" fmla="*/ 55 h 55"/>
                  <a:gd name="T22" fmla="*/ 0 w 56"/>
                  <a:gd name="T23" fmla="*/ 55 h 55"/>
                  <a:gd name="T24" fmla="*/ 0 w 56"/>
                  <a:gd name="T25" fmla="*/ 0 h 55"/>
                  <a:gd name="T26" fmla="*/ 0 w 56"/>
                  <a:gd name="T2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6" h="55">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9" name="Freeform 262"/>
              <p:cNvSpPr/>
              <p:nvPr/>
            </p:nvSpPr>
            <p:spPr bwMode="auto">
              <a:xfrm>
                <a:off x="7469188" y="-628650"/>
                <a:ext cx="171450" cy="87313"/>
              </a:xfrm>
              <a:custGeom>
                <a:avLst/>
                <a:gdLst>
                  <a:gd name="T0" fmla="*/ 92 w 94"/>
                  <a:gd name="T1" fmla="*/ 24 h 48"/>
                  <a:gd name="T2" fmla="*/ 91 w 94"/>
                  <a:gd name="T3" fmla="*/ 15 h 48"/>
                  <a:gd name="T4" fmla="*/ 86 w 94"/>
                  <a:gd name="T5" fmla="*/ 8 h 48"/>
                  <a:gd name="T6" fmla="*/ 79 w 94"/>
                  <a:gd name="T7" fmla="*/ 3 h 48"/>
                  <a:gd name="T8" fmla="*/ 70 w 94"/>
                  <a:gd name="T9" fmla="*/ 2 h 48"/>
                  <a:gd name="T10" fmla="*/ 63 w 94"/>
                  <a:gd name="T11" fmla="*/ 3 h 48"/>
                  <a:gd name="T12" fmla="*/ 56 w 94"/>
                  <a:gd name="T13" fmla="*/ 7 h 48"/>
                  <a:gd name="T14" fmla="*/ 51 w 94"/>
                  <a:gd name="T15" fmla="*/ 14 h 48"/>
                  <a:gd name="T16" fmla="*/ 49 w 94"/>
                  <a:gd name="T17" fmla="*/ 24 h 48"/>
                  <a:gd name="T18" fmla="*/ 46 w 94"/>
                  <a:gd name="T19" fmla="*/ 34 h 48"/>
                  <a:gd name="T20" fmla="*/ 41 w 94"/>
                  <a:gd name="T21" fmla="*/ 41 h 48"/>
                  <a:gd name="T22" fmla="*/ 33 w 94"/>
                  <a:gd name="T23" fmla="*/ 46 h 48"/>
                  <a:gd name="T24" fmla="*/ 24 w 94"/>
                  <a:gd name="T25" fmla="*/ 48 h 48"/>
                  <a:gd name="T26" fmla="*/ 15 w 94"/>
                  <a:gd name="T27" fmla="*/ 46 h 48"/>
                  <a:gd name="T28" fmla="*/ 7 w 94"/>
                  <a:gd name="T29" fmla="*/ 41 h 48"/>
                  <a:gd name="T30" fmla="*/ 2 w 94"/>
                  <a:gd name="T31" fmla="*/ 33 h 48"/>
                  <a:gd name="T32" fmla="*/ 0 w 94"/>
                  <a:gd name="T33" fmla="*/ 24 h 48"/>
                  <a:gd name="T34" fmla="*/ 2 w 94"/>
                  <a:gd name="T35" fmla="*/ 14 h 48"/>
                  <a:gd name="T36" fmla="*/ 7 w 94"/>
                  <a:gd name="T37" fmla="*/ 7 h 48"/>
                  <a:gd name="T38" fmla="*/ 15 w 94"/>
                  <a:gd name="T39" fmla="*/ 1 h 48"/>
                  <a:gd name="T40" fmla="*/ 24 w 94"/>
                  <a:gd name="T41" fmla="*/ 0 h 48"/>
                  <a:gd name="T42" fmla="*/ 24 w 94"/>
                  <a:gd name="T43" fmla="*/ 1 h 48"/>
                  <a:gd name="T44" fmla="*/ 16 w 94"/>
                  <a:gd name="T45" fmla="*/ 3 h 48"/>
                  <a:gd name="T46" fmla="*/ 9 w 94"/>
                  <a:gd name="T47" fmla="*/ 8 h 48"/>
                  <a:gd name="T48" fmla="*/ 4 w 94"/>
                  <a:gd name="T49" fmla="*/ 15 h 48"/>
                  <a:gd name="T50" fmla="*/ 2 w 94"/>
                  <a:gd name="T51" fmla="*/ 24 h 48"/>
                  <a:gd name="T52" fmla="*/ 4 w 94"/>
                  <a:gd name="T53" fmla="*/ 32 h 48"/>
                  <a:gd name="T54" fmla="*/ 9 w 94"/>
                  <a:gd name="T55" fmla="*/ 39 h 48"/>
                  <a:gd name="T56" fmla="*/ 16 w 94"/>
                  <a:gd name="T57" fmla="*/ 44 h 48"/>
                  <a:gd name="T58" fmla="*/ 24 w 94"/>
                  <a:gd name="T59" fmla="*/ 46 h 48"/>
                  <a:gd name="T60" fmla="*/ 33 w 94"/>
                  <a:gd name="T61" fmla="*/ 44 h 48"/>
                  <a:gd name="T62" fmla="*/ 39 w 94"/>
                  <a:gd name="T63" fmla="*/ 40 h 48"/>
                  <a:gd name="T64" fmla="*/ 44 w 94"/>
                  <a:gd name="T65" fmla="*/ 33 h 48"/>
                  <a:gd name="T66" fmla="*/ 46 w 94"/>
                  <a:gd name="T67" fmla="*/ 24 h 48"/>
                  <a:gd name="T68" fmla="*/ 49 w 94"/>
                  <a:gd name="T69" fmla="*/ 14 h 48"/>
                  <a:gd name="T70" fmla="*/ 54 w 94"/>
                  <a:gd name="T71" fmla="*/ 6 h 48"/>
                  <a:gd name="T72" fmla="*/ 61 w 94"/>
                  <a:gd name="T73" fmla="*/ 1 h 48"/>
                  <a:gd name="T74" fmla="*/ 70 w 94"/>
                  <a:gd name="T75" fmla="*/ 0 h 48"/>
                  <a:gd name="T76" fmla="*/ 80 w 94"/>
                  <a:gd name="T77" fmla="*/ 2 h 48"/>
                  <a:gd name="T78" fmla="*/ 87 w 94"/>
                  <a:gd name="T79" fmla="*/ 7 h 48"/>
                  <a:gd name="T80" fmla="*/ 92 w 94"/>
                  <a:gd name="T81" fmla="*/ 14 h 48"/>
                  <a:gd name="T82" fmla="*/ 94 w 94"/>
                  <a:gd name="T83" fmla="*/ 24 h 48"/>
                  <a:gd name="T84" fmla="*/ 93 w 94"/>
                  <a:gd name="T85" fmla="*/ 31 h 48"/>
                  <a:gd name="T86" fmla="*/ 90 w 94"/>
                  <a:gd name="T87" fmla="*/ 37 h 48"/>
                  <a:gd name="T88" fmla="*/ 86 w 94"/>
                  <a:gd name="T89" fmla="*/ 42 h 48"/>
                  <a:gd name="T90" fmla="*/ 80 w 94"/>
                  <a:gd name="T91" fmla="*/ 46 h 48"/>
                  <a:gd name="T92" fmla="*/ 80 w 94"/>
                  <a:gd name="T93" fmla="*/ 44 h 48"/>
                  <a:gd name="T94" fmla="*/ 85 w 94"/>
                  <a:gd name="T95" fmla="*/ 40 h 48"/>
                  <a:gd name="T96" fmla="*/ 89 w 94"/>
                  <a:gd name="T97" fmla="*/ 35 h 48"/>
                  <a:gd name="T98" fmla="*/ 92 w 94"/>
                  <a:gd name="T99" fmla="*/ 30 h 48"/>
                  <a:gd name="T100" fmla="*/ 92 w 94"/>
                  <a:gd name="T101"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4" h="48">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0" name="Freeform 263"/>
              <p:cNvSpPr/>
              <p:nvPr/>
            </p:nvSpPr>
            <p:spPr bwMode="auto">
              <a:xfrm>
                <a:off x="7645400" y="-628650"/>
                <a:ext cx="6350" cy="87313"/>
              </a:xfrm>
              <a:custGeom>
                <a:avLst/>
                <a:gdLst>
                  <a:gd name="T0" fmla="*/ 0 w 4"/>
                  <a:gd name="T1" fmla="*/ 0 h 55"/>
                  <a:gd name="T2" fmla="*/ 0 w 4"/>
                  <a:gd name="T3" fmla="*/ 55 h 55"/>
                  <a:gd name="T4" fmla="*/ 4 w 4"/>
                  <a:gd name="T5" fmla="*/ 55 h 55"/>
                  <a:gd name="T6" fmla="*/ 4 w 4"/>
                  <a:gd name="T7" fmla="*/ 0 h 55"/>
                  <a:gd name="T8" fmla="*/ 0 w 4"/>
                  <a:gd name="T9" fmla="*/ 0 h 55"/>
                  <a:gd name="T10" fmla="*/ 0 w 4"/>
                  <a:gd name="T11" fmla="*/ 0 h 55"/>
                </a:gdLst>
                <a:ahLst/>
                <a:cxnLst>
                  <a:cxn ang="0">
                    <a:pos x="T0" y="T1"/>
                  </a:cxn>
                  <a:cxn ang="0">
                    <a:pos x="T2" y="T3"/>
                  </a:cxn>
                  <a:cxn ang="0">
                    <a:pos x="T4" y="T5"/>
                  </a:cxn>
                  <a:cxn ang="0">
                    <a:pos x="T6" y="T7"/>
                  </a:cxn>
                  <a:cxn ang="0">
                    <a:pos x="T8" y="T9"/>
                  </a:cxn>
                  <a:cxn ang="0">
                    <a:pos x="T10" y="T11"/>
                  </a:cxn>
                </a:cxnLst>
                <a:rect l="0" t="0" r="r" b="b"/>
                <a:pathLst>
                  <a:path w="4" h="55">
                    <a:moveTo>
                      <a:pt x="0" y="0"/>
                    </a:moveTo>
                    <a:lnTo>
                      <a:pt x="0" y="55"/>
                    </a:lnTo>
                    <a:lnTo>
                      <a:pt x="4" y="55"/>
                    </a:lnTo>
                    <a:lnTo>
                      <a:pt x="4"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1" name="Freeform 264"/>
              <p:cNvSpPr/>
              <p:nvPr/>
            </p:nvSpPr>
            <p:spPr bwMode="auto">
              <a:xfrm>
                <a:off x="7656513" y="-628650"/>
                <a:ext cx="88900" cy="87313"/>
              </a:xfrm>
              <a:custGeom>
                <a:avLst/>
                <a:gdLst>
                  <a:gd name="T0" fmla="*/ 4 w 49"/>
                  <a:gd name="T1" fmla="*/ 32 h 48"/>
                  <a:gd name="T2" fmla="*/ 9 w 49"/>
                  <a:gd name="T3" fmla="*/ 39 h 48"/>
                  <a:gd name="T4" fmla="*/ 16 w 49"/>
                  <a:gd name="T5" fmla="*/ 44 h 48"/>
                  <a:gd name="T6" fmla="*/ 24 w 49"/>
                  <a:gd name="T7" fmla="*/ 46 h 48"/>
                  <a:gd name="T8" fmla="*/ 33 w 49"/>
                  <a:gd name="T9" fmla="*/ 44 h 48"/>
                  <a:gd name="T10" fmla="*/ 40 w 49"/>
                  <a:gd name="T11" fmla="*/ 39 h 48"/>
                  <a:gd name="T12" fmla="*/ 45 w 49"/>
                  <a:gd name="T13" fmla="*/ 32 h 48"/>
                  <a:gd name="T14" fmla="*/ 47 w 49"/>
                  <a:gd name="T15" fmla="*/ 24 h 48"/>
                  <a:gd name="T16" fmla="*/ 47 w 49"/>
                  <a:gd name="T17" fmla="*/ 24 h 48"/>
                  <a:gd name="T18" fmla="*/ 26 w 49"/>
                  <a:gd name="T19" fmla="*/ 24 h 48"/>
                  <a:gd name="T20" fmla="*/ 26 w 49"/>
                  <a:gd name="T21" fmla="*/ 22 h 48"/>
                  <a:gd name="T22" fmla="*/ 49 w 49"/>
                  <a:gd name="T23" fmla="*/ 22 h 48"/>
                  <a:gd name="T24" fmla="*/ 49 w 49"/>
                  <a:gd name="T25" fmla="*/ 24 h 48"/>
                  <a:gd name="T26" fmla="*/ 47 w 49"/>
                  <a:gd name="T27" fmla="*/ 33 h 48"/>
                  <a:gd name="T28" fmla="*/ 41 w 49"/>
                  <a:gd name="T29" fmla="*/ 41 h 48"/>
                  <a:gd name="T30" fmla="*/ 34 w 49"/>
                  <a:gd name="T31" fmla="*/ 46 h 48"/>
                  <a:gd name="T32" fmla="*/ 24 w 49"/>
                  <a:gd name="T33" fmla="*/ 48 h 48"/>
                  <a:gd name="T34" fmla="*/ 15 w 49"/>
                  <a:gd name="T35" fmla="*/ 46 h 48"/>
                  <a:gd name="T36" fmla="*/ 7 w 49"/>
                  <a:gd name="T37" fmla="*/ 41 h 48"/>
                  <a:gd name="T38" fmla="*/ 2 w 49"/>
                  <a:gd name="T39" fmla="*/ 33 h 48"/>
                  <a:gd name="T40" fmla="*/ 0 w 49"/>
                  <a:gd name="T41" fmla="*/ 24 h 48"/>
                  <a:gd name="T42" fmla="*/ 0 w 49"/>
                  <a:gd name="T43" fmla="*/ 24 h 48"/>
                  <a:gd name="T44" fmla="*/ 2 w 49"/>
                  <a:gd name="T45" fmla="*/ 14 h 48"/>
                  <a:gd name="T46" fmla="*/ 7 w 49"/>
                  <a:gd name="T47" fmla="*/ 7 h 48"/>
                  <a:gd name="T48" fmla="*/ 15 w 49"/>
                  <a:gd name="T49" fmla="*/ 1 h 48"/>
                  <a:gd name="T50" fmla="*/ 24 w 49"/>
                  <a:gd name="T51" fmla="*/ 0 h 48"/>
                  <a:gd name="T52" fmla="*/ 31 w 49"/>
                  <a:gd name="T53" fmla="*/ 1 h 48"/>
                  <a:gd name="T54" fmla="*/ 38 w 49"/>
                  <a:gd name="T55" fmla="*/ 3 h 48"/>
                  <a:gd name="T56" fmla="*/ 34 w 49"/>
                  <a:gd name="T57" fmla="*/ 3 h 48"/>
                  <a:gd name="T58" fmla="*/ 29 w 49"/>
                  <a:gd name="T59" fmla="*/ 2 h 48"/>
                  <a:gd name="T60" fmla="*/ 24 w 49"/>
                  <a:gd name="T61" fmla="*/ 1 h 48"/>
                  <a:gd name="T62" fmla="*/ 16 w 49"/>
                  <a:gd name="T63" fmla="*/ 3 h 48"/>
                  <a:gd name="T64" fmla="*/ 9 w 49"/>
                  <a:gd name="T65" fmla="*/ 8 h 48"/>
                  <a:gd name="T66" fmla="*/ 4 w 49"/>
                  <a:gd name="T67" fmla="*/ 15 h 48"/>
                  <a:gd name="T68" fmla="*/ 2 w 49"/>
                  <a:gd name="T69" fmla="*/ 24 h 48"/>
                  <a:gd name="T70" fmla="*/ 4 w 49"/>
                  <a:gd name="T71"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 h="48">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2" name="Freeform 265"/>
              <p:cNvSpPr/>
              <p:nvPr/>
            </p:nvSpPr>
            <p:spPr bwMode="auto">
              <a:xfrm>
                <a:off x="7750175" y="-628650"/>
                <a:ext cx="87312" cy="87313"/>
              </a:xfrm>
              <a:custGeom>
                <a:avLst/>
                <a:gdLst>
                  <a:gd name="T0" fmla="*/ 53 w 55"/>
                  <a:gd name="T1" fmla="*/ 0 h 55"/>
                  <a:gd name="T2" fmla="*/ 55 w 55"/>
                  <a:gd name="T3" fmla="*/ 0 h 55"/>
                  <a:gd name="T4" fmla="*/ 55 w 55"/>
                  <a:gd name="T5" fmla="*/ 55 h 55"/>
                  <a:gd name="T6" fmla="*/ 53 w 55"/>
                  <a:gd name="T7" fmla="*/ 55 h 55"/>
                  <a:gd name="T8" fmla="*/ 2 w 55"/>
                  <a:gd name="T9" fmla="*/ 3 h 55"/>
                  <a:gd name="T10" fmla="*/ 2 w 55"/>
                  <a:gd name="T11" fmla="*/ 55 h 55"/>
                  <a:gd name="T12" fmla="*/ 0 w 55"/>
                  <a:gd name="T13" fmla="*/ 55 h 55"/>
                  <a:gd name="T14" fmla="*/ 0 w 55"/>
                  <a:gd name="T15" fmla="*/ 0 h 55"/>
                  <a:gd name="T16" fmla="*/ 2 w 55"/>
                  <a:gd name="T17" fmla="*/ 0 h 55"/>
                  <a:gd name="T18" fmla="*/ 53 w 55"/>
                  <a:gd name="T19" fmla="*/ 51 h 55"/>
                  <a:gd name="T20" fmla="*/ 53 w 55"/>
                  <a:gd name="T21" fmla="*/ 0 h 55"/>
                  <a:gd name="T22" fmla="*/ 53 w 55"/>
                  <a:gd name="T23"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3" name="Freeform 266"/>
              <p:cNvSpPr>
                <a:spLocks noEditPoints="1"/>
              </p:cNvSpPr>
              <p:nvPr/>
            </p:nvSpPr>
            <p:spPr bwMode="auto">
              <a:xfrm>
                <a:off x="699770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35 w 48"/>
                  <a:gd name="T21" fmla="*/ 27 h 48"/>
                  <a:gd name="T22" fmla="*/ 48 w 48"/>
                  <a:gd name="T23" fmla="*/ 48 h 48"/>
                  <a:gd name="T24" fmla="*/ 46 w 48"/>
                  <a:gd name="T25" fmla="*/ 48 h 48"/>
                  <a:gd name="T26" fmla="*/ 33 w 48"/>
                  <a:gd name="T27" fmla="*/ 27 h 48"/>
                  <a:gd name="T28" fmla="*/ 2 w 48"/>
                  <a:gd name="T29" fmla="*/ 27 h 48"/>
                  <a:gd name="T30" fmla="*/ 2 w 48"/>
                  <a:gd name="T31" fmla="*/ 48 h 48"/>
                  <a:gd name="T32" fmla="*/ 0 w 48"/>
                  <a:gd name="T33" fmla="*/ 48 h 48"/>
                  <a:gd name="T34" fmla="*/ 0 w 48"/>
                  <a:gd name="T35" fmla="*/ 0 h 48"/>
                  <a:gd name="T36" fmla="*/ 39 w 48"/>
                  <a:gd name="T37" fmla="*/ 24 h 48"/>
                  <a:gd name="T38" fmla="*/ 43 w 48"/>
                  <a:gd name="T39" fmla="*/ 22 h 48"/>
                  <a:gd name="T40" fmla="*/ 45 w 48"/>
                  <a:gd name="T41" fmla="*/ 18 h 48"/>
                  <a:gd name="T42" fmla="*/ 46 w 48"/>
                  <a:gd name="T43" fmla="*/ 13 h 48"/>
                  <a:gd name="T44" fmla="*/ 45 w 48"/>
                  <a:gd name="T45" fmla="*/ 9 h 48"/>
                  <a:gd name="T46" fmla="*/ 43 w 48"/>
                  <a:gd name="T47" fmla="*/ 6 h 48"/>
                  <a:gd name="T48" fmla="*/ 39 w 48"/>
                  <a:gd name="T49" fmla="*/ 3 h 48"/>
                  <a:gd name="T50" fmla="*/ 35 w 48"/>
                  <a:gd name="T51" fmla="*/ 2 h 48"/>
                  <a:gd name="T52" fmla="*/ 2 w 48"/>
                  <a:gd name="T53" fmla="*/ 2 h 48"/>
                  <a:gd name="T54" fmla="*/ 2 w 48"/>
                  <a:gd name="T55" fmla="*/ 25 h 48"/>
                  <a:gd name="T56" fmla="*/ 35 w 48"/>
                  <a:gd name="T57" fmla="*/ 25 h 48"/>
                  <a:gd name="T58" fmla="*/ 39 w 48"/>
                  <a:gd name="T59"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4" name="Freeform 267"/>
              <p:cNvSpPr>
                <a:spLocks noEditPoints="1"/>
              </p:cNvSpPr>
              <p:nvPr/>
            </p:nvSpPr>
            <p:spPr bwMode="auto">
              <a:xfrm>
                <a:off x="7091363" y="-628650"/>
                <a:ext cx="87312" cy="87313"/>
              </a:xfrm>
              <a:custGeom>
                <a:avLst/>
                <a:gdLst>
                  <a:gd name="T0" fmla="*/ 55 w 55"/>
                  <a:gd name="T1" fmla="*/ 55 h 55"/>
                  <a:gd name="T2" fmla="*/ 53 w 55"/>
                  <a:gd name="T3" fmla="*/ 55 h 55"/>
                  <a:gd name="T4" fmla="*/ 50 w 55"/>
                  <a:gd name="T5" fmla="*/ 50 h 55"/>
                  <a:gd name="T6" fmla="*/ 4 w 55"/>
                  <a:gd name="T7" fmla="*/ 50 h 55"/>
                  <a:gd name="T8" fmla="*/ 2 w 55"/>
                  <a:gd name="T9" fmla="*/ 55 h 55"/>
                  <a:gd name="T10" fmla="*/ 0 w 55"/>
                  <a:gd name="T11" fmla="*/ 55 h 55"/>
                  <a:gd name="T12" fmla="*/ 25 w 55"/>
                  <a:gd name="T13" fmla="*/ 0 h 55"/>
                  <a:gd name="T14" fmla="*/ 27 w 55"/>
                  <a:gd name="T15" fmla="*/ 0 h 55"/>
                  <a:gd name="T16" fmla="*/ 55 w 55"/>
                  <a:gd name="T17" fmla="*/ 55 h 55"/>
                  <a:gd name="T18" fmla="*/ 55 w 55"/>
                  <a:gd name="T19" fmla="*/ 55 h 55"/>
                  <a:gd name="T20" fmla="*/ 5 w 55"/>
                  <a:gd name="T21" fmla="*/ 48 h 55"/>
                  <a:gd name="T22" fmla="*/ 49 w 55"/>
                  <a:gd name="T23" fmla="*/ 48 h 55"/>
                  <a:gd name="T24" fmla="*/ 26 w 55"/>
                  <a:gd name="T25" fmla="*/ 3 h 55"/>
                  <a:gd name="T26" fmla="*/ 5 w 55"/>
                  <a:gd name="T27" fmla="*/ 48 h 55"/>
                  <a:gd name="T28" fmla="*/ 5 w 55"/>
                  <a:gd name="T29" fmla="*/ 4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 h="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5" name="Freeform 268"/>
              <p:cNvSpPr>
                <a:spLocks noEditPoints="1"/>
              </p:cNvSpPr>
              <p:nvPr/>
            </p:nvSpPr>
            <p:spPr bwMode="auto">
              <a:xfrm>
                <a:off x="718185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2 w 48"/>
                  <a:gd name="T21" fmla="*/ 27 h 48"/>
                  <a:gd name="T22" fmla="*/ 2 w 48"/>
                  <a:gd name="T23" fmla="*/ 48 h 48"/>
                  <a:gd name="T24" fmla="*/ 0 w 48"/>
                  <a:gd name="T25" fmla="*/ 48 h 48"/>
                  <a:gd name="T26" fmla="*/ 0 w 48"/>
                  <a:gd name="T27" fmla="*/ 0 h 48"/>
                  <a:gd name="T28" fmla="*/ 35 w 48"/>
                  <a:gd name="T29" fmla="*/ 25 h 48"/>
                  <a:gd name="T30" fmla="*/ 39 w 48"/>
                  <a:gd name="T31" fmla="*/ 24 h 48"/>
                  <a:gd name="T32" fmla="*/ 43 w 48"/>
                  <a:gd name="T33" fmla="*/ 22 h 48"/>
                  <a:gd name="T34" fmla="*/ 45 w 48"/>
                  <a:gd name="T35" fmla="*/ 18 h 48"/>
                  <a:gd name="T36" fmla="*/ 46 w 48"/>
                  <a:gd name="T37" fmla="*/ 13 h 48"/>
                  <a:gd name="T38" fmla="*/ 45 w 48"/>
                  <a:gd name="T39" fmla="*/ 9 h 48"/>
                  <a:gd name="T40" fmla="*/ 43 w 48"/>
                  <a:gd name="T41" fmla="*/ 6 h 48"/>
                  <a:gd name="T42" fmla="*/ 39 w 48"/>
                  <a:gd name="T43" fmla="*/ 3 h 48"/>
                  <a:gd name="T44" fmla="*/ 35 w 48"/>
                  <a:gd name="T45" fmla="*/ 2 h 48"/>
                  <a:gd name="T46" fmla="*/ 2 w 48"/>
                  <a:gd name="T47" fmla="*/ 2 h 48"/>
                  <a:gd name="T48" fmla="*/ 2 w 48"/>
                  <a:gd name="T49" fmla="*/ 25 h 48"/>
                  <a:gd name="T50" fmla="*/ 35 w 48"/>
                  <a:gd name="T51" fmla="*/ 2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6" name="Freeform 269"/>
              <p:cNvSpPr/>
              <p:nvPr/>
            </p:nvSpPr>
            <p:spPr bwMode="auto">
              <a:xfrm>
                <a:off x="7273925" y="-628650"/>
                <a:ext cx="3175" cy="87313"/>
              </a:xfrm>
              <a:custGeom>
                <a:avLst/>
                <a:gdLst>
                  <a:gd name="T0" fmla="*/ 0 w 2"/>
                  <a:gd name="T1" fmla="*/ 0 h 55"/>
                  <a:gd name="T2" fmla="*/ 0 w 2"/>
                  <a:gd name="T3" fmla="*/ 55 h 55"/>
                  <a:gd name="T4" fmla="*/ 2 w 2"/>
                  <a:gd name="T5" fmla="*/ 55 h 55"/>
                  <a:gd name="T6" fmla="*/ 2 w 2"/>
                  <a:gd name="T7" fmla="*/ 0 h 55"/>
                  <a:gd name="T8" fmla="*/ 0 w 2"/>
                  <a:gd name="T9" fmla="*/ 0 h 55"/>
                  <a:gd name="T10" fmla="*/ 0 w 2"/>
                  <a:gd name="T11" fmla="*/ 0 h 55"/>
                </a:gdLst>
                <a:ahLst/>
                <a:cxnLst>
                  <a:cxn ang="0">
                    <a:pos x="T0" y="T1"/>
                  </a:cxn>
                  <a:cxn ang="0">
                    <a:pos x="T2" y="T3"/>
                  </a:cxn>
                  <a:cxn ang="0">
                    <a:pos x="T4" y="T5"/>
                  </a:cxn>
                  <a:cxn ang="0">
                    <a:pos x="T6" y="T7"/>
                  </a:cxn>
                  <a:cxn ang="0">
                    <a:pos x="T8" y="T9"/>
                  </a:cxn>
                  <a:cxn ang="0">
                    <a:pos x="T10" y="T11"/>
                  </a:cxn>
                </a:cxnLst>
                <a:rect l="0" t="0" r="r" b="b"/>
                <a:pathLst>
                  <a:path w="2" h="55">
                    <a:moveTo>
                      <a:pt x="0" y="0"/>
                    </a:moveTo>
                    <a:lnTo>
                      <a:pt x="0" y="55"/>
                    </a:lnTo>
                    <a:lnTo>
                      <a:pt x="2" y="55"/>
                    </a:lnTo>
                    <a:lnTo>
                      <a:pt x="2"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7" name="Freeform 270"/>
              <p:cNvSpPr>
                <a:spLocks noEditPoints="1"/>
              </p:cNvSpPr>
              <p:nvPr/>
            </p:nvSpPr>
            <p:spPr bwMode="auto">
              <a:xfrm>
                <a:off x="7285038" y="-628650"/>
                <a:ext cx="88900" cy="87313"/>
              </a:xfrm>
              <a:custGeom>
                <a:avLst/>
                <a:gdLst>
                  <a:gd name="T0" fmla="*/ 0 w 49"/>
                  <a:gd name="T1" fmla="*/ 0 h 48"/>
                  <a:gd name="T2" fmla="*/ 25 w 49"/>
                  <a:gd name="T3" fmla="*/ 0 h 48"/>
                  <a:gd name="T4" fmla="*/ 34 w 49"/>
                  <a:gd name="T5" fmla="*/ 2 h 48"/>
                  <a:gd name="T6" fmla="*/ 42 w 49"/>
                  <a:gd name="T7" fmla="*/ 7 h 48"/>
                  <a:gd name="T8" fmla="*/ 47 w 49"/>
                  <a:gd name="T9" fmla="*/ 15 h 48"/>
                  <a:gd name="T10" fmla="*/ 49 w 49"/>
                  <a:gd name="T11" fmla="*/ 24 h 48"/>
                  <a:gd name="T12" fmla="*/ 47 w 49"/>
                  <a:gd name="T13" fmla="*/ 33 h 48"/>
                  <a:gd name="T14" fmla="*/ 42 w 49"/>
                  <a:gd name="T15" fmla="*/ 41 h 48"/>
                  <a:gd name="T16" fmla="*/ 34 w 49"/>
                  <a:gd name="T17" fmla="*/ 46 h 48"/>
                  <a:gd name="T18" fmla="*/ 25 w 49"/>
                  <a:gd name="T19" fmla="*/ 48 h 48"/>
                  <a:gd name="T20" fmla="*/ 0 w 49"/>
                  <a:gd name="T21" fmla="*/ 48 h 48"/>
                  <a:gd name="T22" fmla="*/ 0 w 49"/>
                  <a:gd name="T23" fmla="*/ 0 h 48"/>
                  <a:gd name="T24" fmla="*/ 25 w 49"/>
                  <a:gd name="T25" fmla="*/ 46 h 48"/>
                  <a:gd name="T26" fmla="*/ 33 w 49"/>
                  <a:gd name="T27" fmla="*/ 44 h 48"/>
                  <a:gd name="T28" fmla="*/ 40 w 49"/>
                  <a:gd name="T29" fmla="*/ 39 h 48"/>
                  <a:gd name="T30" fmla="*/ 45 w 49"/>
                  <a:gd name="T31" fmla="*/ 32 h 48"/>
                  <a:gd name="T32" fmla="*/ 47 w 49"/>
                  <a:gd name="T33" fmla="*/ 24 h 48"/>
                  <a:gd name="T34" fmla="*/ 45 w 49"/>
                  <a:gd name="T35" fmla="*/ 15 h 48"/>
                  <a:gd name="T36" fmla="*/ 40 w 49"/>
                  <a:gd name="T37" fmla="*/ 9 h 48"/>
                  <a:gd name="T38" fmla="*/ 33 w 49"/>
                  <a:gd name="T39" fmla="*/ 4 h 48"/>
                  <a:gd name="T40" fmla="*/ 25 w 49"/>
                  <a:gd name="T41" fmla="*/ 2 h 48"/>
                  <a:gd name="T42" fmla="*/ 2 w 49"/>
                  <a:gd name="T43" fmla="*/ 2 h 48"/>
                  <a:gd name="T44" fmla="*/ 2 w 49"/>
                  <a:gd name="T45" fmla="*/ 46 h 48"/>
                  <a:gd name="T46" fmla="*/ 25 w 49"/>
                  <a:gd name="T47" fmla="*/ 46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9" h="48">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8" name="Freeform 271"/>
              <p:cNvSpPr/>
              <p:nvPr/>
            </p:nvSpPr>
            <p:spPr bwMode="auto">
              <a:xfrm>
                <a:off x="7378700" y="-628650"/>
                <a:ext cx="88900" cy="87313"/>
              </a:xfrm>
              <a:custGeom>
                <a:avLst/>
                <a:gdLst>
                  <a:gd name="T0" fmla="*/ 0 w 56"/>
                  <a:gd name="T1" fmla="*/ 0 h 55"/>
                  <a:gd name="T2" fmla="*/ 56 w 56"/>
                  <a:gd name="T3" fmla="*/ 0 h 55"/>
                  <a:gd name="T4" fmla="*/ 56 w 56"/>
                  <a:gd name="T5" fmla="*/ 2 h 55"/>
                  <a:gd name="T6" fmla="*/ 1 w 56"/>
                  <a:gd name="T7" fmla="*/ 2 h 55"/>
                  <a:gd name="T8" fmla="*/ 1 w 56"/>
                  <a:gd name="T9" fmla="*/ 26 h 55"/>
                  <a:gd name="T10" fmla="*/ 54 w 56"/>
                  <a:gd name="T11" fmla="*/ 26 h 55"/>
                  <a:gd name="T12" fmla="*/ 54 w 56"/>
                  <a:gd name="T13" fmla="*/ 28 h 55"/>
                  <a:gd name="T14" fmla="*/ 1 w 56"/>
                  <a:gd name="T15" fmla="*/ 28 h 55"/>
                  <a:gd name="T16" fmla="*/ 1 w 56"/>
                  <a:gd name="T17" fmla="*/ 53 h 55"/>
                  <a:gd name="T18" fmla="*/ 56 w 56"/>
                  <a:gd name="T19" fmla="*/ 53 h 55"/>
                  <a:gd name="T20" fmla="*/ 56 w 56"/>
                  <a:gd name="T21" fmla="*/ 55 h 55"/>
                  <a:gd name="T22" fmla="*/ 0 w 56"/>
                  <a:gd name="T23" fmla="*/ 55 h 55"/>
                  <a:gd name="T24" fmla="*/ 0 w 56"/>
                  <a:gd name="T25" fmla="*/ 0 h 55"/>
                  <a:gd name="T26" fmla="*/ 0 w 56"/>
                  <a:gd name="T2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6" h="55">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9" name="Freeform 272"/>
              <p:cNvSpPr/>
              <p:nvPr/>
            </p:nvSpPr>
            <p:spPr bwMode="auto">
              <a:xfrm>
                <a:off x="7469188" y="-628650"/>
                <a:ext cx="171450" cy="87313"/>
              </a:xfrm>
              <a:custGeom>
                <a:avLst/>
                <a:gdLst>
                  <a:gd name="T0" fmla="*/ 92 w 94"/>
                  <a:gd name="T1" fmla="*/ 24 h 48"/>
                  <a:gd name="T2" fmla="*/ 91 w 94"/>
                  <a:gd name="T3" fmla="*/ 15 h 48"/>
                  <a:gd name="T4" fmla="*/ 86 w 94"/>
                  <a:gd name="T5" fmla="*/ 8 h 48"/>
                  <a:gd name="T6" fmla="*/ 79 w 94"/>
                  <a:gd name="T7" fmla="*/ 3 h 48"/>
                  <a:gd name="T8" fmla="*/ 70 w 94"/>
                  <a:gd name="T9" fmla="*/ 2 h 48"/>
                  <a:gd name="T10" fmla="*/ 63 w 94"/>
                  <a:gd name="T11" fmla="*/ 3 h 48"/>
                  <a:gd name="T12" fmla="*/ 56 w 94"/>
                  <a:gd name="T13" fmla="*/ 7 h 48"/>
                  <a:gd name="T14" fmla="*/ 51 w 94"/>
                  <a:gd name="T15" fmla="*/ 14 h 48"/>
                  <a:gd name="T16" fmla="*/ 49 w 94"/>
                  <a:gd name="T17" fmla="*/ 24 h 48"/>
                  <a:gd name="T18" fmla="*/ 46 w 94"/>
                  <a:gd name="T19" fmla="*/ 34 h 48"/>
                  <a:gd name="T20" fmla="*/ 41 w 94"/>
                  <a:gd name="T21" fmla="*/ 41 h 48"/>
                  <a:gd name="T22" fmla="*/ 33 w 94"/>
                  <a:gd name="T23" fmla="*/ 46 h 48"/>
                  <a:gd name="T24" fmla="*/ 24 w 94"/>
                  <a:gd name="T25" fmla="*/ 48 h 48"/>
                  <a:gd name="T26" fmla="*/ 15 w 94"/>
                  <a:gd name="T27" fmla="*/ 46 h 48"/>
                  <a:gd name="T28" fmla="*/ 7 w 94"/>
                  <a:gd name="T29" fmla="*/ 41 h 48"/>
                  <a:gd name="T30" fmla="*/ 2 w 94"/>
                  <a:gd name="T31" fmla="*/ 33 h 48"/>
                  <a:gd name="T32" fmla="*/ 0 w 94"/>
                  <a:gd name="T33" fmla="*/ 24 h 48"/>
                  <a:gd name="T34" fmla="*/ 2 w 94"/>
                  <a:gd name="T35" fmla="*/ 14 h 48"/>
                  <a:gd name="T36" fmla="*/ 7 w 94"/>
                  <a:gd name="T37" fmla="*/ 7 h 48"/>
                  <a:gd name="T38" fmla="*/ 15 w 94"/>
                  <a:gd name="T39" fmla="*/ 1 h 48"/>
                  <a:gd name="T40" fmla="*/ 24 w 94"/>
                  <a:gd name="T41" fmla="*/ 0 h 48"/>
                  <a:gd name="T42" fmla="*/ 24 w 94"/>
                  <a:gd name="T43" fmla="*/ 1 h 48"/>
                  <a:gd name="T44" fmla="*/ 16 w 94"/>
                  <a:gd name="T45" fmla="*/ 3 h 48"/>
                  <a:gd name="T46" fmla="*/ 9 w 94"/>
                  <a:gd name="T47" fmla="*/ 8 h 48"/>
                  <a:gd name="T48" fmla="*/ 4 w 94"/>
                  <a:gd name="T49" fmla="*/ 15 h 48"/>
                  <a:gd name="T50" fmla="*/ 2 w 94"/>
                  <a:gd name="T51" fmla="*/ 24 h 48"/>
                  <a:gd name="T52" fmla="*/ 4 w 94"/>
                  <a:gd name="T53" fmla="*/ 32 h 48"/>
                  <a:gd name="T54" fmla="*/ 9 w 94"/>
                  <a:gd name="T55" fmla="*/ 39 h 48"/>
                  <a:gd name="T56" fmla="*/ 16 w 94"/>
                  <a:gd name="T57" fmla="*/ 44 h 48"/>
                  <a:gd name="T58" fmla="*/ 24 w 94"/>
                  <a:gd name="T59" fmla="*/ 46 h 48"/>
                  <a:gd name="T60" fmla="*/ 33 w 94"/>
                  <a:gd name="T61" fmla="*/ 44 h 48"/>
                  <a:gd name="T62" fmla="*/ 39 w 94"/>
                  <a:gd name="T63" fmla="*/ 40 h 48"/>
                  <a:gd name="T64" fmla="*/ 44 w 94"/>
                  <a:gd name="T65" fmla="*/ 33 h 48"/>
                  <a:gd name="T66" fmla="*/ 46 w 94"/>
                  <a:gd name="T67" fmla="*/ 24 h 48"/>
                  <a:gd name="T68" fmla="*/ 49 w 94"/>
                  <a:gd name="T69" fmla="*/ 14 h 48"/>
                  <a:gd name="T70" fmla="*/ 54 w 94"/>
                  <a:gd name="T71" fmla="*/ 6 h 48"/>
                  <a:gd name="T72" fmla="*/ 61 w 94"/>
                  <a:gd name="T73" fmla="*/ 1 h 48"/>
                  <a:gd name="T74" fmla="*/ 70 w 94"/>
                  <a:gd name="T75" fmla="*/ 0 h 48"/>
                  <a:gd name="T76" fmla="*/ 80 w 94"/>
                  <a:gd name="T77" fmla="*/ 2 h 48"/>
                  <a:gd name="T78" fmla="*/ 87 w 94"/>
                  <a:gd name="T79" fmla="*/ 7 h 48"/>
                  <a:gd name="T80" fmla="*/ 92 w 94"/>
                  <a:gd name="T81" fmla="*/ 14 h 48"/>
                  <a:gd name="T82" fmla="*/ 94 w 94"/>
                  <a:gd name="T83" fmla="*/ 24 h 48"/>
                  <a:gd name="T84" fmla="*/ 93 w 94"/>
                  <a:gd name="T85" fmla="*/ 31 h 48"/>
                  <a:gd name="T86" fmla="*/ 90 w 94"/>
                  <a:gd name="T87" fmla="*/ 37 h 48"/>
                  <a:gd name="T88" fmla="*/ 86 w 94"/>
                  <a:gd name="T89" fmla="*/ 42 h 48"/>
                  <a:gd name="T90" fmla="*/ 80 w 94"/>
                  <a:gd name="T91" fmla="*/ 46 h 48"/>
                  <a:gd name="T92" fmla="*/ 80 w 94"/>
                  <a:gd name="T93" fmla="*/ 44 h 48"/>
                  <a:gd name="T94" fmla="*/ 85 w 94"/>
                  <a:gd name="T95" fmla="*/ 40 h 48"/>
                  <a:gd name="T96" fmla="*/ 89 w 94"/>
                  <a:gd name="T97" fmla="*/ 35 h 48"/>
                  <a:gd name="T98" fmla="*/ 92 w 94"/>
                  <a:gd name="T99" fmla="*/ 30 h 48"/>
                  <a:gd name="T100" fmla="*/ 92 w 94"/>
                  <a:gd name="T101"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4" h="48">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0" name="Freeform 273"/>
              <p:cNvSpPr/>
              <p:nvPr/>
            </p:nvSpPr>
            <p:spPr bwMode="auto">
              <a:xfrm>
                <a:off x="7645400" y="-628650"/>
                <a:ext cx="6350" cy="87313"/>
              </a:xfrm>
              <a:custGeom>
                <a:avLst/>
                <a:gdLst>
                  <a:gd name="T0" fmla="*/ 0 w 4"/>
                  <a:gd name="T1" fmla="*/ 0 h 55"/>
                  <a:gd name="T2" fmla="*/ 0 w 4"/>
                  <a:gd name="T3" fmla="*/ 55 h 55"/>
                  <a:gd name="T4" fmla="*/ 4 w 4"/>
                  <a:gd name="T5" fmla="*/ 55 h 55"/>
                  <a:gd name="T6" fmla="*/ 4 w 4"/>
                  <a:gd name="T7" fmla="*/ 0 h 55"/>
                  <a:gd name="T8" fmla="*/ 0 w 4"/>
                  <a:gd name="T9" fmla="*/ 0 h 55"/>
                  <a:gd name="T10" fmla="*/ 0 w 4"/>
                  <a:gd name="T11" fmla="*/ 0 h 55"/>
                </a:gdLst>
                <a:ahLst/>
                <a:cxnLst>
                  <a:cxn ang="0">
                    <a:pos x="T0" y="T1"/>
                  </a:cxn>
                  <a:cxn ang="0">
                    <a:pos x="T2" y="T3"/>
                  </a:cxn>
                  <a:cxn ang="0">
                    <a:pos x="T4" y="T5"/>
                  </a:cxn>
                  <a:cxn ang="0">
                    <a:pos x="T6" y="T7"/>
                  </a:cxn>
                  <a:cxn ang="0">
                    <a:pos x="T8" y="T9"/>
                  </a:cxn>
                  <a:cxn ang="0">
                    <a:pos x="T10" y="T11"/>
                  </a:cxn>
                </a:cxnLst>
                <a:rect l="0" t="0" r="r" b="b"/>
                <a:pathLst>
                  <a:path w="4" h="55">
                    <a:moveTo>
                      <a:pt x="0" y="0"/>
                    </a:moveTo>
                    <a:lnTo>
                      <a:pt x="0" y="55"/>
                    </a:lnTo>
                    <a:lnTo>
                      <a:pt x="4" y="55"/>
                    </a:lnTo>
                    <a:lnTo>
                      <a:pt x="4"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1" name="Freeform 274"/>
              <p:cNvSpPr/>
              <p:nvPr/>
            </p:nvSpPr>
            <p:spPr bwMode="auto">
              <a:xfrm>
                <a:off x="7656513" y="-628650"/>
                <a:ext cx="88900" cy="87313"/>
              </a:xfrm>
              <a:custGeom>
                <a:avLst/>
                <a:gdLst>
                  <a:gd name="T0" fmla="*/ 4 w 49"/>
                  <a:gd name="T1" fmla="*/ 32 h 48"/>
                  <a:gd name="T2" fmla="*/ 9 w 49"/>
                  <a:gd name="T3" fmla="*/ 39 h 48"/>
                  <a:gd name="T4" fmla="*/ 16 w 49"/>
                  <a:gd name="T5" fmla="*/ 44 h 48"/>
                  <a:gd name="T6" fmla="*/ 24 w 49"/>
                  <a:gd name="T7" fmla="*/ 46 h 48"/>
                  <a:gd name="T8" fmla="*/ 33 w 49"/>
                  <a:gd name="T9" fmla="*/ 44 h 48"/>
                  <a:gd name="T10" fmla="*/ 40 w 49"/>
                  <a:gd name="T11" fmla="*/ 39 h 48"/>
                  <a:gd name="T12" fmla="*/ 45 w 49"/>
                  <a:gd name="T13" fmla="*/ 32 h 48"/>
                  <a:gd name="T14" fmla="*/ 47 w 49"/>
                  <a:gd name="T15" fmla="*/ 24 h 48"/>
                  <a:gd name="T16" fmla="*/ 47 w 49"/>
                  <a:gd name="T17" fmla="*/ 24 h 48"/>
                  <a:gd name="T18" fmla="*/ 26 w 49"/>
                  <a:gd name="T19" fmla="*/ 24 h 48"/>
                  <a:gd name="T20" fmla="*/ 26 w 49"/>
                  <a:gd name="T21" fmla="*/ 22 h 48"/>
                  <a:gd name="T22" fmla="*/ 49 w 49"/>
                  <a:gd name="T23" fmla="*/ 22 h 48"/>
                  <a:gd name="T24" fmla="*/ 49 w 49"/>
                  <a:gd name="T25" fmla="*/ 24 h 48"/>
                  <a:gd name="T26" fmla="*/ 47 w 49"/>
                  <a:gd name="T27" fmla="*/ 33 h 48"/>
                  <a:gd name="T28" fmla="*/ 41 w 49"/>
                  <a:gd name="T29" fmla="*/ 41 h 48"/>
                  <a:gd name="T30" fmla="*/ 34 w 49"/>
                  <a:gd name="T31" fmla="*/ 46 h 48"/>
                  <a:gd name="T32" fmla="*/ 24 w 49"/>
                  <a:gd name="T33" fmla="*/ 48 h 48"/>
                  <a:gd name="T34" fmla="*/ 15 w 49"/>
                  <a:gd name="T35" fmla="*/ 46 h 48"/>
                  <a:gd name="T36" fmla="*/ 7 w 49"/>
                  <a:gd name="T37" fmla="*/ 41 h 48"/>
                  <a:gd name="T38" fmla="*/ 2 w 49"/>
                  <a:gd name="T39" fmla="*/ 33 h 48"/>
                  <a:gd name="T40" fmla="*/ 0 w 49"/>
                  <a:gd name="T41" fmla="*/ 24 h 48"/>
                  <a:gd name="T42" fmla="*/ 0 w 49"/>
                  <a:gd name="T43" fmla="*/ 24 h 48"/>
                  <a:gd name="T44" fmla="*/ 2 w 49"/>
                  <a:gd name="T45" fmla="*/ 14 h 48"/>
                  <a:gd name="T46" fmla="*/ 7 w 49"/>
                  <a:gd name="T47" fmla="*/ 7 h 48"/>
                  <a:gd name="T48" fmla="*/ 15 w 49"/>
                  <a:gd name="T49" fmla="*/ 1 h 48"/>
                  <a:gd name="T50" fmla="*/ 24 w 49"/>
                  <a:gd name="T51" fmla="*/ 0 h 48"/>
                  <a:gd name="T52" fmla="*/ 31 w 49"/>
                  <a:gd name="T53" fmla="*/ 1 h 48"/>
                  <a:gd name="T54" fmla="*/ 38 w 49"/>
                  <a:gd name="T55" fmla="*/ 3 h 48"/>
                  <a:gd name="T56" fmla="*/ 34 w 49"/>
                  <a:gd name="T57" fmla="*/ 3 h 48"/>
                  <a:gd name="T58" fmla="*/ 29 w 49"/>
                  <a:gd name="T59" fmla="*/ 2 h 48"/>
                  <a:gd name="T60" fmla="*/ 24 w 49"/>
                  <a:gd name="T61" fmla="*/ 1 h 48"/>
                  <a:gd name="T62" fmla="*/ 16 w 49"/>
                  <a:gd name="T63" fmla="*/ 3 h 48"/>
                  <a:gd name="T64" fmla="*/ 9 w 49"/>
                  <a:gd name="T65" fmla="*/ 8 h 48"/>
                  <a:gd name="T66" fmla="*/ 4 w 49"/>
                  <a:gd name="T67" fmla="*/ 15 h 48"/>
                  <a:gd name="T68" fmla="*/ 2 w 49"/>
                  <a:gd name="T69" fmla="*/ 24 h 48"/>
                  <a:gd name="T70" fmla="*/ 4 w 49"/>
                  <a:gd name="T71"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 h="48">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2" name="Freeform 275"/>
              <p:cNvSpPr/>
              <p:nvPr/>
            </p:nvSpPr>
            <p:spPr bwMode="auto">
              <a:xfrm>
                <a:off x="7750175" y="-628650"/>
                <a:ext cx="87312" cy="87313"/>
              </a:xfrm>
              <a:custGeom>
                <a:avLst/>
                <a:gdLst>
                  <a:gd name="T0" fmla="*/ 53 w 55"/>
                  <a:gd name="T1" fmla="*/ 0 h 55"/>
                  <a:gd name="T2" fmla="*/ 55 w 55"/>
                  <a:gd name="T3" fmla="*/ 0 h 55"/>
                  <a:gd name="T4" fmla="*/ 55 w 55"/>
                  <a:gd name="T5" fmla="*/ 55 h 55"/>
                  <a:gd name="T6" fmla="*/ 53 w 55"/>
                  <a:gd name="T7" fmla="*/ 55 h 55"/>
                  <a:gd name="T8" fmla="*/ 2 w 55"/>
                  <a:gd name="T9" fmla="*/ 3 h 55"/>
                  <a:gd name="T10" fmla="*/ 2 w 55"/>
                  <a:gd name="T11" fmla="*/ 55 h 55"/>
                  <a:gd name="T12" fmla="*/ 0 w 55"/>
                  <a:gd name="T13" fmla="*/ 55 h 55"/>
                  <a:gd name="T14" fmla="*/ 0 w 55"/>
                  <a:gd name="T15" fmla="*/ 0 h 55"/>
                  <a:gd name="T16" fmla="*/ 2 w 55"/>
                  <a:gd name="T17" fmla="*/ 0 h 55"/>
                  <a:gd name="T18" fmla="*/ 53 w 55"/>
                  <a:gd name="T19" fmla="*/ 51 h 55"/>
                  <a:gd name="T20" fmla="*/ 53 w 55"/>
                  <a:gd name="T21" fmla="*/ 0 h 55"/>
                  <a:gd name="T22" fmla="*/ 53 w 55"/>
                  <a:gd name="T23"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3" name="Freeform 276"/>
              <p:cNvSpPr>
                <a:spLocks noEditPoints="1"/>
              </p:cNvSpPr>
              <p:nvPr/>
            </p:nvSpPr>
            <p:spPr bwMode="auto">
              <a:xfrm>
                <a:off x="6997700" y="-892175"/>
                <a:ext cx="214312" cy="209550"/>
              </a:xfrm>
              <a:custGeom>
                <a:avLst/>
                <a:gdLst>
                  <a:gd name="T0" fmla="*/ 32 w 117"/>
                  <a:gd name="T1" fmla="*/ 5 h 115"/>
                  <a:gd name="T2" fmla="*/ 32 w 117"/>
                  <a:gd name="T3" fmla="*/ 7 h 115"/>
                  <a:gd name="T4" fmla="*/ 27 w 117"/>
                  <a:gd name="T5" fmla="*/ 13 h 115"/>
                  <a:gd name="T6" fmla="*/ 38 w 117"/>
                  <a:gd name="T7" fmla="*/ 19 h 115"/>
                  <a:gd name="T8" fmla="*/ 48 w 117"/>
                  <a:gd name="T9" fmla="*/ 26 h 115"/>
                  <a:gd name="T10" fmla="*/ 20 w 117"/>
                  <a:gd name="T11" fmla="*/ 25 h 115"/>
                  <a:gd name="T12" fmla="*/ 8 w 117"/>
                  <a:gd name="T13" fmla="*/ 41 h 115"/>
                  <a:gd name="T14" fmla="*/ 24 w 117"/>
                  <a:gd name="T15" fmla="*/ 1 h 115"/>
                  <a:gd name="T16" fmla="*/ 23 w 117"/>
                  <a:gd name="T17" fmla="*/ 64 h 115"/>
                  <a:gd name="T18" fmla="*/ 20 w 117"/>
                  <a:gd name="T19" fmla="*/ 48 h 115"/>
                  <a:gd name="T20" fmla="*/ 10 w 117"/>
                  <a:gd name="T21" fmla="*/ 40 h 115"/>
                  <a:gd name="T22" fmla="*/ 20 w 117"/>
                  <a:gd name="T23" fmla="*/ 41 h 115"/>
                  <a:gd name="T24" fmla="*/ 42 w 117"/>
                  <a:gd name="T25" fmla="*/ 41 h 115"/>
                  <a:gd name="T26" fmla="*/ 43 w 117"/>
                  <a:gd name="T27" fmla="*/ 48 h 115"/>
                  <a:gd name="T28" fmla="*/ 30 w 117"/>
                  <a:gd name="T29" fmla="*/ 48 h 115"/>
                  <a:gd name="T30" fmla="*/ 39 w 117"/>
                  <a:gd name="T31" fmla="*/ 64 h 115"/>
                  <a:gd name="T32" fmla="*/ 49 w 117"/>
                  <a:gd name="T33" fmla="*/ 71 h 115"/>
                  <a:gd name="T34" fmla="*/ 30 w 117"/>
                  <a:gd name="T35" fmla="*/ 71 h 115"/>
                  <a:gd name="T36" fmla="*/ 35 w 117"/>
                  <a:gd name="T37" fmla="*/ 93 h 115"/>
                  <a:gd name="T38" fmla="*/ 48 w 117"/>
                  <a:gd name="T39" fmla="*/ 92 h 115"/>
                  <a:gd name="T40" fmla="*/ 24 w 117"/>
                  <a:gd name="T41" fmla="*/ 108 h 115"/>
                  <a:gd name="T42" fmla="*/ 23 w 117"/>
                  <a:gd name="T43" fmla="*/ 95 h 115"/>
                  <a:gd name="T44" fmla="*/ 15 w 117"/>
                  <a:gd name="T45" fmla="*/ 71 h 115"/>
                  <a:gd name="T46" fmla="*/ 0 w 117"/>
                  <a:gd name="T47" fmla="*/ 63 h 115"/>
                  <a:gd name="T48" fmla="*/ 66 w 117"/>
                  <a:gd name="T49" fmla="*/ 66 h 115"/>
                  <a:gd name="T50" fmla="*/ 53 w 117"/>
                  <a:gd name="T51" fmla="*/ 67 h 115"/>
                  <a:gd name="T52" fmla="*/ 54 w 117"/>
                  <a:gd name="T53" fmla="*/ 57 h 115"/>
                  <a:gd name="T54" fmla="*/ 53 w 117"/>
                  <a:gd name="T55" fmla="*/ 28 h 115"/>
                  <a:gd name="T56" fmla="*/ 82 w 117"/>
                  <a:gd name="T57" fmla="*/ 28 h 115"/>
                  <a:gd name="T58" fmla="*/ 94 w 117"/>
                  <a:gd name="T59" fmla="*/ 0 h 115"/>
                  <a:gd name="T60" fmla="*/ 105 w 117"/>
                  <a:gd name="T61" fmla="*/ 5 h 115"/>
                  <a:gd name="T62" fmla="*/ 98 w 117"/>
                  <a:gd name="T63" fmla="*/ 10 h 115"/>
                  <a:gd name="T64" fmla="*/ 95 w 117"/>
                  <a:gd name="T65" fmla="*/ 28 h 115"/>
                  <a:gd name="T66" fmla="*/ 104 w 117"/>
                  <a:gd name="T67" fmla="*/ 37 h 115"/>
                  <a:gd name="T68" fmla="*/ 105 w 117"/>
                  <a:gd name="T69" fmla="*/ 67 h 115"/>
                  <a:gd name="T70" fmla="*/ 95 w 117"/>
                  <a:gd name="T71" fmla="*/ 66 h 115"/>
                  <a:gd name="T72" fmla="*/ 92 w 117"/>
                  <a:gd name="T73" fmla="*/ 102 h 115"/>
                  <a:gd name="T74" fmla="*/ 100 w 117"/>
                  <a:gd name="T75" fmla="*/ 108 h 115"/>
                  <a:gd name="T76" fmla="*/ 117 w 117"/>
                  <a:gd name="T77" fmla="*/ 99 h 115"/>
                  <a:gd name="T78" fmla="*/ 94 w 117"/>
                  <a:gd name="T79" fmla="*/ 114 h 115"/>
                  <a:gd name="T80" fmla="*/ 84 w 117"/>
                  <a:gd name="T81" fmla="*/ 66 h 115"/>
                  <a:gd name="T82" fmla="*/ 67 w 117"/>
                  <a:gd name="T83" fmla="*/ 96 h 115"/>
                  <a:gd name="T84" fmla="*/ 35 w 117"/>
                  <a:gd name="T85" fmla="*/ 108 h 115"/>
                  <a:gd name="T86" fmla="*/ 66 w 117"/>
                  <a:gd name="T87" fmla="*/ 66 h 115"/>
                  <a:gd name="T88" fmla="*/ 74 w 117"/>
                  <a:gd name="T89" fmla="*/ 19 h 115"/>
                  <a:gd name="T90" fmla="*/ 54 w 117"/>
                  <a:gd name="T91" fmla="*/ 5 h 115"/>
                  <a:gd name="T92" fmla="*/ 61 w 117"/>
                  <a:gd name="T93" fmla="*/ 35 h 115"/>
                  <a:gd name="T94" fmla="*/ 97 w 117"/>
                  <a:gd name="T95" fmla="*/ 60 h 115"/>
                  <a:gd name="T96" fmla="*/ 61 w 117"/>
                  <a:gd name="T97" fmla="*/ 35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17" h="115">
                    <a:moveTo>
                      <a:pt x="24" y="1"/>
                    </a:moveTo>
                    <a:cubicBezTo>
                      <a:pt x="32" y="5"/>
                      <a:pt x="32" y="5"/>
                      <a:pt x="32" y="5"/>
                    </a:cubicBezTo>
                    <a:cubicBezTo>
                      <a:pt x="34" y="6"/>
                      <a:pt x="34" y="6"/>
                      <a:pt x="34" y="6"/>
                    </a:cubicBezTo>
                    <a:cubicBezTo>
                      <a:pt x="34" y="6"/>
                      <a:pt x="33" y="6"/>
                      <a:pt x="32" y="7"/>
                    </a:cubicBezTo>
                    <a:cubicBezTo>
                      <a:pt x="31" y="7"/>
                      <a:pt x="29" y="8"/>
                      <a:pt x="29" y="10"/>
                    </a:cubicBezTo>
                    <a:cubicBezTo>
                      <a:pt x="28" y="11"/>
                      <a:pt x="28" y="12"/>
                      <a:pt x="27" y="13"/>
                    </a:cubicBezTo>
                    <a:cubicBezTo>
                      <a:pt x="26" y="15"/>
                      <a:pt x="24" y="17"/>
                      <a:pt x="23" y="19"/>
                    </a:cubicBezTo>
                    <a:cubicBezTo>
                      <a:pt x="38" y="19"/>
                      <a:pt x="38" y="19"/>
                      <a:pt x="38" y="19"/>
                    </a:cubicBezTo>
                    <a:cubicBezTo>
                      <a:pt x="42" y="19"/>
                      <a:pt x="45" y="19"/>
                      <a:pt x="48" y="19"/>
                    </a:cubicBezTo>
                    <a:cubicBezTo>
                      <a:pt x="48" y="26"/>
                      <a:pt x="48" y="26"/>
                      <a:pt x="48" y="26"/>
                    </a:cubicBezTo>
                    <a:cubicBezTo>
                      <a:pt x="45" y="26"/>
                      <a:pt x="42" y="25"/>
                      <a:pt x="38" y="25"/>
                    </a:cubicBezTo>
                    <a:cubicBezTo>
                      <a:pt x="20" y="25"/>
                      <a:pt x="20" y="25"/>
                      <a:pt x="20" y="25"/>
                    </a:cubicBezTo>
                    <a:cubicBezTo>
                      <a:pt x="20" y="26"/>
                      <a:pt x="19" y="27"/>
                      <a:pt x="18" y="28"/>
                    </a:cubicBezTo>
                    <a:cubicBezTo>
                      <a:pt x="14" y="34"/>
                      <a:pt x="11" y="38"/>
                      <a:pt x="8" y="41"/>
                    </a:cubicBezTo>
                    <a:cubicBezTo>
                      <a:pt x="6" y="39"/>
                      <a:pt x="3" y="38"/>
                      <a:pt x="0" y="37"/>
                    </a:cubicBezTo>
                    <a:cubicBezTo>
                      <a:pt x="10" y="29"/>
                      <a:pt x="18" y="17"/>
                      <a:pt x="24" y="1"/>
                    </a:cubicBezTo>
                    <a:close/>
                    <a:moveTo>
                      <a:pt x="15" y="64"/>
                    </a:moveTo>
                    <a:cubicBezTo>
                      <a:pt x="23" y="64"/>
                      <a:pt x="23" y="64"/>
                      <a:pt x="23" y="64"/>
                    </a:cubicBezTo>
                    <a:cubicBezTo>
                      <a:pt x="23" y="48"/>
                      <a:pt x="23" y="48"/>
                      <a:pt x="23" y="48"/>
                    </a:cubicBezTo>
                    <a:cubicBezTo>
                      <a:pt x="20" y="48"/>
                      <a:pt x="20" y="48"/>
                      <a:pt x="20" y="48"/>
                    </a:cubicBezTo>
                    <a:cubicBezTo>
                      <a:pt x="17" y="48"/>
                      <a:pt x="14" y="48"/>
                      <a:pt x="10" y="48"/>
                    </a:cubicBezTo>
                    <a:cubicBezTo>
                      <a:pt x="10" y="40"/>
                      <a:pt x="10" y="40"/>
                      <a:pt x="10" y="40"/>
                    </a:cubicBezTo>
                    <a:cubicBezTo>
                      <a:pt x="10" y="40"/>
                      <a:pt x="11" y="40"/>
                      <a:pt x="12" y="41"/>
                    </a:cubicBezTo>
                    <a:cubicBezTo>
                      <a:pt x="15" y="41"/>
                      <a:pt x="18" y="41"/>
                      <a:pt x="20" y="41"/>
                    </a:cubicBezTo>
                    <a:cubicBezTo>
                      <a:pt x="33" y="41"/>
                      <a:pt x="33" y="41"/>
                      <a:pt x="33" y="41"/>
                    </a:cubicBezTo>
                    <a:cubicBezTo>
                      <a:pt x="35" y="41"/>
                      <a:pt x="38" y="41"/>
                      <a:pt x="42" y="41"/>
                    </a:cubicBezTo>
                    <a:cubicBezTo>
                      <a:pt x="42" y="40"/>
                      <a:pt x="43" y="40"/>
                      <a:pt x="43" y="40"/>
                    </a:cubicBezTo>
                    <a:cubicBezTo>
                      <a:pt x="43" y="48"/>
                      <a:pt x="43" y="48"/>
                      <a:pt x="43" y="48"/>
                    </a:cubicBezTo>
                    <a:cubicBezTo>
                      <a:pt x="41" y="48"/>
                      <a:pt x="37" y="48"/>
                      <a:pt x="33" y="48"/>
                    </a:cubicBezTo>
                    <a:cubicBezTo>
                      <a:pt x="30" y="48"/>
                      <a:pt x="30" y="48"/>
                      <a:pt x="30" y="48"/>
                    </a:cubicBezTo>
                    <a:cubicBezTo>
                      <a:pt x="30" y="64"/>
                      <a:pt x="30" y="64"/>
                      <a:pt x="30" y="64"/>
                    </a:cubicBezTo>
                    <a:cubicBezTo>
                      <a:pt x="39" y="64"/>
                      <a:pt x="39" y="64"/>
                      <a:pt x="39" y="64"/>
                    </a:cubicBezTo>
                    <a:cubicBezTo>
                      <a:pt x="40" y="64"/>
                      <a:pt x="44" y="64"/>
                      <a:pt x="49" y="63"/>
                    </a:cubicBezTo>
                    <a:cubicBezTo>
                      <a:pt x="49" y="71"/>
                      <a:pt x="49" y="71"/>
                      <a:pt x="49" y="71"/>
                    </a:cubicBezTo>
                    <a:cubicBezTo>
                      <a:pt x="45" y="71"/>
                      <a:pt x="42" y="71"/>
                      <a:pt x="39" y="71"/>
                    </a:cubicBezTo>
                    <a:cubicBezTo>
                      <a:pt x="30" y="71"/>
                      <a:pt x="30" y="71"/>
                      <a:pt x="30" y="71"/>
                    </a:cubicBezTo>
                    <a:cubicBezTo>
                      <a:pt x="30" y="96"/>
                      <a:pt x="30" y="96"/>
                      <a:pt x="30" y="96"/>
                    </a:cubicBezTo>
                    <a:cubicBezTo>
                      <a:pt x="31" y="95"/>
                      <a:pt x="33" y="94"/>
                      <a:pt x="35" y="93"/>
                    </a:cubicBezTo>
                    <a:cubicBezTo>
                      <a:pt x="37" y="91"/>
                      <a:pt x="41" y="88"/>
                      <a:pt x="46" y="84"/>
                    </a:cubicBezTo>
                    <a:cubicBezTo>
                      <a:pt x="46" y="87"/>
                      <a:pt x="47" y="89"/>
                      <a:pt x="48" y="92"/>
                    </a:cubicBezTo>
                    <a:cubicBezTo>
                      <a:pt x="47" y="92"/>
                      <a:pt x="46" y="93"/>
                      <a:pt x="45" y="94"/>
                    </a:cubicBezTo>
                    <a:cubicBezTo>
                      <a:pt x="35" y="99"/>
                      <a:pt x="28" y="104"/>
                      <a:pt x="24" y="108"/>
                    </a:cubicBezTo>
                    <a:cubicBezTo>
                      <a:pt x="23" y="105"/>
                      <a:pt x="21" y="103"/>
                      <a:pt x="19" y="100"/>
                    </a:cubicBezTo>
                    <a:cubicBezTo>
                      <a:pt x="22" y="100"/>
                      <a:pt x="23" y="98"/>
                      <a:pt x="23" y="95"/>
                    </a:cubicBezTo>
                    <a:cubicBezTo>
                      <a:pt x="23" y="71"/>
                      <a:pt x="23" y="71"/>
                      <a:pt x="23" y="71"/>
                    </a:cubicBezTo>
                    <a:cubicBezTo>
                      <a:pt x="15" y="71"/>
                      <a:pt x="15" y="71"/>
                      <a:pt x="15" y="71"/>
                    </a:cubicBezTo>
                    <a:cubicBezTo>
                      <a:pt x="12" y="71"/>
                      <a:pt x="4" y="71"/>
                      <a:pt x="0" y="71"/>
                    </a:cubicBezTo>
                    <a:cubicBezTo>
                      <a:pt x="0" y="63"/>
                      <a:pt x="0" y="63"/>
                      <a:pt x="0" y="63"/>
                    </a:cubicBezTo>
                    <a:cubicBezTo>
                      <a:pt x="4" y="64"/>
                      <a:pt x="12" y="64"/>
                      <a:pt x="15" y="64"/>
                    </a:cubicBezTo>
                    <a:close/>
                    <a:moveTo>
                      <a:pt x="66" y="66"/>
                    </a:moveTo>
                    <a:cubicBezTo>
                      <a:pt x="63" y="66"/>
                      <a:pt x="63" y="66"/>
                      <a:pt x="63" y="66"/>
                    </a:cubicBezTo>
                    <a:cubicBezTo>
                      <a:pt x="61" y="66"/>
                      <a:pt x="58" y="67"/>
                      <a:pt x="53" y="67"/>
                    </a:cubicBezTo>
                    <a:cubicBezTo>
                      <a:pt x="53" y="67"/>
                      <a:pt x="53" y="67"/>
                      <a:pt x="53" y="66"/>
                    </a:cubicBezTo>
                    <a:cubicBezTo>
                      <a:pt x="54" y="63"/>
                      <a:pt x="54" y="60"/>
                      <a:pt x="54" y="57"/>
                    </a:cubicBezTo>
                    <a:cubicBezTo>
                      <a:pt x="54" y="38"/>
                      <a:pt x="54" y="38"/>
                      <a:pt x="54" y="38"/>
                    </a:cubicBezTo>
                    <a:cubicBezTo>
                      <a:pt x="55" y="34"/>
                      <a:pt x="54" y="31"/>
                      <a:pt x="53" y="28"/>
                    </a:cubicBezTo>
                    <a:cubicBezTo>
                      <a:pt x="57" y="28"/>
                      <a:pt x="60" y="28"/>
                      <a:pt x="63" y="28"/>
                    </a:cubicBezTo>
                    <a:cubicBezTo>
                      <a:pt x="82" y="28"/>
                      <a:pt x="82" y="28"/>
                      <a:pt x="82" y="28"/>
                    </a:cubicBezTo>
                    <a:cubicBezTo>
                      <a:pt x="82" y="28"/>
                      <a:pt x="83" y="27"/>
                      <a:pt x="83" y="27"/>
                    </a:cubicBezTo>
                    <a:cubicBezTo>
                      <a:pt x="90" y="14"/>
                      <a:pt x="94" y="5"/>
                      <a:pt x="94" y="0"/>
                    </a:cubicBezTo>
                    <a:cubicBezTo>
                      <a:pt x="103" y="3"/>
                      <a:pt x="103" y="3"/>
                      <a:pt x="103" y="3"/>
                    </a:cubicBezTo>
                    <a:cubicBezTo>
                      <a:pt x="104" y="4"/>
                      <a:pt x="105" y="4"/>
                      <a:pt x="105" y="5"/>
                    </a:cubicBezTo>
                    <a:cubicBezTo>
                      <a:pt x="105" y="5"/>
                      <a:pt x="104" y="5"/>
                      <a:pt x="103" y="6"/>
                    </a:cubicBezTo>
                    <a:cubicBezTo>
                      <a:pt x="100" y="7"/>
                      <a:pt x="99" y="8"/>
                      <a:pt x="98" y="10"/>
                    </a:cubicBezTo>
                    <a:cubicBezTo>
                      <a:pt x="95" y="16"/>
                      <a:pt x="92" y="22"/>
                      <a:pt x="89" y="28"/>
                    </a:cubicBezTo>
                    <a:cubicBezTo>
                      <a:pt x="95" y="28"/>
                      <a:pt x="95" y="28"/>
                      <a:pt x="95" y="28"/>
                    </a:cubicBezTo>
                    <a:cubicBezTo>
                      <a:pt x="97" y="28"/>
                      <a:pt x="101" y="28"/>
                      <a:pt x="105" y="28"/>
                    </a:cubicBezTo>
                    <a:cubicBezTo>
                      <a:pt x="104" y="31"/>
                      <a:pt x="104" y="35"/>
                      <a:pt x="104" y="37"/>
                    </a:cubicBezTo>
                    <a:cubicBezTo>
                      <a:pt x="104" y="57"/>
                      <a:pt x="104" y="57"/>
                      <a:pt x="104" y="57"/>
                    </a:cubicBezTo>
                    <a:cubicBezTo>
                      <a:pt x="104" y="60"/>
                      <a:pt x="104" y="63"/>
                      <a:pt x="105" y="67"/>
                    </a:cubicBezTo>
                    <a:cubicBezTo>
                      <a:pt x="104" y="67"/>
                      <a:pt x="104" y="67"/>
                      <a:pt x="103" y="67"/>
                    </a:cubicBezTo>
                    <a:cubicBezTo>
                      <a:pt x="100" y="67"/>
                      <a:pt x="97" y="66"/>
                      <a:pt x="95" y="66"/>
                    </a:cubicBezTo>
                    <a:cubicBezTo>
                      <a:pt x="92" y="66"/>
                      <a:pt x="92" y="66"/>
                      <a:pt x="92" y="66"/>
                    </a:cubicBezTo>
                    <a:cubicBezTo>
                      <a:pt x="92" y="100"/>
                      <a:pt x="92" y="102"/>
                      <a:pt x="92" y="102"/>
                    </a:cubicBezTo>
                    <a:cubicBezTo>
                      <a:pt x="92" y="107"/>
                      <a:pt x="92" y="108"/>
                      <a:pt x="96" y="108"/>
                    </a:cubicBezTo>
                    <a:cubicBezTo>
                      <a:pt x="100" y="108"/>
                      <a:pt x="100" y="108"/>
                      <a:pt x="100" y="108"/>
                    </a:cubicBezTo>
                    <a:cubicBezTo>
                      <a:pt x="106" y="108"/>
                      <a:pt x="109" y="104"/>
                      <a:pt x="108" y="95"/>
                    </a:cubicBezTo>
                    <a:cubicBezTo>
                      <a:pt x="111" y="98"/>
                      <a:pt x="113" y="99"/>
                      <a:pt x="117" y="99"/>
                    </a:cubicBezTo>
                    <a:cubicBezTo>
                      <a:pt x="116" y="110"/>
                      <a:pt x="111" y="115"/>
                      <a:pt x="101" y="114"/>
                    </a:cubicBezTo>
                    <a:cubicBezTo>
                      <a:pt x="94" y="114"/>
                      <a:pt x="94" y="114"/>
                      <a:pt x="94" y="114"/>
                    </a:cubicBezTo>
                    <a:cubicBezTo>
                      <a:pt x="87" y="115"/>
                      <a:pt x="84" y="112"/>
                      <a:pt x="84" y="105"/>
                    </a:cubicBezTo>
                    <a:cubicBezTo>
                      <a:pt x="84" y="69"/>
                      <a:pt x="84" y="66"/>
                      <a:pt x="84" y="66"/>
                    </a:cubicBezTo>
                    <a:cubicBezTo>
                      <a:pt x="72" y="66"/>
                      <a:pt x="72" y="66"/>
                      <a:pt x="72" y="66"/>
                    </a:cubicBezTo>
                    <a:cubicBezTo>
                      <a:pt x="73" y="80"/>
                      <a:pt x="71" y="89"/>
                      <a:pt x="67" y="96"/>
                    </a:cubicBezTo>
                    <a:cubicBezTo>
                      <a:pt x="63" y="102"/>
                      <a:pt x="55" y="108"/>
                      <a:pt x="42" y="114"/>
                    </a:cubicBezTo>
                    <a:cubicBezTo>
                      <a:pt x="40" y="111"/>
                      <a:pt x="38" y="108"/>
                      <a:pt x="35" y="108"/>
                    </a:cubicBezTo>
                    <a:cubicBezTo>
                      <a:pt x="48" y="103"/>
                      <a:pt x="56" y="99"/>
                      <a:pt x="59" y="94"/>
                    </a:cubicBezTo>
                    <a:cubicBezTo>
                      <a:pt x="63" y="89"/>
                      <a:pt x="65" y="80"/>
                      <a:pt x="66" y="66"/>
                    </a:cubicBezTo>
                    <a:close/>
                    <a:moveTo>
                      <a:pt x="60" y="0"/>
                    </a:moveTo>
                    <a:cubicBezTo>
                      <a:pt x="66" y="6"/>
                      <a:pt x="70" y="13"/>
                      <a:pt x="74" y="19"/>
                    </a:cubicBezTo>
                    <a:cubicBezTo>
                      <a:pt x="67" y="23"/>
                      <a:pt x="67" y="23"/>
                      <a:pt x="67" y="23"/>
                    </a:cubicBezTo>
                    <a:cubicBezTo>
                      <a:pt x="63" y="15"/>
                      <a:pt x="58" y="9"/>
                      <a:pt x="54" y="5"/>
                    </a:cubicBezTo>
                    <a:cubicBezTo>
                      <a:pt x="60" y="0"/>
                      <a:pt x="60" y="0"/>
                      <a:pt x="60" y="0"/>
                    </a:cubicBezTo>
                    <a:close/>
                    <a:moveTo>
                      <a:pt x="61" y="35"/>
                    </a:moveTo>
                    <a:cubicBezTo>
                      <a:pt x="61" y="60"/>
                      <a:pt x="61" y="60"/>
                      <a:pt x="61" y="60"/>
                    </a:cubicBezTo>
                    <a:cubicBezTo>
                      <a:pt x="97" y="60"/>
                      <a:pt x="97" y="60"/>
                      <a:pt x="97" y="60"/>
                    </a:cubicBezTo>
                    <a:cubicBezTo>
                      <a:pt x="97" y="35"/>
                      <a:pt x="97" y="35"/>
                      <a:pt x="97" y="35"/>
                    </a:cubicBezTo>
                    <a:cubicBezTo>
                      <a:pt x="61" y="35"/>
                      <a:pt x="61" y="35"/>
                      <a:pt x="61" y="3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4" name="Freeform 277"/>
              <p:cNvSpPr>
                <a:spLocks noEditPoints="1"/>
              </p:cNvSpPr>
              <p:nvPr/>
            </p:nvSpPr>
            <p:spPr bwMode="auto">
              <a:xfrm>
                <a:off x="7231063" y="-892175"/>
                <a:ext cx="196850" cy="207963"/>
              </a:xfrm>
              <a:custGeom>
                <a:avLst/>
                <a:gdLst>
                  <a:gd name="T0" fmla="*/ 40 w 108"/>
                  <a:gd name="T1" fmla="*/ 52 h 114"/>
                  <a:gd name="T2" fmla="*/ 14 w 108"/>
                  <a:gd name="T3" fmla="*/ 23 h 114"/>
                  <a:gd name="T4" fmla="*/ 6 w 108"/>
                  <a:gd name="T5" fmla="*/ 17 h 114"/>
                  <a:gd name="T6" fmla="*/ 36 w 108"/>
                  <a:gd name="T7" fmla="*/ 18 h 114"/>
                  <a:gd name="T8" fmla="*/ 29 w 108"/>
                  <a:gd name="T9" fmla="*/ 1 h 114"/>
                  <a:gd name="T10" fmla="*/ 37 w 108"/>
                  <a:gd name="T11" fmla="*/ 18 h 114"/>
                  <a:gd name="T12" fmla="*/ 73 w 108"/>
                  <a:gd name="T13" fmla="*/ 0 h 114"/>
                  <a:gd name="T14" fmla="*/ 83 w 108"/>
                  <a:gd name="T15" fmla="*/ 6 h 114"/>
                  <a:gd name="T16" fmla="*/ 77 w 108"/>
                  <a:gd name="T17" fmla="*/ 9 h 114"/>
                  <a:gd name="T18" fmla="*/ 71 w 108"/>
                  <a:gd name="T19" fmla="*/ 18 h 114"/>
                  <a:gd name="T20" fmla="*/ 101 w 108"/>
                  <a:gd name="T21" fmla="*/ 17 h 114"/>
                  <a:gd name="T22" fmla="*/ 94 w 108"/>
                  <a:gd name="T23" fmla="*/ 23 h 114"/>
                  <a:gd name="T24" fmla="*/ 68 w 108"/>
                  <a:gd name="T25" fmla="*/ 52 h 114"/>
                  <a:gd name="T26" fmla="*/ 108 w 108"/>
                  <a:gd name="T27" fmla="*/ 51 h 114"/>
                  <a:gd name="T28" fmla="*/ 101 w 108"/>
                  <a:gd name="T29" fmla="*/ 58 h 114"/>
                  <a:gd name="T30" fmla="*/ 0 w 108"/>
                  <a:gd name="T31" fmla="*/ 58 h 114"/>
                  <a:gd name="T32" fmla="*/ 7 w 108"/>
                  <a:gd name="T33" fmla="*/ 52 h 114"/>
                  <a:gd name="T34" fmla="*/ 19 w 108"/>
                  <a:gd name="T35" fmla="*/ 27 h 114"/>
                  <a:gd name="T36" fmla="*/ 32 w 108"/>
                  <a:gd name="T37" fmla="*/ 43 h 114"/>
                  <a:gd name="T38" fmla="*/ 14 w 108"/>
                  <a:gd name="T39" fmla="*/ 32 h 114"/>
                  <a:gd name="T40" fmla="*/ 20 w 108"/>
                  <a:gd name="T41" fmla="*/ 114 h 114"/>
                  <a:gd name="T42" fmla="*/ 21 w 108"/>
                  <a:gd name="T43" fmla="*/ 104 h 114"/>
                  <a:gd name="T44" fmla="*/ 20 w 108"/>
                  <a:gd name="T45" fmla="*/ 70 h 114"/>
                  <a:gd name="T46" fmla="*/ 29 w 108"/>
                  <a:gd name="T47" fmla="*/ 67 h 114"/>
                  <a:gd name="T48" fmla="*/ 89 w 108"/>
                  <a:gd name="T49" fmla="*/ 67 h 114"/>
                  <a:gd name="T50" fmla="*/ 88 w 108"/>
                  <a:gd name="T51" fmla="*/ 104 h 114"/>
                  <a:gd name="T52" fmla="*/ 80 w 108"/>
                  <a:gd name="T53" fmla="*/ 114 h 114"/>
                  <a:gd name="T54" fmla="*/ 27 w 108"/>
                  <a:gd name="T55" fmla="*/ 106 h 114"/>
                  <a:gd name="T56" fmla="*/ 28 w 108"/>
                  <a:gd name="T57" fmla="*/ 114 h 114"/>
                  <a:gd name="T58" fmla="*/ 28 w 108"/>
                  <a:gd name="T59" fmla="*/ 84 h 114"/>
                  <a:gd name="T60" fmla="*/ 81 w 108"/>
                  <a:gd name="T61" fmla="*/ 73 h 114"/>
                  <a:gd name="T62" fmla="*/ 28 w 108"/>
                  <a:gd name="T63" fmla="*/ 90 h 114"/>
                  <a:gd name="T64" fmla="*/ 81 w 108"/>
                  <a:gd name="T65" fmla="*/ 101 h 114"/>
                  <a:gd name="T66" fmla="*/ 28 w 108"/>
                  <a:gd name="T67" fmla="*/ 90 h 114"/>
                  <a:gd name="T68" fmla="*/ 47 w 108"/>
                  <a:gd name="T69" fmla="*/ 52 h 114"/>
                  <a:gd name="T70" fmla="*/ 62 w 108"/>
                  <a:gd name="T71" fmla="*/ 23 h 114"/>
                  <a:gd name="T72" fmla="*/ 75 w 108"/>
                  <a:gd name="T73" fmla="*/ 45 h 114"/>
                  <a:gd name="T74" fmla="*/ 95 w 108"/>
                  <a:gd name="T75" fmla="*/ 31 h 114"/>
                  <a:gd name="T76" fmla="*/ 94 w 108"/>
                  <a:gd name="T77" fmla="*/ 33 h 114"/>
                  <a:gd name="T78" fmla="*/ 81 w 108"/>
                  <a:gd name="T79" fmla="*/ 4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8" h="114">
                    <a:moveTo>
                      <a:pt x="7" y="52"/>
                    </a:moveTo>
                    <a:cubicBezTo>
                      <a:pt x="40" y="52"/>
                      <a:pt x="40" y="52"/>
                      <a:pt x="40" y="52"/>
                    </a:cubicBezTo>
                    <a:cubicBezTo>
                      <a:pt x="40" y="23"/>
                      <a:pt x="40" y="23"/>
                      <a:pt x="40" y="23"/>
                    </a:cubicBezTo>
                    <a:cubicBezTo>
                      <a:pt x="14" y="23"/>
                      <a:pt x="14" y="23"/>
                      <a:pt x="14" y="23"/>
                    </a:cubicBezTo>
                    <a:cubicBezTo>
                      <a:pt x="12" y="23"/>
                      <a:pt x="9" y="24"/>
                      <a:pt x="6" y="24"/>
                    </a:cubicBezTo>
                    <a:cubicBezTo>
                      <a:pt x="6" y="17"/>
                      <a:pt x="6" y="17"/>
                      <a:pt x="6" y="17"/>
                    </a:cubicBezTo>
                    <a:cubicBezTo>
                      <a:pt x="8" y="17"/>
                      <a:pt x="11" y="18"/>
                      <a:pt x="14" y="18"/>
                    </a:cubicBezTo>
                    <a:cubicBezTo>
                      <a:pt x="36" y="18"/>
                      <a:pt x="36" y="18"/>
                      <a:pt x="36" y="18"/>
                    </a:cubicBezTo>
                    <a:cubicBezTo>
                      <a:pt x="31" y="12"/>
                      <a:pt x="27" y="9"/>
                      <a:pt x="24" y="6"/>
                    </a:cubicBezTo>
                    <a:cubicBezTo>
                      <a:pt x="29" y="1"/>
                      <a:pt x="29" y="1"/>
                      <a:pt x="29" y="1"/>
                    </a:cubicBezTo>
                    <a:cubicBezTo>
                      <a:pt x="33" y="4"/>
                      <a:pt x="37" y="8"/>
                      <a:pt x="42" y="13"/>
                    </a:cubicBezTo>
                    <a:cubicBezTo>
                      <a:pt x="37" y="18"/>
                      <a:pt x="37" y="18"/>
                      <a:pt x="37" y="18"/>
                    </a:cubicBezTo>
                    <a:cubicBezTo>
                      <a:pt x="63" y="18"/>
                      <a:pt x="63" y="18"/>
                      <a:pt x="63" y="18"/>
                    </a:cubicBezTo>
                    <a:cubicBezTo>
                      <a:pt x="68" y="10"/>
                      <a:pt x="71" y="4"/>
                      <a:pt x="73" y="0"/>
                    </a:cubicBezTo>
                    <a:cubicBezTo>
                      <a:pt x="82" y="5"/>
                      <a:pt x="82" y="5"/>
                      <a:pt x="82" y="5"/>
                    </a:cubicBezTo>
                    <a:cubicBezTo>
                      <a:pt x="83" y="5"/>
                      <a:pt x="83" y="6"/>
                      <a:pt x="83" y="6"/>
                    </a:cubicBezTo>
                    <a:cubicBezTo>
                      <a:pt x="83" y="6"/>
                      <a:pt x="82" y="7"/>
                      <a:pt x="81" y="7"/>
                    </a:cubicBezTo>
                    <a:cubicBezTo>
                      <a:pt x="79" y="8"/>
                      <a:pt x="77" y="8"/>
                      <a:pt x="77" y="9"/>
                    </a:cubicBezTo>
                    <a:cubicBezTo>
                      <a:pt x="76" y="10"/>
                      <a:pt x="75" y="11"/>
                      <a:pt x="74" y="13"/>
                    </a:cubicBezTo>
                    <a:cubicBezTo>
                      <a:pt x="73" y="15"/>
                      <a:pt x="72" y="17"/>
                      <a:pt x="71" y="18"/>
                    </a:cubicBezTo>
                    <a:cubicBezTo>
                      <a:pt x="94" y="18"/>
                      <a:pt x="94" y="18"/>
                      <a:pt x="94" y="18"/>
                    </a:cubicBezTo>
                    <a:cubicBezTo>
                      <a:pt x="97" y="18"/>
                      <a:pt x="99" y="17"/>
                      <a:pt x="101" y="17"/>
                    </a:cubicBezTo>
                    <a:cubicBezTo>
                      <a:pt x="101" y="24"/>
                      <a:pt x="101" y="24"/>
                      <a:pt x="101" y="24"/>
                    </a:cubicBezTo>
                    <a:cubicBezTo>
                      <a:pt x="99" y="24"/>
                      <a:pt x="97" y="23"/>
                      <a:pt x="94" y="23"/>
                    </a:cubicBezTo>
                    <a:cubicBezTo>
                      <a:pt x="68" y="23"/>
                      <a:pt x="68" y="23"/>
                      <a:pt x="68" y="23"/>
                    </a:cubicBezTo>
                    <a:cubicBezTo>
                      <a:pt x="68" y="52"/>
                      <a:pt x="68" y="52"/>
                      <a:pt x="68" y="52"/>
                    </a:cubicBezTo>
                    <a:cubicBezTo>
                      <a:pt x="101" y="52"/>
                      <a:pt x="101" y="52"/>
                      <a:pt x="101" y="52"/>
                    </a:cubicBezTo>
                    <a:cubicBezTo>
                      <a:pt x="103" y="52"/>
                      <a:pt x="105" y="52"/>
                      <a:pt x="108" y="51"/>
                    </a:cubicBezTo>
                    <a:cubicBezTo>
                      <a:pt x="108" y="58"/>
                      <a:pt x="108" y="58"/>
                      <a:pt x="108" y="58"/>
                    </a:cubicBezTo>
                    <a:cubicBezTo>
                      <a:pt x="106" y="58"/>
                      <a:pt x="104" y="58"/>
                      <a:pt x="101" y="58"/>
                    </a:cubicBezTo>
                    <a:cubicBezTo>
                      <a:pt x="7" y="58"/>
                      <a:pt x="7" y="58"/>
                      <a:pt x="7" y="58"/>
                    </a:cubicBezTo>
                    <a:cubicBezTo>
                      <a:pt x="5" y="58"/>
                      <a:pt x="2" y="58"/>
                      <a:pt x="0" y="58"/>
                    </a:cubicBezTo>
                    <a:cubicBezTo>
                      <a:pt x="0" y="51"/>
                      <a:pt x="0" y="51"/>
                      <a:pt x="0" y="51"/>
                    </a:cubicBezTo>
                    <a:cubicBezTo>
                      <a:pt x="2" y="52"/>
                      <a:pt x="4" y="52"/>
                      <a:pt x="7" y="52"/>
                    </a:cubicBezTo>
                    <a:close/>
                    <a:moveTo>
                      <a:pt x="14" y="32"/>
                    </a:moveTo>
                    <a:cubicBezTo>
                      <a:pt x="19" y="27"/>
                      <a:pt x="19" y="27"/>
                      <a:pt x="19" y="27"/>
                    </a:cubicBezTo>
                    <a:cubicBezTo>
                      <a:pt x="20" y="27"/>
                      <a:pt x="20" y="28"/>
                      <a:pt x="20" y="29"/>
                    </a:cubicBezTo>
                    <a:cubicBezTo>
                      <a:pt x="25" y="34"/>
                      <a:pt x="29" y="39"/>
                      <a:pt x="32" y="43"/>
                    </a:cubicBezTo>
                    <a:cubicBezTo>
                      <a:pt x="26" y="47"/>
                      <a:pt x="26" y="47"/>
                      <a:pt x="26" y="47"/>
                    </a:cubicBezTo>
                    <a:cubicBezTo>
                      <a:pt x="22" y="42"/>
                      <a:pt x="18" y="37"/>
                      <a:pt x="14" y="32"/>
                    </a:cubicBezTo>
                    <a:close/>
                    <a:moveTo>
                      <a:pt x="28" y="114"/>
                    </a:moveTo>
                    <a:cubicBezTo>
                      <a:pt x="20" y="114"/>
                      <a:pt x="20" y="114"/>
                      <a:pt x="20" y="114"/>
                    </a:cubicBezTo>
                    <a:cubicBezTo>
                      <a:pt x="20" y="114"/>
                      <a:pt x="20" y="113"/>
                      <a:pt x="20" y="112"/>
                    </a:cubicBezTo>
                    <a:cubicBezTo>
                      <a:pt x="21" y="110"/>
                      <a:pt x="21" y="106"/>
                      <a:pt x="21" y="104"/>
                    </a:cubicBezTo>
                    <a:cubicBezTo>
                      <a:pt x="21" y="75"/>
                      <a:pt x="21" y="75"/>
                      <a:pt x="21" y="75"/>
                    </a:cubicBezTo>
                    <a:cubicBezTo>
                      <a:pt x="21" y="74"/>
                      <a:pt x="21" y="72"/>
                      <a:pt x="20" y="70"/>
                    </a:cubicBezTo>
                    <a:cubicBezTo>
                      <a:pt x="20" y="69"/>
                      <a:pt x="20" y="68"/>
                      <a:pt x="20" y="67"/>
                    </a:cubicBezTo>
                    <a:cubicBezTo>
                      <a:pt x="22" y="67"/>
                      <a:pt x="25" y="67"/>
                      <a:pt x="29" y="67"/>
                    </a:cubicBezTo>
                    <a:cubicBezTo>
                      <a:pt x="80" y="67"/>
                      <a:pt x="80" y="67"/>
                      <a:pt x="80" y="67"/>
                    </a:cubicBezTo>
                    <a:cubicBezTo>
                      <a:pt x="83" y="67"/>
                      <a:pt x="86" y="67"/>
                      <a:pt x="89" y="67"/>
                    </a:cubicBezTo>
                    <a:cubicBezTo>
                      <a:pt x="88" y="69"/>
                      <a:pt x="88" y="72"/>
                      <a:pt x="88" y="75"/>
                    </a:cubicBezTo>
                    <a:cubicBezTo>
                      <a:pt x="88" y="104"/>
                      <a:pt x="88" y="104"/>
                      <a:pt x="88" y="104"/>
                    </a:cubicBezTo>
                    <a:cubicBezTo>
                      <a:pt x="88" y="107"/>
                      <a:pt x="88" y="112"/>
                      <a:pt x="89" y="114"/>
                    </a:cubicBezTo>
                    <a:cubicBezTo>
                      <a:pt x="80" y="114"/>
                      <a:pt x="80" y="114"/>
                      <a:pt x="80" y="114"/>
                    </a:cubicBezTo>
                    <a:cubicBezTo>
                      <a:pt x="81" y="112"/>
                      <a:pt x="81" y="108"/>
                      <a:pt x="81" y="106"/>
                    </a:cubicBezTo>
                    <a:cubicBezTo>
                      <a:pt x="27" y="106"/>
                      <a:pt x="27" y="106"/>
                      <a:pt x="27" y="106"/>
                    </a:cubicBezTo>
                    <a:cubicBezTo>
                      <a:pt x="27" y="107"/>
                      <a:pt x="27" y="110"/>
                      <a:pt x="28" y="112"/>
                    </a:cubicBezTo>
                    <a:cubicBezTo>
                      <a:pt x="28" y="113"/>
                      <a:pt x="28" y="114"/>
                      <a:pt x="28" y="114"/>
                    </a:cubicBezTo>
                    <a:close/>
                    <a:moveTo>
                      <a:pt x="28" y="73"/>
                    </a:moveTo>
                    <a:cubicBezTo>
                      <a:pt x="28" y="84"/>
                      <a:pt x="28" y="84"/>
                      <a:pt x="28" y="84"/>
                    </a:cubicBezTo>
                    <a:cubicBezTo>
                      <a:pt x="81" y="84"/>
                      <a:pt x="81" y="84"/>
                      <a:pt x="81" y="84"/>
                    </a:cubicBezTo>
                    <a:cubicBezTo>
                      <a:pt x="81" y="73"/>
                      <a:pt x="81" y="73"/>
                      <a:pt x="81" y="73"/>
                    </a:cubicBezTo>
                    <a:cubicBezTo>
                      <a:pt x="28" y="73"/>
                      <a:pt x="28" y="73"/>
                      <a:pt x="28" y="73"/>
                    </a:cubicBezTo>
                    <a:close/>
                    <a:moveTo>
                      <a:pt x="28" y="90"/>
                    </a:moveTo>
                    <a:cubicBezTo>
                      <a:pt x="28" y="101"/>
                      <a:pt x="28" y="101"/>
                      <a:pt x="28" y="101"/>
                    </a:cubicBezTo>
                    <a:cubicBezTo>
                      <a:pt x="81" y="101"/>
                      <a:pt x="81" y="101"/>
                      <a:pt x="81" y="101"/>
                    </a:cubicBezTo>
                    <a:cubicBezTo>
                      <a:pt x="81" y="90"/>
                      <a:pt x="81" y="90"/>
                      <a:pt x="81" y="90"/>
                    </a:cubicBezTo>
                    <a:cubicBezTo>
                      <a:pt x="28" y="90"/>
                      <a:pt x="28" y="90"/>
                      <a:pt x="28" y="90"/>
                    </a:cubicBezTo>
                    <a:close/>
                    <a:moveTo>
                      <a:pt x="47" y="23"/>
                    </a:moveTo>
                    <a:cubicBezTo>
                      <a:pt x="47" y="52"/>
                      <a:pt x="47" y="52"/>
                      <a:pt x="47" y="52"/>
                    </a:cubicBezTo>
                    <a:cubicBezTo>
                      <a:pt x="62" y="52"/>
                      <a:pt x="62" y="52"/>
                      <a:pt x="62" y="52"/>
                    </a:cubicBezTo>
                    <a:cubicBezTo>
                      <a:pt x="62" y="23"/>
                      <a:pt x="62" y="23"/>
                      <a:pt x="62" y="23"/>
                    </a:cubicBezTo>
                    <a:cubicBezTo>
                      <a:pt x="47" y="23"/>
                      <a:pt x="47" y="23"/>
                      <a:pt x="47" y="23"/>
                    </a:cubicBezTo>
                    <a:close/>
                    <a:moveTo>
                      <a:pt x="75" y="45"/>
                    </a:moveTo>
                    <a:cubicBezTo>
                      <a:pt x="82" y="37"/>
                      <a:pt x="86" y="31"/>
                      <a:pt x="88" y="26"/>
                    </a:cubicBezTo>
                    <a:cubicBezTo>
                      <a:pt x="95" y="31"/>
                      <a:pt x="95" y="31"/>
                      <a:pt x="95" y="31"/>
                    </a:cubicBezTo>
                    <a:cubicBezTo>
                      <a:pt x="96" y="32"/>
                      <a:pt x="96" y="32"/>
                      <a:pt x="96" y="32"/>
                    </a:cubicBezTo>
                    <a:cubicBezTo>
                      <a:pt x="94" y="33"/>
                      <a:pt x="94" y="33"/>
                      <a:pt x="94" y="33"/>
                    </a:cubicBezTo>
                    <a:cubicBezTo>
                      <a:pt x="93" y="34"/>
                      <a:pt x="92" y="35"/>
                      <a:pt x="91" y="36"/>
                    </a:cubicBezTo>
                    <a:cubicBezTo>
                      <a:pt x="88" y="40"/>
                      <a:pt x="85" y="44"/>
                      <a:pt x="81" y="49"/>
                    </a:cubicBezTo>
                    <a:cubicBezTo>
                      <a:pt x="75" y="45"/>
                      <a:pt x="75" y="45"/>
                      <a:pt x="75"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5" name="Freeform 278"/>
              <p:cNvSpPr>
                <a:spLocks noEditPoints="1"/>
              </p:cNvSpPr>
              <p:nvPr/>
            </p:nvSpPr>
            <p:spPr bwMode="auto">
              <a:xfrm>
                <a:off x="7459663" y="-869950"/>
                <a:ext cx="111125" cy="161925"/>
              </a:xfrm>
              <a:custGeom>
                <a:avLst/>
                <a:gdLst>
                  <a:gd name="T0" fmla="*/ 8 w 61"/>
                  <a:gd name="T1" fmla="*/ 89 h 89"/>
                  <a:gd name="T2" fmla="*/ 0 w 61"/>
                  <a:gd name="T3" fmla="*/ 89 h 89"/>
                  <a:gd name="T4" fmla="*/ 0 w 61"/>
                  <a:gd name="T5" fmla="*/ 0 h 89"/>
                  <a:gd name="T6" fmla="*/ 32 w 61"/>
                  <a:gd name="T7" fmla="*/ 0 h 89"/>
                  <a:gd name="T8" fmla="*/ 61 w 61"/>
                  <a:gd name="T9" fmla="*/ 25 h 89"/>
                  <a:gd name="T10" fmla="*/ 27 w 61"/>
                  <a:gd name="T11" fmla="*/ 50 h 89"/>
                  <a:gd name="T12" fmla="*/ 8 w 61"/>
                  <a:gd name="T13" fmla="*/ 50 h 89"/>
                  <a:gd name="T14" fmla="*/ 8 w 61"/>
                  <a:gd name="T15" fmla="*/ 89 h 89"/>
                  <a:gd name="T16" fmla="*/ 8 w 61"/>
                  <a:gd name="T17" fmla="*/ 42 h 89"/>
                  <a:gd name="T18" fmla="*/ 27 w 61"/>
                  <a:gd name="T19" fmla="*/ 42 h 89"/>
                  <a:gd name="T20" fmla="*/ 53 w 61"/>
                  <a:gd name="T21" fmla="*/ 24 h 89"/>
                  <a:gd name="T22" fmla="*/ 29 w 61"/>
                  <a:gd name="T23" fmla="*/ 7 h 89"/>
                  <a:gd name="T24" fmla="*/ 8 w 61"/>
                  <a:gd name="T25" fmla="*/ 7 h 89"/>
                  <a:gd name="T26" fmla="*/ 8 w 61"/>
                  <a:gd name="T27" fmla="*/ 4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1" h="89">
                    <a:moveTo>
                      <a:pt x="8" y="89"/>
                    </a:moveTo>
                    <a:cubicBezTo>
                      <a:pt x="0" y="89"/>
                      <a:pt x="0" y="89"/>
                      <a:pt x="0" y="89"/>
                    </a:cubicBezTo>
                    <a:cubicBezTo>
                      <a:pt x="0" y="0"/>
                      <a:pt x="0" y="0"/>
                      <a:pt x="0" y="0"/>
                    </a:cubicBezTo>
                    <a:cubicBezTo>
                      <a:pt x="32" y="0"/>
                      <a:pt x="32" y="0"/>
                      <a:pt x="32" y="0"/>
                    </a:cubicBezTo>
                    <a:cubicBezTo>
                      <a:pt x="51" y="0"/>
                      <a:pt x="61" y="8"/>
                      <a:pt x="61" y="25"/>
                    </a:cubicBezTo>
                    <a:cubicBezTo>
                      <a:pt x="60" y="41"/>
                      <a:pt x="49" y="49"/>
                      <a:pt x="27" y="50"/>
                    </a:cubicBezTo>
                    <a:cubicBezTo>
                      <a:pt x="8" y="50"/>
                      <a:pt x="8" y="50"/>
                      <a:pt x="8" y="50"/>
                    </a:cubicBezTo>
                    <a:cubicBezTo>
                      <a:pt x="8" y="89"/>
                      <a:pt x="8" y="89"/>
                      <a:pt x="8" y="89"/>
                    </a:cubicBezTo>
                    <a:close/>
                    <a:moveTo>
                      <a:pt x="8" y="42"/>
                    </a:moveTo>
                    <a:cubicBezTo>
                      <a:pt x="27" y="42"/>
                      <a:pt x="27" y="42"/>
                      <a:pt x="27" y="42"/>
                    </a:cubicBezTo>
                    <a:cubicBezTo>
                      <a:pt x="45" y="43"/>
                      <a:pt x="53" y="37"/>
                      <a:pt x="53" y="24"/>
                    </a:cubicBezTo>
                    <a:cubicBezTo>
                      <a:pt x="53" y="13"/>
                      <a:pt x="45" y="7"/>
                      <a:pt x="29" y="7"/>
                    </a:cubicBezTo>
                    <a:cubicBezTo>
                      <a:pt x="8" y="7"/>
                      <a:pt x="8" y="7"/>
                      <a:pt x="8" y="7"/>
                    </a:cubicBezTo>
                    <a:cubicBezTo>
                      <a:pt x="8" y="42"/>
                      <a:pt x="8" y="42"/>
                      <a:pt x="8"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6" name="Freeform 279"/>
              <p:cNvSpPr>
                <a:spLocks noEditPoints="1"/>
              </p:cNvSpPr>
              <p:nvPr/>
            </p:nvSpPr>
            <p:spPr bwMode="auto">
              <a:xfrm>
                <a:off x="7596188" y="-869950"/>
                <a:ext cx="112712" cy="161925"/>
              </a:xfrm>
              <a:custGeom>
                <a:avLst/>
                <a:gdLst>
                  <a:gd name="T0" fmla="*/ 8 w 62"/>
                  <a:gd name="T1" fmla="*/ 89 h 89"/>
                  <a:gd name="T2" fmla="*/ 0 w 62"/>
                  <a:gd name="T3" fmla="*/ 89 h 89"/>
                  <a:gd name="T4" fmla="*/ 0 w 62"/>
                  <a:gd name="T5" fmla="*/ 0 h 89"/>
                  <a:gd name="T6" fmla="*/ 32 w 62"/>
                  <a:gd name="T7" fmla="*/ 0 h 89"/>
                  <a:gd name="T8" fmla="*/ 61 w 62"/>
                  <a:gd name="T9" fmla="*/ 25 h 89"/>
                  <a:gd name="T10" fmla="*/ 28 w 62"/>
                  <a:gd name="T11" fmla="*/ 50 h 89"/>
                  <a:gd name="T12" fmla="*/ 8 w 62"/>
                  <a:gd name="T13" fmla="*/ 50 h 89"/>
                  <a:gd name="T14" fmla="*/ 8 w 62"/>
                  <a:gd name="T15" fmla="*/ 89 h 89"/>
                  <a:gd name="T16" fmla="*/ 8 w 62"/>
                  <a:gd name="T17" fmla="*/ 42 h 89"/>
                  <a:gd name="T18" fmla="*/ 28 w 62"/>
                  <a:gd name="T19" fmla="*/ 42 h 89"/>
                  <a:gd name="T20" fmla="*/ 53 w 62"/>
                  <a:gd name="T21" fmla="*/ 24 h 89"/>
                  <a:gd name="T22" fmla="*/ 30 w 62"/>
                  <a:gd name="T23" fmla="*/ 7 h 89"/>
                  <a:gd name="T24" fmla="*/ 8 w 62"/>
                  <a:gd name="T25" fmla="*/ 7 h 89"/>
                  <a:gd name="T26" fmla="*/ 8 w 62"/>
                  <a:gd name="T27" fmla="*/ 4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2" h="89">
                    <a:moveTo>
                      <a:pt x="8" y="89"/>
                    </a:moveTo>
                    <a:cubicBezTo>
                      <a:pt x="0" y="89"/>
                      <a:pt x="0" y="89"/>
                      <a:pt x="0" y="89"/>
                    </a:cubicBezTo>
                    <a:cubicBezTo>
                      <a:pt x="0" y="0"/>
                      <a:pt x="0" y="0"/>
                      <a:pt x="0" y="0"/>
                    </a:cubicBezTo>
                    <a:cubicBezTo>
                      <a:pt x="32" y="0"/>
                      <a:pt x="32" y="0"/>
                      <a:pt x="32" y="0"/>
                    </a:cubicBezTo>
                    <a:cubicBezTo>
                      <a:pt x="52" y="0"/>
                      <a:pt x="62" y="8"/>
                      <a:pt x="61" y="25"/>
                    </a:cubicBezTo>
                    <a:cubicBezTo>
                      <a:pt x="61" y="41"/>
                      <a:pt x="50" y="49"/>
                      <a:pt x="28" y="50"/>
                    </a:cubicBezTo>
                    <a:cubicBezTo>
                      <a:pt x="8" y="50"/>
                      <a:pt x="8" y="50"/>
                      <a:pt x="8" y="50"/>
                    </a:cubicBezTo>
                    <a:cubicBezTo>
                      <a:pt x="8" y="89"/>
                      <a:pt x="8" y="89"/>
                      <a:pt x="8" y="89"/>
                    </a:cubicBezTo>
                    <a:close/>
                    <a:moveTo>
                      <a:pt x="8" y="42"/>
                    </a:moveTo>
                    <a:cubicBezTo>
                      <a:pt x="28" y="42"/>
                      <a:pt x="28" y="42"/>
                      <a:pt x="28" y="42"/>
                    </a:cubicBezTo>
                    <a:cubicBezTo>
                      <a:pt x="45" y="43"/>
                      <a:pt x="54" y="37"/>
                      <a:pt x="53" y="24"/>
                    </a:cubicBezTo>
                    <a:cubicBezTo>
                      <a:pt x="53" y="13"/>
                      <a:pt x="45" y="7"/>
                      <a:pt x="30" y="7"/>
                    </a:cubicBezTo>
                    <a:cubicBezTo>
                      <a:pt x="8" y="7"/>
                      <a:pt x="8" y="7"/>
                      <a:pt x="8" y="7"/>
                    </a:cubicBezTo>
                    <a:cubicBezTo>
                      <a:pt x="8" y="42"/>
                      <a:pt x="8" y="42"/>
                      <a:pt x="8"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7" name="Freeform 280"/>
              <p:cNvSpPr/>
              <p:nvPr/>
            </p:nvSpPr>
            <p:spPr bwMode="auto">
              <a:xfrm>
                <a:off x="7720013" y="-869950"/>
                <a:ext cx="117475" cy="161925"/>
              </a:xfrm>
              <a:custGeom>
                <a:avLst/>
                <a:gdLst>
                  <a:gd name="T0" fmla="*/ 0 w 74"/>
                  <a:gd name="T1" fmla="*/ 8 h 102"/>
                  <a:gd name="T2" fmla="*/ 0 w 74"/>
                  <a:gd name="T3" fmla="*/ 0 h 102"/>
                  <a:gd name="T4" fmla="*/ 74 w 74"/>
                  <a:gd name="T5" fmla="*/ 0 h 102"/>
                  <a:gd name="T6" fmla="*/ 74 w 74"/>
                  <a:gd name="T7" fmla="*/ 8 h 102"/>
                  <a:gd name="T8" fmla="*/ 42 w 74"/>
                  <a:gd name="T9" fmla="*/ 8 h 102"/>
                  <a:gd name="T10" fmla="*/ 42 w 74"/>
                  <a:gd name="T11" fmla="*/ 102 h 102"/>
                  <a:gd name="T12" fmla="*/ 32 w 74"/>
                  <a:gd name="T13" fmla="*/ 102 h 102"/>
                  <a:gd name="T14" fmla="*/ 32 w 74"/>
                  <a:gd name="T15" fmla="*/ 8 h 102"/>
                  <a:gd name="T16" fmla="*/ 0 w 74"/>
                  <a:gd name="T17" fmla="*/ 8 h 102"/>
                  <a:gd name="T18" fmla="*/ 0 w 74"/>
                  <a:gd name="T19" fmla="*/ 8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4" h="102">
                    <a:moveTo>
                      <a:pt x="0" y="8"/>
                    </a:moveTo>
                    <a:lnTo>
                      <a:pt x="0" y="0"/>
                    </a:lnTo>
                    <a:lnTo>
                      <a:pt x="74" y="0"/>
                    </a:lnTo>
                    <a:lnTo>
                      <a:pt x="74" y="8"/>
                    </a:lnTo>
                    <a:lnTo>
                      <a:pt x="42" y="8"/>
                    </a:lnTo>
                    <a:lnTo>
                      <a:pt x="42" y="102"/>
                    </a:lnTo>
                    <a:lnTo>
                      <a:pt x="32" y="102"/>
                    </a:lnTo>
                    <a:lnTo>
                      <a:pt x="32" y="8"/>
                    </a:lnTo>
                    <a:lnTo>
                      <a:pt x="0" y="8"/>
                    </a:lnTo>
                    <a:lnTo>
                      <a:pt x="0" y="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8" name="Freeform 281"/>
              <p:cNvSpPr/>
              <p:nvPr/>
            </p:nvSpPr>
            <p:spPr bwMode="auto">
              <a:xfrm>
                <a:off x="7172325" y="-1485900"/>
                <a:ext cx="298450" cy="544513"/>
              </a:xfrm>
              <a:custGeom>
                <a:avLst/>
                <a:gdLst>
                  <a:gd name="T0" fmla="*/ 0 w 188"/>
                  <a:gd name="T1" fmla="*/ 0 h 343"/>
                  <a:gd name="T2" fmla="*/ 0 w 188"/>
                  <a:gd name="T3" fmla="*/ 343 h 343"/>
                  <a:gd name="T4" fmla="*/ 188 w 188"/>
                  <a:gd name="T5" fmla="*/ 0 h 343"/>
                  <a:gd name="T6" fmla="*/ 0 w 188"/>
                  <a:gd name="T7" fmla="*/ 0 h 343"/>
                  <a:gd name="T8" fmla="*/ 0 w 188"/>
                  <a:gd name="T9" fmla="*/ 0 h 343"/>
                </a:gdLst>
                <a:ahLst/>
                <a:cxnLst>
                  <a:cxn ang="0">
                    <a:pos x="T0" y="T1"/>
                  </a:cxn>
                  <a:cxn ang="0">
                    <a:pos x="T2" y="T3"/>
                  </a:cxn>
                  <a:cxn ang="0">
                    <a:pos x="T4" y="T5"/>
                  </a:cxn>
                  <a:cxn ang="0">
                    <a:pos x="T6" y="T7"/>
                  </a:cxn>
                  <a:cxn ang="0">
                    <a:pos x="T8" y="T9"/>
                  </a:cxn>
                </a:cxnLst>
                <a:rect l="0" t="0" r="r" b="b"/>
                <a:pathLst>
                  <a:path w="188" h="343">
                    <a:moveTo>
                      <a:pt x="0" y="0"/>
                    </a:moveTo>
                    <a:lnTo>
                      <a:pt x="0" y="343"/>
                    </a:lnTo>
                    <a:lnTo>
                      <a:pt x="188"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9" name="Freeform 282"/>
              <p:cNvSpPr/>
              <p:nvPr/>
            </p:nvSpPr>
            <p:spPr bwMode="auto">
              <a:xfrm>
                <a:off x="7305675" y="-1446213"/>
                <a:ext cx="425450" cy="504825"/>
              </a:xfrm>
              <a:custGeom>
                <a:avLst/>
                <a:gdLst>
                  <a:gd name="T0" fmla="*/ 157 w 268"/>
                  <a:gd name="T1" fmla="*/ 0 h 318"/>
                  <a:gd name="T2" fmla="*/ 105 w 268"/>
                  <a:gd name="T3" fmla="*/ 93 h 318"/>
                  <a:gd name="T4" fmla="*/ 146 w 268"/>
                  <a:gd name="T5" fmla="*/ 151 h 318"/>
                  <a:gd name="T6" fmla="*/ 61 w 268"/>
                  <a:gd name="T7" fmla="*/ 176 h 318"/>
                  <a:gd name="T8" fmla="*/ 0 w 268"/>
                  <a:gd name="T9" fmla="*/ 283 h 318"/>
                  <a:gd name="T10" fmla="*/ 119 w 268"/>
                  <a:gd name="T11" fmla="*/ 241 h 318"/>
                  <a:gd name="T12" fmla="*/ 173 w 268"/>
                  <a:gd name="T13" fmla="*/ 318 h 318"/>
                  <a:gd name="T14" fmla="*/ 164 w 268"/>
                  <a:gd name="T15" fmla="*/ 227 h 318"/>
                  <a:gd name="T16" fmla="*/ 268 w 268"/>
                  <a:gd name="T17" fmla="*/ 191 h 318"/>
                  <a:gd name="T18" fmla="*/ 157 w 268"/>
                  <a:gd name="T19" fmla="*/ 0 h 318"/>
                  <a:gd name="T20" fmla="*/ 157 w 268"/>
                  <a:gd name="T21" fmla="*/ 0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8" h="318">
                    <a:moveTo>
                      <a:pt x="157" y="0"/>
                    </a:moveTo>
                    <a:lnTo>
                      <a:pt x="105" y="93"/>
                    </a:lnTo>
                    <a:lnTo>
                      <a:pt x="146" y="151"/>
                    </a:lnTo>
                    <a:lnTo>
                      <a:pt x="61" y="176"/>
                    </a:lnTo>
                    <a:lnTo>
                      <a:pt x="0" y="283"/>
                    </a:lnTo>
                    <a:lnTo>
                      <a:pt x="119" y="241"/>
                    </a:lnTo>
                    <a:lnTo>
                      <a:pt x="173" y="318"/>
                    </a:lnTo>
                    <a:lnTo>
                      <a:pt x="164" y="227"/>
                    </a:lnTo>
                    <a:lnTo>
                      <a:pt x="268" y="191"/>
                    </a:lnTo>
                    <a:lnTo>
                      <a:pt x="157" y="0"/>
                    </a:lnTo>
                    <a:lnTo>
                      <a:pt x="157"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sp>
        <p:nvSpPr>
          <p:cNvPr id="81" name="KSO_Shape"/>
          <p:cNvSpPr/>
          <p:nvPr/>
        </p:nvSpPr>
        <p:spPr>
          <a:xfrm>
            <a:off x="2129680" y="1949951"/>
            <a:ext cx="862191" cy="803275"/>
          </a:xfrm>
          <a:custGeom>
            <a:avLst/>
            <a:gdLst/>
            <a:ahLst/>
            <a:cxnLst/>
            <a:rect l="l" t="t" r="r" b="b"/>
            <a:pathLst>
              <a:path w="969654" h="903534">
                <a:moveTo>
                  <a:pt x="813088" y="487443"/>
                </a:moveTo>
                <a:cubicBezTo>
                  <a:pt x="793206" y="487443"/>
                  <a:pt x="777088" y="503561"/>
                  <a:pt x="777088" y="523443"/>
                </a:cubicBezTo>
                <a:cubicBezTo>
                  <a:pt x="777088" y="543325"/>
                  <a:pt x="793206" y="559443"/>
                  <a:pt x="813088" y="559443"/>
                </a:cubicBezTo>
                <a:cubicBezTo>
                  <a:pt x="832970" y="559443"/>
                  <a:pt x="849088" y="543325"/>
                  <a:pt x="849088" y="523443"/>
                </a:cubicBezTo>
                <a:cubicBezTo>
                  <a:pt x="849088" y="503561"/>
                  <a:pt x="832970" y="487443"/>
                  <a:pt x="813088" y="487443"/>
                </a:cubicBezTo>
                <a:close/>
                <a:moveTo>
                  <a:pt x="606961" y="487443"/>
                </a:moveTo>
                <a:cubicBezTo>
                  <a:pt x="587079" y="487443"/>
                  <a:pt x="570961" y="503561"/>
                  <a:pt x="570961" y="523443"/>
                </a:cubicBezTo>
                <a:cubicBezTo>
                  <a:pt x="570961" y="543325"/>
                  <a:pt x="587079" y="559443"/>
                  <a:pt x="606961" y="559443"/>
                </a:cubicBezTo>
                <a:cubicBezTo>
                  <a:pt x="626843" y="559443"/>
                  <a:pt x="642961" y="543325"/>
                  <a:pt x="642961" y="523443"/>
                </a:cubicBezTo>
                <a:cubicBezTo>
                  <a:pt x="642961" y="503561"/>
                  <a:pt x="626843" y="487443"/>
                  <a:pt x="606961" y="487443"/>
                </a:cubicBezTo>
                <a:close/>
                <a:moveTo>
                  <a:pt x="691345" y="336511"/>
                </a:moveTo>
                <a:cubicBezTo>
                  <a:pt x="769490" y="335080"/>
                  <a:pt x="847112" y="364668"/>
                  <a:pt x="901758" y="422110"/>
                </a:cubicBezTo>
                <a:cubicBezTo>
                  <a:pt x="999759" y="525126"/>
                  <a:pt x="990612" y="681640"/>
                  <a:pt x="881173" y="774306"/>
                </a:cubicBezTo>
                <a:lnTo>
                  <a:pt x="905846" y="903534"/>
                </a:lnTo>
                <a:lnTo>
                  <a:pt x="792422" y="824563"/>
                </a:lnTo>
                <a:cubicBezTo>
                  <a:pt x="666952" y="867914"/>
                  <a:pt x="525982" y="820668"/>
                  <a:pt x="459770" y="713074"/>
                </a:cubicBezTo>
                <a:cubicBezTo>
                  <a:pt x="386891" y="594648"/>
                  <a:pt x="429055" y="444146"/>
                  <a:pt x="554971" y="373268"/>
                </a:cubicBezTo>
                <a:cubicBezTo>
                  <a:pt x="597384" y="349394"/>
                  <a:pt x="644458" y="337369"/>
                  <a:pt x="691345" y="336511"/>
                </a:cubicBezTo>
                <a:close/>
                <a:moveTo>
                  <a:pt x="547874" y="187267"/>
                </a:moveTo>
                <a:cubicBezTo>
                  <a:pt x="518051" y="187267"/>
                  <a:pt x="493874" y="211444"/>
                  <a:pt x="493874" y="241267"/>
                </a:cubicBezTo>
                <a:cubicBezTo>
                  <a:pt x="493874" y="271090"/>
                  <a:pt x="518051" y="295267"/>
                  <a:pt x="547874" y="295267"/>
                </a:cubicBezTo>
                <a:cubicBezTo>
                  <a:pt x="577697" y="295267"/>
                  <a:pt x="601874" y="271090"/>
                  <a:pt x="601874" y="241267"/>
                </a:cubicBezTo>
                <a:cubicBezTo>
                  <a:pt x="601874" y="211444"/>
                  <a:pt x="577697" y="187267"/>
                  <a:pt x="547874" y="187267"/>
                </a:cubicBezTo>
                <a:close/>
                <a:moveTo>
                  <a:pt x="294449" y="187267"/>
                </a:moveTo>
                <a:cubicBezTo>
                  <a:pt x="264626" y="187267"/>
                  <a:pt x="240449" y="211444"/>
                  <a:pt x="240449" y="241267"/>
                </a:cubicBezTo>
                <a:cubicBezTo>
                  <a:pt x="240449" y="271090"/>
                  <a:pt x="264626" y="295267"/>
                  <a:pt x="294449" y="295267"/>
                </a:cubicBezTo>
                <a:cubicBezTo>
                  <a:pt x="324272" y="295267"/>
                  <a:pt x="348449" y="271090"/>
                  <a:pt x="348449" y="241267"/>
                </a:cubicBezTo>
                <a:cubicBezTo>
                  <a:pt x="348449" y="211444"/>
                  <a:pt x="324272" y="187267"/>
                  <a:pt x="294449" y="187267"/>
                </a:cubicBezTo>
                <a:close/>
                <a:moveTo>
                  <a:pt x="408549" y="168"/>
                </a:moveTo>
                <a:cubicBezTo>
                  <a:pt x="456533" y="-1113"/>
                  <a:pt x="505397" y="4870"/>
                  <a:pt x="553141" y="18800"/>
                </a:cubicBezTo>
                <a:cubicBezTo>
                  <a:pt x="730896" y="70663"/>
                  <a:pt x="843952" y="217556"/>
                  <a:pt x="840274" y="375462"/>
                </a:cubicBezTo>
                <a:cubicBezTo>
                  <a:pt x="754752" y="310337"/>
                  <a:pt x="632797" y="302687"/>
                  <a:pt x="535419" y="357502"/>
                </a:cubicBezTo>
                <a:cubicBezTo>
                  <a:pt x="409503" y="428380"/>
                  <a:pt x="367339" y="578882"/>
                  <a:pt x="440218" y="697308"/>
                </a:cubicBezTo>
                <a:cubicBezTo>
                  <a:pt x="450352" y="713775"/>
                  <a:pt x="462237" y="728829"/>
                  <a:pt x="478397" y="739559"/>
                </a:cubicBezTo>
                <a:cubicBezTo>
                  <a:pt x="442192" y="745523"/>
                  <a:pt x="404623" y="745773"/>
                  <a:pt x="366675" y="741395"/>
                </a:cubicBezTo>
                <a:lnTo>
                  <a:pt x="245711" y="837584"/>
                </a:lnTo>
                <a:lnTo>
                  <a:pt x="214226" y="696474"/>
                </a:lnTo>
                <a:cubicBezTo>
                  <a:pt x="11680" y="595442"/>
                  <a:pt x="-59861" y="368389"/>
                  <a:pt x="54436" y="189343"/>
                </a:cubicBezTo>
                <a:cubicBezTo>
                  <a:pt x="128564" y="73222"/>
                  <a:pt x="264598" y="4010"/>
                  <a:pt x="408549" y="168"/>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a:solidFill>
                <a:srgbClr val="FFFFFF"/>
              </a:solidFill>
            </a:endParaRPr>
          </a:p>
        </p:txBody>
      </p:sp>
      <p:sp>
        <p:nvSpPr>
          <p:cNvPr id="82" name="KSO_Shape"/>
          <p:cNvSpPr/>
          <p:nvPr/>
        </p:nvSpPr>
        <p:spPr>
          <a:xfrm>
            <a:off x="9164526" y="1978526"/>
            <a:ext cx="952500" cy="774700"/>
          </a:xfrm>
          <a:custGeom>
            <a:avLst/>
            <a:gdLst/>
            <a:ahLst/>
            <a:cxnLst/>
            <a:rect l="l" t="t" r="r" b="b"/>
            <a:pathLst>
              <a:path w="684048" h="556307">
                <a:moveTo>
                  <a:pt x="222901" y="383453"/>
                </a:moveTo>
                <a:cubicBezTo>
                  <a:pt x="218315" y="383977"/>
                  <a:pt x="213613" y="385281"/>
                  <a:pt x="209039" y="387420"/>
                </a:cubicBezTo>
                <a:cubicBezTo>
                  <a:pt x="190739" y="395979"/>
                  <a:pt x="181407" y="414680"/>
                  <a:pt x="188193" y="429191"/>
                </a:cubicBezTo>
                <a:cubicBezTo>
                  <a:pt x="194980" y="443702"/>
                  <a:pt x="215317" y="448527"/>
                  <a:pt x="233616" y="439969"/>
                </a:cubicBezTo>
                <a:cubicBezTo>
                  <a:pt x="251915" y="431410"/>
                  <a:pt x="261248" y="412709"/>
                  <a:pt x="254461" y="398198"/>
                </a:cubicBezTo>
                <a:cubicBezTo>
                  <a:pt x="249371" y="387315"/>
                  <a:pt x="236659" y="381879"/>
                  <a:pt x="222901" y="383453"/>
                </a:cubicBezTo>
                <a:close/>
                <a:moveTo>
                  <a:pt x="284035" y="369073"/>
                </a:moveTo>
                <a:cubicBezTo>
                  <a:pt x="281538" y="368297"/>
                  <a:pt x="278657" y="368441"/>
                  <a:pt x="275985" y="369691"/>
                </a:cubicBezTo>
                <a:cubicBezTo>
                  <a:pt x="270641" y="372190"/>
                  <a:pt x="268154" y="378164"/>
                  <a:pt x="270432" y="383034"/>
                </a:cubicBezTo>
                <a:cubicBezTo>
                  <a:pt x="272710" y="387904"/>
                  <a:pt x="278888" y="389825"/>
                  <a:pt x="284233" y="387325"/>
                </a:cubicBezTo>
                <a:cubicBezTo>
                  <a:pt x="289577" y="384826"/>
                  <a:pt x="292063" y="378852"/>
                  <a:pt x="289785" y="373982"/>
                </a:cubicBezTo>
                <a:cubicBezTo>
                  <a:pt x="288647" y="371547"/>
                  <a:pt x="286533" y="369850"/>
                  <a:pt x="284035" y="369073"/>
                </a:cubicBezTo>
                <a:close/>
                <a:moveTo>
                  <a:pt x="266604" y="297070"/>
                </a:moveTo>
                <a:cubicBezTo>
                  <a:pt x="319078" y="300338"/>
                  <a:pt x="362309" y="335548"/>
                  <a:pt x="367763" y="383070"/>
                </a:cubicBezTo>
                <a:cubicBezTo>
                  <a:pt x="373996" y="437381"/>
                  <a:pt x="328527" y="487207"/>
                  <a:pt x="266205" y="494360"/>
                </a:cubicBezTo>
                <a:cubicBezTo>
                  <a:pt x="203883" y="501513"/>
                  <a:pt x="148308" y="463284"/>
                  <a:pt x="142074" y="408972"/>
                </a:cubicBezTo>
                <a:cubicBezTo>
                  <a:pt x="135841" y="354661"/>
                  <a:pt x="181310" y="304835"/>
                  <a:pt x="243632" y="297682"/>
                </a:cubicBezTo>
                <a:cubicBezTo>
                  <a:pt x="251423" y="296788"/>
                  <a:pt x="259108" y="296603"/>
                  <a:pt x="266604" y="297070"/>
                </a:cubicBezTo>
                <a:close/>
                <a:moveTo>
                  <a:pt x="297042" y="252387"/>
                </a:moveTo>
                <a:cubicBezTo>
                  <a:pt x="283618" y="252176"/>
                  <a:pt x="269820" y="252839"/>
                  <a:pt x="255793" y="254449"/>
                </a:cubicBezTo>
                <a:cubicBezTo>
                  <a:pt x="143583" y="267328"/>
                  <a:pt x="59288" y="335880"/>
                  <a:pt x="67516" y="407566"/>
                </a:cubicBezTo>
                <a:cubicBezTo>
                  <a:pt x="75743" y="479252"/>
                  <a:pt x="173377" y="526925"/>
                  <a:pt x="285587" y="514046"/>
                </a:cubicBezTo>
                <a:cubicBezTo>
                  <a:pt x="397797" y="501168"/>
                  <a:pt x="482091" y="432615"/>
                  <a:pt x="473864" y="360929"/>
                </a:cubicBezTo>
                <a:cubicBezTo>
                  <a:pt x="466665" y="298204"/>
                  <a:pt x="391015" y="253864"/>
                  <a:pt x="297042" y="252387"/>
                </a:cubicBezTo>
                <a:close/>
                <a:moveTo>
                  <a:pt x="509416" y="97868"/>
                </a:moveTo>
                <a:cubicBezTo>
                  <a:pt x="544841" y="99182"/>
                  <a:pt x="588107" y="127580"/>
                  <a:pt x="590257" y="183051"/>
                </a:cubicBezTo>
                <a:cubicBezTo>
                  <a:pt x="592352" y="199448"/>
                  <a:pt x="588214" y="215684"/>
                  <a:pt x="579852" y="229407"/>
                </a:cubicBezTo>
                <a:lnTo>
                  <a:pt x="580228" y="229581"/>
                </a:lnTo>
                <a:cubicBezTo>
                  <a:pt x="580244" y="229743"/>
                  <a:pt x="580186" y="229872"/>
                  <a:pt x="580126" y="230000"/>
                </a:cubicBezTo>
                <a:lnTo>
                  <a:pt x="578707" y="232024"/>
                </a:lnTo>
                <a:cubicBezTo>
                  <a:pt x="578590" y="232839"/>
                  <a:pt x="578192" y="233485"/>
                  <a:pt x="577787" y="234126"/>
                </a:cubicBezTo>
                <a:lnTo>
                  <a:pt x="577385" y="233908"/>
                </a:lnTo>
                <a:cubicBezTo>
                  <a:pt x="572286" y="241165"/>
                  <a:pt x="563167" y="244302"/>
                  <a:pt x="554750" y="241632"/>
                </a:cubicBezTo>
                <a:lnTo>
                  <a:pt x="548315" y="238643"/>
                </a:lnTo>
                <a:cubicBezTo>
                  <a:pt x="539522" y="233101"/>
                  <a:pt x="536249" y="221620"/>
                  <a:pt x="540834" y="211750"/>
                </a:cubicBezTo>
                <a:lnTo>
                  <a:pt x="541088" y="211402"/>
                </a:lnTo>
                <a:lnTo>
                  <a:pt x="541243" y="211474"/>
                </a:lnTo>
                <a:cubicBezTo>
                  <a:pt x="549302" y="193084"/>
                  <a:pt x="546794" y="175359"/>
                  <a:pt x="541863" y="165391"/>
                </a:cubicBezTo>
                <a:cubicBezTo>
                  <a:pt x="534763" y="151042"/>
                  <a:pt x="514479" y="135118"/>
                  <a:pt x="480142" y="145181"/>
                </a:cubicBezTo>
                <a:lnTo>
                  <a:pt x="480025" y="144483"/>
                </a:lnTo>
                <a:cubicBezTo>
                  <a:pt x="471706" y="144624"/>
                  <a:pt x="464282" y="140887"/>
                  <a:pt x="461009" y="134412"/>
                </a:cubicBezTo>
                <a:lnTo>
                  <a:pt x="458966" y="128175"/>
                </a:lnTo>
                <a:cubicBezTo>
                  <a:pt x="457496" y="119354"/>
                  <a:pt x="463572" y="110158"/>
                  <a:pt x="473636" y="106144"/>
                </a:cubicBezTo>
                <a:lnTo>
                  <a:pt x="473571" y="105761"/>
                </a:lnTo>
                <a:cubicBezTo>
                  <a:pt x="485121" y="99922"/>
                  <a:pt x="497817" y="97438"/>
                  <a:pt x="509416" y="97868"/>
                </a:cubicBezTo>
                <a:close/>
                <a:moveTo>
                  <a:pt x="286518" y="82088"/>
                </a:moveTo>
                <a:cubicBezTo>
                  <a:pt x="376738" y="91976"/>
                  <a:pt x="317665" y="163994"/>
                  <a:pt x="337363" y="184000"/>
                </a:cubicBezTo>
                <a:cubicBezTo>
                  <a:pt x="387081" y="179119"/>
                  <a:pt x="437510" y="146098"/>
                  <a:pt x="486517" y="169358"/>
                </a:cubicBezTo>
                <a:cubicBezTo>
                  <a:pt x="533076" y="203014"/>
                  <a:pt x="494312" y="233925"/>
                  <a:pt x="501054" y="264835"/>
                </a:cubicBezTo>
                <a:cubicBezTo>
                  <a:pt x="649340" y="323962"/>
                  <a:pt x="585744" y="409170"/>
                  <a:pt x="562675" y="436725"/>
                </a:cubicBezTo>
                <a:cubicBezTo>
                  <a:pt x="354965" y="648778"/>
                  <a:pt x="45454" y="533772"/>
                  <a:pt x="10807" y="435328"/>
                </a:cubicBezTo>
                <a:cubicBezTo>
                  <a:pt x="-41075" y="330306"/>
                  <a:pt x="100878" y="89491"/>
                  <a:pt x="286518" y="82088"/>
                </a:cubicBezTo>
                <a:close/>
                <a:moveTo>
                  <a:pt x="489068" y="0"/>
                </a:moveTo>
                <a:cubicBezTo>
                  <a:pt x="596753" y="0"/>
                  <a:pt x="684048" y="87296"/>
                  <a:pt x="684048" y="194980"/>
                </a:cubicBezTo>
                <a:cubicBezTo>
                  <a:pt x="684048" y="216847"/>
                  <a:pt x="680448" y="237874"/>
                  <a:pt x="672966" y="257215"/>
                </a:cubicBezTo>
                <a:lnTo>
                  <a:pt x="672379" y="257003"/>
                </a:lnTo>
                <a:cubicBezTo>
                  <a:pt x="668967" y="265617"/>
                  <a:pt x="657523" y="269364"/>
                  <a:pt x="645725" y="265916"/>
                </a:cubicBezTo>
                <a:lnTo>
                  <a:pt x="637884" y="262819"/>
                </a:lnTo>
                <a:cubicBezTo>
                  <a:pt x="627530" y="257587"/>
                  <a:pt x="621785" y="247890"/>
                  <a:pt x="624308" y="239644"/>
                </a:cubicBezTo>
                <a:lnTo>
                  <a:pt x="623975" y="239524"/>
                </a:lnTo>
                <a:cubicBezTo>
                  <a:pt x="629260" y="225659"/>
                  <a:pt x="631774" y="210613"/>
                  <a:pt x="631774" y="194980"/>
                </a:cubicBezTo>
                <a:cubicBezTo>
                  <a:pt x="631774" y="116165"/>
                  <a:pt x="567883" y="52274"/>
                  <a:pt x="489068" y="52274"/>
                </a:cubicBezTo>
                <a:lnTo>
                  <a:pt x="469942" y="54202"/>
                </a:lnTo>
                <a:lnTo>
                  <a:pt x="469951" y="54239"/>
                </a:lnTo>
                <a:cubicBezTo>
                  <a:pt x="469861" y="54366"/>
                  <a:pt x="469744" y="54397"/>
                  <a:pt x="469627" y="54427"/>
                </a:cubicBezTo>
                <a:cubicBezTo>
                  <a:pt x="460634" y="56697"/>
                  <a:pt x="450861" y="49439"/>
                  <a:pt x="446718" y="37636"/>
                </a:cubicBezTo>
                <a:lnTo>
                  <a:pt x="444619" y="29323"/>
                </a:lnTo>
                <a:cubicBezTo>
                  <a:pt x="442667" y="16995"/>
                  <a:pt x="447797" y="5987"/>
                  <a:pt x="456757" y="3699"/>
                </a:cubicBezTo>
                <a:lnTo>
                  <a:pt x="456661" y="3267"/>
                </a:lnTo>
                <a:cubicBezTo>
                  <a:pt x="467135" y="923"/>
                  <a:pt x="477994" y="0"/>
                  <a:pt x="48906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a:solidFill>
                <a:srgbClr val="FFFFFF"/>
              </a:solidFill>
            </a:endParaRPr>
          </a:p>
        </p:txBody>
      </p:sp>
      <p:sp>
        <p:nvSpPr>
          <p:cNvPr id="83" name="KSO_Shape"/>
          <p:cNvSpPr/>
          <p:nvPr/>
        </p:nvSpPr>
        <p:spPr>
          <a:xfrm>
            <a:off x="5689949" y="1949951"/>
            <a:ext cx="776499" cy="803275"/>
          </a:xfrm>
          <a:custGeom>
            <a:avLst/>
            <a:gdLst/>
            <a:ahLst/>
            <a:cxnLst/>
            <a:rect l="l" t="t" r="r" b="b"/>
            <a:pathLst>
              <a:path w="1119349" h="1157433">
                <a:moveTo>
                  <a:pt x="135620" y="818456"/>
                </a:moveTo>
                <a:cubicBezTo>
                  <a:pt x="71450" y="948523"/>
                  <a:pt x="57484" y="1054732"/>
                  <a:pt x="108323" y="1103729"/>
                </a:cubicBezTo>
                <a:cubicBezTo>
                  <a:pt x="164989" y="1158341"/>
                  <a:pt x="289713" y="1129874"/>
                  <a:pt x="437069" y="1040437"/>
                </a:cubicBezTo>
                <a:cubicBezTo>
                  <a:pt x="307239" y="1007168"/>
                  <a:pt x="198946" y="926245"/>
                  <a:pt x="135620" y="818456"/>
                </a:cubicBezTo>
                <a:close/>
                <a:moveTo>
                  <a:pt x="582086" y="345816"/>
                </a:moveTo>
                <a:cubicBezTo>
                  <a:pt x="490772" y="345817"/>
                  <a:pt x="434615" y="407693"/>
                  <a:pt x="413811" y="495363"/>
                </a:cubicBezTo>
                <a:lnTo>
                  <a:pt x="750361" y="495364"/>
                </a:lnTo>
                <a:cubicBezTo>
                  <a:pt x="729557" y="407692"/>
                  <a:pt x="673401" y="345816"/>
                  <a:pt x="582086" y="345816"/>
                </a:cubicBezTo>
                <a:close/>
                <a:moveTo>
                  <a:pt x="954622" y="129"/>
                </a:moveTo>
                <a:cubicBezTo>
                  <a:pt x="1007406" y="-1466"/>
                  <a:pt x="1051113" y="11645"/>
                  <a:pt x="1081775" y="41196"/>
                </a:cubicBezTo>
                <a:cubicBezTo>
                  <a:pt x="1101805" y="60500"/>
                  <a:pt x="1115030" y="85625"/>
                  <a:pt x="1119349" y="116033"/>
                </a:cubicBezTo>
                <a:cubicBezTo>
                  <a:pt x="1112931" y="103633"/>
                  <a:pt x="1104158" y="92219"/>
                  <a:pt x="1093494" y="81508"/>
                </a:cubicBezTo>
                <a:cubicBezTo>
                  <a:pt x="1010899" y="-1451"/>
                  <a:pt x="882017" y="28786"/>
                  <a:pt x="737350" y="130602"/>
                </a:cubicBezTo>
                <a:cubicBezTo>
                  <a:pt x="943277" y="190863"/>
                  <a:pt x="1091569" y="370605"/>
                  <a:pt x="1091569" y="582598"/>
                </a:cubicBezTo>
                <a:lnTo>
                  <a:pt x="1085273" y="640757"/>
                </a:lnTo>
                <a:lnTo>
                  <a:pt x="755888" y="640756"/>
                </a:lnTo>
                <a:lnTo>
                  <a:pt x="719073" y="640757"/>
                </a:lnTo>
                <a:lnTo>
                  <a:pt x="408284" y="640757"/>
                </a:lnTo>
                <a:cubicBezTo>
                  <a:pt x="424002" y="743453"/>
                  <a:pt x="484447" y="819382"/>
                  <a:pt x="582086" y="819383"/>
                </a:cubicBezTo>
                <a:cubicBezTo>
                  <a:pt x="648673" y="819382"/>
                  <a:pt x="697960" y="784070"/>
                  <a:pt x="725617" y="727992"/>
                </a:cubicBezTo>
                <a:lnTo>
                  <a:pt x="1064773" y="727992"/>
                </a:lnTo>
                <a:cubicBezTo>
                  <a:pt x="1000780" y="921122"/>
                  <a:pt x="807116" y="1060320"/>
                  <a:pt x="578539" y="1060320"/>
                </a:cubicBezTo>
                <a:cubicBezTo>
                  <a:pt x="541437" y="1060319"/>
                  <a:pt x="505255" y="1056652"/>
                  <a:pt x="470646" y="1048435"/>
                </a:cubicBezTo>
                <a:cubicBezTo>
                  <a:pt x="288189" y="1159820"/>
                  <a:pt x="124174" y="1191927"/>
                  <a:pt x="45670" y="1116267"/>
                </a:cubicBezTo>
                <a:cubicBezTo>
                  <a:pt x="-38972" y="1034693"/>
                  <a:pt x="-2092" y="849162"/>
                  <a:pt x="124297" y="645271"/>
                </a:cubicBezTo>
                <a:cubicBezTo>
                  <a:pt x="126384" y="641564"/>
                  <a:pt x="128546" y="637931"/>
                  <a:pt x="130887" y="634433"/>
                </a:cubicBezTo>
                <a:cubicBezTo>
                  <a:pt x="140131" y="616742"/>
                  <a:pt x="151256" y="599735"/>
                  <a:pt x="163296" y="582889"/>
                </a:cubicBezTo>
                <a:cubicBezTo>
                  <a:pt x="171413" y="570408"/>
                  <a:pt x="179765" y="558285"/>
                  <a:pt x="189707" y="547372"/>
                </a:cubicBezTo>
                <a:cubicBezTo>
                  <a:pt x="207410" y="520542"/>
                  <a:pt x="227598" y="494496"/>
                  <a:pt x="249351" y="468810"/>
                </a:cubicBezTo>
                <a:cubicBezTo>
                  <a:pt x="261501" y="453873"/>
                  <a:pt x="274484" y="439223"/>
                  <a:pt x="288439" y="424719"/>
                </a:cubicBezTo>
                <a:cubicBezTo>
                  <a:pt x="304701" y="403895"/>
                  <a:pt x="322841" y="384213"/>
                  <a:pt x="341644" y="364703"/>
                </a:cubicBezTo>
                <a:cubicBezTo>
                  <a:pt x="392793" y="311630"/>
                  <a:pt x="445389" y="263415"/>
                  <a:pt x="498166" y="220924"/>
                </a:cubicBezTo>
                <a:cubicBezTo>
                  <a:pt x="310657" y="309270"/>
                  <a:pt x="183697" y="431706"/>
                  <a:pt x="65845" y="579499"/>
                </a:cubicBezTo>
                <a:cubicBezTo>
                  <a:pt x="67312" y="317087"/>
                  <a:pt x="296312" y="104878"/>
                  <a:pt x="578538" y="104878"/>
                </a:cubicBezTo>
                <a:lnTo>
                  <a:pt x="651994" y="111773"/>
                </a:lnTo>
                <a:cubicBezTo>
                  <a:pt x="764896" y="41979"/>
                  <a:pt x="871117" y="2651"/>
                  <a:pt x="954622" y="129"/>
                </a:cubicBezTo>
                <a:close/>
              </a:path>
            </a:pathLst>
          </a:custGeom>
          <a:solidFill>
            <a:schemeClr val="tx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a:solidFill>
                <a:srgbClr val="FFFFFF"/>
              </a:solidFill>
            </a:endParaRPr>
          </a:p>
        </p:txBody>
      </p:sp>
      <p:sp>
        <p:nvSpPr>
          <p:cNvPr id="3" name="文本框 2"/>
          <p:cNvSpPr txBox="1"/>
          <p:nvPr/>
        </p:nvSpPr>
        <p:spPr>
          <a:xfrm>
            <a:off x="1388483" y="3168093"/>
            <a:ext cx="2339102" cy="523220"/>
          </a:xfrm>
          <a:prstGeom prst="rect">
            <a:avLst/>
          </a:prstGeom>
          <a:noFill/>
        </p:spPr>
        <p:txBody>
          <a:bodyPr wrap="none" rtlCol="0">
            <a:spAutoFit/>
          </a:bodyPr>
          <a:lstStyle/>
          <a:p>
            <a:r>
              <a:rPr lang="zh-CN" altLang="en-US" sz="2800" b="1" dirty="0" smtClean="0"/>
              <a:t>这里输入标题</a:t>
            </a:r>
            <a:endParaRPr lang="zh-CN" altLang="en-US" sz="2800" b="1" dirty="0"/>
          </a:p>
        </p:txBody>
      </p:sp>
      <p:sp>
        <p:nvSpPr>
          <p:cNvPr id="4" name="椭圆 3"/>
          <p:cNvSpPr/>
          <p:nvPr/>
        </p:nvSpPr>
        <p:spPr>
          <a:xfrm>
            <a:off x="1968640" y="1776482"/>
            <a:ext cx="1178788" cy="117878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6" name="椭圆 85"/>
          <p:cNvSpPr/>
          <p:nvPr/>
        </p:nvSpPr>
        <p:spPr>
          <a:xfrm>
            <a:off x="5488804" y="1776482"/>
            <a:ext cx="1178788" cy="117878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7" name="椭圆 86"/>
          <p:cNvSpPr/>
          <p:nvPr/>
        </p:nvSpPr>
        <p:spPr>
          <a:xfrm>
            <a:off x="9051382" y="1776482"/>
            <a:ext cx="1178788" cy="117878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8" name="文本框 87"/>
          <p:cNvSpPr txBox="1"/>
          <p:nvPr/>
        </p:nvSpPr>
        <p:spPr>
          <a:xfrm>
            <a:off x="4908647" y="3168093"/>
            <a:ext cx="2339102" cy="523220"/>
          </a:xfrm>
          <a:prstGeom prst="rect">
            <a:avLst/>
          </a:prstGeom>
          <a:noFill/>
        </p:spPr>
        <p:txBody>
          <a:bodyPr wrap="none" rtlCol="0">
            <a:spAutoFit/>
          </a:bodyPr>
          <a:lstStyle/>
          <a:p>
            <a:r>
              <a:rPr lang="zh-CN" altLang="en-US" sz="2800" b="1" dirty="0" smtClean="0"/>
              <a:t>这里输入标题</a:t>
            </a:r>
            <a:endParaRPr lang="zh-CN" altLang="en-US" sz="2800" b="1" dirty="0"/>
          </a:p>
        </p:txBody>
      </p:sp>
      <p:sp>
        <p:nvSpPr>
          <p:cNvPr id="89" name="文本框 88"/>
          <p:cNvSpPr txBox="1"/>
          <p:nvPr/>
        </p:nvSpPr>
        <p:spPr>
          <a:xfrm>
            <a:off x="8471225" y="3168093"/>
            <a:ext cx="2339102" cy="523220"/>
          </a:xfrm>
          <a:prstGeom prst="rect">
            <a:avLst/>
          </a:prstGeom>
          <a:noFill/>
        </p:spPr>
        <p:txBody>
          <a:bodyPr wrap="none" rtlCol="0">
            <a:spAutoFit/>
          </a:bodyPr>
          <a:lstStyle/>
          <a:p>
            <a:r>
              <a:rPr lang="zh-CN" altLang="en-US" sz="2800" b="1" dirty="0" smtClean="0"/>
              <a:t>这里输入标题</a:t>
            </a:r>
            <a:endParaRPr lang="zh-CN" altLang="en-US" sz="2800" b="1" dirty="0"/>
          </a:p>
        </p:txBody>
      </p:sp>
      <p:sp>
        <p:nvSpPr>
          <p:cNvPr id="91" name="文本框 90"/>
          <p:cNvSpPr txBox="1"/>
          <p:nvPr/>
        </p:nvSpPr>
        <p:spPr>
          <a:xfrm>
            <a:off x="4806150" y="3682355"/>
            <a:ext cx="2544096" cy="2169825"/>
          </a:xfrm>
          <a:prstGeom prst="rect">
            <a:avLst/>
          </a:prstGeom>
          <a:noFill/>
        </p:spPr>
        <p:txBody>
          <a:bodyPr wrap="square" rtlCol="0">
            <a:spAutoFit/>
          </a:bodyPr>
          <a:lstStyle/>
          <a:p>
            <a:pPr>
              <a:lnSpc>
                <a:spcPct val="150000"/>
              </a:lnSpc>
            </a:pPr>
            <a:r>
              <a:rPr lang="zh-CN" altLang="en-US" dirty="0" smtClean="0"/>
              <a:t>请在这里输入文字内容请在这里输入文字内容请在这里输入文字内容请在这里输入文字内容请在这里输入文字内容</a:t>
            </a:r>
            <a:endParaRPr lang="zh-CN" altLang="en-US" dirty="0" smtClean="0"/>
          </a:p>
        </p:txBody>
      </p:sp>
      <p:sp>
        <p:nvSpPr>
          <p:cNvPr id="92" name="文本框 91"/>
          <p:cNvSpPr txBox="1"/>
          <p:nvPr/>
        </p:nvSpPr>
        <p:spPr>
          <a:xfrm>
            <a:off x="8368728" y="3682355"/>
            <a:ext cx="2544096" cy="2169825"/>
          </a:xfrm>
          <a:prstGeom prst="rect">
            <a:avLst/>
          </a:prstGeom>
          <a:noFill/>
        </p:spPr>
        <p:txBody>
          <a:bodyPr wrap="square" rtlCol="0">
            <a:spAutoFit/>
          </a:bodyPr>
          <a:lstStyle/>
          <a:p>
            <a:pPr>
              <a:lnSpc>
                <a:spcPct val="150000"/>
              </a:lnSpc>
            </a:pPr>
            <a:r>
              <a:rPr lang="zh-CN" altLang="en-US" dirty="0" smtClean="0"/>
              <a:t>请在这里输入文字内容请在这里输入文字内容请在这里输入文字内容请在这里输入文字内容请在这里输入文字内容</a:t>
            </a:r>
            <a:endParaRPr lang="zh-CN" altLang="en-US" dirty="0" smtClean="0"/>
          </a:p>
        </p:txBody>
      </p:sp>
      <p:cxnSp>
        <p:nvCxnSpPr>
          <p:cNvPr id="93" name="直接连接符 92"/>
          <p:cNvCxnSpPr/>
          <p:nvPr/>
        </p:nvCxnSpPr>
        <p:spPr>
          <a:xfrm>
            <a:off x="8375975" y="3709845"/>
            <a:ext cx="24415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直接连接符 99"/>
          <p:cNvCxnSpPr/>
          <p:nvPr/>
        </p:nvCxnSpPr>
        <p:spPr>
          <a:xfrm>
            <a:off x="4806150" y="3709845"/>
            <a:ext cx="24415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直接连接符 100"/>
          <p:cNvCxnSpPr/>
          <p:nvPr/>
        </p:nvCxnSpPr>
        <p:spPr>
          <a:xfrm>
            <a:off x="1285986" y="3709845"/>
            <a:ext cx="24415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3" name="文本框 102"/>
          <p:cNvSpPr txBox="1"/>
          <p:nvPr/>
        </p:nvSpPr>
        <p:spPr>
          <a:xfrm>
            <a:off x="1294265" y="3682355"/>
            <a:ext cx="2544096" cy="2169825"/>
          </a:xfrm>
          <a:prstGeom prst="rect">
            <a:avLst/>
          </a:prstGeom>
          <a:noFill/>
        </p:spPr>
        <p:txBody>
          <a:bodyPr wrap="square" rtlCol="0">
            <a:spAutoFit/>
          </a:bodyPr>
          <a:lstStyle/>
          <a:p>
            <a:pPr>
              <a:lnSpc>
                <a:spcPct val="150000"/>
              </a:lnSpc>
            </a:pPr>
            <a:r>
              <a:rPr lang="zh-CN" altLang="en-US" dirty="0" smtClean="0"/>
              <a:t>请在这里输入文字内容请在这里输入文字内容请在这里输入文字内容请在这里输入文字内容请在这里输入文字内容</a:t>
            </a:r>
            <a:endParaRPr lang="zh-CN" altLang="en-US" dirty="0" smtClean="0"/>
          </a:p>
        </p:txBody>
      </p:sp>
    </p:spTree>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 name="矩形 237"/>
          <p:cNvSpPr/>
          <p:nvPr/>
        </p:nvSpPr>
        <p:spPr>
          <a:xfrm>
            <a:off x="0" y="0"/>
            <a:ext cx="12192000" cy="685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34" name="组合 333"/>
          <p:cNvGrpSpPr/>
          <p:nvPr/>
        </p:nvGrpSpPr>
        <p:grpSpPr>
          <a:xfrm>
            <a:off x="-15831" y="6662057"/>
            <a:ext cx="12192000" cy="195943"/>
            <a:chOff x="23310" y="6502558"/>
            <a:chExt cx="12557484" cy="355442"/>
          </a:xfrm>
          <a:solidFill>
            <a:srgbClr val="FFC000"/>
          </a:solidFill>
        </p:grpSpPr>
        <p:sp>
          <p:nvSpPr>
            <p:cNvPr id="323" name="任意多边形 322"/>
            <p:cNvSpPr/>
            <p:nvPr/>
          </p:nvSpPr>
          <p:spPr bwMode="auto">
            <a:xfrm rot="5400000">
              <a:off x="47052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4" name="任意多边形 323"/>
            <p:cNvSpPr/>
            <p:nvPr/>
          </p:nvSpPr>
          <p:spPr bwMode="auto">
            <a:xfrm rot="5400000">
              <a:off x="1720397"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6" name="任意多边形 325"/>
            <p:cNvSpPr/>
            <p:nvPr/>
          </p:nvSpPr>
          <p:spPr bwMode="auto">
            <a:xfrm rot="5400000">
              <a:off x="2970269"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7" name="任意多边形 326"/>
            <p:cNvSpPr/>
            <p:nvPr/>
          </p:nvSpPr>
          <p:spPr bwMode="auto">
            <a:xfrm rot="5400000">
              <a:off x="4220141"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8" name="任意多边形 327"/>
            <p:cNvSpPr/>
            <p:nvPr/>
          </p:nvSpPr>
          <p:spPr bwMode="auto">
            <a:xfrm rot="5400000">
              <a:off x="549736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9" name="任意多边形 328"/>
            <p:cNvSpPr/>
            <p:nvPr/>
          </p:nvSpPr>
          <p:spPr bwMode="auto">
            <a:xfrm rot="5400000">
              <a:off x="6755090"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0" name="任意多边形 329"/>
            <p:cNvSpPr/>
            <p:nvPr/>
          </p:nvSpPr>
          <p:spPr bwMode="auto">
            <a:xfrm rot="5400000">
              <a:off x="801281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1" name="任意多边形 330"/>
            <p:cNvSpPr/>
            <p:nvPr/>
          </p:nvSpPr>
          <p:spPr bwMode="auto">
            <a:xfrm rot="5400000">
              <a:off x="9270540"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2" name="任意多边形 331"/>
            <p:cNvSpPr/>
            <p:nvPr/>
          </p:nvSpPr>
          <p:spPr bwMode="auto">
            <a:xfrm rot="5400000">
              <a:off x="1052826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3" name="任意多边形 332"/>
            <p:cNvSpPr/>
            <p:nvPr/>
          </p:nvSpPr>
          <p:spPr bwMode="auto">
            <a:xfrm rot="5400000">
              <a:off x="11778137"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grpSp>
      <p:grpSp>
        <p:nvGrpSpPr>
          <p:cNvPr id="335" name="组合 334"/>
          <p:cNvGrpSpPr/>
          <p:nvPr/>
        </p:nvGrpSpPr>
        <p:grpSpPr>
          <a:xfrm flipV="1">
            <a:off x="-15831" y="0"/>
            <a:ext cx="12192000" cy="195943"/>
            <a:chOff x="23310" y="6502558"/>
            <a:chExt cx="12557484" cy="355442"/>
          </a:xfrm>
          <a:solidFill>
            <a:srgbClr val="FFC000"/>
          </a:solidFill>
        </p:grpSpPr>
        <p:sp>
          <p:nvSpPr>
            <p:cNvPr id="336" name="任意多边形 335"/>
            <p:cNvSpPr/>
            <p:nvPr/>
          </p:nvSpPr>
          <p:spPr bwMode="auto">
            <a:xfrm rot="5400000">
              <a:off x="47052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7" name="任意多边形 336"/>
            <p:cNvSpPr/>
            <p:nvPr/>
          </p:nvSpPr>
          <p:spPr bwMode="auto">
            <a:xfrm rot="5400000">
              <a:off x="1720397"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8" name="任意多边形 337"/>
            <p:cNvSpPr/>
            <p:nvPr/>
          </p:nvSpPr>
          <p:spPr bwMode="auto">
            <a:xfrm rot="5400000">
              <a:off x="2970269"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9" name="任意多边形 338"/>
            <p:cNvSpPr/>
            <p:nvPr/>
          </p:nvSpPr>
          <p:spPr bwMode="auto">
            <a:xfrm rot="5400000">
              <a:off x="4220141"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40" name="任意多边形 339"/>
            <p:cNvSpPr/>
            <p:nvPr/>
          </p:nvSpPr>
          <p:spPr bwMode="auto">
            <a:xfrm rot="5400000">
              <a:off x="549736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41" name="任意多边形 340"/>
            <p:cNvSpPr/>
            <p:nvPr/>
          </p:nvSpPr>
          <p:spPr bwMode="auto">
            <a:xfrm rot="5400000">
              <a:off x="6755090"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42" name="任意多边形 341"/>
            <p:cNvSpPr/>
            <p:nvPr/>
          </p:nvSpPr>
          <p:spPr bwMode="auto">
            <a:xfrm rot="5400000">
              <a:off x="801281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43" name="任意多边形 342"/>
            <p:cNvSpPr/>
            <p:nvPr/>
          </p:nvSpPr>
          <p:spPr bwMode="auto">
            <a:xfrm rot="5400000">
              <a:off x="9270540"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44" name="任意多边形 343"/>
            <p:cNvSpPr/>
            <p:nvPr/>
          </p:nvSpPr>
          <p:spPr bwMode="auto">
            <a:xfrm rot="5400000">
              <a:off x="1052826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45" name="任意多边形 344"/>
            <p:cNvSpPr/>
            <p:nvPr/>
          </p:nvSpPr>
          <p:spPr bwMode="auto">
            <a:xfrm rot="5400000">
              <a:off x="11778137"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grpSp>
      <p:sp>
        <p:nvSpPr>
          <p:cNvPr id="6" name="文本框 5"/>
          <p:cNvSpPr txBox="1"/>
          <p:nvPr/>
        </p:nvSpPr>
        <p:spPr>
          <a:xfrm>
            <a:off x="6349457" y="3131083"/>
            <a:ext cx="4716356" cy="584775"/>
          </a:xfrm>
          <a:prstGeom prst="rect">
            <a:avLst/>
          </a:prstGeom>
          <a:noFill/>
        </p:spPr>
        <p:txBody>
          <a:bodyPr wrap="none" rtlCol="0">
            <a:spAutoFit/>
          </a:bodyPr>
          <a:lstStyle/>
          <a:p>
            <a:r>
              <a:rPr lang="zh-CN" altLang="en-US" sz="3200" b="1" dirty="0"/>
              <a:t>请</a:t>
            </a:r>
            <a:r>
              <a:rPr lang="zh-CN" altLang="en-US" sz="3200" b="1" dirty="0" smtClean="0"/>
              <a:t>在这里输入目录标题三</a:t>
            </a:r>
            <a:endParaRPr lang="zh-CN" altLang="en-US" sz="3200" b="1" dirty="0"/>
          </a:p>
        </p:txBody>
      </p:sp>
      <p:cxnSp>
        <p:nvCxnSpPr>
          <p:cNvPr id="113" name="直接连接符 112"/>
          <p:cNvCxnSpPr/>
          <p:nvPr/>
        </p:nvCxnSpPr>
        <p:spPr>
          <a:xfrm>
            <a:off x="5687693" y="407051"/>
            <a:ext cx="0" cy="61531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43" name="Freeform 225"/>
          <p:cNvSpPr/>
          <p:nvPr/>
        </p:nvSpPr>
        <p:spPr bwMode="auto">
          <a:xfrm rot="5400000">
            <a:off x="1287983" y="2828171"/>
            <a:ext cx="1498600" cy="1296169"/>
          </a:xfrm>
          <a:custGeom>
            <a:avLst/>
            <a:gdLst>
              <a:gd name="T0" fmla="*/ 122 w 496"/>
              <a:gd name="T1" fmla="*/ 429 h 429"/>
              <a:gd name="T2" fmla="*/ 0 w 496"/>
              <a:gd name="T3" fmla="*/ 213 h 429"/>
              <a:gd name="T4" fmla="*/ 122 w 496"/>
              <a:gd name="T5" fmla="*/ 0 h 429"/>
              <a:gd name="T6" fmla="*/ 371 w 496"/>
              <a:gd name="T7" fmla="*/ 0 h 429"/>
              <a:gd name="T8" fmla="*/ 496 w 496"/>
              <a:gd name="T9" fmla="*/ 213 h 429"/>
              <a:gd name="T10" fmla="*/ 371 w 496"/>
              <a:gd name="T11" fmla="*/ 429 h 429"/>
              <a:gd name="T12" fmla="*/ 122 w 496"/>
              <a:gd name="T13" fmla="*/ 429 h 429"/>
            </a:gdLst>
            <a:ahLst/>
            <a:cxnLst>
              <a:cxn ang="0">
                <a:pos x="T0" y="T1"/>
              </a:cxn>
              <a:cxn ang="0">
                <a:pos x="T2" y="T3"/>
              </a:cxn>
              <a:cxn ang="0">
                <a:pos x="T4" y="T5"/>
              </a:cxn>
              <a:cxn ang="0">
                <a:pos x="T6" y="T7"/>
              </a:cxn>
              <a:cxn ang="0">
                <a:pos x="T8" y="T9"/>
              </a:cxn>
              <a:cxn ang="0">
                <a:pos x="T10" y="T11"/>
              </a:cxn>
              <a:cxn ang="0">
                <a:pos x="T12" y="T13"/>
              </a:cxn>
            </a:cxnLst>
            <a:rect l="0" t="0" r="r" b="b"/>
            <a:pathLst>
              <a:path w="496" h="429">
                <a:moveTo>
                  <a:pt x="122" y="429"/>
                </a:moveTo>
                <a:lnTo>
                  <a:pt x="0" y="213"/>
                </a:lnTo>
                <a:lnTo>
                  <a:pt x="122" y="0"/>
                </a:lnTo>
                <a:lnTo>
                  <a:pt x="371" y="0"/>
                </a:lnTo>
                <a:lnTo>
                  <a:pt x="496" y="213"/>
                </a:lnTo>
                <a:lnTo>
                  <a:pt x="371" y="429"/>
                </a:lnTo>
                <a:lnTo>
                  <a:pt x="122" y="429"/>
                </a:lnTo>
                <a:close/>
              </a:path>
            </a:pathLst>
          </a:custGeom>
          <a:solidFill>
            <a:schemeClr val="tx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lstStyle/>
          <a:p>
            <a:endParaRPr lang="zh-CN" altLang="en-US"/>
          </a:p>
        </p:txBody>
      </p:sp>
      <p:grpSp>
        <p:nvGrpSpPr>
          <p:cNvPr id="320" name="组合 319"/>
          <p:cNvGrpSpPr/>
          <p:nvPr/>
        </p:nvGrpSpPr>
        <p:grpSpPr>
          <a:xfrm>
            <a:off x="1636440" y="2950907"/>
            <a:ext cx="839788" cy="944563"/>
            <a:chOff x="6997700" y="-1485900"/>
            <a:chExt cx="839788" cy="944563"/>
          </a:xfrm>
          <a:solidFill>
            <a:srgbClr val="FCCF18"/>
          </a:solidFill>
        </p:grpSpPr>
        <p:sp>
          <p:nvSpPr>
            <p:cNvPr id="266" name="Freeform 229"/>
            <p:cNvSpPr>
              <a:spLocks noEditPoints="1"/>
            </p:cNvSpPr>
            <p:nvPr/>
          </p:nvSpPr>
          <p:spPr bwMode="auto">
            <a:xfrm>
              <a:off x="699770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35 w 48"/>
                <a:gd name="T21" fmla="*/ 27 h 48"/>
                <a:gd name="T22" fmla="*/ 48 w 48"/>
                <a:gd name="T23" fmla="*/ 48 h 48"/>
                <a:gd name="T24" fmla="*/ 46 w 48"/>
                <a:gd name="T25" fmla="*/ 48 h 48"/>
                <a:gd name="T26" fmla="*/ 33 w 48"/>
                <a:gd name="T27" fmla="*/ 27 h 48"/>
                <a:gd name="T28" fmla="*/ 2 w 48"/>
                <a:gd name="T29" fmla="*/ 27 h 48"/>
                <a:gd name="T30" fmla="*/ 2 w 48"/>
                <a:gd name="T31" fmla="*/ 48 h 48"/>
                <a:gd name="T32" fmla="*/ 0 w 48"/>
                <a:gd name="T33" fmla="*/ 48 h 48"/>
                <a:gd name="T34" fmla="*/ 0 w 48"/>
                <a:gd name="T35" fmla="*/ 0 h 48"/>
                <a:gd name="T36" fmla="*/ 39 w 48"/>
                <a:gd name="T37" fmla="*/ 24 h 48"/>
                <a:gd name="T38" fmla="*/ 43 w 48"/>
                <a:gd name="T39" fmla="*/ 22 h 48"/>
                <a:gd name="T40" fmla="*/ 45 w 48"/>
                <a:gd name="T41" fmla="*/ 18 h 48"/>
                <a:gd name="T42" fmla="*/ 46 w 48"/>
                <a:gd name="T43" fmla="*/ 13 h 48"/>
                <a:gd name="T44" fmla="*/ 45 w 48"/>
                <a:gd name="T45" fmla="*/ 9 h 48"/>
                <a:gd name="T46" fmla="*/ 43 w 48"/>
                <a:gd name="T47" fmla="*/ 6 h 48"/>
                <a:gd name="T48" fmla="*/ 39 w 48"/>
                <a:gd name="T49" fmla="*/ 3 h 48"/>
                <a:gd name="T50" fmla="*/ 35 w 48"/>
                <a:gd name="T51" fmla="*/ 2 h 48"/>
                <a:gd name="T52" fmla="*/ 2 w 48"/>
                <a:gd name="T53" fmla="*/ 2 h 48"/>
                <a:gd name="T54" fmla="*/ 2 w 48"/>
                <a:gd name="T55" fmla="*/ 25 h 48"/>
                <a:gd name="T56" fmla="*/ 35 w 48"/>
                <a:gd name="T57" fmla="*/ 25 h 48"/>
                <a:gd name="T58" fmla="*/ 39 w 48"/>
                <a:gd name="T59"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7" name="Freeform 230"/>
            <p:cNvSpPr>
              <a:spLocks noEditPoints="1"/>
            </p:cNvSpPr>
            <p:nvPr/>
          </p:nvSpPr>
          <p:spPr bwMode="auto">
            <a:xfrm>
              <a:off x="7091363" y="-628650"/>
              <a:ext cx="87312" cy="87313"/>
            </a:xfrm>
            <a:custGeom>
              <a:avLst/>
              <a:gdLst>
                <a:gd name="T0" fmla="*/ 55 w 55"/>
                <a:gd name="T1" fmla="*/ 55 h 55"/>
                <a:gd name="T2" fmla="*/ 53 w 55"/>
                <a:gd name="T3" fmla="*/ 55 h 55"/>
                <a:gd name="T4" fmla="*/ 50 w 55"/>
                <a:gd name="T5" fmla="*/ 50 h 55"/>
                <a:gd name="T6" fmla="*/ 4 w 55"/>
                <a:gd name="T7" fmla="*/ 50 h 55"/>
                <a:gd name="T8" fmla="*/ 2 w 55"/>
                <a:gd name="T9" fmla="*/ 55 h 55"/>
                <a:gd name="T10" fmla="*/ 0 w 55"/>
                <a:gd name="T11" fmla="*/ 55 h 55"/>
                <a:gd name="T12" fmla="*/ 25 w 55"/>
                <a:gd name="T13" fmla="*/ 0 h 55"/>
                <a:gd name="T14" fmla="*/ 27 w 55"/>
                <a:gd name="T15" fmla="*/ 0 h 55"/>
                <a:gd name="T16" fmla="*/ 55 w 55"/>
                <a:gd name="T17" fmla="*/ 55 h 55"/>
                <a:gd name="T18" fmla="*/ 55 w 55"/>
                <a:gd name="T19" fmla="*/ 55 h 55"/>
                <a:gd name="T20" fmla="*/ 5 w 55"/>
                <a:gd name="T21" fmla="*/ 48 h 55"/>
                <a:gd name="T22" fmla="*/ 49 w 55"/>
                <a:gd name="T23" fmla="*/ 48 h 55"/>
                <a:gd name="T24" fmla="*/ 26 w 55"/>
                <a:gd name="T25" fmla="*/ 3 h 55"/>
                <a:gd name="T26" fmla="*/ 5 w 55"/>
                <a:gd name="T27" fmla="*/ 48 h 55"/>
                <a:gd name="T28" fmla="*/ 5 w 55"/>
                <a:gd name="T29" fmla="*/ 4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 h="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8" name="Freeform 231"/>
            <p:cNvSpPr>
              <a:spLocks noEditPoints="1"/>
            </p:cNvSpPr>
            <p:nvPr/>
          </p:nvSpPr>
          <p:spPr bwMode="auto">
            <a:xfrm>
              <a:off x="718185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2 w 48"/>
                <a:gd name="T21" fmla="*/ 27 h 48"/>
                <a:gd name="T22" fmla="*/ 2 w 48"/>
                <a:gd name="T23" fmla="*/ 48 h 48"/>
                <a:gd name="T24" fmla="*/ 0 w 48"/>
                <a:gd name="T25" fmla="*/ 48 h 48"/>
                <a:gd name="T26" fmla="*/ 0 w 48"/>
                <a:gd name="T27" fmla="*/ 0 h 48"/>
                <a:gd name="T28" fmla="*/ 35 w 48"/>
                <a:gd name="T29" fmla="*/ 25 h 48"/>
                <a:gd name="T30" fmla="*/ 39 w 48"/>
                <a:gd name="T31" fmla="*/ 24 h 48"/>
                <a:gd name="T32" fmla="*/ 43 w 48"/>
                <a:gd name="T33" fmla="*/ 22 h 48"/>
                <a:gd name="T34" fmla="*/ 45 w 48"/>
                <a:gd name="T35" fmla="*/ 18 h 48"/>
                <a:gd name="T36" fmla="*/ 46 w 48"/>
                <a:gd name="T37" fmla="*/ 13 h 48"/>
                <a:gd name="T38" fmla="*/ 45 w 48"/>
                <a:gd name="T39" fmla="*/ 9 h 48"/>
                <a:gd name="T40" fmla="*/ 43 w 48"/>
                <a:gd name="T41" fmla="*/ 6 h 48"/>
                <a:gd name="T42" fmla="*/ 39 w 48"/>
                <a:gd name="T43" fmla="*/ 3 h 48"/>
                <a:gd name="T44" fmla="*/ 35 w 48"/>
                <a:gd name="T45" fmla="*/ 2 h 48"/>
                <a:gd name="T46" fmla="*/ 2 w 48"/>
                <a:gd name="T47" fmla="*/ 2 h 48"/>
                <a:gd name="T48" fmla="*/ 2 w 48"/>
                <a:gd name="T49" fmla="*/ 25 h 48"/>
                <a:gd name="T50" fmla="*/ 35 w 48"/>
                <a:gd name="T51" fmla="*/ 2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9" name="Freeform 232"/>
            <p:cNvSpPr/>
            <p:nvPr/>
          </p:nvSpPr>
          <p:spPr bwMode="auto">
            <a:xfrm>
              <a:off x="7273925" y="-628650"/>
              <a:ext cx="3175" cy="87313"/>
            </a:xfrm>
            <a:custGeom>
              <a:avLst/>
              <a:gdLst>
                <a:gd name="T0" fmla="*/ 0 w 2"/>
                <a:gd name="T1" fmla="*/ 0 h 55"/>
                <a:gd name="T2" fmla="*/ 0 w 2"/>
                <a:gd name="T3" fmla="*/ 55 h 55"/>
                <a:gd name="T4" fmla="*/ 2 w 2"/>
                <a:gd name="T5" fmla="*/ 55 h 55"/>
                <a:gd name="T6" fmla="*/ 2 w 2"/>
                <a:gd name="T7" fmla="*/ 0 h 55"/>
                <a:gd name="T8" fmla="*/ 0 w 2"/>
                <a:gd name="T9" fmla="*/ 0 h 55"/>
                <a:gd name="T10" fmla="*/ 0 w 2"/>
                <a:gd name="T11" fmla="*/ 0 h 55"/>
              </a:gdLst>
              <a:ahLst/>
              <a:cxnLst>
                <a:cxn ang="0">
                  <a:pos x="T0" y="T1"/>
                </a:cxn>
                <a:cxn ang="0">
                  <a:pos x="T2" y="T3"/>
                </a:cxn>
                <a:cxn ang="0">
                  <a:pos x="T4" y="T5"/>
                </a:cxn>
                <a:cxn ang="0">
                  <a:pos x="T6" y="T7"/>
                </a:cxn>
                <a:cxn ang="0">
                  <a:pos x="T8" y="T9"/>
                </a:cxn>
                <a:cxn ang="0">
                  <a:pos x="T10" y="T11"/>
                </a:cxn>
              </a:cxnLst>
              <a:rect l="0" t="0" r="r" b="b"/>
              <a:pathLst>
                <a:path w="2" h="55">
                  <a:moveTo>
                    <a:pt x="0" y="0"/>
                  </a:moveTo>
                  <a:lnTo>
                    <a:pt x="0" y="55"/>
                  </a:lnTo>
                  <a:lnTo>
                    <a:pt x="2" y="55"/>
                  </a:lnTo>
                  <a:lnTo>
                    <a:pt x="2"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0" name="Freeform 233"/>
            <p:cNvSpPr>
              <a:spLocks noEditPoints="1"/>
            </p:cNvSpPr>
            <p:nvPr/>
          </p:nvSpPr>
          <p:spPr bwMode="auto">
            <a:xfrm>
              <a:off x="7285038" y="-628650"/>
              <a:ext cx="88900" cy="87313"/>
            </a:xfrm>
            <a:custGeom>
              <a:avLst/>
              <a:gdLst>
                <a:gd name="T0" fmla="*/ 0 w 49"/>
                <a:gd name="T1" fmla="*/ 0 h 48"/>
                <a:gd name="T2" fmla="*/ 25 w 49"/>
                <a:gd name="T3" fmla="*/ 0 h 48"/>
                <a:gd name="T4" fmla="*/ 34 w 49"/>
                <a:gd name="T5" fmla="*/ 2 h 48"/>
                <a:gd name="T6" fmla="*/ 42 w 49"/>
                <a:gd name="T7" fmla="*/ 7 h 48"/>
                <a:gd name="T8" fmla="*/ 47 w 49"/>
                <a:gd name="T9" fmla="*/ 15 h 48"/>
                <a:gd name="T10" fmla="*/ 49 w 49"/>
                <a:gd name="T11" fmla="*/ 24 h 48"/>
                <a:gd name="T12" fmla="*/ 47 w 49"/>
                <a:gd name="T13" fmla="*/ 33 h 48"/>
                <a:gd name="T14" fmla="*/ 42 w 49"/>
                <a:gd name="T15" fmla="*/ 41 h 48"/>
                <a:gd name="T16" fmla="*/ 34 w 49"/>
                <a:gd name="T17" fmla="*/ 46 h 48"/>
                <a:gd name="T18" fmla="*/ 25 w 49"/>
                <a:gd name="T19" fmla="*/ 48 h 48"/>
                <a:gd name="T20" fmla="*/ 0 w 49"/>
                <a:gd name="T21" fmla="*/ 48 h 48"/>
                <a:gd name="T22" fmla="*/ 0 w 49"/>
                <a:gd name="T23" fmla="*/ 0 h 48"/>
                <a:gd name="T24" fmla="*/ 25 w 49"/>
                <a:gd name="T25" fmla="*/ 46 h 48"/>
                <a:gd name="T26" fmla="*/ 33 w 49"/>
                <a:gd name="T27" fmla="*/ 44 h 48"/>
                <a:gd name="T28" fmla="*/ 40 w 49"/>
                <a:gd name="T29" fmla="*/ 39 h 48"/>
                <a:gd name="T30" fmla="*/ 45 w 49"/>
                <a:gd name="T31" fmla="*/ 32 h 48"/>
                <a:gd name="T32" fmla="*/ 47 w 49"/>
                <a:gd name="T33" fmla="*/ 24 h 48"/>
                <a:gd name="T34" fmla="*/ 45 w 49"/>
                <a:gd name="T35" fmla="*/ 15 h 48"/>
                <a:gd name="T36" fmla="*/ 40 w 49"/>
                <a:gd name="T37" fmla="*/ 9 h 48"/>
                <a:gd name="T38" fmla="*/ 33 w 49"/>
                <a:gd name="T39" fmla="*/ 4 h 48"/>
                <a:gd name="T40" fmla="*/ 25 w 49"/>
                <a:gd name="T41" fmla="*/ 2 h 48"/>
                <a:gd name="T42" fmla="*/ 2 w 49"/>
                <a:gd name="T43" fmla="*/ 2 h 48"/>
                <a:gd name="T44" fmla="*/ 2 w 49"/>
                <a:gd name="T45" fmla="*/ 46 h 48"/>
                <a:gd name="T46" fmla="*/ 25 w 49"/>
                <a:gd name="T47" fmla="*/ 46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9" h="48">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1" name="Freeform 234"/>
            <p:cNvSpPr/>
            <p:nvPr/>
          </p:nvSpPr>
          <p:spPr bwMode="auto">
            <a:xfrm>
              <a:off x="7378700" y="-628650"/>
              <a:ext cx="88900" cy="87313"/>
            </a:xfrm>
            <a:custGeom>
              <a:avLst/>
              <a:gdLst>
                <a:gd name="T0" fmla="*/ 0 w 56"/>
                <a:gd name="T1" fmla="*/ 0 h 55"/>
                <a:gd name="T2" fmla="*/ 56 w 56"/>
                <a:gd name="T3" fmla="*/ 0 h 55"/>
                <a:gd name="T4" fmla="*/ 56 w 56"/>
                <a:gd name="T5" fmla="*/ 2 h 55"/>
                <a:gd name="T6" fmla="*/ 1 w 56"/>
                <a:gd name="T7" fmla="*/ 2 h 55"/>
                <a:gd name="T8" fmla="*/ 1 w 56"/>
                <a:gd name="T9" fmla="*/ 26 h 55"/>
                <a:gd name="T10" fmla="*/ 54 w 56"/>
                <a:gd name="T11" fmla="*/ 26 h 55"/>
                <a:gd name="T12" fmla="*/ 54 w 56"/>
                <a:gd name="T13" fmla="*/ 28 h 55"/>
                <a:gd name="T14" fmla="*/ 1 w 56"/>
                <a:gd name="T15" fmla="*/ 28 h 55"/>
                <a:gd name="T16" fmla="*/ 1 w 56"/>
                <a:gd name="T17" fmla="*/ 53 h 55"/>
                <a:gd name="T18" fmla="*/ 56 w 56"/>
                <a:gd name="T19" fmla="*/ 53 h 55"/>
                <a:gd name="T20" fmla="*/ 56 w 56"/>
                <a:gd name="T21" fmla="*/ 55 h 55"/>
                <a:gd name="T22" fmla="*/ 0 w 56"/>
                <a:gd name="T23" fmla="*/ 55 h 55"/>
                <a:gd name="T24" fmla="*/ 0 w 56"/>
                <a:gd name="T25" fmla="*/ 0 h 55"/>
                <a:gd name="T26" fmla="*/ 0 w 56"/>
                <a:gd name="T2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6" h="55">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2" name="Freeform 235"/>
            <p:cNvSpPr/>
            <p:nvPr/>
          </p:nvSpPr>
          <p:spPr bwMode="auto">
            <a:xfrm>
              <a:off x="7469188" y="-628650"/>
              <a:ext cx="171450" cy="87313"/>
            </a:xfrm>
            <a:custGeom>
              <a:avLst/>
              <a:gdLst>
                <a:gd name="T0" fmla="*/ 92 w 94"/>
                <a:gd name="T1" fmla="*/ 24 h 48"/>
                <a:gd name="T2" fmla="*/ 91 w 94"/>
                <a:gd name="T3" fmla="*/ 15 h 48"/>
                <a:gd name="T4" fmla="*/ 86 w 94"/>
                <a:gd name="T5" fmla="*/ 8 h 48"/>
                <a:gd name="T6" fmla="*/ 79 w 94"/>
                <a:gd name="T7" fmla="*/ 3 h 48"/>
                <a:gd name="T8" fmla="*/ 70 w 94"/>
                <a:gd name="T9" fmla="*/ 2 h 48"/>
                <a:gd name="T10" fmla="*/ 63 w 94"/>
                <a:gd name="T11" fmla="*/ 3 h 48"/>
                <a:gd name="T12" fmla="*/ 56 w 94"/>
                <a:gd name="T13" fmla="*/ 7 h 48"/>
                <a:gd name="T14" fmla="*/ 51 w 94"/>
                <a:gd name="T15" fmla="*/ 14 h 48"/>
                <a:gd name="T16" fmla="*/ 49 w 94"/>
                <a:gd name="T17" fmla="*/ 24 h 48"/>
                <a:gd name="T18" fmla="*/ 46 w 94"/>
                <a:gd name="T19" fmla="*/ 34 h 48"/>
                <a:gd name="T20" fmla="*/ 41 w 94"/>
                <a:gd name="T21" fmla="*/ 41 h 48"/>
                <a:gd name="T22" fmla="*/ 33 w 94"/>
                <a:gd name="T23" fmla="*/ 46 h 48"/>
                <a:gd name="T24" fmla="*/ 24 w 94"/>
                <a:gd name="T25" fmla="*/ 48 h 48"/>
                <a:gd name="T26" fmla="*/ 15 w 94"/>
                <a:gd name="T27" fmla="*/ 46 h 48"/>
                <a:gd name="T28" fmla="*/ 7 w 94"/>
                <a:gd name="T29" fmla="*/ 41 h 48"/>
                <a:gd name="T30" fmla="*/ 2 w 94"/>
                <a:gd name="T31" fmla="*/ 33 h 48"/>
                <a:gd name="T32" fmla="*/ 0 w 94"/>
                <a:gd name="T33" fmla="*/ 24 h 48"/>
                <a:gd name="T34" fmla="*/ 2 w 94"/>
                <a:gd name="T35" fmla="*/ 14 h 48"/>
                <a:gd name="T36" fmla="*/ 7 w 94"/>
                <a:gd name="T37" fmla="*/ 7 h 48"/>
                <a:gd name="T38" fmla="*/ 15 w 94"/>
                <a:gd name="T39" fmla="*/ 1 h 48"/>
                <a:gd name="T40" fmla="*/ 24 w 94"/>
                <a:gd name="T41" fmla="*/ 0 h 48"/>
                <a:gd name="T42" fmla="*/ 24 w 94"/>
                <a:gd name="T43" fmla="*/ 1 h 48"/>
                <a:gd name="T44" fmla="*/ 16 w 94"/>
                <a:gd name="T45" fmla="*/ 3 h 48"/>
                <a:gd name="T46" fmla="*/ 9 w 94"/>
                <a:gd name="T47" fmla="*/ 8 h 48"/>
                <a:gd name="T48" fmla="*/ 4 w 94"/>
                <a:gd name="T49" fmla="*/ 15 h 48"/>
                <a:gd name="T50" fmla="*/ 2 w 94"/>
                <a:gd name="T51" fmla="*/ 24 h 48"/>
                <a:gd name="T52" fmla="*/ 4 w 94"/>
                <a:gd name="T53" fmla="*/ 32 h 48"/>
                <a:gd name="T54" fmla="*/ 9 w 94"/>
                <a:gd name="T55" fmla="*/ 39 h 48"/>
                <a:gd name="T56" fmla="*/ 16 w 94"/>
                <a:gd name="T57" fmla="*/ 44 h 48"/>
                <a:gd name="T58" fmla="*/ 24 w 94"/>
                <a:gd name="T59" fmla="*/ 46 h 48"/>
                <a:gd name="T60" fmla="*/ 33 w 94"/>
                <a:gd name="T61" fmla="*/ 44 h 48"/>
                <a:gd name="T62" fmla="*/ 39 w 94"/>
                <a:gd name="T63" fmla="*/ 40 h 48"/>
                <a:gd name="T64" fmla="*/ 44 w 94"/>
                <a:gd name="T65" fmla="*/ 33 h 48"/>
                <a:gd name="T66" fmla="*/ 46 w 94"/>
                <a:gd name="T67" fmla="*/ 24 h 48"/>
                <a:gd name="T68" fmla="*/ 49 w 94"/>
                <a:gd name="T69" fmla="*/ 14 h 48"/>
                <a:gd name="T70" fmla="*/ 54 w 94"/>
                <a:gd name="T71" fmla="*/ 6 h 48"/>
                <a:gd name="T72" fmla="*/ 61 w 94"/>
                <a:gd name="T73" fmla="*/ 1 h 48"/>
                <a:gd name="T74" fmla="*/ 70 w 94"/>
                <a:gd name="T75" fmla="*/ 0 h 48"/>
                <a:gd name="T76" fmla="*/ 80 w 94"/>
                <a:gd name="T77" fmla="*/ 2 h 48"/>
                <a:gd name="T78" fmla="*/ 87 w 94"/>
                <a:gd name="T79" fmla="*/ 7 h 48"/>
                <a:gd name="T80" fmla="*/ 92 w 94"/>
                <a:gd name="T81" fmla="*/ 14 h 48"/>
                <a:gd name="T82" fmla="*/ 94 w 94"/>
                <a:gd name="T83" fmla="*/ 24 h 48"/>
                <a:gd name="T84" fmla="*/ 93 w 94"/>
                <a:gd name="T85" fmla="*/ 31 h 48"/>
                <a:gd name="T86" fmla="*/ 90 w 94"/>
                <a:gd name="T87" fmla="*/ 37 h 48"/>
                <a:gd name="T88" fmla="*/ 86 w 94"/>
                <a:gd name="T89" fmla="*/ 42 h 48"/>
                <a:gd name="T90" fmla="*/ 80 w 94"/>
                <a:gd name="T91" fmla="*/ 46 h 48"/>
                <a:gd name="T92" fmla="*/ 80 w 94"/>
                <a:gd name="T93" fmla="*/ 44 h 48"/>
                <a:gd name="T94" fmla="*/ 85 w 94"/>
                <a:gd name="T95" fmla="*/ 40 h 48"/>
                <a:gd name="T96" fmla="*/ 89 w 94"/>
                <a:gd name="T97" fmla="*/ 35 h 48"/>
                <a:gd name="T98" fmla="*/ 92 w 94"/>
                <a:gd name="T99" fmla="*/ 30 h 48"/>
                <a:gd name="T100" fmla="*/ 92 w 94"/>
                <a:gd name="T101"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4" h="48">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3" name="Freeform 236"/>
            <p:cNvSpPr/>
            <p:nvPr/>
          </p:nvSpPr>
          <p:spPr bwMode="auto">
            <a:xfrm>
              <a:off x="7645400" y="-628650"/>
              <a:ext cx="6350" cy="87313"/>
            </a:xfrm>
            <a:custGeom>
              <a:avLst/>
              <a:gdLst>
                <a:gd name="T0" fmla="*/ 0 w 4"/>
                <a:gd name="T1" fmla="*/ 0 h 55"/>
                <a:gd name="T2" fmla="*/ 0 w 4"/>
                <a:gd name="T3" fmla="*/ 55 h 55"/>
                <a:gd name="T4" fmla="*/ 4 w 4"/>
                <a:gd name="T5" fmla="*/ 55 h 55"/>
                <a:gd name="T6" fmla="*/ 4 w 4"/>
                <a:gd name="T7" fmla="*/ 0 h 55"/>
                <a:gd name="T8" fmla="*/ 0 w 4"/>
                <a:gd name="T9" fmla="*/ 0 h 55"/>
                <a:gd name="T10" fmla="*/ 0 w 4"/>
                <a:gd name="T11" fmla="*/ 0 h 55"/>
              </a:gdLst>
              <a:ahLst/>
              <a:cxnLst>
                <a:cxn ang="0">
                  <a:pos x="T0" y="T1"/>
                </a:cxn>
                <a:cxn ang="0">
                  <a:pos x="T2" y="T3"/>
                </a:cxn>
                <a:cxn ang="0">
                  <a:pos x="T4" y="T5"/>
                </a:cxn>
                <a:cxn ang="0">
                  <a:pos x="T6" y="T7"/>
                </a:cxn>
                <a:cxn ang="0">
                  <a:pos x="T8" y="T9"/>
                </a:cxn>
                <a:cxn ang="0">
                  <a:pos x="T10" y="T11"/>
                </a:cxn>
              </a:cxnLst>
              <a:rect l="0" t="0" r="r" b="b"/>
              <a:pathLst>
                <a:path w="4" h="55">
                  <a:moveTo>
                    <a:pt x="0" y="0"/>
                  </a:moveTo>
                  <a:lnTo>
                    <a:pt x="0" y="55"/>
                  </a:lnTo>
                  <a:lnTo>
                    <a:pt x="4" y="55"/>
                  </a:lnTo>
                  <a:lnTo>
                    <a:pt x="4"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4" name="Freeform 237"/>
            <p:cNvSpPr/>
            <p:nvPr/>
          </p:nvSpPr>
          <p:spPr bwMode="auto">
            <a:xfrm>
              <a:off x="7656513" y="-628650"/>
              <a:ext cx="88900" cy="87313"/>
            </a:xfrm>
            <a:custGeom>
              <a:avLst/>
              <a:gdLst>
                <a:gd name="T0" fmla="*/ 4 w 49"/>
                <a:gd name="T1" fmla="*/ 32 h 48"/>
                <a:gd name="T2" fmla="*/ 9 w 49"/>
                <a:gd name="T3" fmla="*/ 39 h 48"/>
                <a:gd name="T4" fmla="*/ 16 w 49"/>
                <a:gd name="T5" fmla="*/ 44 h 48"/>
                <a:gd name="T6" fmla="*/ 24 w 49"/>
                <a:gd name="T7" fmla="*/ 46 h 48"/>
                <a:gd name="T8" fmla="*/ 33 w 49"/>
                <a:gd name="T9" fmla="*/ 44 h 48"/>
                <a:gd name="T10" fmla="*/ 40 w 49"/>
                <a:gd name="T11" fmla="*/ 39 h 48"/>
                <a:gd name="T12" fmla="*/ 45 w 49"/>
                <a:gd name="T13" fmla="*/ 32 h 48"/>
                <a:gd name="T14" fmla="*/ 47 w 49"/>
                <a:gd name="T15" fmla="*/ 24 h 48"/>
                <a:gd name="T16" fmla="*/ 47 w 49"/>
                <a:gd name="T17" fmla="*/ 24 h 48"/>
                <a:gd name="T18" fmla="*/ 26 w 49"/>
                <a:gd name="T19" fmla="*/ 24 h 48"/>
                <a:gd name="T20" fmla="*/ 26 w 49"/>
                <a:gd name="T21" fmla="*/ 22 h 48"/>
                <a:gd name="T22" fmla="*/ 49 w 49"/>
                <a:gd name="T23" fmla="*/ 22 h 48"/>
                <a:gd name="T24" fmla="*/ 49 w 49"/>
                <a:gd name="T25" fmla="*/ 24 h 48"/>
                <a:gd name="T26" fmla="*/ 47 w 49"/>
                <a:gd name="T27" fmla="*/ 33 h 48"/>
                <a:gd name="T28" fmla="*/ 41 w 49"/>
                <a:gd name="T29" fmla="*/ 41 h 48"/>
                <a:gd name="T30" fmla="*/ 34 w 49"/>
                <a:gd name="T31" fmla="*/ 46 h 48"/>
                <a:gd name="T32" fmla="*/ 24 w 49"/>
                <a:gd name="T33" fmla="*/ 48 h 48"/>
                <a:gd name="T34" fmla="*/ 15 w 49"/>
                <a:gd name="T35" fmla="*/ 46 h 48"/>
                <a:gd name="T36" fmla="*/ 7 w 49"/>
                <a:gd name="T37" fmla="*/ 41 h 48"/>
                <a:gd name="T38" fmla="*/ 2 w 49"/>
                <a:gd name="T39" fmla="*/ 33 h 48"/>
                <a:gd name="T40" fmla="*/ 0 w 49"/>
                <a:gd name="T41" fmla="*/ 24 h 48"/>
                <a:gd name="T42" fmla="*/ 0 w 49"/>
                <a:gd name="T43" fmla="*/ 24 h 48"/>
                <a:gd name="T44" fmla="*/ 2 w 49"/>
                <a:gd name="T45" fmla="*/ 14 h 48"/>
                <a:gd name="T46" fmla="*/ 7 w 49"/>
                <a:gd name="T47" fmla="*/ 7 h 48"/>
                <a:gd name="T48" fmla="*/ 15 w 49"/>
                <a:gd name="T49" fmla="*/ 1 h 48"/>
                <a:gd name="T50" fmla="*/ 24 w 49"/>
                <a:gd name="T51" fmla="*/ 0 h 48"/>
                <a:gd name="T52" fmla="*/ 31 w 49"/>
                <a:gd name="T53" fmla="*/ 1 h 48"/>
                <a:gd name="T54" fmla="*/ 38 w 49"/>
                <a:gd name="T55" fmla="*/ 3 h 48"/>
                <a:gd name="T56" fmla="*/ 34 w 49"/>
                <a:gd name="T57" fmla="*/ 3 h 48"/>
                <a:gd name="T58" fmla="*/ 29 w 49"/>
                <a:gd name="T59" fmla="*/ 2 h 48"/>
                <a:gd name="T60" fmla="*/ 24 w 49"/>
                <a:gd name="T61" fmla="*/ 1 h 48"/>
                <a:gd name="T62" fmla="*/ 16 w 49"/>
                <a:gd name="T63" fmla="*/ 3 h 48"/>
                <a:gd name="T64" fmla="*/ 9 w 49"/>
                <a:gd name="T65" fmla="*/ 8 h 48"/>
                <a:gd name="T66" fmla="*/ 4 w 49"/>
                <a:gd name="T67" fmla="*/ 15 h 48"/>
                <a:gd name="T68" fmla="*/ 2 w 49"/>
                <a:gd name="T69" fmla="*/ 24 h 48"/>
                <a:gd name="T70" fmla="*/ 4 w 49"/>
                <a:gd name="T71"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 h="48">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5" name="Freeform 238"/>
            <p:cNvSpPr/>
            <p:nvPr/>
          </p:nvSpPr>
          <p:spPr bwMode="auto">
            <a:xfrm>
              <a:off x="7750175" y="-628650"/>
              <a:ext cx="87312" cy="87313"/>
            </a:xfrm>
            <a:custGeom>
              <a:avLst/>
              <a:gdLst>
                <a:gd name="T0" fmla="*/ 53 w 55"/>
                <a:gd name="T1" fmla="*/ 0 h 55"/>
                <a:gd name="T2" fmla="*/ 55 w 55"/>
                <a:gd name="T3" fmla="*/ 0 h 55"/>
                <a:gd name="T4" fmla="*/ 55 w 55"/>
                <a:gd name="T5" fmla="*/ 55 h 55"/>
                <a:gd name="T6" fmla="*/ 53 w 55"/>
                <a:gd name="T7" fmla="*/ 55 h 55"/>
                <a:gd name="T8" fmla="*/ 2 w 55"/>
                <a:gd name="T9" fmla="*/ 3 h 55"/>
                <a:gd name="T10" fmla="*/ 2 w 55"/>
                <a:gd name="T11" fmla="*/ 55 h 55"/>
                <a:gd name="T12" fmla="*/ 0 w 55"/>
                <a:gd name="T13" fmla="*/ 55 h 55"/>
                <a:gd name="T14" fmla="*/ 0 w 55"/>
                <a:gd name="T15" fmla="*/ 0 h 55"/>
                <a:gd name="T16" fmla="*/ 2 w 55"/>
                <a:gd name="T17" fmla="*/ 0 h 55"/>
                <a:gd name="T18" fmla="*/ 53 w 55"/>
                <a:gd name="T19" fmla="*/ 51 h 55"/>
                <a:gd name="T20" fmla="*/ 53 w 55"/>
                <a:gd name="T21" fmla="*/ 0 h 55"/>
                <a:gd name="T22" fmla="*/ 53 w 55"/>
                <a:gd name="T23"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6" name="Freeform 239"/>
            <p:cNvSpPr>
              <a:spLocks noEditPoints="1"/>
            </p:cNvSpPr>
            <p:nvPr/>
          </p:nvSpPr>
          <p:spPr bwMode="auto">
            <a:xfrm>
              <a:off x="699770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35 w 48"/>
                <a:gd name="T21" fmla="*/ 27 h 48"/>
                <a:gd name="T22" fmla="*/ 48 w 48"/>
                <a:gd name="T23" fmla="*/ 48 h 48"/>
                <a:gd name="T24" fmla="*/ 46 w 48"/>
                <a:gd name="T25" fmla="*/ 48 h 48"/>
                <a:gd name="T26" fmla="*/ 33 w 48"/>
                <a:gd name="T27" fmla="*/ 27 h 48"/>
                <a:gd name="T28" fmla="*/ 2 w 48"/>
                <a:gd name="T29" fmla="*/ 27 h 48"/>
                <a:gd name="T30" fmla="*/ 2 w 48"/>
                <a:gd name="T31" fmla="*/ 48 h 48"/>
                <a:gd name="T32" fmla="*/ 0 w 48"/>
                <a:gd name="T33" fmla="*/ 48 h 48"/>
                <a:gd name="T34" fmla="*/ 0 w 48"/>
                <a:gd name="T35" fmla="*/ 0 h 48"/>
                <a:gd name="T36" fmla="*/ 39 w 48"/>
                <a:gd name="T37" fmla="*/ 24 h 48"/>
                <a:gd name="T38" fmla="*/ 43 w 48"/>
                <a:gd name="T39" fmla="*/ 22 h 48"/>
                <a:gd name="T40" fmla="*/ 45 w 48"/>
                <a:gd name="T41" fmla="*/ 18 h 48"/>
                <a:gd name="T42" fmla="*/ 46 w 48"/>
                <a:gd name="T43" fmla="*/ 13 h 48"/>
                <a:gd name="T44" fmla="*/ 45 w 48"/>
                <a:gd name="T45" fmla="*/ 9 h 48"/>
                <a:gd name="T46" fmla="*/ 43 w 48"/>
                <a:gd name="T47" fmla="*/ 6 h 48"/>
                <a:gd name="T48" fmla="*/ 39 w 48"/>
                <a:gd name="T49" fmla="*/ 3 h 48"/>
                <a:gd name="T50" fmla="*/ 35 w 48"/>
                <a:gd name="T51" fmla="*/ 2 h 48"/>
                <a:gd name="T52" fmla="*/ 2 w 48"/>
                <a:gd name="T53" fmla="*/ 2 h 48"/>
                <a:gd name="T54" fmla="*/ 2 w 48"/>
                <a:gd name="T55" fmla="*/ 25 h 48"/>
                <a:gd name="T56" fmla="*/ 35 w 48"/>
                <a:gd name="T57" fmla="*/ 25 h 48"/>
                <a:gd name="T58" fmla="*/ 39 w 48"/>
                <a:gd name="T59"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7" name="Freeform 240"/>
            <p:cNvSpPr>
              <a:spLocks noEditPoints="1"/>
            </p:cNvSpPr>
            <p:nvPr/>
          </p:nvSpPr>
          <p:spPr bwMode="auto">
            <a:xfrm>
              <a:off x="7091363" y="-628650"/>
              <a:ext cx="87312" cy="87313"/>
            </a:xfrm>
            <a:custGeom>
              <a:avLst/>
              <a:gdLst>
                <a:gd name="T0" fmla="*/ 55 w 55"/>
                <a:gd name="T1" fmla="*/ 55 h 55"/>
                <a:gd name="T2" fmla="*/ 53 w 55"/>
                <a:gd name="T3" fmla="*/ 55 h 55"/>
                <a:gd name="T4" fmla="*/ 50 w 55"/>
                <a:gd name="T5" fmla="*/ 50 h 55"/>
                <a:gd name="T6" fmla="*/ 4 w 55"/>
                <a:gd name="T7" fmla="*/ 50 h 55"/>
                <a:gd name="T8" fmla="*/ 2 w 55"/>
                <a:gd name="T9" fmla="*/ 55 h 55"/>
                <a:gd name="T10" fmla="*/ 0 w 55"/>
                <a:gd name="T11" fmla="*/ 55 h 55"/>
                <a:gd name="T12" fmla="*/ 25 w 55"/>
                <a:gd name="T13" fmla="*/ 0 h 55"/>
                <a:gd name="T14" fmla="*/ 27 w 55"/>
                <a:gd name="T15" fmla="*/ 0 h 55"/>
                <a:gd name="T16" fmla="*/ 55 w 55"/>
                <a:gd name="T17" fmla="*/ 55 h 55"/>
                <a:gd name="T18" fmla="*/ 55 w 55"/>
                <a:gd name="T19" fmla="*/ 55 h 55"/>
                <a:gd name="T20" fmla="*/ 5 w 55"/>
                <a:gd name="T21" fmla="*/ 48 h 55"/>
                <a:gd name="T22" fmla="*/ 49 w 55"/>
                <a:gd name="T23" fmla="*/ 48 h 55"/>
                <a:gd name="T24" fmla="*/ 26 w 55"/>
                <a:gd name="T25" fmla="*/ 3 h 55"/>
                <a:gd name="T26" fmla="*/ 5 w 55"/>
                <a:gd name="T27" fmla="*/ 48 h 55"/>
                <a:gd name="T28" fmla="*/ 5 w 55"/>
                <a:gd name="T29" fmla="*/ 4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 h="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8" name="Freeform 241"/>
            <p:cNvSpPr>
              <a:spLocks noEditPoints="1"/>
            </p:cNvSpPr>
            <p:nvPr/>
          </p:nvSpPr>
          <p:spPr bwMode="auto">
            <a:xfrm>
              <a:off x="718185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2 w 48"/>
                <a:gd name="T21" fmla="*/ 27 h 48"/>
                <a:gd name="T22" fmla="*/ 2 w 48"/>
                <a:gd name="T23" fmla="*/ 48 h 48"/>
                <a:gd name="T24" fmla="*/ 0 w 48"/>
                <a:gd name="T25" fmla="*/ 48 h 48"/>
                <a:gd name="T26" fmla="*/ 0 w 48"/>
                <a:gd name="T27" fmla="*/ 0 h 48"/>
                <a:gd name="T28" fmla="*/ 35 w 48"/>
                <a:gd name="T29" fmla="*/ 25 h 48"/>
                <a:gd name="T30" fmla="*/ 39 w 48"/>
                <a:gd name="T31" fmla="*/ 24 h 48"/>
                <a:gd name="T32" fmla="*/ 43 w 48"/>
                <a:gd name="T33" fmla="*/ 22 h 48"/>
                <a:gd name="T34" fmla="*/ 45 w 48"/>
                <a:gd name="T35" fmla="*/ 18 h 48"/>
                <a:gd name="T36" fmla="*/ 46 w 48"/>
                <a:gd name="T37" fmla="*/ 13 h 48"/>
                <a:gd name="T38" fmla="*/ 45 w 48"/>
                <a:gd name="T39" fmla="*/ 9 h 48"/>
                <a:gd name="T40" fmla="*/ 43 w 48"/>
                <a:gd name="T41" fmla="*/ 6 h 48"/>
                <a:gd name="T42" fmla="*/ 39 w 48"/>
                <a:gd name="T43" fmla="*/ 3 h 48"/>
                <a:gd name="T44" fmla="*/ 35 w 48"/>
                <a:gd name="T45" fmla="*/ 2 h 48"/>
                <a:gd name="T46" fmla="*/ 2 w 48"/>
                <a:gd name="T47" fmla="*/ 2 h 48"/>
                <a:gd name="T48" fmla="*/ 2 w 48"/>
                <a:gd name="T49" fmla="*/ 25 h 48"/>
                <a:gd name="T50" fmla="*/ 35 w 48"/>
                <a:gd name="T51" fmla="*/ 2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9" name="Freeform 242"/>
            <p:cNvSpPr/>
            <p:nvPr/>
          </p:nvSpPr>
          <p:spPr bwMode="auto">
            <a:xfrm>
              <a:off x="7273925" y="-628650"/>
              <a:ext cx="3175" cy="87313"/>
            </a:xfrm>
            <a:custGeom>
              <a:avLst/>
              <a:gdLst>
                <a:gd name="T0" fmla="*/ 0 w 2"/>
                <a:gd name="T1" fmla="*/ 0 h 55"/>
                <a:gd name="T2" fmla="*/ 0 w 2"/>
                <a:gd name="T3" fmla="*/ 55 h 55"/>
                <a:gd name="T4" fmla="*/ 2 w 2"/>
                <a:gd name="T5" fmla="*/ 55 h 55"/>
                <a:gd name="T6" fmla="*/ 2 w 2"/>
                <a:gd name="T7" fmla="*/ 0 h 55"/>
                <a:gd name="T8" fmla="*/ 0 w 2"/>
                <a:gd name="T9" fmla="*/ 0 h 55"/>
                <a:gd name="T10" fmla="*/ 0 w 2"/>
                <a:gd name="T11" fmla="*/ 0 h 55"/>
              </a:gdLst>
              <a:ahLst/>
              <a:cxnLst>
                <a:cxn ang="0">
                  <a:pos x="T0" y="T1"/>
                </a:cxn>
                <a:cxn ang="0">
                  <a:pos x="T2" y="T3"/>
                </a:cxn>
                <a:cxn ang="0">
                  <a:pos x="T4" y="T5"/>
                </a:cxn>
                <a:cxn ang="0">
                  <a:pos x="T6" y="T7"/>
                </a:cxn>
                <a:cxn ang="0">
                  <a:pos x="T8" y="T9"/>
                </a:cxn>
                <a:cxn ang="0">
                  <a:pos x="T10" y="T11"/>
                </a:cxn>
              </a:cxnLst>
              <a:rect l="0" t="0" r="r" b="b"/>
              <a:pathLst>
                <a:path w="2" h="55">
                  <a:moveTo>
                    <a:pt x="0" y="0"/>
                  </a:moveTo>
                  <a:lnTo>
                    <a:pt x="0" y="55"/>
                  </a:lnTo>
                  <a:lnTo>
                    <a:pt x="2" y="55"/>
                  </a:lnTo>
                  <a:lnTo>
                    <a:pt x="2"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0" name="Freeform 243"/>
            <p:cNvSpPr>
              <a:spLocks noEditPoints="1"/>
            </p:cNvSpPr>
            <p:nvPr/>
          </p:nvSpPr>
          <p:spPr bwMode="auto">
            <a:xfrm>
              <a:off x="7285038" y="-628650"/>
              <a:ext cx="88900" cy="87313"/>
            </a:xfrm>
            <a:custGeom>
              <a:avLst/>
              <a:gdLst>
                <a:gd name="T0" fmla="*/ 0 w 49"/>
                <a:gd name="T1" fmla="*/ 0 h 48"/>
                <a:gd name="T2" fmla="*/ 25 w 49"/>
                <a:gd name="T3" fmla="*/ 0 h 48"/>
                <a:gd name="T4" fmla="*/ 34 w 49"/>
                <a:gd name="T5" fmla="*/ 2 h 48"/>
                <a:gd name="T6" fmla="*/ 42 w 49"/>
                <a:gd name="T7" fmla="*/ 7 h 48"/>
                <a:gd name="T8" fmla="*/ 47 w 49"/>
                <a:gd name="T9" fmla="*/ 15 h 48"/>
                <a:gd name="T10" fmla="*/ 49 w 49"/>
                <a:gd name="T11" fmla="*/ 24 h 48"/>
                <a:gd name="T12" fmla="*/ 47 w 49"/>
                <a:gd name="T13" fmla="*/ 33 h 48"/>
                <a:gd name="T14" fmla="*/ 42 w 49"/>
                <a:gd name="T15" fmla="*/ 41 h 48"/>
                <a:gd name="T16" fmla="*/ 34 w 49"/>
                <a:gd name="T17" fmla="*/ 46 h 48"/>
                <a:gd name="T18" fmla="*/ 25 w 49"/>
                <a:gd name="T19" fmla="*/ 48 h 48"/>
                <a:gd name="T20" fmla="*/ 0 w 49"/>
                <a:gd name="T21" fmla="*/ 48 h 48"/>
                <a:gd name="T22" fmla="*/ 0 w 49"/>
                <a:gd name="T23" fmla="*/ 0 h 48"/>
                <a:gd name="T24" fmla="*/ 25 w 49"/>
                <a:gd name="T25" fmla="*/ 46 h 48"/>
                <a:gd name="T26" fmla="*/ 33 w 49"/>
                <a:gd name="T27" fmla="*/ 44 h 48"/>
                <a:gd name="T28" fmla="*/ 40 w 49"/>
                <a:gd name="T29" fmla="*/ 39 h 48"/>
                <a:gd name="T30" fmla="*/ 45 w 49"/>
                <a:gd name="T31" fmla="*/ 32 h 48"/>
                <a:gd name="T32" fmla="*/ 47 w 49"/>
                <a:gd name="T33" fmla="*/ 24 h 48"/>
                <a:gd name="T34" fmla="*/ 45 w 49"/>
                <a:gd name="T35" fmla="*/ 15 h 48"/>
                <a:gd name="T36" fmla="*/ 40 w 49"/>
                <a:gd name="T37" fmla="*/ 9 h 48"/>
                <a:gd name="T38" fmla="*/ 33 w 49"/>
                <a:gd name="T39" fmla="*/ 4 h 48"/>
                <a:gd name="T40" fmla="*/ 25 w 49"/>
                <a:gd name="T41" fmla="*/ 2 h 48"/>
                <a:gd name="T42" fmla="*/ 2 w 49"/>
                <a:gd name="T43" fmla="*/ 2 h 48"/>
                <a:gd name="T44" fmla="*/ 2 w 49"/>
                <a:gd name="T45" fmla="*/ 46 h 48"/>
                <a:gd name="T46" fmla="*/ 25 w 49"/>
                <a:gd name="T47" fmla="*/ 46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9" h="48">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1" name="Freeform 244"/>
            <p:cNvSpPr/>
            <p:nvPr/>
          </p:nvSpPr>
          <p:spPr bwMode="auto">
            <a:xfrm>
              <a:off x="7378700" y="-628650"/>
              <a:ext cx="88900" cy="87313"/>
            </a:xfrm>
            <a:custGeom>
              <a:avLst/>
              <a:gdLst>
                <a:gd name="T0" fmla="*/ 0 w 56"/>
                <a:gd name="T1" fmla="*/ 0 h 55"/>
                <a:gd name="T2" fmla="*/ 56 w 56"/>
                <a:gd name="T3" fmla="*/ 0 h 55"/>
                <a:gd name="T4" fmla="*/ 56 w 56"/>
                <a:gd name="T5" fmla="*/ 2 h 55"/>
                <a:gd name="T6" fmla="*/ 1 w 56"/>
                <a:gd name="T7" fmla="*/ 2 h 55"/>
                <a:gd name="T8" fmla="*/ 1 w 56"/>
                <a:gd name="T9" fmla="*/ 26 h 55"/>
                <a:gd name="T10" fmla="*/ 54 w 56"/>
                <a:gd name="T11" fmla="*/ 26 h 55"/>
                <a:gd name="T12" fmla="*/ 54 w 56"/>
                <a:gd name="T13" fmla="*/ 28 h 55"/>
                <a:gd name="T14" fmla="*/ 1 w 56"/>
                <a:gd name="T15" fmla="*/ 28 h 55"/>
                <a:gd name="T16" fmla="*/ 1 w 56"/>
                <a:gd name="T17" fmla="*/ 53 h 55"/>
                <a:gd name="T18" fmla="*/ 56 w 56"/>
                <a:gd name="T19" fmla="*/ 53 h 55"/>
                <a:gd name="T20" fmla="*/ 56 w 56"/>
                <a:gd name="T21" fmla="*/ 55 h 55"/>
                <a:gd name="T22" fmla="*/ 0 w 56"/>
                <a:gd name="T23" fmla="*/ 55 h 55"/>
                <a:gd name="T24" fmla="*/ 0 w 56"/>
                <a:gd name="T25" fmla="*/ 0 h 55"/>
                <a:gd name="T26" fmla="*/ 0 w 56"/>
                <a:gd name="T2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6" h="55">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2" name="Freeform 245"/>
            <p:cNvSpPr/>
            <p:nvPr/>
          </p:nvSpPr>
          <p:spPr bwMode="auto">
            <a:xfrm>
              <a:off x="7469188" y="-628650"/>
              <a:ext cx="171450" cy="87313"/>
            </a:xfrm>
            <a:custGeom>
              <a:avLst/>
              <a:gdLst>
                <a:gd name="T0" fmla="*/ 92 w 94"/>
                <a:gd name="T1" fmla="*/ 24 h 48"/>
                <a:gd name="T2" fmla="*/ 91 w 94"/>
                <a:gd name="T3" fmla="*/ 15 h 48"/>
                <a:gd name="T4" fmla="*/ 86 w 94"/>
                <a:gd name="T5" fmla="*/ 8 h 48"/>
                <a:gd name="T6" fmla="*/ 79 w 94"/>
                <a:gd name="T7" fmla="*/ 3 h 48"/>
                <a:gd name="T8" fmla="*/ 70 w 94"/>
                <a:gd name="T9" fmla="*/ 2 h 48"/>
                <a:gd name="T10" fmla="*/ 63 w 94"/>
                <a:gd name="T11" fmla="*/ 3 h 48"/>
                <a:gd name="T12" fmla="*/ 56 w 94"/>
                <a:gd name="T13" fmla="*/ 7 h 48"/>
                <a:gd name="T14" fmla="*/ 51 w 94"/>
                <a:gd name="T15" fmla="*/ 14 h 48"/>
                <a:gd name="T16" fmla="*/ 49 w 94"/>
                <a:gd name="T17" fmla="*/ 24 h 48"/>
                <a:gd name="T18" fmla="*/ 46 w 94"/>
                <a:gd name="T19" fmla="*/ 34 h 48"/>
                <a:gd name="T20" fmla="*/ 41 w 94"/>
                <a:gd name="T21" fmla="*/ 41 h 48"/>
                <a:gd name="T22" fmla="*/ 33 w 94"/>
                <a:gd name="T23" fmla="*/ 46 h 48"/>
                <a:gd name="T24" fmla="*/ 24 w 94"/>
                <a:gd name="T25" fmla="*/ 48 h 48"/>
                <a:gd name="T26" fmla="*/ 15 w 94"/>
                <a:gd name="T27" fmla="*/ 46 h 48"/>
                <a:gd name="T28" fmla="*/ 7 w 94"/>
                <a:gd name="T29" fmla="*/ 41 h 48"/>
                <a:gd name="T30" fmla="*/ 2 w 94"/>
                <a:gd name="T31" fmla="*/ 33 h 48"/>
                <a:gd name="T32" fmla="*/ 0 w 94"/>
                <a:gd name="T33" fmla="*/ 24 h 48"/>
                <a:gd name="T34" fmla="*/ 2 w 94"/>
                <a:gd name="T35" fmla="*/ 14 h 48"/>
                <a:gd name="T36" fmla="*/ 7 w 94"/>
                <a:gd name="T37" fmla="*/ 7 h 48"/>
                <a:gd name="T38" fmla="*/ 15 w 94"/>
                <a:gd name="T39" fmla="*/ 1 h 48"/>
                <a:gd name="T40" fmla="*/ 24 w 94"/>
                <a:gd name="T41" fmla="*/ 0 h 48"/>
                <a:gd name="T42" fmla="*/ 24 w 94"/>
                <a:gd name="T43" fmla="*/ 1 h 48"/>
                <a:gd name="T44" fmla="*/ 16 w 94"/>
                <a:gd name="T45" fmla="*/ 3 h 48"/>
                <a:gd name="T46" fmla="*/ 9 w 94"/>
                <a:gd name="T47" fmla="*/ 8 h 48"/>
                <a:gd name="T48" fmla="*/ 4 w 94"/>
                <a:gd name="T49" fmla="*/ 15 h 48"/>
                <a:gd name="T50" fmla="*/ 2 w 94"/>
                <a:gd name="T51" fmla="*/ 24 h 48"/>
                <a:gd name="T52" fmla="*/ 4 w 94"/>
                <a:gd name="T53" fmla="*/ 32 h 48"/>
                <a:gd name="T54" fmla="*/ 9 w 94"/>
                <a:gd name="T55" fmla="*/ 39 h 48"/>
                <a:gd name="T56" fmla="*/ 16 w 94"/>
                <a:gd name="T57" fmla="*/ 44 h 48"/>
                <a:gd name="T58" fmla="*/ 24 w 94"/>
                <a:gd name="T59" fmla="*/ 46 h 48"/>
                <a:gd name="T60" fmla="*/ 33 w 94"/>
                <a:gd name="T61" fmla="*/ 44 h 48"/>
                <a:gd name="T62" fmla="*/ 39 w 94"/>
                <a:gd name="T63" fmla="*/ 40 h 48"/>
                <a:gd name="T64" fmla="*/ 44 w 94"/>
                <a:gd name="T65" fmla="*/ 33 h 48"/>
                <a:gd name="T66" fmla="*/ 46 w 94"/>
                <a:gd name="T67" fmla="*/ 24 h 48"/>
                <a:gd name="T68" fmla="*/ 49 w 94"/>
                <a:gd name="T69" fmla="*/ 14 h 48"/>
                <a:gd name="T70" fmla="*/ 54 w 94"/>
                <a:gd name="T71" fmla="*/ 6 h 48"/>
                <a:gd name="T72" fmla="*/ 61 w 94"/>
                <a:gd name="T73" fmla="*/ 1 h 48"/>
                <a:gd name="T74" fmla="*/ 70 w 94"/>
                <a:gd name="T75" fmla="*/ 0 h 48"/>
                <a:gd name="T76" fmla="*/ 80 w 94"/>
                <a:gd name="T77" fmla="*/ 2 h 48"/>
                <a:gd name="T78" fmla="*/ 87 w 94"/>
                <a:gd name="T79" fmla="*/ 7 h 48"/>
                <a:gd name="T80" fmla="*/ 92 w 94"/>
                <a:gd name="T81" fmla="*/ 14 h 48"/>
                <a:gd name="T82" fmla="*/ 94 w 94"/>
                <a:gd name="T83" fmla="*/ 24 h 48"/>
                <a:gd name="T84" fmla="*/ 93 w 94"/>
                <a:gd name="T85" fmla="*/ 31 h 48"/>
                <a:gd name="T86" fmla="*/ 90 w 94"/>
                <a:gd name="T87" fmla="*/ 37 h 48"/>
                <a:gd name="T88" fmla="*/ 86 w 94"/>
                <a:gd name="T89" fmla="*/ 42 h 48"/>
                <a:gd name="T90" fmla="*/ 80 w 94"/>
                <a:gd name="T91" fmla="*/ 46 h 48"/>
                <a:gd name="T92" fmla="*/ 80 w 94"/>
                <a:gd name="T93" fmla="*/ 44 h 48"/>
                <a:gd name="T94" fmla="*/ 85 w 94"/>
                <a:gd name="T95" fmla="*/ 40 h 48"/>
                <a:gd name="T96" fmla="*/ 89 w 94"/>
                <a:gd name="T97" fmla="*/ 35 h 48"/>
                <a:gd name="T98" fmla="*/ 92 w 94"/>
                <a:gd name="T99" fmla="*/ 30 h 48"/>
                <a:gd name="T100" fmla="*/ 92 w 94"/>
                <a:gd name="T101"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4" h="48">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3" name="Freeform 246"/>
            <p:cNvSpPr/>
            <p:nvPr/>
          </p:nvSpPr>
          <p:spPr bwMode="auto">
            <a:xfrm>
              <a:off x="7645400" y="-628650"/>
              <a:ext cx="6350" cy="87313"/>
            </a:xfrm>
            <a:custGeom>
              <a:avLst/>
              <a:gdLst>
                <a:gd name="T0" fmla="*/ 0 w 4"/>
                <a:gd name="T1" fmla="*/ 0 h 55"/>
                <a:gd name="T2" fmla="*/ 0 w 4"/>
                <a:gd name="T3" fmla="*/ 55 h 55"/>
                <a:gd name="T4" fmla="*/ 4 w 4"/>
                <a:gd name="T5" fmla="*/ 55 h 55"/>
                <a:gd name="T6" fmla="*/ 4 w 4"/>
                <a:gd name="T7" fmla="*/ 0 h 55"/>
                <a:gd name="T8" fmla="*/ 0 w 4"/>
                <a:gd name="T9" fmla="*/ 0 h 55"/>
                <a:gd name="T10" fmla="*/ 0 w 4"/>
                <a:gd name="T11" fmla="*/ 0 h 55"/>
              </a:gdLst>
              <a:ahLst/>
              <a:cxnLst>
                <a:cxn ang="0">
                  <a:pos x="T0" y="T1"/>
                </a:cxn>
                <a:cxn ang="0">
                  <a:pos x="T2" y="T3"/>
                </a:cxn>
                <a:cxn ang="0">
                  <a:pos x="T4" y="T5"/>
                </a:cxn>
                <a:cxn ang="0">
                  <a:pos x="T6" y="T7"/>
                </a:cxn>
                <a:cxn ang="0">
                  <a:pos x="T8" y="T9"/>
                </a:cxn>
                <a:cxn ang="0">
                  <a:pos x="T10" y="T11"/>
                </a:cxn>
              </a:cxnLst>
              <a:rect l="0" t="0" r="r" b="b"/>
              <a:pathLst>
                <a:path w="4" h="55">
                  <a:moveTo>
                    <a:pt x="0" y="0"/>
                  </a:moveTo>
                  <a:lnTo>
                    <a:pt x="0" y="55"/>
                  </a:lnTo>
                  <a:lnTo>
                    <a:pt x="4" y="55"/>
                  </a:lnTo>
                  <a:lnTo>
                    <a:pt x="4"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4" name="Freeform 247"/>
            <p:cNvSpPr/>
            <p:nvPr/>
          </p:nvSpPr>
          <p:spPr bwMode="auto">
            <a:xfrm>
              <a:off x="7656513" y="-628650"/>
              <a:ext cx="88900" cy="87313"/>
            </a:xfrm>
            <a:custGeom>
              <a:avLst/>
              <a:gdLst>
                <a:gd name="T0" fmla="*/ 4 w 49"/>
                <a:gd name="T1" fmla="*/ 32 h 48"/>
                <a:gd name="T2" fmla="*/ 9 w 49"/>
                <a:gd name="T3" fmla="*/ 39 h 48"/>
                <a:gd name="T4" fmla="*/ 16 w 49"/>
                <a:gd name="T5" fmla="*/ 44 h 48"/>
                <a:gd name="T6" fmla="*/ 24 w 49"/>
                <a:gd name="T7" fmla="*/ 46 h 48"/>
                <a:gd name="T8" fmla="*/ 33 w 49"/>
                <a:gd name="T9" fmla="*/ 44 h 48"/>
                <a:gd name="T10" fmla="*/ 40 w 49"/>
                <a:gd name="T11" fmla="*/ 39 h 48"/>
                <a:gd name="T12" fmla="*/ 45 w 49"/>
                <a:gd name="T13" fmla="*/ 32 h 48"/>
                <a:gd name="T14" fmla="*/ 47 w 49"/>
                <a:gd name="T15" fmla="*/ 24 h 48"/>
                <a:gd name="T16" fmla="*/ 47 w 49"/>
                <a:gd name="T17" fmla="*/ 24 h 48"/>
                <a:gd name="T18" fmla="*/ 26 w 49"/>
                <a:gd name="T19" fmla="*/ 24 h 48"/>
                <a:gd name="T20" fmla="*/ 26 w 49"/>
                <a:gd name="T21" fmla="*/ 22 h 48"/>
                <a:gd name="T22" fmla="*/ 49 w 49"/>
                <a:gd name="T23" fmla="*/ 22 h 48"/>
                <a:gd name="T24" fmla="*/ 49 w 49"/>
                <a:gd name="T25" fmla="*/ 24 h 48"/>
                <a:gd name="T26" fmla="*/ 47 w 49"/>
                <a:gd name="T27" fmla="*/ 33 h 48"/>
                <a:gd name="T28" fmla="*/ 41 w 49"/>
                <a:gd name="T29" fmla="*/ 41 h 48"/>
                <a:gd name="T30" fmla="*/ 34 w 49"/>
                <a:gd name="T31" fmla="*/ 46 h 48"/>
                <a:gd name="T32" fmla="*/ 24 w 49"/>
                <a:gd name="T33" fmla="*/ 48 h 48"/>
                <a:gd name="T34" fmla="*/ 15 w 49"/>
                <a:gd name="T35" fmla="*/ 46 h 48"/>
                <a:gd name="T36" fmla="*/ 7 w 49"/>
                <a:gd name="T37" fmla="*/ 41 h 48"/>
                <a:gd name="T38" fmla="*/ 2 w 49"/>
                <a:gd name="T39" fmla="*/ 33 h 48"/>
                <a:gd name="T40" fmla="*/ 0 w 49"/>
                <a:gd name="T41" fmla="*/ 24 h 48"/>
                <a:gd name="T42" fmla="*/ 0 w 49"/>
                <a:gd name="T43" fmla="*/ 24 h 48"/>
                <a:gd name="T44" fmla="*/ 2 w 49"/>
                <a:gd name="T45" fmla="*/ 14 h 48"/>
                <a:gd name="T46" fmla="*/ 7 w 49"/>
                <a:gd name="T47" fmla="*/ 7 h 48"/>
                <a:gd name="T48" fmla="*/ 15 w 49"/>
                <a:gd name="T49" fmla="*/ 1 h 48"/>
                <a:gd name="T50" fmla="*/ 24 w 49"/>
                <a:gd name="T51" fmla="*/ 0 h 48"/>
                <a:gd name="T52" fmla="*/ 31 w 49"/>
                <a:gd name="T53" fmla="*/ 1 h 48"/>
                <a:gd name="T54" fmla="*/ 38 w 49"/>
                <a:gd name="T55" fmla="*/ 3 h 48"/>
                <a:gd name="T56" fmla="*/ 34 w 49"/>
                <a:gd name="T57" fmla="*/ 3 h 48"/>
                <a:gd name="T58" fmla="*/ 29 w 49"/>
                <a:gd name="T59" fmla="*/ 2 h 48"/>
                <a:gd name="T60" fmla="*/ 24 w 49"/>
                <a:gd name="T61" fmla="*/ 1 h 48"/>
                <a:gd name="T62" fmla="*/ 16 w 49"/>
                <a:gd name="T63" fmla="*/ 3 h 48"/>
                <a:gd name="T64" fmla="*/ 9 w 49"/>
                <a:gd name="T65" fmla="*/ 8 h 48"/>
                <a:gd name="T66" fmla="*/ 4 w 49"/>
                <a:gd name="T67" fmla="*/ 15 h 48"/>
                <a:gd name="T68" fmla="*/ 2 w 49"/>
                <a:gd name="T69" fmla="*/ 24 h 48"/>
                <a:gd name="T70" fmla="*/ 4 w 49"/>
                <a:gd name="T71"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 h="48">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5" name="Freeform 248"/>
            <p:cNvSpPr/>
            <p:nvPr/>
          </p:nvSpPr>
          <p:spPr bwMode="auto">
            <a:xfrm>
              <a:off x="7750175" y="-628650"/>
              <a:ext cx="87312" cy="87313"/>
            </a:xfrm>
            <a:custGeom>
              <a:avLst/>
              <a:gdLst>
                <a:gd name="T0" fmla="*/ 53 w 55"/>
                <a:gd name="T1" fmla="*/ 0 h 55"/>
                <a:gd name="T2" fmla="*/ 55 w 55"/>
                <a:gd name="T3" fmla="*/ 0 h 55"/>
                <a:gd name="T4" fmla="*/ 55 w 55"/>
                <a:gd name="T5" fmla="*/ 55 h 55"/>
                <a:gd name="T6" fmla="*/ 53 w 55"/>
                <a:gd name="T7" fmla="*/ 55 h 55"/>
                <a:gd name="T8" fmla="*/ 2 w 55"/>
                <a:gd name="T9" fmla="*/ 3 h 55"/>
                <a:gd name="T10" fmla="*/ 2 w 55"/>
                <a:gd name="T11" fmla="*/ 55 h 55"/>
                <a:gd name="T12" fmla="*/ 0 w 55"/>
                <a:gd name="T13" fmla="*/ 55 h 55"/>
                <a:gd name="T14" fmla="*/ 0 w 55"/>
                <a:gd name="T15" fmla="*/ 0 h 55"/>
                <a:gd name="T16" fmla="*/ 2 w 55"/>
                <a:gd name="T17" fmla="*/ 0 h 55"/>
                <a:gd name="T18" fmla="*/ 53 w 55"/>
                <a:gd name="T19" fmla="*/ 51 h 55"/>
                <a:gd name="T20" fmla="*/ 53 w 55"/>
                <a:gd name="T21" fmla="*/ 0 h 55"/>
                <a:gd name="T22" fmla="*/ 53 w 55"/>
                <a:gd name="T23"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6" name="Freeform 249"/>
            <p:cNvSpPr>
              <a:spLocks noEditPoints="1"/>
            </p:cNvSpPr>
            <p:nvPr/>
          </p:nvSpPr>
          <p:spPr bwMode="auto">
            <a:xfrm>
              <a:off x="6997700" y="-892175"/>
              <a:ext cx="214312" cy="209550"/>
            </a:xfrm>
            <a:custGeom>
              <a:avLst/>
              <a:gdLst>
                <a:gd name="T0" fmla="*/ 32 w 117"/>
                <a:gd name="T1" fmla="*/ 5 h 115"/>
                <a:gd name="T2" fmla="*/ 32 w 117"/>
                <a:gd name="T3" fmla="*/ 7 h 115"/>
                <a:gd name="T4" fmla="*/ 27 w 117"/>
                <a:gd name="T5" fmla="*/ 13 h 115"/>
                <a:gd name="T6" fmla="*/ 38 w 117"/>
                <a:gd name="T7" fmla="*/ 19 h 115"/>
                <a:gd name="T8" fmla="*/ 48 w 117"/>
                <a:gd name="T9" fmla="*/ 26 h 115"/>
                <a:gd name="T10" fmla="*/ 20 w 117"/>
                <a:gd name="T11" fmla="*/ 25 h 115"/>
                <a:gd name="T12" fmla="*/ 8 w 117"/>
                <a:gd name="T13" fmla="*/ 41 h 115"/>
                <a:gd name="T14" fmla="*/ 24 w 117"/>
                <a:gd name="T15" fmla="*/ 1 h 115"/>
                <a:gd name="T16" fmla="*/ 23 w 117"/>
                <a:gd name="T17" fmla="*/ 64 h 115"/>
                <a:gd name="T18" fmla="*/ 20 w 117"/>
                <a:gd name="T19" fmla="*/ 48 h 115"/>
                <a:gd name="T20" fmla="*/ 10 w 117"/>
                <a:gd name="T21" fmla="*/ 40 h 115"/>
                <a:gd name="T22" fmla="*/ 20 w 117"/>
                <a:gd name="T23" fmla="*/ 41 h 115"/>
                <a:gd name="T24" fmla="*/ 42 w 117"/>
                <a:gd name="T25" fmla="*/ 41 h 115"/>
                <a:gd name="T26" fmla="*/ 43 w 117"/>
                <a:gd name="T27" fmla="*/ 48 h 115"/>
                <a:gd name="T28" fmla="*/ 30 w 117"/>
                <a:gd name="T29" fmla="*/ 48 h 115"/>
                <a:gd name="T30" fmla="*/ 39 w 117"/>
                <a:gd name="T31" fmla="*/ 64 h 115"/>
                <a:gd name="T32" fmla="*/ 49 w 117"/>
                <a:gd name="T33" fmla="*/ 71 h 115"/>
                <a:gd name="T34" fmla="*/ 30 w 117"/>
                <a:gd name="T35" fmla="*/ 71 h 115"/>
                <a:gd name="T36" fmla="*/ 35 w 117"/>
                <a:gd name="T37" fmla="*/ 93 h 115"/>
                <a:gd name="T38" fmla="*/ 48 w 117"/>
                <a:gd name="T39" fmla="*/ 92 h 115"/>
                <a:gd name="T40" fmla="*/ 24 w 117"/>
                <a:gd name="T41" fmla="*/ 108 h 115"/>
                <a:gd name="T42" fmla="*/ 23 w 117"/>
                <a:gd name="T43" fmla="*/ 95 h 115"/>
                <a:gd name="T44" fmla="*/ 15 w 117"/>
                <a:gd name="T45" fmla="*/ 71 h 115"/>
                <a:gd name="T46" fmla="*/ 0 w 117"/>
                <a:gd name="T47" fmla="*/ 63 h 115"/>
                <a:gd name="T48" fmla="*/ 66 w 117"/>
                <a:gd name="T49" fmla="*/ 66 h 115"/>
                <a:gd name="T50" fmla="*/ 53 w 117"/>
                <a:gd name="T51" fmla="*/ 67 h 115"/>
                <a:gd name="T52" fmla="*/ 54 w 117"/>
                <a:gd name="T53" fmla="*/ 57 h 115"/>
                <a:gd name="T54" fmla="*/ 53 w 117"/>
                <a:gd name="T55" fmla="*/ 28 h 115"/>
                <a:gd name="T56" fmla="*/ 82 w 117"/>
                <a:gd name="T57" fmla="*/ 28 h 115"/>
                <a:gd name="T58" fmla="*/ 94 w 117"/>
                <a:gd name="T59" fmla="*/ 0 h 115"/>
                <a:gd name="T60" fmla="*/ 105 w 117"/>
                <a:gd name="T61" fmla="*/ 5 h 115"/>
                <a:gd name="T62" fmla="*/ 98 w 117"/>
                <a:gd name="T63" fmla="*/ 10 h 115"/>
                <a:gd name="T64" fmla="*/ 95 w 117"/>
                <a:gd name="T65" fmla="*/ 28 h 115"/>
                <a:gd name="T66" fmla="*/ 104 w 117"/>
                <a:gd name="T67" fmla="*/ 37 h 115"/>
                <a:gd name="T68" fmla="*/ 105 w 117"/>
                <a:gd name="T69" fmla="*/ 67 h 115"/>
                <a:gd name="T70" fmla="*/ 95 w 117"/>
                <a:gd name="T71" fmla="*/ 66 h 115"/>
                <a:gd name="T72" fmla="*/ 92 w 117"/>
                <a:gd name="T73" fmla="*/ 102 h 115"/>
                <a:gd name="T74" fmla="*/ 100 w 117"/>
                <a:gd name="T75" fmla="*/ 108 h 115"/>
                <a:gd name="T76" fmla="*/ 117 w 117"/>
                <a:gd name="T77" fmla="*/ 99 h 115"/>
                <a:gd name="T78" fmla="*/ 94 w 117"/>
                <a:gd name="T79" fmla="*/ 114 h 115"/>
                <a:gd name="T80" fmla="*/ 84 w 117"/>
                <a:gd name="T81" fmla="*/ 66 h 115"/>
                <a:gd name="T82" fmla="*/ 67 w 117"/>
                <a:gd name="T83" fmla="*/ 96 h 115"/>
                <a:gd name="T84" fmla="*/ 35 w 117"/>
                <a:gd name="T85" fmla="*/ 108 h 115"/>
                <a:gd name="T86" fmla="*/ 66 w 117"/>
                <a:gd name="T87" fmla="*/ 66 h 115"/>
                <a:gd name="T88" fmla="*/ 74 w 117"/>
                <a:gd name="T89" fmla="*/ 19 h 115"/>
                <a:gd name="T90" fmla="*/ 54 w 117"/>
                <a:gd name="T91" fmla="*/ 5 h 115"/>
                <a:gd name="T92" fmla="*/ 61 w 117"/>
                <a:gd name="T93" fmla="*/ 35 h 115"/>
                <a:gd name="T94" fmla="*/ 97 w 117"/>
                <a:gd name="T95" fmla="*/ 60 h 115"/>
                <a:gd name="T96" fmla="*/ 61 w 117"/>
                <a:gd name="T97" fmla="*/ 35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17" h="115">
                  <a:moveTo>
                    <a:pt x="24" y="1"/>
                  </a:moveTo>
                  <a:cubicBezTo>
                    <a:pt x="32" y="5"/>
                    <a:pt x="32" y="5"/>
                    <a:pt x="32" y="5"/>
                  </a:cubicBezTo>
                  <a:cubicBezTo>
                    <a:pt x="34" y="6"/>
                    <a:pt x="34" y="6"/>
                    <a:pt x="34" y="6"/>
                  </a:cubicBezTo>
                  <a:cubicBezTo>
                    <a:pt x="34" y="6"/>
                    <a:pt x="33" y="6"/>
                    <a:pt x="32" y="7"/>
                  </a:cubicBezTo>
                  <a:cubicBezTo>
                    <a:pt x="31" y="7"/>
                    <a:pt x="29" y="8"/>
                    <a:pt x="29" y="10"/>
                  </a:cubicBezTo>
                  <a:cubicBezTo>
                    <a:pt x="28" y="11"/>
                    <a:pt x="28" y="12"/>
                    <a:pt x="27" y="13"/>
                  </a:cubicBezTo>
                  <a:cubicBezTo>
                    <a:pt x="26" y="15"/>
                    <a:pt x="24" y="17"/>
                    <a:pt x="23" y="19"/>
                  </a:cubicBezTo>
                  <a:cubicBezTo>
                    <a:pt x="38" y="19"/>
                    <a:pt x="38" y="19"/>
                    <a:pt x="38" y="19"/>
                  </a:cubicBezTo>
                  <a:cubicBezTo>
                    <a:pt x="42" y="19"/>
                    <a:pt x="45" y="19"/>
                    <a:pt x="48" y="19"/>
                  </a:cubicBezTo>
                  <a:cubicBezTo>
                    <a:pt x="48" y="26"/>
                    <a:pt x="48" y="26"/>
                    <a:pt x="48" y="26"/>
                  </a:cubicBezTo>
                  <a:cubicBezTo>
                    <a:pt x="45" y="26"/>
                    <a:pt x="42" y="25"/>
                    <a:pt x="38" y="25"/>
                  </a:cubicBezTo>
                  <a:cubicBezTo>
                    <a:pt x="20" y="25"/>
                    <a:pt x="20" y="25"/>
                    <a:pt x="20" y="25"/>
                  </a:cubicBezTo>
                  <a:cubicBezTo>
                    <a:pt x="20" y="26"/>
                    <a:pt x="19" y="27"/>
                    <a:pt x="18" y="28"/>
                  </a:cubicBezTo>
                  <a:cubicBezTo>
                    <a:pt x="14" y="34"/>
                    <a:pt x="11" y="38"/>
                    <a:pt x="8" y="41"/>
                  </a:cubicBezTo>
                  <a:cubicBezTo>
                    <a:pt x="6" y="39"/>
                    <a:pt x="3" y="38"/>
                    <a:pt x="0" y="37"/>
                  </a:cubicBezTo>
                  <a:cubicBezTo>
                    <a:pt x="10" y="29"/>
                    <a:pt x="18" y="17"/>
                    <a:pt x="24" y="1"/>
                  </a:cubicBezTo>
                  <a:close/>
                  <a:moveTo>
                    <a:pt x="15" y="64"/>
                  </a:moveTo>
                  <a:cubicBezTo>
                    <a:pt x="23" y="64"/>
                    <a:pt x="23" y="64"/>
                    <a:pt x="23" y="64"/>
                  </a:cubicBezTo>
                  <a:cubicBezTo>
                    <a:pt x="23" y="48"/>
                    <a:pt x="23" y="48"/>
                    <a:pt x="23" y="48"/>
                  </a:cubicBezTo>
                  <a:cubicBezTo>
                    <a:pt x="20" y="48"/>
                    <a:pt x="20" y="48"/>
                    <a:pt x="20" y="48"/>
                  </a:cubicBezTo>
                  <a:cubicBezTo>
                    <a:pt x="17" y="48"/>
                    <a:pt x="14" y="48"/>
                    <a:pt x="10" y="48"/>
                  </a:cubicBezTo>
                  <a:cubicBezTo>
                    <a:pt x="10" y="40"/>
                    <a:pt x="10" y="40"/>
                    <a:pt x="10" y="40"/>
                  </a:cubicBezTo>
                  <a:cubicBezTo>
                    <a:pt x="10" y="40"/>
                    <a:pt x="11" y="40"/>
                    <a:pt x="12" y="41"/>
                  </a:cubicBezTo>
                  <a:cubicBezTo>
                    <a:pt x="15" y="41"/>
                    <a:pt x="18" y="41"/>
                    <a:pt x="20" y="41"/>
                  </a:cubicBezTo>
                  <a:cubicBezTo>
                    <a:pt x="33" y="41"/>
                    <a:pt x="33" y="41"/>
                    <a:pt x="33" y="41"/>
                  </a:cubicBezTo>
                  <a:cubicBezTo>
                    <a:pt x="35" y="41"/>
                    <a:pt x="38" y="41"/>
                    <a:pt x="42" y="41"/>
                  </a:cubicBezTo>
                  <a:cubicBezTo>
                    <a:pt x="42" y="40"/>
                    <a:pt x="43" y="40"/>
                    <a:pt x="43" y="40"/>
                  </a:cubicBezTo>
                  <a:cubicBezTo>
                    <a:pt x="43" y="48"/>
                    <a:pt x="43" y="48"/>
                    <a:pt x="43" y="48"/>
                  </a:cubicBezTo>
                  <a:cubicBezTo>
                    <a:pt x="41" y="48"/>
                    <a:pt x="37" y="48"/>
                    <a:pt x="33" y="48"/>
                  </a:cubicBezTo>
                  <a:cubicBezTo>
                    <a:pt x="30" y="48"/>
                    <a:pt x="30" y="48"/>
                    <a:pt x="30" y="48"/>
                  </a:cubicBezTo>
                  <a:cubicBezTo>
                    <a:pt x="30" y="64"/>
                    <a:pt x="30" y="64"/>
                    <a:pt x="30" y="64"/>
                  </a:cubicBezTo>
                  <a:cubicBezTo>
                    <a:pt x="39" y="64"/>
                    <a:pt x="39" y="64"/>
                    <a:pt x="39" y="64"/>
                  </a:cubicBezTo>
                  <a:cubicBezTo>
                    <a:pt x="40" y="64"/>
                    <a:pt x="44" y="64"/>
                    <a:pt x="49" y="63"/>
                  </a:cubicBezTo>
                  <a:cubicBezTo>
                    <a:pt x="49" y="71"/>
                    <a:pt x="49" y="71"/>
                    <a:pt x="49" y="71"/>
                  </a:cubicBezTo>
                  <a:cubicBezTo>
                    <a:pt x="45" y="71"/>
                    <a:pt x="42" y="71"/>
                    <a:pt x="39" y="71"/>
                  </a:cubicBezTo>
                  <a:cubicBezTo>
                    <a:pt x="30" y="71"/>
                    <a:pt x="30" y="71"/>
                    <a:pt x="30" y="71"/>
                  </a:cubicBezTo>
                  <a:cubicBezTo>
                    <a:pt x="30" y="96"/>
                    <a:pt x="30" y="96"/>
                    <a:pt x="30" y="96"/>
                  </a:cubicBezTo>
                  <a:cubicBezTo>
                    <a:pt x="31" y="95"/>
                    <a:pt x="33" y="94"/>
                    <a:pt x="35" y="93"/>
                  </a:cubicBezTo>
                  <a:cubicBezTo>
                    <a:pt x="37" y="91"/>
                    <a:pt x="41" y="88"/>
                    <a:pt x="46" y="84"/>
                  </a:cubicBezTo>
                  <a:cubicBezTo>
                    <a:pt x="46" y="87"/>
                    <a:pt x="47" y="89"/>
                    <a:pt x="48" y="92"/>
                  </a:cubicBezTo>
                  <a:cubicBezTo>
                    <a:pt x="47" y="92"/>
                    <a:pt x="46" y="93"/>
                    <a:pt x="45" y="94"/>
                  </a:cubicBezTo>
                  <a:cubicBezTo>
                    <a:pt x="35" y="99"/>
                    <a:pt x="28" y="104"/>
                    <a:pt x="24" y="108"/>
                  </a:cubicBezTo>
                  <a:cubicBezTo>
                    <a:pt x="23" y="105"/>
                    <a:pt x="21" y="103"/>
                    <a:pt x="19" y="100"/>
                  </a:cubicBezTo>
                  <a:cubicBezTo>
                    <a:pt x="22" y="100"/>
                    <a:pt x="23" y="98"/>
                    <a:pt x="23" y="95"/>
                  </a:cubicBezTo>
                  <a:cubicBezTo>
                    <a:pt x="23" y="71"/>
                    <a:pt x="23" y="71"/>
                    <a:pt x="23" y="71"/>
                  </a:cubicBezTo>
                  <a:cubicBezTo>
                    <a:pt x="15" y="71"/>
                    <a:pt x="15" y="71"/>
                    <a:pt x="15" y="71"/>
                  </a:cubicBezTo>
                  <a:cubicBezTo>
                    <a:pt x="12" y="71"/>
                    <a:pt x="4" y="71"/>
                    <a:pt x="0" y="71"/>
                  </a:cubicBezTo>
                  <a:cubicBezTo>
                    <a:pt x="0" y="63"/>
                    <a:pt x="0" y="63"/>
                    <a:pt x="0" y="63"/>
                  </a:cubicBezTo>
                  <a:cubicBezTo>
                    <a:pt x="4" y="64"/>
                    <a:pt x="12" y="64"/>
                    <a:pt x="15" y="64"/>
                  </a:cubicBezTo>
                  <a:close/>
                  <a:moveTo>
                    <a:pt x="66" y="66"/>
                  </a:moveTo>
                  <a:cubicBezTo>
                    <a:pt x="63" y="66"/>
                    <a:pt x="63" y="66"/>
                    <a:pt x="63" y="66"/>
                  </a:cubicBezTo>
                  <a:cubicBezTo>
                    <a:pt x="61" y="66"/>
                    <a:pt x="58" y="67"/>
                    <a:pt x="53" y="67"/>
                  </a:cubicBezTo>
                  <a:cubicBezTo>
                    <a:pt x="53" y="67"/>
                    <a:pt x="53" y="67"/>
                    <a:pt x="53" y="66"/>
                  </a:cubicBezTo>
                  <a:cubicBezTo>
                    <a:pt x="54" y="63"/>
                    <a:pt x="54" y="60"/>
                    <a:pt x="54" y="57"/>
                  </a:cubicBezTo>
                  <a:cubicBezTo>
                    <a:pt x="54" y="38"/>
                    <a:pt x="54" y="38"/>
                    <a:pt x="54" y="38"/>
                  </a:cubicBezTo>
                  <a:cubicBezTo>
                    <a:pt x="55" y="34"/>
                    <a:pt x="54" y="31"/>
                    <a:pt x="53" y="28"/>
                  </a:cubicBezTo>
                  <a:cubicBezTo>
                    <a:pt x="57" y="28"/>
                    <a:pt x="60" y="28"/>
                    <a:pt x="63" y="28"/>
                  </a:cubicBezTo>
                  <a:cubicBezTo>
                    <a:pt x="82" y="28"/>
                    <a:pt x="82" y="28"/>
                    <a:pt x="82" y="28"/>
                  </a:cubicBezTo>
                  <a:cubicBezTo>
                    <a:pt x="82" y="28"/>
                    <a:pt x="83" y="27"/>
                    <a:pt x="83" y="27"/>
                  </a:cubicBezTo>
                  <a:cubicBezTo>
                    <a:pt x="90" y="14"/>
                    <a:pt x="94" y="5"/>
                    <a:pt x="94" y="0"/>
                  </a:cubicBezTo>
                  <a:cubicBezTo>
                    <a:pt x="103" y="3"/>
                    <a:pt x="103" y="3"/>
                    <a:pt x="103" y="3"/>
                  </a:cubicBezTo>
                  <a:cubicBezTo>
                    <a:pt x="104" y="4"/>
                    <a:pt x="105" y="4"/>
                    <a:pt x="105" y="5"/>
                  </a:cubicBezTo>
                  <a:cubicBezTo>
                    <a:pt x="105" y="5"/>
                    <a:pt x="104" y="5"/>
                    <a:pt x="103" y="6"/>
                  </a:cubicBezTo>
                  <a:cubicBezTo>
                    <a:pt x="100" y="7"/>
                    <a:pt x="99" y="8"/>
                    <a:pt x="98" y="10"/>
                  </a:cubicBezTo>
                  <a:cubicBezTo>
                    <a:pt x="95" y="16"/>
                    <a:pt x="92" y="22"/>
                    <a:pt x="89" y="28"/>
                  </a:cubicBezTo>
                  <a:cubicBezTo>
                    <a:pt x="95" y="28"/>
                    <a:pt x="95" y="28"/>
                    <a:pt x="95" y="28"/>
                  </a:cubicBezTo>
                  <a:cubicBezTo>
                    <a:pt x="97" y="28"/>
                    <a:pt x="101" y="28"/>
                    <a:pt x="105" y="28"/>
                  </a:cubicBezTo>
                  <a:cubicBezTo>
                    <a:pt x="104" y="31"/>
                    <a:pt x="104" y="35"/>
                    <a:pt x="104" y="37"/>
                  </a:cubicBezTo>
                  <a:cubicBezTo>
                    <a:pt x="104" y="57"/>
                    <a:pt x="104" y="57"/>
                    <a:pt x="104" y="57"/>
                  </a:cubicBezTo>
                  <a:cubicBezTo>
                    <a:pt x="104" y="60"/>
                    <a:pt x="104" y="63"/>
                    <a:pt x="105" y="67"/>
                  </a:cubicBezTo>
                  <a:cubicBezTo>
                    <a:pt x="104" y="67"/>
                    <a:pt x="104" y="67"/>
                    <a:pt x="103" y="67"/>
                  </a:cubicBezTo>
                  <a:cubicBezTo>
                    <a:pt x="100" y="67"/>
                    <a:pt x="97" y="66"/>
                    <a:pt x="95" y="66"/>
                  </a:cubicBezTo>
                  <a:cubicBezTo>
                    <a:pt x="92" y="66"/>
                    <a:pt x="92" y="66"/>
                    <a:pt x="92" y="66"/>
                  </a:cubicBezTo>
                  <a:cubicBezTo>
                    <a:pt x="92" y="100"/>
                    <a:pt x="92" y="102"/>
                    <a:pt x="92" y="102"/>
                  </a:cubicBezTo>
                  <a:cubicBezTo>
                    <a:pt x="92" y="107"/>
                    <a:pt x="92" y="108"/>
                    <a:pt x="96" y="108"/>
                  </a:cubicBezTo>
                  <a:cubicBezTo>
                    <a:pt x="100" y="108"/>
                    <a:pt x="100" y="108"/>
                    <a:pt x="100" y="108"/>
                  </a:cubicBezTo>
                  <a:cubicBezTo>
                    <a:pt x="106" y="108"/>
                    <a:pt x="109" y="104"/>
                    <a:pt x="108" y="95"/>
                  </a:cubicBezTo>
                  <a:cubicBezTo>
                    <a:pt x="111" y="98"/>
                    <a:pt x="113" y="99"/>
                    <a:pt x="117" y="99"/>
                  </a:cubicBezTo>
                  <a:cubicBezTo>
                    <a:pt x="116" y="110"/>
                    <a:pt x="111" y="115"/>
                    <a:pt x="101" y="114"/>
                  </a:cubicBezTo>
                  <a:cubicBezTo>
                    <a:pt x="94" y="114"/>
                    <a:pt x="94" y="114"/>
                    <a:pt x="94" y="114"/>
                  </a:cubicBezTo>
                  <a:cubicBezTo>
                    <a:pt x="87" y="115"/>
                    <a:pt x="84" y="112"/>
                    <a:pt x="84" y="105"/>
                  </a:cubicBezTo>
                  <a:cubicBezTo>
                    <a:pt x="84" y="69"/>
                    <a:pt x="84" y="66"/>
                    <a:pt x="84" y="66"/>
                  </a:cubicBezTo>
                  <a:cubicBezTo>
                    <a:pt x="72" y="66"/>
                    <a:pt x="72" y="66"/>
                    <a:pt x="72" y="66"/>
                  </a:cubicBezTo>
                  <a:cubicBezTo>
                    <a:pt x="73" y="80"/>
                    <a:pt x="71" y="89"/>
                    <a:pt x="67" y="96"/>
                  </a:cubicBezTo>
                  <a:cubicBezTo>
                    <a:pt x="63" y="102"/>
                    <a:pt x="55" y="108"/>
                    <a:pt x="42" y="114"/>
                  </a:cubicBezTo>
                  <a:cubicBezTo>
                    <a:pt x="40" y="111"/>
                    <a:pt x="38" y="108"/>
                    <a:pt x="35" y="108"/>
                  </a:cubicBezTo>
                  <a:cubicBezTo>
                    <a:pt x="48" y="103"/>
                    <a:pt x="56" y="99"/>
                    <a:pt x="59" y="94"/>
                  </a:cubicBezTo>
                  <a:cubicBezTo>
                    <a:pt x="63" y="89"/>
                    <a:pt x="65" y="80"/>
                    <a:pt x="66" y="66"/>
                  </a:cubicBezTo>
                  <a:close/>
                  <a:moveTo>
                    <a:pt x="60" y="0"/>
                  </a:moveTo>
                  <a:cubicBezTo>
                    <a:pt x="66" y="6"/>
                    <a:pt x="70" y="13"/>
                    <a:pt x="74" y="19"/>
                  </a:cubicBezTo>
                  <a:cubicBezTo>
                    <a:pt x="67" y="23"/>
                    <a:pt x="67" y="23"/>
                    <a:pt x="67" y="23"/>
                  </a:cubicBezTo>
                  <a:cubicBezTo>
                    <a:pt x="63" y="15"/>
                    <a:pt x="58" y="9"/>
                    <a:pt x="54" y="5"/>
                  </a:cubicBezTo>
                  <a:cubicBezTo>
                    <a:pt x="60" y="0"/>
                    <a:pt x="60" y="0"/>
                    <a:pt x="60" y="0"/>
                  </a:cubicBezTo>
                  <a:close/>
                  <a:moveTo>
                    <a:pt x="61" y="35"/>
                  </a:moveTo>
                  <a:cubicBezTo>
                    <a:pt x="61" y="60"/>
                    <a:pt x="61" y="60"/>
                    <a:pt x="61" y="60"/>
                  </a:cubicBezTo>
                  <a:cubicBezTo>
                    <a:pt x="97" y="60"/>
                    <a:pt x="97" y="60"/>
                    <a:pt x="97" y="60"/>
                  </a:cubicBezTo>
                  <a:cubicBezTo>
                    <a:pt x="97" y="35"/>
                    <a:pt x="97" y="35"/>
                    <a:pt x="97" y="35"/>
                  </a:cubicBezTo>
                  <a:cubicBezTo>
                    <a:pt x="61" y="35"/>
                    <a:pt x="61" y="35"/>
                    <a:pt x="61" y="3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7" name="Freeform 250"/>
            <p:cNvSpPr>
              <a:spLocks noEditPoints="1"/>
            </p:cNvSpPr>
            <p:nvPr/>
          </p:nvSpPr>
          <p:spPr bwMode="auto">
            <a:xfrm>
              <a:off x="7231063" y="-892175"/>
              <a:ext cx="196850" cy="207963"/>
            </a:xfrm>
            <a:custGeom>
              <a:avLst/>
              <a:gdLst>
                <a:gd name="T0" fmla="*/ 40 w 108"/>
                <a:gd name="T1" fmla="*/ 52 h 114"/>
                <a:gd name="T2" fmla="*/ 14 w 108"/>
                <a:gd name="T3" fmla="*/ 23 h 114"/>
                <a:gd name="T4" fmla="*/ 6 w 108"/>
                <a:gd name="T5" fmla="*/ 17 h 114"/>
                <a:gd name="T6" fmla="*/ 36 w 108"/>
                <a:gd name="T7" fmla="*/ 18 h 114"/>
                <a:gd name="T8" fmla="*/ 29 w 108"/>
                <a:gd name="T9" fmla="*/ 1 h 114"/>
                <a:gd name="T10" fmla="*/ 37 w 108"/>
                <a:gd name="T11" fmla="*/ 18 h 114"/>
                <a:gd name="T12" fmla="*/ 73 w 108"/>
                <a:gd name="T13" fmla="*/ 0 h 114"/>
                <a:gd name="T14" fmla="*/ 83 w 108"/>
                <a:gd name="T15" fmla="*/ 6 h 114"/>
                <a:gd name="T16" fmla="*/ 77 w 108"/>
                <a:gd name="T17" fmla="*/ 9 h 114"/>
                <a:gd name="T18" fmla="*/ 71 w 108"/>
                <a:gd name="T19" fmla="*/ 18 h 114"/>
                <a:gd name="T20" fmla="*/ 101 w 108"/>
                <a:gd name="T21" fmla="*/ 17 h 114"/>
                <a:gd name="T22" fmla="*/ 94 w 108"/>
                <a:gd name="T23" fmla="*/ 23 h 114"/>
                <a:gd name="T24" fmla="*/ 68 w 108"/>
                <a:gd name="T25" fmla="*/ 52 h 114"/>
                <a:gd name="T26" fmla="*/ 108 w 108"/>
                <a:gd name="T27" fmla="*/ 51 h 114"/>
                <a:gd name="T28" fmla="*/ 101 w 108"/>
                <a:gd name="T29" fmla="*/ 58 h 114"/>
                <a:gd name="T30" fmla="*/ 0 w 108"/>
                <a:gd name="T31" fmla="*/ 58 h 114"/>
                <a:gd name="T32" fmla="*/ 7 w 108"/>
                <a:gd name="T33" fmla="*/ 52 h 114"/>
                <a:gd name="T34" fmla="*/ 19 w 108"/>
                <a:gd name="T35" fmla="*/ 27 h 114"/>
                <a:gd name="T36" fmla="*/ 32 w 108"/>
                <a:gd name="T37" fmla="*/ 43 h 114"/>
                <a:gd name="T38" fmla="*/ 14 w 108"/>
                <a:gd name="T39" fmla="*/ 32 h 114"/>
                <a:gd name="T40" fmla="*/ 20 w 108"/>
                <a:gd name="T41" fmla="*/ 114 h 114"/>
                <a:gd name="T42" fmla="*/ 21 w 108"/>
                <a:gd name="T43" fmla="*/ 104 h 114"/>
                <a:gd name="T44" fmla="*/ 20 w 108"/>
                <a:gd name="T45" fmla="*/ 70 h 114"/>
                <a:gd name="T46" fmla="*/ 29 w 108"/>
                <a:gd name="T47" fmla="*/ 67 h 114"/>
                <a:gd name="T48" fmla="*/ 89 w 108"/>
                <a:gd name="T49" fmla="*/ 67 h 114"/>
                <a:gd name="T50" fmla="*/ 88 w 108"/>
                <a:gd name="T51" fmla="*/ 104 h 114"/>
                <a:gd name="T52" fmla="*/ 80 w 108"/>
                <a:gd name="T53" fmla="*/ 114 h 114"/>
                <a:gd name="T54" fmla="*/ 27 w 108"/>
                <a:gd name="T55" fmla="*/ 106 h 114"/>
                <a:gd name="T56" fmla="*/ 28 w 108"/>
                <a:gd name="T57" fmla="*/ 114 h 114"/>
                <a:gd name="T58" fmla="*/ 28 w 108"/>
                <a:gd name="T59" fmla="*/ 84 h 114"/>
                <a:gd name="T60" fmla="*/ 81 w 108"/>
                <a:gd name="T61" fmla="*/ 73 h 114"/>
                <a:gd name="T62" fmla="*/ 28 w 108"/>
                <a:gd name="T63" fmla="*/ 90 h 114"/>
                <a:gd name="T64" fmla="*/ 81 w 108"/>
                <a:gd name="T65" fmla="*/ 101 h 114"/>
                <a:gd name="T66" fmla="*/ 28 w 108"/>
                <a:gd name="T67" fmla="*/ 90 h 114"/>
                <a:gd name="T68" fmla="*/ 47 w 108"/>
                <a:gd name="T69" fmla="*/ 52 h 114"/>
                <a:gd name="T70" fmla="*/ 62 w 108"/>
                <a:gd name="T71" fmla="*/ 23 h 114"/>
                <a:gd name="T72" fmla="*/ 75 w 108"/>
                <a:gd name="T73" fmla="*/ 45 h 114"/>
                <a:gd name="T74" fmla="*/ 95 w 108"/>
                <a:gd name="T75" fmla="*/ 31 h 114"/>
                <a:gd name="T76" fmla="*/ 94 w 108"/>
                <a:gd name="T77" fmla="*/ 33 h 114"/>
                <a:gd name="T78" fmla="*/ 81 w 108"/>
                <a:gd name="T79" fmla="*/ 4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8" h="114">
                  <a:moveTo>
                    <a:pt x="7" y="52"/>
                  </a:moveTo>
                  <a:cubicBezTo>
                    <a:pt x="40" y="52"/>
                    <a:pt x="40" y="52"/>
                    <a:pt x="40" y="52"/>
                  </a:cubicBezTo>
                  <a:cubicBezTo>
                    <a:pt x="40" y="23"/>
                    <a:pt x="40" y="23"/>
                    <a:pt x="40" y="23"/>
                  </a:cubicBezTo>
                  <a:cubicBezTo>
                    <a:pt x="14" y="23"/>
                    <a:pt x="14" y="23"/>
                    <a:pt x="14" y="23"/>
                  </a:cubicBezTo>
                  <a:cubicBezTo>
                    <a:pt x="12" y="23"/>
                    <a:pt x="9" y="24"/>
                    <a:pt x="6" y="24"/>
                  </a:cubicBezTo>
                  <a:cubicBezTo>
                    <a:pt x="6" y="17"/>
                    <a:pt x="6" y="17"/>
                    <a:pt x="6" y="17"/>
                  </a:cubicBezTo>
                  <a:cubicBezTo>
                    <a:pt x="8" y="17"/>
                    <a:pt x="11" y="18"/>
                    <a:pt x="14" y="18"/>
                  </a:cubicBezTo>
                  <a:cubicBezTo>
                    <a:pt x="36" y="18"/>
                    <a:pt x="36" y="18"/>
                    <a:pt x="36" y="18"/>
                  </a:cubicBezTo>
                  <a:cubicBezTo>
                    <a:pt x="31" y="12"/>
                    <a:pt x="27" y="9"/>
                    <a:pt x="24" y="6"/>
                  </a:cubicBezTo>
                  <a:cubicBezTo>
                    <a:pt x="29" y="1"/>
                    <a:pt x="29" y="1"/>
                    <a:pt x="29" y="1"/>
                  </a:cubicBezTo>
                  <a:cubicBezTo>
                    <a:pt x="33" y="4"/>
                    <a:pt x="37" y="8"/>
                    <a:pt x="42" y="13"/>
                  </a:cubicBezTo>
                  <a:cubicBezTo>
                    <a:pt x="37" y="18"/>
                    <a:pt x="37" y="18"/>
                    <a:pt x="37" y="18"/>
                  </a:cubicBezTo>
                  <a:cubicBezTo>
                    <a:pt x="63" y="18"/>
                    <a:pt x="63" y="18"/>
                    <a:pt x="63" y="18"/>
                  </a:cubicBezTo>
                  <a:cubicBezTo>
                    <a:pt x="68" y="10"/>
                    <a:pt x="71" y="4"/>
                    <a:pt x="73" y="0"/>
                  </a:cubicBezTo>
                  <a:cubicBezTo>
                    <a:pt x="82" y="5"/>
                    <a:pt x="82" y="5"/>
                    <a:pt x="82" y="5"/>
                  </a:cubicBezTo>
                  <a:cubicBezTo>
                    <a:pt x="83" y="5"/>
                    <a:pt x="83" y="6"/>
                    <a:pt x="83" y="6"/>
                  </a:cubicBezTo>
                  <a:cubicBezTo>
                    <a:pt x="83" y="6"/>
                    <a:pt x="82" y="7"/>
                    <a:pt x="81" y="7"/>
                  </a:cubicBezTo>
                  <a:cubicBezTo>
                    <a:pt x="79" y="8"/>
                    <a:pt x="77" y="8"/>
                    <a:pt x="77" y="9"/>
                  </a:cubicBezTo>
                  <a:cubicBezTo>
                    <a:pt x="76" y="10"/>
                    <a:pt x="75" y="11"/>
                    <a:pt x="74" y="13"/>
                  </a:cubicBezTo>
                  <a:cubicBezTo>
                    <a:pt x="73" y="15"/>
                    <a:pt x="72" y="17"/>
                    <a:pt x="71" y="18"/>
                  </a:cubicBezTo>
                  <a:cubicBezTo>
                    <a:pt x="94" y="18"/>
                    <a:pt x="94" y="18"/>
                    <a:pt x="94" y="18"/>
                  </a:cubicBezTo>
                  <a:cubicBezTo>
                    <a:pt x="97" y="18"/>
                    <a:pt x="99" y="17"/>
                    <a:pt x="101" y="17"/>
                  </a:cubicBezTo>
                  <a:cubicBezTo>
                    <a:pt x="101" y="24"/>
                    <a:pt x="101" y="24"/>
                    <a:pt x="101" y="24"/>
                  </a:cubicBezTo>
                  <a:cubicBezTo>
                    <a:pt x="99" y="24"/>
                    <a:pt x="97" y="23"/>
                    <a:pt x="94" y="23"/>
                  </a:cubicBezTo>
                  <a:cubicBezTo>
                    <a:pt x="68" y="23"/>
                    <a:pt x="68" y="23"/>
                    <a:pt x="68" y="23"/>
                  </a:cubicBezTo>
                  <a:cubicBezTo>
                    <a:pt x="68" y="52"/>
                    <a:pt x="68" y="52"/>
                    <a:pt x="68" y="52"/>
                  </a:cubicBezTo>
                  <a:cubicBezTo>
                    <a:pt x="101" y="52"/>
                    <a:pt x="101" y="52"/>
                    <a:pt x="101" y="52"/>
                  </a:cubicBezTo>
                  <a:cubicBezTo>
                    <a:pt x="103" y="52"/>
                    <a:pt x="105" y="52"/>
                    <a:pt x="108" y="51"/>
                  </a:cubicBezTo>
                  <a:cubicBezTo>
                    <a:pt x="108" y="58"/>
                    <a:pt x="108" y="58"/>
                    <a:pt x="108" y="58"/>
                  </a:cubicBezTo>
                  <a:cubicBezTo>
                    <a:pt x="106" y="58"/>
                    <a:pt x="104" y="58"/>
                    <a:pt x="101" y="58"/>
                  </a:cubicBezTo>
                  <a:cubicBezTo>
                    <a:pt x="7" y="58"/>
                    <a:pt x="7" y="58"/>
                    <a:pt x="7" y="58"/>
                  </a:cubicBezTo>
                  <a:cubicBezTo>
                    <a:pt x="5" y="58"/>
                    <a:pt x="2" y="58"/>
                    <a:pt x="0" y="58"/>
                  </a:cubicBezTo>
                  <a:cubicBezTo>
                    <a:pt x="0" y="51"/>
                    <a:pt x="0" y="51"/>
                    <a:pt x="0" y="51"/>
                  </a:cubicBezTo>
                  <a:cubicBezTo>
                    <a:pt x="2" y="52"/>
                    <a:pt x="4" y="52"/>
                    <a:pt x="7" y="52"/>
                  </a:cubicBezTo>
                  <a:close/>
                  <a:moveTo>
                    <a:pt x="14" y="32"/>
                  </a:moveTo>
                  <a:cubicBezTo>
                    <a:pt x="19" y="27"/>
                    <a:pt x="19" y="27"/>
                    <a:pt x="19" y="27"/>
                  </a:cubicBezTo>
                  <a:cubicBezTo>
                    <a:pt x="20" y="27"/>
                    <a:pt x="20" y="28"/>
                    <a:pt x="20" y="29"/>
                  </a:cubicBezTo>
                  <a:cubicBezTo>
                    <a:pt x="25" y="34"/>
                    <a:pt x="29" y="39"/>
                    <a:pt x="32" y="43"/>
                  </a:cubicBezTo>
                  <a:cubicBezTo>
                    <a:pt x="26" y="47"/>
                    <a:pt x="26" y="47"/>
                    <a:pt x="26" y="47"/>
                  </a:cubicBezTo>
                  <a:cubicBezTo>
                    <a:pt x="22" y="42"/>
                    <a:pt x="18" y="37"/>
                    <a:pt x="14" y="32"/>
                  </a:cubicBezTo>
                  <a:close/>
                  <a:moveTo>
                    <a:pt x="28" y="114"/>
                  </a:moveTo>
                  <a:cubicBezTo>
                    <a:pt x="20" y="114"/>
                    <a:pt x="20" y="114"/>
                    <a:pt x="20" y="114"/>
                  </a:cubicBezTo>
                  <a:cubicBezTo>
                    <a:pt x="20" y="114"/>
                    <a:pt x="20" y="113"/>
                    <a:pt x="20" y="112"/>
                  </a:cubicBezTo>
                  <a:cubicBezTo>
                    <a:pt x="21" y="110"/>
                    <a:pt x="21" y="106"/>
                    <a:pt x="21" y="104"/>
                  </a:cubicBezTo>
                  <a:cubicBezTo>
                    <a:pt x="21" y="75"/>
                    <a:pt x="21" y="75"/>
                    <a:pt x="21" y="75"/>
                  </a:cubicBezTo>
                  <a:cubicBezTo>
                    <a:pt x="21" y="74"/>
                    <a:pt x="21" y="72"/>
                    <a:pt x="20" y="70"/>
                  </a:cubicBezTo>
                  <a:cubicBezTo>
                    <a:pt x="20" y="69"/>
                    <a:pt x="20" y="68"/>
                    <a:pt x="20" y="67"/>
                  </a:cubicBezTo>
                  <a:cubicBezTo>
                    <a:pt x="22" y="67"/>
                    <a:pt x="25" y="67"/>
                    <a:pt x="29" y="67"/>
                  </a:cubicBezTo>
                  <a:cubicBezTo>
                    <a:pt x="80" y="67"/>
                    <a:pt x="80" y="67"/>
                    <a:pt x="80" y="67"/>
                  </a:cubicBezTo>
                  <a:cubicBezTo>
                    <a:pt x="83" y="67"/>
                    <a:pt x="86" y="67"/>
                    <a:pt x="89" y="67"/>
                  </a:cubicBezTo>
                  <a:cubicBezTo>
                    <a:pt x="88" y="69"/>
                    <a:pt x="88" y="72"/>
                    <a:pt x="88" y="75"/>
                  </a:cubicBezTo>
                  <a:cubicBezTo>
                    <a:pt x="88" y="104"/>
                    <a:pt x="88" y="104"/>
                    <a:pt x="88" y="104"/>
                  </a:cubicBezTo>
                  <a:cubicBezTo>
                    <a:pt x="88" y="107"/>
                    <a:pt x="88" y="112"/>
                    <a:pt x="89" y="114"/>
                  </a:cubicBezTo>
                  <a:cubicBezTo>
                    <a:pt x="80" y="114"/>
                    <a:pt x="80" y="114"/>
                    <a:pt x="80" y="114"/>
                  </a:cubicBezTo>
                  <a:cubicBezTo>
                    <a:pt x="81" y="112"/>
                    <a:pt x="81" y="108"/>
                    <a:pt x="81" y="106"/>
                  </a:cubicBezTo>
                  <a:cubicBezTo>
                    <a:pt x="27" y="106"/>
                    <a:pt x="27" y="106"/>
                    <a:pt x="27" y="106"/>
                  </a:cubicBezTo>
                  <a:cubicBezTo>
                    <a:pt x="27" y="107"/>
                    <a:pt x="27" y="110"/>
                    <a:pt x="28" y="112"/>
                  </a:cubicBezTo>
                  <a:cubicBezTo>
                    <a:pt x="28" y="113"/>
                    <a:pt x="28" y="114"/>
                    <a:pt x="28" y="114"/>
                  </a:cubicBezTo>
                  <a:close/>
                  <a:moveTo>
                    <a:pt x="28" y="73"/>
                  </a:moveTo>
                  <a:cubicBezTo>
                    <a:pt x="28" y="84"/>
                    <a:pt x="28" y="84"/>
                    <a:pt x="28" y="84"/>
                  </a:cubicBezTo>
                  <a:cubicBezTo>
                    <a:pt x="81" y="84"/>
                    <a:pt x="81" y="84"/>
                    <a:pt x="81" y="84"/>
                  </a:cubicBezTo>
                  <a:cubicBezTo>
                    <a:pt x="81" y="73"/>
                    <a:pt x="81" y="73"/>
                    <a:pt x="81" y="73"/>
                  </a:cubicBezTo>
                  <a:cubicBezTo>
                    <a:pt x="28" y="73"/>
                    <a:pt x="28" y="73"/>
                    <a:pt x="28" y="73"/>
                  </a:cubicBezTo>
                  <a:close/>
                  <a:moveTo>
                    <a:pt x="28" y="90"/>
                  </a:moveTo>
                  <a:cubicBezTo>
                    <a:pt x="28" y="101"/>
                    <a:pt x="28" y="101"/>
                    <a:pt x="28" y="101"/>
                  </a:cubicBezTo>
                  <a:cubicBezTo>
                    <a:pt x="81" y="101"/>
                    <a:pt x="81" y="101"/>
                    <a:pt x="81" y="101"/>
                  </a:cubicBezTo>
                  <a:cubicBezTo>
                    <a:pt x="81" y="90"/>
                    <a:pt x="81" y="90"/>
                    <a:pt x="81" y="90"/>
                  </a:cubicBezTo>
                  <a:cubicBezTo>
                    <a:pt x="28" y="90"/>
                    <a:pt x="28" y="90"/>
                    <a:pt x="28" y="90"/>
                  </a:cubicBezTo>
                  <a:close/>
                  <a:moveTo>
                    <a:pt x="47" y="23"/>
                  </a:moveTo>
                  <a:cubicBezTo>
                    <a:pt x="47" y="52"/>
                    <a:pt x="47" y="52"/>
                    <a:pt x="47" y="52"/>
                  </a:cubicBezTo>
                  <a:cubicBezTo>
                    <a:pt x="62" y="52"/>
                    <a:pt x="62" y="52"/>
                    <a:pt x="62" y="52"/>
                  </a:cubicBezTo>
                  <a:cubicBezTo>
                    <a:pt x="62" y="23"/>
                    <a:pt x="62" y="23"/>
                    <a:pt x="62" y="23"/>
                  </a:cubicBezTo>
                  <a:cubicBezTo>
                    <a:pt x="47" y="23"/>
                    <a:pt x="47" y="23"/>
                    <a:pt x="47" y="23"/>
                  </a:cubicBezTo>
                  <a:close/>
                  <a:moveTo>
                    <a:pt x="75" y="45"/>
                  </a:moveTo>
                  <a:cubicBezTo>
                    <a:pt x="82" y="37"/>
                    <a:pt x="86" y="31"/>
                    <a:pt x="88" y="26"/>
                  </a:cubicBezTo>
                  <a:cubicBezTo>
                    <a:pt x="95" y="31"/>
                    <a:pt x="95" y="31"/>
                    <a:pt x="95" y="31"/>
                  </a:cubicBezTo>
                  <a:cubicBezTo>
                    <a:pt x="96" y="32"/>
                    <a:pt x="96" y="32"/>
                    <a:pt x="96" y="32"/>
                  </a:cubicBezTo>
                  <a:cubicBezTo>
                    <a:pt x="94" y="33"/>
                    <a:pt x="94" y="33"/>
                    <a:pt x="94" y="33"/>
                  </a:cubicBezTo>
                  <a:cubicBezTo>
                    <a:pt x="93" y="34"/>
                    <a:pt x="92" y="35"/>
                    <a:pt x="91" y="36"/>
                  </a:cubicBezTo>
                  <a:cubicBezTo>
                    <a:pt x="88" y="40"/>
                    <a:pt x="85" y="44"/>
                    <a:pt x="81" y="49"/>
                  </a:cubicBezTo>
                  <a:cubicBezTo>
                    <a:pt x="75" y="45"/>
                    <a:pt x="75" y="45"/>
                    <a:pt x="75"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8" name="Freeform 251"/>
            <p:cNvSpPr>
              <a:spLocks noEditPoints="1"/>
            </p:cNvSpPr>
            <p:nvPr/>
          </p:nvSpPr>
          <p:spPr bwMode="auto">
            <a:xfrm>
              <a:off x="7459663" y="-869950"/>
              <a:ext cx="111125" cy="161925"/>
            </a:xfrm>
            <a:custGeom>
              <a:avLst/>
              <a:gdLst>
                <a:gd name="T0" fmla="*/ 8 w 61"/>
                <a:gd name="T1" fmla="*/ 89 h 89"/>
                <a:gd name="T2" fmla="*/ 0 w 61"/>
                <a:gd name="T3" fmla="*/ 89 h 89"/>
                <a:gd name="T4" fmla="*/ 0 w 61"/>
                <a:gd name="T5" fmla="*/ 0 h 89"/>
                <a:gd name="T6" fmla="*/ 32 w 61"/>
                <a:gd name="T7" fmla="*/ 0 h 89"/>
                <a:gd name="T8" fmla="*/ 61 w 61"/>
                <a:gd name="T9" fmla="*/ 25 h 89"/>
                <a:gd name="T10" fmla="*/ 27 w 61"/>
                <a:gd name="T11" fmla="*/ 50 h 89"/>
                <a:gd name="T12" fmla="*/ 8 w 61"/>
                <a:gd name="T13" fmla="*/ 50 h 89"/>
                <a:gd name="T14" fmla="*/ 8 w 61"/>
                <a:gd name="T15" fmla="*/ 89 h 89"/>
                <a:gd name="T16" fmla="*/ 8 w 61"/>
                <a:gd name="T17" fmla="*/ 42 h 89"/>
                <a:gd name="T18" fmla="*/ 27 w 61"/>
                <a:gd name="T19" fmla="*/ 42 h 89"/>
                <a:gd name="T20" fmla="*/ 53 w 61"/>
                <a:gd name="T21" fmla="*/ 24 h 89"/>
                <a:gd name="T22" fmla="*/ 29 w 61"/>
                <a:gd name="T23" fmla="*/ 7 h 89"/>
                <a:gd name="T24" fmla="*/ 8 w 61"/>
                <a:gd name="T25" fmla="*/ 7 h 89"/>
                <a:gd name="T26" fmla="*/ 8 w 61"/>
                <a:gd name="T27" fmla="*/ 4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1" h="89">
                  <a:moveTo>
                    <a:pt x="8" y="89"/>
                  </a:moveTo>
                  <a:cubicBezTo>
                    <a:pt x="0" y="89"/>
                    <a:pt x="0" y="89"/>
                    <a:pt x="0" y="89"/>
                  </a:cubicBezTo>
                  <a:cubicBezTo>
                    <a:pt x="0" y="0"/>
                    <a:pt x="0" y="0"/>
                    <a:pt x="0" y="0"/>
                  </a:cubicBezTo>
                  <a:cubicBezTo>
                    <a:pt x="32" y="0"/>
                    <a:pt x="32" y="0"/>
                    <a:pt x="32" y="0"/>
                  </a:cubicBezTo>
                  <a:cubicBezTo>
                    <a:pt x="51" y="0"/>
                    <a:pt x="61" y="8"/>
                    <a:pt x="61" y="25"/>
                  </a:cubicBezTo>
                  <a:cubicBezTo>
                    <a:pt x="60" y="41"/>
                    <a:pt x="49" y="49"/>
                    <a:pt x="27" y="50"/>
                  </a:cubicBezTo>
                  <a:cubicBezTo>
                    <a:pt x="8" y="50"/>
                    <a:pt x="8" y="50"/>
                    <a:pt x="8" y="50"/>
                  </a:cubicBezTo>
                  <a:cubicBezTo>
                    <a:pt x="8" y="89"/>
                    <a:pt x="8" y="89"/>
                    <a:pt x="8" y="89"/>
                  </a:cubicBezTo>
                  <a:close/>
                  <a:moveTo>
                    <a:pt x="8" y="42"/>
                  </a:moveTo>
                  <a:cubicBezTo>
                    <a:pt x="27" y="42"/>
                    <a:pt x="27" y="42"/>
                    <a:pt x="27" y="42"/>
                  </a:cubicBezTo>
                  <a:cubicBezTo>
                    <a:pt x="45" y="43"/>
                    <a:pt x="53" y="37"/>
                    <a:pt x="53" y="24"/>
                  </a:cubicBezTo>
                  <a:cubicBezTo>
                    <a:pt x="53" y="13"/>
                    <a:pt x="45" y="7"/>
                    <a:pt x="29" y="7"/>
                  </a:cubicBezTo>
                  <a:cubicBezTo>
                    <a:pt x="8" y="7"/>
                    <a:pt x="8" y="7"/>
                    <a:pt x="8" y="7"/>
                  </a:cubicBezTo>
                  <a:cubicBezTo>
                    <a:pt x="8" y="42"/>
                    <a:pt x="8" y="42"/>
                    <a:pt x="8"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9" name="Freeform 252"/>
            <p:cNvSpPr>
              <a:spLocks noEditPoints="1"/>
            </p:cNvSpPr>
            <p:nvPr/>
          </p:nvSpPr>
          <p:spPr bwMode="auto">
            <a:xfrm>
              <a:off x="7596188" y="-869950"/>
              <a:ext cx="112712" cy="161925"/>
            </a:xfrm>
            <a:custGeom>
              <a:avLst/>
              <a:gdLst>
                <a:gd name="T0" fmla="*/ 8 w 62"/>
                <a:gd name="T1" fmla="*/ 89 h 89"/>
                <a:gd name="T2" fmla="*/ 0 w 62"/>
                <a:gd name="T3" fmla="*/ 89 h 89"/>
                <a:gd name="T4" fmla="*/ 0 w 62"/>
                <a:gd name="T5" fmla="*/ 0 h 89"/>
                <a:gd name="T6" fmla="*/ 32 w 62"/>
                <a:gd name="T7" fmla="*/ 0 h 89"/>
                <a:gd name="T8" fmla="*/ 61 w 62"/>
                <a:gd name="T9" fmla="*/ 25 h 89"/>
                <a:gd name="T10" fmla="*/ 28 w 62"/>
                <a:gd name="T11" fmla="*/ 50 h 89"/>
                <a:gd name="T12" fmla="*/ 8 w 62"/>
                <a:gd name="T13" fmla="*/ 50 h 89"/>
                <a:gd name="T14" fmla="*/ 8 w 62"/>
                <a:gd name="T15" fmla="*/ 89 h 89"/>
                <a:gd name="T16" fmla="*/ 8 w 62"/>
                <a:gd name="T17" fmla="*/ 42 h 89"/>
                <a:gd name="T18" fmla="*/ 28 w 62"/>
                <a:gd name="T19" fmla="*/ 42 h 89"/>
                <a:gd name="T20" fmla="*/ 53 w 62"/>
                <a:gd name="T21" fmla="*/ 24 h 89"/>
                <a:gd name="T22" fmla="*/ 30 w 62"/>
                <a:gd name="T23" fmla="*/ 7 h 89"/>
                <a:gd name="T24" fmla="*/ 8 w 62"/>
                <a:gd name="T25" fmla="*/ 7 h 89"/>
                <a:gd name="T26" fmla="*/ 8 w 62"/>
                <a:gd name="T27" fmla="*/ 4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2" h="89">
                  <a:moveTo>
                    <a:pt x="8" y="89"/>
                  </a:moveTo>
                  <a:cubicBezTo>
                    <a:pt x="0" y="89"/>
                    <a:pt x="0" y="89"/>
                    <a:pt x="0" y="89"/>
                  </a:cubicBezTo>
                  <a:cubicBezTo>
                    <a:pt x="0" y="0"/>
                    <a:pt x="0" y="0"/>
                    <a:pt x="0" y="0"/>
                  </a:cubicBezTo>
                  <a:cubicBezTo>
                    <a:pt x="32" y="0"/>
                    <a:pt x="32" y="0"/>
                    <a:pt x="32" y="0"/>
                  </a:cubicBezTo>
                  <a:cubicBezTo>
                    <a:pt x="52" y="0"/>
                    <a:pt x="62" y="8"/>
                    <a:pt x="61" y="25"/>
                  </a:cubicBezTo>
                  <a:cubicBezTo>
                    <a:pt x="61" y="41"/>
                    <a:pt x="50" y="49"/>
                    <a:pt x="28" y="50"/>
                  </a:cubicBezTo>
                  <a:cubicBezTo>
                    <a:pt x="8" y="50"/>
                    <a:pt x="8" y="50"/>
                    <a:pt x="8" y="50"/>
                  </a:cubicBezTo>
                  <a:cubicBezTo>
                    <a:pt x="8" y="89"/>
                    <a:pt x="8" y="89"/>
                    <a:pt x="8" y="89"/>
                  </a:cubicBezTo>
                  <a:close/>
                  <a:moveTo>
                    <a:pt x="8" y="42"/>
                  </a:moveTo>
                  <a:cubicBezTo>
                    <a:pt x="28" y="42"/>
                    <a:pt x="28" y="42"/>
                    <a:pt x="28" y="42"/>
                  </a:cubicBezTo>
                  <a:cubicBezTo>
                    <a:pt x="45" y="43"/>
                    <a:pt x="54" y="37"/>
                    <a:pt x="53" y="24"/>
                  </a:cubicBezTo>
                  <a:cubicBezTo>
                    <a:pt x="53" y="13"/>
                    <a:pt x="45" y="7"/>
                    <a:pt x="30" y="7"/>
                  </a:cubicBezTo>
                  <a:cubicBezTo>
                    <a:pt x="8" y="7"/>
                    <a:pt x="8" y="7"/>
                    <a:pt x="8" y="7"/>
                  </a:cubicBezTo>
                  <a:cubicBezTo>
                    <a:pt x="8" y="42"/>
                    <a:pt x="8" y="42"/>
                    <a:pt x="8"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0" name="Freeform 253"/>
            <p:cNvSpPr/>
            <p:nvPr/>
          </p:nvSpPr>
          <p:spPr bwMode="auto">
            <a:xfrm>
              <a:off x="7720013" y="-869950"/>
              <a:ext cx="117475" cy="161925"/>
            </a:xfrm>
            <a:custGeom>
              <a:avLst/>
              <a:gdLst>
                <a:gd name="T0" fmla="*/ 0 w 74"/>
                <a:gd name="T1" fmla="*/ 8 h 102"/>
                <a:gd name="T2" fmla="*/ 0 w 74"/>
                <a:gd name="T3" fmla="*/ 0 h 102"/>
                <a:gd name="T4" fmla="*/ 74 w 74"/>
                <a:gd name="T5" fmla="*/ 0 h 102"/>
                <a:gd name="T6" fmla="*/ 74 w 74"/>
                <a:gd name="T7" fmla="*/ 8 h 102"/>
                <a:gd name="T8" fmla="*/ 42 w 74"/>
                <a:gd name="T9" fmla="*/ 8 h 102"/>
                <a:gd name="T10" fmla="*/ 42 w 74"/>
                <a:gd name="T11" fmla="*/ 102 h 102"/>
                <a:gd name="T12" fmla="*/ 32 w 74"/>
                <a:gd name="T13" fmla="*/ 102 h 102"/>
                <a:gd name="T14" fmla="*/ 32 w 74"/>
                <a:gd name="T15" fmla="*/ 8 h 102"/>
                <a:gd name="T16" fmla="*/ 0 w 74"/>
                <a:gd name="T17" fmla="*/ 8 h 102"/>
                <a:gd name="T18" fmla="*/ 0 w 74"/>
                <a:gd name="T19" fmla="*/ 8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4" h="102">
                  <a:moveTo>
                    <a:pt x="0" y="8"/>
                  </a:moveTo>
                  <a:lnTo>
                    <a:pt x="0" y="0"/>
                  </a:lnTo>
                  <a:lnTo>
                    <a:pt x="74" y="0"/>
                  </a:lnTo>
                  <a:lnTo>
                    <a:pt x="74" y="8"/>
                  </a:lnTo>
                  <a:lnTo>
                    <a:pt x="42" y="8"/>
                  </a:lnTo>
                  <a:lnTo>
                    <a:pt x="42" y="102"/>
                  </a:lnTo>
                  <a:lnTo>
                    <a:pt x="32" y="102"/>
                  </a:lnTo>
                  <a:lnTo>
                    <a:pt x="32" y="8"/>
                  </a:lnTo>
                  <a:lnTo>
                    <a:pt x="0" y="8"/>
                  </a:lnTo>
                  <a:lnTo>
                    <a:pt x="0" y="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1" name="Freeform 254"/>
            <p:cNvSpPr/>
            <p:nvPr/>
          </p:nvSpPr>
          <p:spPr bwMode="auto">
            <a:xfrm>
              <a:off x="7172325" y="-1485900"/>
              <a:ext cx="298450" cy="544513"/>
            </a:xfrm>
            <a:custGeom>
              <a:avLst/>
              <a:gdLst>
                <a:gd name="T0" fmla="*/ 0 w 188"/>
                <a:gd name="T1" fmla="*/ 0 h 343"/>
                <a:gd name="T2" fmla="*/ 0 w 188"/>
                <a:gd name="T3" fmla="*/ 343 h 343"/>
                <a:gd name="T4" fmla="*/ 188 w 188"/>
                <a:gd name="T5" fmla="*/ 0 h 343"/>
                <a:gd name="T6" fmla="*/ 0 w 188"/>
                <a:gd name="T7" fmla="*/ 0 h 343"/>
                <a:gd name="T8" fmla="*/ 0 w 188"/>
                <a:gd name="T9" fmla="*/ 0 h 343"/>
              </a:gdLst>
              <a:ahLst/>
              <a:cxnLst>
                <a:cxn ang="0">
                  <a:pos x="T0" y="T1"/>
                </a:cxn>
                <a:cxn ang="0">
                  <a:pos x="T2" y="T3"/>
                </a:cxn>
                <a:cxn ang="0">
                  <a:pos x="T4" y="T5"/>
                </a:cxn>
                <a:cxn ang="0">
                  <a:pos x="T6" y="T7"/>
                </a:cxn>
                <a:cxn ang="0">
                  <a:pos x="T8" y="T9"/>
                </a:cxn>
              </a:cxnLst>
              <a:rect l="0" t="0" r="r" b="b"/>
              <a:pathLst>
                <a:path w="188" h="343">
                  <a:moveTo>
                    <a:pt x="0" y="0"/>
                  </a:moveTo>
                  <a:lnTo>
                    <a:pt x="0" y="343"/>
                  </a:lnTo>
                  <a:lnTo>
                    <a:pt x="188"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2" name="Freeform 255"/>
            <p:cNvSpPr/>
            <p:nvPr/>
          </p:nvSpPr>
          <p:spPr bwMode="auto">
            <a:xfrm>
              <a:off x="7305675" y="-1446213"/>
              <a:ext cx="425450" cy="504825"/>
            </a:xfrm>
            <a:custGeom>
              <a:avLst/>
              <a:gdLst>
                <a:gd name="T0" fmla="*/ 157 w 268"/>
                <a:gd name="T1" fmla="*/ 0 h 318"/>
                <a:gd name="T2" fmla="*/ 105 w 268"/>
                <a:gd name="T3" fmla="*/ 93 h 318"/>
                <a:gd name="T4" fmla="*/ 146 w 268"/>
                <a:gd name="T5" fmla="*/ 151 h 318"/>
                <a:gd name="T6" fmla="*/ 61 w 268"/>
                <a:gd name="T7" fmla="*/ 176 h 318"/>
                <a:gd name="T8" fmla="*/ 0 w 268"/>
                <a:gd name="T9" fmla="*/ 283 h 318"/>
                <a:gd name="T10" fmla="*/ 119 w 268"/>
                <a:gd name="T11" fmla="*/ 241 h 318"/>
                <a:gd name="T12" fmla="*/ 173 w 268"/>
                <a:gd name="T13" fmla="*/ 318 h 318"/>
                <a:gd name="T14" fmla="*/ 164 w 268"/>
                <a:gd name="T15" fmla="*/ 227 h 318"/>
                <a:gd name="T16" fmla="*/ 268 w 268"/>
                <a:gd name="T17" fmla="*/ 191 h 318"/>
                <a:gd name="T18" fmla="*/ 157 w 268"/>
                <a:gd name="T19" fmla="*/ 0 h 318"/>
                <a:gd name="T20" fmla="*/ 157 w 268"/>
                <a:gd name="T21" fmla="*/ 0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8" h="318">
                  <a:moveTo>
                    <a:pt x="157" y="0"/>
                  </a:moveTo>
                  <a:lnTo>
                    <a:pt x="105" y="93"/>
                  </a:lnTo>
                  <a:lnTo>
                    <a:pt x="146" y="151"/>
                  </a:lnTo>
                  <a:lnTo>
                    <a:pt x="61" y="176"/>
                  </a:lnTo>
                  <a:lnTo>
                    <a:pt x="0" y="283"/>
                  </a:lnTo>
                  <a:lnTo>
                    <a:pt x="119" y="241"/>
                  </a:lnTo>
                  <a:lnTo>
                    <a:pt x="173" y="318"/>
                  </a:lnTo>
                  <a:lnTo>
                    <a:pt x="164" y="227"/>
                  </a:lnTo>
                  <a:lnTo>
                    <a:pt x="268" y="191"/>
                  </a:lnTo>
                  <a:lnTo>
                    <a:pt x="157" y="0"/>
                  </a:lnTo>
                  <a:lnTo>
                    <a:pt x="157"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3" name="Freeform 256"/>
            <p:cNvSpPr>
              <a:spLocks noEditPoints="1"/>
            </p:cNvSpPr>
            <p:nvPr/>
          </p:nvSpPr>
          <p:spPr bwMode="auto">
            <a:xfrm>
              <a:off x="699770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35 w 48"/>
                <a:gd name="T21" fmla="*/ 27 h 48"/>
                <a:gd name="T22" fmla="*/ 48 w 48"/>
                <a:gd name="T23" fmla="*/ 48 h 48"/>
                <a:gd name="T24" fmla="*/ 46 w 48"/>
                <a:gd name="T25" fmla="*/ 48 h 48"/>
                <a:gd name="T26" fmla="*/ 33 w 48"/>
                <a:gd name="T27" fmla="*/ 27 h 48"/>
                <a:gd name="T28" fmla="*/ 2 w 48"/>
                <a:gd name="T29" fmla="*/ 27 h 48"/>
                <a:gd name="T30" fmla="*/ 2 w 48"/>
                <a:gd name="T31" fmla="*/ 48 h 48"/>
                <a:gd name="T32" fmla="*/ 0 w 48"/>
                <a:gd name="T33" fmla="*/ 48 h 48"/>
                <a:gd name="T34" fmla="*/ 0 w 48"/>
                <a:gd name="T35" fmla="*/ 0 h 48"/>
                <a:gd name="T36" fmla="*/ 39 w 48"/>
                <a:gd name="T37" fmla="*/ 24 h 48"/>
                <a:gd name="T38" fmla="*/ 43 w 48"/>
                <a:gd name="T39" fmla="*/ 22 h 48"/>
                <a:gd name="T40" fmla="*/ 45 w 48"/>
                <a:gd name="T41" fmla="*/ 18 h 48"/>
                <a:gd name="T42" fmla="*/ 46 w 48"/>
                <a:gd name="T43" fmla="*/ 13 h 48"/>
                <a:gd name="T44" fmla="*/ 45 w 48"/>
                <a:gd name="T45" fmla="*/ 9 h 48"/>
                <a:gd name="T46" fmla="*/ 43 w 48"/>
                <a:gd name="T47" fmla="*/ 6 h 48"/>
                <a:gd name="T48" fmla="*/ 39 w 48"/>
                <a:gd name="T49" fmla="*/ 3 h 48"/>
                <a:gd name="T50" fmla="*/ 35 w 48"/>
                <a:gd name="T51" fmla="*/ 2 h 48"/>
                <a:gd name="T52" fmla="*/ 2 w 48"/>
                <a:gd name="T53" fmla="*/ 2 h 48"/>
                <a:gd name="T54" fmla="*/ 2 w 48"/>
                <a:gd name="T55" fmla="*/ 25 h 48"/>
                <a:gd name="T56" fmla="*/ 35 w 48"/>
                <a:gd name="T57" fmla="*/ 25 h 48"/>
                <a:gd name="T58" fmla="*/ 39 w 48"/>
                <a:gd name="T59"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4" name="Freeform 257"/>
            <p:cNvSpPr>
              <a:spLocks noEditPoints="1"/>
            </p:cNvSpPr>
            <p:nvPr/>
          </p:nvSpPr>
          <p:spPr bwMode="auto">
            <a:xfrm>
              <a:off x="7091363" y="-628650"/>
              <a:ext cx="87312" cy="87313"/>
            </a:xfrm>
            <a:custGeom>
              <a:avLst/>
              <a:gdLst>
                <a:gd name="T0" fmla="*/ 55 w 55"/>
                <a:gd name="T1" fmla="*/ 55 h 55"/>
                <a:gd name="T2" fmla="*/ 53 w 55"/>
                <a:gd name="T3" fmla="*/ 55 h 55"/>
                <a:gd name="T4" fmla="*/ 50 w 55"/>
                <a:gd name="T5" fmla="*/ 50 h 55"/>
                <a:gd name="T6" fmla="*/ 4 w 55"/>
                <a:gd name="T7" fmla="*/ 50 h 55"/>
                <a:gd name="T8" fmla="*/ 2 w 55"/>
                <a:gd name="T9" fmla="*/ 55 h 55"/>
                <a:gd name="T10" fmla="*/ 0 w 55"/>
                <a:gd name="T11" fmla="*/ 55 h 55"/>
                <a:gd name="T12" fmla="*/ 25 w 55"/>
                <a:gd name="T13" fmla="*/ 0 h 55"/>
                <a:gd name="T14" fmla="*/ 27 w 55"/>
                <a:gd name="T15" fmla="*/ 0 h 55"/>
                <a:gd name="T16" fmla="*/ 55 w 55"/>
                <a:gd name="T17" fmla="*/ 55 h 55"/>
                <a:gd name="T18" fmla="*/ 55 w 55"/>
                <a:gd name="T19" fmla="*/ 55 h 55"/>
                <a:gd name="T20" fmla="*/ 5 w 55"/>
                <a:gd name="T21" fmla="*/ 48 h 55"/>
                <a:gd name="T22" fmla="*/ 49 w 55"/>
                <a:gd name="T23" fmla="*/ 48 h 55"/>
                <a:gd name="T24" fmla="*/ 26 w 55"/>
                <a:gd name="T25" fmla="*/ 3 h 55"/>
                <a:gd name="T26" fmla="*/ 5 w 55"/>
                <a:gd name="T27" fmla="*/ 48 h 55"/>
                <a:gd name="T28" fmla="*/ 5 w 55"/>
                <a:gd name="T29" fmla="*/ 4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 h="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5" name="Freeform 258"/>
            <p:cNvSpPr>
              <a:spLocks noEditPoints="1"/>
            </p:cNvSpPr>
            <p:nvPr/>
          </p:nvSpPr>
          <p:spPr bwMode="auto">
            <a:xfrm>
              <a:off x="718185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2 w 48"/>
                <a:gd name="T21" fmla="*/ 27 h 48"/>
                <a:gd name="T22" fmla="*/ 2 w 48"/>
                <a:gd name="T23" fmla="*/ 48 h 48"/>
                <a:gd name="T24" fmla="*/ 0 w 48"/>
                <a:gd name="T25" fmla="*/ 48 h 48"/>
                <a:gd name="T26" fmla="*/ 0 w 48"/>
                <a:gd name="T27" fmla="*/ 0 h 48"/>
                <a:gd name="T28" fmla="*/ 35 w 48"/>
                <a:gd name="T29" fmla="*/ 25 h 48"/>
                <a:gd name="T30" fmla="*/ 39 w 48"/>
                <a:gd name="T31" fmla="*/ 24 h 48"/>
                <a:gd name="T32" fmla="*/ 43 w 48"/>
                <a:gd name="T33" fmla="*/ 22 h 48"/>
                <a:gd name="T34" fmla="*/ 45 w 48"/>
                <a:gd name="T35" fmla="*/ 18 h 48"/>
                <a:gd name="T36" fmla="*/ 46 w 48"/>
                <a:gd name="T37" fmla="*/ 13 h 48"/>
                <a:gd name="T38" fmla="*/ 45 w 48"/>
                <a:gd name="T39" fmla="*/ 9 h 48"/>
                <a:gd name="T40" fmla="*/ 43 w 48"/>
                <a:gd name="T41" fmla="*/ 6 h 48"/>
                <a:gd name="T42" fmla="*/ 39 w 48"/>
                <a:gd name="T43" fmla="*/ 3 h 48"/>
                <a:gd name="T44" fmla="*/ 35 w 48"/>
                <a:gd name="T45" fmla="*/ 2 h 48"/>
                <a:gd name="T46" fmla="*/ 2 w 48"/>
                <a:gd name="T47" fmla="*/ 2 h 48"/>
                <a:gd name="T48" fmla="*/ 2 w 48"/>
                <a:gd name="T49" fmla="*/ 25 h 48"/>
                <a:gd name="T50" fmla="*/ 35 w 48"/>
                <a:gd name="T51" fmla="*/ 2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6" name="Freeform 259"/>
            <p:cNvSpPr/>
            <p:nvPr/>
          </p:nvSpPr>
          <p:spPr bwMode="auto">
            <a:xfrm>
              <a:off x="7273925" y="-628650"/>
              <a:ext cx="3175" cy="87313"/>
            </a:xfrm>
            <a:custGeom>
              <a:avLst/>
              <a:gdLst>
                <a:gd name="T0" fmla="*/ 0 w 2"/>
                <a:gd name="T1" fmla="*/ 0 h 55"/>
                <a:gd name="T2" fmla="*/ 0 w 2"/>
                <a:gd name="T3" fmla="*/ 55 h 55"/>
                <a:gd name="T4" fmla="*/ 2 w 2"/>
                <a:gd name="T5" fmla="*/ 55 h 55"/>
                <a:gd name="T6" fmla="*/ 2 w 2"/>
                <a:gd name="T7" fmla="*/ 0 h 55"/>
                <a:gd name="T8" fmla="*/ 0 w 2"/>
                <a:gd name="T9" fmla="*/ 0 h 55"/>
                <a:gd name="T10" fmla="*/ 0 w 2"/>
                <a:gd name="T11" fmla="*/ 0 h 55"/>
              </a:gdLst>
              <a:ahLst/>
              <a:cxnLst>
                <a:cxn ang="0">
                  <a:pos x="T0" y="T1"/>
                </a:cxn>
                <a:cxn ang="0">
                  <a:pos x="T2" y="T3"/>
                </a:cxn>
                <a:cxn ang="0">
                  <a:pos x="T4" y="T5"/>
                </a:cxn>
                <a:cxn ang="0">
                  <a:pos x="T6" y="T7"/>
                </a:cxn>
                <a:cxn ang="0">
                  <a:pos x="T8" y="T9"/>
                </a:cxn>
                <a:cxn ang="0">
                  <a:pos x="T10" y="T11"/>
                </a:cxn>
              </a:cxnLst>
              <a:rect l="0" t="0" r="r" b="b"/>
              <a:pathLst>
                <a:path w="2" h="55">
                  <a:moveTo>
                    <a:pt x="0" y="0"/>
                  </a:moveTo>
                  <a:lnTo>
                    <a:pt x="0" y="55"/>
                  </a:lnTo>
                  <a:lnTo>
                    <a:pt x="2" y="55"/>
                  </a:lnTo>
                  <a:lnTo>
                    <a:pt x="2"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7" name="Freeform 260"/>
            <p:cNvSpPr>
              <a:spLocks noEditPoints="1"/>
            </p:cNvSpPr>
            <p:nvPr/>
          </p:nvSpPr>
          <p:spPr bwMode="auto">
            <a:xfrm>
              <a:off x="7285038" y="-628650"/>
              <a:ext cx="88900" cy="87313"/>
            </a:xfrm>
            <a:custGeom>
              <a:avLst/>
              <a:gdLst>
                <a:gd name="T0" fmla="*/ 0 w 49"/>
                <a:gd name="T1" fmla="*/ 0 h 48"/>
                <a:gd name="T2" fmla="*/ 25 w 49"/>
                <a:gd name="T3" fmla="*/ 0 h 48"/>
                <a:gd name="T4" fmla="*/ 34 w 49"/>
                <a:gd name="T5" fmla="*/ 2 h 48"/>
                <a:gd name="T6" fmla="*/ 42 w 49"/>
                <a:gd name="T7" fmla="*/ 7 h 48"/>
                <a:gd name="T8" fmla="*/ 47 w 49"/>
                <a:gd name="T9" fmla="*/ 15 h 48"/>
                <a:gd name="T10" fmla="*/ 49 w 49"/>
                <a:gd name="T11" fmla="*/ 24 h 48"/>
                <a:gd name="T12" fmla="*/ 47 w 49"/>
                <a:gd name="T13" fmla="*/ 33 h 48"/>
                <a:gd name="T14" fmla="*/ 42 w 49"/>
                <a:gd name="T15" fmla="*/ 41 h 48"/>
                <a:gd name="T16" fmla="*/ 34 w 49"/>
                <a:gd name="T17" fmla="*/ 46 h 48"/>
                <a:gd name="T18" fmla="*/ 25 w 49"/>
                <a:gd name="T19" fmla="*/ 48 h 48"/>
                <a:gd name="T20" fmla="*/ 0 w 49"/>
                <a:gd name="T21" fmla="*/ 48 h 48"/>
                <a:gd name="T22" fmla="*/ 0 w 49"/>
                <a:gd name="T23" fmla="*/ 0 h 48"/>
                <a:gd name="T24" fmla="*/ 25 w 49"/>
                <a:gd name="T25" fmla="*/ 46 h 48"/>
                <a:gd name="T26" fmla="*/ 33 w 49"/>
                <a:gd name="T27" fmla="*/ 44 h 48"/>
                <a:gd name="T28" fmla="*/ 40 w 49"/>
                <a:gd name="T29" fmla="*/ 39 h 48"/>
                <a:gd name="T30" fmla="*/ 45 w 49"/>
                <a:gd name="T31" fmla="*/ 32 h 48"/>
                <a:gd name="T32" fmla="*/ 47 w 49"/>
                <a:gd name="T33" fmla="*/ 24 h 48"/>
                <a:gd name="T34" fmla="*/ 45 w 49"/>
                <a:gd name="T35" fmla="*/ 15 h 48"/>
                <a:gd name="T36" fmla="*/ 40 w 49"/>
                <a:gd name="T37" fmla="*/ 9 h 48"/>
                <a:gd name="T38" fmla="*/ 33 w 49"/>
                <a:gd name="T39" fmla="*/ 4 h 48"/>
                <a:gd name="T40" fmla="*/ 25 w 49"/>
                <a:gd name="T41" fmla="*/ 2 h 48"/>
                <a:gd name="T42" fmla="*/ 2 w 49"/>
                <a:gd name="T43" fmla="*/ 2 h 48"/>
                <a:gd name="T44" fmla="*/ 2 w 49"/>
                <a:gd name="T45" fmla="*/ 46 h 48"/>
                <a:gd name="T46" fmla="*/ 25 w 49"/>
                <a:gd name="T47" fmla="*/ 46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9" h="48">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8" name="Freeform 261"/>
            <p:cNvSpPr/>
            <p:nvPr/>
          </p:nvSpPr>
          <p:spPr bwMode="auto">
            <a:xfrm>
              <a:off x="7378700" y="-628650"/>
              <a:ext cx="88900" cy="87313"/>
            </a:xfrm>
            <a:custGeom>
              <a:avLst/>
              <a:gdLst>
                <a:gd name="T0" fmla="*/ 0 w 56"/>
                <a:gd name="T1" fmla="*/ 0 h 55"/>
                <a:gd name="T2" fmla="*/ 56 w 56"/>
                <a:gd name="T3" fmla="*/ 0 h 55"/>
                <a:gd name="T4" fmla="*/ 56 w 56"/>
                <a:gd name="T5" fmla="*/ 2 h 55"/>
                <a:gd name="T6" fmla="*/ 1 w 56"/>
                <a:gd name="T7" fmla="*/ 2 h 55"/>
                <a:gd name="T8" fmla="*/ 1 w 56"/>
                <a:gd name="T9" fmla="*/ 26 h 55"/>
                <a:gd name="T10" fmla="*/ 54 w 56"/>
                <a:gd name="T11" fmla="*/ 26 h 55"/>
                <a:gd name="T12" fmla="*/ 54 w 56"/>
                <a:gd name="T13" fmla="*/ 28 h 55"/>
                <a:gd name="T14" fmla="*/ 1 w 56"/>
                <a:gd name="T15" fmla="*/ 28 h 55"/>
                <a:gd name="T16" fmla="*/ 1 w 56"/>
                <a:gd name="T17" fmla="*/ 53 h 55"/>
                <a:gd name="T18" fmla="*/ 56 w 56"/>
                <a:gd name="T19" fmla="*/ 53 h 55"/>
                <a:gd name="T20" fmla="*/ 56 w 56"/>
                <a:gd name="T21" fmla="*/ 55 h 55"/>
                <a:gd name="T22" fmla="*/ 0 w 56"/>
                <a:gd name="T23" fmla="*/ 55 h 55"/>
                <a:gd name="T24" fmla="*/ 0 w 56"/>
                <a:gd name="T25" fmla="*/ 0 h 55"/>
                <a:gd name="T26" fmla="*/ 0 w 56"/>
                <a:gd name="T2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6" h="55">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9" name="Freeform 262"/>
            <p:cNvSpPr/>
            <p:nvPr/>
          </p:nvSpPr>
          <p:spPr bwMode="auto">
            <a:xfrm>
              <a:off x="7469188" y="-628650"/>
              <a:ext cx="171450" cy="87313"/>
            </a:xfrm>
            <a:custGeom>
              <a:avLst/>
              <a:gdLst>
                <a:gd name="T0" fmla="*/ 92 w 94"/>
                <a:gd name="T1" fmla="*/ 24 h 48"/>
                <a:gd name="T2" fmla="*/ 91 w 94"/>
                <a:gd name="T3" fmla="*/ 15 h 48"/>
                <a:gd name="T4" fmla="*/ 86 w 94"/>
                <a:gd name="T5" fmla="*/ 8 h 48"/>
                <a:gd name="T6" fmla="*/ 79 w 94"/>
                <a:gd name="T7" fmla="*/ 3 h 48"/>
                <a:gd name="T8" fmla="*/ 70 w 94"/>
                <a:gd name="T9" fmla="*/ 2 h 48"/>
                <a:gd name="T10" fmla="*/ 63 w 94"/>
                <a:gd name="T11" fmla="*/ 3 h 48"/>
                <a:gd name="T12" fmla="*/ 56 w 94"/>
                <a:gd name="T13" fmla="*/ 7 h 48"/>
                <a:gd name="T14" fmla="*/ 51 w 94"/>
                <a:gd name="T15" fmla="*/ 14 h 48"/>
                <a:gd name="T16" fmla="*/ 49 w 94"/>
                <a:gd name="T17" fmla="*/ 24 h 48"/>
                <a:gd name="T18" fmla="*/ 46 w 94"/>
                <a:gd name="T19" fmla="*/ 34 h 48"/>
                <a:gd name="T20" fmla="*/ 41 w 94"/>
                <a:gd name="T21" fmla="*/ 41 h 48"/>
                <a:gd name="T22" fmla="*/ 33 w 94"/>
                <a:gd name="T23" fmla="*/ 46 h 48"/>
                <a:gd name="T24" fmla="*/ 24 w 94"/>
                <a:gd name="T25" fmla="*/ 48 h 48"/>
                <a:gd name="T26" fmla="*/ 15 w 94"/>
                <a:gd name="T27" fmla="*/ 46 h 48"/>
                <a:gd name="T28" fmla="*/ 7 w 94"/>
                <a:gd name="T29" fmla="*/ 41 h 48"/>
                <a:gd name="T30" fmla="*/ 2 w 94"/>
                <a:gd name="T31" fmla="*/ 33 h 48"/>
                <a:gd name="T32" fmla="*/ 0 w 94"/>
                <a:gd name="T33" fmla="*/ 24 h 48"/>
                <a:gd name="T34" fmla="*/ 2 w 94"/>
                <a:gd name="T35" fmla="*/ 14 h 48"/>
                <a:gd name="T36" fmla="*/ 7 w 94"/>
                <a:gd name="T37" fmla="*/ 7 h 48"/>
                <a:gd name="T38" fmla="*/ 15 w 94"/>
                <a:gd name="T39" fmla="*/ 1 h 48"/>
                <a:gd name="T40" fmla="*/ 24 w 94"/>
                <a:gd name="T41" fmla="*/ 0 h 48"/>
                <a:gd name="T42" fmla="*/ 24 w 94"/>
                <a:gd name="T43" fmla="*/ 1 h 48"/>
                <a:gd name="T44" fmla="*/ 16 w 94"/>
                <a:gd name="T45" fmla="*/ 3 h 48"/>
                <a:gd name="T46" fmla="*/ 9 w 94"/>
                <a:gd name="T47" fmla="*/ 8 h 48"/>
                <a:gd name="T48" fmla="*/ 4 w 94"/>
                <a:gd name="T49" fmla="*/ 15 h 48"/>
                <a:gd name="T50" fmla="*/ 2 w 94"/>
                <a:gd name="T51" fmla="*/ 24 h 48"/>
                <a:gd name="T52" fmla="*/ 4 w 94"/>
                <a:gd name="T53" fmla="*/ 32 h 48"/>
                <a:gd name="T54" fmla="*/ 9 w 94"/>
                <a:gd name="T55" fmla="*/ 39 h 48"/>
                <a:gd name="T56" fmla="*/ 16 w 94"/>
                <a:gd name="T57" fmla="*/ 44 h 48"/>
                <a:gd name="T58" fmla="*/ 24 w 94"/>
                <a:gd name="T59" fmla="*/ 46 h 48"/>
                <a:gd name="T60" fmla="*/ 33 w 94"/>
                <a:gd name="T61" fmla="*/ 44 h 48"/>
                <a:gd name="T62" fmla="*/ 39 w 94"/>
                <a:gd name="T63" fmla="*/ 40 h 48"/>
                <a:gd name="T64" fmla="*/ 44 w 94"/>
                <a:gd name="T65" fmla="*/ 33 h 48"/>
                <a:gd name="T66" fmla="*/ 46 w 94"/>
                <a:gd name="T67" fmla="*/ 24 h 48"/>
                <a:gd name="T68" fmla="*/ 49 w 94"/>
                <a:gd name="T69" fmla="*/ 14 h 48"/>
                <a:gd name="T70" fmla="*/ 54 w 94"/>
                <a:gd name="T71" fmla="*/ 6 h 48"/>
                <a:gd name="T72" fmla="*/ 61 w 94"/>
                <a:gd name="T73" fmla="*/ 1 h 48"/>
                <a:gd name="T74" fmla="*/ 70 w 94"/>
                <a:gd name="T75" fmla="*/ 0 h 48"/>
                <a:gd name="T76" fmla="*/ 80 w 94"/>
                <a:gd name="T77" fmla="*/ 2 h 48"/>
                <a:gd name="T78" fmla="*/ 87 w 94"/>
                <a:gd name="T79" fmla="*/ 7 h 48"/>
                <a:gd name="T80" fmla="*/ 92 w 94"/>
                <a:gd name="T81" fmla="*/ 14 h 48"/>
                <a:gd name="T82" fmla="*/ 94 w 94"/>
                <a:gd name="T83" fmla="*/ 24 h 48"/>
                <a:gd name="T84" fmla="*/ 93 w 94"/>
                <a:gd name="T85" fmla="*/ 31 h 48"/>
                <a:gd name="T86" fmla="*/ 90 w 94"/>
                <a:gd name="T87" fmla="*/ 37 h 48"/>
                <a:gd name="T88" fmla="*/ 86 w 94"/>
                <a:gd name="T89" fmla="*/ 42 h 48"/>
                <a:gd name="T90" fmla="*/ 80 w 94"/>
                <a:gd name="T91" fmla="*/ 46 h 48"/>
                <a:gd name="T92" fmla="*/ 80 w 94"/>
                <a:gd name="T93" fmla="*/ 44 h 48"/>
                <a:gd name="T94" fmla="*/ 85 w 94"/>
                <a:gd name="T95" fmla="*/ 40 h 48"/>
                <a:gd name="T96" fmla="*/ 89 w 94"/>
                <a:gd name="T97" fmla="*/ 35 h 48"/>
                <a:gd name="T98" fmla="*/ 92 w 94"/>
                <a:gd name="T99" fmla="*/ 30 h 48"/>
                <a:gd name="T100" fmla="*/ 92 w 94"/>
                <a:gd name="T101"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4" h="48">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0" name="Freeform 263"/>
            <p:cNvSpPr/>
            <p:nvPr/>
          </p:nvSpPr>
          <p:spPr bwMode="auto">
            <a:xfrm>
              <a:off x="7645400" y="-628650"/>
              <a:ext cx="6350" cy="87313"/>
            </a:xfrm>
            <a:custGeom>
              <a:avLst/>
              <a:gdLst>
                <a:gd name="T0" fmla="*/ 0 w 4"/>
                <a:gd name="T1" fmla="*/ 0 h 55"/>
                <a:gd name="T2" fmla="*/ 0 w 4"/>
                <a:gd name="T3" fmla="*/ 55 h 55"/>
                <a:gd name="T4" fmla="*/ 4 w 4"/>
                <a:gd name="T5" fmla="*/ 55 h 55"/>
                <a:gd name="T6" fmla="*/ 4 w 4"/>
                <a:gd name="T7" fmla="*/ 0 h 55"/>
                <a:gd name="T8" fmla="*/ 0 w 4"/>
                <a:gd name="T9" fmla="*/ 0 h 55"/>
                <a:gd name="T10" fmla="*/ 0 w 4"/>
                <a:gd name="T11" fmla="*/ 0 h 55"/>
              </a:gdLst>
              <a:ahLst/>
              <a:cxnLst>
                <a:cxn ang="0">
                  <a:pos x="T0" y="T1"/>
                </a:cxn>
                <a:cxn ang="0">
                  <a:pos x="T2" y="T3"/>
                </a:cxn>
                <a:cxn ang="0">
                  <a:pos x="T4" y="T5"/>
                </a:cxn>
                <a:cxn ang="0">
                  <a:pos x="T6" y="T7"/>
                </a:cxn>
                <a:cxn ang="0">
                  <a:pos x="T8" y="T9"/>
                </a:cxn>
                <a:cxn ang="0">
                  <a:pos x="T10" y="T11"/>
                </a:cxn>
              </a:cxnLst>
              <a:rect l="0" t="0" r="r" b="b"/>
              <a:pathLst>
                <a:path w="4" h="55">
                  <a:moveTo>
                    <a:pt x="0" y="0"/>
                  </a:moveTo>
                  <a:lnTo>
                    <a:pt x="0" y="55"/>
                  </a:lnTo>
                  <a:lnTo>
                    <a:pt x="4" y="55"/>
                  </a:lnTo>
                  <a:lnTo>
                    <a:pt x="4"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1" name="Freeform 264"/>
            <p:cNvSpPr/>
            <p:nvPr/>
          </p:nvSpPr>
          <p:spPr bwMode="auto">
            <a:xfrm>
              <a:off x="7656513" y="-628650"/>
              <a:ext cx="88900" cy="87313"/>
            </a:xfrm>
            <a:custGeom>
              <a:avLst/>
              <a:gdLst>
                <a:gd name="T0" fmla="*/ 4 w 49"/>
                <a:gd name="T1" fmla="*/ 32 h 48"/>
                <a:gd name="T2" fmla="*/ 9 w 49"/>
                <a:gd name="T3" fmla="*/ 39 h 48"/>
                <a:gd name="T4" fmla="*/ 16 w 49"/>
                <a:gd name="T5" fmla="*/ 44 h 48"/>
                <a:gd name="T6" fmla="*/ 24 w 49"/>
                <a:gd name="T7" fmla="*/ 46 h 48"/>
                <a:gd name="T8" fmla="*/ 33 w 49"/>
                <a:gd name="T9" fmla="*/ 44 h 48"/>
                <a:gd name="T10" fmla="*/ 40 w 49"/>
                <a:gd name="T11" fmla="*/ 39 h 48"/>
                <a:gd name="T12" fmla="*/ 45 w 49"/>
                <a:gd name="T13" fmla="*/ 32 h 48"/>
                <a:gd name="T14" fmla="*/ 47 w 49"/>
                <a:gd name="T15" fmla="*/ 24 h 48"/>
                <a:gd name="T16" fmla="*/ 47 w 49"/>
                <a:gd name="T17" fmla="*/ 24 h 48"/>
                <a:gd name="T18" fmla="*/ 26 w 49"/>
                <a:gd name="T19" fmla="*/ 24 h 48"/>
                <a:gd name="T20" fmla="*/ 26 w 49"/>
                <a:gd name="T21" fmla="*/ 22 h 48"/>
                <a:gd name="T22" fmla="*/ 49 w 49"/>
                <a:gd name="T23" fmla="*/ 22 h 48"/>
                <a:gd name="T24" fmla="*/ 49 w 49"/>
                <a:gd name="T25" fmla="*/ 24 h 48"/>
                <a:gd name="T26" fmla="*/ 47 w 49"/>
                <a:gd name="T27" fmla="*/ 33 h 48"/>
                <a:gd name="T28" fmla="*/ 41 w 49"/>
                <a:gd name="T29" fmla="*/ 41 h 48"/>
                <a:gd name="T30" fmla="*/ 34 w 49"/>
                <a:gd name="T31" fmla="*/ 46 h 48"/>
                <a:gd name="T32" fmla="*/ 24 w 49"/>
                <a:gd name="T33" fmla="*/ 48 h 48"/>
                <a:gd name="T34" fmla="*/ 15 w 49"/>
                <a:gd name="T35" fmla="*/ 46 h 48"/>
                <a:gd name="T36" fmla="*/ 7 w 49"/>
                <a:gd name="T37" fmla="*/ 41 h 48"/>
                <a:gd name="T38" fmla="*/ 2 w 49"/>
                <a:gd name="T39" fmla="*/ 33 h 48"/>
                <a:gd name="T40" fmla="*/ 0 w 49"/>
                <a:gd name="T41" fmla="*/ 24 h 48"/>
                <a:gd name="T42" fmla="*/ 0 w 49"/>
                <a:gd name="T43" fmla="*/ 24 h 48"/>
                <a:gd name="T44" fmla="*/ 2 w 49"/>
                <a:gd name="T45" fmla="*/ 14 h 48"/>
                <a:gd name="T46" fmla="*/ 7 w 49"/>
                <a:gd name="T47" fmla="*/ 7 h 48"/>
                <a:gd name="T48" fmla="*/ 15 w 49"/>
                <a:gd name="T49" fmla="*/ 1 h 48"/>
                <a:gd name="T50" fmla="*/ 24 w 49"/>
                <a:gd name="T51" fmla="*/ 0 h 48"/>
                <a:gd name="T52" fmla="*/ 31 w 49"/>
                <a:gd name="T53" fmla="*/ 1 h 48"/>
                <a:gd name="T54" fmla="*/ 38 w 49"/>
                <a:gd name="T55" fmla="*/ 3 h 48"/>
                <a:gd name="T56" fmla="*/ 34 w 49"/>
                <a:gd name="T57" fmla="*/ 3 h 48"/>
                <a:gd name="T58" fmla="*/ 29 w 49"/>
                <a:gd name="T59" fmla="*/ 2 h 48"/>
                <a:gd name="T60" fmla="*/ 24 w 49"/>
                <a:gd name="T61" fmla="*/ 1 h 48"/>
                <a:gd name="T62" fmla="*/ 16 w 49"/>
                <a:gd name="T63" fmla="*/ 3 h 48"/>
                <a:gd name="T64" fmla="*/ 9 w 49"/>
                <a:gd name="T65" fmla="*/ 8 h 48"/>
                <a:gd name="T66" fmla="*/ 4 w 49"/>
                <a:gd name="T67" fmla="*/ 15 h 48"/>
                <a:gd name="T68" fmla="*/ 2 w 49"/>
                <a:gd name="T69" fmla="*/ 24 h 48"/>
                <a:gd name="T70" fmla="*/ 4 w 49"/>
                <a:gd name="T71"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 h="48">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2" name="Freeform 265"/>
            <p:cNvSpPr/>
            <p:nvPr/>
          </p:nvSpPr>
          <p:spPr bwMode="auto">
            <a:xfrm>
              <a:off x="7750175" y="-628650"/>
              <a:ext cx="87312" cy="87313"/>
            </a:xfrm>
            <a:custGeom>
              <a:avLst/>
              <a:gdLst>
                <a:gd name="T0" fmla="*/ 53 w 55"/>
                <a:gd name="T1" fmla="*/ 0 h 55"/>
                <a:gd name="T2" fmla="*/ 55 w 55"/>
                <a:gd name="T3" fmla="*/ 0 h 55"/>
                <a:gd name="T4" fmla="*/ 55 w 55"/>
                <a:gd name="T5" fmla="*/ 55 h 55"/>
                <a:gd name="T6" fmla="*/ 53 w 55"/>
                <a:gd name="T7" fmla="*/ 55 h 55"/>
                <a:gd name="T8" fmla="*/ 2 w 55"/>
                <a:gd name="T9" fmla="*/ 3 h 55"/>
                <a:gd name="T10" fmla="*/ 2 w 55"/>
                <a:gd name="T11" fmla="*/ 55 h 55"/>
                <a:gd name="T12" fmla="*/ 0 w 55"/>
                <a:gd name="T13" fmla="*/ 55 h 55"/>
                <a:gd name="T14" fmla="*/ 0 w 55"/>
                <a:gd name="T15" fmla="*/ 0 h 55"/>
                <a:gd name="T16" fmla="*/ 2 w 55"/>
                <a:gd name="T17" fmla="*/ 0 h 55"/>
                <a:gd name="T18" fmla="*/ 53 w 55"/>
                <a:gd name="T19" fmla="*/ 51 h 55"/>
                <a:gd name="T20" fmla="*/ 53 w 55"/>
                <a:gd name="T21" fmla="*/ 0 h 55"/>
                <a:gd name="T22" fmla="*/ 53 w 55"/>
                <a:gd name="T23"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3" name="Freeform 266"/>
            <p:cNvSpPr>
              <a:spLocks noEditPoints="1"/>
            </p:cNvSpPr>
            <p:nvPr/>
          </p:nvSpPr>
          <p:spPr bwMode="auto">
            <a:xfrm>
              <a:off x="699770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35 w 48"/>
                <a:gd name="T21" fmla="*/ 27 h 48"/>
                <a:gd name="T22" fmla="*/ 48 w 48"/>
                <a:gd name="T23" fmla="*/ 48 h 48"/>
                <a:gd name="T24" fmla="*/ 46 w 48"/>
                <a:gd name="T25" fmla="*/ 48 h 48"/>
                <a:gd name="T26" fmla="*/ 33 w 48"/>
                <a:gd name="T27" fmla="*/ 27 h 48"/>
                <a:gd name="T28" fmla="*/ 2 w 48"/>
                <a:gd name="T29" fmla="*/ 27 h 48"/>
                <a:gd name="T30" fmla="*/ 2 w 48"/>
                <a:gd name="T31" fmla="*/ 48 h 48"/>
                <a:gd name="T32" fmla="*/ 0 w 48"/>
                <a:gd name="T33" fmla="*/ 48 h 48"/>
                <a:gd name="T34" fmla="*/ 0 w 48"/>
                <a:gd name="T35" fmla="*/ 0 h 48"/>
                <a:gd name="T36" fmla="*/ 39 w 48"/>
                <a:gd name="T37" fmla="*/ 24 h 48"/>
                <a:gd name="T38" fmla="*/ 43 w 48"/>
                <a:gd name="T39" fmla="*/ 22 h 48"/>
                <a:gd name="T40" fmla="*/ 45 w 48"/>
                <a:gd name="T41" fmla="*/ 18 h 48"/>
                <a:gd name="T42" fmla="*/ 46 w 48"/>
                <a:gd name="T43" fmla="*/ 13 h 48"/>
                <a:gd name="T44" fmla="*/ 45 w 48"/>
                <a:gd name="T45" fmla="*/ 9 h 48"/>
                <a:gd name="T46" fmla="*/ 43 w 48"/>
                <a:gd name="T47" fmla="*/ 6 h 48"/>
                <a:gd name="T48" fmla="*/ 39 w 48"/>
                <a:gd name="T49" fmla="*/ 3 h 48"/>
                <a:gd name="T50" fmla="*/ 35 w 48"/>
                <a:gd name="T51" fmla="*/ 2 h 48"/>
                <a:gd name="T52" fmla="*/ 2 w 48"/>
                <a:gd name="T53" fmla="*/ 2 h 48"/>
                <a:gd name="T54" fmla="*/ 2 w 48"/>
                <a:gd name="T55" fmla="*/ 25 h 48"/>
                <a:gd name="T56" fmla="*/ 35 w 48"/>
                <a:gd name="T57" fmla="*/ 25 h 48"/>
                <a:gd name="T58" fmla="*/ 39 w 48"/>
                <a:gd name="T59"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4" name="Freeform 267"/>
            <p:cNvSpPr>
              <a:spLocks noEditPoints="1"/>
            </p:cNvSpPr>
            <p:nvPr/>
          </p:nvSpPr>
          <p:spPr bwMode="auto">
            <a:xfrm>
              <a:off x="7091363" y="-628650"/>
              <a:ext cx="87312" cy="87313"/>
            </a:xfrm>
            <a:custGeom>
              <a:avLst/>
              <a:gdLst>
                <a:gd name="T0" fmla="*/ 55 w 55"/>
                <a:gd name="T1" fmla="*/ 55 h 55"/>
                <a:gd name="T2" fmla="*/ 53 w 55"/>
                <a:gd name="T3" fmla="*/ 55 h 55"/>
                <a:gd name="T4" fmla="*/ 50 w 55"/>
                <a:gd name="T5" fmla="*/ 50 h 55"/>
                <a:gd name="T6" fmla="*/ 4 w 55"/>
                <a:gd name="T7" fmla="*/ 50 h 55"/>
                <a:gd name="T8" fmla="*/ 2 w 55"/>
                <a:gd name="T9" fmla="*/ 55 h 55"/>
                <a:gd name="T10" fmla="*/ 0 w 55"/>
                <a:gd name="T11" fmla="*/ 55 h 55"/>
                <a:gd name="T12" fmla="*/ 25 w 55"/>
                <a:gd name="T13" fmla="*/ 0 h 55"/>
                <a:gd name="T14" fmla="*/ 27 w 55"/>
                <a:gd name="T15" fmla="*/ 0 h 55"/>
                <a:gd name="T16" fmla="*/ 55 w 55"/>
                <a:gd name="T17" fmla="*/ 55 h 55"/>
                <a:gd name="T18" fmla="*/ 55 w 55"/>
                <a:gd name="T19" fmla="*/ 55 h 55"/>
                <a:gd name="T20" fmla="*/ 5 w 55"/>
                <a:gd name="T21" fmla="*/ 48 h 55"/>
                <a:gd name="T22" fmla="*/ 49 w 55"/>
                <a:gd name="T23" fmla="*/ 48 h 55"/>
                <a:gd name="T24" fmla="*/ 26 w 55"/>
                <a:gd name="T25" fmla="*/ 3 h 55"/>
                <a:gd name="T26" fmla="*/ 5 w 55"/>
                <a:gd name="T27" fmla="*/ 48 h 55"/>
                <a:gd name="T28" fmla="*/ 5 w 55"/>
                <a:gd name="T29" fmla="*/ 4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 h="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5" name="Freeform 268"/>
            <p:cNvSpPr>
              <a:spLocks noEditPoints="1"/>
            </p:cNvSpPr>
            <p:nvPr/>
          </p:nvSpPr>
          <p:spPr bwMode="auto">
            <a:xfrm>
              <a:off x="718185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2 w 48"/>
                <a:gd name="T21" fmla="*/ 27 h 48"/>
                <a:gd name="T22" fmla="*/ 2 w 48"/>
                <a:gd name="T23" fmla="*/ 48 h 48"/>
                <a:gd name="T24" fmla="*/ 0 w 48"/>
                <a:gd name="T25" fmla="*/ 48 h 48"/>
                <a:gd name="T26" fmla="*/ 0 w 48"/>
                <a:gd name="T27" fmla="*/ 0 h 48"/>
                <a:gd name="T28" fmla="*/ 35 w 48"/>
                <a:gd name="T29" fmla="*/ 25 h 48"/>
                <a:gd name="T30" fmla="*/ 39 w 48"/>
                <a:gd name="T31" fmla="*/ 24 h 48"/>
                <a:gd name="T32" fmla="*/ 43 w 48"/>
                <a:gd name="T33" fmla="*/ 22 h 48"/>
                <a:gd name="T34" fmla="*/ 45 w 48"/>
                <a:gd name="T35" fmla="*/ 18 h 48"/>
                <a:gd name="T36" fmla="*/ 46 w 48"/>
                <a:gd name="T37" fmla="*/ 13 h 48"/>
                <a:gd name="T38" fmla="*/ 45 w 48"/>
                <a:gd name="T39" fmla="*/ 9 h 48"/>
                <a:gd name="T40" fmla="*/ 43 w 48"/>
                <a:gd name="T41" fmla="*/ 6 h 48"/>
                <a:gd name="T42" fmla="*/ 39 w 48"/>
                <a:gd name="T43" fmla="*/ 3 h 48"/>
                <a:gd name="T44" fmla="*/ 35 w 48"/>
                <a:gd name="T45" fmla="*/ 2 h 48"/>
                <a:gd name="T46" fmla="*/ 2 w 48"/>
                <a:gd name="T47" fmla="*/ 2 h 48"/>
                <a:gd name="T48" fmla="*/ 2 w 48"/>
                <a:gd name="T49" fmla="*/ 25 h 48"/>
                <a:gd name="T50" fmla="*/ 35 w 48"/>
                <a:gd name="T51" fmla="*/ 2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6" name="Freeform 269"/>
            <p:cNvSpPr/>
            <p:nvPr/>
          </p:nvSpPr>
          <p:spPr bwMode="auto">
            <a:xfrm>
              <a:off x="7273925" y="-628650"/>
              <a:ext cx="3175" cy="87313"/>
            </a:xfrm>
            <a:custGeom>
              <a:avLst/>
              <a:gdLst>
                <a:gd name="T0" fmla="*/ 0 w 2"/>
                <a:gd name="T1" fmla="*/ 0 h 55"/>
                <a:gd name="T2" fmla="*/ 0 w 2"/>
                <a:gd name="T3" fmla="*/ 55 h 55"/>
                <a:gd name="T4" fmla="*/ 2 w 2"/>
                <a:gd name="T5" fmla="*/ 55 h 55"/>
                <a:gd name="T6" fmla="*/ 2 w 2"/>
                <a:gd name="T7" fmla="*/ 0 h 55"/>
                <a:gd name="T8" fmla="*/ 0 w 2"/>
                <a:gd name="T9" fmla="*/ 0 h 55"/>
                <a:gd name="T10" fmla="*/ 0 w 2"/>
                <a:gd name="T11" fmla="*/ 0 h 55"/>
              </a:gdLst>
              <a:ahLst/>
              <a:cxnLst>
                <a:cxn ang="0">
                  <a:pos x="T0" y="T1"/>
                </a:cxn>
                <a:cxn ang="0">
                  <a:pos x="T2" y="T3"/>
                </a:cxn>
                <a:cxn ang="0">
                  <a:pos x="T4" y="T5"/>
                </a:cxn>
                <a:cxn ang="0">
                  <a:pos x="T6" y="T7"/>
                </a:cxn>
                <a:cxn ang="0">
                  <a:pos x="T8" y="T9"/>
                </a:cxn>
                <a:cxn ang="0">
                  <a:pos x="T10" y="T11"/>
                </a:cxn>
              </a:cxnLst>
              <a:rect l="0" t="0" r="r" b="b"/>
              <a:pathLst>
                <a:path w="2" h="55">
                  <a:moveTo>
                    <a:pt x="0" y="0"/>
                  </a:moveTo>
                  <a:lnTo>
                    <a:pt x="0" y="55"/>
                  </a:lnTo>
                  <a:lnTo>
                    <a:pt x="2" y="55"/>
                  </a:lnTo>
                  <a:lnTo>
                    <a:pt x="2"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7" name="Freeform 270"/>
            <p:cNvSpPr>
              <a:spLocks noEditPoints="1"/>
            </p:cNvSpPr>
            <p:nvPr/>
          </p:nvSpPr>
          <p:spPr bwMode="auto">
            <a:xfrm>
              <a:off x="7285038" y="-628650"/>
              <a:ext cx="88900" cy="87313"/>
            </a:xfrm>
            <a:custGeom>
              <a:avLst/>
              <a:gdLst>
                <a:gd name="T0" fmla="*/ 0 w 49"/>
                <a:gd name="T1" fmla="*/ 0 h 48"/>
                <a:gd name="T2" fmla="*/ 25 w 49"/>
                <a:gd name="T3" fmla="*/ 0 h 48"/>
                <a:gd name="T4" fmla="*/ 34 w 49"/>
                <a:gd name="T5" fmla="*/ 2 h 48"/>
                <a:gd name="T6" fmla="*/ 42 w 49"/>
                <a:gd name="T7" fmla="*/ 7 h 48"/>
                <a:gd name="T8" fmla="*/ 47 w 49"/>
                <a:gd name="T9" fmla="*/ 15 h 48"/>
                <a:gd name="T10" fmla="*/ 49 w 49"/>
                <a:gd name="T11" fmla="*/ 24 h 48"/>
                <a:gd name="T12" fmla="*/ 47 w 49"/>
                <a:gd name="T13" fmla="*/ 33 h 48"/>
                <a:gd name="T14" fmla="*/ 42 w 49"/>
                <a:gd name="T15" fmla="*/ 41 h 48"/>
                <a:gd name="T16" fmla="*/ 34 w 49"/>
                <a:gd name="T17" fmla="*/ 46 h 48"/>
                <a:gd name="T18" fmla="*/ 25 w 49"/>
                <a:gd name="T19" fmla="*/ 48 h 48"/>
                <a:gd name="T20" fmla="*/ 0 w 49"/>
                <a:gd name="T21" fmla="*/ 48 h 48"/>
                <a:gd name="T22" fmla="*/ 0 w 49"/>
                <a:gd name="T23" fmla="*/ 0 h 48"/>
                <a:gd name="T24" fmla="*/ 25 w 49"/>
                <a:gd name="T25" fmla="*/ 46 h 48"/>
                <a:gd name="T26" fmla="*/ 33 w 49"/>
                <a:gd name="T27" fmla="*/ 44 h 48"/>
                <a:gd name="T28" fmla="*/ 40 w 49"/>
                <a:gd name="T29" fmla="*/ 39 h 48"/>
                <a:gd name="T30" fmla="*/ 45 w 49"/>
                <a:gd name="T31" fmla="*/ 32 h 48"/>
                <a:gd name="T32" fmla="*/ 47 w 49"/>
                <a:gd name="T33" fmla="*/ 24 h 48"/>
                <a:gd name="T34" fmla="*/ 45 w 49"/>
                <a:gd name="T35" fmla="*/ 15 h 48"/>
                <a:gd name="T36" fmla="*/ 40 w 49"/>
                <a:gd name="T37" fmla="*/ 9 h 48"/>
                <a:gd name="T38" fmla="*/ 33 w 49"/>
                <a:gd name="T39" fmla="*/ 4 h 48"/>
                <a:gd name="T40" fmla="*/ 25 w 49"/>
                <a:gd name="T41" fmla="*/ 2 h 48"/>
                <a:gd name="T42" fmla="*/ 2 w 49"/>
                <a:gd name="T43" fmla="*/ 2 h 48"/>
                <a:gd name="T44" fmla="*/ 2 w 49"/>
                <a:gd name="T45" fmla="*/ 46 h 48"/>
                <a:gd name="T46" fmla="*/ 25 w 49"/>
                <a:gd name="T47" fmla="*/ 46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9" h="48">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8" name="Freeform 271"/>
            <p:cNvSpPr/>
            <p:nvPr/>
          </p:nvSpPr>
          <p:spPr bwMode="auto">
            <a:xfrm>
              <a:off x="7378700" y="-628650"/>
              <a:ext cx="88900" cy="87313"/>
            </a:xfrm>
            <a:custGeom>
              <a:avLst/>
              <a:gdLst>
                <a:gd name="T0" fmla="*/ 0 w 56"/>
                <a:gd name="T1" fmla="*/ 0 h 55"/>
                <a:gd name="T2" fmla="*/ 56 w 56"/>
                <a:gd name="T3" fmla="*/ 0 h 55"/>
                <a:gd name="T4" fmla="*/ 56 w 56"/>
                <a:gd name="T5" fmla="*/ 2 h 55"/>
                <a:gd name="T6" fmla="*/ 1 w 56"/>
                <a:gd name="T7" fmla="*/ 2 h 55"/>
                <a:gd name="T8" fmla="*/ 1 w 56"/>
                <a:gd name="T9" fmla="*/ 26 h 55"/>
                <a:gd name="T10" fmla="*/ 54 w 56"/>
                <a:gd name="T11" fmla="*/ 26 h 55"/>
                <a:gd name="T12" fmla="*/ 54 w 56"/>
                <a:gd name="T13" fmla="*/ 28 h 55"/>
                <a:gd name="T14" fmla="*/ 1 w 56"/>
                <a:gd name="T15" fmla="*/ 28 h 55"/>
                <a:gd name="T16" fmla="*/ 1 w 56"/>
                <a:gd name="T17" fmla="*/ 53 h 55"/>
                <a:gd name="T18" fmla="*/ 56 w 56"/>
                <a:gd name="T19" fmla="*/ 53 h 55"/>
                <a:gd name="T20" fmla="*/ 56 w 56"/>
                <a:gd name="T21" fmla="*/ 55 h 55"/>
                <a:gd name="T22" fmla="*/ 0 w 56"/>
                <a:gd name="T23" fmla="*/ 55 h 55"/>
                <a:gd name="T24" fmla="*/ 0 w 56"/>
                <a:gd name="T25" fmla="*/ 0 h 55"/>
                <a:gd name="T26" fmla="*/ 0 w 56"/>
                <a:gd name="T2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6" h="55">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9" name="Freeform 272"/>
            <p:cNvSpPr/>
            <p:nvPr/>
          </p:nvSpPr>
          <p:spPr bwMode="auto">
            <a:xfrm>
              <a:off x="7469188" y="-628650"/>
              <a:ext cx="171450" cy="87313"/>
            </a:xfrm>
            <a:custGeom>
              <a:avLst/>
              <a:gdLst>
                <a:gd name="T0" fmla="*/ 92 w 94"/>
                <a:gd name="T1" fmla="*/ 24 h 48"/>
                <a:gd name="T2" fmla="*/ 91 w 94"/>
                <a:gd name="T3" fmla="*/ 15 h 48"/>
                <a:gd name="T4" fmla="*/ 86 w 94"/>
                <a:gd name="T5" fmla="*/ 8 h 48"/>
                <a:gd name="T6" fmla="*/ 79 w 94"/>
                <a:gd name="T7" fmla="*/ 3 h 48"/>
                <a:gd name="T8" fmla="*/ 70 w 94"/>
                <a:gd name="T9" fmla="*/ 2 h 48"/>
                <a:gd name="T10" fmla="*/ 63 w 94"/>
                <a:gd name="T11" fmla="*/ 3 h 48"/>
                <a:gd name="T12" fmla="*/ 56 w 94"/>
                <a:gd name="T13" fmla="*/ 7 h 48"/>
                <a:gd name="T14" fmla="*/ 51 w 94"/>
                <a:gd name="T15" fmla="*/ 14 h 48"/>
                <a:gd name="T16" fmla="*/ 49 w 94"/>
                <a:gd name="T17" fmla="*/ 24 h 48"/>
                <a:gd name="T18" fmla="*/ 46 w 94"/>
                <a:gd name="T19" fmla="*/ 34 h 48"/>
                <a:gd name="T20" fmla="*/ 41 w 94"/>
                <a:gd name="T21" fmla="*/ 41 h 48"/>
                <a:gd name="T22" fmla="*/ 33 w 94"/>
                <a:gd name="T23" fmla="*/ 46 h 48"/>
                <a:gd name="T24" fmla="*/ 24 w 94"/>
                <a:gd name="T25" fmla="*/ 48 h 48"/>
                <a:gd name="T26" fmla="*/ 15 w 94"/>
                <a:gd name="T27" fmla="*/ 46 h 48"/>
                <a:gd name="T28" fmla="*/ 7 w 94"/>
                <a:gd name="T29" fmla="*/ 41 h 48"/>
                <a:gd name="T30" fmla="*/ 2 w 94"/>
                <a:gd name="T31" fmla="*/ 33 h 48"/>
                <a:gd name="T32" fmla="*/ 0 w 94"/>
                <a:gd name="T33" fmla="*/ 24 h 48"/>
                <a:gd name="T34" fmla="*/ 2 w 94"/>
                <a:gd name="T35" fmla="*/ 14 h 48"/>
                <a:gd name="T36" fmla="*/ 7 w 94"/>
                <a:gd name="T37" fmla="*/ 7 h 48"/>
                <a:gd name="T38" fmla="*/ 15 w 94"/>
                <a:gd name="T39" fmla="*/ 1 h 48"/>
                <a:gd name="T40" fmla="*/ 24 w 94"/>
                <a:gd name="T41" fmla="*/ 0 h 48"/>
                <a:gd name="T42" fmla="*/ 24 w 94"/>
                <a:gd name="T43" fmla="*/ 1 h 48"/>
                <a:gd name="T44" fmla="*/ 16 w 94"/>
                <a:gd name="T45" fmla="*/ 3 h 48"/>
                <a:gd name="T46" fmla="*/ 9 w 94"/>
                <a:gd name="T47" fmla="*/ 8 h 48"/>
                <a:gd name="T48" fmla="*/ 4 w 94"/>
                <a:gd name="T49" fmla="*/ 15 h 48"/>
                <a:gd name="T50" fmla="*/ 2 w 94"/>
                <a:gd name="T51" fmla="*/ 24 h 48"/>
                <a:gd name="T52" fmla="*/ 4 w 94"/>
                <a:gd name="T53" fmla="*/ 32 h 48"/>
                <a:gd name="T54" fmla="*/ 9 w 94"/>
                <a:gd name="T55" fmla="*/ 39 h 48"/>
                <a:gd name="T56" fmla="*/ 16 w 94"/>
                <a:gd name="T57" fmla="*/ 44 h 48"/>
                <a:gd name="T58" fmla="*/ 24 w 94"/>
                <a:gd name="T59" fmla="*/ 46 h 48"/>
                <a:gd name="T60" fmla="*/ 33 w 94"/>
                <a:gd name="T61" fmla="*/ 44 h 48"/>
                <a:gd name="T62" fmla="*/ 39 w 94"/>
                <a:gd name="T63" fmla="*/ 40 h 48"/>
                <a:gd name="T64" fmla="*/ 44 w 94"/>
                <a:gd name="T65" fmla="*/ 33 h 48"/>
                <a:gd name="T66" fmla="*/ 46 w 94"/>
                <a:gd name="T67" fmla="*/ 24 h 48"/>
                <a:gd name="T68" fmla="*/ 49 w 94"/>
                <a:gd name="T69" fmla="*/ 14 h 48"/>
                <a:gd name="T70" fmla="*/ 54 w 94"/>
                <a:gd name="T71" fmla="*/ 6 h 48"/>
                <a:gd name="T72" fmla="*/ 61 w 94"/>
                <a:gd name="T73" fmla="*/ 1 h 48"/>
                <a:gd name="T74" fmla="*/ 70 w 94"/>
                <a:gd name="T75" fmla="*/ 0 h 48"/>
                <a:gd name="T76" fmla="*/ 80 w 94"/>
                <a:gd name="T77" fmla="*/ 2 h 48"/>
                <a:gd name="T78" fmla="*/ 87 w 94"/>
                <a:gd name="T79" fmla="*/ 7 h 48"/>
                <a:gd name="T80" fmla="*/ 92 w 94"/>
                <a:gd name="T81" fmla="*/ 14 h 48"/>
                <a:gd name="T82" fmla="*/ 94 w 94"/>
                <a:gd name="T83" fmla="*/ 24 h 48"/>
                <a:gd name="T84" fmla="*/ 93 w 94"/>
                <a:gd name="T85" fmla="*/ 31 h 48"/>
                <a:gd name="T86" fmla="*/ 90 w 94"/>
                <a:gd name="T87" fmla="*/ 37 h 48"/>
                <a:gd name="T88" fmla="*/ 86 w 94"/>
                <a:gd name="T89" fmla="*/ 42 h 48"/>
                <a:gd name="T90" fmla="*/ 80 w 94"/>
                <a:gd name="T91" fmla="*/ 46 h 48"/>
                <a:gd name="T92" fmla="*/ 80 w 94"/>
                <a:gd name="T93" fmla="*/ 44 h 48"/>
                <a:gd name="T94" fmla="*/ 85 w 94"/>
                <a:gd name="T95" fmla="*/ 40 h 48"/>
                <a:gd name="T96" fmla="*/ 89 w 94"/>
                <a:gd name="T97" fmla="*/ 35 h 48"/>
                <a:gd name="T98" fmla="*/ 92 w 94"/>
                <a:gd name="T99" fmla="*/ 30 h 48"/>
                <a:gd name="T100" fmla="*/ 92 w 94"/>
                <a:gd name="T101"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4" h="48">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0" name="Freeform 273"/>
            <p:cNvSpPr/>
            <p:nvPr/>
          </p:nvSpPr>
          <p:spPr bwMode="auto">
            <a:xfrm>
              <a:off x="7645400" y="-628650"/>
              <a:ext cx="6350" cy="87313"/>
            </a:xfrm>
            <a:custGeom>
              <a:avLst/>
              <a:gdLst>
                <a:gd name="T0" fmla="*/ 0 w 4"/>
                <a:gd name="T1" fmla="*/ 0 h 55"/>
                <a:gd name="T2" fmla="*/ 0 w 4"/>
                <a:gd name="T3" fmla="*/ 55 h 55"/>
                <a:gd name="T4" fmla="*/ 4 w 4"/>
                <a:gd name="T5" fmla="*/ 55 h 55"/>
                <a:gd name="T6" fmla="*/ 4 w 4"/>
                <a:gd name="T7" fmla="*/ 0 h 55"/>
                <a:gd name="T8" fmla="*/ 0 w 4"/>
                <a:gd name="T9" fmla="*/ 0 h 55"/>
                <a:gd name="T10" fmla="*/ 0 w 4"/>
                <a:gd name="T11" fmla="*/ 0 h 55"/>
              </a:gdLst>
              <a:ahLst/>
              <a:cxnLst>
                <a:cxn ang="0">
                  <a:pos x="T0" y="T1"/>
                </a:cxn>
                <a:cxn ang="0">
                  <a:pos x="T2" y="T3"/>
                </a:cxn>
                <a:cxn ang="0">
                  <a:pos x="T4" y="T5"/>
                </a:cxn>
                <a:cxn ang="0">
                  <a:pos x="T6" y="T7"/>
                </a:cxn>
                <a:cxn ang="0">
                  <a:pos x="T8" y="T9"/>
                </a:cxn>
                <a:cxn ang="0">
                  <a:pos x="T10" y="T11"/>
                </a:cxn>
              </a:cxnLst>
              <a:rect l="0" t="0" r="r" b="b"/>
              <a:pathLst>
                <a:path w="4" h="55">
                  <a:moveTo>
                    <a:pt x="0" y="0"/>
                  </a:moveTo>
                  <a:lnTo>
                    <a:pt x="0" y="55"/>
                  </a:lnTo>
                  <a:lnTo>
                    <a:pt x="4" y="55"/>
                  </a:lnTo>
                  <a:lnTo>
                    <a:pt x="4"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1" name="Freeform 274"/>
            <p:cNvSpPr/>
            <p:nvPr/>
          </p:nvSpPr>
          <p:spPr bwMode="auto">
            <a:xfrm>
              <a:off x="7656513" y="-628650"/>
              <a:ext cx="88900" cy="87313"/>
            </a:xfrm>
            <a:custGeom>
              <a:avLst/>
              <a:gdLst>
                <a:gd name="T0" fmla="*/ 4 w 49"/>
                <a:gd name="T1" fmla="*/ 32 h 48"/>
                <a:gd name="T2" fmla="*/ 9 w 49"/>
                <a:gd name="T3" fmla="*/ 39 h 48"/>
                <a:gd name="T4" fmla="*/ 16 w 49"/>
                <a:gd name="T5" fmla="*/ 44 h 48"/>
                <a:gd name="T6" fmla="*/ 24 w 49"/>
                <a:gd name="T7" fmla="*/ 46 h 48"/>
                <a:gd name="T8" fmla="*/ 33 w 49"/>
                <a:gd name="T9" fmla="*/ 44 h 48"/>
                <a:gd name="T10" fmla="*/ 40 w 49"/>
                <a:gd name="T11" fmla="*/ 39 h 48"/>
                <a:gd name="T12" fmla="*/ 45 w 49"/>
                <a:gd name="T13" fmla="*/ 32 h 48"/>
                <a:gd name="T14" fmla="*/ 47 w 49"/>
                <a:gd name="T15" fmla="*/ 24 h 48"/>
                <a:gd name="T16" fmla="*/ 47 w 49"/>
                <a:gd name="T17" fmla="*/ 24 h 48"/>
                <a:gd name="T18" fmla="*/ 26 w 49"/>
                <a:gd name="T19" fmla="*/ 24 h 48"/>
                <a:gd name="T20" fmla="*/ 26 w 49"/>
                <a:gd name="T21" fmla="*/ 22 h 48"/>
                <a:gd name="T22" fmla="*/ 49 w 49"/>
                <a:gd name="T23" fmla="*/ 22 h 48"/>
                <a:gd name="T24" fmla="*/ 49 w 49"/>
                <a:gd name="T25" fmla="*/ 24 h 48"/>
                <a:gd name="T26" fmla="*/ 47 w 49"/>
                <a:gd name="T27" fmla="*/ 33 h 48"/>
                <a:gd name="T28" fmla="*/ 41 w 49"/>
                <a:gd name="T29" fmla="*/ 41 h 48"/>
                <a:gd name="T30" fmla="*/ 34 w 49"/>
                <a:gd name="T31" fmla="*/ 46 h 48"/>
                <a:gd name="T32" fmla="*/ 24 w 49"/>
                <a:gd name="T33" fmla="*/ 48 h 48"/>
                <a:gd name="T34" fmla="*/ 15 w 49"/>
                <a:gd name="T35" fmla="*/ 46 h 48"/>
                <a:gd name="T36" fmla="*/ 7 w 49"/>
                <a:gd name="T37" fmla="*/ 41 h 48"/>
                <a:gd name="T38" fmla="*/ 2 w 49"/>
                <a:gd name="T39" fmla="*/ 33 h 48"/>
                <a:gd name="T40" fmla="*/ 0 w 49"/>
                <a:gd name="T41" fmla="*/ 24 h 48"/>
                <a:gd name="T42" fmla="*/ 0 w 49"/>
                <a:gd name="T43" fmla="*/ 24 h 48"/>
                <a:gd name="T44" fmla="*/ 2 w 49"/>
                <a:gd name="T45" fmla="*/ 14 h 48"/>
                <a:gd name="T46" fmla="*/ 7 w 49"/>
                <a:gd name="T47" fmla="*/ 7 h 48"/>
                <a:gd name="T48" fmla="*/ 15 w 49"/>
                <a:gd name="T49" fmla="*/ 1 h 48"/>
                <a:gd name="T50" fmla="*/ 24 w 49"/>
                <a:gd name="T51" fmla="*/ 0 h 48"/>
                <a:gd name="T52" fmla="*/ 31 w 49"/>
                <a:gd name="T53" fmla="*/ 1 h 48"/>
                <a:gd name="T54" fmla="*/ 38 w 49"/>
                <a:gd name="T55" fmla="*/ 3 h 48"/>
                <a:gd name="T56" fmla="*/ 34 w 49"/>
                <a:gd name="T57" fmla="*/ 3 h 48"/>
                <a:gd name="T58" fmla="*/ 29 w 49"/>
                <a:gd name="T59" fmla="*/ 2 h 48"/>
                <a:gd name="T60" fmla="*/ 24 w 49"/>
                <a:gd name="T61" fmla="*/ 1 h 48"/>
                <a:gd name="T62" fmla="*/ 16 w 49"/>
                <a:gd name="T63" fmla="*/ 3 h 48"/>
                <a:gd name="T64" fmla="*/ 9 w 49"/>
                <a:gd name="T65" fmla="*/ 8 h 48"/>
                <a:gd name="T66" fmla="*/ 4 w 49"/>
                <a:gd name="T67" fmla="*/ 15 h 48"/>
                <a:gd name="T68" fmla="*/ 2 w 49"/>
                <a:gd name="T69" fmla="*/ 24 h 48"/>
                <a:gd name="T70" fmla="*/ 4 w 49"/>
                <a:gd name="T71"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 h="48">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2" name="Freeform 275"/>
            <p:cNvSpPr/>
            <p:nvPr/>
          </p:nvSpPr>
          <p:spPr bwMode="auto">
            <a:xfrm>
              <a:off x="7750175" y="-628650"/>
              <a:ext cx="87312" cy="87313"/>
            </a:xfrm>
            <a:custGeom>
              <a:avLst/>
              <a:gdLst>
                <a:gd name="T0" fmla="*/ 53 w 55"/>
                <a:gd name="T1" fmla="*/ 0 h 55"/>
                <a:gd name="T2" fmla="*/ 55 w 55"/>
                <a:gd name="T3" fmla="*/ 0 h 55"/>
                <a:gd name="T4" fmla="*/ 55 w 55"/>
                <a:gd name="T5" fmla="*/ 55 h 55"/>
                <a:gd name="T6" fmla="*/ 53 w 55"/>
                <a:gd name="T7" fmla="*/ 55 h 55"/>
                <a:gd name="T8" fmla="*/ 2 w 55"/>
                <a:gd name="T9" fmla="*/ 3 h 55"/>
                <a:gd name="T10" fmla="*/ 2 w 55"/>
                <a:gd name="T11" fmla="*/ 55 h 55"/>
                <a:gd name="T12" fmla="*/ 0 w 55"/>
                <a:gd name="T13" fmla="*/ 55 h 55"/>
                <a:gd name="T14" fmla="*/ 0 w 55"/>
                <a:gd name="T15" fmla="*/ 0 h 55"/>
                <a:gd name="T16" fmla="*/ 2 w 55"/>
                <a:gd name="T17" fmla="*/ 0 h 55"/>
                <a:gd name="T18" fmla="*/ 53 w 55"/>
                <a:gd name="T19" fmla="*/ 51 h 55"/>
                <a:gd name="T20" fmla="*/ 53 w 55"/>
                <a:gd name="T21" fmla="*/ 0 h 55"/>
                <a:gd name="T22" fmla="*/ 53 w 55"/>
                <a:gd name="T23"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3" name="Freeform 276"/>
            <p:cNvSpPr>
              <a:spLocks noEditPoints="1"/>
            </p:cNvSpPr>
            <p:nvPr/>
          </p:nvSpPr>
          <p:spPr bwMode="auto">
            <a:xfrm>
              <a:off x="6997700" y="-892175"/>
              <a:ext cx="214312" cy="209550"/>
            </a:xfrm>
            <a:custGeom>
              <a:avLst/>
              <a:gdLst>
                <a:gd name="T0" fmla="*/ 32 w 117"/>
                <a:gd name="T1" fmla="*/ 5 h 115"/>
                <a:gd name="T2" fmla="*/ 32 w 117"/>
                <a:gd name="T3" fmla="*/ 7 h 115"/>
                <a:gd name="T4" fmla="*/ 27 w 117"/>
                <a:gd name="T5" fmla="*/ 13 h 115"/>
                <a:gd name="T6" fmla="*/ 38 w 117"/>
                <a:gd name="T7" fmla="*/ 19 h 115"/>
                <a:gd name="T8" fmla="*/ 48 w 117"/>
                <a:gd name="T9" fmla="*/ 26 h 115"/>
                <a:gd name="T10" fmla="*/ 20 w 117"/>
                <a:gd name="T11" fmla="*/ 25 h 115"/>
                <a:gd name="T12" fmla="*/ 8 w 117"/>
                <a:gd name="T13" fmla="*/ 41 h 115"/>
                <a:gd name="T14" fmla="*/ 24 w 117"/>
                <a:gd name="T15" fmla="*/ 1 h 115"/>
                <a:gd name="T16" fmla="*/ 23 w 117"/>
                <a:gd name="T17" fmla="*/ 64 h 115"/>
                <a:gd name="T18" fmla="*/ 20 w 117"/>
                <a:gd name="T19" fmla="*/ 48 h 115"/>
                <a:gd name="T20" fmla="*/ 10 w 117"/>
                <a:gd name="T21" fmla="*/ 40 h 115"/>
                <a:gd name="T22" fmla="*/ 20 w 117"/>
                <a:gd name="T23" fmla="*/ 41 h 115"/>
                <a:gd name="T24" fmla="*/ 42 w 117"/>
                <a:gd name="T25" fmla="*/ 41 h 115"/>
                <a:gd name="T26" fmla="*/ 43 w 117"/>
                <a:gd name="T27" fmla="*/ 48 h 115"/>
                <a:gd name="T28" fmla="*/ 30 w 117"/>
                <a:gd name="T29" fmla="*/ 48 h 115"/>
                <a:gd name="T30" fmla="*/ 39 w 117"/>
                <a:gd name="T31" fmla="*/ 64 h 115"/>
                <a:gd name="T32" fmla="*/ 49 w 117"/>
                <a:gd name="T33" fmla="*/ 71 h 115"/>
                <a:gd name="T34" fmla="*/ 30 w 117"/>
                <a:gd name="T35" fmla="*/ 71 h 115"/>
                <a:gd name="T36" fmla="*/ 35 w 117"/>
                <a:gd name="T37" fmla="*/ 93 h 115"/>
                <a:gd name="T38" fmla="*/ 48 w 117"/>
                <a:gd name="T39" fmla="*/ 92 h 115"/>
                <a:gd name="T40" fmla="*/ 24 w 117"/>
                <a:gd name="T41" fmla="*/ 108 h 115"/>
                <a:gd name="T42" fmla="*/ 23 w 117"/>
                <a:gd name="T43" fmla="*/ 95 h 115"/>
                <a:gd name="T44" fmla="*/ 15 w 117"/>
                <a:gd name="T45" fmla="*/ 71 h 115"/>
                <a:gd name="T46" fmla="*/ 0 w 117"/>
                <a:gd name="T47" fmla="*/ 63 h 115"/>
                <a:gd name="T48" fmla="*/ 66 w 117"/>
                <a:gd name="T49" fmla="*/ 66 h 115"/>
                <a:gd name="T50" fmla="*/ 53 w 117"/>
                <a:gd name="T51" fmla="*/ 67 h 115"/>
                <a:gd name="T52" fmla="*/ 54 w 117"/>
                <a:gd name="T53" fmla="*/ 57 h 115"/>
                <a:gd name="T54" fmla="*/ 53 w 117"/>
                <a:gd name="T55" fmla="*/ 28 h 115"/>
                <a:gd name="T56" fmla="*/ 82 w 117"/>
                <a:gd name="T57" fmla="*/ 28 h 115"/>
                <a:gd name="T58" fmla="*/ 94 w 117"/>
                <a:gd name="T59" fmla="*/ 0 h 115"/>
                <a:gd name="T60" fmla="*/ 105 w 117"/>
                <a:gd name="T61" fmla="*/ 5 h 115"/>
                <a:gd name="T62" fmla="*/ 98 w 117"/>
                <a:gd name="T63" fmla="*/ 10 h 115"/>
                <a:gd name="T64" fmla="*/ 95 w 117"/>
                <a:gd name="T65" fmla="*/ 28 h 115"/>
                <a:gd name="T66" fmla="*/ 104 w 117"/>
                <a:gd name="T67" fmla="*/ 37 h 115"/>
                <a:gd name="T68" fmla="*/ 105 w 117"/>
                <a:gd name="T69" fmla="*/ 67 h 115"/>
                <a:gd name="T70" fmla="*/ 95 w 117"/>
                <a:gd name="T71" fmla="*/ 66 h 115"/>
                <a:gd name="T72" fmla="*/ 92 w 117"/>
                <a:gd name="T73" fmla="*/ 102 h 115"/>
                <a:gd name="T74" fmla="*/ 100 w 117"/>
                <a:gd name="T75" fmla="*/ 108 h 115"/>
                <a:gd name="T76" fmla="*/ 117 w 117"/>
                <a:gd name="T77" fmla="*/ 99 h 115"/>
                <a:gd name="T78" fmla="*/ 94 w 117"/>
                <a:gd name="T79" fmla="*/ 114 h 115"/>
                <a:gd name="T80" fmla="*/ 84 w 117"/>
                <a:gd name="T81" fmla="*/ 66 h 115"/>
                <a:gd name="T82" fmla="*/ 67 w 117"/>
                <a:gd name="T83" fmla="*/ 96 h 115"/>
                <a:gd name="T84" fmla="*/ 35 w 117"/>
                <a:gd name="T85" fmla="*/ 108 h 115"/>
                <a:gd name="T86" fmla="*/ 66 w 117"/>
                <a:gd name="T87" fmla="*/ 66 h 115"/>
                <a:gd name="T88" fmla="*/ 74 w 117"/>
                <a:gd name="T89" fmla="*/ 19 h 115"/>
                <a:gd name="T90" fmla="*/ 54 w 117"/>
                <a:gd name="T91" fmla="*/ 5 h 115"/>
                <a:gd name="T92" fmla="*/ 61 w 117"/>
                <a:gd name="T93" fmla="*/ 35 h 115"/>
                <a:gd name="T94" fmla="*/ 97 w 117"/>
                <a:gd name="T95" fmla="*/ 60 h 115"/>
                <a:gd name="T96" fmla="*/ 61 w 117"/>
                <a:gd name="T97" fmla="*/ 35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17" h="115">
                  <a:moveTo>
                    <a:pt x="24" y="1"/>
                  </a:moveTo>
                  <a:cubicBezTo>
                    <a:pt x="32" y="5"/>
                    <a:pt x="32" y="5"/>
                    <a:pt x="32" y="5"/>
                  </a:cubicBezTo>
                  <a:cubicBezTo>
                    <a:pt x="34" y="6"/>
                    <a:pt x="34" y="6"/>
                    <a:pt x="34" y="6"/>
                  </a:cubicBezTo>
                  <a:cubicBezTo>
                    <a:pt x="34" y="6"/>
                    <a:pt x="33" y="6"/>
                    <a:pt x="32" y="7"/>
                  </a:cubicBezTo>
                  <a:cubicBezTo>
                    <a:pt x="31" y="7"/>
                    <a:pt x="29" y="8"/>
                    <a:pt x="29" y="10"/>
                  </a:cubicBezTo>
                  <a:cubicBezTo>
                    <a:pt x="28" y="11"/>
                    <a:pt x="28" y="12"/>
                    <a:pt x="27" y="13"/>
                  </a:cubicBezTo>
                  <a:cubicBezTo>
                    <a:pt x="26" y="15"/>
                    <a:pt x="24" y="17"/>
                    <a:pt x="23" y="19"/>
                  </a:cubicBezTo>
                  <a:cubicBezTo>
                    <a:pt x="38" y="19"/>
                    <a:pt x="38" y="19"/>
                    <a:pt x="38" y="19"/>
                  </a:cubicBezTo>
                  <a:cubicBezTo>
                    <a:pt x="42" y="19"/>
                    <a:pt x="45" y="19"/>
                    <a:pt x="48" y="19"/>
                  </a:cubicBezTo>
                  <a:cubicBezTo>
                    <a:pt x="48" y="26"/>
                    <a:pt x="48" y="26"/>
                    <a:pt x="48" y="26"/>
                  </a:cubicBezTo>
                  <a:cubicBezTo>
                    <a:pt x="45" y="26"/>
                    <a:pt x="42" y="25"/>
                    <a:pt x="38" y="25"/>
                  </a:cubicBezTo>
                  <a:cubicBezTo>
                    <a:pt x="20" y="25"/>
                    <a:pt x="20" y="25"/>
                    <a:pt x="20" y="25"/>
                  </a:cubicBezTo>
                  <a:cubicBezTo>
                    <a:pt x="20" y="26"/>
                    <a:pt x="19" y="27"/>
                    <a:pt x="18" y="28"/>
                  </a:cubicBezTo>
                  <a:cubicBezTo>
                    <a:pt x="14" y="34"/>
                    <a:pt x="11" y="38"/>
                    <a:pt x="8" y="41"/>
                  </a:cubicBezTo>
                  <a:cubicBezTo>
                    <a:pt x="6" y="39"/>
                    <a:pt x="3" y="38"/>
                    <a:pt x="0" y="37"/>
                  </a:cubicBezTo>
                  <a:cubicBezTo>
                    <a:pt x="10" y="29"/>
                    <a:pt x="18" y="17"/>
                    <a:pt x="24" y="1"/>
                  </a:cubicBezTo>
                  <a:close/>
                  <a:moveTo>
                    <a:pt x="15" y="64"/>
                  </a:moveTo>
                  <a:cubicBezTo>
                    <a:pt x="23" y="64"/>
                    <a:pt x="23" y="64"/>
                    <a:pt x="23" y="64"/>
                  </a:cubicBezTo>
                  <a:cubicBezTo>
                    <a:pt x="23" y="48"/>
                    <a:pt x="23" y="48"/>
                    <a:pt x="23" y="48"/>
                  </a:cubicBezTo>
                  <a:cubicBezTo>
                    <a:pt x="20" y="48"/>
                    <a:pt x="20" y="48"/>
                    <a:pt x="20" y="48"/>
                  </a:cubicBezTo>
                  <a:cubicBezTo>
                    <a:pt x="17" y="48"/>
                    <a:pt x="14" y="48"/>
                    <a:pt x="10" y="48"/>
                  </a:cubicBezTo>
                  <a:cubicBezTo>
                    <a:pt x="10" y="40"/>
                    <a:pt x="10" y="40"/>
                    <a:pt x="10" y="40"/>
                  </a:cubicBezTo>
                  <a:cubicBezTo>
                    <a:pt x="10" y="40"/>
                    <a:pt x="11" y="40"/>
                    <a:pt x="12" y="41"/>
                  </a:cubicBezTo>
                  <a:cubicBezTo>
                    <a:pt x="15" y="41"/>
                    <a:pt x="18" y="41"/>
                    <a:pt x="20" y="41"/>
                  </a:cubicBezTo>
                  <a:cubicBezTo>
                    <a:pt x="33" y="41"/>
                    <a:pt x="33" y="41"/>
                    <a:pt x="33" y="41"/>
                  </a:cubicBezTo>
                  <a:cubicBezTo>
                    <a:pt x="35" y="41"/>
                    <a:pt x="38" y="41"/>
                    <a:pt x="42" y="41"/>
                  </a:cubicBezTo>
                  <a:cubicBezTo>
                    <a:pt x="42" y="40"/>
                    <a:pt x="43" y="40"/>
                    <a:pt x="43" y="40"/>
                  </a:cubicBezTo>
                  <a:cubicBezTo>
                    <a:pt x="43" y="48"/>
                    <a:pt x="43" y="48"/>
                    <a:pt x="43" y="48"/>
                  </a:cubicBezTo>
                  <a:cubicBezTo>
                    <a:pt x="41" y="48"/>
                    <a:pt x="37" y="48"/>
                    <a:pt x="33" y="48"/>
                  </a:cubicBezTo>
                  <a:cubicBezTo>
                    <a:pt x="30" y="48"/>
                    <a:pt x="30" y="48"/>
                    <a:pt x="30" y="48"/>
                  </a:cubicBezTo>
                  <a:cubicBezTo>
                    <a:pt x="30" y="64"/>
                    <a:pt x="30" y="64"/>
                    <a:pt x="30" y="64"/>
                  </a:cubicBezTo>
                  <a:cubicBezTo>
                    <a:pt x="39" y="64"/>
                    <a:pt x="39" y="64"/>
                    <a:pt x="39" y="64"/>
                  </a:cubicBezTo>
                  <a:cubicBezTo>
                    <a:pt x="40" y="64"/>
                    <a:pt x="44" y="64"/>
                    <a:pt x="49" y="63"/>
                  </a:cubicBezTo>
                  <a:cubicBezTo>
                    <a:pt x="49" y="71"/>
                    <a:pt x="49" y="71"/>
                    <a:pt x="49" y="71"/>
                  </a:cubicBezTo>
                  <a:cubicBezTo>
                    <a:pt x="45" y="71"/>
                    <a:pt x="42" y="71"/>
                    <a:pt x="39" y="71"/>
                  </a:cubicBezTo>
                  <a:cubicBezTo>
                    <a:pt x="30" y="71"/>
                    <a:pt x="30" y="71"/>
                    <a:pt x="30" y="71"/>
                  </a:cubicBezTo>
                  <a:cubicBezTo>
                    <a:pt x="30" y="96"/>
                    <a:pt x="30" y="96"/>
                    <a:pt x="30" y="96"/>
                  </a:cubicBezTo>
                  <a:cubicBezTo>
                    <a:pt x="31" y="95"/>
                    <a:pt x="33" y="94"/>
                    <a:pt x="35" y="93"/>
                  </a:cubicBezTo>
                  <a:cubicBezTo>
                    <a:pt x="37" y="91"/>
                    <a:pt x="41" y="88"/>
                    <a:pt x="46" y="84"/>
                  </a:cubicBezTo>
                  <a:cubicBezTo>
                    <a:pt x="46" y="87"/>
                    <a:pt x="47" y="89"/>
                    <a:pt x="48" y="92"/>
                  </a:cubicBezTo>
                  <a:cubicBezTo>
                    <a:pt x="47" y="92"/>
                    <a:pt x="46" y="93"/>
                    <a:pt x="45" y="94"/>
                  </a:cubicBezTo>
                  <a:cubicBezTo>
                    <a:pt x="35" y="99"/>
                    <a:pt x="28" y="104"/>
                    <a:pt x="24" y="108"/>
                  </a:cubicBezTo>
                  <a:cubicBezTo>
                    <a:pt x="23" y="105"/>
                    <a:pt x="21" y="103"/>
                    <a:pt x="19" y="100"/>
                  </a:cubicBezTo>
                  <a:cubicBezTo>
                    <a:pt x="22" y="100"/>
                    <a:pt x="23" y="98"/>
                    <a:pt x="23" y="95"/>
                  </a:cubicBezTo>
                  <a:cubicBezTo>
                    <a:pt x="23" y="71"/>
                    <a:pt x="23" y="71"/>
                    <a:pt x="23" y="71"/>
                  </a:cubicBezTo>
                  <a:cubicBezTo>
                    <a:pt x="15" y="71"/>
                    <a:pt x="15" y="71"/>
                    <a:pt x="15" y="71"/>
                  </a:cubicBezTo>
                  <a:cubicBezTo>
                    <a:pt x="12" y="71"/>
                    <a:pt x="4" y="71"/>
                    <a:pt x="0" y="71"/>
                  </a:cubicBezTo>
                  <a:cubicBezTo>
                    <a:pt x="0" y="63"/>
                    <a:pt x="0" y="63"/>
                    <a:pt x="0" y="63"/>
                  </a:cubicBezTo>
                  <a:cubicBezTo>
                    <a:pt x="4" y="64"/>
                    <a:pt x="12" y="64"/>
                    <a:pt x="15" y="64"/>
                  </a:cubicBezTo>
                  <a:close/>
                  <a:moveTo>
                    <a:pt x="66" y="66"/>
                  </a:moveTo>
                  <a:cubicBezTo>
                    <a:pt x="63" y="66"/>
                    <a:pt x="63" y="66"/>
                    <a:pt x="63" y="66"/>
                  </a:cubicBezTo>
                  <a:cubicBezTo>
                    <a:pt x="61" y="66"/>
                    <a:pt x="58" y="67"/>
                    <a:pt x="53" y="67"/>
                  </a:cubicBezTo>
                  <a:cubicBezTo>
                    <a:pt x="53" y="67"/>
                    <a:pt x="53" y="67"/>
                    <a:pt x="53" y="66"/>
                  </a:cubicBezTo>
                  <a:cubicBezTo>
                    <a:pt x="54" y="63"/>
                    <a:pt x="54" y="60"/>
                    <a:pt x="54" y="57"/>
                  </a:cubicBezTo>
                  <a:cubicBezTo>
                    <a:pt x="54" y="38"/>
                    <a:pt x="54" y="38"/>
                    <a:pt x="54" y="38"/>
                  </a:cubicBezTo>
                  <a:cubicBezTo>
                    <a:pt x="55" y="34"/>
                    <a:pt x="54" y="31"/>
                    <a:pt x="53" y="28"/>
                  </a:cubicBezTo>
                  <a:cubicBezTo>
                    <a:pt x="57" y="28"/>
                    <a:pt x="60" y="28"/>
                    <a:pt x="63" y="28"/>
                  </a:cubicBezTo>
                  <a:cubicBezTo>
                    <a:pt x="82" y="28"/>
                    <a:pt x="82" y="28"/>
                    <a:pt x="82" y="28"/>
                  </a:cubicBezTo>
                  <a:cubicBezTo>
                    <a:pt x="82" y="28"/>
                    <a:pt x="83" y="27"/>
                    <a:pt x="83" y="27"/>
                  </a:cubicBezTo>
                  <a:cubicBezTo>
                    <a:pt x="90" y="14"/>
                    <a:pt x="94" y="5"/>
                    <a:pt x="94" y="0"/>
                  </a:cubicBezTo>
                  <a:cubicBezTo>
                    <a:pt x="103" y="3"/>
                    <a:pt x="103" y="3"/>
                    <a:pt x="103" y="3"/>
                  </a:cubicBezTo>
                  <a:cubicBezTo>
                    <a:pt x="104" y="4"/>
                    <a:pt x="105" y="4"/>
                    <a:pt x="105" y="5"/>
                  </a:cubicBezTo>
                  <a:cubicBezTo>
                    <a:pt x="105" y="5"/>
                    <a:pt x="104" y="5"/>
                    <a:pt x="103" y="6"/>
                  </a:cubicBezTo>
                  <a:cubicBezTo>
                    <a:pt x="100" y="7"/>
                    <a:pt x="99" y="8"/>
                    <a:pt x="98" y="10"/>
                  </a:cubicBezTo>
                  <a:cubicBezTo>
                    <a:pt x="95" y="16"/>
                    <a:pt x="92" y="22"/>
                    <a:pt x="89" y="28"/>
                  </a:cubicBezTo>
                  <a:cubicBezTo>
                    <a:pt x="95" y="28"/>
                    <a:pt x="95" y="28"/>
                    <a:pt x="95" y="28"/>
                  </a:cubicBezTo>
                  <a:cubicBezTo>
                    <a:pt x="97" y="28"/>
                    <a:pt x="101" y="28"/>
                    <a:pt x="105" y="28"/>
                  </a:cubicBezTo>
                  <a:cubicBezTo>
                    <a:pt x="104" y="31"/>
                    <a:pt x="104" y="35"/>
                    <a:pt x="104" y="37"/>
                  </a:cubicBezTo>
                  <a:cubicBezTo>
                    <a:pt x="104" y="57"/>
                    <a:pt x="104" y="57"/>
                    <a:pt x="104" y="57"/>
                  </a:cubicBezTo>
                  <a:cubicBezTo>
                    <a:pt x="104" y="60"/>
                    <a:pt x="104" y="63"/>
                    <a:pt x="105" y="67"/>
                  </a:cubicBezTo>
                  <a:cubicBezTo>
                    <a:pt x="104" y="67"/>
                    <a:pt x="104" y="67"/>
                    <a:pt x="103" y="67"/>
                  </a:cubicBezTo>
                  <a:cubicBezTo>
                    <a:pt x="100" y="67"/>
                    <a:pt x="97" y="66"/>
                    <a:pt x="95" y="66"/>
                  </a:cubicBezTo>
                  <a:cubicBezTo>
                    <a:pt x="92" y="66"/>
                    <a:pt x="92" y="66"/>
                    <a:pt x="92" y="66"/>
                  </a:cubicBezTo>
                  <a:cubicBezTo>
                    <a:pt x="92" y="100"/>
                    <a:pt x="92" y="102"/>
                    <a:pt x="92" y="102"/>
                  </a:cubicBezTo>
                  <a:cubicBezTo>
                    <a:pt x="92" y="107"/>
                    <a:pt x="92" y="108"/>
                    <a:pt x="96" y="108"/>
                  </a:cubicBezTo>
                  <a:cubicBezTo>
                    <a:pt x="100" y="108"/>
                    <a:pt x="100" y="108"/>
                    <a:pt x="100" y="108"/>
                  </a:cubicBezTo>
                  <a:cubicBezTo>
                    <a:pt x="106" y="108"/>
                    <a:pt x="109" y="104"/>
                    <a:pt x="108" y="95"/>
                  </a:cubicBezTo>
                  <a:cubicBezTo>
                    <a:pt x="111" y="98"/>
                    <a:pt x="113" y="99"/>
                    <a:pt x="117" y="99"/>
                  </a:cubicBezTo>
                  <a:cubicBezTo>
                    <a:pt x="116" y="110"/>
                    <a:pt x="111" y="115"/>
                    <a:pt x="101" y="114"/>
                  </a:cubicBezTo>
                  <a:cubicBezTo>
                    <a:pt x="94" y="114"/>
                    <a:pt x="94" y="114"/>
                    <a:pt x="94" y="114"/>
                  </a:cubicBezTo>
                  <a:cubicBezTo>
                    <a:pt x="87" y="115"/>
                    <a:pt x="84" y="112"/>
                    <a:pt x="84" y="105"/>
                  </a:cubicBezTo>
                  <a:cubicBezTo>
                    <a:pt x="84" y="69"/>
                    <a:pt x="84" y="66"/>
                    <a:pt x="84" y="66"/>
                  </a:cubicBezTo>
                  <a:cubicBezTo>
                    <a:pt x="72" y="66"/>
                    <a:pt x="72" y="66"/>
                    <a:pt x="72" y="66"/>
                  </a:cubicBezTo>
                  <a:cubicBezTo>
                    <a:pt x="73" y="80"/>
                    <a:pt x="71" y="89"/>
                    <a:pt x="67" y="96"/>
                  </a:cubicBezTo>
                  <a:cubicBezTo>
                    <a:pt x="63" y="102"/>
                    <a:pt x="55" y="108"/>
                    <a:pt x="42" y="114"/>
                  </a:cubicBezTo>
                  <a:cubicBezTo>
                    <a:pt x="40" y="111"/>
                    <a:pt x="38" y="108"/>
                    <a:pt x="35" y="108"/>
                  </a:cubicBezTo>
                  <a:cubicBezTo>
                    <a:pt x="48" y="103"/>
                    <a:pt x="56" y="99"/>
                    <a:pt x="59" y="94"/>
                  </a:cubicBezTo>
                  <a:cubicBezTo>
                    <a:pt x="63" y="89"/>
                    <a:pt x="65" y="80"/>
                    <a:pt x="66" y="66"/>
                  </a:cubicBezTo>
                  <a:close/>
                  <a:moveTo>
                    <a:pt x="60" y="0"/>
                  </a:moveTo>
                  <a:cubicBezTo>
                    <a:pt x="66" y="6"/>
                    <a:pt x="70" y="13"/>
                    <a:pt x="74" y="19"/>
                  </a:cubicBezTo>
                  <a:cubicBezTo>
                    <a:pt x="67" y="23"/>
                    <a:pt x="67" y="23"/>
                    <a:pt x="67" y="23"/>
                  </a:cubicBezTo>
                  <a:cubicBezTo>
                    <a:pt x="63" y="15"/>
                    <a:pt x="58" y="9"/>
                    <a:pt x="54" y="5"/>
                  </a:cubicBezTo>
                  <a:cubicBezTo>
                    <a:pt x="60" y="0"/>
                    <a:pt x="60" y="0"/>
                    <a:pt x="60" y="0"/>
                  </a:cubicBezTo>
                  <a:close/>
                  <a:moveTo>
                    <a:pt x="61" y="35"/>
                  </a:moveTo>
                  <a:cubicBezTo>
                    <a:pt x="61" y="60"/>
                    <a:pt x="61" y="60"/>
                    <a:pt x="61" y="60"/>
                  </a:cubicBezTo>
                  <a:cubicBezTo>
                    <a:pt x="97" y="60"/>
                    <a:pt x="97" y="60"/>
                    <a:pt x="97" y="60"/>
                  </a:cubicBezTo>
                  <a:cubicBezTo>
                    <a:pt x="97" y="35"/>
                    <a:pt x="97" y="35"/>
                    <a:pt x="97" y="35"/>
                  </a:cubicBezTo>
                  <a:cubicBezTo>
                    <a:pt x="61" y="35"/>
                    <a:pt x="61" y="35"/>
                    <a:pt x="61" y="3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4" name="Freeform 277"/>
            <p:cNvSpPr>
              <a:spLocks noEditPoints="1"/>
            </p:cNvSpPr>
            <p:nvPr/>
          </p:nvSpPr>
          <p:spPr bwMode="auto">
            <a:xfrm>
              <a:off x="7231063" y="-892175"/>
              <a:ext cx="196850" cy="207963"/>
            </a:xfrm>
            <a:custGeom>
              <a:avLst/>
              <a:gdLst>
                <a:gd name="T0" fmla="*/ 40 w 108"/>
                <a:gd name="T1" fmla="*/ 52 h 114"/>
                <a:gd name="T2" fmla="*/ 14 w 108"/>
                <a:gd name="T3" fmla="*/ 23 h 114"/>
                <a:gd name="T4" fmla="*/ 6 w 108"/>
                <a:gd name="T5" fmla="*/ 17 h 114"/>
                <a:gd name="T6" fmla="*/ 36 w 108"/>
                <a:gd name="T7" fmla="*/ 18 h 114"/>
                <a:gd name="T8" fmla="*/ 29 w 108"/>
                <a:gd name="T9" fmla="*/ 1 h 114"/>
                <a:gd name="T10" fmla="*/ 37 w 108"/>
                <a:gd name="T11" fmla="*/ 18 h 114"/>
                <a:gd name="T12" fmla="*/ 73 w 108"/>
                <a:gd name="T13" fmla="*/ 0 h 114"/>
                <a:gd name="T14" fmla="*/ 83 w 108"/>
                <a:gd name="T15" fmla="*/ 6 h 114"/>
                <a:gd name="T16" fmla="*/ 77 w 108"/>
                <a:gd name="T17" fmla="*/ 9 h 114"/>
                <a:gd name="T18" fmla="*/ 71 w 108"/>
                <a:gd name="T19" fmla="*/ 18 h 114"/>
                <a:gd name="T20" fmla="*/ 101 w 108"/>
                <a:gd name="T21" fmla="*/ 17 h 114"/>
                <a:gd name="T22" fmla="*/ 94 w 108"/>
                <a:gd name="T23" fmla="*/ 23 h 114"/>
                <a:gd name="T24" fmla="*/ 68 w 108"/>
                <a:gd name="T25" fmla="*/ 52 h 114"/>
                <a:gd name="T26" fmla="*/ 108 w 108"/>
                <a:gd name="T27" fmla="*/ 51 h 114"/>
                <a:gd name="T28" fmla="*/ 101 w 108"/>
                <a:gd name="T29" fmla="*/ 58 h 114"/>
                <a:gd name="T30" fmla="*/ 0 w 108"/>
                <a:gd name="T31" fmla="*/ 58 h 114"/>
                <a:gd name="T32" fmla="*/ 7 w 108"/>
                <a:gd name="T33" fmla="*/ 52 h 114"/>
                <a:gd name="T34" fmla="*/ 19 w 108"/>
                <a:gd name="T35" fmla="*/ 27 h 114"/>
                <a:gd name="T36" fmla="*/ 32 w 108"/>
                <a:gd name="T37" fmla="*/ 43 h 114"/>
                <a:gd name="T38" fmla="*/ 14 w 108"/>
                <a:gd name="T39" fmla="*/ 32 h 114"/>
                <a:gd name="T40" fmla="*/ 20 w 108"/>
                <a:gd name="T41" fmla="*/ 114 h 114"/>
                <a:gd name="T42" fmla="*/ 21 w 108"/>
                <a:gd name="T43" fmla="*/ 104 h 114"/>
                <a:gd name="T44" fmla="*/ 20 w 108"/>
                <a:gd name="T45" fmla="*/ 70 h 114"/>
                <a:gd name="T46" fmla="*/ 29 w 108"/>
                <a:gd name="T47" fmla="*/ 67 h 114"/>
                <a:gd name="T48" fmla="*/ 89 w 108"/>
                <a:gd name="T49" fmla="*/ 67 h 114"/>
                <a:gd name="T50" fmla="*/ 88 w 108"/>
                <a:gd name="T51" fmla="*/ 104 h 114"/>
                <a:gd name="T52" fmla="*/ 80 w 108"/>
                <a:gd name="T53" fmla="*/ 114 h 114"/>
                <a:gd name="T54" fmla="*/ 27 w 108"/>
                <a:gd name="T55" fmla="*/ 106 h 114"/>
                <a:gd name="T56" fmla="*/ 28 w 108"/>
                <a:gd name="T57" fmla="*/ 114 h 114"/>
                <a:gd name="T58" fmla="*/ 28 w 108"/>
                <a:gd name="T59" fmla="*/ 84 h 114"/>
                <a:gd name="T60" fmla="*/ 81 w 108"/>
                <a:gd name="T61" fmla="*/ 73 h 114"/>
                <a:gd name="T62" fmla="*/ 28 w 108"/>
                <a:gd name="T63" fmla="*/ 90 h 114"/>
                <a:gd name="T64" fmla="*/ 81 w 108"/>
                <a:gd name="T65" fmla="*/ 101 h 114"/>
                <a:gd name="T66" fmla="*/ 28 w 108"/>
                <a:gd name="T67" fmla="*/ 90 h 114"/>
                <a:gd name="T68" fmla="*/ 47 w 108"/>
                <a:gd name="T69" fmla="*/ 52 h 114"/>
                <a:gd name="T70" fmla="*/ 62 w 108"/>
                <a:gd name="T71" fmla="*/ 23 h 114"/>
                <a:gd name="T72" fmla="*/ 75 w 108"/>
                <a:gd name="T73" fmla="*/ 45 h 114"/>
                <a:gd name="T74" fmla="*/ 95 w 108"/>
                <a:gd name="T75" fmla="*/ 31 h 114"/>
                <a:gd name="T76" fmla="*/ 94 w 108"/>
                <a:gd name="T77" fmla="*/ 33 h 114"/>
                <a:gd name="T78" fmla="*/ 81 w 108"/>
                <a:gd name="T79" fmla="*/ 4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8" h="114">
                  <a:moveTo>
                    <a:pt x="7" y="52"/>
                  </a:moveTo>
                  <a:cubicBezTo>
                    <a:pt x="40" y="52"/>
                    <a:pt x="40" y="52"/>
                    <a:pt x="40" y="52"/>
                  </a:cubicBezTo>
                  <a:cubicBezTo>
                    <a:pt x="40" y="23"/>
                    <a:pt x="40" y="23"/>
                    <a:pt x="40" y="23"/>
                  </a:cubicBezTo>
                  <a:cubicBezTo>
                    <a:pt x="14" y="23"/>
                    <a:pt x="14" y="23"/>
                    <a:pt x="14" y="23"/>
                  </a:cubicBezTo>
                  <a:cubicBezTo>
                    <a:pt x="12" y="23"/>
                    <a:pt x="9" y="24"/>
                    <a:pt x="6" y="24"/>
                  </a:cubicBezTo>
                  <a:cubicBezTo>
                    <a:pt x="6" y="17"/>
                    <a:pt x="6" y="17"/>
                    <a:pt x="6" y="17"/>
                  </a:cubicBezTo>
                  <a:cubicBezTo>
                    <a:pt x="8" y="17"/>
                    <a:pt x="11" y="18"/>
                    <a:pt x="14" y="18"/>
                  </a:cubicBezTo>
                  <a:cubicBezTo>
                    <a:pt x="36" y="18"/>
                    <a:pt x="36" y="18"/>
                    <a:pt x="36" y="18"/>
                  </a:cubicBezTo>
                  <a:cubicBezTo>
                    <a:pt x="31" y="12"/>
                    <a:pt x="27" y="9"/>
                    <a:pt x="24" y="6"/>
                  </a:cubicBezTo>
                  <a:cubicBezTo>
                    <a:pt x="29" y="1"/>
                    <a:pt x="29" y="1"/>
                    <a:pt x="29" y="1"/>
                  </a:cubicBezTo>
                  <a:cubicBezTo>
                    <a:pt x="33" y="4"/>
                    <a:pt x="37" y="8"/>
                    <a:pt x="42" y="13"/>
                  </a:cubicBezTo>
                  <a:cubicBezTo>
                    <a:pt x="37" y="18"/>
                    <a:pt x="37" y="18"/>
                    <a:pt x="37" y="18"/>
                  </a:cubicBezTo>
                  <a:cubicBezTo>
                    <a:pt x="63" y="18"/>
                    <a:pt x="63" y="18"/>
                    <a:pt x="63" y="18"/>
                  </a:cubicBezTo>
                  <a:cubicBezTo>
                    <a:pt x="68" y="10"/>
                    <a:pt x="71" y="4"/>
                    <a:pt x="73" y="0"/>
                  </a:cubicBezTo>
                  <a:cubicBezTo>
                    <a:pt x="82" y="5"/>
                    <a:pt x="82" y="5"/>
                    <a:pt x="82" y="5"/>
                  </a:cubicBezTo>
                  <a:cubicBezTo>
                    <a:pt x="83" y="5"/>
                    <a:pt x="83" y="6"/>
                    <a:pt x="83" y="6"/>
                  </a:cubicBezTo>
                  <a:cubicBezTo>
                    <a:pt x="83" y="6"/>
                    <a:pt x="82" y="7"/>
                    <a:pt x="81" y="7"/>
                  </a:cubicBezTo>
                  <a:cubicBezTo>
                    <a:pt x="79" y="8"/>
                    <a:pt x="77" y="8"/>
                    <a:pt x="77" y="9"/>
                  </a:cubicBezTo>
                  <a:cubicBezTo>
                    <a:pt x="76" y="10"/>
                    <a:pt x="75" y="11"/>
                    <a:pt x="74" y="13"/>
                  </a:cubicBezTo>
                  <a:cubicBezTo>
                    <a:pt x="73" y="15"/>
                    <a:pt x="72" y="17"/>
                    <a:pt x="71" y="18"/>
                  </a:cubicBezTo>
                  <a:cubicBezTo>
                    <a:pt x="94" y="18"/>
                    <a:pt x="94" y="18"/>
                    <a:pt x="94" y="18"/>
                  </a:cubicBezTo>
                  <a:cubicBezTo>
                    <a:pt x="97" y="18"/>
                    <a:pt x="99" y="17"/>
                    <a:pt x="101" y="17"/>
                  </a:cubicBezTo>
                  <a:cubicBezTo>
                    <a:pt x="101" y="24"/>
                    <a:pt x="101" y="24"/>
                    <a:pt x="101" y="24"/>
                  </a:cubicBezTo>
                  <a:cubicBezTo>
                    <a:pt x="99" y="24"/>
                    <a:pt x="97" y="23"/>
                    <a:pt x="94" y="23"/>
                  </a:cubicBezTo>
                  <a:cubicBezTo>
                    <a:pt x="68" y="23"/>
                    <a:pt x="68" y="23"/>
                    <a:pt x="68" y="23"/>
                  </a:cubicBezTo>
                  <a:cubicBezTo>
                    <a:pt x="68" y="52"/>
                    <a:pt x="68" y="52"/>
                    <a:pt x="68" y="52"/>
                  </a:cubicBezTo>
                  <a:cubicBezTo>
                    <a:pt x="101" y="52"/>
                    <a:pt x="101" y="52"/>
                    <a:pt x="101" y="52"/>
                  </a:cubicBezTo>
                  <a:cubicBezTo>
                    <a:pt x="103" y="52"/>
                    <a:pt x="105" y="52"/>
                    <a:pt x="108" y="51"/>
                  </a:cubicBezTo>
                  <a:cubicBezTo>
                    <a:pt x="108" y="58"/>
                    <a:pt x="108" y="58"/>
                    <a:pt x="108" y="58"/>
                  </a:cubicBezTo>
                  <a:cubicBezTo>
                    <a:pt x="106" y="58"/>
                    <a:pt x="104" y="58"/>
                    <a:pt x="101" y="58"/>
                  </a:cubicBezTo>
                  <a:cubicBezTo>
                    <a:pt x="7" y="58"/>
                    <a:pt x="7" y="58"/>
                    <a:pt x="7" y="58"/>
                  </a:cubicBezTo>
                  <a:cubicBezTo>
                    <a:pt x="5" y="58"/>
                    <a:pt x="2" y="58"/>
                    <a:pt x="0" y="58"/>
                  </a:cubicBezTo>
                  <a:cubicBezTo>
                    <a:pt x="0" y="51"/>
                    <a:pt x="0" y="51"/>
                    <a:pt x="0" y="51"/>
                  </a:cubicBezTo>
                  <a:cubicBezTo>
                    <a:pt x="2" y="52"/>
                    <a:pt x="4" y="52"/>
                    <a:pt x="7" y="52"/>
                  </a:cubicBezTo>
                  <a:close/>
                  <a:moveTo>
                    <a:pt x="14" y="32"/>
                  </a:moveTo>
                  <a:cubicBezTo>
                    <a:pt x="19" y="27"/>
                    <a:pt x="19" y="27"/>
                    <a:pt x="19" y="27"/>
                  </a:cubicBezTo>
                  <a:cubicBezTo>
                    <a:pt x="20" y="27"/>
                    <a:pt x="20" y="28"/>
                    <a:pt x="20" y="29"/>
                  </a:cubicBezTo>
                  <a:cubicBezTo>
                    <a:pt x="25" y="34"/>
                    <a:pt x="29" y="39"/>
                    <a:pt x="32" y="43"/>
                  </a:cubicBezTo>
                  <a:cubicBezTo>
                    <a:pt x="26" y="47"/>
                    <a:pt x="26" y="47"/>
                    <a:pt x="26" y="47"/>
                  </a:cubicBezTo>
                  <a:cubicBezTo>
                    <a:pt x="22" y="42"/>
                    <a:pt x="18" y="37"/>
                    <a:pt x="14" y="32"/>
                  </a:cubicBezTo>
                  <a:close/>
                  <a:moveTo>
                    <a:pt x="28" y="114"/>
                  </a:moveTo>
                  <a:cubicBezTo>
                    <a:pt x="20" y="114"/>
                    <a:pt x="20" y="114"/>
                    <a:pt x="20" y="114"/>
                  </a:cubicBezTo>
                  <a:cubicBezTo>
                    <a:pt x="20" y="114"/>
                    <a:pt x="20" y="113"/>
                    <a:pt x="20" y="112"/>
                  </a:cubicBezTo>
                  <a:cubicBezTo>
                    <a:pt x="21" y="110"/>
                    <a:pt x="21" y="106"/>
                    <a:pt x="21" y="104"/>
                  </a:cubicBezTo>
                  <a:cubicBezTo>
                    <a:pt x="21" y="75"/>
                    <a:pt x="21" y="75"/>
                    <a:pt x="21" y="75"/>
                  </a:cubicBezTo>
                  <a:cubicBezTo>
                    <a:pt x="21" y="74"/>
                    <a:pt x="21" y="72"/>
                    <a:pt x="20" y="70"/>
                  </a:cubicBezTo>
                  <a:cubicBezTo>
                    <a:pt x="20" y="69"/>
                    <a:pt x="20" y="68"/>
                    <a:pt x="20" y="67"/>
                  </a:cubicBezTo>
                  <a:cubicBezTo>
                    <a:pt x="22" y="67"/>
                    <a:pt x="25" y="67"/>
                    <a:pt x="29" y="67"/>
                  </a:cubicBezTo>
                  <a:cubicBezTo>
                    <a:pt x="80" y="67"/>
                    <a:pt x="80" y="67"/>
                    <a:pt x="80" y="67"/>
                  </a:cubicBezTo>
                  <a:cubicBezTo>
                    <a:pt x="83" y="67"/>
                    <a:pt x="86" y="67"/>
                    <a:pt x="89" y="67"/>
                  </a:cubicBezTo>
                  <a:cubicBezTo>
                    <a:pt x="88" y="69"/>
                    <a:pt x="88" y="72"/>
                    <a:pt x="88" y="75"/>
                  </a:cubicBezTo>
                  <a:cubicBezTo>
                    <a:pt x="88" y="104"/>
                    <a:pt x="88" y="104"/>
                    <a:pt x="88" y="104"/>
                  </a:cubicBezTo>
                  <a:cubicBezTo>
                    <a:pt x="88" y="107"/>
                    <a:pt x="88" y="112"/>
                    <a:pt x="89" y="114"/>
                  </a:cubicBezTo>
                  <a:cubicBezTo>
                    <a:pt x="80" y="114"/>
                    <a:pt x="80" y="114"/>
                    <a:pt x="80" y="114"/>
                  </a:cubicBezTo>
                  <a:cubicBezTo>
                    <a:pt x="81" y="112"/>
                    <a:pt x="81" y="108"/>
                    <a:pt x="81" y="106"/>
                  </a:cubicBezTo>
                  <a:cubicBezTo>
                    <a:pt x="27" y="106"/>
                    <a:pt x="27" y="106"/>
                    <a:pt x="27" y="106"/>
                  </a:cubicBezTo>
                  <a:cubicBezTo>
                    <a:pt x="27" y="107"/>
                    <a:pt x="27" y="110"/>
                    <a:pt x="28" y="112"/>
                  </a:cubicBezTo>
                  <a:cubicBezTo>
                    <a:pt x="28" y="113"/>
                    <a:pt x="28" y="114"/>
                    <a:pt x="28" y="114"/>
                  </a:cubicBezTo>
                  <a:close/>
                  <a:moveTo>
                    <a:pt x="28" y="73"/>
                  </a:moveTo>
                  <a:cubicBezTo>
                    <a:pt x="28" y="84"/>
                    <a:pt x="28" y="84"/>
                    <a:pt x="28" y="84"/>
                  </a:cubicBezTo>
                  <a:cubicBezTo>
                    <a:pt x="81" y="84"/>
                    <a:pt x="81" y="84"/>
                    <a:pt x="81" y="84"/>
                  </a:cubicBezTo>
                  <a:cubicBezTo>
                    <a:pt x="81" y="73"/>
                    <a:pt x="81" y="73"/>
                    <a:pt x="81" y="73"/>
                  </a:cubicBezTo>
                  <a:cubicBezTo>
                    <a:pt x="28" y="73"/>
                    <a:pt x="28" y="73"/>
                    <a:pt x="28" y="73"/>
                  </a:cubicBezTo>
                  <a:close/>
                  <a:moveTo>
                    <a:pt x="28" y="90"/>
                  </a:moveTo>
                  <a:cubicBezTo>
                    <a:pt x="28" y="101"/>
                    <a:pt x="28" y="101"/>
                    <a:pt x="28" y="101"/>
                  </a:cubicBezTo>
                  <a:cubicBezTo>
                    <a:pt x="81" y="101"/>
                    <a:pt x="81" y="101"/>
                    <a:pt x="81" y="101"/>
                  </a:cubicBezTo>
                  <a:cubicBezTo>
                    <a:pt x="81" y="90"/>
                    <a:pt x="81" y="90"/>
                    <a:pt x="81" y="90"/>
                  </a:cubicBezTo>
                  <a:cubicBezTo>
                    <a:pt x="28" y="90"/>
                    <a:pt x="28" y="90"/>
                    <a:pt x="28" y="90"/>
                  </a:cubicBezTo>
                  <a:close/>
                  <a:moveTo>
                    <a:pt x="47" y="23"/>
                  </a:moveTo>
                  <a:cubicBezTo>
                    <a:pt x="47" y="52"/>
                    <a:pt x="47" y="52"/>
                    <a:pt x="47" y="52"/>
                  </a:cubicBezTo>
                  <a:cubicBezTo>
                    <a:pt x="62" y="52"/>
                    <a:pt x="62" y="52"/>
                    <a:pt x="62" y="52"/>
                  </a:cubicBezTo>
                  <a:cubicBezTo>
                    <a:pt x="62" y="23"/>
                    <a:pt x="62" y="23"/>
                    <a:pt x="62" y="23"/>
                  </a:cubicBezTo>
                  <a:cubicBezTo>
                    <a:pt x="47" y="23"/>
                    <a:pt x="47" y="23"/>
                    <a:pt x="47" y="23"/>
                  </a:cubicBezTo>
                  <a:close/>
                  <a:moveTo>
                    <a:pt x="75" y="45"/>
                  </a:moveTo>
                  <a:cubicBezTo>
                    <a:pt x="82" y="37"/>
                    <a:pt x="86" y="31"/>
                    <a:pt x="88" y="26"/>
                  </a:cubicBezTo>
                  <a:cubicBezTo>
                    <a:pt x="95" y="31"/>
                    <a:pt x="95" y="31"/>
                    <a:pt x="95" y="31"/>
                  </a:cubicBezTo>
                  <a:cubicBezTo>
                    <a:pt x="96" y="32"/>
                    <a:pt x="96" y="32"/>
                    <a:pt x="96" y="32"/>
                  </a:cubicBezTo>
                  <a:cubicBezTo>
                    <a:pt x="94" y="33"/>
                    <a:pt x="94" y="33"/>
                    <a:pt x="94" y="33"/>
                  </a:cubicBezTo>
                  <a:cubicBezTo>
                    <a:pt x="93" y="34"/>
                    <a:pt x="92" y="35"/>
                    <a:pt x="91" y="36"/>
                  </a:cubicBezTo>
                  <a:cubicBezTo>
                    <a:pt x="88" y="40"/>
                    <a:pt x="85" y="44"/>
                    <a:pt x="81" y="49"/>
                  </a:cubicBezTo>
                  <a:cubicBezTo>
                    <a:pt x="75" y="45"/>
                    <a:pt x="75" y="45"/>
                    <a:pt x="75"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5" name="Freeform 278"/>
            <p:cNvSpPr>
              <a:spLocks noEditPoints="1"/>
            </p:cNvSpPr>
            <p:nvPr/>
          </p:nvSpPr>
          <p:spPr bwMode="auto">
            <a:xfrm>
              <a:off x="7459663" y="-869950"/>
              <a:ext cx="111125" cy="161925"/>
            </a:xfrm>
            <a:custGeom>
              <a:avLst/>
              <a:gdLst>
                <a:gd name="T0" fmla="*/ 8 w 61"/>
                <a:gd name="T1" fmla="*/ 89 h 89"/>
                <a:gd name="T2" fmla="*/ 0 w 61"/>
                <a:gd name="T3" fmla="*/ 89 h 89"/>
                <a:gd name="T4" fmla="*/ 0 w 61"/>
                <a:gd name="T5" fmla="*/ 0 h 89"/>
                <a:gd name="T6" fmla="*/ 32 w 61"/>
                <a:gd name="T7" fmla="*/ 0 h 89"/>
                <a:gd name="T8" fmla="*/ 61 w 61"/>
                <a:gd name="T9" fmla="*/ 25 h 89"/>
                <a:gd name="T10" fmla="*/ 27 w 61"/>
                <a:gd name="T11" fmla="*/ 50 h 89"/>
                <a:gd name="T12" fmla="*/ 8 w 61"/>
                <a:gd name="T13" fmla="*/ 50 h 89"/>
                <a:gd name="T14" fmla="*/ 8 w 61"/>
                <a:gd name="T15" fmla="*/ 89 h 89"/>
                <a:gd name="T16" fmla="*/ 8 w 61"/>
                <a:gd name="T17" fmla="*/ 42 h 89"/>
                <a:gd name="T18" fmla="*/ 27 w 61"/>
                <a:gd name="T19" fmla="*/ 42 h 89"/>
                <a:gd name="T20" fmla="*/ 53 w 61"/>
                <a:gd name="T21" fmla="*/ 24 h 89"/>
                <a:gd name="T22" fmla="*/ 29 w 61"/>
                <a:gd name="T23" fmla="*/ 7 h 89"/>
                <a:gd name="T24" fmla="*/ 8 w 61"/>
                <a:gd name="T25" fmla="*/ 7 h 89"/>
                <a:gd name="T26" fmla="*/ 8 w 61"/>
                <a:gd name="T27" fmla="*/ 4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1" h="89">
                  <a:moveTo>
                    <a:pt x="8" y="89"/>
                  </a:moveTo>
                  <a:cubicBezTo>
                    <a:pt x="0" y="89"/>
                    <a:pt x="0" y="89"/>
                    <a:pt x="0" y="89"/>
                  </a:cubicBezTo>
                  <a:cubicBezTo>
                    <a:pt x="0" y="0"/>
                    <a:pt x="0" y="0"/>
                    <a:pt x="0" y="0"/>
                  </a:cubicBezTo>
                  <a:cubicBezTo>
                    <a:pt x="32" y="0"/>
                    <a:pt x="32" y="0"/>
                    <a:pt x="32" y="0"/>
                  </a:cubicBezTo>
                  <a:cubicBezTo>
                    <a:pt x="51" y="0"/>
                    <a:pt x="61" y="8"/>
                    <a:pt x="61" y="25"/>
                  </a:cubicBezTo>
                  <a:cubicBezTo>
                    <a:pt x="60" y="41"/>
                    <a:pt x="49" y="49"/>
                    <a:pt x="27" y="50"/>
                  </a:cubicBezTo>
                  <a:cubicBezTo>
                    <a:pt x="8" y="50"/>
                    <a:pt x="8" y="50"/>
                    <a:pt x="8" y="50"/>
                  </a:cubicBezTo>
                  <a:cubicBezTo>
                    <a:pt x="8" y="89"/>
                    <a:pt x="8" y="89"/>
                    <a:pt x="8" y="89"/>
                  </a:cubicBezTo>
                  <a:close/>
                  <a:moveTo>
                    <a:pt x="8" y="42"/>
                  </a:moveTo>
                  <a:cubicBezTo>
                    <a:pt x="27" y="42"/>
                    <a:pt x="27" y="42"/>
                    <a:pt x="27" y="42"/>
                  </a:cubicBezTo>
                  <a:cubicBezTo>
                    <a:pt x="45" y="43"/>
                    <a:pt x="53" y="37"/>
                    <a:pt x="53" y="24"/>
                  </a:cubicBezTo>
                  <a:cubicBezTo>
                    <a:pt x="53" y="13"/>
                    <a:pt x="45" y="7"/>
                    <a:pt x="29" y="7"/>
                  </a:cubicBezTo>
                  <a:cubicBezTo>
                    <a:pt x="8" y="7"/>
                    <a:pt x="8" y="7"/>
                    <a:pt x="8" y="7"/>
                  </a:cubicBezTo>
                  <a:cubicBezTo>
                    <a:pt x="8" y="42"/>
                    <a:pt x="8" y="42"/>
                    <a:pt x="8"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6" name="Freeform 279"/>
            <p:cNvSpPr>
              <a:spLocks noEditPoints="1"/>
            </p:cNvSpPr>
            <p:nvPr/>
          </p:nvSpPr>
          <p:spPr bwMode="auto">
            <a:xfrm>
              <a:off x="7596188" y="-869950"/>
              <a:ext cx="112712" cy="161925"/>
            </a:xfrm>
            <a:custGeom>
              <a:avLst/>
              <a:gdLst>
                <a:gd name="T0" fmla="*/ 8 w 62"/>
                <a:gd name="T1" fmla="*/ 89 h 89"/>
                <a:gd name="T2" fmla="*/ 0 w 62"/>
                <a:gd name="T3" fmla="*/ 89 h 89"/>
                <a:gd name="T4" fmla="*/ 0 w 62"/>
                <a:gd name="T5" fmla="*/ 0 h 89"/>
                <a:gd name="T6" fmla="*/ 32 w 62"/>
                <a:gd name="T7" fmla="*/ 0 h 89"/>
                <a:gd name="T8" fmla="*/ 61 w 62"/>
                <a:gd name="T9" fmla="*/ 25 h 89"/>
                <a:gd name="T10" fmla="*/ 28 w 62"/>
                <a:gd name="T11" fmla="*/ 50 h 89"/>
                <a:gd name="T12" fmla="*/ 8 w 62"/>
                <a:gd name="T13" fmla="*/ 50 h 89"/>
                <a:gd name="T14" fmla="*/ 8 w 62"/>
                <a:gd name="T15" fmla="*/ 89 h 89"/>
                <a:gd name="T16" fmla="*/ 8 w 62"/>
                <a:gd name="T17" fmla="*/ 42 h 89"/>
                <a:gd name="T18" fmla="*/ 28 w 62"/>
                <a:gd name="T19" fmla="*/ 42 h 89"/>
                <a:gd name="T20" fmla="*/ 53 w 62"/>
                <a:gd name="T21" fmla="*/ 24 h 89"/>
                <a:gd name="T22" fmla="*/ 30 w 62"/>
                <a:gd name="T23" fmla="*/ 7 h 89"/>
                <a:gd name="T24" fmla="*/ 8 w 62"/>
                <a:gd name="T25" fmla="*/ 7 h 89"/>
                <a:gd name="T26" fmla="*/ 8 w 62"/>
                <a:gd name="T27" fmla="*/ 4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2" h="89">
                  <a:moveTo>
                    <a:pt x="8" y="89"/>
                  </a:moveTo>
                  <a:cubicBezTo>
                    <a:pt x="0" y="89"/>
                    <a:pt x="0" y="89"/>
                    <a:pt x="0" y="89"/>
                  </a:cubicBezTo>
                  <a:cubicBezTo>
                    <a:pt x="0" y="0"/>
                    <a:pt x="0" y="0"/>
                    <a:pt x="0" y="0"/>
                  </a:cubicBezTo>
                  <a:cubicBezTo>
                    <a:pt x="32" y="0"/>
                    <a:pt x="32" y="0"/>
                    <a:pt x="32" y="0"/>
                  </a:cubicBezTo>
                  <a:cubicBezTo>
                    <a:pt x="52" y="0"/>
                    <a:pt x="62" y="8"/>
                    <a:pt x="61" y="25"/>
                  </a:cubicBezTo>
                  <a:cubicBezTo>
                    <a:pt x="61" y="41"/>
                    <a:pt x="50" y="49"/>
                    <a:pt x="28" y="50"/>
                  </a:cubicBezTo>
                  <a:cubicBezTo>
                    <a:pt x="8" y="50"/>
                    <a:pt x="8" y="50"/>
                    <a:pt x="8" y="50"/>
                  </a:cubicBezTo>
                  <a:cubicBezTo>
                    <a:pt x="8" y="89"/>
                    <a:pt x="8" y="89"/>
                    <a:pt x="8" y="89"/>
                  </a:cubicBezTo>
                  <a:close/>
                  <a:moveTo>
                    <a:pt x="8" y="42"/>
                  </a:moveTo>
                  <a:cubicBezTo>
                    <a:pt x="28" y="42"/>
                    <a:pt x="28" y="42"/>
                    <a:pt x="28" y="42"/>
                  </a:cubicBezTo>
                  <a:cubicBezTo>
                    <a:pt x="45" y="43"/>
                    <a:pt x="54" y="37"/>
                    <a:pt x="53" y="24"/>
                  </a:cubicBezTo>
                  <a:cubicBezTo>
                    <a:pt x="53" y="13"/>
                    <a:pt x="45" y="7"/>
                    <a:pt x="30" y="7"/>
                  </a:cubicBezTo>
                  <a:cubicBezTo>
                    <a:pt x="8" y="7"/>
                    <a:pt x="8" y="7"/>
                    <a:pt x="8" y="7"/>
                  </a:cubicBezTo>
                  <a:cubicBezTo>
                    <a:pt x="8" y="42"/>
                    <a:pt x="8" y="42"/>
                    <a:pt x="8"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7" name="Freeform 280"/>
            <p:cNvSpPr/>
            <p:nvPr/>
          </p:nvSpPr>
          <p:spPr bwMode="auto">
            <a:xfrm>
              <a:off x="7720013" y="-869950"/>
              <a:ext cx="117475" cy="161925"/>
            </a:xfrm>
            <a:custGeom>
              <a:avLst/>
              <a:gdLst>
                <a:gd name="T0" fmla="*/ 0 w 74"/>
                <a:gd name="T1" fmla="*/ 8 h 102"/>
                <a:gd name="T2" fmla="*/ 0 w 74"/>
                <a:gd name="T3" fmla="*/ 0 h 102"/>
                <a:gd name="T4" fmla="*/ 74 w 74"/>
                <a:gd name="T5" fmla="*/ 0 h 102"/>
                <a:gd name="T6" fmla="*/ 74 w 74"/>
                <a:gd name="T7" fmla="*/ 8 h 102"/>
                <a:gd name="T8" fmla="*/ 42 w 74"/>
                <a:gd name="T9" fmla="*/ 8 h 102"/>
                <a:gd name="T10" fmla="*/ 42 w 74"/>
                <a:gd name="T11" fmla="*/ 102 h 102"/>
                <a:gd name="T12" fmla="*/ 32 w 74"/>
                <a:gd name="T13" fmla="*/ 102 h 102"/>
                <a:gd name="T14" fmla="*/ 32 w 74"/>
                <a:gd name="T15" fmla="*/ 8 h 102"/>
                <a:gd name="T16" fmla="*/ 0 w 74"/>
                <a:gd name="T17" fmla="*/ 8 h 102"/>
                <a:gd name="T18" fmla="*/ 0 w 74"/>
                <a:gd name="T19" fmla="*/ 8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4" h="102">
                  <a:moveTo>
                    <a:pt x="0" y="8"/>
                  </a:moveTo>
                  <a:lnTo>
                    <a:pt x="0" y="0"/>
                  </a:lnTo>
                  <a:lnTo>
                    <a:pt x="74" y="0"/>
                  </a:lnTo>
                  <a:lnTo>
                    <a:pt x="74" y="8"/>
                  </a:lnTo>
                  <a:lnTo>
                    <a:pt x="42" y="8"/>
                  </a:lnTo>
                  <a:lnTo>
                    <a:pt x="42" y="102"/>
                  </a:lnTo>
                  <a:lnTo>
                    <a:pt x="32" y="102"/>
                  </a:lnTo>
                  <a:lnTo>
                    <a:pt x="32" y="8"/>
                  </a:lnTo>
                  <a:lnTo>
                    <a:pt x="0" y="8"/>
                  </a:lnTo>
                  <a:lnTo>
                    <a:pt x="0" y="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8" name="Freeform 281"/>
            <p:cNvSpPr/>
            <p:nvPr/>
          </p:nvSpPr>
          <p:spPr bwMode="auto">
            <a:xfrm>
              <a:off x="7172325" y="-1485900"/>
              <a:ext cx="298450" cy="544513"/>
            </a:xfrm>
            <a:custGeom>
              <a:avLst/>
              <a:gdLst>
                <a:gd name="T0" fmla="*/ 0 w 188"/>
                <a:gd name="T1" fmla="*/ 0 h 343"/>
                <a:gd name="T2" fmla="*/ 0 w 188"/>
                <a:gd name="T3" fmla="*/ 343 h 343"/>
                <a:gd name="T4" fmla="*/ 188 w 188"/>
                <a:gd name="T5" fmla="*/ 0 h 343"/>
                <a:gd name="T6" fmla="*/ 0 w 188"/>
                <a:gd name="T7" fmla="*/ 0 h 343"/>
                <a:gd name="T8" fmla="*/ 0 w 188"/>
                <a:gd name="T9" fmla="*/ 0 h 343"/>
              </a:gdLst>
              <a:ahLst/>
              <a:cxnLst>
                <a:cxn ang="0">
                  <a:pos x="T0" y="T1"/>
                </a:cxn>
                <a:cxn ang="0">
                  <a:pos x="T2" y="T3"/>
                </a:cxn>
                <a:cxn ang="0">
                  <a:pos x="T4" y="T5"/>
                </a:cxn>
                <a:cxn ang="0">
                  <a:pos x="T6" y="T7"/>
                </a:cxn>
                <a:cxn ang="0">
                  <a:pos x="T8" y="T9"/>
                </a:cxn>
              </a:cxnLst>
              <a:rect l="0" t="0" r="r" b="b"/>
              <a:pathLst>
                <a:path w="188" h="343">
                  <a:moveTo>
                    <a:pt x="0" y="0"/>
                  </a:moveTo>
                  <a:lnTo>
                    <a:pt x="0" y="343"/>
                  </a:lnTo>
                  <a:lnTo>
                    <a:pt x="188"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9" name="Freeform 282"/>
            <p:cNvSpPr/>
            <p:nvPr/>
          </p:nvSpPr>
          <p:spPr bwMode="auto">
            <a:xfrm>
              <a:off x="7305675" y="-1446213"/>
              <a:ext cx="425450" cy="504825"/>
            </a:xfrm>
            <a:custGeom>
              <a:avLst/>
              <a:gdLst>
                <a:gd name="T0" fmla="*/ 157 w 268"/>
                <a:gd name="T1" fmla="*/ 0 h 318"/>
                <a:gd name="T2" fmla="*/ 105 w 268"/>
                <a:gd name="T3" fmla="*/ 93 h 318"/>
                <a:gd name="T4" fmla="*/ 146 w 268"/>
                <a:gd name="T5" fmla="*/ 151 h 318"/>
                <a:gd name="T6" fmla="*/ 61 w 268"/>
                <a:gd name="T7" fmla="*/ 176 h 318"/>
                <a:gd name="T8" fmla="*/ 0 w 268"/>
                <a:gd name="T9" fmla="*/ 283 h 318"/>
                <a:gd name="T10" fmla="*/ 119 w 268"/>
                <a:gd name="T11" fmla="*/ 241 h 318"/>
                <a:gd name="T12" fmla="*/ 173 w 268"/>
                <a:gd name="T13" fmla="*/ 318 h 318"/>
                <a:gd name="T14" fmla="*/ 164 w 268"/>
                <a:gd name="T15" fmla="*/ 227 h 318"/>
                <a:gd name="T16" fmla="*/ 268 w 268"/>
                <a:gd name="T17" fmla="*/ 191 h 318"/>
                <a:gd name="T18" fmla="*/ 157 w 268"/>
                <a:gd name="T19" fmla="*/ 0 h 318"/>
                <a:gd name="T20" fmla="*/ 157 w 268"/>
                <a:gd name="T21" fmla="*/ 0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8" h="318">
                  <a:moveTo>
                    <a:pt x="157" y="0"/>
                  </a:moveTo>
                  <a:lnTo>
                    <a:pt x="105" y="93"/>
                  </a:lnTo>
                  <a:lnTo>
                    <a:pt x="146" y="151"/>
                  </a:lnTo>
                  <a:lnTo>
                    <a:pt x="61" y="176"/>
                  </a:lnTo>
                  <a:lnTo>
                    <a:pt x="0" y="283"/>
                  </a:lnTo>
                  <a:lnTo>
                    <a:pt x="119" y="241"/>
                  </a:lnTo>
                  <a:lnTo>
                    <a:pt x="173" y="318"/>
                  </a:lnTo>
                  <a:lnTo>
                    <a:pt x="164" y="227"/>
                  </a:lnTo>
                  <a:lnTo>
                    <a:pt x="268" y="191"/>
                  </a:lnTo>
                  <a:lnTo>
                    <a:pt x="157" y="0"/>
                  </a:lnTo>
                  <a:lnTo>
                    <a:pt x="157"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8" name="文本框 7"/>
          <p:cNvSpPr txBox="1"/>
          <p:nvPr/>
        </p:nvSpPr>
        <p:spPr>
          <a:xfrm>
            <a:off x="2648842" y="2879807"/>
            <a:ext cx="2492990" cy="1015663"/>
          </a:xfrm>
          <a:prstGeom prst="rect">
            <a:avLst/>
          </a:prstGeom>
          <a:noFill/>
        </p:spPr>
        <p:txBody>
          <a:bodyPr wrap="none" rtlCol="0">
            <a:spAutoFit/>
          </a:bodyPr>
          <a:lstStyle/>
          <a:p>
            <a:r>
              <a:rPr lang="zh-CN" altLang="en-US" sz="6000" b="1" dirty="0" smtClean="0">
                <a:latin typeface="华文中宋" panose="02010600040101010101" pitchFamily="2" charset="-122"/>
                <a:ea typeface="华文中宋" panose="02010600040101010101" pitchFamily="2" charset="-122"/>
              </a:rPr>
              <a:t>过渡页</a:t>
            </a:r>
            <a:endParaRPr lang="zh-CN" altLang="en-US" sz="6000" b="1" dirty="0">
              <a:latin typeface="华文中宋" panose="02010600040101010101" pitchFamily="2" charset="-122"/>
              <a:ea typeface="华文中宋" panose="02010600040101010101" pitchFamily="2" charset="-122"/>
            </a:endParaRPr>
          </a:p>
        </p:txBody>
      </p:sp>
      <p:sp>
        <p:nvSpPr>
          <p:cNvPr id="94" name="Freeform 225"/>
          <p:cNvSpPr/>
          <p:nvPr/>
        </p:nvSpPr>
        <p:spPr bwMode="auto">
          <a:xfrm rot="5400000">
            <a:off x="5258077" y="3049067"/>
            <a:ext cx="865757" cy="748810"/>
          </a:xfrm>
          <a:custGeom>
            <a:avLst/>
            <a:gdLst>
              <a:gd name="T0" fmla="*/ 122 w 496"/>
              <a:gd name="T1" fmla="*/ 429 h 429"/>
              <a:gd name="T2" fmla="*/ 0 w 496"/>
              <a:gd name="T3" fmla="*/ 213 h 429"/>
              <a:gd name="T4" fmla="*/ 122 w 496"/>
              <a:gd name="T5" fmla="*/ 0 h 429"/>
              <a:gd name="T6" fmla="*/ 371 w 496"/>
              <a:gd name="T7" fmla="*/ 0 h 429"/>
              <a:gd name="T8" fmla="*/ 496 w 496"/>
              <a:gd name="T9" fmla="*/ 213 h 429"/>
              <a:gd name="T10" fmla="*/ 371 w 496"/>
              <a:gd name="T11" fmla="*/ 429 h 429"/>
              <a:gd name="T12" fmla="*/ 122 w 496"/>
              <a:gd name="T13" fmla="*/ 429 h 429"/>
            </a:gdLst>
            <a:ahLst/>
            <a:cxnLst>
              <a:cxn ang="0">
                <a:pos x="T0" y="T1"/>
              </a:cxn>
              <a:cxn ang="0">
                <a:pos x="T2" y="T3"/>
              </a:cxn>
              <a:cxn ang="0">
                <a:pos x="T4" y="T5"/>
              </a:cxn>
              <a:cxn ang="0">
                <a:pos x="T6" y="T7"/>
              </a:cxn>
              <a:cxn ang="0">
                <a:pos x="T8" y="T9"/>
              </a:cxn>
              <a:cxn ang="0">
                <a:pos x="T10" y="T11"/>
              </a:cxn>
              <a:cxn ang="0">
                <a:pos x="T12" y="T13"/>
              </a:cxn>
            </a:cxnLst>
            <a:rect l="0" t="0" r="r" b="b"/>
            <a:pathLst>
              <a:path w="496" h="429">
                <a:moveTo>
                  <a:pt x="122" y="429"/>
                </a:moveTo>
                <a:lnTo>
                  <a:pt x="0" y="213"/>
                </a:lnTo>
                <a:lnTo>
                  <a:pt x="122" y="0"/>
                </a:lnTo>
                <a:lnTo>
                  <a:pt x="371" y="0"/>
                </a:lnTo>
                <a:lnTo>
                  <a:pt x="496" y="213"/>
                </a:lnTo>
                <a:lnTo>
                  <a:pt x="371" y="429"/>
                </a:lnTo>
                <a:lnTo>
                  <a:pt x="122" y="429"/>
                </a:lnTo>
                <a:close/>
              </a:path>
            </a:pathLst>
          </a:custGeom>
          <a:solidFill>
            <a:schemeClr val="tx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lstStyle/>
          <a:p>
            <a:endParaRPr lang="zh-CN" altLang="en-US">
              <a:solidFill>
                <a:srgbClr val="FCCF18"/>
              </a:solidFill>
            </a:endParaRPr>
          </a:p>
        </p:txBody>
      </p:sp>
      <p:sp>
        <p:nvSpPr>
          <p:cNvPr id="4" name="文本框 3"/>
          <p:cNvSpPr txBox="1"/>
          <p:nvPr/>
        </p:nvSpPr>
        <p:spPr>
          <a:xfrm>
            <a:off x="5310026" y="3038751"/>
            <a:ext cx="755335" cy="769441"/>
          </a:xfrm>
          <a:prstGeom prst="rect">
            <a:avLst/>
          </a:prstGeom>
          <a:noFill/>
        </p:spPr>
        <p:txBody>
          <a:bodyPr wrap="none" rtlCol="0">
            <a:spAutoFit/>
          </a:bodyPr>
          <a:lstStyle/>
          <a:p>
            <a:r>
              <a:rPr lang="en-US" altLang="zh-CN" sz="4400" dirty="0" smtClean="0">
                <a:solidFill>
                  <a:srgbClr val="FCCF18"/>
                </a:solidFill>
              </a:rPr>
              <a:t>03</a:t>
            </a:r>
            <a:endParaRPr lang="zh-CN" altLang="en-US" sz="4400" dirty="0">
              <a:solidFill>
                <a:srgbClr val="FCCF18"/>
              </a:solidFill>
            </a:endParaRPr>
          </a:p>
        </p:txBody>
      </p:sp>
    </p:spTree>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 name="矩形 237"/>
          <p:cNvSpPr/>
          <p:nvPr/>
        </p:nvSpPr>
        <p:spPr>
          <a:xfrm>
            <a:off x="0" y="0"/>
            <a:ext cx="12192000" cy="685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34" name="组合 333"/>
          <p:cNvGrpSpPr/>
          <p:nvPr/>
        </p:nvGrpSpPr>
        <p:grpSpPr>
          <a:xfrm>
            <a:off x="-15831" y="6662057"/>
            <a:ext cx="12192000" cy="195943"/>
            <a:chOff x="23310" y="6502558"/>
            <a:chExt cx="12557484" cy="355442"/>
          </a:xfrm>
          <a:solidFill>
            <a:schemeClr val="tx1"/>
          </a:solidFill>
        </p:grpSpPr>
        <p:sp>
          <p:nvSpPr>
            <p:cNvPr id="323" name="任意多边形 322"/>
            <p:cNvSpPr/>
            <p:nvPr/>
          </p:nvSpPr>
          <p:spPr bwMode="auto">
            <a:xfrm rot="5400000">
              <a:off x="47052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4" name="任意多边形 323"/>
            <p:cNvSpPr/>
            <p:nvPr/>
          </p:nvSpPr>
          <p:spPr bwMode="auto">
            <a:xfrm rot="5400000">
              <a:off x="1720397"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6" name="任意多边形 325"/>
            <p:cNvSpPr/>
            <p:nvPr/>
          </p:nvSpPr>
          <p:spPr bwMode="auto">
            <a:xfrm rot="5400000">
              <a:off x="2970269"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7" name="任意多边形 326"/>
            <p:cNvSpPr/>
            <p:nvPr/>
          </p:nvSpPr>
          <p:spPr bwMode="auto">
            <a:xfrm rot="5400000">
              <a:off x="4220141"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8" name="任意多边形 327"/>
            <p:cNvSpPr/>
            <p:nvPr/>
          </p:nvSpPr>
          <p:spPr bwMode="auto">
            <a:xfrm rot="5400000">
              <a:off x="549736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29" name="任意多边形 328"/>
            <p:cNvSpPr/>
            <p:nvPr/>
          </p:nvSpPr>
          <p:spPr bwMode="auto">
            <a:xfrm rot="5400000">
              <a:off x="6755090"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0" name="任意多边形 329"/>
            <p:cNvSpPr/>
            <p:nvPr/>
          </p:nvSpPr>
          <p:spPr bwMode="auto">
            <a:xfrm rot="5400000">
              <a:off x="801281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1" name="任意多边形 330"/>
            <p:cNvSpPr/>
            <p:nvPr/>
          </p:nvSpPr>
          <p:spPr bwMode="auto">
            <a:xfrm rot="5400000">
              <a:off x="9270540"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2" name="任意多边形 331"/>
            <p:cNvSpPr/>
            <p:nvPr/>
          </p:nvSpPr>
          <p:spPr bwMode="auto">
            <a:xfrm rot="5400000">
              <a:off x="10528265"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sp>
          <p:nvSpPr>
            <p:cNvPr id="333" name="任意多边形 332"/>
            <p:cNvSpPr/>
            <p:nvPr/>
          </p:nvSpPr>
          <p:spPr bwMode="auto">
            <a:xfrm rot="5400000">
              <a:off x="11778137" y="6055343"/>
              <a:ext cx="355442" cy="1249872"/>
            </a:xfrm>
            <a:custGeom>
              <a:avLst/>
              <a:gdLst>
                <a:gd name="connsiteX0" fmla="*/ 0 w 355442"/>
                <a:gd name="connsiteY0" fmla="*/ 620565 h 1249872"/>
                <a:gd name="connsiteX1" fmla="*/ 355442 w 355442"/>
                <a:gd name="connsiteY1" fmla="*/ 0 h 1249872"/>
                <a:gd name="connsiteX2" fmla="*/ 355442 w 355442"/>
                <a:gd name="connsiteY2" fmla="*/ 1249872 h 1249872"/>
              </a:gdLst>
              <a:ahLst/>
              <a:cxnLst>
                <a:cxn ang="0">
                  <a:pos x="connsiteX0" y="connsiteY0"/>
                </a:cxn>
                <a:cxn ang="0">
                  <a:pos x="connsiteX1" y="connsiteY1"/>
                </a:cxn>
                <a:cxn ang="0">
                  <a:pos x="connsiteX2" y="connsiteY2"/>
                </a:cxn>
              </a:cxnLst>
              <a:rect l="l" t="t" r="r" b="b"/>
              <a:pathLst>
                <a:path w="355442" h="1249872">
                  <a:moveTo>
                    <a:pt x="0" y="620565"/>
                  </a:moveTo>
                  <a:lnTo>
                    <a:pt x="355442" y="0"/>
                  </a:lnTo>
                  <a:lnTo>
                    <a:pt x="355442" y="1249872"/>
                  </a:lnTo>
                  <a:close/>
                </a:path>
              </a:pathLst>
            </a:custGeom>
            <a:grp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noAutofit/>
            </a:bodyPr>
            <a:lstStyle/>
            <a:p>
              <a:endParaRPr lang="zh-CN" altLang="en-US"/>
            </a:p>
          </p:txBody>
        </p:sp>
      </p:grpSp>
      <p:sp>
        <p:nvSpPr>
          <p:cNvPr id="6" name="文本框 5"/>
          <p:cNvSpPr txBox="1"/>
          <p:nvPr/>
        </p:nvSpPr>
        <p:spPr>
          <a:xfrm>
            <a:off x="1197663" y="381831"/>
            <a:ext cx="4698722" cy="584775"/>
          </a:xfrm>
          <a:prstGeom prst="rect">
            <a:avLst/>
          </a:prstGeom>
          <a:noFill/>
        </p:spPr>
        <p:txBody>
          <a:bodyPr wrap="none" rtlCol="0">
            <a:spAutoFit/>
          </a:bodyPr>
          <a:lstStyle/>
          <a:p>
            <a:r>
              <a:rPr lang="zh-CN" altLang="en-US" sz="3200" b="1" dirty="0">
                <a:latin typeface="华文中宋" panose="02010600040101010101" pitchFamily="2" charset="-122"/>
                <a:ea typeface="华文中宋" panose="02010600040101010101" pitchFamily="2" charset="-122"/>
              </a:rPr>
              <a:t>请</a:t>
            </a:r>
            <a:r>
              <a:rPr lang="zh-CN" altLang="en-US" sz="3200" b="1" dirty="0" smtClean="0">
                <a:latin typeface="华文中宋" panose="02010600040101010101" pitchFamily="2" charset="-122"/>
                <a:ea typeface="华文中宋" panose="02010600040101010101" pitchFamily="2" charset="-122"/>
              </a:rPr>
              <a:t>在这里输入目录标题三</a:t>
            </a:r>
            <a:endParaRPr lang="zh-CN" altLang="en-US" sz="3200" b="1" dirty="0">
              <a:latin typeface="华文中宋" panose="02010600040101010101" pitchFamily="2" charset="-122"/>
              <a:ea typeface="华文中宋" panose="02010600040101010101" pitchFamily="2" charset="-122"/>
            </a:endParaRPr>
          </a:p>
        </p:txBody>
      </p:sp>
      <p:grpSp>
        <p:nvGrpSpPr>
          <p:cNvPr id="2" name="组合 1"/>
          <p:cNvGrpSpPr/>
          <p:nvPr/>
        </p:nvGrpSpPr>
        <p:grpSpPr>
          <a:xfrm>
            <a:off x="403271" y="288556"/>
            <a:ext cx="667136" cy="771327"/>
            <a:chOff x="530527" y="307606"/>
            <a:chExt cx="1296169" cy="1498600"/>
          </a:xfrm>
        </p:grpSpPr>
        <p:sp>
          <p:nvSpPr>
            <p:cNvPr id="243" name="Freeform 225"/>
            <p:cNvSpPr/>
            <p:nvPr/>
          </p:nvSpPr>
          <p:spPr bwMode="auto">
            <a:xfrm rot="5400000">
              <a:off x="429312" y="408821"/>
              <a:ext cx="1498600" cy="1296169"/>
            </a:xfrm>
            <a:custGeom>
              <a:avLst/>
              <a:gdLst>
                <a:gd name="T0" fmla="*/ 122 w 496"/>
                <a:gd name="T1" fmla="*/ 429 h 429"/>
                <a:gd name="T2" fmla="*/ 0 w 496"/>
                <a:gd name="T3" fmla="*/ 213 h 429"/>
                <a:gd name="T4" fmla="*/ 122 w 496"/>
                <a:gd name="T5" fmla="*/ 0 h 429"/>
                <a:gd name="T6" fmla="*/ 371 w 496"/>
                <a:gd name="T7" fmla="*/ 0 h 429"/>
                <a:gd name="T8" fmla="*/ 496 w 496"/>
                <a:gd name="T9" fmla="*/ 213 h 429"/>
                <a:gd name="T10" fmla="*/ 371 w 496"/>
                <a:gd name="T11" fmla="*/ 429 h 429"/>
                <a:gd name="T12" fmla="*/ 122 w 496"/>
                <a:gd name="T13" fmla="*/ 429 h 429"/>
              </a:gdLst>
              <a:ahLst/>
              <a:cxnLst>
                <a:cxn ang="0">
                  <a:pos x="T0" y="T1"/>
                </a:cxn>
                <a:cxn ang="0">
                  <a:pos x="T2" y="T3"/>
                </a:cxn>
                <a:cxn ang="0">
                  <a:pos x="T4" y="T5"/>
                </a:cxn>
                <a:cxn ang="0">
                  <a:pos x="T6" y="T7"/>
                </a:cxn>
                <a:cxn ang="0">
                  <a:pos x="T8" y="T9"/>
                </a:cxn>
                <a:cxn ang="0">
                  <a:pos x="T10" y="T11"/>
                </a:cxn>
                <a:cxn ang="0">
                  <a:pos x="T12" y="T13"/>
                </a:cxn>
              </a:cxnLst>
              <a:rect l="0" t="0" r="r" b="b"/>
              <a:pathLst>
                <a:path w="496" h="429">
                  <a:moveTo>
                    <a:pt x="122" y="429"/>
                  </a:moveTo>
                  <a:lnTo>
                    <a:pt x="0" y="213"/>
                  </a:lnTo>
                  <a:lnTo>
                    <a:pt x="122" y="0"/>
                  </a:lnTo>
                  <a:lnTo>
                    <a:pt x="371" y="0"/>
                  </a:lnTo>
                  <a:lnTo>
                    <a:pt x="496" y="213"/>
                  </a:lnTo>
                  <a:lnTo>
                    <a:pt x="371" y="429"/>
                  </a:lnTo>
                  <a:lnTo>
                    <a:pt x="122" y="429"/>
                  </a:lnTo>
                  <a:close/>
                </a:path>
              </a:pathLst>
            </a:custGeom>
            <a:solidFill>
              <a:schemeClr val="tx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lstStyle/>
            <a:p>
              <a:endParaRPr lang="zh-CN" altLang="en-US"/>
            </a:p>
          </p:txBody>
        </p:sp>
        <p:grpSp>
          <p:nvGrpSpPr>
            <p:cNvPr id="320" name="组合 319"/>
            <p:cNvGrpSpPr/>
            <p:nvPr/>
          </p:nvGrpSpPr>
          <p:grpSpPr>
            <a:xfrm>
              <a:off x="777769" y="531557"/>
              <a:ext cx="839788" cy="944563"/>
              <a:chOff x="6997700" y="-1485900"/>
              <a:chExt cx="839788" cy="944563"/>
            </a:xfrm>
            <a:solidFill>
              <a:srgbClr val="FCCF18"/>
            </a:solidFill>
          </p:grpSpPr>
          <p:sp>
            <p:nvSpPr>
              <p:cNvPr id="266" name="Freeform 229"/>
              <p:cNvSpPr>
                <a:spLocks noEditPoints="1"/>
              </p:cNvSpPr>
              <p:nvPr/>
            </p:nvSpPr>
            <p:spPr bwMode="auto">
              <a:xfrm>
                <a:off x="699770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35 w 48"/>
                  <a:gd name="T21" fmla="*/ 27 h 48"/>
                  <a:gd name="T22" fmla="*/ 48 w 48"/>
                  <a:gd name="T23" fmla="*/ 48 h 48"/>
                  <a:gd name="T24" fmla="*/ 46 w 48"/>
                  <a:gd name="T25" fmla="*/ 48 h 48"/>
                  <a:gd name="T26" fmla="*/ 33 w 48"/>
                  <a:gd name="T27" fmla="*/ 27 h 48"/>
                  <a:gd name="T28" fmla="*/ 2 w 48"/>
                  <a:gd name="T29" fmla="*/ 27 h 48"/>
                  <a:gd name="T30" fmla="*/ 2 w 48"/>
                  <a:gd name="T31" fmla="*/ 48 h 48"/>
                  <a:gd name="T32" fmla="*/ 0 w 48"/>
                  <a:gd name="T33" fmla="*/ 48 h 48"/>
                  <a:gd name="T34" fmla="*/ 0 w 48"/>
                  <a:gd name="T35" fmla="*/ 0 h 48"/>
                  <a:gd name="T36" fmla="*/ 39 w 48"/>
                  <a:gd name="T37" fmla="*/ 24 h 48"/>
                  <a:gd name="T38" fmla="*/ 43 w 48"/>
                  <a:gd name="T39" fmla="*/ 22 h 48"/>
                  <a:gd name="T40" fmla="*/ 45 w 48"/>
                  <a:gd name="T41" fmla="*/ 18 h 48"/>
                  <a:gd name="T42" fmla="*/ 46 w 48"/>
                  <a:gd name="T43" fmla="*/ 13 h 48"/>
                  <a:gd name="T44" fmla="*/ 45 w 48"/>
                  <a:gd name="T45" fmla="*/ 9 h 48"/>
                  <a:gd name="T46" fmla="*/ 43 w 48"/>
                  <a:gd name="T47" fmla="*/ 6 h 48"/>
                  <a:gd name="T48" fmla="*/ 39 w 48"/>
                  <a:gd name="T49" fmla="*/ 3 h 48"/>
                  <a:gd name="T50" fmla="*/ 35 w 48"/>
                  <a:gd name="T51" fmla="*/ 2 h 48"/>
                  <a:gd name="T52" fmla="*/ 2 w 48"/>
                  <a:gd name="T53" fmla="*/ 2 h 48"/>
                  <a:gd name="T54" fmla="*/ 2 w 48"/>
                  <a:gd name="T55" fmla="*/ 25 h 48"/>
                  <a:gd name="T56" fmla="*/ 35 w 48"/>
                  <a:gd name="T57" fmla="*/ 25 h 48"/>
                  <a:gd name="T58" fmla="*/ 39 w 48"/>
                  <a:gd name="T59"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7" name="Freeform 230"/>
              <p:cNvSpPr>
                <a:spLocks noEditPoints="1"/>
              </p:cNvSpPr>
              <p:nvPr/>
            </p:nvSpPr>
            <p:spPr bwMode="auto">
              <a:xfrm>
                <a:off x="7091363" y="-628650"/>
                <a:ext cx="87312" cy="87313"/>
              </a:xfrm>
              <a:custGeom>
                <a:avLst/>
                <a:gdLst>
                  <a:gd name="T0" fmla="*/ 55 w 55"/>
                  <a:gd name="T1" fmla="*/ 55 h 55"/>
                  <a:gd name="T2" fmla="*/ 53 w 55"/>
                  <a:gd name="T3" fmla="*/ 55 h 55"/>
                  <a:gd name="T4" fmla="*/ 50 w 55"/>
                  <a:gd name="T5" fmla="*/ 50 h 55"/>
                  <a:gd name="T6" fmla="*/ 4 w 55"/>
                  <a:gd name="T7" fmla="*/ 50 h 55"/>
                  <a:gd name="T8" fmla="*/ 2 w 55"/>
                  <a:gd name="T9" fmla="*/ 55 h 55"/>
                  <a:gd name="T10" fmla="*/ 0 w 55"/>
                  <a:gd name="T11" fmla="*/ 55 h 55"/>
                  <a:gd name="T12" fmla="*/ 25 w 55"/>
                  <a:gd name="T13" fmla="*/ 0 h 55"/>
                  <a:gd name="T14" fmla="*/ 27 w 55"/>
                  <a:gd name="T15" fmla="*/ 0 h 55"/>
                  <a:gd name="T16" fmla="*/ 55 w 55"/>
                  <a:gd name="T17" fmla="*/ 55 h 55"/>
                  <a:gd name="T18" fmla="*/ 55 w 55"/>
                  <a:gd name="T19" fmla="*/ 55 h 55"/>
                  <a:gd name="T20" fmla="*/ 5 w 55"/>
                  <a:gd name="T21" fmla="*/ 48 h 55"/>
                  <a:gd name="T22" fmla="*/ 49 w 55"/>
                  <a:gd name="T23" fmla="*/ 48 h 55"/>
                  <a:gd name="T24" fmla="*/ 26 w 55"/>
                  <a:gd name="T25" fmla="*/ 3 h 55"/>
                  <a:gd name="T26" fmla="*/ 5 w 55"/>
                  <a:gd name="T27" fmla="*/ 48 h 55"/>
                  <a:gd name="T28" fmla="*/ 5 w 55"/>
                  <a:gd name="T29" fmla="*/ 4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 h="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8" name="Freeform 231"/>
              <p:cNvSpPr>
                <a:spLocks noEditPoints="1"/>
              </p:cNvSpPr>
              <p:nvPr/>
            </p:nvSpPr>
            <p:spPr bwMode="auto">
              <a:xfrm>
                <a:off x="718185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2 w 48"/>
                  <a:gd name="T21" fmla="*/ 27 h 48"/>
                  <a:gd name="T22" fmla="*/ 2 w 48"/>
                  <a:gd name="T23" fmla="*/ 48 h 48"/>
                  <a:gd name="T24" fmla="*/ 0 w 48"/>
                  <a:gd name="T25" fmla="*/ 48 h 48"/>
                  <a:gd name="T26" fmla="*/ 0 w 48"/>
                  <a:gd name="T27" fmla="*/ 0 h 48"/>
                  <a:gd name="T28" fmla="*/ 35 w 48"/>
                  <a:gd name="T29" fmla="*/ 25 h 48"/>
                  <a:gd name="T30" fmla="*/ 39 w 48"/>
                  <a:gd name="T31" fmla="*/ 24 h 48"/>
                  <a:gd name="T32" fmla="*/ 43 w 48"/>
                  <a:gd name="T33" fmla="*/ 22 h 48"/>
                  <a:gd name="T34" fmla="*/ 45 w 48"/>
                  <a:gd name="T35" fmla="*/ 18 h 48"/>
                  <a:gd name="T36" fmla="*/ 46 w 48"/>
                  <a:gd name="T37" fmla="*/ 13 h 48"/>
                  <a:gd name="T38" fmla="*/ 45 w 48"/>
                  <a:gd name="T39" fmla="*/ 9 h 48"/>
                  <a:gd name="T40" fmla="*/ 43 w 48"/>
                  <a:gd name="T41" fmla="*/ 6 h 48"/>
                  <a:gd name="T42" fmla="*/ 39 w 48"/>
                  <a:gd name="T43" fmla="*/ 3 h 48"/>
                  <a:gd name="T44" fmla="*/ 35 w 48"/>
                  <a:gd name="T45" fmla="*/ 2 h 48"/>
                  <a:gd name="T46" fmla="*/ 2 w 48"/>
                  <a:gd name="T47" fmla="*/ 2 h 48"/>
                  <a:gd name="T48" fmla="*/ 2 w 48"/>
                  <a:gd name="T49" fmla="*/ 25 h 48"/>
                  <a:gd name="T50" fmla="*/ 35 w 48"/>
                  <a:gd name="T51" fmla="*/ 2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9" name="Freeform 232"/>
              <p:cNvSpPr/>
              <p:nvPr/>
            </p:nvSpPr>
            <p:spPr bwMode="auto">
              <a:xfrm>
                <a:off x="7273925" y="-628650"/>
                <a:ext cx="3175" cy="87313"/>
              </a:xfrm>
              <a:custGeom>
                <a:avLst/>
                <a:gdLst>
                  <a:gd name="T0" fmla="*/ 0 w 2"/>
                  <a:gd name="T1" fmla="*/ 0 h 55"/>
                  <a:gd name="T2" fmla="*/ 0 w 2"/>
                  <a:gd name="T3" fmla="*/ 55 h 55"/>
                  <a:gd name="T4" fmla="*/ 2 w 2"/>
                  <a:gd name="T5" fmla="*/ 55 h 55"/>
                  <a:gd name="T6" fmla="*/ 2 w 2"/>
                  <a:gd name="T7" fmla="*/ 0 h 55"/>
                  <a:gd name="T8" fmla="*/ 0 w 2"/>
                  <a:gd name="T9" fmla="*/ 0 h 55"/>
                  <a:gd name="T10" fmla="*/ 0 w 2"/>
                  <a:gd name="T11" fmla="*/ 0 h 55"/>
                </a:gdLst>
                <a:ahLst/>
                <a:cxnLst>
                  <a:cxn ang="0">
                    <a:pos x="T0" y="T1"/>
                  </a:cxn>
                  <a:cxn ang="0">
                    <a:pos x="T2" y="T3"/>
                  </a:cxn>
                  <a:cxn ang="0">
                    <a:pos x="T4" y="T5"/>
                  </a:cxn>
                  <a:cxn ang="0">
                    <a:pos x="T6" y="T7"/>
                  </a:cxn>
                  <a:cxn ang="0">
                    <a:pos x="T8" y="T9"/>
                  </a:cxn>
                  <a:cxn ang="0">
                    <a:pos x="T10" y="T11"/>
                  </a:cxn>
                </a:cxnLst>
                <a:rect l="0" t="0" r="r" b="b"/>
                <a:pathLst>
                  <a:path w="2" h="55">
                    <a:moveTo>
                      <a:pt x="0" y="0"/>
                    </a:moveTo>
                    <a:lnTo>
                      <a:pt x="0" y="55"/>
                    </a:lnTo>
                    <a:lnTo>
                      <a:pt x="2" y="55"/>
                    </a:lnTo>
                    <a:lnTo>
                      <a:pt x="2"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0" name="Freeform 233"/>
              <p:cNvSpPr>
                <a:spLocks noEditPoints="1"/>
              </p:cNvSpPr>
              <p:nvPr/>
            </p:nvSpPr>
            <p:spPr bwMode="auto">
              <a:xfrm>
                <a:off x="7285038" y="-628650"/>
                <a:ext cx="88900" cy="87313"/>
              </a:xfrm>
              <a:custGeom>
                <a:avLst/>
                <a:gdLst>
                  <a:gd name="T0" fmla="*/ 0 w 49"/>
                  <a:gd name="T1" fmla="*/ 0 h 48"/>
                  <a:gd name="T2" fmla="*/ 25 w 49"/>
                  <a:gd name="T3" fmla="*/ 0 h 48"/>
                  <a:gd name="T4" fmla="*/ 34 w 49"/>
                  <a:gd name="T5" fmla="*/ 2 h 48"/>
                  <a:gd name="T6" fmla="*/ 42 w 49"/>
                  <a:gd name="T7" fmla="*/ 7 h 48"/>
                  <a:gd name="T8" fmla="*/ 47 w 49"/>
                  <a:gd name="T9" fmla="*/ 15 h 48"/>
                  <a:gd name="T10" fmla="*/ 49 w 49"/>
                  <a:gd name="T11" fmla="*/ 24 h 48"/>
                  <a:gd name="T12" fmla="*/ 47 w 49"/>
                  <a:gd name="T13" fmla="*/ 33 h 48"/>
                  <a:gd name="T14" fmla="*/ 42 w 49"/>
                  <a:gd name="T15" fmla="*/ 41 h 48"/>
                  <a:gd name="T16" fmla="*/ 34 w 49"/>
                  <a:gd name="T17" fmla="*/ 46 h 48"/>
                  <a:gd name="T18" fmla="*/ 25 w 49"/>
                  <a:gd name="T19" fmla="*/ 48 h 48"/>
                  <a:gd name="T20" fmla="*/ 0 w 49"/>
                  <a:gd name="T21" fmla="*/ 48 h 48"/>
                  <a:gd name="T22" fmla="*/ 0 w 49"/>
                  <a:gd name="T23" fmla="*/ 0 h 48"/>
                  <a:gd name="T24" fmla="*/ 25 w 49"/>
                  <a:gd name="T25" fmla="*/ 46 h 48"/>
                  <a:gd name="T26" fmla="*/ 33 w 49"/>
                  <a:gd name="T27" fmla="*/ 44 h 48"/>
                  <a:gd name="T28" fmla="*/ 40 w 49"/>
                  <a:gd name="T29" fmla="*/ 39 h 48"/>
                  <a:gd name="T30" fmla="*/ 45 w 49"/>
                  <a:gd name="T31" fmla="*/ 32 h 48"/>
                  <a:gd name="T32" fmla="*/ 47 w 49"/>
                  <a:gd name="T33" fmla="*/ 24 h 48"/>
                  <a:gd name="T34" fmla="*/ 45 w 49"/>
                  <a:gd name="T35" fmla="*/ 15 h 48"/>
                  <a:gd name="T36" fmla="*/ 40 w 49"/>
                  <a:gd name="T37" fmla="*/ 9 h 48"/>
                  <a:gd name="T38" fmla="*/ 33 w 49"/>
                  <a:gd name="T39" fmla="*/ 4 h 48"/>
                  <a:gd name="T40" fmla="*/ 25 w 49"/>
                  <a:gd name="T41" fmla="*/ 2 h 48"/>
                  <a:gd name="T42" fmla="*/ 2 w 49"/>
                  <a:gd name="T43" fmla="*/ 2 h 48"/>
                  <a:gd name="T44" fmla="*/ 2 w 49"/>
                  <a:gd name="T45" fmla="*/ 46 h 48"/>
                  <a:gd name="T46" fmla="*/ 25 w 49"/>
                  <a:gd name="T47" fmla="*/ 46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9" h="48">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1" name="Freeform 234"/>
              <p:cNvSpPr/>
              <p:nvPr/>
            </p:nvSpPr>
            <p:spPr bwMode="auto">
              <a:xfrm>
                <a:off x="7378700" y="-628650"/>
                <a:ext cx="88900" cy="87313"/>
              </a:xfrm>
              <a:custGeom>
                <a:avLst/>
                <a:gdLst>
                  <a:gd name="T0" fmla="*/ 0 w 56"/>
                  <a:gd name="T1" fmla="*/ 0 h 55"/>
                  <a:gd name="T2" fmla="*/ 56 w 56"/>
                  <a:gd name="T3" fmla="*/ 0 h 55"/>
                  <a:gd name="T4" fmla="*/ 56 w 56"/>
                  <a:gd name="T5" fmla="*/ 2 h 55"/>
                  <a:gd name="T6" fmla="*/ 1 w 56"/>
                  <a:gd name="T7" fmla="*/ 2 h 55"/>
                  <a:gd name="T8" fmla="*/ 1 w 56"/>
                  <a:gd name="T9" fmla="*/ 26 h 55"/>
                  <a:gd name="T10" fmla="*/ 54 w 56"/>
                  <a:gd name="T11" fmla="*/ 26 h 55"/>
                  <a:gd name="T12" fmla="*/ 54 w 56"/>
                  <a:gd name="T13" fmla="*/ 28 h 55"/>
                  <a:gd name="T14" fmla="*/ 1 w 56"/>
                  <a:gd name="T15" fmla="*/ 28 h 55"/>
                  <a:gd name="T16" fmla="*/ 1 w 56"/>
                  <a:gd name="T17" fmla="*/ 53 h 55"/>
                  <a:gd name="T18" fmla="*/ 56 w 56"/>
                  <a:gd name="T19" fmla="*/ 53 h 55"/>
                  <a:gd name="T20" fmla="*/ 56 w 56"/>
                  <a:gd name="T21" fmla="*/ 55 h 55"/>
                  <a:gd name="T22" fmla="*/ 0 w 56"/>
                  <a:gd name="T23" fmla="*/ 55 h 55"/>
                  <a:gd name="T24" fmla="*/ 0 w 56"/>
                  <a:gd name="T25" fmla="*/ 0 h 55"/>
                  <a:gd name="T26" fmla="*/ 0 w 56"/>
                  <a:gd name="T2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6" h="55">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2" name="Freeform 235"/>
              <p:cNvSpPr/>
              <p:nvPr/>
            </p:nvSpPr>
            <p:spPr bwMode="auto">
              <a:xfrm>
                <a:off x="7469188" y="-628650"/>
                <a:ext cx="171450" cy="87313"/>
              </a:xfrm>
              <a:custGeom>
                <a:avLst/>
                <a:gdLst>
                  <a:gd name="T0" fmla="*/ 92 w 94"/>
                  <a:gd name="T1" fmla="*/ 24 h 48"/>
                  <a:gd name="T2" fmla="*/ 91 w 94"/>
                  <a:gd name="T3" fmla="*/ 15 h 48"/>
                  <a:gd name="T4" fmla="*/ 86 w 94"/>
                  <a:gd name="T5" fmla="*/ 8 h 48"/>
                  <a:gd name="T6" fmla="*/ 79 w 94"/>
                  <a:gd name="T7" fmla="*/ 3 h 48"/>
                  <a:gd name="T8" fmla="*/ 70 w 94"/>
                  <a:gd name="T9" fmla="*/ 2 h 48"/>
                  <a:gd name="T10" fmla="*/ 63 w 94"/>
                  <a:gd name="T11" fmla="*/ 3 h 48"/>
                  <a:gd name="T12" fmla="*/ 56 w 94"/>
                  <a:gd name="T13" fmla="*/ 7 h 48"/>
                  <a:gd name="T14" fmla="*/ 51 w 94"/>
                  <a:gd name="T15" fmla="*/ 14 h 48"/>
                  <a:gd name="T16" fmla="*/ 49 w 94"/>
                  <a:gd name="T17" fmla="*/ 24 h 48"/>
                  <a:gd name="T18" fmla="*/ 46 w 94"/>
                  <a:gd name="T19" fmla="*/ 34 h 48"/>
                  <a:gd name="T20" fmla="*/ 41 w 94"/>
                  <a:gd name="T21" fmla="*/ 41 h 48"/>
                  <a:gd name="T22" fmla="*/ 33 w 94"/>
                  <a:gd name="T23" fmla="*/ 46 h 48"/>
                  <a:gd name="T24" fmla="*/ 24 w 94"/>
                  <a:gd name="T25" fmla="*/ 48 h 48"/>
                  <a:gd name="T26" fmla="*/ 15 w 94"/>
                  <a:gd name="T27" fmla="*/ 46 h 48"/>
                  <a:gd name="T28" fmla="*/ 7 w 94"/>
                  <a:gd name="T29" fmla="*/ 41 h 48"/>
                  <a:gd name="T30" fmla="*/ 2 w 94"/>
                  <a:gd name="T31" fmla="*/ 33 h 48"/>
                  <a:gd name="T32" fmla="*/ 0 w 94"/>
                  <a:gd name="T33" fmla="*/ 24 h 48"/>
                  <a:gd name="T34" fmla="*/ 2 w 94"/>
                  <a:gd name="T35" fmla="*/ 14 h 48"/>
                  <a:gd name="T36" fmla="*/ 7 w 94"/>
                  <a:gd name="T37" fmla="*/ 7 h 48"/>
                  <a:gd name="T38" fmla="*/ 15 w 94"/>
                  <a:gd name="T39" fmla="*/ 1 h 48"/>
                  <a:gd name="T40" fmla="*/ 24 w 94"/>
                  <a:gd name="T41" fmla="*/ 0 h 48"/>
                  <a:gd name="T42" fmla="*/ 24 w 94"/>
                  <a:gd name="T43" fmla="*/ 1 h 48"/>
                  <a:gd name="T44" fmla="*/ 16 w 94"/>
                  <a:gd name="T45" fmla="*/ 3 h 48"/>
                  <a:gd name="T46" fmla="*/ 9 w 94"/>
                  <a:gd name="T47" fmla="*/ 8 h 48"/>
                  <a:gd name="T48" fmla="*/ 4 w 94"/>
                  <a:gd name="T49" fmla="*/ 15 h 48"/>
                  <a:gd name="T50" fmla="*/ 2 w 94"/>
                  <a:gd name="T51" fmla="*/ 24 h 48"/>
                  <a:gd name="T52" fmla="*/ 4 w 94"/>
                  <a:gd name="T53" fmla="*/ 32 h 48"/>
                  <a:gd name="T54" fmla="*/ 9 w 94"/>
                  <a:gd name="T55" fmla="*/ 39 h 48"/>
                  <a:gd name="T56" fmla="*/ 16 w 94"/>
                  <a:gd name="T57" fmla="*/ 44 h 48"/>
                  <a:gd name="T58" fmla="*/ 24 w 94"/>
                  <a:gd name="T59" fmla="*/ 46 h 48"/>
                  <a:gd name="T60" fmla="*/ 33 w 94"/>
                  <a:gd name="T61" fmla="*/ 44 h 48"/>
                  <a:gd name="T62" fmla="*/ 39 w 94"/>
                  <a:gd name="T63" fmla="*/ 40 h 48"/>
                  <a:gd name="T64" fmla="*/ 44 w 94"/>
                  <a:gd name="T65" fmla="*/ 33 h 48"/>
                  <a:gd name="T66" fmla="*/ 46 w 94"/>
                  <a:gd name="T67" fmla="*/ 24 h 48"/>
                  <a:gd name="T68" fmla="*/ 49 w 94"/>
                  <a:gd name="T69" fmla="*/ 14 h 48"/>
                  <a:gd name="T70" fmla="*/ 54 w 94"/>
                  <a:gd name="T71" fmla="*/ 6 h 48"/>
                  <a:gd name="T72" fmla="*/ 61 w 94"/>
                  <a:gd name="T73" fmla="*/ 1 h 48"/>
                  <a:gd name="T74" fmla="*/ 70 w 94"/>
                  <a:gd name="T75" fmla="*/ 0 h 48"/>
                  <a:gd name="T76" fmla="*/ 80 w 94"/>
                  <a:gd name="T77" fmla="*/ 2 h 48"/>
                  <a:gd name="T78" fmla="*/ 87 w 94"/>
                  <a:gd name="T79" fmla="*/ 7 h 48"/>
                  <a:gd name="T80" fmla="*/ 92 w 94"/>
                  <a:gd name="T81" fmla="*/ 14 h 48"/>
                  <a:gd name="T82" fmla="*/ 94 w 94"/>
                  <a:gd name="T83" fmla="*/ 24 h 48"/>
                  <a:gd name="T84" fmla="*/ 93 w 94"/>
                  <a:gd name="T85" fmla="*/ 31 h 48"/>
                  <a:gd name="T86" fmla="*/ 90 w 94"/>
                  <a:gd name="T87" fmla="*/ 37 h 48"/>
                  <a:gd name="T88" fmla="*/ 86 w 94"/>
                  <a:gd name="T89" fmla="*/ 42 h 48"/>
                  <a:gd name="T90" fmla="*/ 80 w 94"/>
                  <a:gd name="T91" fmla="*/ 46 h 48"/>
                  <a:gd name="T92" fmla="*/ 80 w 94"/>
                  <a:gd name="T93" fmla="*/ 44 h 48"/>
                  <a:gd name="T94" fmla="*/ 85 w 94"/>
                  <a:gd name="T95" fmla="*/ 40 h 48"/>
                  <a:gd name="T96" fmla="*/ 89 w 94"/>
                  <a:gd name="T97" fmla="*/ 35 h 48"/>
                  <a:gd name="T98" fmla="*/ 92 w 94"/>
                  <a:gd name="T99" fmla="*/ 30 h 48"/>
                  <a:gd name="T100" fmla="*/ 92 w 94"/>
                  <a:gd name="T101"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4" h="48">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3" name="Freeform 236"/>
              <p:cNvSpPr/>
              <p:nvPr/>
            </p:nvSpPr>
            <p:spPr bwMode="auto">
              <a:xfrm>
                <a:off x="7645400" y="-628650"/>
                <a:ext cx="6350" cy="87313"/>
              </a:xfrm>
              <a:custGeom>
                <a:avLst/>
                <a:gdLst>
                  <a:gd name="T0" fmla="*/ 0 w 4"/>
                  <a:gd name="T1" fmla="*/ 0 h 55"/>
                  <a:gd name="T2" fmla="*/ 0 w 4"/>
                  <a:gd name="T3" fmla="*/ 55 h 55"/>
                  <a:gd name="T4" fmla="*/ 4 w 4"/>
                  <a:gd name="T5" fmla="*/ 55 h 55"/>
                  <a:gd name="T6" fmla="*/ 4 w 4"/>
                  <a:gd name="T7" fmla="*/ 0 h 55"/>
                  <a:gd name="T8" fmla="*/ 0 w 4"/>
                  <a:gd name="T9" fmla="*/ 0 h 55"/>
                  <a:gd name="T10" fmla="*/ 0 w 4"/>
                  <a:gd name="T11" fmla="*/ 0 h 55"/>
                </a:gdLst>
                <a:ahLst/>
                <a:cxnLst>
                  <a:cxn ang="0">
                    <a:pos x="T0" y="T1"/>
                  </a:cxn>
                  <a:cxn ang="0">
                    <a:pos x="T2" y="T3"/>
                  </a:cxn>
                  <a:cxn ang="0">
                    <a:pos x="T4" y="T5"/>
                  </a:cxn>
                  <a:cxn ang="0">
                    <a:pos x="T6" y="T7"/>
                  </a:cxn>
                  <a:cxn ang="0">
                    <a:pos x="T8" y="T9"/>
                  </a:cxn>
                  <a:cxn ang="0">
                    <a:pos x="T10" y="T11"/>
                  </a:cxn>
                </a:cxnLst>
                <a:rect l="0" t="0" r="r" b="b"/>
                <a:pathLst>
                  <a:path w="4" h="55">
                    <a:moveTo>
                      <a:pt x="0" y="0"/>
                    </a:moveTo>
                    <a:lnTo>
                      <a:pt x="0" y="55"/>
                    </a:lnTo>
                    <a:lnTo>
                      <a:pt x="4" y="55"/>
                    </a:lnTo>
                    <a:lnTo>
                      <a:pt x="4"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4" name="Freeform 237"/>
              <p:cNvSpPr/>
              <p:nvPr/>
            </p:nvSpPr>
            <p:spPr bwMode="auto">
              <a:xfrm>
                <a:off x="7656513" y="-628650"/>
                <a:ext cx="88900" cy="87313"/>
              </a:xfrm>
              <a:custGeom>
                <a:avLst/>
                <a:gdLst>
                  <a:gd name="T0" fmla="*/ 4 w 49"/>
                  <a:gd name="T1" fmla="*/ 32 h 48"/>
                  <a:gd name="T2" fmla="*/ 9 w 49"/>
                  <a:gd name="T3" fmla="*/ 39 h 48"/>
                  <a:gd name="T4" fmla="*/ 16 w 49"/>
                  <a:gd name="T5" fmla="*/ 44 h 48"/>
                  <a:gd name="T6" fmla="*/ 24 w 49"/>
                  <a:gd name="T7" fmla="*/ 46 h 48"/>
                  <a:gd name="T8" fmla="*/ 33 w 49"/>
                  <a:gd name="T9" fmla="*/ 44 h 48"/>
                  <a:gd name="T10" fmla="*/ 40 w 49"/>
                  <a:gd name="T11" fmla="*/ 39 h 48"/>
                  <a:gd name="T12" fmla="*/ 45 w 49"/>
                  <a:gd name="T13" fmla="*/ 32 h 48"/>
                  <a:gd name="T14" fmla="*/ 47 w 49"/>
                  <a:gd name="T15" fmla="*/ 24 h 48"/>
                  <a:gd name="T16" fmla="*/ 47 w 49"/>
                  <a:gd name="T17" fmla="*/ 24 h 48"/>
                  <a:gd name="T18" fmla="*/ 26 w 49"/>
                  <a:gd name="T19" fmla="*/ 24 h 48"/>
                  <a:gd name="T20" fmla="*/ 26 w 49"/>
                  <a:gd name="T21" fmla="*/ 22 h 48"/>
                  <a:gd name="T22" fmla="*/ 49 w 49"/>
                  <a:gd name="T23" fmla="*/ 22 h 48"/>
                  <a:gd name="T24" fmla="*/ 49 w 49"/>
                  <a:gd name="T25" fmla="*/ 24 h 48"/>
                  <a:gd name="T26" fmla="*/ 47 w 49"/>
                  <a:gd name="T27" fmla="*/ 33 h 48"/>
                  <a:gd name="T28" fmla="*/ 41 w 49"/>
                  <a:gd name="T29" fmla="*/ 41 h 48"/>
                  <a:gd name="T30" fmla="*/ 34 w 49"/>
                  <a:gd name="T31" fmla="*/ 46 h 48"/>
                  <a:gd name="T32" fmla="*/ 24 w 49"/>
                  <a:gd name="T33" fmla="*/ 48 h 48"/>
                  <a:gd name="T34" fmla="*/ 15 w 49"/>
                  <a:gd name="T35" fmla="*/ 46 h 48"/>
                  <a:gd name="T36" fmla="*/ 7 w 49"/>
                  <a:gd name="T37" fmla="*/ 41 h 48"/>
                  <a:gd name="T38" fmla="*/ 2 w 49"/>
                  <a:gd name="T39" fmla="*/ 33 h 48"/>
                  <a:gd name="T40" fmla="*/ 0 w 49"/>
                  <a:gd name="T41" fmla="*/ 24 h 48"/>
                  <a:gd name="T42" fmla="*/ 0 w 49"/>
                  <a:gd name="T43" fmla="*/ 24 h 48"/>
                  <a:gd name="T44" fmla="*/ 2 w 49"/>
                  <a:gd name="T45" fmla="*/ 14 h 48"/>
                  <a:gd name="T46" fmla="*/ 7 w 49"/>
                  <a:gd name="T47" fmla="*/ 7 h 48"/>
                  <a:gd name="T48" fmla="*/ 15 w 49"/>
                  <a:gd name="T49" fmla="*/ 1 h 48"/>
                  <a:gd name="T50" fmla="*/ 24 w 49"/>
                  <a:gd name="T51" fmla="*/ 0 h 48"/>
                  <a:gd name="T52" fmla="*/ 31 w 49"/>
                  <a:gd name="T53" fmla="*/ 1 h 48"/>
                  <a:gd name="T54" fmla="*/ 38 w 49"/>
                  <a:gd name="T55" fmla="*/ 3 h 48"/>
                  <a:gd name="T56" fmla="*/ 34 w 49"/>
                  <a:gd name="T57" fmla="*/ 3 h 48"/>
                  <a:gd name="T58" fmla="*/ 29 w 49"/>
                  <a:gd name="T59" fmla="*/ 2 h 48"/>
                  <a:gd name="T60" fmla="*/ 24 w 49"/>
                  <a:gd name="T61" fmla="*/ 1 h 48"/>
                  <a:gd name="T62" fmla="*/ 16 w 49"/>
                  <a:gd name="T63" fmla="*/ 3 h 48"/>
                  <a:gd name="T64" fmla="*/ 9 w 49"/>
                  <a:gd name="T65" fmla="*/ 8 h 48"/>
                  <a:gd name="T66" fmla="*/ 4 w 49"/>
                  <a:gd name="T67" fmla="*/ 15 h 48"/>
                  <a:gd name="T68" fmla="*/ 2 w 49"/>
                  <a:gd name="T69" fmla="*/ 24 h 48"/>
                  <a:gd name="T70" fmla="*/ 4 w 49"/>
                  <a:gd name="T71"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 h="48">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5" name="Freeform 238"/>
              <p:cNvSpPr/>
              <p:nvPr/>
            </p:nvSpPr>
            <p:spPr bwMode="auto">
              <a:xfrm>
                <a:off x="7750175" y="-628650"/>
                <a:ext cx="87312" cy="87313"/>
              </a:xfrm>
              <a:custGeom>
                <a:avLst/>
                <a:gdLst>
                  <a:gd name="T0" fmla="*/ 53 w 55"/>
                  <a:gd name="T1" fmla="*/ 0 h 55"/>
                  <a:gd name="T2" fmla="*/ 55 w 55"/>
                  <a:gd name="T3" fmla="*/ 0 h 55"/>
                  <a:gd name="T4" fmla="*/ 55 w 55"/>
                  <a:gd name="T5" fmla="*/ 55 h 55"/>
                  <a:gd name="T6" fmla="*/ 53 w 55"/>
                  <a:gd name="T7" fmla="*/ 55 h 55"/>
                  <a:gd name="T8" fmla="*/ 2 w 55"/>
                  <a:gd name="T9" fmla="*/ 3 h 55"/>
                  <a:gd name="T10" fmla="*/ 2 w 55"/>
                  <a:gd name="T11" fmla="*/ 55 h 55"/>
                  <a:gd name="T12" fmla="*/ 0 w 55"/>
                  <a:gd name="T13" fmla="*/ 55 h 55"/>
                  <a:gd name="T14" fmla="*/ 0 w 55"/>
                  <a:gd name="T15" fmla="*/ 0 h 55"/>
                  <a:gd name="T16" fmla="*/ 2 w 55"/>
                  <a:gd name="T17" fmla="*/ 0 h 55"/>
                  <a:gd name="T18" fmla="*/ 53 w 55"/>
                  <a:gd name="T19" fmla="*/ 51 h 55"/>
                  <a:gd name="T20" fmla="*/ 53 w 55"/>
                  <a:gd name="T21" fmla="*/ 0 h 55"/>
                  <a:gd name="T22" fmla="*/ 53 w 55"/>
                  <a:gd name="T23"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6" name="Freeform 239"/>
              <p:cNvSpPr>
                <a:spLocks noEditPoints="1"/>
              </p:cNvSpPr>
              <p:nvPr/>
            </p:nvSpPr>
            <p:spPr bwMode="auto">
              <a:xfrm>
                <a:off x="699770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35 w 48"/>
                  <a:gd name="T21" fmla="*/ 27 h 48"/>
                  <a:gd name="T22" fmla="*/ 48 w 48"/>
                  <a:gd name="T23" fmla="*/ 48 h 48"/>
                  <a:gd name="T24" fmla="*/ 46 w 48"/>
                  <a:gd name="T25" fmla="*/ 48 h 48"/>
                  <a:gd name="T26" fmla="*/ 33 w 48"/>
                  <a:gd name="T27" fmla="*/ 27 h 48"/>
                  <a:gd name="T28" fmla="*/ 2 w 48"/>
                  <a:gd name="T29" fmla="*/ 27 h 48"/>
                  <a:gd name="T30" fmla="*/ 2 w 48"/>
                  <a:gd name="T31" fmla="*/ 48 h 48"/>
                  <a:gd name="T32" fmla="*/ 0 w 48"/>
                  <a:gd name="T33" fmla="*/ 48 h 48"/>
                  <a:gd name="T34" fmla="*/ 0 w 48"/>
                  <a:gd name="T35" fmla="*/ 0 h 48"/>
                  <a:gd name="T36" fmla="*/ 39 w 48"/>
                  <a:gd name="T37" fmla="*/ 24 h 48"/>
                  <a:gd name="T38" fmla="*/ 43 w 48"/>
                  <a:gd name="T39" fmla="*/ 22 h 48"/>
                  <a:gd name="T40" fmla="*/ 45 w 48"/>
                  <a:gd name="T41" fmla="*/ 18 h 48"/>
                  <a:gd name="T42" fmla="*/ 46 w 48"/>
                  <a:gd name="T43" fmla="*/ 13 h 48"/>
                  <a:gd name="T44" fmla="*/ 45 w 48"/>
                  <a:gd name="T45" fmla="*/ 9 h 48"/>
                  <a:gd name="T46" fmla="*/ 43 w 48"/>
                  <a:gd name="T47" fmla="*/ 6 h 48"/>
                  <a:gd name="T48" fmla="*/ 39 w 48"/>
                  <a:gd name="T49" fmla="*/ 3 h 48"/>
                  <a:gd name="T50" fmla="*/ 35 w 48"/>
                  <a:gd name="T51" fmla="*/ 2 h 48"/>
                  <a:gd name="T52" fmla="*/ 2 w 48"/>
                  <a:gd name="T53" fmla="*/ 2 h 48"/>
                  <a:gd name="T54" fmla="*/ 2 w 48"/>
                  <a:gd name="T55" fmla="*/ 25 h 48"/>
                  <a:gd name="T56" fmla="*/ 35 w 48"/>
                  <a:gd name="T57" fmla="*/ 25 h 48"/>
                  <a:gd name="T58" fmla="*/ 39 w 48"/>
                  <a:gd name="T59"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7" name="Freeform 240"/>
              <p:cNvSpPr>
                <a:spLocks noEditPoints="1"/>
              </p:cNvSpPr>
              <p:nvPr/>
            </p:nvSpPr>
            <p:spPr bwMode="auto">
              <a:xfrm>
                <a:off x="7091363" y="-628650"/>
                <a:ext cx="87312" cy="87313"/>
              </a:xfrm>
              <a:custGeom>
                <a:avLst/>
                <a:gdLst>
                  <a:gd name="T0" fmla="*/ 55 w 55"/>
                  <a:gd name="T1" fmla="*/ 55 h 55"/>
                  <a:gd name="T2" fmla="*/ 53 w 55"/>
                  <a:gd name="T3" fmla="*/ 55 h 55"/>
                  <a:gd name="T4" fmla="*/ 50 w 55"/>
                  <a:gd name="T5" fmla="*/ 50 h 55"/>
                  <a:gd name="T6" fmla="*/ 4 w 55"/>
                  <a:gd name="T7" fmla="*/ 50 h 55"/>
                  <a:gd name="T8" fmla="*/ 2 w 55"/>
                  <a:gd name="T9" fmla="*/ 55 h 55"/>
                  <a:gd name="T10" fmla="*/ 0 w 55"/>
                  <a:gd name="T11" fmla="*/ 55 h 55"/>
                  <a:gd name="T12" fmla="*/ 25 w 55"/>
                  <a:gd name="T13" fmla="*/ 0 h 55"/>
                  <a:gd name="T14" fmla="*/ 27 w 55"/>
                  <a:gd name="T15" fmla="*/ 0 h 55"/>
                  <a:gd name="T16" fmla="*/ 55 w 55"/>
                  <a:gd name="T17" fmla="*/ 55 h 55"/>
                  <a:gd name="T18" fmla="*/ 55 w 55"/>
                  <a:gd name="T19" fmla="*/ 55 h 55"/>
                  <a:gd name="T20" fmla="*/ 5 w 55"/>
                  <a:gd name="T21" fmla="*/ 48 h 55"/>
                  <a:gd name="T22" fmla="*/ 49 w 55"/>
                  <a:gd name="T23" fmla="*/ 48 h 55"/>
                  <a:gd name="T24" fmla="*/ 26 w 55"/>
                  <a:gd name="T25" fmla="*/ 3 h 55"/>
                  <a:gd name="T26" fmla="*/ 5 w 55"/>
                  <a:gd name="T27" fmla="*/ 48 h 55"/>
                  <a:gd name="T28" fmla="*/ 5 w 55"/>
                  <a:gd name="T29" fmla="*/ 4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 h="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8" name="Freeform 241"/>
              <p:cNvSpPr>
                <a:spLocks noEditPoints="1"/>
              </p:cNvSpPr>
              <p:nvPr/>
            </p:nvSpPr>
            <p:spPr bwMode="auto">
              <a:xfrm>
                <a:off x="718185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2 w 48"/>
                  <a:gd name="T21" fmla="*/ 27 h 48"/>
                  <a:gd name="T22" fmla="*/ 2 w 48"/>
                  <a:gd name="T23" fmla="*/ 48 h 48"/>
                  <a:gd name="T24" fmla="*/ 0 w 48"/>
                  <a:gd name="T25" fmla="*/ 48 h 48"/>
                  <a:gd name="T26" fmla="*/ 0 w 48"/>
                  <a:gd name="T27" fmla="*/ 0 h 48"/>
                  <a:gd name="T28" fmla="*/ 35 w 48"/>
                  <a:gd name="T29" fmla="*/ 25 h 48"/>
                  <a:gd name="T30" fmla="*/ 39 w 48"/>
                  <a:gd name="T31" fmla="*/ 24 h 48"/>
                  <a:gd name="T32" fmla="*/ 43 w 48"/>
                  <a:gd name="T33" fmla="*/ 22 h 48"/>
                  <a:gd name="T34" fmla="*/ 45 w 48"/>
                  <a:gd name="T35" fmla="*/ 18 h 48"/>
                  <a:gd name="T36" fmla="*/ 46 w 48"/>
                  <a:gd name="T37" fmla="*/ 13 h 48"/>
                  <a:gd name="T38" fmla="*/ 45 w 48"/>
                  <a:gd name="T39" fmla="*/ 9 h 48"/>
                  <a:gd name="T40" fmla="*/ 43 w 48"/>
                  <a:gd name="T41" fmla="*/ 6 h 48"/>
                  <a:gd name="T42" fmla="*/ 39 w 48"/>
                  <a:gd name="T43" fmla="*/ 3 h 48"/>
                  <a:gd name="T44" fmla="*/ 35 w 48"/>
                  <a:gd name="T45" fmla="*/ 2 h 48"/>
                  <a:gd name="T46" fmla="*/ 2 w 48"/>
                  <a:gd name="T47" fmla="*/ 2 h 48"/>
                  <a:gd name="T48" fmla="*/ 2 w 48"/>
                  <a:gd name="T49" fmla="*/ 25 h 48"/>
                  <a:gd name="T50" fmla="*/ 35 w 48"/>
                  <a:gd name="T51" fmla="*/ 2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9" name="Freeform 242"/>
              <p:cNvSpPr/>
              <p:nvPr/>
            </p:nvSpPr>
            <p:spPr bwMode="auto">
              <a:xfrm>
                <a:off x="7273925" y="-628650"/>
                <a:ext cx="3175" cy="87313"/>
              </a:xfrm>
              <a:custGeom>
                <a:avLst/>
                <a:gdLst>
                  <a:gd name="T0" fmla="*/ 0 w 2"/>
                  <a:gd name="T1" fmla="*/ 0 h 55"/>
                  <a:gd name="T2" fmla="*/ 0 w 2"/>
                  <a:gd name="T3" fmla="*/ 55 h 55"/>
                  <a:gd name="T4" fmla="*/ 2 w 2"/>
                  <a:gd name="T5" fmla="*/ 55 h 55"/>
                  <a:gd name="T6" fmla="*/ 2 w 2"/>
                  <a:gd name="T7" fmla="*/ 0 h 55"/>
                  <a:gd name="T8" fmla="*/ 0 w 2"/>
                  <a:gd name="T9" fmla="*/ 0 h 55"/>
                  <a:gd name="T10" fmla="*/ 0 w 2"/>
                  <a:gd name="T11" fmla="*/ 0 h 55"/>
                </a:gdLst>
                <a:ahLst/>
                <a:cxnLst>
                  <a:cxn ang="0">
                    <a:pos x="T0" y="T1"/>
                  </a:cxn>
                  <a:cxn ang="0">
                    <a:pos x="T2" y="T3"/>
                  </a:cxn>
                  <a:cxn ang="0">
                    <a:pos x="T4" y="T5"/>
                  </a:cxn>
                  <a:cxn ang="0">
                    <a:pos x="T6" y="T7"/>
                  </a:cxn>
                  <a:cxn ang="0">
                    <a:pos x="T8" y="T9"/>
                  </a:cxn>
                  <a:cxn ang="0">
                    <a:pos x="T10" y="T11"/>
                  </a:cxn>
                </a:cxnLst>
                <a:rect l="0" t="0" r="r" b="b"/>
                <a:pathLst>
                  <a:path w="2" h="55">
                    <a:moveTo>
                      <a:pt x="0" y="0"/>
                    </a:moveTo>
                    <a:lnTo>
                      <a:pt x="0" y="55"/>
                    </a:lnTo>
                    <a:lnTo>
                      <a:pt x="2" y="55"/>
                    </a:lnTo>
                    <a:lnTo>
                      <a:pt x="2"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0" name="Freeform 243"/>
              <p:cNvSpPr>
                <a:spLocks noEditPoints="1"/>
              </p:cNvSpPr>
              <p:nvPr/>
            </p:nvSpPr>
            <p:spPr bwMode="auto">
              <a:xfrm>
                <a:off x="7285038" y="-628650"/>
                <a:ext cx="88900" cy="87313"/>
              </a:xfrm>
              <a:custGeom>
                <a:avLst/>
                <a:gdLst>
                  <a:gd name="T0" fmla="*/ 0 w 49"/>
                  <a:gd name="T1" fmla="*/ 0 h 48"/>
                  <a:gd name="T2" fmla="*/ 25 w 49"/>
                  <a:gd name="T3" fmla="*/ 0 h 48"/>
                  <a:gd name="T4" fmla="*/ 34 w 49"/>
                  <a:gd name="T5" fmla="*/ 2 h 48"/>
                  <a:gd name="T6" fmla="*/ 42 w 49"/>
                  <a:gd name="T7" fmla="*/ 7 h 48"/>
                  <a:gd name="T8" fmla="*/ 47 w 49"/>
                  <a:gd name="T9" fmla="*/ 15 h 48"/>
                  <a:gd name="T10" fmla="*/ 49 w 49"/>
                  <a:gd name="T11" fmla="*/ 24 h 48"/>
                  <a:gd name="T12" fmla="*/ 47 w 49"/>
                  <a:gd name="T13" fmla="*/ 33 h 48"/>
                  <a:gd name="T14" fmla="*/ 42 w 49"/>
                  <a:gd name="T15" fmla="*/ 41 h 48"/>
                  <a:gd name="T16" fmla="*/ 34 w 49"/>
                  <a:gd name="T17" fmla="*/ 46 h 48"/>
                  <a:gd name="T18" fmla="*/ 25 w 49"/>
                  <a:gd name="T19" fmla="*/ 48 h 48"/>
                  <a:gd name="T20" fmla="*/ 0 w 49"/>
                  <a:gd name="T21" fmla="*/ 48 h 48"/>
                  <a:gd name="T22" fmla="*/ 0 w 49"/>
                  <a:gd name="T23" fmla="*/ 0 h 48"/>
                  <a:gd name="T24" fmla="*/ 25 w 49"/>
                  <a:gd name="T25" fmla="*/ 46 h 48"/>
                  <a:gd name="T26" fmla="*/ 33 w 49"/>
                  <a:gd name="T27" fmla="*/ 44 h 48"/>
                  <a:gd name="T28" fmla="*/ 40 w 49"/>
                  <a:gd name="T29" fmla="*/ 39 h 48"/>
                  <a:gd name="T30" fmla="*/ 45 w 49"/>
                  <a:gd name="T31" fmla="*/ 32 h 48"/>
                  <a:gd name="T32" fmla="*/ 47 w 49"/>
                  <a:gd name="T33" fmla="*/ 24 h 48"/>
                  <a:gd name="T34" fmla="*/ 45 w 49"/>
                  <a:gd name="T35" fmla="*/ 15 h 48"/>
                  <a:gd name="T36" fmla="*/ 40 w 49"/>
                  <a:gd name="T37" fmla="*/ 9 h 48"/>
                  <a:gd name="T38" fmla="*/ 33 w 49"/>
                  <a:gd name="T39" fmla="*/ 4 h 48"/>
                  <a:gd name="T40" fmla="*/ 25 w 49"/>
                  <a:gd name="T41" fmla="*/ 2 h 48"/>
                  <a:gd name="T42" fmla="*/ 2 w 49"/>
                  <a:gd name="T43" fmla="*/ 2 h 48"/>
                  <a:gd name="T44" fmla="*/ 2 w 49"/>
                  <a:gd name="T45" fmla="*/ 46 h 48"/>
                  <a:gd name="T46" fmla="*/ 25 w 49"/>
                  <a:gd name="T47" fmla="*/ 46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9" h="48">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1" name="Freeform 244"/>
              <p:cNvSpPr/>
              <p:nvPr/>
            </p:nvSpPr>
            <p:spPr bwMode="auto">
              <a:xfrm>
                <a:off x="7378700" y="-628650"/>
                <a:ext cx="88900" cy="87313"/>
              </a:xfrm>
              <a:custGeom>
                <a:avLst/>
                <a:gdLst>
                  <a:gd name="T0" fmla="*/ 0 w 56"/>
                  <a:gd name="T1" fmla="*/ 0 h 55"/>
                  <a:gd name="T2" fmla="*/ 56 w 56"/>
                  <a:gd name="T3" fmla="*/ 0 h 55"/>
                  <a:gd name="T4" fmla="*/ 56 w 56"/>
                  <a:gd name="T5" fmla="*/ 2 h 55"/>
                  <a:gd name="T6" fmla="*/ 1 w 56"/>
                  <a:gd name="T7" fmla="*/ 2 h 55"/>
                  <a:gd name="T8" fmla="*/ 1 w 56"/>
                  <a:gd name="T9" fmla="*/ 26 h 55"/>
                  <a:gd name="T10" fmla="*/ 54 w 56"/>
                  <a:gd name="T11" fmla="*/ 26 h 55"/>
                  <a:gd name="T12" fmla="*/ 54 w 56"/>
                  <a:gd name="T13" fmla="*/ 28 h 55"/>
                  <a:gd name="T14" fmla="*/ 1 w 56"/>
                  <a:gd name="T15" fmla="*/ 28 h 55"/>
                  <a:gd name="T16" fmla="*/ 1 w 56"/>
                  <a:gd name="T17" fmla="*/ 53 h 55"/>
                  <a:gd name="T18" fmla="*/ 56 w 56"/>
                  <a:gd name="T19" fmla="*/ 53 h 55"/>
                  <a:gd name="T20" fmla="*/ 56 w 56"/>
                  <a:gd name="T21" fmla="*/ 55 h 55"/>
                  <a:gd name="T22" fmla="*/ 0 w 56"/>
                  <a:gd name="T23" fmla="*/ 55 h 55"/>
                  <a:gd name="T24" fmla="*/ 0 w 56"/>
                  <a:gd name="T25" fmla="*/ 0 h 55"/>
                  <a:gd name="T26" fmla="*/ 0 w 56"/>
                  <a:gd name="T2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6" h="55">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2" name="Freeform 245"/>
              <p:cNvSpPr/>
              <p:nvPr/>
            </p:nvSpPr>
            <p:spPr bwMode="auto">
              <a:xfrm>
                <a:off x="7469188" y="-628650"/>
                <a:ext cx="171450" cy="87313"/>
              </a:xfrm>
              <a:custGeom>
                <a:avLst/>
                <a:gdLst>
                  <a:gd name="T0" fmla="*/ 92 w 94"/>
                  <a:gd name="T1" fmla="*/ 24 h 48"/>
                  <a:gd name="T2" fmla="*/ 91 w 94"/>
                  <a:gd name="T3" fmla="*/ 15 h 48"/>
                  <a:gd name="T4" fmla="*/ 86 w 94"/>
                  <a:gd name="T5" fmla="*/ 8 h 48"/>
                  <a:gd name="T6" fmla="*/ 79 w 94"/>
                  <a:gd name="T7" fmla="*/ 3 h 48"/>
                  <a:gd name="T8" fmla="*/ 70 w 94"/>
                  <a:gd name="T9" fmla="*/ 2 h 48"/>
                  <a:gd name="T10" fmla="*/ 63 w 94"/>
                  <a:gd name="T11" fmla="*/ 3 h 48"/>
                  <a:gd name="T12" fmla="*/ 56 w 94"/>
                  <a:gd name="T13" fmla="*/ 7 h 48"/>
                  <a:gd name="T14" fmla="*/ 51 w 94"/>
                  <a:gd name="T15" fmla="*/ 14 h 48"/>
                  <a:gd name="T16" fmla="*/ 49 w 94"/>
                  <a:gd name="T17" fmla="*/ 24 h 48"/>
                  <a:gd name="T18" fmla="*/ 46 w 94"/>
                  <a:gd name="T19" fmla="*/ 34 h 48"/>
                  <a:gd name="T20" fmla="*/ 41 w 94"/>
                  <a:gd name="T21" fmla="*/ 41 h 48"/>
                  <a:gd name="T22" fmla="*/ 33 w 94"/>
                  <a:gd name="T23" fmla="*/ 46 h 48"/>
                  <a:gd name="T24" fmla="*/ 24 w 94"/>
                  <a:gd name="T25" fmla="*/ 48 h 48"/>
                  <a:gd name="T26" fmla="*/ 15 w 94"/>
                  <a:gd name="T27" fmla="*/ 46 h 48"/>
                  <a:gd name="T28" fmla="*/ 7 w 94"/>
                  <a:gd name="T29" fmla="*/ 41 h 48"/>
                  <a:gd name="T30" fmla="*/ 2 w 94"/>
                  <a:gd name="T31" fmla="*/ 33 h 48"/>
                  <a:gd name="T32" fmla="*/ 0 w 94"/>
                  <a:gd name="T33" fmla="*/ 24 h 48"/>
                  <a:gd name="T34" fmla="*/ 2 w 94"/>
                  <a:gd name="T35" fmla="*/ 14 h 48"/>
                  <a:gd name="T36" fmla="*/ 7 w 94"/>
                  <a:gd name="T37" fmla="*/ 7 h 48"/>
                  <a:gd name="T38" fmla="*/ 15 w 94"/>
                  <a:gd name="T39" fmla="*/ 1 h 48"/>
                  <a:gd name="T40" fmla="*/ 24 w 94"/>
                  <a:gd name="T41" fmla="*/ 0 h 48"/>
                  <a:gd name="T42" fmla="*/ 24 w 94"/>
                  <a:gd name="T43" fmla="*/ 1 h 48"/>
                  <a:gd name="T44" fmla="*/ 16 w 94"/>
                  <a:gd name="T45" fmla="*/ 3 h 48"/>
                  <a:gd name="T46" fmla="*/ 9 w 94"/>
                  <a:gd name="T47" fmla="*/ 8 h 48"/>
                  <a:gd name="T48" fmla="*/ 4 w 94"/>
                  <a:gd name="T49" fmla="*/ 15 h 48"/>
                  <a:gd name="T50" fmla="*/ 2 w 94"/>
                  <a:gd name="T51" fmla="*/ 24 h 48"/>
                  <a:gd name="T52" fmla="*/ 4 w 94"/>
                  <a:gd name="T53" fmla="*/ 32 h 48"/>
                  <a:gd name="T54" fmla="*/ 9 w 94"/>
                  <a:gd name="T55" fmla="*/ 39 h 48"/>
                  <a:gd name="T56" fmla="*/ 16 w 94"/>
                  <a:gd name="T57" fmla="*/ 44 h 48"/>
                  <a:gd name="T58" fmla="*/ 24 w 94"/>
                  <a:gd name="T59" fmla="*/ 46 h 48"/>
                  <a:gd name="T60" fmla="*/ 33 w 94"/>
                  <a:gd name="T61" fmla="*/ 44 h 48"/>
                  <a:gd name="T62" fmla="*/ 39 w 94"/>
                  <a:gd name="T63" fmla="*/ 40 h 48"/>
                  <a:gd name="T64" fmla="*/ 44 w 94"/>
                  <a:gd name="T65" fmla="*/ 33 h 48"/>
                  <a:gd name="T66" fmla="*/ 46 w 94"/>
                  <a:gd name="T67" fmla="*/ 24 h 48"/>
                  <a:gd name="T68" fmla="*/ 49 w 94"/>
                  <a:gd name="T69" fmla="*/ 14 h 48"/>
                  <a:gd name="T70" fmla="*/ 54 w 94"/>
                  <a:gd name="T71" fmla="*/ 6 h 48"/>
                  <a:gd name="T72" fmla="*/ 61 w 94"/>
                  <a:gd name="T73" fmla="*/ 1 h 48"/>
                  <a:gd name="T74" fmla="*/ 70 w 94"/>
                  <a:gd name="T75" fmla="*/ 0 h 48"/>
                  <a:gd name="T76" fmla="*/ 80 w 94"/>
                  <a:gd name="T77" fmla="*/ 2 h 48"/>
                  <a:gd name="T78" fmla="*/ 87 w 94"/>
                  <a:gd name="T79" fmla="*/ 7 h 48"/>
                  <a:gd name="T80" fmla="*/ 92 w 94"/>
                  <a:gd name="T81" fmla="*/ 14 h 48"/>
                  <a:gd name="T82" fmla="*/ 94 w 94"/>
                  <a:gd name="T83" fmla="*/ 24 h 48"/>
                  <a:gd name="T84" fmla="*/ 93 w 94"/>
                  <a:gd name="T85" fmla="*/ 31 h 48"/>
                  <a:gd name="T86" fmla="*/ 90 w 94"/>
                  <a:gd name="T87" fmla="*/ 37 h 48"/>
                  <a:gd name="T88" fmla="*/ 86 w 94"/>
                  <a:gd name="T89" fmla="*/ 42 h 48"/>
                  <a:gd name="T90" fmla="*/ 80 w 94"/>
                  <a:gd name="T91" fmla="*/ 46 h 48"/>
                  <a:gd name="T92" fmla="*/ 80 w 94"/>
                  <a:gd name="T93" fmla="*/ 44 h 48"/>
                  <a:gd name="T94" fmla="*/ 85 w 94"/>
                  <a:gd name="T95" fmla="*/ 40 h 48"/>
                  <a:gd name="T96" fmla="*/ 89 w 94"/>
                  <a:gd name="T97" fmla="*/ 35 h 48"/>
                  <a:gd name="T98" fmla="*/ 92 w 94"/>
                  <a:gd name="T99" fmla="*/ 30 h 48"/>
                  <a:gd name="T100" fmla="*/ 92 w 94"/>
                  <a:gd name="T101"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4" h="48">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3" name="Freeform 246"/>
              <p:cNvSpPr/>
              <p:nvPr/>
            </p:nvSpPr>
            <p:spPr bwMode="auto">
              <a:xfrm>
                <a:off x="7645400" y="-628650"/>
                <a:ext cx="6350" cy="87313"/>
              </a:xfrm>
              <a:custGeom>
                <a:avLst/>
                <a:gdLst>
                  <a:gd name="T0" fmla="*/ 0 w 4"/>
                  <a:gd name="T1" fmla="*/ 0 h 55"/>
                  <a:gd name="T2" fmla="*/ 0 w 4"/>
                  <a:gd name="T3" fmla="*/ 55 h 55"/>
                  <a:gd name="T4" fmla="*/ 4 w 4"/>
                  <a:gd name="T5" fmla="*/ 55 h 55"/>
                  <a:gd name="T6" fmla="*/ 4 w 4"/>
                  <a:gd name="T7" fmla="*/ 0 h 55"/>
                  <a:gd name="T8" fmla="*/ 0 w 4"/>
                  <a:gd name="T9" fmla="*/ 0 h 55"/>
                  <a:gd name="T10" fmla="*/ 0 w 4"/>
                  <a:gd name="T11" fmla="*/ 0 h 55"/>
                </a:gdLst>
                <a:ahLst/>
                <a:cxnLst>
                  <a:cxn ang="0">
                    <a:pos x="T0" y="T1"/>
                  </a:cxn>
                  <a:cxn ang="0">
                    <a:pos x="T2" y="T3"/>
                  </a:cxn>
                  <a:cxn ang="0">
                    <a:pos x="T4" y="T5"/>
                  </a:cxn>
                  <a:cxn ang="0">
                    <a:pos x="T6" y="T7"/>
                  </a:cxn>
                  <a:cxn ang="0">
                    <a:pos x="T8" y="T9"/>
                  </a:cxn>
                  <a:cxn ang="0">
                    <a:pos x="T10" y="T11"/>
                  </a:cxn>
                </a:cxnLst>
                <a:rect l="0" t="0" r="r" b="b"/>
                <a:pathLst>
                  <a:path w="4" h="55">
                    <a:moveTo>
                      <a:pt x="0" y="0"/>
                    </a:moveTo>
                    <a:lnTo>
                      <a:pt x="0" y="55"/>
                    </a:lnTo>
                    <a:lnTo>
                      <a:pt x="4" y="55"/>
                    </a:lnTo>
                    <a:lnTo>
                      <a:pt x="4"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4" name="Freeform 247"/>
              <p:cNvSpPr/>
              <p:nvPr/>
            </p:nvSpPr>
            <p:spPr bwMode="auto">
              <a:xfrm>
                <a:off x="7656513" y="-628650"/>
                <a:ext cx="88900" cy="87313"/>
              </a:xfrm>
              <a:custGeom>
                <a:avLst/>
                <a:gdLst>
                  <a:gd name="T0" fmla="*/ 4 w 49"/>
                  <a:gd name="T1" fmla="*/ 32 h 48"/>
                  <a:gd name="T2" fmla="*/ 9 w 49"/>
                  <a:gd name="T3" fmla="*/ 39 h 48"/>
                  <a:gd name="T4" fmla="*/ 16 w 49"/>
                  <a:gd name="T5" fmla="*/ 44 h 48"/>
                  <a:gd name="T6" fmla="*/ 24 w 49"/>
                  <a:gd name="T7" fmla="*/ 46 h 48"/>
                  <a:gd name="T8" fmla="*/ 33 w 49"/>
                  <a:gd name="T9" fmla="*/ 44 h 48"/>
                  <a:gd name="T10" fmla="*/ 40 w 49"/>
                  <a:gd name="T11" fmla="*/ 39 h 48"/>
                  <a:gd name="T12" fmla="*/ 45 w 49"/>
                  <a:gd name="T13" fmla="*/ 32 h 48"/>
                  <a:gd name="T14" fmla="*/ 47 w 49"/>
                  <a:gd name="T15" fmla="*/ 24 h 48"/>
                  <a:gd name="T16" fmla="*/ 47 w 49"/>
                  <a:gd name="T17" fmla="*/ 24 h 48"/>
                  <a:gd name="T18" fmla="*/ 26 w 49"/>
                  <a:gd name="T19" fmla="*/ 24 h 48"/>
                  <a:gd name="T20" fmla="*/ 26 w 49"/>
                  <a:gd name="T21" fmla="*/ 22 h 48"/>
                  <a:gd name="T22" fmla="*/ 49 w 49"/>
                  <a:gd name="T23" fmla="*/ 22 h 48"/>
                  <a:gd name="T24" fmla="*/ 49 w 49"/>
                  <a:gd name="T25" fmla="*/ 24 h 48"/>
                  <a:gd name="T26" fmla="*/ 47 w 49"/>
                  <a:gd name="T27" fmla="*/ 33 h 48"/>
                  <a:gd name="T28" fmla="*/ 41 w 49"/>
                  <a:gd name="T29" fmla="*/ 41 h 48"/>
                  <a:gd name="T30" fmla="*/ 34 w 49"/>
                  <a:gd name="T31" fmla="*/ 46 h 48"/>
                  <a:gd name="T32" fmla="*/ 24 w 49"/>
                  <a:gd name="T33" fmla="*/ 48 h 48"/>
                  <a:gd name="T34" fmla="*/ 15 w 49"/>
                  <a:gd name="T35" fmla="*/ 46 h 48"/>
                  <a:gd name="T36" fmla="*/ 7 w 49"/>
                  <a:gd name="T37" fmla="*/ 41 h 48"/>
                  <a:gd name="T38" fmla="*/ 2 w 49"/>
                  <a:gd name="T39" fmla="*/ 33 h 48"/>
                  <a:gd name="T40" fmla="*/ 0 w 49"/>
                  <a:gd name="T41" fmla="*/ 24 h 48"/>
                  <a:gd name="T42" fmla="*/ 0 w 49"/>
                  <a:gd name="T43" fmla="*/ 24 h 48"/>
                  <a:gd name="T44" fmla="*/ 2 w 49"/>
                  <a:gd name="T45" fmla="*/ 14 h 48"/>
                  <a:gd name="T46" fmla="*/ 7 w 49"/>
                  <a:gd name="T47" fmla="*/ 7 h 48"/>
                  <a:gd name="T48" fmla="*/ 15 w 49"/>
                  <a:gd name="T49" fmla="*/ 1 h 48"/>
                  <a:gd name="T50" fmla="*/ 24 w 49"/>
                  <a:gd name="T51" fmla="*/ 0 h 48"/>
                  <a:gd name="T52" fmla="*/ 31 w 49"/>
                  <a:gd name="T53" fmla="*/ 1 h 48"/>
                  <a:gd name="T54" fmla="*/ 38 w 49"/>
                  <a:gd name="T55" fmla="*/ 3 h 48"/>
                  <a:gd name="T56" fmla="*/ 34 w 49"/>
                  <a:gd name="T57" fmla="*/ 3 h 48"/>
                  <a:gd name="T58" fmla="*/ 29 w 49"/>
                  <a:gd name="T59" fmla="*/ 2 h 48"/>
                  <a:gd name="T60" fmla="*/ 24 w 49"/>
                  <a:gd name="T61" fmla="*/ 1 h 48"/>
                  <a:gd name="T62" fmla="*/ 16 w 49"/>
                  <a:gd name="T63" fmla="*/ 3 h 48"/>
                  <a:gd name="T64" fmla="*/ 9 w 49"/>
                  <a:gd name="T65" fmla="*/ 8 h 48"/>
                  <a:gd name="T66" fmla="*/ 4 w 49"/>
                  <a:gd name="T67" fmla="*/ 15 h 48"/>
                  <a:gd name="T68" fmla="*/ 2 w 49"/>
                  <a:gd name="T69" fmla="*/ 24 h 48"/>
                  <a:gd name="T70" fmla="*/ 4 w 49"/>
                  <a:gd name="T71"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 h="48">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5" name="Freeform 248"/>
              <p:cNvSpPr/>
              <p:nvPr/>
            </p:nvSpPr>
            <p:spPr bwMode="auto">
              <a:xfrm>
                <a:off x="7750175" y="-628650"/>
                <a:ext cx="87312" cy="87313"/>
              </a:xfrm>
              <a:custGeom>
                <a:avLst/>
                <a:gdLst>
                  <a:gd name="T0" fmla="*/ 53 w 55"/>
                  <a:gd name="T1" fmla="*/ 0 h 55"/>
                  <a:gd name="T2" fmla="*/ 55 w 55"/>
                  <a:gd name="T3" fmla="*/ 0 h 55"/>
                  <a:gd name="T4" fmla="*/ 55 w 55"/>
                  <a:gd name="T5" fmla="*/ 55 h 55"/>
                  <a:gd name="T6" fmla="*/ 53 w 55"/>
                  <a:gd name="T7" fmla="*/ 55 h 55"/>
                  <a:gd name="T8" fmla="*/ 2 w 55"/>
                  <a:gd name="T9" fmla="*/ 3 h 55"/>
                  <a:gd name="T10" fmla="*/ 2 w 55"/>
                  <a:gd name="T11" fmla="*/ 55 h 55"/>
                  <a:gd name="T12" fmla="*/ 0 w 55"/>
                  <a:gd name="T13" fmla="*/ 55 h 55"/>
                  <a:gd name="T14" fmla="*/ 0 w 55"/>
                  <a:gd name="T15" fmla="*/ 0 h 55"/>
                  <a:gd name="T16" fmla="*/ 2 w 55"/>
                  <a:gd name="T17" fmla="*/ 0 h 55"/>
                  <a:gd name="T18" fmla="*/ 53 w 55"/>
                  <a:gd name="T19" fmla="*/ 51 h 55"/>
                  <a:gd name="T20" fmla="*/ 53 w 55"/>
                  <a:gd name="T21" fmla="*/ 0 h 55"/>
                  <a:gd name="T22" fmla="*/ 53 w 55"/>
                  <a:gd name="T23"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6" name="Freeform 249"/>
              <p:cNvSpPr>
                <a:spLocks noEditPoints="1"/>
              </p:cNvSpPr>
              <p:nvPr/>
            </p:nvSpPr>
            <p:spPr bwMode="auto">
              <a:xfrm>
                <a:off x="6997700" y="-892175"/>
                <a:ext cx="214312" cy="209550"/>
              </a:xfrm>
              <a:custGeom>
                <a:avLst/>
                <a:gdLst>
                  <a:gd name="T0" fmla="*/ 32 w 117"/>
                  <a:gd name="T1" fmla="*/ 5 h 115"/>
                  <a:gd name="T2" fmla="*/ 32 w 117"/>
                  <a:gd name="T3" fmla="*/ 7 h 115"/>
                  <a:gd name="T4" fmla="*/ 27 w 117"/>
                  <a:gd name="T5" fmla="*/ 13 h 115"/>
                  <a:gd name="T6" fmla="*/ 38 w 117"/>
                  <a:gd name="T7" fmla="*/ 19 h 115"/>
                  <a:gd name="T8" fmla="*/ 48 w 117"/>
                  <a:gd name="T9" fmla="*/ 26 h 115"/>
                  <a:gd name="T10" fmla="*/ 20 w 117"/>
                  <a:gd name="T11" fmla="*/ 25 h 115"/>
                  <a:gd name="T12" fmla="*/ 8 w 117"/>
                  <a:gd name="T13" fmla="*/ 41 h 115"/>
                  <a:gd name="T14" fmla="*/ 24 w 117"/>
                  <a:gd name="T15" fmla="*/ 1 h 115"/>
                  <a:gd name="T16" fmla="*/ 23 w 117"/>
                  <a:gd name="T17" fmla="*/ 64 h 115"/>
                  <a:gd name="T18" fmla="*/ 20 w 117"/>
                  <a:gd name="T19" fmla="*/ 48 h 115"/>
                  <a:gd name="T20" fmla="*/ 10 w 117"/>
                  <a:gd name="T21" fmla="*/ 40 h 115"/>
                  <a:gd name="T22" fmla="*/ 20 w 117"/>
                  <a:gd name="T23" fmla="*/ 41 h 115"/>
                  <a:gd name="T24" fmla="*/ 42 w 117"/>
                  <a:gd name="T25" fmla="*/ 41 h 115"/>
                  <a:gd name="T26" fmla="*/ 43 w 117"/>
                  <a:gd name="T27" fmla="*/ 48 h 115"/>
                  <a:gd name="T28" fmla="*/ 30 w 117"/>
                  <a:gd name="T29" fmla="*/ 48 h 115"/>
                  <a:gd name="T30" fmla="*/ 39 w 117"/>
                  <a:gd name="T31" fmla="*/ 64 h 115"/>
                  <a:gd name="T32" fmla="*/ 49 w 117"/>
                  <a:gd name="T33" fmla="*/ 71 h 115"/>
                  <a:gd name="T34" fmla="*/ 30 w 117"/>
                  <a:gd name="T35" fmla="*/ 71 h 115"/>
                  <a:gd name="T36" fmla="*/ 35 w 117"/>
                  <a:gd name="T37" fmla="*/ 93 h 115"/>
                  <a:gd name="T38" fmla="*/ 48 w 117"/>
                  <a:gd name="T39" fmla="*/ 92 h 115"/>
                  <a:gd name="T40" fmla="*/ 24 w 117"/>
                  <a:gd name="T41" fmla="*/ 108 h 115"/>
                  <a:gd name="T42" fmla="*/ 23 w 117"/>
                  <a:gd name="T43" fmla="*/ 95 h 115"/>
                  <a:gd name="T44" fmla="*/ 15 w 117"/>
                  <a:gd name="T45" fmla="*/ 71 h 115"/>
                  <a:gd name="T46" fmla="*/ 0 w 117"/>
                  <a:gd name="T47" fmla="*/ 63 h 115"/>
                  <a:gd name="T48" fmla="*/ 66 w 117"/>
                  <a:gd name="T49" fmla="*/ 66 h 115"/>
                  <a:gd name="T50" fmla="*/ 53 w 117"/>
                  <a:gd name="T51" fmla="*/ 67 h 115"/>
                  <a:gd name="T52" fmla="*/ 54 w 117"/>
                  <a:gd name="T53" fmla="*/ 57 h 115"/>
                  <a:gd name="T54" fmla="*/ 53 w 117"/>
                  <a:gd name="T55" fmla="*/ 28 h 115"/>
                  <a:gd name="T56" fmla="*/ 82 w 117"/>
                  <a:gd name="T57" fmla="*/ 28 h 115"/>
                  <a:gd name="T58" fmla="*/ 94 w 117"/>
                  <a:gd name="T59" fmla="*/ 0 h 115"/>
                  <a:gd name="T60" fmla="*/ 105 w 117"/>
                  <a:gd name="T61" fmla="*/ 5 h 115"/>
                  <a:gd name="T62" fmla="*/ 98 w 117"/>
                  <a:gd name="T63" fmla="*/ 10 h 115"/>
                  <a:gd name="T64" fmla="*/ 95 w 117"/>
                  <a:gd name="T65" fmla="*/ 28 h 115"/>
                  <a:gd name="T66" fmla="*/ 104 w 117"/>
                  <a:gd name="T67" fmla="*/ 37 h 115"/>
                  <a:gd name="T68" fmla="*/ 105 w 117"/>
                  <a:gd name="T69" fmla="*/ 67 h 115"/>
                  <a:gd name="T70" fmla="*/ 95 w 117"/>
                  <a:gd name="T71" fmla="*/ 66 h 115"/>
                  <a:gd name="T72" fmla="*/ 92 w 117"/>
                  <a:gd name="T73" fmla="*/ 102 h 115"/>
                  <a:gd name="T74" fmla="*/ 100 w 117"/>
                  <a:gd name="T75" fmla="*/ 108 h 115"/>
                  <a:gd name="T76" fmla="*/ 117 w 117"/>
                  <a:gd name="T77" fmla="*/ 99 h 115"/>
                  <a:gd name="T78" fmla="*/ 94 w 117"/>
                  <a:gd name="T79" fmla="*/ 114 h 115"/>
                  <a:gd name="T80" fmla="*/ 84 w 117"/>
                  <a:gd name="T81" fmla="*/ 66 h 115"/>
                  <a:gd name="T82" fmla="*/ 67 w 117"/>
                  <a:gd name="T83" fmla="*/ 96 h 115"/>
                  <a:gd name="T84" fmla="*/ 35 w 117"/>
                  <a:gd name="T85" fmla="*/ 108 h 115"/>
                  <a:gd name="T86" fmla="*/ 66 w 117"/>
                  <a:gd name="T87" fmla="*/ 66 h 115"/>
                  <a:gd name="T88" fmla="*/ 74 w 117"/>
                  <a:gd name="T89" fmla="*/ 19 h 115"/>
                  <a:gd name="T90" fmla="*/ 54 w 117"/>
                  <a:gd name="T91" fmla="*/ 5 h 115"/>
                  <a:gd name="T92" fmla="*/ 61 w 117"/>
                  <a:gd name="T93" fmla="*/ 35 h 115"/>
                  <a:gd name="T94" fmla="*/ 97 w 117"/>
                  <a:gd name="T95" fmla="*/ 60 h 115"/>
                  <a:gd name="T96" fmla="*/ 61 w 117"/>
                  <a:gd name="T97" fmla="*/ 35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17" h="115">
                    <a:moveTo>
                      <a:pt x="24" y="1"/>
                    </a:moveTo>
                    <a:cubicBezTo>
                      <a:pt x="32" y="5"/>
                      <a:pt x="32" y="5"/>
                      <a:pt x="32" y="5"/>
                    </a:cubicBezTo>
                    <a:cubicBezTo>
                      <a:pt x="34" y="6"/>
                      <a:pt x="34" y="6"/>
                      <a:pt x="34" y="6"/>
                    </a:cubicBezTo>
                    <a:cubicBezTo>
                      <a:pt x="34" y="6"/>
                      <a:pt x="33" y="6"/>
                      <a:pt x="32" y="7"/>
                    </a:cubicBezTo>
                    <a:cubicBezTo>
                      <a:pt x="31" y="7"/>
                      <a:pt x="29" y="8"/>
                      <a:pt x="29" y="10"/>
                    </a:cubicBezTo>
                    <a:cubicBezTo>
                      <a:pt x="28" y="11"/>
                      <a:pt x="28" y="12"/>
                      <a:pt x="27" y="13"/>
                    </a:cubicBezTo>
                    <a:cubicBezTo>
                      <a:pt x="26" y="15"/>
                      <a:pt x="24" y="17"/>
                      <a:pt x="23" y="19"/>
                    </a:cubicBezTo>
                    <a:cubicBezTo>
                      <a:pt x="38" y="19"/>
                      <a:pt x="38" y="19"/>
                      <a:pt x="38" y="19"/>
                    </a:cubicBezTo>
                    <a:cubicBezTo>
                      <a:pt x="42" y="19"/>
                      <a:pt x="45" y="19"/>
                      <a:pt x="48" y="19"/>
                    </a:cubicBezTo>
                    <a:cubicBezTo>
                      <a:pt x="48" y="26"/>
                      <a:pt x="48" y="26"/>
                      <a:pt x="48" y="26"/>
                    </a:cubicBezTo>
                    <a:cubicBezTo>
                      <a:pt x="45" y="26"/>
                      <a:pt x="42" y="25"/>
                      <a:pt x="38" y="25"/>
                    </a:cubicBezTo>
                    <a:cubicBezTo>
                      <a:pt x="20" y="25"/>
                      <a:pt x="20" y="25"/>
                      <a:pt x="20" y="25"/>
                    </a:cubicBezTo>
                    <a:cubicBezTo>
                      <a:pt x="20" y="26"/>
                      <a:pt x="19" y="27"/>
                      <a:pt x="18" y="28"/>
                    </a:cubicBezTo>
                    <a:cubicBezTo>
                      <a:pt x="14" y="34"/>
                      <a:pt x="11" y="38"/>
                      <a:pt x="8" y="41"/>
                    </a:cubicBezTo>
                    <a:cubicBezTo>
                      <a:pt x="6" y="39"/>
                      <a:pt x="3" y="38"/>
                      <a:pt x="0" y="37"/>
                    </a:cubicBezTo>
                    <a:cubicBezTo>
                      <a:pt x="10" y="29"/>
                      <a:pt x="18" y="17"/>
                      <a:pt x="24" y="1"/>
                    </a:cubicBezTo>
                    <a:close/>
                    <a:moveTo>
                      <a:pt x="15" y="64"/>
                    </a:moveTo>
                    <a:cubicBezTo>
                      <a:pt x="23" y="64"/>
                      <a:pt x="23" y="64"/>
                      <a:pt x="23" y="64"/>
                    </a:cubicBezTo>
                    <a:cubicBezTo>
                      <a:pt x="23" y="48"/>
                      <a:pt x="23" y="48"/>
                      <a:pt x="23" y="48"/>
                    </a:cubicBezTo>
                    <a:cubicBezTo>
                      <a:pt x="20" y="48"/>
                      <a:pt x="20" y="48"/>
                      <a:pt x="20" y="48"/>
                    </a:cubicBezTo>
                    <a:cubicBezTo>
                      <a:pt x="17" y="48"/>
                      <a:pt x="14" y="48"/>
                      <a:pt x="10" y="48"/>
                    </a:cubicBezTo>
                    <a:cubicBezTo>
                      <a:pt x="10" y="40"/>
                      <a:pt x="10" y="40"/>
                      <a:pt x="10" y="40"/>
                    </a:cubicBezTo>
                    <a:cubicBezTo>
                      <a:pt x="10" y="40"/>
                      <a:pt x="11" y="40"/>
                      <a:pt x="12" y="41"/>
                    </a:cubicBezTo>
                    <a:cubicBezTo>
                      <a:pt x="15" y="41"/>
                      <a:pt x="18" y="41"/>
                      <a:pt x="20" y="41"/>
                    </a:cubicBezTo>
                    <a:cubicBezTo>
                      <a:pt x="33" y="41"/>
                      <a:pt x="33" y="41"/>
                      <a:pt x="33" y="41"/>
                    </a:cubicBezTo>
                    <a:cubicBezTo>
                      <a:pt x="35" y="41"/>
                      <a:pt x="38" y="41"/>
                      <a:pt x="42" y="41"/>
                    </a:cubicBezTo>
                    <a:cubicBezTo>
                      <a:pt x="42" y="40"/>
                      <a:pt x="43" y="40"/>
                      <a:pt x="43" y="40"/>
                    </a:cubicBezTo>
                    <a:cubicBezTo>
                      <a:pt x="43" y="48"/>
                      <a:pt x="43" y="48"/>
                      <a:pt x="43" y="48"/>
                    </a:cubicBezTo>
                    <a:cubicBezTo>
                      <a:pt x="41" y="48"/>
                      <a:pt x="37" y="48"/>
                      <a:pt x="33" y="48"/>
                    </a:cubicBezTo>
                    <a:cubicBezTo>
                      <a:pt x="30" y="48"/>
                      <a:pt x="30" y="48"/>
                      <a:pt x="30" y="48"/>
                    </a:cubicBezTo>
                    <a:cubicBezTo>
                      <a:pt x="30" y="64"/>
                      <a:pt x="30" y="64"/>
                      <a:pt x="30" y="64"/>
                    </a:cubicBezTo>
                    <a:cubicBezTo>
                      <a:pt x="39" y="64"/>
                      <a:pt x="39" y="64"/>
                      <a:pt x="39" y="64"/>
                    </a:cubicBezTo>
                    <a:cubicBezTo>
                      <a:pt x="40" y="64"/>
                      <a:pt x="44" y="64"/>
                      <a:pt x="49" y="63"/>
                    </a:cubicBezTo>
                    <a:cubicBezTo>
                      <a:pt x="49" y="71"/>
                      <a:pt x="49" y="71"/>
                      <a:pt x="49" y="71"/>
                    </a:cubicBezTo>
                    <a:cubicBezTo>
                      <a:pt x="45" y="71"/>
                      <a:pt x="42" y="71"/>
                      <a:pt x="39" y="71"/>
                    </a:cubicBezTo>
                    <a:cubicBezTo>
                      <a:pt x="30" y="71"/>
                      <a:pt x="30" y="71"/>
                      <a:pt x="30" y="71"/>
                    </a:cubicBezTo>
                    <a:cubicBezTo>
                      <a:pt x="30" y="96"/>
                      <a:pt x="30" y="96"/>
                      <a:pt x="30" y="96"/>
                    </a:cubicBezTo>
                    <a:cubicBezTo>
                      <a:pt x="31" y="95"/>
                      <a:pt x="33" y="94"/>
                      <a:pt x="35" y="93"/>
                    </a:cubicBezTo>
                    <a:cubicBezTo>
                      <a:pt x="37" y="91"/>
                      <a:pt x="41" y="88"/>
                      <a:pt x="46" y="84"/>
                    </a:cubicBezTo>
                    <a:cubicBezTo>
                      <a:pt x="46" y="87"/>
                      <a:pt x="47" y="89"/>
                      <a:pt x="48" y="92"/>
                    </a:cubicBezTo>
                    <a:cubicBezTo>
                      <a:pt x="47" y="92"/>
                      <a:pt x="46" y="93"/>
                      <a:pt x="45" y="94"/>
                    </a:cubicBezTo>
                    <a:cubicBezTo>
                      <a:pt x="35" y="99"/>
                      <a:pt x="28" y="104"/>
                      <a:pt x="24" y="108"/>
                    </a:cubicBezTo>
                    <a:cubicBezTo>
                      <a:pt x="23" y="105"/>
                      <a:pt x="21" y="103"/>
                      <a:pt x="19" y="100"/>
                    </a:cubicBezTo>
                    <a:cubicBezTo>
                      <a:pt x="22" y="100"/>
                      <a:pt x="23" y="98"/>
                      <a:pt x="23" y="95"/>
                    </a:cubicBezTo>
                    <a:cubicBezTo>
                      <a:pt x="23" y="71"/>
                      <a:pt x="23" y="71"/>
                      <a:pt x="23" y="71"/>
                    </a:cubicBezTo>
                    <a:cubicBezTo>
                      <a:pt x="15" y="71"/>
                      <a:pt x="15" y="71"/>
                      <a:pt x="15" y="71"/>
                    </a:cubicBezTo>
                    <a:cubicBezTo>
                      <a:pt x="12" y="71"/>
                      <a:pt x="4" y="71"/>
                      <a:pt x="0" y="71"/>
                    </a:cubicBezTo>
                    <a:cubicBezTo>
                      <a:pt x="0" y="63"/>
                      <a:pt x="0" y="63"/>
                      <a:pt x="0" y="63"/>
                    </a:cubicBezTo>
                    <a:cubicBezTo>
                      <a:pt x="4" y="64"/>
                      <a:pt x="12" y="64"/>
                      <a:pt x="15" y="64"/>
                    </a:cubicBezTo>
                    <a:close/>
                    <a:moveTo>
                      <a:pt x="66" y="66"/>
                    </a:moveTo>
                    <a:cubicBezTo>
                      <a:pt x="63" y="66"/>
                      <a:pt x="63" y="66"/>
                      <a:pt x="63" y="66"/>
                    </a:cubicBezTo>
                    <a:cubicBezTo>
                      <a:pt x="61" y="66"/>
                      <a:pt x="58" y="67"/>
                      <a:pt x="53" y="67"/>
                    </a:cubicBezTo>
                    <a:cubicBezTo>
                      <a:pt x="53" y="67"/>
                      <a:pt x="53" y="67"/>
                      <a:pt x="53" y="66"/>
                    </a:cubicBezTo>
                    <a:cubicBezTo>
                      <a:pt x="54" y="63"/>
                      <a:pt x="54" y="60"/>
                      <a:pt x="54" y="57"/>
                    </a:cubicBezTo>
                    <a:cubicBezTo>
                      <a:pt x="54" y="38"/>
                      <a:pt x="54" y="38"/>
                      <a:pt x="54" y="38"/>
                    </a:cubicBezTo>
                    <a:cubicBezTo>
                      <a:pt x="55" y="34"/>
                      <a:pt x="54" y="31"/>
                      <a:pt x="53" y="28"/>
                    </a:cubicBezTo>
                    <a:cubicBezTo>
                      <a:pt x="57" y="28"/>
                      <a:pt x="60" y="28"/>
                      <a:pt x="63" y="28"/>
                    </a:cubicBezTo>
                    <a:cubicBezTo>
                      <a:pt x="82" y="28"/>
                      <a:pt x="82" y="28"/>
                      <a:pt x="82" y="28"/>
                    </a:cubicBezTo>
                    <a:cubicBezTo>
                      <a:pt x="82" y="28"/>
                      <a:pt x="83" y="27"/>
                      <a:pt x="83" y="27"/>
                    </a:cubicBezTo>
                    <a:cubicBezTo>
                      <a:pt x="90" y="14"/>
                      <a:pt x="94" y="5"/>
                      <a:pt x="94" y="0"/>
                    </a:cubicBezTo>
                    <a:cubicBezTo>
                      <a:pt x="103" y="3"/>
                      <a:pt x="103" y="3"/>
                      <a:pt x="103" y="3"/>
                    </a:cubicBezTo>
                    <a:cubicBezTo>
                      <a:pt x="104" y="4"/>
                      <a:pt x="105" y="4"/>
                      <a:pt x="105" y="5"/>
                    </a:cubicBezTo>
                    <a:cubicBezTo>
                      <a:pt x="105" y="5"/>
                      <a:pt x="104" y="5"/>
                      <a:pt x="103" y="6"/>
                    </a:cubicBezTo>
                    <a:cubicBezTo>
                      <a:pt x="100" y="7"/>
                      <a:pt x="99" y="8"/>
                      <a:pt x="98" y="10"/>
                    </a:cubicBezTo>
                    <a:cubicBezTo>
                      <a:pt x="95" y="16"/>
                      <a:pt x="92" y="22"/>
                      <a:pt x="89" y="28"/>
                    </a:cubicBezTo>
                    <a:cubicBezTo>
                      <a:pt x="95" y="28"/>
                      <a:pt x="95" y="28"/>
                      <a:pt x="95" y="28"/>
                    </a:cubicBezTo>
                    <a:cubicBezTo>
                      <a:pt x="97" y="28"/>
                      <a:pt x="101" y="28"/>
                      <a:pt x="105" y="28"/>
                    </a:cubicBezTo>
                    <a:cubicBezTo>
                      <a:pt x="104" y="31"/>
                      <a:pt x="104" y="35"/>
                      <a:pt x="104" y="37"/>
                    </a:cubicBezTo>
                    <a:cubicBezTo>
                      <a:pt x="104" y="57"/>
                      <a:pt x="104" y="57"/>
                      <a:pt x="104" y="57"/>
                    </a:cubicBezTo>
                    <a:cubicBezTo>
                      <a:pt x="104" y="60"/>
                      <a:pt x="104" y="63"/>
                      <a:pt x="105" y="67"/>
                    </a:cubicBezTo>
                    <a:cubicBezTo>
                      <a:pt x="104" y="67"/>
                      <a:pt x="104" y="67"/>
                      <a:pt x="103" y="67"/>
                    </a:cubicBezTo>
                    <a:cubicBezTo>
                      <a:pt x="100" y="67"/>
                      <a:pt x="97" y="66"/>
                      <a:pt x="95" y="66"/>
                    </a:cubicBezTo>
                    <a:cubicBezTo>
                      <a:pt x="92" y="66"/>
                      <a:pt x="92" y="66"/>
                      <a:pt x="92" y="66"/>
                    </a:cubicBezTo>
                    <a:cubicBezTo>
                      <a:pt x="92" y="100"/>
                      <a:pt x="92" y="102"/>
                      <a:pt x="92" y="102"/>
                    </a:cubicBezTo>
                    <a:cubicBezTo>
                      <a:pt x="92" y="107"/>
                      <a:pt x="92" y="108"/>
                      <a:pt x="96" y="108"/>
                    </a:cubicBezTo>
                    <a:cubicBezTo>
                      <a:pt x="100" y="108"/>
                      <a:pt x="100" y="108"/>
                      <a:pt x="100" y="108"/>
                    </a:cubicBezTo>
                    <a:cubicBezTo>
                      <a:pt x="106" y="108"/>
                      <a:pt x="109" y="104"/>
                      <a:pt x="108" y="95"/>
                    </a:cubicBezTo>
                    <a:cubicBezTo>
                      <a:pt x="111" y="98"/>
                      <a:pt x="113" y="99"/>
                      <a:pt x="117" y="99"/>
                    </a:cubicBezTo>
                    <a:cubicBezTo>
                      <a:pt x="116" y="110"/>
                      <a:pt x="111" y="115"/>
                      <a:pt x="101" y="114"/>
                    </a:cubicBezTo>
                    <a:cubicBezTo>
                      <a:pt x="94" y="114"/>
                      <a:pt x="94" y="114"/>
                      <a:pt x="94" y="114"/>
                    </a:cubicBezTo>
                    <a:cubicBezTo>
                      <a:pt x="87" y="115"/>
                      <a:pt x="84" y="112"/>
                      <a:pt x="84" y="105"/>
                    </a:cubicBezTo>
                    <a:cubicBezTo>
                      <a:pt x="84" y="69"/>
                      <a:pt x="84" y="66"/>
                      <a:pt x="84" y="66"/>
                    </a:cubicBezTo>
                    <a:cubicBezTo>
                      <a:pt x="72" y="66"/>
                      <a:pt x="72" y="66"/>
                      <a:pt x="72" y="66"/>
                    </a:cubicBezTo>
                    <a:cubicBezTo>
                      <a:pt x="73" y="80"/>
                      <a:pt x="71" y="89"/>
                      <a:pt x="67" y="96"/>
                    </a:cubicBezTo>
                    <a:cubicBezTo>
                      <a:pt x="63" y="102"/>
                      <a:pt x="55" y="108"/>
                      <a:pt x="42" y="114"/>
                    </a:cubicBezTo>
                    <a:cubicBezTo>
                      <a:pt x="40" y="111"/>
                      <a:pt x="38" y="108"/>
                      <a:pt x="35" y="108"/>
                    </a:cubicBezTo>
                    <a:cubicBezTo>
                      <a:pt x="48" y="103"/>
                      <a:pt x="56" y="99"/>
                      <a:pt x="59" y="94"/>
                    </a:cubicBezTo>
                    <a:cubicBezTo>
                      <a:pt x="63" y="89"/>
                      <a:pt x="65" y="80"/>
                      <a:pt x="66" y="66"/>
                    </a:cubicBezTo>
                    <a:close/>
                    <a:moveTo>
                      <a:pt x="60" y="0"/>
                    </a:moveTo>
                    <a:cubicBezTo>
                      <a:pt x="66" y="6"/>
                      <a:pt x="70" y="13"/>
                      <a:pt x="74" y="19"/>
                    </a:cubicBezTo>
                    <a:cubicBezTo>
                      <a:pt x="67" y="23"/>
                      <a:pt x="67" y="23"/>
                      <a:pt x="67" y="23"/>
                    </a:cubicBezTo>
                    <a:cubicBezTo>
                      <a:pt x="63" y="15"/>
                      <a:pt x="58" y="9"/>
                      <a:pt x="54" y="5"/>
                    </a:cubicBezTo>
                    <a:cubicBezTo>
                      <a:pt x="60" y="0"/>
                      <a:pt x="60" y="0"/>
                      <a:pt x="60" y="0"/>
                    </a:cubicBezTo>
                    <a:close/>
                    <a:moveTo>
                      <a:pt x="61" y="35"/>
                    </a:moveTo>
                    <a:cubicBezTo>
                      <a:pt x="61" y="60"/>
                      <a:pt x="61" y="60"/>
                      <a:pt x="61" y="60"/>
                    </a:cubicBezTo>
                    <a:cubicBezTo>
                      <a:pt x="97" y="60"/>
                      <a:pt x="97" y="60"/>
                      <a:pt x="97" y="60"/>
                    </a:cubicBezTo>
                    <a:cubicBezTo>
                      <a:pt x="97" y="35"/>
                      <a:pt x="97" y="35"/>
                      <a:pt x="97" y="35"/>
                    </a:cubicBezTo>
                    <a:cubicBezTo>
                      <a:pt x="61" y="35"/>
                      <a:pt x="61" y="35"/>
                      <a:pt x="61" y="3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7" name="Freeform 250"/>
              <p:cNvSpPr>
                <a:spLocks noEditPoints="1"/>
              </p:cNvSpPr>
              <p:nvPr/>
            </p:nvSpPr>
            <p:spPr bwMode="auto">
              <a:xfrm>
                <a:off x="7231063" y="-892175"/>
                <a:ext cx="196850" cy="207963"/>
              </a:xfrm>
              <a:custGeom>
                <a:avLst/>
                <a:gdLst>
                  <a:gd name="T0" fmla="*/ 40 w 108"/>
                  <a:gd name="T1" fmla="*/ 52 h 114"/>
                  <a:gd name="T2" fmla="*/ 14 w 108"/>
                  <a:gd name="T3" fmla="*/ 23 h 114"/>
                  <a:gd name="T4" fmla="*/ 6 w 108"/>
                  <a:gd name="T5" fmla="*/ 17 h 114"/>
                  <a:gd name="T6" fmla="*/ 36 w 108"/>
                  <a:gd name="T7" fmla="*/ 18 h 114"/>
                  <a:gd name="T8" fmla="*/ 29 w 108"/>
                  <a:gd name="T9" fmla="*/ 1 h 114"/>
                  <a:gd name="T10" fmla="*/ 37 w 108"/>
                  <a:gd name="T11" fmla="*/ 18 h 114"/>
                  <a:gd name="T12" fmla="*/ 73 w 108"/>
                  <a:gd name="T13" fmla="*/ 0 h 114"/>
                  <a:gd name="T14" fmla="*/ 83 w 108"/>
                  <a:gd name="T15" fmla="*/ 6 h 114"/>
                  <a:gd name="T16" fmla="*/ 77 w 108"/>
                  <a:gd name="T17" fmla="*/ 9 h 114"/>
                  <a:gd name="T18" fmla="*/ 71 w 108"/>
                  <a:gd name="T19" fmla="*/ 18 h 114"/>
                  <a:gd name="T20" fmla="*/ 101 w 108"/>
                  <a:gd name="T21" fmla="*/ 17 h 114"/>
                  <a:gd name="T22" fmla="*/ 94 w 108"/>
                  <a:gd name="T23" fmla="*/ 23 h 114"/>
                  <a:gd name="T24" fmla="*/ 68 w 108"/>
                  <a:gd name="T25" fmla="*/ 52 h 114"/>
                  <a:gd name="T26" fmla="*/ 108 w 108"/>
                  <a:gd name="T27" fmla="*/ 51 h 114"/>
                  <a:gd name="T28" fmla="*/ 101 w 108"/>
                  <a:gd name="T29" fmla="*/ 58 h 114"/>
                  <a:gd name="T30" fmla="*/ 0 w 108"/>
                  <a:gd name="T31" fmla="*/ 58 h 114"/>
                  <a:gd name="T32" fmla="*/ 7 w 108"/>
                  <a:gd name="T33" fmla="*/ 52 h 114"/>
                  <a:gd name="T34" fmla="*/ 19 w 108"/>
                  <a:gd name="T35" fmla="*/ 27 h 114"/>
                  <a:gd name="T36" fmla="*/ 32 w 108"/>
                  <a:gd name="T37" fmla="*/ 43 h 114"/>
                  <a:gd name="T38" fmla="*/ 14 w 108"/>
                  <a:gd name="T39" fmla="*/ 32 h 114"/>
                  <a:gd name="T40" fmla="*/ 20 w 108"/>
                  <a:gd name="T41" fmla="*/ 114 h 114"/>
                  <a:gd name="T42" fmla="*/ 21 w 108"/>
                  <a:gd name="T43" fmla="*/ 104 h 114"/>
                  <a:gd name="T44" fmla="*/ 20 w 108"/>
                  <a:gd name="T45" fmla="*/ 70 h 114"/>
                  <a:gd name="T46" fmla="*/ 29 w 108"/>
                  <a:gd name="T47" fmla="*/ 67 h 114"/>
                  <a:gd name="T48" fmla="*/ 89 w 108"/>
                  <a:gd name="T49" fmla="*/ 67 h 114"/>
                  <a:gd name="T50" fmla="*/ 88 w 108"/>
                  <a:gd name="T51" fmla="*/ 104 h 114"/>
                  <a:gd name="T52" fmla="*/ 80 w 108"/>
                  <a:gd name="T53" fmla="*/ 114 h 114"/>
                  <a:gd name="T54" fmla="*/ 27 w 108"/>
                  <a:gd name="T55" fmla="*/ 106 h 114"/>
                  <a:gd name="T56" fmla="*/ 28 w 108"/>
                  <a:gd name="T57" fmla="*/ 114 h 114"/>
                  <a:gd name="T58" fmla="*/ 28 w 108"/>
                  <a:gd name="T59" fmla="*/ 84 h 114"/>
                  <a:gd name="T60" fmla="*/ 81 w 108"/>
                  <a:gd name="T61" fmla="*/ 73 h 114"/>
                  <a:gd name="T62" fmla="*/ 28 w 108"/>
                  <a:gd name="T63" fmla="*/ 90 h 114"/>
                  <a:gd name="T64" fmla="*/ 81 w 108"/>
                  <a:gd name="T65" fmla="*/ 101 h 114"/>
                  <a:gd name="T66" fmla="*/ 28 w 108"/>
                  <a:gd name="T67" fmla="*/ 90 h 114"/>
                  <a:gd name="T68" fmla="*/ 47 w 108"/>
                  <a:gd name="T69" fmla="*/ 52 h 114"/>
                  <a:gd name="T70" fmla="*/ 62 w 108"/>
                  <a:gd name="T71" fmla="*/ 23 h 114"/>
                  <a:gd name="T72" fmla="*/ 75 w 108"/>
                  <a:gd name="T73" fmla="*/ 45 h 114"/>
                  <a:gd name="T74" fmla="*/ 95 w 108"/>
                  <a:gd name="T75" fmla="*/ 31 h 114"/>
                  <a:gd name="T76" fmla="*/ 94 w 108"/>
                  <a:gd name="T77" fmla="*/ 33 h 114"/>
                  <a:gd name="T78" fmla="*/ 81 w 108"/>
                  <a:gd name="T79" fmla="*/ 4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8" h="114">
                    <a:moveTo>
                      <a:pt x="7" y="52"/>
                    </a:moveTo>
                    <a:cubicBezTo>
                      <a:pt x="40" y="52"/>
                      <a:pt x="40" y="52"/>
                      <a:pt x="40" y="52"/>
                    </a:cubicBezTo>
                    <a:cubicBezTo>
                      <a:pt x="40" y="23"/>
                      <a:pt x="40" y="23"/>
                      <a:pt x="40" y="23"/>
                    </a:cubicBezTo>
                    <a:cubicBezTo>
                      <a:pt x="14" y="23"/>
                      <a:pt x="14" y="23"/>
                      <a:pt x="14" y="23"/>
                    </a:cubicBezTo>
                    <a:cubicBezTo>
                      <a:pt x="12" y="23"/>
                      <a:pt x="9" y="24"/>
                      <a:pt x="6" y="24"/>
                    </a:cubicBezTo>
                    <a:cubicBezTo>
                      <a:pt x="6" y="17"/>
                      <a:pt x="6" y="17"/>
                      <a:pt x="6" y="17"/>
                    </a:cubicBezTo>
                    <a:cubicBezTo>
                      <a:pt x="8" y="17"/>
                      <a:pt x="11" y="18"/>
                      <a:pt x="14" y="18"/>
                    </a:cubicBezTo>
                    <a:cubicBezTo>
                      <a:pt x="36" y="18"/>
                      <a:pt x="36" y="18"/>
                      <a:pt x="36" y="18"/>
                    </a:cubicBezTo>
                    <a:cubicBezTo>
                      <a:pt x="31" y="12"/>
                      <a:pt x="27" y="9"/>
                      <a:pt x="24" y="6"/>
                    </a:cubicBezTo>
                    <a:cubicBezTo>
                      <a:pt x="29" y="1"/>
                      <a:pt x="29" y="1"/>
                      <a:pt x="29" y="1"/>
                    </a:cubicBezTo>
                    <a:cubicBezTo>
                      <a:pt x="33" y="4"/>
                      <a:pt x="37" y="8"/>
                      <a:pt x="42" y="13"/>
                    </a:cubicBezTo>
                    <a:cubicBezTo>
                      <a:pt x="37" y="18"/>
                      <a:pt x="37" y="18"/>
                      <a:pt x="37" y="18"/>
                    </a:cubicBezTo>
                    <a:cubicBezTo>
                      <a:pt x="63" y="18"/>
                      <a:pt x="63" y="18"/>
                      <a:pt x="63" y="18"/>
                    </a:cubicBezTo>
                    <a:cubicBezTo>
                      <a:pt x="68" y="10"/>
                      <a:pt x="71" y="4"/>
                      <a:pt x="73" y="0"/>
                    </a:cubicBezTo>
                    <a:cubicBezTo>
                      <a:pt x="82" y="5"/>
                      <a:pt x="82" y="5"/>
                      <a:pt x="82" y="5"/>
                    </a:cubicBezTo>
                    <a:cubicBezTo>
                      <a:pt x="83" y="5"/>
                      <a:pt x="83" y="6"/>
                      <a:pt x="83" y="6"/>
                    </a:cubicBezTo>
                    <a:cubicBezTo>
                      <a:pt x="83" y="6"/>
                      <a:pt x="82" y="7"/>
                      <a:pt x="81" y="7"/>
                    </a:cubicBezTo>
                    <a:cubicBezTo>
                      <a:pt x="79" y="8"/>
                      <a:pt x="77" y="8"/>
                      <a:pt x="77" y="9"/>
                    </a:cubicBezTo>
                    <a:cubicBezTo>
                      <a:pt x="76" y="10"/>
                      <a:pt x="75" y="11"/>
                      <a:pt x="74" y="13"/>
                    </a:cubicBezTo>
                    <a:cubicBezTo>
                      <a:pt x="73" y="15"/>
                      <a:pt x="72" y="17"/>
                      <a:pt x="71" y="18"/>
                    </a:cubicBezTo>
                    <a:cubicBezTo>
                      <a:pt x="94" y="18"/>
                      <a:pt x="94" y="18"/>
                      <a:pt x="94" y="18"/>
                    </a:cubicBezTo>
                    <a:cubicBezTo>
                      <a:pt x="97" y="18"/>
                      <a:pt x="99" y="17"/>
                      <a:pt x="101" y="17"/>
                    </a:cubicBezTo>
                    <a:cubicBezTo>
                      <a:pt x="101" y="24"/>
                      <a:pt x="101" y="24"/>
                      <a:pt x="101" y="24"/>
                    </a:cubicBezTo>
                    <a:cubicBezTo>
                      <a:pt x="99" y="24"/>
                      <a:pt x="97" y="23"/>
                      <a:pt x="94" y="23"/>
                    </a:cubicBezTo>
                    <a:cubicBezTo>
                      <a:pt x="68" y="23"/>
                      <a:pt x="68" y="23"/>
                      <a:pt x="68" y="23"/>
                    </a:cubicBezTo>
                    <a:cubicBezTo>
                      <a:pt x="68" y="52"/>
                      <a:pt x="68" y="52"/>
                      <a:pt x="68" y="52"/>
                    </a:cubicBezTo>
                    <a:cubicBezTo>
                      <a:pt x="101" y="52"/>
                      <a:pt x="101" y="52"/>
                      <a:pt x="101" y="52"/>
                    </a:cubicBezTo>
                    <a:cubicBezTo>
                      <a:pt x="103" y="52"/>
                      <a:pt x="105" y="52"/>
                      <a:pt x="108" y="51"/>
                    </a:cubicBezTo>
                    <a:cubicBezTo>
                      <a:pt x="108" y="58"/>
                      <a:pt x="108" y="58"/>
                      <a:pt x="108" y="58"/>
                    </a:cubicBezTo>
                    <a:cubicBezTo>
                      <a:pt x="106" y="58"/>
                      <a:pt x="104" y="58"/>
                      <a:pt x="101" y="58"/>
                    </a:cubicBezTo>
                    <a:cubicBezTo>
                      <a:pt x="7" y="58"/>
                      <a:pt x="7" y="58"/>
                      <a:pt x="7" y="58"/>
                    </a:cubicBezTo>
                    <a:cubicBezTo>
                      <a:pt x="5" y="58"/>
                      <a:pt x="2" y="58"/>
                      <a:pt x="0" y="58"/>
                    </a:cubicBezTo>
                    <a:cubicBezTo>
                      <a:pt x="0" y="51"/>
                      <a:pt x="0" y="51"/>
                      <a:pt x="0" y="51"/>
                    </a:cubicBezTo>
                    <a:cubicBezTo>
                      <a:pt x="2" y="52"/>
                      <a:pt x="4" y="52"/>
                      <a:pt x="7" y="52"/>
                    </a:cubicBezTo>
                    <a:close/>
                    <a:moveTo>
                      <a:pt x="14" y="32"/>
                    </a:moveTo>
                    <a:cubicBezTo>
                      <a:pt x="19" y="27"/>
                      <a:pt x="19" y="27"/>
                      <a:pt x="19" y="27"/>
                    </a:cubicBezTo>
                    <a:cubicBezTo>
                      <a:pt x="20" y="27"/>
                      <a:pt x="20" y="28"/>
                      <a:pt x="20" y="29"/>
                    </a:cubicBezTo>
                    <a:cubicBezTo>
                      <a:pt x="25" y="34"/>
                      <a:pt x="29" y="39"/>
                      <a:pt x="32" y="43"/>
                    </a:cubicBezTo>
                    <a:cubicBezTo>
                      <a:pt x="26" y="47"/>
                      <a:pt x="26" y="47"/>
                      <a:pt x="26" y="47"/>
                    </a:cubicBezTo>
                    <a:cubicBezTo>
                      <a:pt x="22" y="42"/>
                      <a:pt x="18" y="37"/>
                      <a:pt x="14" y="32"/>
                    </a:cubicBezTo>
                    <a:close/>
                    <a:moveTo>
                      <a:pt x="28" y="114"/>
                    </a:moveTo>
                    <a:cubicBezTo>
                      <a:pt x="20" y="114"/>
                      <a:pt x="20" y="114"/>
                      <a:pt x="20" y="114"/>
                    </a:cubicBezTo>
                    <a:cubicBezTo>
                      <a:pt x="20" y="114"/>
                      <a:pt x="20" y="113"/>
                      <a:pt x="20" y="112"/>
                    </a:cubicBezTo>
                    <a:cubicBezTo>
                      <a:pt x="21" y="110"/>
                      <a:pt x="21" y="106"/>
                      <a:pt x="21" y="104"/>
                    </a:cubicBezTo>
                    <a:cubicBezTo>
                      <a:pt x="21" y="75"/>
                      <a:pt x="21" y="75"/>
                      <a:pt x="21" y="75"/>
                    </a:cubicBezTo>
                    <a:cubicBezTo>
                      <a:pt x="21" y="74"/>
                      <a:pt x="21" y="72"/>
                      <a:pt x="20" y="70"/>
                    </a:cubicBezTo>
                    <a:cubicBezTo>
                      <a:pt x="20" y="69"/>
                      <a:pt x="20" y="68"/>
                      <a:pt x="20" y="67"/>
                    </a:cubicBezTo>
                    <a:cubicBezTo>
                      <a:pt x="22" y="67"/>
                      <a:pt x="25" y="67"/>
                      <a:pt x="29" y="67"/>
                    </a:cubicBezTo>
                    <a:cubicBezTo>
                      <a:pt x="80" y="67"/>
                      <a:pt x="80" y="67"/>
                      <a:pt x="80" y="67"/>
                    </a:cubicBezTo>
                    <a:cubicBezTo>
                      <a:pt x="83" y="67"/>
                      <a:pt x="86" y="67"/>
                      <a:pt x="89" y="67"/>
                    </a:cubicBezTo>
                    <a:cubicBezTo>
                      <a:pt x="88" y="69"/>
                      <a:pt x="88" y="72"/>
                      <a:pt x="88" y="75"/>
                    </a:cubicBezTo>
                    <a:cubicBezTo>
                      <a:pt x="88" y="104"/>
                      <a:pt x="88" y="104"/>
                      <a:pt x="88" y="104"/>
                    </a:cubicBezTo>
                    <a:cubicBezTo>
                      <a:pt x="88" y="107"/>
                      <a:pt x="88" y="112"/>
                      <a:pt x="89" y="114"/>
                    </a:cubicBezTo>
                    <a:cubicBezTo>
                      <a:pt x="80" y="114"/>
                      <a:pt x="80" y="114"/>
                      <a:pt x="80" y="114"/>
                    </a:cubicBezTo>
                    <a:cubicBezTo>
                      <a:pt x="81" y="112"/>
                      <a:pt x="81" y="108"/>
                      <a:pt x="81" y="106"/>
                    </a:cubicBezTo>
                    <a:cubicBezTo>
                      <a:pt x="27" y="106"/>
                      <a:pt x="27" y="106"/>
                      <a:pt x="27" y="106"/>
                    </a:cubicBezTo>
                    <a:cubicBezTo>
                      <a:pt x="27" y="107"/>
                      <a:pt x="27" y="110"/>
                      <a:pt x="28" y="112"/>
                    </a:cubicBezTo>
                    <a:cubicBezTo>
                      <a:pt x="28" y="113"/>
                      <a:pt x="28" y="114"/>
                      <a:pt x="28" y="114"/>
                    </a:cubicBezTo>
                    <a:close/>
                    <a:moveTo>
                      <a:pt x="28" y="73"/>
                    </a:moveTo>
                    <a:cubicBezTo>
                      <a:pt x="28" y="84"/>
                      <a:pt x="28" y="84"/>
                      <a:pt x="28" y="84"/>
                    </a:cubicBezTo>
                    <a:cubicBezTo>
                      <a:pt x="81" y="84"/>
                      <a:pt x="81" y="84"/>
                      <a:pt x="81" y="84"/>
                    </a:cubicBezTo>
                    <a:cubicBezTo>
                      <a:pt x="81" y="73"/>
                      <a:pt x="81" y="73"/>
                      <a:pt x="81" y="73"/>
                    </a:cubicBezTo>
                    <a:cubicBezTo>
                      <a:pt x="28" y="73"/>
                      <a:pt x="28" y="73"/>
                      <a:pt x="28" y="73"/>
                    </a:cubicBezTo>
                    <a:close/>
                    <a:moveTo>
                      <a:pt x="28" y="90"/>
                    </a:moveTo>
                    <a:cubicBezTo>
                      <a:pt x="28" y="101"/>
                      <a:pt x="28" y="101"/>
                      <a:pt x="28" y="101"/>
                    </a:cubicBezTo>
                    <a:cubicBezTo>
                      <a:pt x="81" y="101"/>
                      <a:pt x="81" y="101"/>
                      <a:pt x="81" y="101"/>
                    </a:cubicBezTo>
                    <a:cubicBezTo>
                      <a:pt x="81" y="90"/>
                      <a:pt x="81" y="90"/>
                      <a:pt x="81" y="90"/>
                    </a:cubicBezTo>
                    <a:cubicBezTo>
                      <a:pt x="28" y="90"/>
                      <a:pt x="28" y="90"/>
                      <a:pt x="28" y="90"/>
                    </a:cubicBezTo>
                    <a:close/>
                    <a:moveTo>
                      <a:pt x="47" y="23"/>
                    </a:moveTo>
                    <a:cubicBezTo>
                      <a:pt x="47" y="52"/>
                      <a:pt x="47" y="52"/>
                      <a:pt x="47" y="52"/>
                    </a:cubicBezTo>
                    <a:cubicBezTo>
                      <a:pt x="62" y="52"/>
                      <a:pt x="62" y="52"/>
                      <a:pt x="62" y="52"/>
                    </a:cubicBezTo>
                    <a:cubicBezTo>
                      <a:pt x="62" y="23"/>
                      <a:pt x="62" y="23"/>
                      <a:pt x="62" y="23"/>
                    </a:cubicBezTo>
                    <a:cubicBezTo>
                      <a:pt x="47" y="23"/>
                      <a:pt x="47" y="23"/>
                      <a:pt x="47" y="23"/>
                    </a:cubicBezTo>
                    <a:close/>
                    <a:moveTo>
                      <a:pt x="75" y="45"/>
                    </a:moveTo>
                    <a:cubicBezTo>
                      <a:pt x="82" y="37"/>
                      <a:pt x="86" y="31"/>
                      <a:pt x="88" y="26"/>
                    </a:cubicBezTo>
                    <a:cubicBezTo>
                      <a:pt x="95" y="31"/>
                      <a:pt x="95" y="31"/>
                      <a:pt x="95" y="31"/>
                    </a:cubicBezTo>
                    <a:cubicBezTo>
                      <a:pt x="96" y="32"/>
                      <a:pt x="96" y="32"/>
                      <a:pt x="96" y="32"/>
                    </a:cubicBezTo>
                    <a:cubicBezTo>
                      <a:pt x="94" y="33"/>
                      <a:pt x="94" y="33"/>
                      <a:pt x="94" y="33"/>
                    </a:cubicBezTo>
                    <a:cubicBezTo>
                      <a:pt x="93" y="34"/>
                      <a:pt x="92" y="35"/>
                      <a:pt x="91" y="36"/>
                    </a:cubicBezTo>
                    <a:cubicBezTo>
                      <a:pt x="88" y="40"/>
                      <a:pt x="85" y="44"/>
                      <a:pt x="81" y="49"/>
                    </a:cubicBezTo>
                    <a:cubicBezTo>
                      <a:pt x="75" y="45"/>
                      <a:pt x="75" y="45"/>
                      <a:pt x="75"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8" name="Freeform 251"/>
              <p:cNvSpPr>
                <a:spLocks noEditPoints="1"/>
              </p:cNvSpPr>
              <p:nvPr/>
            </p:nvSpPr>
            <p:spPr bwMode="auto">
              <a:xfrm>
                <a:off x="7459663" y="-869950"/>
                <a:ext cx="111125" cy="161925"/>
              </a:xfrm>
              <a:custGeom>
                <a:avLst/>
                <a:gdLst>
                  <a:gd name="T0" fmla="*/ 8 w 61"/>
                  <a:gd name="T1" fmla="*/ 89 h 89"/>
                  <a:gd name="T2" fmla="*/ 0 w 61"/>
                  <a:gd name="T3" fmla="*/ 89 h 89"/>
                  <a:gd name="T4" fmla="*/ 0 w 61"/>
                  <a:gd name="T5" fmla="*/ 0 h 89"/>
                  <a:gd name="T6" fmla="*/ 32 w 61"/>
                  <a:gd name="T7" fmla="*/ 0 h 89"/>
                  <a:gd name="T8" fmla="*/ 61 w 61"/>
                  <a:gd name="T9" fmla="*/ 25 h 89"/>
                  <a:gd name="T10" fmla="*/ 27 w 61"/>
                  <a:gd name="T11" fmla="*/ 50 h 89"/>
                  <a:gd name="T12" fmla="*/ 8 w 61"/>
                  <a:gd name="T13" fmla="*/ 50 h 89"/>
                  <a:gd name="T14" fmla="*/ 8 w 61"/>
                  <a:gd name="T15" fmla="*/ 89 h 89"/>
                  <a:gd name="T16" fmla="*/ 8 w 61"/>
                  <a:gd name="T17" fmla="*/ 42 h 89"/>
                  <a:gd name="T18" fmla="*/ 27 w 61"/>
                  <a:gd name="T19" fmla="*/ 42 h 89"/>
                  <a:gd name="T20" fmla="*/ 53 w 61"/>
                  <a:gd name="T21" fmla="*/ 24 h 89"/>
                  <a:gd name="T22" fmla="*/ 29 w 61"/>
                  <a:gd name="T23" fmla="*/ 7 h 89"/>
                  <a:gd name="T24" fmla="*/ 8 w 61"/>
                  <a:gd name="T25" fmla="*/ 7 h 89"/>
                  <a:gd name="T26" fmla="*/ 8 w 61"/>
                  <a:gd name="T27" fmla="*/ 4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1" h="89">
                    <a:moveTo>
                      <a:pt x="8" y="89"/>
                    </a:moveTo>
                    <a:cubicBezTo>
                      <a:pt x="0" y="89"/>
                      <a:pt x="0" y="89"/>
                      <a:pt x="0" y="89"/>
                    </a:cubicBezTo>
                    <a:cubicBezTo>
                      <a:pt x="0" y="0"/>
                      <a:pt x="0" y="0"/>
                      <a:pt x="0" y="0"/>
                    </a:cubicBezTo>
                    <a:cubicBezTo>
                      <a:pt x="32" y="0"/>
                      <a:pt x="32" y="0"/>
                      <a:pt x="32" y="0"/>
                    </a:cubicBezTo>
                    <a:cubicBezTo>
                      <a:pt x="51" y="0"/>
                      <a:pt x="61" y="8"/>
                      <a:pt x="61" y="25"/>
                    </a:cubicBezTo>
                    <a:cubicBezTo>
                      <a:pt x="60" y="41"/>
                      <a:pt x="49" y="49"/>
                      <a:pt x="27" y="50"/>
                    </a:cubicBezTo>
                    <a:cubicBezTo>
                      <a:pt x="8" y="50"/>
                      <a:pt x="8" y="50"/>
                      <a:pt x="8" y="50"/>
                    </a:cubicBezTo>
                    <a:cubicBezTo>
                      <a:pt x="8" y="89"/>
                      <a:pt x="8" y="89"/>
                      <a:pt x="8" y="89"/>
                    </a:cubicBezTo>
                    <a:close/>
                    <a:moveTo>
                      <a:pt x="8" y="42"/>
                    </a:moveTo>
                    <a:cubicBezTo>
                      <a:pt x="27" y="42"/>
                      <a:pt x="27" y="42"/>
                      <a:pt x="27" y="42"/>
                    </a:cubicBezTo>
                    <a:cubicBezTo>
                      <a:pt x="45" y="43"/>
                      <a:pt x="53" y="37"/>
                      <a:pt x="53" y="24"/>
                    </a:cubicBezTo>
                    <a:cubicBezTo>
                      <a:pt x="53" y="13"/>
                      <a:pt x="45" y="7"/>
                      <a:pt x="29" y="7"/>
                    </a:cubicBezTo>
                    <a:cubicBezTo>
                      <a:pt x="8" y="7"/>
                      <a:pt x="8" y="7"/>
                      <a:pt x="8" y="7"/>
                    </a:cubicBezTo>
                    <a:cubicBezTo>
                      <a:pt x="8" y="42"/>
                      <a:pt x="8" y="42"/>
                      <a:pt x="8"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9" name="Freeform 252"/>
              <p:cNvSpPr>
                <a:spLocks noEditPoints="1"/>
              </p:cNvSpPr>
              <p:nvPr/>
            </p:nvSpPr>
            <p:spPr bwMode="auto">
              <a:xfrm>
                <a:off x="7596188" y="-869950"/>
                <a:ext cx="112712" cy="161925"/>
              </a:xfrm>
              <a:custGeom>
                <a:avLst/>
                <a:gdLst>
                  <a:gd name="T0" fmla="*/ 8 w 62"/>
                  <a:gd name="T1" fmla="*/ 89 h 89"/>
                  <a:gd name="T2" fmla="*/ 0 w 62"/>
                  <a:gd name="T3" fmla="*/ 89 h 89"/>
                  <a:gd name="T4" fmla="*/ 0 w 62"/>
                  <a:gd name="T5" fmla="*/ 0 h 89"/>
                  <a:gd name="T6" fmla="*/ 32 w 62"/>
                  <a:gd name="T7" fmla="*/ 0 h 89"/>
                  <a:gd name="T8" fmla="*/ 61 w 62"/>
                  <a:gd name="T9" fmla="*/ 25 h 89"/>
                  <a:gd name="T10" fmla="*/ 28 w 62"/>
                  <a:gd name="T11" fmla="*/ 50 h 89"/>
                  <a:gd name="T12" fmla="*/ 8 w 62"/>
                  <a:gd name="T13" fmla="*/ 50 h 89"/>
                  <a:gd name="T14" fmla="*/ 8 w 62"/>
                  <a:gd name="T15" fmla="*/ 89 h 89"/>
                  <a:gd name="T16" fmla="*/ 8 w 62"/>
                  <a:gd name="T17" fmla="*/ 42 h 89"/>
                  <a:gd name="T18" fmla="*/ 28 w 62"/>
                  <a:gd name="T19" fmla="*/ 42 h 89"/>
                  <a:gd name="T20" fmla="*/ 53 w 62"/>
                  <a:gd name="T21" fmla="*/ 24 h 89"/>
                  <a:gd name="T22" fmla="*/ 30 w 62"/>
                  <a:gd name="T23" fmla="*/ 7 h 89"/>
                  <a:gd name="T24" fmla="*/ 8 w 62"/>
                  <a:gd name="T25" fmla="*/ 7 h 89"/>
                  <a:gd name="T26" fmla="*/ 8 w 62"/>
                  <a:gd name="T27" fmla="*/ 4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2" h="89">
                    <a:moveTo>
                      <a:pt x="8" y="89"/>
                    </a:moveTo>
                    <a:cubicBezTo>
                      <a:pt x="0" y="89"/>
                      <a:pt x="0" y="89"/>
                      <a:pt x="0" y="89"/>
                    </a:cubicBezTo>
                    <a:cubicBezTo>
                      <a:pt x="0" y="0"/>
                      <a:pt x="0" y="0"/>
                      <a:pt x="0" y="0"/>
                    </a:cubicBezTo>
                    <a:cubicBezTo>
                      <a:pt x="32" y="0"/>
                      <a:pt x="32" y="0"/>
                      <a:pt x="32" y="0"/>
                    </a:cubicBezTo>
                    <a:cubicBezTo>
                      <a:pt x="52" y="0"/>
                      <a:pt x="62" y="8"/>
                      <a:pt x="61" y="25"/>
                    </a:cubicBezTo>
                    <a:cubicBezTo>
                      <a:pt x="61" y="41"/>
                      <a:pt x="50" y="49"/>
                      <a:pt x="28" y="50"/>
                    </a:cubicBezTo>
                    <a:cubicBezTo>
                      <a:pt x="8" y="50"/>
                      <a:pt x="8" y="50"/>
                      <a:pt x="8" y="50"/>
                    </a:cubicBezTo>
                    <a:cubicBezTo>
                      <a:pt x="8" y="89"/>
                      <a:pt x="8" y="89"/>
                      <a:pt x="8" y="89"/>
                    </a:cubicBezTo>
                    <a:close/>
                    <a:moveTo>
                      <a:pt x="8" y="42"/>
                    </a:moveTo>
                    <a:cubicBezTo>
                      <a:pt x="28" y="42"/>
                      <a:pt x="28" y="42"/>
                      <a:pt x="28" y="42"/>
                    </a:cubicBezTo>
                    <a:cubicBezTo>
                      <a:pt x="45" y="43"/>
                      <a:pt x="54" y="37"/>
                      <a:pt x="53" y="24"/>
                    </a:cubicBezTo>
                    <a:cubicBezTo>
                      <a:pt x="53" y="13"/>
                      <a:pt x="45" y="7"/>
                      <a:pt x="30" y="7"/>
                    </a:cubicBezTo>
                    <a:cubicBezTo>
                      <a:pt x="8" y="7"/>
                      <a:pt x="8" y="7"/>
                      <a:pt x="8" y="7"/>
                    </a:cubicBezTo>
                    <a:cubicBezTo>
                      <a:pt x="8" y="42"/>
                      <a:pt x="8" y="42"/>
                      <a:pt x="8"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0" name="Freeform 253"/>
              <p:cNvSpPr/>
              <p:nvPr/>
            </p:nvSpPr>
            <p:spPr bwMode="auto">
              <a:xfrm>
                <a:off x="7720013" y="-869950"/>
                <a:ext cx="117475" cy="161925"/>
              </a:xfrm>
              <a:custGeom>
                <a:avLst/>
                <a:gdLst>
                  <a:gd name="T0" fmla="*/ 0 w 74"/>
                  <a:gd name="T1" fmla="*/ 8 h 102"/>
                  <a:gd name="T2" fmla="*/ 0 w 74"/>
                  <a:gd name="T3" fmla="*/ 0 h 102"/>
                  <a:gd name="T4" fmla="*/ 74 w 74"/>
                  <a:gd name="T5" fmla="*/ 0 h 102"/>
                  <a:gd name="T6" fmla="*/ 74 w 74"/>
                  <a:gd name="T7" fmla="*/ 8 h 102"/>
                  <a:gd name="T8" fmla="*/ 42 w 74"/>
                  <a:gd name="T9" fmla="*/ 8 h 102"/>
                  <a:gd name="T10" fmla="*/ 42 w 74"/>
                  <a:gd name="T11" fmla="*/ 102 h 102"/>
                  <a:gd name="T12" fmla="*/ 32 w 74"/>
                  <a:gd name="T13" fmla="*/ 102 h 102"/>
                  <a:gd name="T14" fmla="*/ 32 w 74"/>
                  <a:gd name="T15" fmla="*/ 8 h 102"/>
                  <a:gd name="T16" fmla="*/ 0 w 74"/>
                  <a:gd name="T17" fmla="*/ 8 h 102"/>
                  <a:gd name="T18" fmla="*/ 0 w 74"/>
                  <a:gd name="T19" fmla="*/ 8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4" h="102">
                    <a:moveTo>
                      <a:pt x="0" y="8"/>
                    </a:moveTo>
                    <a:lnTo>
                      <a:pt x="0" y="0"/>
                    </a:lnTo>
                    <a:lnTo>
                      <a:pt x="74" y="0"/>
                    </a:lnTo>
                    <a:lnTo>
                      <a:pt x="74" y="8"/>
                    </a:lnTo>
                    <a:lnTo>
                      <a:pt x="42" y="8"/>
                    </a:lnTo>
                    <a:lnTo>
                      <a:pt x="42" y="102"/>
                    </a:lnTo>
                    <a:lnTo>
                      <a:pt x="32" y="102"/>
                    </a:lnTo>
                    <a:lnTo>
                      <a:pt x="32" y="8"/>
                    </a:lnTo>
                    <a:lnTo>
                      <a:pt x="0" y="8"/>
                    </a:lnTo>
                    <a:lnTo>
                      <a:pt x="0" y="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1" name="Freeform 254"/>
              <p:cNvSpPr/>
              <p:nvPr/>
            </p:nvSpPr>
            <p:spPr bwMode="auto">
              <a:xfrm>
                <a:off x="7172325" y="-1485900"/>
                <a:ext cx="298450" cy="544513"/>
              </a:xfrm>
              <a:custGeom>
                <a:avLst/>
                <a:gdLst>
                  <a:gd name="T0" fmla="*/ 0 w 188"/>
                  <a:gd name="T1" fmla="*/ 0 h 343"/>
                  <a:gd name="T2" fmla="*/ 0 w 188"/>
                  <a:gd name="T3" fmla="*/ 343 h 343"/>
                  <a:gd name="T4" fmla="*/ 188 w 188"/>
                  <a:gd name="T5" fmla="*/ 0 h 343"/>
                  <a:gd name="T6" fmla="*/ 0 w 188"/>
                  <a:gd name="T7" fmla="*/ 0 h 343"/>
                  <a:gd name="T8" fmla="*/ 0 w 188"/>
                  <a:gd name="T9" fmla="*/ 0 h 343"/>
                </a:gdLst>
                <a:ahLst/>
                <a:cxnLst>
                  <a:cxn ang="0">
                    <a:pos x="T0" y="T1"/>
                  </a:cxn>
                  <a:cxn ang="0">
                    <a:pos x="T2" y="T3"/>
                  </a:cxn>
                  <a:cxn ang="0">
                    <a:pos x="T4" y="T5"/>
                  </a:cxn>
                  <a:cxn ang="0">
                    <a:pos x="T6" y="T7"/>
                  </a:cxn>
                  <a:cxn ang="0">
                    <a:pos x="T8" y="T9"/>
                  </a:cxn>
                </a:cxnLst>
                <a:rect l="0" t="0" r="r" b="b"/>
                <a:pathLst>
                  <a:path w="188" h="343">
                    <a:moveTo>
                      <a:pt x="0" y="0"/>
                    </a:moveTo>
                    <a:lnTo>
                      <a:pt x="0" y="343"/>
                    </a:lnTo>
                    <a:lnTo>
                      <a:pt x="188"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2" name="Freeform 255"/>
              <p:cNvSpPr/>
              <p:nvPr/>
            </p:nvSpPr>
            <p:spPr bwMode="auto">
              <a:xfrm>
                <a:off x="7305675" y="-1446213"/>
                <a:ext cx="425450" cy="504825"/>
              </a:xfrm>
              <a:custGeom>
                <a:avLst/>
                <a:gdLst>
                  <a:gd name="T0" fmla="*/ 157 w 268"/>
                  <a:gd name="T1" fmla="*/ 0 h 318"/>
                  <a:gd name="T2" fmla="*/ 105 w 268"/>
                  <a:gd name="T3" fmla="*/ 93 h 318"/>
                  <a:gd name="T4" fmla="*/ 146 w 268"/>
                  <a:gd name="T5" fmla="*/ 151 h 318"/>
                  <a:gd name="T6" fmla="*/ 61 w 268"/>
                  <a:gd name="T7" fmla="*/ 176 h 318"/>
                  <a:gd name="T8" fmla="*/ 0 w 268"/>
                  <a:gd name="T9" fmla="*/ 283 h 318"/>
                  <a:gd name="T10" fmla="*/ 119 w 268"/>
                  <a:gd name="T11" fmla="*/ 241 h 318"/>
                  <a:gd name="T12" fmla="*/ 173 w 268"/>
                  <a:gd name="T13" fmla="*/ 318 h 318"/>
                  <a:gd name="T14" fmla="*/ 164 w 268"/>
                  <a:gd name="T15" fmla="*/ 227 h 318"/>
                  <a:gd name="T16" fmla="*/ 268 w 268"/>
                  <a:gd name="T17" fmla="*/ 191 h 318"/>
                  <a:gd name="T18" fmla="*/ 157 w 268"/>
                  <a:gd name="T19" fmla="*/ 0 h 318"/>
                  <a:gd name="T20" fmla="*/ 157 w 268"/>
                  <a:gd name="T21" fmla="*/ 0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8" h="318">
                    <a:moveTo>
                      <a:pt x="157" y="0"/>
                    </a:moveTo>
                    <a:lnTo>
                      <a:pt x="105" y="93"/>
                    </a:lnTo>
                    <a:lnTo>
                      <a:pt x="146" y="151"/>
                    </a:lnTo>
                    <a:lnTo>
                      <a:pt x="61" y="176"/>
                    </a:lnTo>
                    <a:lnTo>
                      <a:pt x="0" y="283"/>
                    </a:lnTo>
                    <a:lnTo>
                      <a:pt x="119" y="241"/>
                    </a:lnTo>
                    <a:lnTo>
                      <a:pt x="173" y="318"/>
                    </a:lnTo>
                    <a:lnTo>
                      <a:pt x="164" y="227"/>
                    </a:lnTo>
                    <a:lnTo>
                      <a:pt x="268" y="191"/>
                    </a:lnTo>
                    <a:lnTo>
                      <a:pt x="157" y="0"/>
                    </a:lnTo>
                    <a:lnTo>
                      <a:pt x="157"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3" name="Freeform 256"/>
              <p:cNvSpPr>
                <a:spLocks noEditPoints="1"/>
              </p:cNvSpPr>
              <p:nvPr/>
            </p:nvSpPr>
            <p:spPr bwMode="auto">
              <a:xfrm>
                <a:off x="699770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35 w 48"/>
                  <a:gd name="T21" fmla="*/ 27 h 48"/>
                  <a:gd name="T22" fmla="*/ 48 w 48"/>
                  <a:gd name="T23" fmla="*/ 48 h 48"/>
                  <a:gd name="T24" fmla="*/ 46 w 48"/>
                  <a:gd name="T25" fmla="*/ 48 h 48"/>
                  <a:gd name="T26" fmla="*/ 33 w 48"/>
                  <a:gd name="T27" fmla="*/ 27 h 48"/>
                  <a:gd name="T28" fmla="*/ 2 w 48"/>
                  <a:gd name="T29" fmla="*/ 27 h 48"/>
                  <a:gd name="T30" fmla="*/ 2 w 48"/>
                  <a:gd name="T31" fmla="*/ 48 h 48"/>
                  <a:gd name="T32" fmla="*/ 0 w 48"/>
                  <a:gd name="T33" fmla="*/ 48 h 48"/>
                  <a:gd name="T34" fmla="*/ 0 w 48"/>
                  <a:gd name="T35" fmla="*/ 0 h 48"/>
                  <a:gd name="T36" fmla="*/ 39 w 48"/>
                  <a:gd name="T37" fmla="*/ 24 h 48"/>
                  <a:gd name="T38" fmla="*/ 43 w 48"/>
                  <a:gd name="T39" fmla="*/ 22 h 48"/>
                  <a:gd name="T40" fmla="*/ 45 w 48"/>
                  <a:gd name="T41" fmla="*/ 18 h 48"/>
                  <a:gd name="T42" fmla="*/ 46 w 48"/>
                  <a:gd name="T43" fmla="*/ 13 h 48"/>
                  <a:gd name="T44" fmla="*/ 45 w 48"/>
                  <a:gd name="T45" fmla="*/ 9 h 48"/>
                  <a:gd name="T46" fmla="*/ 43 w 48"/>
                  <a:gd name="T47" fmla="*/ 6 h 48"/>
                  <a:gd name="T48" fmla="*/ 39 w 48"/>
                  <a:gd name="T49" fmla="*/ 3 h 48"/>
                  <a:gd name="T50" fmla="*/ 35 w 48"/>
                  <a:gd name="T51" fmla="*/ 2 h 48"/>
                  <a:gd name="T52" fmla="*/ 2 w 48"/>
                  <a:gd name="T53" fmla="*/ 2 h 48"/>
                  <a:gd name="T54" fmla="*/ 2 w 48"/>
                  <a:gd name="T55" fmla="*/ 25 h 48"/>
                  <a:gd name="T56" fmla="*/ 35 w 48"/>
                  <a:gd name="T57" fmla="*/ 25 h 48"/>
                  <a:gd name="T58" fmla="*/ 39 w 48"/>
                  <a:gd name="T59"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4" name="Freeform 257"/>
              <p:cNvSpPr>
                <a:spLocks noEditPoints="1"/>
              </p:cNvSpPr>
              <p:nvPr/>
            </p:nvSpPr>
            <p:spPr bwMode="auto">
              <a:xfrm>
                <a:off x="7091363" y="-628650"/>
                <a:ext cx="87312" cy="87313"/>
              </a:xfrm>
              <a:custGeom>
                <a:avLst/>
                <a:gdLst>
                  <a:gd name="T0" fmla="*/ 55 w 55"/>
                  <a:gd name="T1" fmla="*/ 55 h 55"/>
                  <a:gd name="T2" fmla="*/ 53 w 55"/>
                  <a:gd name="T3" fmla="*/ 55 h 55"/>
                  <a:gd name="T4" fmla="*/ 50 w 55"/>
                  <a:gd name="T5" fmla="*/ 50 h 55"/>
                  <a:gd name="T6" fmla="*/ 4 w 55"/>
                  <a:gd name="T7" fmla="*/ 50 h 55"/>
                  <a:gd name="T8" fmla="*/ 2 w 55"/>
                  <a:gd name="T9" fmla="*/ 55 h 55"/>
                  <a:gd name="T10" fmla="*/ 0 w 55"/>
                  <a:gd name="T11" fmla="*/ 55 h 55"/>
                  <a:gd name="T12" fmla="*/ 25 w 55"/>
                  <a:gd name="T13" fmla="*/ 0 h 55"/>
                  <a:gd name="T14" fmla="*/ 27 w 55"/>
                  <a:gd name="T15" fmla="*/ 0 h 55"/>
                  <a:gd name="T16" fmla="*/ 55 w 55"/>
                  <a:gd name="T17" fmla="*/ 55 h 55"/>
                  <a:gd name="T18" fmla="*/ 55 w 55"/>
                  <a:gd name="T19" fmla="*/ 55 h 55"/>
                  <a:gd name="T20" fmla="*/ 5 w 55"/>
                  <a:gd name="T21" fmla="*/ 48 h 55"/>
                  <a:gd name="T22" fmla="*/ 49 w 55"/>
                  <a:gd name="T23" fmla="*/ 48 h 55"/>
                  <a:gd name="T24" fmla="*/ 26 w 55"/>
                  <a:gd name="T25" fmla="*/ 3 h 55"/>
                  <a:gd name="T26" fmla="*/ 5 w 55"/>
                  <a:gd name="T27" fmla="*/ 48 h 55"/>
                  <a:gd name="T28" fmla="*/ 5 w 55"/>
                  <a:gd name="T29" fmla="*/ 4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 h="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5" name="Freeform 258"/>
              <p:cNvSpPr>
                <a:spLocks noEditPoints="1"/>
              </p:cNvSpPr>
              <p:nvPr/>
            </p:nvSpPr>
            <p:spPr bwMode="auto">
              <a:xfrm>
                <a:off x="718185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2 w 48"/>
                  <a:gd name="T21" fmla="*/ 27 h 48"/>
                  <a:gd name="T22" fmla="*/ 2 w 48"/>
                  <a:gd name="T23" fmla="*/ 48 h 48"/>
                  <a:gd name="T24" fmla="*/ 0 w 48"/>
                  <a:gd name="T25" fmla="*/ 48 h 48"/>
                  <a:gd name="T26" fmla="*/ 0 w 48"/>
                  <a:gd name="T27" fmla="*/ 0 h 48"/>
                  <a:gd name="T28" fmla="*/ 35 w 48"/>
                  <a:gd name="T29" fmla="*/ 25 h 48"/>
                  <a:gd name="T30" fmla="*/ 39 w 48"/>
                  <a:gd name="T31" fmla="*/ 24 h 48"/>
                  <a:gd name="T32" fmla="*/ 43 w 48"/>
                  <a:gd name="T33" fmla="*/ 22 h 48"/>
                  <a:gd name="T34" fmla="*/ 45 w 48"/>
                  <a:gd name="T35" fmla="*/ 18 h 48"/>
                  <a:gd name="T36" fmla="*/ 46 w 48"/>
                  <a:gd name="T37" fmla="*/ 13 h 48"/>
                  <a:gd name="T38" fmla="*/ 45 w 48"/>
                  <a:gd name="T39" fmla="*/ 9 h 48"/>
                  <a:gd name="T40" fmla="*/ 43 w 48"/>
                  <a:gd name="T41" fmla="*/ 6 h 48"/>
                  <a:gd name="T42" fmla="*/ 39 w 48"/>
                  <a:gd name="T43" fmla="*/ 3 h 48"/>
                  <a:gd name="T44" fmla="*/ 35 w 48"/>
                  <a:gd name="T45" fmla="*/ 2 h 48"/>
                  <a:gd name="T46" fmla="*/ 2 w 48"/>
                  <a:gd name="T47" fmla="*/ 2 h 48"/>
                  <a:gd name="T48" fmla="*/ 2 w 48"/>
                  <a:gd name="T49" fmla="*/ 25 h 48"/>
                  <a:gd name="T50" fmla="*/ 35 w 48"/>
                  <a:gd name="T51" fmla="*/ 2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6" name="Freeform 259"/>
              <p:cNvSpPr/>
              <p:nvPr/>
            </p:nvSpPr>
            <p:spPr bwMode="auto">
              <a:xfrm>
                <a:off x="7273925" y="-628650"/>
                <a:ext cx="3175" cy="87313"/>
              </a:xfrm>
              <a:custGeom>
                <a:avLst/>
                <a:gdLst>
                  <a:gd name="T0" fmla="*/ 0 w 2"/>
                  <a:gd name="T1" fmla="*/ 0 h 55"/>
                  <a:gd name="T2" fmla="*/ 0 w 2"/>
                  <a:gd name="T3" fmla="*/ 55 h 55"/>
                  <a:gd name="T4" fmla="*/ 2 w 2"/>
                  <a:gd name="T5" fmla="*/ 55 h 55"/>
                  <a:gd name="T6" fmla="*/ 2 w 2"/>
                  <a:gd name="T7" fmla="*/ 0 h 55"/>
                  <a:gd name="T8" fmla="*/ 0 w 2"/>
                  <a:gd name="T9" fmla="*/ 0 h 55"/>
                  <a:gd name="T10" fmla="*/ 0 w 2"/>
                  <a:gd name="T11" fmla="*/ 0 h 55"/>
                </a:gdLst>
                <a:ahLst/>
                <a:cxnLst>
                  <a:cxn ang="0">
                    <a:pos x="T0" y="T1"/>
                  </a:cxn>
                  <a:cxn ang="0">
                    <a:pos x="T2" y="T3"/>
                  </a:cxn>
                  <a:cxn ang="0">
                    <a:pos x="T4" y="T5"/>
                  </a:cxn>
                  <a:cxn ang="0">
                    <a:pos x="T6" y="T7"/>
                  </a:cxn>
                  <a:cxn ang="0">
                    <a:pos x="T8" y="T9"/>
                  </a:cxn>
                  <a:cxn ang="0">
                    <a:pos x="T10" y="T11"/>
                  </a:cxn>
                </a:cxnLst>
                <a:rect l="0" t="0" r="r" b="b"/>
                <a:pathLst>
                  <a:path w="2" h="55">
                    <a:moveTo>
                      <a:pt x="0" y="0"/>
                    </a:moveTo>
                    <a:lnTo>
                      <a:pt x="0" y="55"/>
                    </a:lnTo>
                    <a:lnTo>
                      <a:pt x="2" y="55"/>
                    </a:lnTo>
                    <a:lnTo>
                      <a:pt x="2"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7" name="Freeform 260"/>
              <p:cNvSpPr>
                <a:spLocks noEditPoints="1"/>
              </p:cNvSpPr>
              <p:nvPr/>
            </p:nvSpPr>
            <p:spPr bwMode="auto">
              <a:xfrm>
                <a:off x="7285038" y="-628650"/>
                <a:ext cx="88900" cy="87313"/>
              </a:xfrm>
              <a:custGeom>
                <a:avLst/>
                <a:gdLst>
                  <a:gd name="T0" fmla="*/ 0 w 49"/>
                  <a:gd name="T1" fmla="*/ 0 h 48"/>
                  <a:gd name="T2" fmla="*/ 25 w 49"/>
                  <a:gd name="T3" fmla="*/ 0 h 48"/>
                  <a:gd name="T4" fmla="*/ 34 w 49"/>
                  <a:gd name="T5" fmla="*/ 2 h 48"/>
                  <a:gd name="T6" fmla="*/ 42 w 49"/>
                  <a:gd name="T7" fmla="*/ 7 h 48"/>
                  <a:gd name="T8" fmla="*/ 47 w 49"/>
                  <a:gd name="T9" fmla="*/ 15 h 48"/>
                  <a:gd name="T10" fmla="*/ 49 w 49"/>
                  <a:gd name="T11" fmla="*/ 24 h 48"/>
                  <a:gd name="T12" fmla="*/ 47 w 49"/>
                  <a:gd name="T13" fmla="*/ 33 h 48"/>
                  <a:gd name="T14" fmla="*/ 42 w 49"/>
                  <a:gd name="T15" fmla="*/ 41 h 48"/>
                  <a:gd name="T16" fmla="*/ 34 w 49"/>
                  <a:gd name="T17" fmla="*/ 46 h 48"/>
                  <a:gd name="T18" fmla="*/ 25 w 49"/>
                  <a:gd name="T19" fmla="*/ 48 h 48"/>
                  <a:gd name="T20" fmla="*/ 0 w 49"/>
                  <a:gd name="T21" fmla="*/ 48 h 48"/>
                  <a:gd name="T22" fmla="*/ 0 w 49"/>
                  <a:gd name="T23" fmla="*/ 0 h 48"/>
                  <a:gd name="T24" fmla="*/ 25 w 49"/>
                  <a:gd name="T25" fmla="*/ 46 h 48"/>
                  <a:gd name="T26" fmla="*/ 33 w 49"/>
                  <a:gd name="T27" fmla="*/ 44 h 48"/>
                  <a:gd name="T28" fmla="*/ 40 w 49"/>
                  <a:gd name="T29" fmla="*/ 39 h 48"/>
                  <a:gd name="T30" fmla="*/ 45 w 49"/>
                  <a:gd name="T31" fmla="*/ 32 h 48"/>
                  <a:gd name="T32" fmla="*/ 47 w 49"/>
                  <a:gd name="T33" fmla="*/ 24 h 48"/>
                  <a:gd name="T34" fmla="*/ 45 w 49"/>
                  <a:gd name="T35" fmla="*/ 15 h 48"/>
                  <a:gd name="T36" fmla="*/ 40 w 49"/>
                  <a:gd name="T37" fmla="*/ 9 h 48"/>
                  <a:gd name="T38" fmla="*/ 33 w 49"/>
                  <a:gd name="T39" fmla="*/ 4 h 48"/>
                  <a:gd name="T40" fmla="*/ 25 w 49"/>
                  <a:gd name="T41" fmla="*/ 2 h 48"/>
                  <a:gd name="T42" fmla="*/ 2 w 49"/>
                  <a:gd name="T43" fmla="*/ 2 h 48"/>
                  <a:gd name="T44" fmla="*/ 2 w 49"/>
                  <a:gd name="T45" fmla="*/ 46 h 48"/>
                  <a:gd name="T46" fmla="*/ 25 w 49"/>
                  <a:gd name="T47" fmla="*/ 46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9" h="48">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8" name="Freeform 261"/>
              <p:cNvSpPr/>
              <p:nvPr/>
            </p:nvSpPr>
            <p:spPr bwMode="auto">
              <a:xfrm>
                <a:off x="7378700" y="-628650"/>
                <a:ext cx="88900" cy="87313"/>
              </a:xfrm>
              <a:custGeom>
                <a:avLst/>
                <a:gdLst>
                  <a:gd name="T0" fmla="*/ 0 w 56"/>
                  <a:gd name="T1" fmla="*/ 0 h 55"/>
                  <a:gd name="T2" fmla="*/ 56 w 56"/>
                  <a:gd name="T3" fmla="*/ 0 h 55"/>
                  <a:gd name="T4" fmla="*/ 56 w 56"/>
                  <a:gd name="T5" fmla="*/ 2 h 55"/>
                  <a:gd name="T6" fmla="*/ 1 w 56"/>
                  <a:gd name="T7" fmla="*/ 2 h 55"/>
                  <a:gd name="T8" fmla="*/ 1 w 56"/>
                  <a:gd name="T9" fmla="*/ 26 h 55"/>
                  <a:gd name="T10" fmla="*/ 54 w 56"/>
                  <a:gd name="T11" fmla="*/ 26 h 55"/>
                  <a:gd name="T12" fmla="*/ 54 w 56"/>
                  <a:gd name="T13" fmla="*/ 28 h 55"/>
                  <a:gd name="T14" fmla="*/ 1 w 56"/>
                  <a:gd name="T15" fmla="*/ 28 h 55"/>
                  <a:gd name="T16" fmla="*/ 1 w 56"/>
                  <a:gd name="T17" fmla="*/ 53 h 55"/>
                  <a:gd name="T18" fmla="*/ 56 w 56"/>
                  <a:gd name="T19" fmla="*/ 53 h 55"/>
                  <a:gd name="T20" fmla="*/ 56 w 56"/>
                  <a:gd name="T21" fmla="*/ 55 h 55"/>
                  <a:gd name="T22" fmla="*/ 0 w 56"/>
                  <a:gd name="T23" fmla="*/ 55 h 55"/>
                  <a:gd name="T24" fmla="*/ 0 w 56"/>
                  <a:gd name="T25" fmla="*/ 0 h 55"/>
                  <a:gd name="T26" fmla="*/ 0 w 56"/>
                  <a:gd name="T2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6" h="55">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9" name="Freeform 262"/>
              <p:cNvSpPr/>
              <p:nvPr/>
            </p:nvSpPr>
            <p:spPr bwMode="auto">
              <a:xfrm>
                <a:off x="7469188" y="-628650"/>
                <a:ext cx="171450" cy="87313"/>
              </a:xfrm>
              <a:custGeom>
                <a:avLst/>
                <a:gdLst>
                  <a:gd name="T0" fmla="*/ 92 w 94"/>
                  <a:gd name="T1" fmla="*/ 24 h 48"/>
                  <a:gd name="T2" fmla="*/ 91 w 94"/>
                  <a:gd name="T3" fmla="*/ 15 h 48"/>
                  <a:gd name="T4" fmla="*/ 86 w 94"/>
                  <a:gd name="T5" fmla="*/ 8 h 48"/>
                  <a:gd name="T6" fmla="*/ 79 w 94"/>
                  <a:gd name="T7" fmla="*/ 3 h 48"/>
                  <a:gd name="T8" fmla="*/ 70 w 94"/>
                  <a:gd name="T9" fmla="*/ 2 h 48"/>
                  <a:gd name="T10" fmla="*/ 63 w 94"/>
                  <a:gd name="T11" fmla="*/ 3 h 48"/>
                  <a:gd name="T12" fmla="*/ 56 w 94"/>
                  <a:gd name="T13" fmla="*/ 7 h 48"/>
                  <a:gd name="T14" fmla="*/ 51 w 94"/>
                  <a:gd name="T15" fmla="*/ 14 h 48"/>
                  <a:gd name="T16" fmla="*/ 49 w 94"/>
                  <a:gd name="T17" fmla="*/ 24 h 48"/>
                  <a:gd name="T18" fmla="*/ 46 w 94"/>
                  <a:gd name="T19" fmla="*/ 34 h 48"/>
                  <a:gd name="T20" fmla="*/ 41 w 94"/>
                  <a:gd name="T21" fmla="*/ 41 h 48"/>
                  <a:gd name="T22" fmla="*/ 33 w 94"/>
                  <a:gd name="T23" fmla="*/ 46 h 48"/>
                  <a:gd name="T24" fmla="*/ 24 w 94"/>
                  <a:gd name="T25" fmla="*/ 48 h 48"/>
                  <a:gd name="T26" fmla="*/ 15 w 94"/>
                  <a:gd name="T27" fmla="*/ 46 h 48"/>
                  <a:gd name="T28" fmla="*/ 7 w 94"/>
                  <a:gd name="T29" fmla="*/ 41 h 48"/>
                  <a:gd name="T30" fmla="*/ 2 w 94"/>
                  <a:gd name="T31" fmla="*/ 33 h 48"/>
                  <a:gd name="T32" fmla="*/ 0 w 94"/>
                  <a:gd name="T33" fmla="*/ 24 h 48"/>
                  <a:gd name="T34" fmla="*/ 2 w 94"/>
                  <a:gd name="T35" fmla="*/ 14 h 48"/>
                  <a:gd name="T36" fmla="*/ 7 w 94"/>
                  <a:gd name="T37" fmla="*/ 7 h 48"/>
                  <a:gd name="T38" fmla="*/ 15 w 94"/>
                  <a:gd name="T39" fmla="*/ 1 h 48"/>
                  <a:gd name="T40" fmla="*/ 24 w 94"/>
                  <a:gd name="T41" fmla="*/ 0 h 48"/>
                  <a:gd name="T42" fmla="*/ 24 w 94"/>
                  <a:gd name="T43" fmla="*/ 1 h 48"/>
                  <a:gd name="T44" fmla="*/ 16 w 94"/>
                  <a:gd name="T45" fmla="*/ 3 h 48"/>
                  <a:gd name="T46" fmla="*/ 9 w 94"/>
                  <a:gd name="T47" fmla="*/ 8 h 48"/>
                  <a:gd name="T48" fmla="*/ 4 w 94"/>
                  <a:gd name="T49" fmla="*/ 15 h 48"/>
                  <a:gd name="T50" fmla="*/ 2 w 94"/>
                  <a:gd name="T51" fmla="*/ 24 h 48"/>
                  <a:gd name="T52" fmla="*/ 4 w 94"/>
                  <a:gd name="T53" fmla="*/ 32 h 48"/>
                  <a:gd name="T54" fmla="*/ 9 w 94"/>
                  <a:gd name="T55" fmla="*/ 39 h 48"/>
                  <a:gd name="T56" fmla="*/ 16 w 94"/>
                  <a:gd name="T57" fmla="*/ 44 h 48"/>
                  <a:gd name="T58" fmla="*/ 24 w 94"/>
                  <a:gd name="T59" fmla="*/ 46 h 48"/>
                  <a:gd name="T60" fmla="*/ 33 w 94"/>
                  <a:gd name="T61" fmla="*/ 44 h 48"/>
                  <a:gd name="T62" fmla="*/ 39 w 94"/>
                  <a:gd name="T63" fmla="*/ 40 h 48"/>
                  <a:gd name="T64" fmla="*/ 44 w 94"/>
                  <a:gd name="T65" fmla="*/ 33 h 48"/>
                  <a:gd name="T66" fmla="*/ 46 w 94"/>
                  <a:gd name="T67" fmla="*/ 24 h 48"/>
                  <a:gd name="T68" fmla="*/ 49 w 94"/>
                  <a:gd name="T69" fmla="*/ 14 h 48"/>
                  <a:gd name="T70" fmla="*/ 54 w 94"/>
                  <a:gd name="T71" fmla="*/ 6 h 48"/>
                  <a:gd name="T72" fmla="*/ 61 w 94"/>
                  <a:gd name="T73" fmla="*/ 1 h 48"/>
                  <a:gd name="T74" fmla="*/ 70 w 94"/>
                  <a:gd name="T75" fmla="*/ 0 h 48"/>
                  <a:gd name="T76" fmla="*/ 80 w 94"/>
                  <a:gd name="T77" fmla="*/ 2 h 48"/>
                  <a:gd name="T78" fmla="*/ 87 w 94"/>
                  <a:gd name="T79" fmla="*/ 7 h 48"/>
                  <a:gd name="T80" fmla="*/ 92 w 94"/>
                  <a:gd name="T81" fmla="*/ 14 h 48"/>
                  <a:gd name="T82" fmla="*/ 94 w 94"/>
                  <a:gd name="T83" fmla="*/ 24 h 48"/>
                  <a:gd name="T84" fmla="*/ 93 w 94"/>
                  <a:gd name="T85" fmla="*/ 31 h 48"/>
                  <a:gd name="T86" fmla="*/ 90 w 94"/>
                  <a:gd name="T87" fmla="*/ 37 h 48"/>
                  <a:gd name="T88" fmla="*/ 86 w 94"/>
                  <a:gd name="T89" fmla="*/ 42 h 48"/>
                  <a:gd name="T90" fmla="*/ 80 w 94"/>
                  <a:gd name="T91" fmla="*/ 46 h 48"/>
                  <a:gd name="T92" fmla="*/ 80 w 94"/>
                  <a:gd name="T93" fmla="*/ 44 h 48"/>
                  <a:gd name="T94" fmla="*/ 85 w 94"/>
                  <a:gd name="T95" fmla="*/ 40 h 48"/>
                  <a:gd name="T96" fmla="*/ 89 w 94"/>
                  <a:gd name="T97" fmla="*/ 35 h 48"/>
                  <a:gd name="T98" fmla="*/ 92 w 94"/>
                  <a:gd name="T99" fmla="*/ 30 h 48"/>
                  <a:gd name="T100" fmla="*/ 92 w 94"/>
                  <a:gd name="T101"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4" h="48">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0" name="Freeform 263"/>
              <p:cNvSpPr/>
              <p:nvPr/>
            </p:nvSpPr>
            <p:spPr bwMode="auto">
              <a:xfrm>
                <a:off x="7645400" y="-628650"/>
                <a:ext cx="6350" cy="87313"/>
              </a:xfrm>
              <a:custGeom>
                <a:avLst/>
                <a:gdLst>
                  <a:gd name="T0" fmla="*/ 0 w 4"/>
                  <a:gd name="T1" fmla="*/ 0 h 55"/>
                  <a:gd name="T2" fmla="*/ 0 w 4"/>
                  <a:gd name="T3" fmla="*/ 55 h 55"/>
                  <a:gd name="T4" fmla="*/ 4 w 4"/>
                  <a:gd name="T5" fmla="*/ 55 h 55"/>
                  <a:gd name="T6" fmla="*/ 4 w 4"/>
                  <a:gd name="T7" fmla="*/ 0 h 55"/>
                  <a:gd name="T8" fmla="*/ 0 w 4"/>
                  <a:gd name="T9" fmla="*/ 0 h 55"/>
                  <a:gd name="T10" fmla="*/ 0 w 4"/>
                  <a:gd name="T11" fmla="*/ 0 h 55"/>
                </a:gdLst>
                <a:ahLst/>
                <a:cxnLst>
                  <a:cxn ang="0">
                    <a:pos x="T0" y="T1"/>
                  </a:cxn>
                  <a:cxn ang="0">
                    <a:pos x="T2" y="T3"/>
                  </a:cxn>
                  <a:cxn ang="0">
                    <a:pos x="T4" y="T5"/>
                  </a:cxn>
                  <a:cxn ang="0">
                    <a:pos x="T6" y="T7"/>
                  </a:cxn>
                  <a:cxn ang="0">
                    <a:pos x="T8" y="T9"/>
                  </a:cxn>
                  <a:cxn ang="0">
                    <a:pos x="T10" y="T11"/>
                  </a:cxn>
                </a:cxnLst>
                <a:rect l="0" t="0" r="r" b="b"/>
                <a:pathLst>
                  <a:path w="4" h="55">
                    <a:moveTo>
                      <a:pt x="0" y="0"/>
                    </a:moveTo>
                    <a:lnTo>
                      <a:pt x="0" y="55"/>
                    </a:lnTo>
                    <a:lnTo>
                      <a:pt x="4" y="55"/>
                    </a:lnTo>
                    <a:lnTo>
                      <a:pt x="4"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1" name="Freeform 264"/>
              <p:cNvSpPr/>
              <p:nvPr/>
            </p:nvSpPr>
            <p:spPr bwMode="auto">
              <a:xfrm>
                <a:off x="7656513" y="-628650"/>
                <a:ext cx="88900" cy="87313"/>
              </a:xfrm>
              <a:custGeom>
                <a:avLst/>
                <a:gdLst>
                  <a:gd name="T0" fmla="*/ 4 w 49"/>
                  <a:gd name="T1" fmla="*/ 32 h 48"/>
                  <a:gd name="T2" fmla="*/ 9 w 49"/>
                  <a:gd name="T3" fmla="*/ 39 h 48"/>
                  <a:gd name="T4" fmla="*/ 16 w 49"/>
                  <a:gd name="T5" fmla="*/ 44 h 48"/>
                  <a:gd name="T6" fmla="*/ 24 w 49"/>
                  <a:gd name="T7" fmla="*/ 46 h 48"/>
                  <a:gd name="T8" fmla="*/ 33 w 49"/>
                  <a:gd name="T9" fmla="*/ 44 h 48"/>
                  <a:gd name="T10" fmla="*/ 40 w 49"/>
                  <a:gd name="T11" fmla="*/ 39 h 48"/>
                  <a:gd name="T12" fmla="*/ 45 w 49"/>
                  <a:gd name="T13" fmla="*/ 32 h 48"/>
                  <a:gd name="T14" fmla="*/ 47 w 49"/>
                  <a:gd name="T15" fmla="*/ 24 h 48"/>
                  <a:gd name="T16" fmla="*/ 47 w 49"/>
                  <a:gd name="T17" fmla="*/ 24 h 48"/>
                  <a:gd name="T18" fmla="*/ 26 w 49"/>
                  <a:gd name="T19" fmla="*/ 24 h 48"/>
                  <a:gd name="T20" fmla="*/ 26 w 49"/>
                  <a:gd name="T21" fmla="*/ 22 h 48"/>
                  <a:gd name="T22" fmla="*/ 49 w 49"/>
                  <a:gd name="T23" fmla="*/ 22 h 48"/>
                  <a:gd name="T24" fmla="*/ 49 w 49"/>
                  <a:gd name="T25" fmla="*/ 24 h 48"/>
                  <a:gd name="T26" fmla="*/ 47 w 49"/>
                  <a:gd name="T27" fmla="*/ 33 h 48"/>
                  <a:gd name="T28" fmla="*/ 41 w 49"/>
                  <a:gd name="T29" fmla="*/ 41 h 48"/>
                  <a:gd name="T30" fmla="*/ 34 w 49"/>
                  <a:gd name="T31" fmla="*/ 46 h 48"/>
                  <a:gd name="T32" fmla="*/ 24 w 49"/>
                  <a:gd name="T33" fmla="*/ 48 h 48"/>
                  <a:gd name="T34" fmla="*/ 15 w 49"/>
                  <a:gd name="T35" fmla="*/ 46 h 48"/>
                  <a:gd name="T36" fmla="*/ 7 w 49"/>
                  <a:gd name="T37" fmla="*/ 41 h 48"/>
                  <a:gd name="T38" fmla="*/ 2 w 49"/>
                  <a:gd name="T39" fmla="*/ 33 h 48"/>
                  <a:gd name="T40" fmla="*/ 0 w 49"/>
                  <a:gd name="T41" fmla="*/ 24 h 48"/>
                  <a:gd name="T42" fmla="*/ 0 w 49"/>
                  <a:gd name="T43" fmla="*/ 24 h 48"/>
                  <a:gd name="T44" fmla="*/ 2 w 49"/>
                  <a:gd name="T45" fmla="*/ 14 h 48"/>
                  <a:gd name="T46" fmla="*/ 7 w 49"/>
                  <a:gd name="T47" fmla="*/ 7 h 48"/>
                  <a:gd name="T48" fmla="*/ 15 w 49"/>
                  <a:gd name="T49" fmla="*/ 1 h 48"/>
                  <a:gd name="T50" fmla="*/ 24 w 49"/>
                  <a:gd name="T51" fmla="*/ 0 h 48"/>
                  <a:gd name="T52" fmla="*/ 31 w 49"/>
                  <a:gd name="T53" fmla="*/ 1 h 48"/>
                  <a:gd name="T54" fmla="*/ 38 w 49"/>
                  <a:gd name="T55" fmla="*/ 3 h 48"/>
                  <a:gd name="T56" fmla="*/ 34 w 49"/>
                  <a:gd name="T57" fmla="*/ 3 h 48"/>
                  <a:gd name="T58" fmla="*/ 29 w 49"/>
                  <a:gd name="T59" fmla="*/ 2 h 48"/>
                  <a:gd name="T60" fmla="*/ 24 w 49"/>
                  <a:gd name="T61" fmla="*/ 1 h 48"/>
                  <a:gd name="T62" fmla="*/ 16 w 49"/>
                  <a:gd name="T63" fmla="*/ 3 h 48"/>
                  <a:gd name="T64" fmla="*/ 9 w 49"/>
                  <a:gd name="T65" fmla="*/ 8 h 48"/>
                  <a:gd name="T66" fmla="*/ 4 w 49"/>
                  <a:gd name="T67" fmla="*/ 15 h 48"/>
                  <a:gd name="T68" fmla="*/ 2 w 49"/>
                  <a:gd name="T69" fmla="*/ 24 h 48"/>
                  <a:gd name="T70" fmla="*/ 4 w 49"/>
                  <a:gd name="T71"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 h="48">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2" name="Freeform 265"/>
              <p:cNvSpPr/>
              <p:nvPr/>
            </p:nvSpPr>
            <p:spPr bwMode="auto">
              <a:xfrm>
                <a:off x="7750175" y="-628650"/>
                <a:ext cx="87312" cy="87313"/>
              </a:xfrm>
              <a:custGeom>
                <a:avLst/>
                <a:gdLst>
                  <a:gd name="T0" fmla="*/ 53 w 55"/>
                  <a:gd name="T1" fmla="*/ 0 h 55"/>
                  <a:gd name="T2" fmla="*/ 55 w 55"/>
                  <a:gd name="T3" fmla="*/ 0 h 55"/>
                  <a:gd name="T4" fmla="*/ 55 w 55"/>
                  <a:gd name="T5" fmla="*/ 55 h 55"/>
                  <a:gd name="T6" fmla="*/ 53 w 55"/>
                  <a:gd name="T7" fmla="*/ 55 h 55"/>
                  <a:gd name="T8" fmla="*/ 2 w 55"/>
                  <a:gd name="T9" fmla="*/ 3 h 55"/>
                  <a:gd name="T10" fmla="*/ 2 w 55"/>
                  <a:gd name="T11" fmla="*/ 55 h 55"/>
                  <a:gd name="T12" fmla="*/ 0 w 55"/>
                  <a:gd name="T13" fmla="*/ 55 h 55"/>
                  <a:gd name="T14" fmla="*/ 0 w 55"/>
                  <a:gd name="T15" fmla="*/ 0 h 55"/>
                  <a:gd name="T16" fmla="*/ 2 w 55"/>
                  <a:gd name="T17" fmla="*/ 0 h 55"/>
                  <a:gd name="T18" fmla="*/ 53 w 55"/>
                  <a:gd name="T19" fmla="*/ 51 h 55"/>
                  <a:gd name="T20" fmla="*/ 53 w 55"/>
                  <a:gd name="T21" fmla="*/ 0 h 55"/>
                  <a:gd name="T22" fmla="*/ 53 w 55"/>
                  <a:gd name="T23"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3" name="Freeform 266"/>
              <p:cNvSpPr>
                <a:spLocks noEditPoints="1"/>
              </p:cNvSpPr>
              <p:nvPr/>
            </p:nvSpPr>
            <p:spPr bwMode="auto">
              <a:xfrm>
                <a:off x="699770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35 w 48"/>
                  <a:gd name="T21" fmla="*/ 27 h 48"/>
                  <a:gd name="T22" fmla="*/ 48 w 48"/>
                  <a:gd name="T23" fmla="*/ 48 h 48"/>
                  <a:gd name="T24" fmla="*/ 46 w 48"/>
                  <a:gd name="T25" fmla="*/ 48 h 48"/>
                  <a:gd name="T26" fmla="*/ 33 w 48"/>
                  <a:gd name="T27" fmla="*/ 27 h 48"/>
                  <a:gd name="T28" fmla="*/ 2 w 48"/>
                  <a:gd name="T29" fmla="*/ 27 h 48"/>
                  <a:gd name="T30" fmla="*/ 2 w 48"/>
                  <a:gd name="T31" fmla="*/ 48 h 48"/>
                  <a:gd name="T32" fmla="*/ 0 w 48"/>
                  <a:gd name="T33" fmla="*/ 48 h 48"/>
                  <a:gd name="T34" fmla="*/ 0 w 48"/>
                  <a:gd name="T35" fmla="*/ 0 h 48"/>
                  <a:gd name="T36" fmla="*/ 39 w 48"/>
                  <a:gd name="T37" fmla="*/ 24 h 48"/>
                  <a:gd name="T38" fmla="*/ 43 w 48"/>
                  <a:gd name="T39" fmla="*/ 22 h 48"/>
                  <a:gd name="T40" fmla="*/ 45 w 48"/>
                  <a:gd name="T41" fmla="*/ 18 h 48"/>
                  <a:gd name="T42" fmla="*/ 46 w 48"/>
                  <a:gd name="T43" fmla="*/ 13 h 48"/>
                  <a:gd name="T44" fmla="*/ 45 w 48"/>
                  <a:gd name="T45" fmla="*/ 9 h 48"/>
                  <a:gd name="T46" fmla="*/ 43 w 48"/>
                  <a:gd name="T47" fmla="*/ 6 h 48"/>
                  <a:gd name="T48" fmla="*/ 39 w 48"/>
                  <a:gd name="T49" fmla="*/ 3 h 48"/>
                  <a:gd name="T50" fmla="*/ 35 w 48"/>
                  <a:gd name="T51" fmla="*/ 2 h 48"/>
                  <a:gd name="T52" fmla="*/ 2 w 48"/>
                  <a:gd name="T53" fmla="*/ 2 h 48"/>
                  <a:gd name="T54" fmla="*/ 2 w 48"/>
                  <a:gd name="T55" fmla="*/ 25 h 48"/>
                  <a:gd name="T56" fmla="*/ 35 w 48"/>
                  <a:gd name="T57" fmla="*/ 25 h 48"/>
                  <a:gd name="T58" fmla="*/ 39 w 48"/>
                  <a:gd name="T59"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35" y="27"/>
                      <a:pt x="35" y="27"/>
                      <a:pt x="35" y="27"/>
                    </a:cubicBezTo>
                    <a:cubicBezTo>
                      <a:pt x="48" y="48"/>
                      <a:pt x="48" y="48"/>
                      <a:pt x="48" y="48"/>
                    </a:cubicBezTo>
                    <a:cubicBezTo>
                      <a:pt x="46" y="48"/>
                      <a:pt x="46" y="48"/>
                      <a:pt x="46" y="48"/>
                    </a:cubicBezTo>
                    <a:cubicBezTo>
                      <a:pt x="33" y="27"/>
                      <a:pt x="33" y="27"/>
                      <a:pt x="33" y="27"/>
                    </a:cubicBezTo>
                    <a:cubicBezTo>
                      <a:pt x="2" y="27"/>
                      <a:pt x="2" y="27"/>
                      <a:pt x="2" y="27"/>
                    </a:cubicBezTo>
                    <a:cubicBezTo>
                      <a:pt x="2" y="48"/>
                      <a:pt x="2" y="48"/>
                      <a:pt x="2" y="48"/>
                    </a:cubicBezTo>
                    <a:cubicBezTo>
                      <a:pt x="0" y="48"/>
                      <a:pt x="0" y="48"/>
                      <a:pt x="0" y="48"/>
                    </a:cubicBezTo>
                    <a:cubicBezTo>
                      <a:pt x="0" y="0"/>
                      <a:pt x="0" y="0"/>
                      <a:pt x="0" y="0"/>
                    </a:cubicBezTo>
                    <a:close/>
                    <a:moveTo>
                      <a:pt x="39" y="24"/>
                    </a:move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ubicBezTo>
                      <a:pt x="36" y="25"/>
                      <a:pt x="38" y="25"/>
                      <a:pt x="39"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4" name="Freeform 267"/>
              <p:cNvSpPr>
                <a:spLocks noEditPoints="1"/>
              </p:cNvSpPr>
              <p:nvPr/>
            </p:nvSpPr>
            <p:spPr bwMode="auto">
              <a:xfrm>
                <a:off x="7091363" y="-628650"/>
                <a:ext cx="87312" cy="87313"/>
              </a:xfrm>
              <a:custGeom>
                <a:avLst/>
                <a:gdLst>
                  <a:gd name="T0" fmla="*/ 55 w 55"/>
                  <a:gd name="T1" fmla="*/ 55 h 55"/>
                  <a:gd name="T2" fmla="*/ 53 w 55"/>
                  <a:gd name="T3" fmla="*/ 55 h 55"/>
                  <a:gd name="T4" fmla="*/ 50 w 55"/>
                  <a:gd name="T5" fmla="*/ 50 h 55"/>
                  <a:gd name="T6" fmla="*/ 4 w 55"/>
                  <a:gd name="T7" fmla="*/ 50 h 55"/>
                  <a:gd name="T8" fmla="*/ 2 w 55"/>
                  <a:gd name="T9" fmla="*/ 55 h 55"/>
                  <a:gd name="T10" fmla="*/ 0 w 55"/>
                  <a:gd name="T11" fmla="*/ 55 h 55"/>
                  <a:gd name="T12" fmla="*/ 25 w 55"/>
                  <a:gd name="T13" fmla="*/ 0 h 55"/>
                  <a:gd name="T14" fmla="*/ 27 w 55"/>
                  <a:gd name="T15" fmla="*/ 0 h 55"/>
                  <a:gd name="T16" fmla="*/ 55 w 55"/>
                  <a:gd name="T17" fmla="*/ 55 h 55"/>
                  <a:gd name="T18" fmla="*/ 55 w 55"/>
                  <a:gd name="T19" fmla="*/ 55 h 55"/>
                  <a:gd name="T20" fmla="*/ 5 w 55"/>
                  <a:gd name="T21" fmla="*/ 48 h 55"/>
                  <a:gd name="T22" fmla="*/ 49 w 55"/>
                  <a:gd name="T23" fmla="*/ 48 h 55"/>
                  <a:gd name="T24" fmla="*/ 26 w 55"/>
                  <a:gd name="T25" fmla="*/ 3 h 55"/>
                  <a:gd name="T26" fmla="*/ 5 w 55"/>
                  <a:gd name="T27" fmla="*/ 48 h 55"/>
                  <a:gd name="T28" fmla="*/ 5 w 55"/>
                  <a:gd name="T29" fmla="*/ 4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 h="55">
                    <a:moveTo>
                      <a:pt x="55" y="55"/>
                    </a:moveTo>
                    <a:lnTo>
                      <a:pt x="53" y="55"/>
                    </a:lnTo>
                    <a:lnTo>
                      <a:pt x="50" y="50"/>
                    </a:lnTo>
                    <a:lnTo>
                      <a:pt x="4" y="50"/>
                    </a:lnTo>
                    <a:lnTo>
                      <a:pt x="2" y="55"/>
                    </a:lnTo>
                    <a:lnTo>
                      <a:pt x="0" y="55"/>
                    </a:lnTo>
                    <a:lnTo>
                      <a:pt x="25" y="0"/>
                    </a:lnTo>
                    <a:lnTo>
                      <a:pt x="27" y="0"/>
                    </a:lnTo>
                    <a:lnTo>
                      <a:pt x="55" y="55"/>
                    </a:lnTo>
                    <a:lnTo>
                      <a:pt x="55" y="55"/>
                    </a:lnTo>
                    <a:close/>
                    <a:moveTo>
                      <a:pt x="5" y="48"/>
                    </a:moveTo>
                    <a:lnTo>
                      <a:pt x="49" y="48"/>
                    </a:lnTo>
                    <a:lnTo>
                      <a:pt x="26" y="3"/>
                    </a:lnTo>
                    <a:lnTo>
                      <a:pt x="5" y="48"/>
                    </a:lnTo>
                    <a:lnTo>
                      <a:pt x="5" y="4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5" name="Freeform 268"/>
              <p:cNvSpPr>
                <a:spLocks noEditPoints="1"/>
              </p:cNvSpPr>
              <p:nvPr/>
            </p:nvSpPr>
            <p:spPr bwMode="auto">
              <a:xfrm>
                <a:off x="7181850" y="-628650"/>
                <a:ext cx="87312" cy="87313"/>
              </a:xfrm>
              <a:custGeom>
                <a:avLst/>
                <a:gdLst>
                  <a:gd name="T0" fmla="*/ 0 w 48"/>
                  <a:gd name="T1" fmla="*/ 0 h 48"/>
                  <a:gd name="T2" fmla="*/ 35 w 48"/>
                  <a:gd name="T3" fmla="*/ 0 h 48"/>
                  <a:gd name="T4" fmla="*/ 40 w 48"/>
                  <a:gd name="T5" fmla="*/ 1 h 48"/>
                  <a:gd name="T6" fmla="*/ 44 w 48"/>
                  <a:gd name="T7" fmla="*/ 4 h 48"/>
                  <a:gd name="T8" fmla="*/ 47 w 48"/>
                  <a:gd name="T9" fmla="*/ 8 h 48"/>
                  <a:gd name="T10" fmla="*/ 48 w 48"/>
                  <a:gd name="T11" fmla="*/ 13 h 48"/>
                  <a:gd name="T12" fmla="*/ 47 w 48"/>
                  <a:gd name="T13" fmla="*/ 19 h 48"/>
                  <a:gd name="T14" fmla="*/ 44 w 48"/>
                  <a:gd name="T15" fmla="*/ 23 h 48"/>
                  <a:gd name="T16" fmla="*/ 40 w 48"/>
                  <a:gd name="T17" fmla="*/ 26 h 48"/>
                  <a:gd name="T18" fmla="*/ 35 w 48"/>
                  <a:gd name="T19" fmla="*/ 27 h 48"/>
                  <a:gd name="T20" fmla="*/ 2 w 48"/>
                  <a:gd name="T21" fmla="*/ 27 h 48"/>
                  <a:gd name="T22" fmla="*/ 2 w 48"/>
                  <a:gd name="T23" fmla="*/ 48 h 48"/>
                  <a:gd name="T24" fmla="*/ 0 w 48"/>
                  <a:gd name="T25" fmla="*/ 48 h 48"/>
                  <a:gd name="T26" fmla="*/ 0 w 48"/>
                  <a:gd name="T27" fmla="*/ 0 h 48"/>
                  <a:gd name="T28" fmla="*/ 35 w 48"/>
                  <a:gd name="T29" fmla="*/ 25 h 48"/>
                  <a:gd name="T30" fmla="*/ 39 w 48"/>
                  <a:gd name="T31" fmla="*/ 24 h 48"/>
                  <a:gd name="T32" fmla="*/ 43 w 48"/>
                  <a:gd name="T33" fmla="*/ 22 h 48"/>
                  <a:gd name="T34" fmla="*/ 45 w 48"/>
                  <a:gd name="T35" fmla="*/ 18 h 48"/>
                  <a:gd name="T36" fmla="*/ 46 w 48"/>
                  <a:gd name="T37" fmla="*/ 13 h 48"/>
                  <a:gd name="T38" fmla="*/ 45 w 48"/>
                  <a:gd name="T39" fmla="*/ 9 h 48"/>
                  <a:gd name="T40" fmla="*/ 43 w 48"/>
                  <a:gd name="T41" fmla="*/ 6 h 48"/>
                  <a:gd name="T42" fmla="*/ 39 w 48"/>
                  <a:gd name="T43" fmla="*/ 3 h 48"/>
                  <a:gd name="T44" fmla="*/ 35 w 48"/>
                  <a:gd name="T45" fmla="*/ 2 h 48"/>
                  <a:gd name="T46" fmla="*/ 2 w 48"/>
                  <a:gd name="T47" fmla="*/ 2 h 48"/>
                  <a:gd name="T48" fmla="*/ 2 w 48"/>
                  <a:gd name="T49" fmla="*/ 25 h 48"/>
                  <a:gd name="T50" fmla="*/ 35 w 48"/>
                  <a:gd name="T51" fmla="*/ 2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8" h="48">
                    <a:moveTo>
                      <a:pt x="0" y="0"/>
                    </a:moveTo>
                    <a:cubicBezTo>
                      <a:pt x="35" y="0"/>
                      <a:pt x="35" y="0"/>
                      <a:pt x="35" y="0"/>
                    </a:cubicBezTo>
                    <a:cubicBezTo>
                      <a:pt x="37" y="0"/>
                      <a:pt x="38" y="1"/>
                      <a:pt x="40" y="1"/>
                    </a:cubicBezTo>
                    <a:cubicBezTo>
                      <a:pt x="42" y="2"/>
                      <a:pt x="43" y="3"/>
                      <a:pt x="44" y="4"/>
                    </a:cubicBezTo>
                    <a:cubicBezTo>
                      <a:pt x="46" y="5"/>
                      <a:pt x="47" y="7"/>
                      <a:pt x="47" y="8"/>
                    </a:cubicBezTo>
                    <a:cubicBezTo>
                      <a:pt x="48" y="10"/>
                      <a:pt x="48" y="12"/>
                      <a:pt x="48" y="13"/>
                    </a:cubicBezTo>
                    <a:cubicBezTo>
                      <a:pt x="48" y="15"/>
                      <a:pt x="48" y="17"/>
                      <a:pt x="47" y="19"/>
                    </a:cubicBezTo>
                    <a:cubicBezTo>
                      <a:pt x="47" y="20"/>
                      <a:pt x="46" y="22"/>
                      <a:pt x="44" y="23"/>
                    </a:cubicBezTo>
                    <a:cubicBezTo>
                      <a:pt x="43" y="24"/>
                      <a:pt x="42" y="25"/>
                      <a:pt x="40" y="26"/>
                    </a:cubicBezTo>
                    <a:cubicBezTo>
                      <a:pt x="38" y="27"/>
                      <a:pt x="37" y="27"/>
                      <a:pt x="35" y="27"/>
                    </a:cubicBezTo>
                    <a:cubicBezTo>
                      <a:pt x="2" y="27"/>
                      <a:pt x="2" y="27"/>
                      <a:pt x="2" y="27"/>
                    </a:cubicBezTo>
                    <a:cubicBezTo>
                      <a:pt x="2" y="48"/>
                      <a:pt x="2" y="48"/>
                      <a:pt x="2" y="48"/>
                    </a:cubicBezTo>
                    <a:cubicBezTo>
                      <a:pt x="0" y="48"/>
                      <a:pt x="0" y="48"/>
                      <a:pt x="0" y="48"/>
                    </a:cubicBezTo>
                    <a:cubicBezTo>
                      <a:pt x="0" y="0"/>
                      <a:pt x="0" y="0"/>
                      <a:pt x="0" y="0"/>
                    </a:cubicBezTo>
                    <a:close/>
                    <a:moveTo>
                      <a:pt x="35" y="25"/>
                    </a:moveTo>
                    <a:cubicBezTo>
                      <a:pt x="36" y="25"/>
                      <a:pt x="38" y="25"/>
                      <a:pt x="39" y="24"/>
                    </a:cubicBezTo>
                    <a:cubicBezTo>
                      <a:pt x="41" y="23"/>
                      <a:pt x="42" y="23"/>
                      <a:pt x="43" y="22"/>
                    </a:cubicBezTo>
                    <a:cubicBezTo>
                      <a:pt x="44" y="21"/>
                      <a:pt x="45" y="19"/>
                      <a:pt x="45" y="18"/>
                    </a:cubicBezTo>
                    <a:cubicBezTo>
                      <a:pt x="46" y="17"/>
                      <a:pt x="46" y="15"/>
                      <a:pt x="46" y="13"/>
                    </a:cubicBezTo>
                    <a:cubicBezTo>
                      <a:pt x="46" y="12"/>
                      <a:pt x="46" y="10"/>
                      <a:pt x="45" y="9"/>
                    </a:cubicBezTo>
                    <a:cubicBezTo>
                      <a:pt x="45" y="8"/>
                      <a:pt x="44" y="6"/>
                      <a:pt x="43" y="6"/>
                    </a:cubicBezTo>
                    <a:cubicBezTo>
                      <a:pt x="42" y="5"/>
                      <a:pt x="41" y="4"/>
                      <a:pt x="39" y="3"/>
                    </a:cubicBezTo>
                    <a:cubicBezTo>
                      <a:pt x="38" y="2"/>
                      <a:pt x="36" y="2"/>
                      <a:pt x="35" y="2"/>
                    </a:cubicBezTo>
                    <a:cubicBezTo>
                      <a:pt x="2" y="2"/>
                      <a:pt x="2" y="2"/>
                      <a:pt x="2" y="2"/>
                    </a:cubicBezTo>
                    <a:cubicBezTo>
                      <a:pt x="2" y="25"/>
                      <a:pt x="2" y="25"/>
                      <a:pt x="2" y="25"/>
                    </a:cubicBezTo>
                    <a:cubicBezTo>
                      <a:pt x="35" y="25"/>
                      <a:pt x="35" y="25"/>
                      <a:pt x="35"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6" name="Freeform 269"/>
              <p:cNvSpPr/>
              <p:nvPr/>
            </p:nvSpPr>
            <p:spPr bwMode="auto">
              <a:xfrm>
                <a:off x="7273925" y="-628650"/>
                <a:ext cx="3175" cy="87313"/>
              </a:xfrm>
              <a:custGeom>
                <a:avLst/>
                <a:gdLst>
                  <a:gd name="T0" fmla="*/ 0 w 2"/>
                  <a:gd name="T1" fmla="*/ 0 h 55"/>
                  <a:gd name="T2" fmla="*/ 0 w 2"/>
                  <a:gd name="T3" fmla="*/ 55 h 55"/>
                  <a:gd name="T4" fmla="*/ 2 w 2"/>
                  <a:gd name="T5" fmla="*/ 55 h 55"/>
                  <a:gd name="T6" fmla="*/ 2 w 2"/>
                  <a:gd name="T7" fmla="*/ 0 h 55"/>
                  <a:gd name="T8" fmla="*/ 0 w 2"/>
                  <a:gd name="T9" fmla="*/ 0 h 55"/>
                  <a:gd name="T10" fmla="*/ 0 w 2"/>
                  <a:gd name="T11" fmla="*/ 0 h 55"/>
                </a:gdLst>
                <a:ahLst/>
                <a:cxnLst>
                  <a:cxn ang="0">
                    <a:pos x="T0" y="T1"/>
                  </a:cxn>
                  <a:cxn ang="0">
                    <a:pos x="T2" y="T3"/>
                  </a:cxn>
                  <a:cxn ang="0">
                    <a:pos x="T4" y="T5"/>
                  </a:cxn>
                  <a:cxn ang="0">
                    <a:pos x="T6" y="T7"/>
                  </a:cxn>
                  <a:cxn ang="0">
                    <a:pos x="T8" y="T9"/>
                  </a:cxn>
                  <a:cxn ang="0">
                    <a:pos x="T10" y="T11"/>
                  </a:cxn>
                </a:cxnLst>
                <a:rect l="0" t="0" r="r" b="b"/>
                <a:pathLst>
                  <a:path w="2" h="55">
                    <a:moveTo>
                      <a:pt x="0" y="0"/>
                    </a:moveTo>
                    <a:lnTo>
                      <a:pt x="0" y="55"/>
                    </a:lnTo>
                    <a:lnTo>
                      <a:pt x="2" y="55"/>
                    </a:lnTo>
                    <a:lnTo>
                      <a:pt x="2"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7" name="Freeform 270"/>
              <p:cNvSpPr>
                <a:spLocks noEditPoints="1"/>
              </p:cNvSpPr>
              <p:nvPr/>
            </p:nvSpPr>
            <p:spPr bwMode="auto">
              <a:xfrm>
                <a:off x="7285038" y="-628650"/>
                <a:ext cx="88900" cy="87313"/>
              </a:xfrm>
              <a:custGeom>
                <a:avLst/>
                <a:gdLst>
                  <a:gd name="T0" fmla="*/ 0 w 49"/>
                  <a:gd name="T1" fmla="*/ 0 h 48"/>
                  <a:gd name="T2" fmla="*/ 25 w 49"/>
                  <a:gd name="T3" fmla="*/ 0 h 48"/>
                  <a:gd name="T4" fmla="*/ 34 w 49"/>
                  <a:gd name="T5" fmla="*/ 2 h 48"/>
                  <a:gd name="T6" fmla="*/ 42 w 49"/>
                  <a:gd name="T7" fmla="*/ 7 h 48"/>
                  <a:gd name="T8" fmla="*/ 47 w 49"/>
                  <a:gd name="T9" fmla="*/ 15 h 48"/>
                  <a:gd name="T10" fmla="*/ 49 w 49"/>
                  <a:gd name="T11" fmla="*/ 24 h 48"/>
                  <a:gd name="T12" fmla="*/ 47 w 49"/>
                  <a:gd name="T13" fmla="*/ 33 h 48"/>
                  <a:gd name="T14" fmla="*/ 42 w 49"/>
                  <a:gd name="T15" fmla="*/ 41 h 48"/>
                  <a:gd name="T16" fmla="*/ 34 w 49"/>
                  <a:gd name="T17" fmla="*/ 46 h 48"/>
                  <a:gd name="T18" fmla="*/ 25 w 49"/>
                  <a:gd name="T19" fmla="*/ 48 h 48"/>
                  <a:gd name="T20" fmla="*/ 0 w 49"/>
                  <a:gd name="T21" fmla="*/ 48 h 48"/>
                  <a:gd name="T22" fmla="*/ 0 w 49"/>
                  <a:gd name="T23" fmla="*/ 0 h 48"/>
                  <a:gd name="T24" fmla="*/ 25 w 49"/>
                  <a:gd name="T25" fmla="*/ 46 h 48"/>
                  <a:gd name="T26" fmla="*/ 33 w 49"/>
                  <a:gd name="T27" fmla="*/ 44 h 48"/>
                  <a:gd name="T28" fmla="*/ 40 w 49"/>
                  <a:gd name="T29" fmla="*/ 39 h 48"/>
                  <a:gd name="T30" fmla="*/ 45 w 49"/>
                  <a:gd name="T31" fmla="*/ 32 h 48"/>
                  <a:gd name="T32" fmla="*/ 47 w 49"/>
                  <a:gd name="T33" fmla="*/ 24 h 48"/>
                  <a:gd name="T34" fmla="*/ 45 w 49"/>
                  <a:gd name="T35" fmla="*/ 15 h 48"/>
                  <a:gd name="T36" fmla="*/ 40 w 49"/>
                  <a:gd name="T37" fmla="*/ 9 h 48"/>
                  <a:gd name="T38" fmla="*/ 33 w 49"/>
                  <a:gd name="T39" fmla="*/ 4 h 48"/>
                  <a:gd name="T40" fmla="*/ 25 w 49"/>
                  <a:gd name="T41" fmla="*/ 2 h 48"/>
                  <a:gd name="T42" fmla="*/ 2 w 49"/>
                  <a:gd name="T43" fmla="*/ 2 h 48"/>
                  <a:gd name="T44" fmla="*/ 2 w 49"/>
                  <a:gd name="T45" fmla="*/ 46 h 48"/>
                  <a:gd name="T46" fmla="*/ 25 w 49"/>
                  <a:gd name="T47" fmla="*/ 46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9" h="48">
                    <a:moveTo>
                      <a:pt x="0" y="0"/>
                    </a:moveTo>
                    <a:cubicBezTo>
                      <a:pt x="25" y="0"/>
                      <a:pt x="25" y="0"/>
                      <a:pt x="25" y="0"/>
                    </a:cubicBezTo>
                    <a:cubicBezTo>
                      <a:pt x="28" y="0"/>
                      <a:pt x="31" y="1"/>
                      <a:pt x="34" y="2"/>
                    </a:cubicBezTo>
                    <a:cubicBezTo>
                      <a:pt x="37" y="3"/>
                      <a:pt x="39" y="5"/>
                      <a:pt x="42" y="7"/>
                    </a:cubicBezTo>
                    <a:cubicBezTo>
                      <a:pt x="44" y="9"/>
                      <a:pt x="46" y="12"/>
                      <a:pt x="47" y="15"/>
                    </a:cubicBezTo>
                    <a:cubicBezTo>
                      <a:pt x="48" y="18"/>
                      <a:pt x="49" y="21"/>
                      <a:pt x="49" y="24"/>
                    </a:cubicBezTo>
                    <a:cubicBezTo>
                      <a:pt x="49" y="27"/>
                      <a:pt x="48" y="30"/>
                      <a:pt x="47" y="33"/>
                    </a:cubicBezTo>
                    <a:cubicBezTo>
                      <a:pt x="46" y="36"/>
                      <a:pt x="44" y="39"/>
                      <a:pt x="42" y="41"/>
                    </a:cubicBezTo>
                    <a:cubicBezTo>
                      <a:pt x="39" y="43"/>
                      <a:pt x="37" y="45"/>
                      <a:pt x="34" y="46"/>
                    </a:cubicBezTo>
                    <a:cubicBezTo>
                      <a:pt x="31" y="47"/>
                      <a:pt x="28" y="48"/>
                      <a:pt x="25" y="48"/>
                    </a:cubicBezTo>
                    <a:cubicBezTo>
                      <a:pt x="0" y="48"/>
                      <a:pt x="0" y="48"/>
                      <a:pt x="0" y="48"/>
                    </a:cubicBezTo>
                    <a:cubicBezTo>
                      <a:pt x="0" y="0"/>
                      <a:pt x="0" y="0"/>
                      <a:pt x="0" y="0"/>
                    </a:cubicBezTo>
                    <a:close/>
                    <a:moveTo>
                      <a:pt x="25" y="46"/>
                    </a:moveTo>
                    <a:cubicBezTo>
                      <a:pt x="28" y="46"/>
                      <a:pt x="31" y="45"/>
                      <a:pt x="33" y="44"/>
                    </a:cubicBezTo>
                    <a:cubicBezTo>
                      <a:pt x="36" y="43"/>
                      <a:pt x="38" y="41"/>
                      <a:pt x="40" y="39"/>
                    </a:cubicBezTo>
                    <a:cubicBezTo>
                      <a:pt x="42" y="37"/>
                      <a:pt x="44" y="35"/>
                      <a:pt x="45" y="32"/>
                    </a:cubicBezTo>
                    <a:cubicBezTo>
                      <a:pt x="46" y="30"/>
                      <a:pt x="47" y="27"/>
                      <a:pt x="47" y="24"/>
                    </a:cubicBezTo>
                    <a:cubicBezTo>
                      <a:pt x="47" y="21"/>
                      <a:pt x="46" y="18"/>
                      <a:pt x="45" y="15"/>
                    </a:cubicBezTo>
                    <a:cubicBezTo>
                      <a:pt x="44" y="13"/>
                      <a:pt x="42" y="10"/>
                      <a:pt x="40" y="9"/>
                    </a:cubicBezTo>
                    <a:cubicBezTo>
                      <a:pt x="38" y="7"/>
                      <a:pt x="36" y="5"/>
                      <a:pt x="33" y="4"/>
                    </a:cubicBezTo>
                    <a:cubicBezTo>
                      <a:pt x="31" y="3"/>
                      <a:pt x="28" y="2"/>
                      <a:pt x="25" y="2"/>
                    </a:cubicBezTo>
                    <a:cubicBezTo>
                      <a:pt x="2" y="2"/>
                      <a:pt x="2" y="2"/>
                      <a:pt x="2" y="2"/>
                    </a:cubicBezTo>
                    <a:cubicBezTo>
                      <a:pt x="2" y="46"/>
                      <a:pt x="2" y="46"/>
                      <a:pt x="2" y="46"/>
                    </a:cubicBezTo>
                    <a:cubicBezTo>
                      <a:pt x="25" y="46"/>
                      <a:pt x="25" y="46"/>
                      <a:pt x="25"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8" name="Freeform 271"/>
              <p:cNvSpPr/>
              <p:nvPr/>
            </p:nvSpPr>
            <p:spPr bwMode="auto">
              <a:xfrm>
                <a:off x="7378700" y="-628650"/>
                <a:ext cx="88900" cy="87313"/>
              </a:xfrm>
              <a:custGeom>
                <a:avLst/>
                <a:gdLst>
                  <a:gd name="T0" fmla="*/ 0 w 56"/>
                  <a:gd name="T1" fmla="*/ 0 h 55"/>
                  <a:gd name="T2" fmla="*/ 56 w 56"/>
                  <a:gd name="T3" fmla="*/ 0 h 55"/>
                  <a:gd name="T4" fmla="*/ 56 w 56"/>
                  <a:gd name="T5" fmla="*/ 2 h 55"/>
                  <a:gd name="T6" fmla="*/ 1 w 56"/>
                  <a:gd name="T7" fmla="*/ 2 h 55"/>
                  <a:gd name="T8" fmla="*/ 1 w 56"/>
                  <a:gd name="T9" fmla="*/ 26 h 55"/>
                  <a:gd name="T10" fmla="*/ 54 w 56"/>
                  <a:gd name="T11" fmla="*/ 26 h 55"/>
                  <a:gd name="T12" fmla="*/ 54 w 56"/>
                  <a:gd name="T13" fmla="*/ 28 h 55"/>
                  <a:gd name="T14" fmla="*/ 1 w 56"/>
                  <a:gd name="T15" fmla="*/ 28 h 55"/>
                  <a:gd name="T16" fmla="*/ 1 w 56"/>
                  <a:gd name="T17" fmla="*/ 53 h 55"/>
                  <a:gd name="T18" fmla="*/ 56 w 56"/>
                  <a:gd name="T19" fmla="*/ 53 h 55"/>
                  <a:gd name="T20" fmla="*/ 56 w 56"/>
                  <a:gd name="T21" fmla="*/ 55 h 55"/>
                  <a:gd name="T22" fmla="*/ 0 w 56"/>
                  <a:gd name="T23" fmla="*/ 55 h 55"/>
                  <a:gd name="T24" fmla="*/ 0 w 56"/>
                  <a:gd name="T25" fmla="*/ 0 h 55"/>
                  <a:gd name="T26" fmla="*/ 0 w 56"/>
                  <a:gd name="T2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6" h="55">
                    <a:moveTo>
                      <a:pt x="0" y="0"/>
                    </a:moveTo>
                    <a:lnTo>
                      <a:pt x="56" y="0"/>
                    </a:lnTo>
                    <a:lnTo>
                      <a:pt x="56" y="2"/>
                    </a:lnTo>
                    <a:lnTo>
                      <a:pt x="1" y="2"/>
                    </a:lnTo>
                    <a:lnTo>
                      <a:pt x="1" y="26"/>
                    </a:lnTo>
                    <a:lnTo>
                      <a:pt x="54" y="26"/>
                    </a:lnTo>
                    <a:lnTo>
                      <a:pt x="54" y="28"/>
                    </a:lnTo>
                    <a:lnTo>
                      <a:pt x="1" y="28"/>
                    </a:lnTo>
                    <a:lnTo>
                      <a:pt x="1" y="53"/>
                    </a:lnTo>
                    <a:lnTo>
                      <a:pt x="56" y="53"/>
                    </a:lnTo>
                    <a:lnTo>
                      <a:pt x="56" y="55"/>
                    </a:lnTo>
                    <a:lnTo>
                      <a:pt x="0" y="55"/>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9" name="Freeform 272"/>
              <p:cNvSpPr/>
              <p:nvPr/>
            </p:nvSpPr>
            <p:spPr bwMode="auto">
              <a:xfrm>
                <a:off x="7469188" y="-628650"/>
                <a:ext cx="171450" cy="87313"/>
              </a:xfrm>
              <a:custGeom>
                <a:avLst/>
                <a:gdLst>
                  <a:gd name="T0" fmla="*/ 92 w 94"/>
                  <a:gd name="T1" fmla="*/ 24 h 48"/>
                  <a:gd name="T2" fmla="*/ 91 w 94"/>
                  <a:gd name="T3" fmla="*/ 15 h 48"/>
                  <a:gd name="T4" fmla="*/ 86 w 94"/>
                  <a:gd name="T5" fmla="*/ 8 h 48"/>
                  <a:gd name="T6" fmla="*/ 79 w 94"/>
                  <a:gd name="T7" fmla="*/ 3 h 48"/>
                  <a:gd name="T8" fmla="*/ 70 w 94"/>
                  <a:gd name="T9" fmla="*/ 2 h 48"/>
                  <a:gd name="T10" fmla="*/ 63 w 94"/>
                  <a:gd name="T11" fmla="*/ 3 h 48"/>
                  <a:gd name="T12" fmla="*/ 56 w 94"/>
                  <a:gd name="T13" fmla="*/ 7 h 48"/>
                  <a:gd name="T14" fmla="*/ 51 w 94"/>
                  <a:gd name="T15" fmla="*/ 14 h 48"/>
                  <a:gd name="T16" fmla="*/ 49 w 94"/>
                  <a:gd name="T17" fmla="*/ 24 h 48"/>
                  <a:gd name="T18" fmla="*/ 46 w 94"/>
                  <a:gd name="T19" fmla="*/ 34 h 48"/>
                  <a:gd name="T20" fmla="*/ 41 w 94"/>
                  <a:gd name="T21" fmla="*/ 41 h 48"/>
                  <a:gd name="T22" fmla="*/ 33 w 94"/>
                  <a:gd name="T23" fmla="*/ 46 h 48"/>
                  <a:gd name="T24" fmla="*/ 24 w 94"/>
                  <a:gd name="T25" fmla="*/ 48 h 48"/>
                  <a:gd name="T26" fmla="*/ 15 w 94"/>
                  <a:gd name="T27" fmla="*/ 46 h 48"/>
                  <a:gd name="T28" fmla="*/ 7 w 94"/>
                  <a:gd name="T29" fmla="*/ 41 h 48"/>
                  <a:gd name="T30" fmla="*/ 2 w 94"/>
                  <a:gd name="T31" fmla="*/ 33 h 48"/>
                  <a:gd name="T32" fmla="*/ 0 w 94"/>
                  <a:gd name="T33" fmla="*/ 24 h 48"/>
                  <a:gd name="T34" fmla="*/ 2 w 94"/>
                  <a:gd name="T35" fmla="*/ 14 h 48"/>
                  <a:gd name="T36" fmla="*/ 7 w 94"/>
                  <a:gd name="T37" fmla="*/ 7 h 48"/>
                  <a:gd name="T38" fmla="*/ 15 w 94"/>
                  <a:gd name="T39" fmla="*/ 1 h 48"/>
                  <a:gd name="T40" fmla="*/ 24 w 94"/>
                  <a:gd name="T41" fmla="*/ 0 h 48"/>
                  <a:gd name="T42" fmla="*/ 24 w 94"/>
                  <a:gd name="T43" fmla="*/ 1 h 48"/>
                  <a:gd name="T44" fmla="*/ 16 w 94"/>
                  <a:gd name="T45" fmla="*/ 3 h 48"/>
                  <a:gd name="T46" fmla="*/ 9 w 94"/>
                  <a:gd name="T47" fmla="*/ 8 h 48"/>
                  <a:gd name="T48" fmla="*/ 4 w 94"/>
                  <a:gd name="T49" fmla="*/ 15 h 48"/>
                  <a:gd name="T50" fmla="*/ 2 w 94"/>
                  <a:gd name="T51" fmla="*/ 24 h 48"/>
                  <a:gd name="T52" fmla="*/ 4 w 94"/>
                  <a:gd name="T53" fmla="*/ 32 h 48"/>
                  <a:gd name="T54" fmla="*/ 9 w 94"/>
                  <a:gd name="T55" fmla="*/ 39 h 48"/>
                  <a:gd name="T56" fmla="*/ 16 w 94"/>
                  <a:gd name="T57" fmla="*/ 44 h 48"/>
                  <a:gd name="T58" fmla="*/ 24 w 94"/>
                  <a:gd name="T59" fmla="*/ 46 h 48"/>
                  <a:gd name="T60" fmla="*/ 33 w 94"/>
                  <a:gd name="T61" fmla="*/ 44 h 48"/>
                  <a:gd name="T62" fmla="*/ 39 w 94"/>
                  <a:gd name="T63" fmla="*/ 40 h 48"/>
                  <a:gd name="T64" fmla="*/ 44 w 94"/>
                  <a:gd name="T65" fmla="*/ 33 h 48"/>
                  <a:gd name="T66" fmla="*/ 46 w 94"/>
                  <a:gd name="T67" fmla="*/ 24 h 48"/>
                  <a:gd name="T68" fmla="*/ 49 w 94"/>
                  <a:gd name="T69" fmla="*/ 14 h 48"/>
                  <a:gd name="T70" fmla="*/ 54 w 94"/>
                  <a:gd name="T71" fmla="*/ 6 h 48"/>
                  <a:gd name="T72" fmla="*/ 61 w 94"/>
                  <a:gd name="T73" fmla="*/ 1 h 48"/>
                  <a:gd name="T74" fmla="*/ 70 w 94"/>
                  <a:gd name="T75" fmla="*/ 0 h 48"/>
                  <a:gd name="T76" fmla="*/ 80 w 94"/>
                  <a:gd name="T77" fmla="*/ 2 h 48"/>
                  <a:gd name="T78" fmla="*/ 87 w 94"/>
                  <a:gd name="T79" fmla="*/ 7 h 48"/>
                  <a:gd name="T80" fmla="*/ 92 w 94"/>
                  <a:gd name="T81" fmla="*/ 14 h 48"/>
                  <a:gd name="T82" fmla="*/ 94 w 94"/>
                  <a:gd name="T83" fmla="*/ 24 h 48"/>
                  <a:gd name="T84" fmla="*/ 93 w 94"/>
                  <a:gd name="T85" fmla="*/ 31 h 48"/>
                  <a:gd name="T86" fmla="*/ 90 w 94"/>
                  <a:gd name="T87" fmla="*/ 37 h 48"/>
                  <a:gd name="T88" fmla="*/ 86 w 94"/>
                  <a:gd name="T89" fmla="*/ 42 h 48"/>
                  <a:gd name="T90" fmla="*/ 80 w 94"/>
                  <a:gd name="T91" fmla="*/ 46 h 48"/>
                  <a:gd name="T92" fmla="*/ 80 w 94"/>
                  <a:gd name="T93" fmla="*/ 44 h 48"/>
                  <a:gd name="T94" fmla="*/ 85 w 94"/>
                  <a:gd name="T95" fmla="*/ 40 h 48"/>
                  <a:gd name="T96" fmla="*/ 89 w 94"/>
                  <a:gd name="T97" fmla="*/ 35 h 48"/>
                  <a:gd name="T98" fmla="*/ 92 w 94"/>
                  <a:gd name="T99" fmla="*/ 30 h 48"/>
                  <a:gd name="T100" fmla="*/ 92 w 94"/>
                  <a:gd name="T101"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4" h="48">
                    <a:moveTo>
                      <a:pt x="92" y="24"/>
                    </a:moveTo>
                    <a:cubicBezTo>
                      <a:pt x="92" y="21"/>
                      <a:pt x="92" y="18"/>
                      <a:pt x="91" y="15"/>
                    </a:cubicBezTo>
                    <a:cubicBezTo>
                      <a:pt x="90" y="12"/>
                      <a:pt x="88" y="10"/>
                      <a:pt x="86" y="8"/>
                    </a:cubicBezTo>
                    <a:cubicBezTo>
                      <a:pt x="84" y="6"/>
                      <a:pt x="82" y="4"/>
                      <a:pt x="79" y="3"/>
                    </a:cubicBezTo>
                    <a:cubicBezTo>
                      <a:pt x="76" y="2"/>
                      <a:pt x="74" y="2"/>
                      <a:pt x="70" y="2"/>
                    </a:cubicBezTo>
                    <a:cubicBezTo>
                      <a:pt x="68" y="2"/>
                      <a:pt x="65" y="2"/>
                      <a:pt x="63" y="3"/>
                    </a:cubicBezTo>
                    <a:cubicBezTo>
                      <a:pt x="60" y="4"/>
                      <a:pt x="58" y="5"/>
                      <a:pt x="56" y="7"/>
                    </a:cubicBezTo>
                    <a:cubicBezTo>
                      <a:pt x="54" y="9"/>
                      <a:pt x="53" y="11"/>
                      <a:pt x="51" y="14"/>
                    </a:cubicBezTo>
                    <a:cubicBezTo>
                      <a:pt x="50" y="17"/>
                      <a:pt x="49" y="20"/>
                      <a:pt x="49" y="24"/>
                    </a:cubicBezTo>
                    <a:cubicBezTo>
                      <a:pt x="48" y="28"/>
                      <a:pt x="47" y="31"/>
                      <a:pt x="46" y="34"/>
                    </a:cubicBezTo>
                    <a:cubicBezTo>
                      <a:pt x="45" y="37"/>
                      <a:pt x="43" y="39"/>
                      <a:pt x="41" y="41"/>
                    </a:cubicBezTo>
                    <a:cubicBezTo>
                      <a:pt x="39" y="43"/>
                      <a:pt x="36" y="45"/>
                      <a:pt x="33" y="46"/>
                    </a:cubicBezTo>
                    <a:cubicBezTo>
                      <a:pt x="31" y="47"/>
                      <a:pt x="28" y="48"/>
                      <a:pt x="24" y="48"/>
                    </a:cubicBezTo>
                    <a:cubicBezTo>
                      <a:pt x="21" y="48"/>
                      <a:pt x="18" y="47"/>
                      <a:pt x="15" y="46"/>
                    </a:cubicBezTo>
                    <a:cubicBezTo>
                      <a:pt x="12" y="45"/>
                      <a:pt x="9" y="43"/>
                      <a:pt x="7" y="41"/>
                    </a:cubicBezTo>
                    <a:cubicBezTo>
                      <a:pt x="5" y="38"/>
                      <a:pt x="3" y="36"/>
                      <a:pt x="2" y="33"/>
                    </a:cubicBezTo>
                    <a:cubicBezTo>
                      <a:pt x="1" y="30"/>
                      <a:pt x="0" y="27"/>
                      <a:pt x="0" y="24"/>
                    </a:cubicBezTo>
                    <a:cubicBezTo>
                      <a:pt x="0" y="20"/>
                      <a:pt x="1" y="17"/>
                      <a:pt x="2" y="14"/>
                    </a:cubicBezTo>
                    <a:cubicBezTo>
                      <a:pt x="3" y="11"/>
                      <a:pt x="5" y="9"/>
                      <a:pt x="7" y="7"/>
                    </a:cubicBezTo>
                    <a:cubicBezTo>
                      <a:pt x="9" y="4"/>
                      <a:pt x="12" y="3"/>
                      <a:pt x="15" y="1"/>
                    </a:cubicBezTo>
                    <a:cubicBezTo>
                      <a:pt x="18" y="0"/>
                      <a:pt x="21" y="0"/>
                      <a:pt x="24" y="0"/>
                    </a:cubicBezTo>
                    <a:cubicBezTo>
                      <a:pt x="24" y="1"/>
                      <a:pt x="24"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cubicBezTo>
                      <a:pt x="5" y="35"/>
                      <a:pt x="7" y="37"/>
                      <a:pt x="9" y="39"/>
                    </a:cubicBezTo>
                    <a:cubicBezTo>
                      <a:pt x="11" y="41"/>
                      <a:pt x="13" y="43"/>
                      <a:pt x="16" y="44"/>
                    </a:cubicBezTo>
                    <a:cubicBezTo>
                      <a:pt x="18" y="45"/>
                      <a:pt x="21" y="46"/>
                      <a:pt x="24" y="46"/>
                    </a:cubicBezTo>
                    <a:cubicBezTo>
                      <a:pt x="27" y="46"/>
                      <a:pt x="30" y="45"/>
                      <a:pt x="33" y="44"/>
                    </a:cubicBezTo>
                    <a:cubicBezTo>
                      <a:pt x="35" y="43"/>
                      <a:pt x="37" y="42"/>
                      <a:pt x="39" y="40"/>
                    </a:cubicBezTo>
                    <a:cubicBezTo>
                      <a:pt x="41" y="38"/>
                      <a:pt x="43" y="36"/>
                      <a:pt x="44" y="33"/>
                    </a:cubicBezTo>
                    <a:cubicBezTo>
                      <a:pt x="45" y="30"/>
                      <a:pt x="46" y="27"/>
                      <a:pt x="46" y="24"/>
                    </a:cubicBezTo>
                    <a:cubicBezTo>
                      <a:pt x="47" y="20"/>
                      <a:pt x="48" y="17"/>
                      <a:pt x="49" y="14"/>
                    </a:cubicBezTo>
                    <a:cubicBezTo>
                      <a:pt x="51" y="11"/>
                      <a:pt x="52" y="8"/>
                      <a:pt x="54" y="6"/>
                    </a:cubicBezTo>
                    <a:cubicBezTo>
                      <a:pt x="56" y="4"/>
                      <a:pt x="59" y="2"/>
                      <a:pt x="61" y="1"/>
                    </a:cubicBezTo>
                    <a:cubicBezTo>
                      <a:pt x="64" y="0"/>
                      <a:pt x="67" y="0"/>
                      <a:pt x="70" y="0"/>
                    </a:cubicBezTo>
                    <a:cubicBezTo>
                      <a:pt x="74" y="0"/>
                      <a:pt x="77" y="0"/>
                      <a:pt x="80" y="2"/>
                    </a:cubicBezTo>
                    <a:cubicBezTo>
                      <a:pt x="83" y="3"/>
                      <a:pt x="85" y="5"/>
                      <a:pt x="87" y="7"/>
                    </a:cubicBezTo>
                    <a:cubicBezTo>
                      <a:pt x="90" y="9"/>
                      <a:pt x="91" y="11"/>
                      <a:pt x="92" y="14"/>
                    </a:cubicBezTo>
                    <a:cubicBezTo>
                      <a:pt x="94" y="17"/>
                      <a:pt x="94" y="20"/>
                      <a:pt x="94" y="24"/>
                    </a:cubicBezTo>
                    <a:cubicBezTo>
                      <a:pt x="94" y="26"/>
                      <a:pt x="94" y="28"/>
                      <a:pt x="93" y="31"/>
                    </a:cubicBezTo>
                    <a:cubicBezTo>
                      <a:pt x="93" y="33"/>
                      <a:pt x="92" y="35"/>
                      <a:pt x="90" y="37"/>
                    </a:cubicBezTo>
                    <a:cubicBezTo>
                      <a:pt x="89" y="39"/>
                      <a:pt x="88" y="41"/>
                      <a:pt x="86" y="42"/>
                    </a:cubicBezTo>
                    <a:cubicBezTo>
                      <a:pt x="84" y="43"/>
                      <a:pt x="83" y="45"/>
                      <a:pt x="80" y="46"/>
                    </a:cubicBezTo>
                    <a:cubicBezTo>
                      <a:pt x="80" y="44"/>
                      <a:pt x="80" y="44"/>
                      <a:pt x="80" y="44"/>
                    </a:cubicBezTo>
                    <a:cubicBezTo>
                      <a:pt x="82" y="43"/>
                      <a:pt x="84" y="41"/>
                      <a:pt x="85" y="40"/>
                    </a:cubicBezTo>
                    <a:cubicBezTo>
                      <a:pt x="87" y="39"/>
                      <a:pt x="88" y="37"/>
                      <a:pt x="89" y="35"/>
                    </a:cubicBezTo>
                    <a:cubicBezTo>
                      <a:pt x="90" y="34"/>
                      <a:pt x="91" y="32"/>
                      <a:pt x="92" y="30"/>
                    </a:cubicBezTo>
                    <a:cubicBezTo>
                      <a:pt x="92" y="28"/>
                      <a:pt x="92" y="26"/>
                      <a:pt x="92" y="2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0" name="Freeform 273"/>
              <p:cNvSpPr/>
              <p:nvPr/>
            </p:nvSpPr>
            <p:spPr bwMode="auto">
              <a:xfrm>
                <a:off x="7645400" y="-628650"/>
                <a:ext cx="6350" cy="87313"/>
              </a:xfrm>
              <a:custGeom>
                <a:avLst/>
                <a:gdLst>
                  <a:gd name="T0" fmla="*/ 0 w 4"/>
                  <a:gd name="T1" fmla="*/ 0 h 55"/>
                  <a:gd name="T2" fmla="*/ 0 w 4"/>
                  <a:gd name="T3" fmla="*/ 55 h 55"/>
                  <a:gd name="T4" fmla="*/ 4 w 4"/>
                  <a:gd name="T5" fmla="*/ 55 h 55"/>
                  <a:gd name="T6" fmla="*/ 4 w 4"/>
                  <a:gd name="T7" fmla="*/ 0 h 55"/>
                  <a:gd name="T8" fmla="*/ 0 w 4"/>
                  <a:gd name="T9" fmla="*/ 0 h 55"/>
                  <a:gd name="T10" fmla="*/ 0 w 4"/>
                  <a:gd name="T11" fmla="*/ 0 h 55"/>
                </a:gdLst>
                <a:ahLst/>
                <a:cxnLst>
                  <a:cxn ang="0">
                    <a:pos x="T0" y="T1"/>
                  </a:cxn>
                  <a:cxn ang="0">
                    <a:pos x="T2" y="T3"/>
                  </a:cxn>
                  <a:cxn ang="0">
                    <a:pos x="T4" y="T5"/>
                  </a:cxn>
                  <a:cxn ang="0">
                    <a:pos x="T6" y="T7"/>
                  </a:cxn>
                  <a:cxn ang="0">
                    <a:pos x="T8" y="T9"/>
                  </a:cxn>
                  <a:cxn ang="0">
                    <a:pos x="T10" y="T11"/>
                  </a:cxn>
                </a:cxnLst>
                <a:rect l="0" t="0" r="r" b="b"/>
                <a:pathLst>
                  <a:path w="4" h="55">
                    <a:moveTo>
                      <a:pt x="0" y="0"/>
                    </a:moveTo>
                    <a:lnTo>
                      <a:pt x="0" y="55"/>
                    </a:lnTo>
                    <a:lnTo>
                      <a:pt x="4" y="55"/>
                    </a:lnTo>
                    <a:lnTo>
                      <a:pt x="4"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1" name="Freeform 274"/>
              <p:cNvSpPr/>
              <p:nvPr/>
            </p:nvSpPr>
            <p:spPr bwMode="auto">
              <a:xfrm>
                <a:off x="7656513" y="-628650"/>
                <a:ext cx="88900" cy="87313"/>
              </a:xfrm>
              <a:custGeom>
                <a:avLst/>
                <a:gdLst>
                  <a:gd name="T0" fmla="*/ 4 w 49"/>
                  <a:gd name="T1" fmla="*/ 32 h 48"/>
                  <a:gd name="T2" fmla="*/ 9 w 49"/>
                  <a:gd name="T3" fmla="*/ 39 h 48"/>
                  <a:gd name="T4" fmla="*/ 16 w 49"/>
                  <a:gd name="T5" fmla="*/ 44 h 48"/>
                  <a:gd name="T6" fmla="*/ 24 w 49"/>
                  <a:gd name="T7" fmla="*/ 46 h 48"/>
                  <a:gd name="T8" fmla="*/ 33 w 49"/>
                  <a:gd name="T9" fmla="*/ 44 h 48"/>
                  <a:gd name="T10" fmla="*/ 40 w 49"/>
                  <a:gd name="T11" fmla="*/ 39 h 48"/>
                  <a:gd name="T12" fmla="*/ 45 w 49"/>
                  <a:gd name="T13" fmla="*/ 32 h 48"/>
                  <a:gd name="T14" fmla="*/ 47 w 49"/>
                  <a:gd name="T15" fmla="*/ 24 h 48"/>
                  <a:gd name="T16" fmla="*/ 47 w 49"/>
                  <a:gd name="T17" fmla="*/ 24 h 48"/>
                  <a:gd name="T18" fmla="*/ 26 w 49"/>
                  <a:gd name="T19" fmla="*/ 24 h 48"/>
                  <a:gd name="T20" fmla="*/ 26 w 49"/>
                  <a:gd name="T21" fmla="*/ 22 h 48"/>
                  <a:gd name="T22" fmla="*/ 49 w 49"/>
                  <a:gd name="T23" fmla="*/ 22 h 48"/>
                  <a:gd name="T24" fmla="*/ 49 w 49"/>
                  <a:gd name="T25" fmla="*/ 24 h 48"/>
                  <a:gd name="T26" fmla="*/ 47 w 49"/>
                  <a:gd name="T27" fmla="*/ 33 h 48"/>
                  <a:gd name="T28" fmla="*/ 41 w 49"/>
                  <a:gd name="T29" fmla="*/ 41 h 48"/>
                  <a:gd name="T30" fmla="*/ 34 w 49"/>
                  <a:gd name="T31" fmla="*/ 46 h 48"/>
                  <a:gd name="T32" fmla="*/ 24 w 49"/>
                  <a:gd name="T33" fmla="*/ 48 h 48"/>
                  <a:gd name="T34" fmla="*/ 15 w 49"/>
                  <a:gd name="T35" fmla="*/ 46 h 48"/>
                  <a:gd name="T36" fmla="*/ 7 w 49"/>
                  <a:gd name="T37" fmla="*/ 41 h 48"/>
                  <a:gd name="T38" fmla="*/ 2 w 49"/>
                  <a:gd name="T39" fmla="*/ 33 h 48"/>
                  <a:gd name="T40" fmla="*/ 0 w 49"/>
                  <a:gd name="T41" fmla="*/ 24 h 48"/>
                  <a:gd name="T42" fmla="*/ 0 w 49"/>
                  <a:gd name="T43" fmla="*/ 24 h 48"/>
                  <a:gd name="T44" fmla="*/ 2 w 49"/>
                  <a:gd name="T45" fmla="*/ 14 h 48"/>
                  <a:gd name="T46" fmla="*/ 7 w 49"/>
                  <a:gd name="T47" fmla="*/ 7 h 48"/>
                  <a:gd name="T48" fmla="*/ 15 w 49"/>
                  <a:gd name="T49" fmla="*/ 1 h 48"/>
                  <a:gd name="T50" fmla="*/ 24 w 49"/>
                  <a:gd name="T51" fmla="*/ 0 h 48"/>
                  <a:gd name="T52" fmla="*/ 31 w 49"/>
                  <a:gd name="T53" fmla="*/ 1 h 48"/>
                  <a:gd name="T54" fmla="*/ 38 w 49"/>
                  <a:gd name="T55" fmla="*/ 3 h 48"/>
                  <a:gd name="T56" fmla="*/ 34 w 49"/>
                  <a:gd name="T57" fmla="*/ 3 h 48"/>
                  <a:gd name="T58" fmla="*/ 29 w 49"/>
                  <a:gd name="T59" fmla="*/ 2 h 48"/>
                  <a:gd name="T60" fmla="*/ 24 w 49"/>
                  <a:gd name="T61" fmla="*/ 1 h 48"/>
                  <a:gd name="T62" fmla="*/ 16 w 49"/>
                  <a:gd name="T63" fmla="*/ 3 h 48"/>
                  <a:gd name="T64" fmla="*/ 9 w 49"/>
                  <a:gd name="T65" fmla="*/ 8 h 48"/>
                  <a:gd name="T66" fmla="*/ 4 w 49"/>
                  <a:gd name="T67" fmla="*/ 15 h 48"/>
                  <a:gd name="T68" fmla="*/ 2 w 49"/>
                  <a:gd name="T69" fmla="*/ 24 h 48"/>
                  <a:gd name="T70" fmla="*/ 4 w 49"/>
                  <a:gd name="T71"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 h="48">
                    <a:moveTo>
                      <a:pt x="4" y="32"/>
                    </a:moveTo>
                    <a:cubicBezTo>
                      <a:pt x="5" y="35"/>
                      <a:pt x="7" y="37"/>
                      <a:pt x="9" y="39"/>
                    </a:cubicBezTo>
                    <a:cubicBezTo>
                      <a:pt x="11" y="41"/>
                      <a:pt x="13" y="43"/>
                      <a:pt x="16" y="44"/>
                    </a:cubicBezTo>
                    <a:cubicBezTo>
                      <a:pt x="18" y="45"/>
                      <a:pt x="21" y="46"/>
                      <a:pt x="24" y="46"/>
                    </a:cubicBezTo>
                    <a:cubicBezTo>
                      <a:pt x="28" y="46"/>
                      <a:pt x="30" y="45"/>
                      <a:pt x="33" y="44"/>
                    </a:cubicBezTo>
                    <a:cubicBezTo>
                      <a:pt x="36" y="43"/>
                      <a:pt x="38" y="41"/>
                      <a:pt x="40" y="39"/>
                    </a:cubicBezTo>
                    <a:cubicBezTo>
                      <a:pt x="42" y="37"/>
                      <a:pt x="44" y="35"/>
                      <a:pt x="45" y="32"/>
                    </a:cubicBezTo>
                    <a:cubicBezTo>
                      <a:pt x="46" y="30"/>
                      <a:pt x="47" y="27"/>
                      <a:pt x="47" y="24"/>
                    </a:cubicBezTo>
                    <a:cubicBezTo>
                      <a:pt x="47" y="24"/>
                      <a:pt x="47" y="24"/>
                      <a:pt x="47" y="24"/>
                    </a:cubicBezTo>
                    <a:cubicBezTo>
                      <a:pt x="26" y="24"/>
                      <a:pt x="26" y="24"/>
                      <a:pt x="26" y="24"/>
                    </a:cubicBezTo>
                    <a:cubicBezTo>
                      <a:pt x="26" y="22"/>
                      <a:pt x="26" y="22"/>
                      <a:pt x="26" y="22"/>
                    </a:cubicBezTo>
                    <a:cubicBezTo>
                      <a:pt x="49" y="22"/>
                      <a:pt x="49" y="22"/>
                      <a:pt x="49" y="22"/>
                    </a:cubicBezTo>
                    <a:cubicBezTo>
                      <a:pt x="49" y="24"/>
                      <a:pt x="49" y="24"/>
                      <a:pt x="49" y="24"/>
                    </a:cubicBezTo>
                    <a:cubicBezTo>
                      <a:pt x="49" y="27"/>
                      <a:pt x="48" y="30"/>
                      <a:pt x="47" y="33"/>
                    </a:cubicBezTo>
                    <a:cubicBezTo>
                      <a:pt x="45" y="36"/>
                      <a:pt x="44" y="39"/>
                      <a:pt x="41" y="41"/>
                    </a:cubicBezTo>
                    <a:cubicBezTo>
                      <a:pt x="39" y="43"/>
                      <a:pt x="37" y="45"/>
                      <a:pt x="34" y="46"/>
                    </a:cubicBezTo>
                    <a:cubicBezTo>
                      <a:pt x="31" y="47"/>
                      <a:pt x="28" y="48"/>
                      <a:pt x="24" y="48"/>
                    </a:cubicBezTo>
                    <a:cubicBezTo>
                      <a:pt x="21" y="48"/>
                      <a:pt x="18" y="47"/>
                      <a:pt x="15" y="46"/>
                    </a:cubicBezTo>
                    <a:cubicBezTo>
                      <a:pt x="12" y="45"/>
                      <a:pt x="10" y="43"/>
                      <a:pt x="7" y="41"/>
                    </a:cubicBezTo>
                    <a:cubicBezTo>
                      <a:pt x="5" y="39"/>
                      <a:pt x="4" y="36"/>
                      <a:pt x="2" y="33"/>
                    </a:cubicBezTo>
                    <a:cubicBezTo>
                      <a:pt x="1" y="30"/>
                      <a:pt x="0" y="27"/>
                      <a:pt x="0" y="24"/>
                    </a:cubicBezTo>
                    <a:cubicBezTo>
                      <a:pt x="0" y="24"/>
                      <a:pt x="0" y="24"/>
                      <a:pt x="0" y="24"/>
                    </a:cubicBezTo>
                    <a:cubicBezTo>
                      <a:pt x="0" y="20"/>
                      <a:pt x="1" y="17"/>
                      <a:pt x="2" y="14"/>
                    </a:cubicBezTo>
                    <a:cubicBezTo>
                      <a:pt x="4" y="11"/>
                      <a:pt x="5" y="9"/>
                      <a:pt x="7" y="7"/>
                    </a:cubicBezTo>
                    <a:cubicBezTo>
                      <a:pt x="10" y="4"/>
                      <a:pt x="12" y="3"/>
                      <a:pt x="15" y="1"/>
                    </a:cubicBezTo>
                    <a:cubicBezTo>
                      <a:pt x="18" y="0"/>
                      <a:pt x="21" y="0"/>
                      <a:pt x="24" y="0"/>
                    </a:cubicBezTo>
                    <a:cubicBezTo>
                      <a:pt x="27" y="0"/>
                      <a:pt x="29" y="0"/>
                      <a:pt x="31" y="1"/>
                    </a:cubicBezTo>
                    <a:cubicBezTo>
                      <a:pt x="34" y="1"/>
                      <a:pt x="36" y="2"/>
                      <a:pt x="38" y="3"/>
                    </a:cubicBezTo>
                    <a:cubicBezTo>
                      <a:pt x="34" y="3"/>
                      <a:pt x="34" y="3"/>
                      <a:pt x="34" y="3"/>
                    </a:cubicBezTo>
                    <a:cubicBezTo>
                      <a:pt x="32" y="3"/>
                      <a:pt x="31" y="2"/>
                      <a:pt x="29" y="2"/>
                    </a:cubicBezTo>
                    <a:cubicBezTo>
                      <a:pt x="28" y="2"/>
                      <a:pt x="26" y="1"/>
                      <a:pt x="24" y="1"/>
                    </a:cubicBezTo>
                    <a:cubicBezTo>
                      <a:pt x="21" y="1"/>
                      <a:pt x="18" y="2"/>
                      <a:pt x="16" y="3"/>
                    </a:cubicBezTo>
                    <a:cubicBezTo>
                      <a:pt x="13" y="4"/>
                      <a:pt x="11" y="6"/>
                      <a:pt x="9" y="8"/>
                    </a:cubicBezTo>
                    <a:cubicBezTo>
                      <a:pt x="7" y="10"/>
                      <a:pt x="5" y="12"/>
                      <a:pt x="4" y="15"/>
                    </a:cubicBezTo>
                    <a:cubicBezTo>
                      <a:pt x="3" y="18"/>
                      <a:pt x="2" y="21"/>
                      <a:pt x="2" y="24"/>
                    </a:cubicBezTo>
                    <a:cubicBezTo>
                      <a:pt x="2" y="27"/>
                      <a:pt x="3" y="30"/>
                      <a:pt x="4" y="3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2" name="Freeform 275"/>
              <p:cNvSpPr/>
              <p:nvPr/>
            </p:nvSpPr>
            <p:spPr bwMode="auto">
              <a:xfrm>
                <a:off x="7750175" y="-628650"/>
                <a:ext cx="87312" cy="87313"/>
              </a:xfrm>
              <a:custGeom>
                <a:avLst/>
                <a:gdLst>
                  <a:gd name="T0" fmla="*/ 53 w 55"/>
                  <a:gd name="T1" fmla="*/ 0 h 55"/>
                  <a:gd name="T2" fmla="*/ 55 w 55"/>
                  <a:gd name="T3" fmla="*/ 0 h 55"/>
                  <a:gd name="T4" fmla="*/ 55 w 55"/>
                  <a:gd name="T5" fmla="*/ 55 h 55"/>
                  <a:gd name="T6" fmla="*/ 53 w 55"/>
                  <a:gd name="T7" fmla="*/ 55 h 55"/>
                  <a:gd name="T8" fmla="*/ 2 w 55"/>
                  <a:gd name="T9" fmla="*/ 3 h 55"/>
                  <a:gd name="T10" fmla="*/ 2 w 55"/>
                  <a:gd name="T11" fmla="*/ 55 h 55"/>
                  <a:gd name="T12" fmla="*/ 0 w 55"/>
                  <a:gd name="T13" fmla="*/ 55 h 55"/>
                  <a:gd name="T14" fmla="*/ 0 w 55"/>
                  <a:gd name="T15" fmla="*/ 0 h 55"/>
                  <a:gd name="T16" fmla="*/ 2 w 55"/>
                  <a:gd name="T17" fmla="*/ 0 h 55"/>
                  <a:gd name="T18" fmla="*/ 53 w 55"/>
                  <a:gd name="T19" fmla="*/ 51 h 55"/>
                  <a:gd name="T20" fmla="*/ 53 w 55"/>
                  <a:gd name="T21" fmla="*/ 0 h 55"/>
                  <a:gd name="T22" fmla="*/ 53 w 55"/>
                  <a:gd name="T23"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55">
                    <a:moveTo>
                      <a:pt x="53" y="0"/>
                    </a:moveTo>
                    <a:lnTo>
                      <a:pt x="55" y="0"/>
                    </a:lnTo>
                    <a:lnTo>
                      <a:pt x="55" y="55"/>
                    </a:lnTo>
                    <a:lnTo>
                      <a:pt x="53" y="55"/>
                    </a:lnTo>
                    <a:lnTo>
                      <a:pt x="2" y="3"/>
                    </a:lnTo>
                    <a:lnTo>
                      <a:pt x="2" y="55"/>
                    </a:lnTo>
                    <a:lnTo>
                      <a:pt x="0" y="55"/>
                    </a:lnTo>
                    <a:lnTo>
                      <a:pt x="0" y="0"/>
                    </a:lnTo>
                    <a:lnTo>
                      <a:pt x="2" y="0"/>
                    </a:lnTo>
                    <a:lnTo>
                      <a:pt x="53" y="51"/>
                    </a:lnTo>
                    <a:lnTo>
                      <a:pt x="53" y="0"/>
                    </a:lnTo>
                    <a:lnTo>
                      <a:pt x="5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3" name="Freeform 276"/>
              <p:cNvSpPr>
                <a:spLocks noEditPoints="1"/>
              </p:cNvSpPr>
              <p:nvPr/>
            </p:nvSpPr>
            <p:spPr bwMode="auto">
              <a:xfrm>
                <a:off x="6997700" y="-892175"/>
                <a:ext cx="214312" cy="209550"/>
              </a:xfrm>
              <a:custGeom>
                <a:avLst/>
                <a:gdLst>
                  <a:gd name="T0" fmla="*/ 32 w 117"/>
                  <a:gd name="T1" fmla="*/ 5 h 115"/>
                  <a:gd name="T2" fmla="*/ 32 w 117"/>
                  <a:gd name="T3" fmla="*/ 7 h 115"/>
                  <a:gd name="T4" fmla="*/ 27 w 117"/>
                  <a:gd name="T5" fmla="*/ 13 h 115"/>
                  <a:gd name="T6" fmla="*/ 38 w 117"/>
                  <a:gd name="T7" fmla="*/ 19 h 115"/>
                  <a:gd name="T8" fmla="*/ 48 w 117"/>
                  <a:gd name="T9" fmla="*/ 26 h 115"/>
                  <a:gd name="T10" fmla="*/ 20 w 117"/>
                  <a:gd name="T11" fmla="*/ 25 h 115"/>
                  <a:gd name="T12" fmla="*/ 8 w 117"/>
                  <a:gd name="T13" fmla="*/ 41 h 115"/>
                  <a:gd name="T14" fmla="*/ 24 w 117"/>
                  <a:gd name="T15" fmla="*/ 1 h 115"/>
                  <a:gd name="T16" fmla="*/ 23 w 117"/>
                  <a:gd name="T17" fmla="*/ 64 h 115"/>
                  <a:gd name="T18" fmla="*/ 20 w 117"/>
                  <a:gd name="T19" fmla="*/ 48 h 115"/>
                  <a:gd name="T20" fmla="*/ 10 w 117"/>
                  <a:gd name="T21" fmla="*/ 40 h 115"/>
                  <a:gd name="T22" fmla="*/ 20 w 117"/>
                  <a:gd name="T23" fmla="*/ 41 h 115"/>
                  <a:gd name="T24" fmla="*/ 42 w 117"/>
                  <a:gd name="T25" fmla="*/ 41 h 115"/>
                  <a:gd name="T26" fmla="*/ 43 w 117"/>
                  <a:gd name="T27" fmla="*/ 48 h 115"/>
                  <a:gd name="T28" fmla="*/ 30 w 117"/>
                  <a:gd name="T29" fmla="*/ 48 h 115"/>
                  <a:gd name="T30" fmla="*/ 39 w 117"/>
                  <a:gd name="T31" fmla="*/ 64 h 115"/>
                  <a:gd name="T32" fmla="*/ 49 w 117"/>
                  <a:gd name="T33" fmla="*/ 71 h 115"/>
                  <a:gd name="T34" fmla="*/ 30 w 117"/>
                  <a:gd name="T35" fmla="*/ 71 h 115"/>
                  <a:gd name="T36" fmla="*/ 35 w 117"/>
                  <a:gd name="T37" fmla="*/ 93 h 115"/>
                  <a:gd name="T38" fmla="*/ 48 w 117"/>
                  <a:gd name="T39" fmla="*/ 92 h 115"/>
                  <a:gd name="T40" fmla="*/ 24 w 117"/>
                  <a:gd name="T41" fmla="*/ 108 h 115"/>
                  <a:gd name="T42" fmla="*/ 23 w 117"/>
                  <a:gd name="T43" fmla="*/ 95 h 115"/>
                  <a:gd name="T44" fmla="*/ 15 w 117"/>
                  <a:gd name="T45" fmla="*/ 71 h 115"/>
                  <a:gd name="T46" fmla="*/ 0 w 117"/>
                  <a:gd name="T47" fmla="*/ 63 h 115"/>
                  <a:gd name="T48" fmla="*/ 66 w 117"/>
                  <a:gd name="T49" fmla="*/ 66 h 115"/>
                  <a:gd name="T50" fmla="*/ 53 w 117"/>
                  <a:gd name="T51" fmla="*/ 67 h 115"/>
                  <a:gd name="T52" fmla="*/ 54 w 117"/>
                  <a:gd name="T53" fmla="*/ 57 h 115"/>
                  <a:gd name="T54" fmla="*/ 53 w 117"/>
                  <a:gd name="T55" fmla="*/ 28 h 115"/>
                  <a:gd name="T56" fmla="*/ 82 w 117"/>
                  <a:gd name="T57" fmla="*/ 28 h 115"/>
                  <a:gd name="T58" fmla="*/ 94 w 117"/>
                  <a:gd name="T59" fmla="*/ 0 h 115"/>
                  <a:gd name="T60" fmla="*/ 105 w 117"/>
                  <a:gd name="T61" fmla="*/ 5 h 115"/>
                  <a:gd name="T62" fmla="*/ 98 w 117"/>
                  <a:gd name="T63" fmla="*/ 10 h 115"/>
                  <a:gd name="T64" fmla="*/ 95 w 117"/>
                  <a:gd name="T65" fmla="*/ 28 h 115"/>
                  <a:gd name="T66" fmla="*/ 104 w 117"/>
                  <a:gd name="T67" fmla="*/ 37 h 115"/>
                  <a:gd name="T68" fmla="*/ 105 w 117"/>
                  <a:gd name="T69" fmla="*/ 67 h 115"/>
                  <a:gd name="T70" fmla="*/ 95 w 117"/>
                  <a:gd name="T71" fmla="*/ 66 h 115"/>
                  <a:gd name="T72" fmla="*/ 92 w 117"/>
                  <a:gd name="T73" fmla="*/ 102 h 115"/>
                  <a:gd name="T74" fmla="*/ 100 w 117"/>
                  <a:gd name="T75" fmla="*/ 108 h 115"/>
                  <a:gd name="T76" fmla="*/ 117 w 117"/>
                  <a:gd name="T77" fmla="*/ 99 h 115"/>
                  <a:gd name="T78" fmla="*/ 94 w 117"/>
                  <a:gd name="T79" fmla="*/ 114 h 115"/>
                  <a:gd name="T80" fmla="*/ 84 w 117"/>
                  <a:gd name="T81" fmla="*/ 66 h 115"/>
                  <a:gd name="T82" fmla="*/ 67 w 117"/>
                  <a:gd name="T83" fmla="*/ 96 h 115"/>
                  <a:gd name="T84" fmla="*/ 35 w 117"/>
                  <a:gd name="T85" fmla="*/ 108 h 115"/>
                  <a:gd name="T86" fmla="*/ 66 w 117"/>
                  <a:gd name="T87" fmla="*/ 66 h 115"/>
                  <a:gd name="T88" fmla="*/ 74 w 117"/>
                  <a:gd name="T89" fmla="*/ 19 h 115"/>
                  <a:gd name="T90" fmla="*/ 54 w 117"/>
                  <a:gd name="T91" fmla="*/ 5 h 115"/>
                  <a:gd name="T92" fmla="*/ 61 w 117"/>
                  <a:gd name="T93" fmla="*/ 35 h 115"/>
                  <a:gd name="T94" fmla="*/ 97 w 117"/>
                  <a:gd name="T95" fmla="*/ 60 h 115"/>
                  <a:gd name="T96" fmla="*/ 61 w 117"/>
                  <a:gd name="T97" fmla="*/ 35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17" h="115">
                    <a:moveTo>
                      <a:pt x="24" y="1"/>
                    </a:moveTo>
                    <a:cubicBezTo>
                      <a:pt x="32" y="5"/>
                      <a:pt x="32" y="5"/>
                      <a:pt x="32" y="5"/>
                    </a:cubicBezTo>
                    <a:cubicBezTo>
                      <a:pt x="34" y="6"/>
                      <a:pt x="34" y="6"/>
                      <a:pt x="34" y="6"/>
                    </a:cubicBezTo>
                    <a:cubicBezTo>
                      <a:pt x="34" y="6"/>
                      <a:pt x="33" y="6"/>
                      <a:pt x="32" y="7"/>
                    </a:cubicBezTo>
                    <a:cubicBezTo>
                      <a:pt x="31" y="7"/>
                      <a:pt x="29" y="8"/>
                      <a:pt x="29" y="10"/>
                    </a:cubicBezTo>
                    <a:cubicBezTo>
                      <a:pt x="28" y="11"/>
                      <a:pt x="28" y="12"/>
                      <a:pt x="27" y="13"/>
                    </a:cubicBezTo>
                    <a:cubicBezTo>
                      <a:pt x="26" y="15"/>
                      <a:pt x="24" y="17"/>
                      <a:pt x="23" y="19"/>
                    </a:cubicBezTo>
                    <a:cubicBezTo>
                      <a:pt x="38" y="19"/>
                      <a:pt x="38" y="19"/>
                      <a:pt x="38" y="19"/>
                    </a:cubicBezTo>
                    <a:cubicBezTo>
                      <a:pt x="42" y="19"/>
                      <a:pt x="45" y="19"/>
                      <a:pt x="48" y="19"/>
                    </a:cubicBezTo>
                    <a:cubicBezTo>
                      <a:pt x="48" y="26"/>
                      <a:pt x="48" y="26"/>
                      <a:pt x="48" y="26"/>
                    </a:cubicBezTo>
                    <a:cubicBezTo>
                      <a:pt x="45" y="26"/>
                      <a:pt x="42" y="25"/>
                      <a:pt x="38" y="25"/>
                    </a:cubicBezTo>
                    <a:cubicBezTo>
                      <a:pt x="20" y="25"/>
                      <a:pt x="20" y="25"/>
                      <a:pt x="20" y="25"/>
                    </a:cubicBezTo>
                    <a:cubicBezTo>
                      <a:pt x="20" y="26"/>
                      <a:pt x="19" y="27"/>
                      <a:pt x="18" y="28"/>
                    </a:cubicBezTo>
                    <a:cubicBezTo>
                      <a:pt x="14" y="34"/>
                      <a:pt x="11" y="38"/>
                      <a:pt x="8" y="41"/>
                    </a:cubicBezTo>
                    <a:cubicBezTo>
                      <a:pt x="6" y="39"/>
                      <a:pt x="3" y="38"/>
                      <a:pt x="0" y="37"/>
                    </a:cubicBezTo>
                    <a:cubicBezTo>
                      <a:pt x="10" y="29"/>
                      <a:pt x="18" y="17"/>
                      <a:pt x="24" y="1"/>
                    </a:cubicBezTo>
                    <a:close/>
                    <a:moveTo>
                      <a:pt x="15" y="64"/>
                    </a:moveTo>
                    <a:cubicBezTo>
                      <a:pt x="23" y="64"/>
                      <a:pt x="23" y="64"/>
                      <a:pt x="23" y="64"/>
                    </a:cubicBezTo>
                    <a:cubicBezTo>
                      <a:pt x="23" y="48"/>
                      <a:pt x="23" y="48"/>
                      <a:pt x="23" y="48"/>
                    </a:cubicBezTo>
                    <a:cubicBezTo>
                      <a:pt x="20" y="48"/>
                      <a:pt x="20" y="48"/>
                      <a:pt x="20" y="48"/>
                    </a:cubicBezTo>
                    <a:cubicBezTo>
                      <a:pt x="17" y="48"/>
                      <a:pt x="14" y="48"/>
                      <a:pt x="10" y="48"/>
                    </a:cubicBezTo>
                    <a:cubicBezTo>
                      <a:pt x="10" y="40"/>
                      <a:pt x="10" y="40"/>
                      <a:pt x="10" y="40"/>
                    </a:cubicBezTo>
                    <a:cubicBezTo>
                      <a:pt x="10" y="40"/>
                      <a:pt x="11" y="40"/>
                      <a:pt x="12" y="41"/>
                    </a:cubicBezTo>
                    <a:cubicBezTo>
                      <a:pt x="15" y="41"/>
                      <a:pt x="18" y="41"/>
                      <a:pt x="20" y="41"/>
                    </a:cubicBezTo>
                    <a:cubicBezTo>
                      <a:pt x="33" y="41"/>
                      <a:pt x="33" y="41"/>
                      <a:pt x="33" y="41"/>
                    </a:cubicBezTo>
                    <a:cubicBezTo>
                      <a:pt x="35" y="41"/>
                      <a:pt x="38" y="41"/>
                      <a:pt x="42" y="41"/>
                    </a:cubicBezTo>
                    <a:cubicBezTo>
                      <a:pt x="42" y="40"/>
                      <a:pt x="43" y="40"/>
                      <a:pt x="43" y="40"/>
                    </a:cubicBezTo>
                    <a:cubicBezTo>
                      <a:pt x="43" y="48"/>
                      <a:pt x="43" y="48"/>
                      <a:pt x="43" y="48"/>
                    </a:cubicBezTo>
                    <a:cubicBezTo>
                      <a:pt x="41" y="48"/>
                      <a:pt x="37" y="48"/>
                      <a:pt x="33" y="48"/>
                    </a:cubicBezTo>
                    <a:cubicBezTo>
                      <a:pt x="30" y="48"/>
                      <a:pt x="30" y="48"/>
                      <a:pt x="30" y="48"/>
                    </a:cubicBezTo>
                    <a:cubicBezTo>
                      <a:pt x="30" y="64"/>
                      <a:pt x="30" y="64"/>
                      <a:pt x="30" y="64"/>
                    </a:cubicBezTo>
                    <a:cubicBezTo>
                      <a:pt x="39" y="64"/>
                      <a:pt x="39" y="64"/>
                      <a:pt x="39" y="64"/>
                    </a:cubicBezTo>
                    <a:cubicBezTo>
                      <a:pt x="40" y="64"/>
                      <a:pt x="44" y="64"/>
                      <a:pt x="49" y="63"/>
                    </a:cubicBezTo>
                    <a:cubicBezTo>
                      <a:pt x="49" y="71"/>
                      <a:pt x="49" y="71"/>
                      <a:pt x="49" y="71"/>
                    </a:cubicBezTo>
                    <a:cubicBezTo>
                      <a:pt x="45" y="71"/>
                      <a:pt x="42" y="71"/>
                      <a:pt x="39" y="71"/>
                    </a:cubicBezTo>
                    <a:cubicBezTo>
                      <a:pt x="30" y="71"/>
                      <a:pt x="30" y="71"/>
                      <a:pt x="30" y="71"/>
                    </a:cubicBezTo>
                    <a:cubicBezTo>
                      <a:pt x="30" y="96"/>
                      <a:pt x="30" y="96"/>
                      <a:pt x="30" y="96"/>
                    </a:cubicBezTo>
                    <a:cubicBezTo>
                      <a:pt x="31" y="95"/>
                      <a:pt x="33" y="94"/>
                      <a:pt x="35" y="93"/>
                    </a:cubicBezTo>
                    <a:cubicBezTo>
                      <a:pt x="37" y="91"/>
                      <a:pt x="41" y="88"/>
                      <a:pt x="46" y="84"/>
                    </a:cubicBezTo>
                    <a:cubicBezTo>
                      <a:pt x="46" y="87"/>
                      <a:pt x="47" y="89"/>
                      <a:pt x="48" y="92"/>
                    </a:cubicBezTo>
                    <a:cubicBezTo>
                      <a:pt x="47" y="92"/>
                      <a:pt x="46" y="93"/>
                      <a:pt x="45" y="94"/>
                    </a:cubicBezTo>
                    <a:cubicBezTo>
                      <a:pt x="35" y="99"/>
                      <a:pt x="28" y="104"/>
                      <a:pt x="24" y="108"/>
                    </a:cubicBezTo>
                    <a:cubicBezTo>
                      <a:pt x="23" y="105"/>
                      <a:pt x="21" y="103"/>
                      <a:pt x="19" y="100"/>
                    </a:cubicBezTo>
                    <a:cubicBezTo>
                      <a:pt x="22" y="100"/>
                      <a:pt x="23" y="98"/>
                      <a:pt x="23" y="95"/>
                    </a:cubicBezTo>
                    <a:cubicBezTo>
                      <a:pt x="23" y="71"/>
                      <a:pt x="23" y="71"/>
                      <a:pt x="23" y="71"/>
                    </a:cubicBezTo>
                    <a:cubicBezTo>
                      <a:pt x="15" y="71"/>
                      <a:pt x="15" y="71"/>
                      <a:pt x="15" y="71"/>
                    </a:cubicBezTo>
                    <a:cubicBezTo>
                      <a:pt x="12" y="71"/>
                      <a:pt x="4" y="71"/>
                      <a:pt x="0" y="71"/>
                    </a:cubicBezTo>
                    <a:cubicBezTo>
                      <a:pt x="0" y="63"/>
                      <a:pt x="0" y="63"/>
                      <a:pt x="0" y="63"/>
                    </a:cubicBezTo>
                    <a:cubicBezTo>
                      <a:pt x="4" y="64"/>
                      <a:pt x="12" y="64"/>
                      <a:pt x="15" y="64"/>
                    </a:cubicBezTo>
                    <a:close/>
                    <a:moveTo>
                      <a:pt x="66" y="66"/>
                    </a:moveTo>
                    <a:cubicBezTo>
                      <a:pt x="63" y="66"/>
                      <a:pt x="63" y="66"/>
                      <a:pt x="63" y="66"/>
                    </a:cubicBezTo>
                    <a:cubicBezTo>
                      <a:pt x="61" y="66"/>
                      <a:pt x="58" y="67"/>
                      <a:pt x="53" y="67"/>
                    </a:cubicBezTo>
                    <a:cubicBezTo>
                      <a:pt x="53" y="67"/>
                      <a:pt x="53" y="67"/>
                      <a:pt x="53" y="66"/>
                    </a:cubicBezTo>
                    <a:cubicBezTo>
                      <a:pt x="54" y="63"/>
                      <a:pt x="54" y="60"/>
                      <a:pt x="54" y="57"/>
                    </a:cubicBezTo>
                    <a:cubicBezTo>
                      <a:pt x="54" y="38"/>
                      <a:pt x="54" y="38"/>
                      <a:pt x="54" y="38"/>
                    </a:cubicBezTo>
                    <a:cubicBezTo>
                      <a:pt x="55" y="34"/>
                      <a:pt x="54" y="31"/>
                      <a:pt x="53" y="28"/>
                    </a:cubicBezTo>
                    <a:cubicBezTo>
                      <a:pt x="57" y="28"/>
                      <a:pt x="60" y="28"/>
                      <a:pt x="63" y="28"/>
                    </a:cubicBezTo>
                    <a:cubicBezTo>
                      <a:pt x="82" y="28"/>
                      <a:pt x="82" y="28"/>
                      <a:pt x="82" y="28"/>
                    </a:cubicBezTo>
                    <a:cubicBezTo>
                      <a:pt x="82" y="28"/>
                      <a:pt x="83" y="27"/>
                      <a:pt x="83" y="27"/>
                    </a:cubicBezTo>
                    <a:cubicBezTo>
                      <a:pt x="90" y="14"/>
                      <a:pt x="94" y="5"/>
                      <a:pt x="94" y="0"/>
                    </a:cubicBezTo>
                    <a:cubicBezTo>
                      <a:pt x="103" y="3"/>
                      <a:pt x="103" y="3"/>
                      <a:pt x="103" y="3"/>
                    </a:cubicBezTo>
                    <a:cubicBezTo>
                      <a:pt x="104" y="4"/>
                      <a:pt x="105" y="4"/>
                      <a:pt x="105" y="5"/>
                    </a:cubicBezTo>
                    <a:cubicBezTo>
                      <a:pt x="105" y="5"/>
                      <a:pt x="104" y="5"/>
                      <a:pt x="103" y="6"/>
                    </a:cubicBezTo>
                    <a:cubicBezTo>
                      <a:pt x="100" y="7"/>
                      <a:pt x="99" y="8"/>
                      <a:pt x="98" y="10"/>
                    </a:cubicBezTo>
                    <a:cubicBezTo>
                      <a:pt x="95" y="16"/>
                      <a:pt x="92" y="22"/>
                      <a:pt x="89" y="28"/>
                    </a:cubicBezTo>
                    <a:cubicBezTo>
                      <a:pt x="95" y="28"/>
                      <a:pt x="95" y="28"/>
                      <a:pt x="95" y="28"/>
                    </a:cubicBezTo>
                    <a:cubicBezTo>
                      <a:pt x="97" y="28"/>
                      <a:pt x="101" y="28"/>
                      <a:pt x="105" y="28"/>
                    </a:cubicBezTo>
                    <a:cubicBezTo>
                      <a:pt x="104" y="31"/>
                      <a:pt x="104" y="35"/>
                      <a:pt x="104" y="37"/>
                    </a:cubicBezTo>
                    <a:cubicBezTo>
                      <a:pt x="104" y="57"/>
                      <a:pt x="104" y="57"/>
                      <a:pt x="104" y="57"/>
                    </a:cubicBezTo>
                    <a:cubicBezTo>
                      <a:pt x="104" y="60"/>
                      <a:pt x="104" y="63"/>
                      <a:pt x="105" y="67"/>
                    </a:cubicBezTo>
                    <a:cubicBezTo>
                      <a:pt x="104" y="67"/>
                      <a:pt x="104" y="67"/>
                      <a:pt x="103" y="67"/>
                    </a:cubicBezTo>
                    <a:cubicBezTo>
                      <a:pt x="100" y="67"/>
                      <a:pt x="97" y="66"/>
                      <a:pt x="95" y="66"/>
                    </a:cubicBezTo>
                    <a:cubicBezTo>
                      <a:pt x="92" y="66"/>
                      <a:pt x="92" y="66"/>
                      <a:pt x="92" y="66"/>
                    </a:cubicBezTo>
                    <a:cubicBezTo>
                      <a:pt x="92" y="100"/>
                      <a:pt x="92" y="102"/>
                      <a:pt x="92" y="102"/>
                    </a:cubicBezTo>
                    <a:cubicBezTo>
                      <a:pt x="92" y="107"/>
                      <a:pt x="92" y="108"/>
                      <a:pt x="96" y="108"/>
                    </a:cubicBezTo>
                    <a:cubicBezTo>
                      <a:pt x="100" y="108"/>
                      <a:pt x="100" y="108"/>
                      <a:pt x="100" y="108"/>
                    </a:cubicBezTo>
                    <a:cubicBezTo>
                      <a:pt x="106" y="108"/>
                      <a:pt x="109" y="104"/>
                      <a:pt x="108" y="95"/>
                    </a:cubicBezTo>
                    <a:cubicBezTo>
                      <a:pt x="111" y="98"/>
                      <a:pt x="113" y="99"/>
                      <a:pt x="117" y="99"/>
                    </a:cubicBezTo>
                    <a:cubicBezTo>
                      <a:pt x="116" y="110"/>
                      <a:pt x="111" y="115"/>
                      <a:pt x="101" y="114"/>
                    </a:cubicBezTo>
                    <a:cubicBezTo>
                      <a:pt x="94" y="114"/>
                      <a:pt x="94" y="114"/>
                      <a:pt x="94" y="114"/>
                    </a:cubicBezTo>
                    <a:cubicBezTo>
                      <a:pt x="87" y="115"/>
                      <a:pt x="84" y="112"/>
                      <a:pt x="84" y="105"/>
                    </a:cubicBezTo>
                    <a:cubicBezTo>
                      <a:pt x="84" y="69"/>
                      <a:pt x="84" y="66"/>
                      <a:pt x="84" y="66"/>
                    </a:cubicBezTo>
                    <a:cubicBezTo>
                      <a:pt x="72" y="66"/>
                      <a:pt x="72" y="66"/>
                      <a:pt x="72" y="66"/>
                    </a:cubicBezTo>
                    <a:cubicBezTo>
                      <a:pt x="73" y="80"/>
                      <a:pt x="71" y="89"/>
                      <a:pt x="67" y="96"/>
                    </a:cubicBezTo>
                    <a:cubicBezTo>
                      <a:pt x="63" y="102"/>
                      <a:pt x="55" y="108"/>
                      <a:pt x="42" y="114"/>
                    </a:cubicBezTo>
                    <a:cubicBezTo>
                      <a:pt x="40" y="111"/>
                      <a:pt x="38" y="108"/>
                      <a:pt x="35" y="108"/>
                    </a:cubicBezTo>
                    <a:cubicBezTo>
                      <a:pt x="48" y="103"/>
                      <a:pt x="56" y="99"/>
                      <a:pt x="59" y="94"/>
                    </a:cubicBezTo>
                    <a:cubicBezTo>
                      <a:pt x="63" y="89"/>
                      <a:pt x="65" y="80"/>
                      <a:pt x="66" y="66"/>
                    </a:cubicBezTo>
                    <a:close/>
                    <a:moveTo>
                      <a:pt x="60" y="0"/>
                    </a:moveTo>
                    <a:cubicBezTo>
                      <a:pt x="66" y="6"/>
                      <a:pt x="70" y="13"/>
                      <a:pt x="74" y="19"/>
                    </a:cubicBezTo>
                    <a:cubicBezTo>
                      <a:pt x="67" y="23"/>
                      <a:pt x="67" y="23"/>
                      <a:pt x="67" y="23"/>
                    </a:cubicBezTo>
                    <a:cubicBezTo>
                      <a:pt x="63" y="15"/>
                      <a:pt x="58" y="9"/>
                      <a:pt x="54" y="5"/>
                    </a:cubicBezTo>
                    <a:cubicBezTo>
                      <a:pt x="60" y="0"/>
                      <a:pt x="60" y="0"/>
                      <a:pt x="60" y="0"/>
                    </a:cubicBezTo>
                    <a:close/>
                    <a:moveTo>
                      <a:pt x="61" y="35"/>
                    </a:moveTo>
                    <a:cubicBezTo>
                      <a:pt x="61" y="60"/>
                      <a:pt x="61" y="60"/>
                      <a:pt x="61" y="60"/>
                    </a:cubicBezTo>
                    <a:cubicBezTo>
                      <a:pt x="97" y="60"/>
                      <a:pt x="97" y="60"/>
                      <a:pt x="97" y="60"/>
                    </a:cubicBezTo>
                    <a:cubicBezTo>
                      <a:pt x="97" y="35"/>
                      <a:pt x="97" y="35"/>
                      <a:pt x="97" y="35"/>
                    </a:cubicBezTo>
                    <a:cubicBezTo>
                      <a:pt x="61" y="35"/>
                      <a:pt x="61" y="35"/>
                      <a:pt x="61" y="3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4" name="Freeform 277"/>
              <p:cNvSpPr>
                <a:spLocks noEditPoints="1"/>
              </p:cNvSpPr>
              <p:nvPr/>
            </p:nvSpPr>
            <p:spPr bwMode="auto">
              <a:xfrm>
                <a:off x="7231063" y="-892175"/>
                <a:ext cx="196850" cy="207963"/>
              </a:xfrm>
              <a:custGeom>
                <a:avLst/>
                <a:gdLst>
                  <a:gd name="T0" fmla="*/ 40 w 108"/>
                  <a:gd name="T1" fmla="*/ 52 h 114"/>
                  <a:gd name="T2" fmla="*/ 14 w 108"/>
                  <a:gd name="T3" fmla="*/ 23 h 114"/>
                  <a:gd name="T4" fmla="*/ 6 w 108"/>
                  <a:gd name="T5" fmla="*/ 17 h 114"/>
                  <a:gd name="T6" fmla="*/ 36 w 108"/>
                  <a:gd name="T7" fmla="*/ 18 h 114"/>
                  <a:gd name="T8" fmla="*/ 29 w 108"/>
                  <a:gd name="T9" fmla="*/ 1 h 114"/>
                  <a:gd name="T10" fmla="*/ 37 w 108"/>
                  <a:gd name="T11" fmla="*/ 18 h 114"/>
                  <a:gd name="T12" fmla="*/ 73 w 108"/>
                  <a:gd name="T13" fmla="*/ 0 h 114"/>
                  <a:gd name="T14" fmla="*/ 83 w 108"/>
                  <a:gd name="T15" fmla="*/ 6 h 114"/>
                  <a:gd name="T16" fmla="*/ 77 w 108"/>
                  <a:gd name="T17" fmla="*/ 9 h 114"/>
                  <a:gd name="T18" fmla="*/ 71 w 108"/>
                  <a:gd name="T19" fmla="*/ 18 h 114"/>
                  <a:gd name="T20" fmla="*/ 101 w 108"/>
                  <a:gd name="T21" fmla="*/ 17 h 114"/>
                  <a:gd name="T22" fmla="*/ 94 w 108"/>
                  <a:gd name="T23" fmla="*/ 23 h 114"/>
                  <a:gd name="T24" fmla="*/ 68 w 108"/>
                  <a:gd name="T25" fmla="*/ 52 h 114"/>
                  <a:gd name="T26" fmla="*/ 108 w 108"/>
                  <a:gd name="T27" fmla="*/ 51 h 114"/>
                  <a:gd name="T28" fmla="*/ 101 w 108"/>
                  <a:gd name="T29" fmla="*/ 58 h 114"/>
                  <a:gd name="T30" fmla="*/ 0 w 108"/>
                  <a:gd name="T31" fmla="*/ 58 h 114"/>
                  <a:gd name="T32" fmla="*/ 7 w 108"/>
                  <a:gd name="T33" fmla="*/ 52 h 114"/>
                  <a:gd name="T34" fmla="*/ 19 w 108"/>
                  <a:gd name="T35" fmla="*/ 27 h 114"/>
                  <a:gd name="T36" fmla="*/ 32 w 108"/>
                  <a:gd name="T37" fmla="*/ 43 h 114"/>
                  <a:gd name="T38" fmla="*/ 14 w 108"/>
                  <a:gd name="T39" fmla="*/ 32 h 114"/>
                  <a:gd name="T40" fmla="*/ 20 w 108"/>
                  <a:gd name="T41" fmla="*/ 114 h 114"/>
                  <a:gd name="T42" fmla="*/ 21 w 108"/>
                  <a:gd name="T43" fmla="*/ 104 h 114"/>
                  <a:gd name="T44" fmla="*/ 20 w 108"/>
                  <a:gd name="T45" fmla="*/ 70 h 114"/>
                  <a:gd name="T46" fmla="*/ 29 w 108"/>
                  <a:gd name="T47" fmla="*/ 67 h 114"/>
                  <a:gd name="T48" fmla="*/ 89 w 108"/>
                  <a:gd name="T49" fmla="*/ 67 h 114"/>
                  <a:gd name="T50" fmla="*/ 88 w 108"/>
                  <a:gd name="T51" fmla="*/ 104 h 114"/>
                  <a:gd name="T52" fmla="*/ 80 w 108"/>
                  <a:gd name="T53" fmla="*/ 114 h 114"/>
                  <a:gd name="T54" fmla="*/ 27 w 108"/>
                  <a:gd name="T55" fmla="*/ 106 h 114"/>
                  <a:gd name="T56" fmla="*/ 28 w 108"/>
                  <a:gd name="T57" fmla="*/ 114 h 114"/>
                  <a:gd name="T58" fmla="*/ 28 w 108"/>
                  <a:gd name="T59" fmla="*/ 84 h 114"/>
                  <a:gd name="T60" fmla="*/ 81 w 108"/>
                  <a:gd name="T61" fmla="*/ 73 h 114"/>
                  <a:gd name="T62" fmla="*/ 28 w 108"/>
                  <a:gd name="T63" fmla="*/ 90 h 114"/>
                  <a:gd name="T64" fmla="*/ 81 w 108"/>
                  <a:gd name="T65" fmla="*/ 101 h 114"/>
                  <a:gd name="T66" fmla="*/ 28 w 108"/>
                  <a:gd name="T67" fmla="*/ 90 h 114"/>
                  <a:gd name="T68" fmla="*/ 47 w 108"/>
                  <a:gd name="T69" fmla="*/ 52 h 114"/>
                  <a:gd name="T70" fmla="*/ 62 w 108"/>
                  <a:gd name="T71" fmla="*/ 23 h 114"/>
                  <a:gd name="T72" fmla="*/ 75 w 108"/>
                  <a:gd name="T73" fmla="*/ 45 h 114"/>
                  <a:gd name="T74" fmla="*/ 95 w 108"/>
                  <a:gd name="T75" fmla="*/ 31 h 114"/>
                  <a:gd name="T76" fmla="*/ 94 w 108"/>
                  <a:gd name="T77" fmla="*/ 33 h 114"/>
                  <a:gd name="T78" fmla="*/ 81 w 108"/>
                  <a:gd name="T79" fmla="*/ 4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8" h="114">
                    <a:moveTo>
                      <a:pt x="7" y="52"/>
                    </a:moveTo>
                    <a:cubicBezTo>
                      <a:pt x="40" y="52"/>
                      <a:pt x="40" y="52"/>
                      <a:pt x="40" y="52"/>
                    </a:cubicBezTo>
                    <a:cubicBezTo>
                      <a:pt x="40" y="23"/>
                      <a:pt x="40" y="23"/>
                      <a:pt x="40" y="23"/>
                    </a:cubicBezTo>
                    <a:cubicBezTo>
                      <a:pt x="14" y="23"/>
                      <a:pt x="14" y="23"/>
                      <a:pt x="14" y="23"/>
                    </a:cubicBezTo>
                    <a:cubicBezTo>
                      <a:pt x="12" y="23"/>
                      <a:pt x="9" y="24"/>
                      <a:pt x="6" y="24"/>
                    </a:cubicBezTo>
                    <a:cubicBezTo>
                      <a:pt x="6" y="17"/>
                      <a:pt x="6" y="17"/>
                      <a:pt x="6" y="17"/>
                    </a:cubicBezTo>
                    <a:cubicBezTo>
                      <a:pt x="8" y="17"/>
                      <a:pt x="11" y="18"/>
                      <a:pt x="14" y="18"/>
                    </a:cubicBezTo>
                    <a:cubicBezTo>
                      <a:pt x="36" y="18"/>
                      <a:pt x="36" y="18"/>
                      <a:pt x="36" y="18"/>
                    </a:cubicBezTo>
                    <a:cubicBezTo>
                      <a:pt x="31" y="12"/>
                      <a:pt x="27" y="9"/>
                      <a:pt x="24" y="6"/>
                    </a:cubicBezTo>
                    <a:cubicBezTo>
                      <a:pt x="29" y="1"/>
                      <a:pt x="29" y="1"/>
                      <a:pt x="29" y="1"/>
                    </a:cubicBezTo>
                    <a:cubicBezTo>
                      <a:pt x="33" y="4"/>
                      <a:pt x="37" y="8"/>
                      <a:pt x="42" y="13"/>
                    </a:cubicBezTo>
                    <a:cubicBezTo>
                      <a:pt x="37" y="18"/>
                      <a:pt x="37" y="18"/>
                      <a:pt x="37" y="18"/>
                    </a:cubicBezTo>
                    <a:cubicBezTo>
                      <a:pt x="63" y="18"/>
                      <a:pt x="63" y="18"/>
                      <a:pt x="63" y="18"/>
                    </a:cubicBezTo>
                    <a:cubicBezTo>
                      <a:pt x="68" y="10"/>
                      <a:pt x="71" y="4"/>
                      <a:pt x="73" y="0"/>
                    </a:cubicBezTo>
                    <a:cubicBezTo>
                      <a:pt x="82" y="5"/>
                      <a:pt x="82" y="5"/>
                      <a:pt x="82" y="5"/>
                    </a:cubicBezTo>
                    <a:cubicBezTo>
                      <a:pt x="83" y="5"/>
                      <a:pt x="83" y="6"/>
                      <a:pt x="83" y="6"/>
                    </a:cubicBezTo>
                    <a:cubicBezTo>
                      <a:pt x="83" y="6"/>
                      <a:pt x="82" y="7"/>
                      <a:pt x="81" y="7"/>
                    </a:cubicBezTo>
                    <a:cubicBezTo>
                      <a:pt x="79" y="8"/>
                      <a:pt x="77" y="8"/>
                      <a:pt x="77" y="9"/>
                    </a:cubicBezTo>
                    <a:cubicBezTo>
                      <a:pt x="76" y="10"/>
                      <a:pt x="75" y="11"/>
                      <a:pt x="74" y="13"/>
                    </a:cubicBezTo>
                    <a:cubicBezTo>
                      <a:pt x="73" y="15"/>
                      <a:pt x="72" y="17"/>
                      <a:pt x="71" y="18"/>
                    </a:cubicBezTo>
                    <a:cubicBezTo>
                      <a:pt x="94" y="18"/>
                      <a:pt x="94" y="18"/>
                      <a:pt x="94" y="18"/>
                    </a:cubicBezTo>
                    <a:cubicBezTo>
                      <a:pt x="97" y="18"/>
                      <a:pt x="99" y="17"/>
                      <a:pt x="101" y="17"/>
                    </a:cubicBezTo>
                    <a:cubicBezTo>
                      <a:pt x="101" y="24"/>
                      <a:pt x="101" y="24"/>
                      <a:pt x="101" y="24"/>
                    </a:cubicBezTo>
                    <a:cubicBezTo>
                      <a:pt x="99" y="24"/>
                      <a:pt x="97" y="23"/>
                      <a:pt x="94" y="23"/>
                    </a:cubicBezTo>
                    <a:cubicBezTo>
                      <a:pt x="68" y="23"/>
                      <a:pt x="68" y="23"/>
                      <a:pt x="68" y="23"/>
                    </a:cubicBezTo>
                    <a:cubicBezTo>
                      <a:pt x="68" y="52"/>
                      <a:pt x="68" y="52"/>
                      <a:pt x="68" y="52"/>
                    </a:cubicBezTo>
                    <a:cubicBezTo>
                      <a:pt x="101" y="52"/>
                      <a:pt x="101" y="52"/>
                      <a:pt x="101" y="52"/>
                    </a:cubicBezTo>
                    <a:cubicBezTo>
                      <a:pt x="103" y="52"/>
                      <a:pt x="105" y="52"/>
                      <a:pt x="108" y="51"/>
                    </a:cubicBezTo>
                    <a:cubicBezTo>
                      <a:pt x="108" y="58"/>
                      <a:pt x="108" y="58"/>
                      <a:pt x="108" y="58"/>
                    </a:cubicBezTo>
                    <a:cubicBezTo>
                      <a:pt x="106" y="58"/>
                      <a:pt x="104" y="58"/>
                      <a:pt x="101" y="58"/>
                    </a:cubicBezTo>
                    <a:cubicBezTo>
                      <a:pt x="7" y="58"/>
                      <a:pt x="7" y="58"/>
                      <a:pt x="7" y="58"/>
                    </a:cubicBezTo>
                    <a:cubicBezTo>
                      <a:pt x="5" y="58"/>
                      <a:pt x="2" y="58"/>
                      <a:pt x="0" y="58"/>
                    </a:cubicBezTo>
                    <a:cubicBezTo>
                      <a:pt x="0" y="51"/>
                      <a:pt x="0" y="51"/>
                      <a:pt x="0" y="51"/>
                    </a:cubicBezTo>
                    <a:cubicBezTo>
                      <a:pt x="2" y="52"/>
                      <a:pt x="4" y="52"/>
                      <a:pt x="7" y="52"/>
                    </a:cubicBezTo>
                    <a:close/>
                    <a:moveTo>
                      <a:pt x="14" y="32"/>
                    </a:moveTo>
                    <a:cubicBezTo>
                      <a:pt x="19" y="27"/>
                      <a:pt x="19" y="27"/>
                      <a:pt x="19" y="27"/>
                    </a:cubicBezTo>
                    <a:cubicBezTo>
                      <a:pt x="20" y="27"/>
                      <a:pt x="20" y="28"/>
                      <a:pt x="20" y="29"/>
                    </a:cubicBezTo>
                    <a:cubicBezTo>
                      <a:pt x="25" y="34"/>
                      <a:pt x="29" y="39"/>
                      <a:pt x="32" y="43"/>
                    </a:cubicBezTo>
                    <a:cubicBezTo>
                      <a:pt x="26" y="47"/>
                      <a:pt x="26" y="47"/>
                      <a:pt x="26" y="47"/>
                    </a:cubicBezTo>
                    <a:cubicBezTo>
                      <a:pt x="22" y="42"/>
                      <a:pt x="18" y="37"/>
                      <a:pt x="14" y="32"/>
                    </a:cubicBezTo>
                    <a:close/>
                    <a:moveTo>
                      <a:pt x="28" y="114"/>
                    </a:moveTo>
                    <a:cubicBezTo>
                      <a:pt x="20" y="114"/>
                      <a:pt x="20" y="114"/>
                      <a:pt x="20" y="114"/>
                    </a:cubicBezTo>
                    <a:cubicBezTo>
                      <a:pt x="20" y="114"/>
                      <a:pt x="20" y="113"/>
                      <a:pt x="20" y="112"/>
                    </a:cubicBezTo>
                    <a:cubicBezTo>
                      <a:pt x="21" y="110"/>
                      <a:pt x="21" y="106"/>
                      <a:pt x="21" y="104"/>
                    </a:cubicBezTo>
                    <a:cubicBezTo>
                      <a:pt x="21" y="75"/>
                      <a:pt x="21" y="75"/>
                      <a:pt x="21" y="75"/>
                    </a:cubicBezTo>
                    <a:cubicBezTo>
                      <a:pt x="21" y="74"/>
                      <a:pt x="21" y="72"/>
                      <a:pt x="20" y="70"/>
                    </a:cubicBezTo>
                    <a:cubicBezTo>
                      <a:pt x="20" y="69"/>
                      <a:pt x="20" y="68"/>
                      <a:pt x="20" y="67"/>
                    </a:cubicBezTo>
                    <a:cubicBezTo>
                      <a:pt x="22" y="67"/>
                      <a:pt x="25" y="67"/>
                      <a:pt x="29" y="67"/>
                    </a:cubicBezTo>
                    <a:cubicBezTo>
                      <a:pt x="80" y="67"/>
                      <a:pt x="80" y="67"/>
                      <a:pt x="80" y="67"/>
                    </a:cubicBezTo>
                    <a:cubicBezTo>
                      <a:pt x="83" y="67"/>
                      <a:pt x="86" y="67"/>
                      <a:pt x="89" y="67"/>
                    </a:cubicBezTo>
                    <a:cubicBezTo>
                      <a:pt x="88" y="69"/>
                      <a:pt x="88" y="72"/>
                      <a:pt x="88" y="75"/>
                    </a:cubicBezTo>
                    <a:cubicBezTo>
                      <a:pt x="88" y="104"/>
                      <a:pt x="88" y="104"/>
                      <a:pt x="88" y="104"/>
                    </a:cubicBezTo>
                    <a:cubicBezTo>
                      <a:pt x="88" y="107"/>
                      <a:pt x="88" y="112"/>
                      <a:pt x="89" y="114"/>
                    </a:cubicBezTo>
                    <a:cubicBezTo>
                      <a:pt x="80" y="114"/>
                      <a:pt x="80" y="114"/>
                      <a:pt x="80" y="114"/>
                    </a:cubicBezTo>
                    <a:cubicBezTo>
                      <a:pt x="81" y="112"/>
                      <a:pt x="81" y="108"/>
                      <a:pt x="81" y="106"/>
                    </a:cubicBezTo>
                    <a:cubicBezTo>
                      <a:pt x="27" y="106"/>
                      <a:pt x="27" y="106"/>
                      <a:pt x="27" y="106"/>
                    </a:cubicBezTo>
                    <a:cubicBezTo>
                      <a:pt x="27" y="107"/>
                      <a:pt x="27" y="110"/>
                      <a:pt x="28" y="112"/>
                    </a:cubicBezTo>
                    <a:cubicBezTo>
                      <a:pt x="28" y="113"/>
                      <a:pt x="28" y="114"/>
                      <a:pt x="28" y="114"/>
                    </a:cubicBezTo>
                    <a:close/>
                    <a:moveTo>
                      <a:pt x="28" y="73"/>
                    </a:moveTo>
                    <a:cubicBezTo>
                      <a:pt x="28" y="84"/>
                      <a:pt x="28" y="84"/>
                      <a:pt x="28" y="84"/>
                    </a:cubicBezTo>
                    <a:cubicBezTo>
                      <a:pt x="81" y="84"/>
                      <a:pt x="81" y="84"/>
                      <a:pt x="81" y="84"/>
                    </a:cubicBezTo>
                    <a:cubicBezTo>
                      <a:pt x="81" y="73"/>
                      <a:pt x="81" y="73"/>
                      <a:pt x="81" y="73"/>
                    </a:cubicBezTo>
                    <a:cubicBezTo>
                      <a:pt x="28" y="73"/>
                      <a:pt x="28" y="73"/>
                      <a:pt x="28" y="73"/>
                    </a:cubicBezTo>
                    <a:close/>
                    <a:moveTo>
                      <a:pt x="28" y="90"/>
                    </a:moveTo>
                    <a:cubicBezTo>
                      <a:pt x="28" y="101"/>
                      <a:pt x="28" y="101"/>
                      <a:pt x="28" y="101"/>
                    </a:cubicBezTo>
                    <a:cubicBezTo>
                      <a:pt x="81" y="101"/>
                      <a:pt x="81" y="101"/>
                      <a:pt x="81" y="101"/>
                    </a:cubicBezTo>
                    <a:cubicBezTo>
                      <a:pt x="81" y="90"/>
                      <a:pt x="81" y="90"/>
                      <a:pt x="81" y="90"/>
                    </a:cubicBezTo>
                    <a:cubicBezTo>
                      <a:pt x="28" y="90"/>
                      <a:pt x="28" y="90"/>
                      <a:pt x="28" y="90"/>
                    </a:cubicBezTo>
                    <a:close/>
                    <a:moveTo>
                      <a:pt x="47" y="23"/>
                    </a:moveTo>
                    <a:cubicBezTo>
                      <a:pt x="47" y="52"/>
                      <a:pt x="47" y="52"/>
                      <a:pt x="47" y="52"/>
                    </a:cubicBezTo>
                    <a:cubicBezTo>
                      <a:pt x="62" y="52"/>
                      <a:pt x="62" y="52"/>
                      <a:pt x="62" y="52"/>
                    </a:cubicBezTo>
                    <a:cubicBezTo>
                      <a:pt x="62" y="23"/>
                      <a:pt x="62" y="23"/>
                      <a:pt x="62" y="23"/>
                    </a:cubicBezTo>
                    <a:cubicBezTo>
                      <a:pt x="47" y="23"/>
                      <a:pt x="47" y="23"/>
                      <a:pt x="47" y="23"/>
                    </a:cubicBezTo>
                    <a:close/>
                    <a:moveTo>
                      <a:pt x="75" y="45"/>
                    </a:moveTo>
                    <a:cubicBezTo>
                      <a:pt x="82" y="37"/>
                      <a:pt x="86" y="31"/>
                      <a:pt x="88" y="26"/>
                    </a:cubicBezTo>
                    <a:cubicBezTo>
                      <a:pt x="95" y="31"/>
                      <a:pt x="95" y="31"/>
                      <a:pt x="95" y="31"/>
                    </a:cubicBezTo>
                    <a:cubicBezTo>
                      <a:pt x="96" y="32"/>
                      <a:pt x="96" y="32"/>
                      <a:pt x="96" y="32"/>
                    </a:cubicBezTo>
                    <a:cubicBezTo>
                      <a:pt x="94" y="33"/>
                      <a:pt x="94" y="33"/>
                      <a:pt x="94" y="33"/>
                    </a:cubicBezTo>
                    <a:cubicBezTo>
                      <a:pt x="93" y="34"/>
                      <a:pt x="92" y="35"/>
                      <a:pt x="91" y="36"/>
                    </a:cubicBezTo>
                    <a:cubicBezTo>
                      <a:pt x="88" y="40"/>
                      <a:pt x="85" y="44"/>
                      <a:pt x="81" y="49"/>
                    </a:cubicBezTo>
                    <a:cubicBezTo>
                      <a:pt x="75" y="45"/>
                      <a:pt x="75" y="45"/>
                      <a:pt x="75"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5" name="Freeform 278"/>
              <p:cNvSpPr>
                <a:spLocks noEditPoints="1"/>
              </p:cNvSpPr>
              <p:nvPr/>
            </p:nvSpPr>
            <p:spPr bwMode="auto">
              <a:xfrm>
                <a:off x="7459663" y="-869950"/>
                <a:ext cx="111125" cy="161925"/>
              </a:xfrm>
              <a:custGeom>
                <a:avLst/>
                <a:gdLst>
                  <a:gd name="T0" fmla="*/ 8 w 61"/>
                  <a:gd name="T1" fmla="*/ 89 h 89"/>
                  <a:gd name="T2" fmla="*/ 0 w 61"/>
                  <a:gd name="T3" fmla="*/ 89 h 89"/>
                  <a:gd name="T4" fmla="*/ 0 w 61"/>
                  <a:gd name="T5" fmla="*/ 0 h 89"/>
                  <a:gd name="T6" fmla="*/ 32 w 61"/>
                  <a:gd name="T7" fmla="*/ 0 h 89"/>
                  <a:gd name="T8" fmla="*/ 61 w 61"/>
                  <a:gd name="T9" fmla="*/ 25 h 89"/>
                  <a:gd name="T10" fmla="*/ 27 w 61"/>
                  <a:gd name="T11" fmla="*/ 50 h 89"/>
                  <a:gd name="T12" fmla="*/ 8 w 61"/>
                  <a:gd name="T13" fmla="*/ 50 h 89"/>
                  <a:gd name="T14" fmla="*/ 8 w 61"/>
                  <a:gd name="T15" fmla="*/ 89 h 89"/>
                  <a:gd name="T16" fmla="*/ 8 w 61"/>
                  <a:gd name="T17" fmla="*/ 42 h 89"/>
                  <a:gd name="T18" fmla="*/ 27 w 61"/>
                  <a:gd name="T19" fmla="*/ 42 h 89"/>
                  <a:gd name="T20" fmla="*/ 53 w 61"/>
                  <a:gd name="T21" fmla="*/ 24 h 89"/>
                  <a:gd name="T22" fmla="*/ 29 w 61"/>
                  <a:gd name="T23" fmla="*/ 7 h 89"/>
                  <a:gd name="T24" fmla="*/ 8 w 61"/>
                  <a:gd name="T25" fmla="*/ 7 h 89"/>
                  <a:gd name="T26" fmla="*/ 8 w 61"/>
                  <a:gd name="T27" fmla="*/ 4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1" h="89">
                    <a:moveTo>
                      <a:pt x="8" y="89"/>
                    </a:moveTo>
                    <a:cubicBezTo>
                      <a:pt x="0" y="89"/>
                      <a:pt x="0" y="89"/>
                      <a:pt x="0" y="89"/>
                    </a:cubicBezTo>
                    <a:cubicBezTo>
                      <a:pt x="0" y="0"/>
                      <a:pt x="0" y="0"/>
                      <a:pt x="0" y="0"/>
                    </a:cubicBezTo>
                    <a:cubicBezTo>
                      <a:pt x="32" y="0"/>
                      <a:pt x="32" y="0"/>
                      <a:pt x="32" y="0"/>
                    </a:cubicBezTo>
                    <a:cubicBezTo>
                      <a:pt x="51" y="0"/>
                      <a:pt x="61" y="8"/>
                      <a:pt x="61" y="25"/>
                    </a:cubicBezTo>
                    <a:cubicBezTo>
                      <a:pt x="60" y="41"/>
                      <a:pt x="49" y="49"/>
                      <a:pt x="27" y="50"/>
                    </a:cubicBezTo>
                    <a:cubicBezTo>
                      <a:pt x="8" y="50"/>
                      <a:pt x="8" y="50"/>
                      <a:pt x="8" y="50"/>
                    </a:cubicBezTo>
                    <a:cubicBezTo>
                      <a:pt x="8" y="89"/>
                      <a:pt x="8" y="89"/>
                      <a:pt x="8" y="89"/>
                    </a:cubicBezTo>
                    <a:close/>
                    <a:moveTo>
                      <a:pt x="8" y="42"/>
                    </a:moveTo>
                    <a:cubicBezTo>
                      <a:pt x="27" y="42"/>
                      <a:pt x="27" y="42"/>
                      <a:pt x="27" y="42"/>
                    </a:cubicBezTo>
                    <a:cubicBezTo>
                      <a:pt x="45" y="43"/>
                      <a:pt x="53" y="37"/>
                      <a:pt x="53" y="24"/>
                    </a:cubicBezTo>
                    <a:cubicBezTo>
                      <a:pt x="53" y="13"/>
                      <a:pt x="45" y="7"/>
                      <a:pt x="29" y="7"/>
                    </a:cubicBezTo>
                    <a:cubicBezTo>
                      <a:pt x="8" y="7"/>
                      <a:pt x="8" y="7"/>
                      <a:pt x="8" y="7"/>
                    </a:cubicBezTo>
                    <a:cubicBezTo>
                      <a:pt x="8" y="42"/>
                      <a:pt x="8" y="42"/>
                      <a:pt x="8"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6" name="Freeform 279"/>
              <p:cNvSpPr>
                <a:spLocks noEditPoints="1"/>
              </p:cNvSpPr>
              <p:nvPr/>
            </p:nvSpPr>
            <p:spPr bwMode="auto">
              <a:xfrm>
                <a:off x="7596188" y="-869950"/>
                <a:ext cx="112712" cy="161925"/>
              </a:xfrm>
              <a:custGeom>
                <a:avLst/>
                <a:gdLst>
                  <a:gd name="T0" fmla="*/ 8 w 62"/>
                  <a:gd name="T1" fmla="*/ 89 h 89"/>
                  <a:gd name="T2" fmla="*/ 0 w 62"/>
                  <a:gd name="T3" fmla="*/ 89 h 89"/>
                  <a:gd name="T4" fmla="*/ 0 w 62"/>
                  <a:gd name="T5" fmla="*/ 0 h 89"/>
                  <a:gd name="T6" fmla="*/ 32 w 62"/>
                  <a:gd name="T7" fmla="*/ 0 h 89"/>
                  <a:gd name="T8" fmla="*/ 61 w 62"/>
                  <a:gd name="T9" fmla="*/ 25 h 89"/>
                  <a:gd name="T10" fmla="*/ 28 w 62"/>
                  <a:gd name="T11" fmla="*/ 50 h 89"/>
                  <a:gd name="T12" fmla="*/ 8 w 62"/>
                  <a:gd name="T13" fmla="*/ 50 h 89"/>
                  <a:gd name="T14" fmla="*/ 8 w 62"/>
                  <a:gd name="T15" fmla="*/ 89 h 89"/>
                  <a:gd name="T16" fmla="*/ 8 w 62"/>
                  <a:gd name="T17" fmla="*/ 42 h 89"/>
                  <a:gd name="T18" fmla="*/ 28 w 62"/>
                  <a:gd name="T19" fmla="*/ 42 h 89"/>
                  <a:gd name="T20" fmla="*/ 53 w 62"/>
                  <a:gd name="T21" fmla="*/ 24 h 89"/>
                  <a:gd name="T22" fmla="*/ 30 w 62"/>
                  <a:gd name="T23" fmla="*/ 7 h 89"/>
                  <a:gd name="T24" fmla="*/ 8 w 62"/>
                  <a:gd name="T25" fmla="*/ 7 h 89"/>
                  <a:gd name="T26" fmla="*/ 8 w 62"/>
                  <a:gd name="T27" fmla="*/ 4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2" h="89">
                    <a:moveTo>
                      <a:pt x="8" y="89"/>
                    </a:moveTo>
                    <a:cubicBezTo>
                      <a:pt x="0" y="89"/>
                      <a:pt x="0" y="89"/>
                      <a:pt x="0" y="89"/>
                    </a:cubicBezTo>
                    <a:cubicBezTo>
                      <a:pt x="0" y="0"/>
                      <a:pt x="0" y="0"/>
                      <a:pt x="0" y="0"/>
                    </a:cubicBezTo>
                    <a:cubicBezTo>
                      <a:pt x="32" y="0"/>
                      <a:pt x="32" y="0"/>
                      <a:pt x="32" y="0"/>
                    </a:cubicBezTo>
                    <a:cubicBezTo>
                      <a:pt x="52" y="0"/>
                      <a:pt x="62" y="8"/>
                      <a:pt x="61" y="25"/>
                    </a:cubicBezTo>
                    <a:cubicBezTo>
                      <a:pt x="61" y="41"/>
                      <a:pt x="50" y="49"/>
                      <a:pt x="28" y="50"/>
                    </a:cubicBezTo>
                    <a:cubicBezTo>
                      <a:pt x="8" y="50"/>
                      <a:pt x="8" y="50"/>
                      <a:pt x="8" y="50"/>
                    </a:cubicBezTo>
                    <a:cubicBezTo>
                      <a:pt x="8" y="89"/>
                      <a:pt x="8" y="89"/>
                      <a:pt x="8" y="89"/>
                    </a:cubicBezTo>
                    <a:close/>
                    <a:moveTo>
                      <a:pt x="8" y="42"/>
                    </a:moveTo>
                    <a:cubicBezTo>
                      <a:pt x="28" y="42"/>
                      <a:pt x="28" y="42"/>
                      <a:pt x="28" y="42"/>
                    </a:cubicBezTo>
                    <a:cubicBezTo>
                      <a:pt x="45" y="43"/>
                      <a:pt x="54" y="37"/>
                      <a:pt x="53" y="24"/>
                    </a:cubicBezTo>
                    <a:cubicBezTo>
                      <a:pt x="53" y="13"/>
                      <a:pt x="45" y="7"/>
                      <a:pt x="30" y="7"/>
                    </a:cubicBezTo>
                    <a:cubicBezTo>
                      <a:pt x="8" y="7"/>
                      <a:pt x="8" y="7"/>
                      <a:pt x="8" y="7"/>
                    </a:cubicBezTo>
                    <a:cubicBezTo>
                      <a:pt x="8" y="42"/>
                      <a:pt x="8" y="42"/>
                      <a:pt x="8"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7" name="Freeform 280"/>
              <p:cNvSpPr/>
              <p:nvPr/>
            </p:nvSpPr>
            <p:spPr bwMode="auto">
              <a:xfrm>
                <a:off x="7720013" y="-869950"/>
                <a:ext cx="117475" cy="161925"/>
              </a:xfrm>
              <a:custGeom>
                <a:avLst/>
                <a:gdLst>
                  <a:gd name="T0" fmla="*/ 0 w 74"/>
                  <a:gd name="T1" fmla="*/ 8 h 102"/>
                  <a:gd name="T2" fmla="*/ 0 w 74"/>
                  <a:gd name="T3" fmla="*/ 0 h 102"/>
                  <a:gd name="T4" fmla="*/ 74 w 74"/>
                  <a:gd name="T5" fmla="*/ 0 h 102"/>
                  <a:gd name="T6" fmla="*/ 74 w 74"/>
                  <a:gd name="T7" fmla="*/ 8 h 102"/>
                  <a:gd name="T8" fmla="*/ 42 w 74"/>
                  <a:gd name="T9" fmla="*/ 8 h 102"/>
                  <a:gd name="T10" fmla="*/ 42 w 74"/>
                  <a:gd name="T11" fmla="*/ 102 h 102"/>
                  <a:gd name="T12" fmla="*/ 32 w 74"/>
                  <a:gd name="T13" fmla="*/ 102 h 102"/>
                  <a:gd name="T14" fmla="*/ 32 w 74"/>
                  <a:gd name="T15" fmla="*/ 8 h 102"/>
                  <a:gd name="T16" fmla="*/ 0 w 74"/>
                  <a:gd name="T17" fmla="*/ 8 h 102"/>
                  <a:gd name="T18" fmla="*/ 0 w 74"/>
                  <a:gd name="T19" fmla="*/ 8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4" h="102">
                    <a:moveTo>
                      <a:pt x="0" y="8"/>
                    </a:moveTo>
                    <a:lnTo>
                      <a:pt x="0" y="0"/>
                    </a:lnTo>
                    <a:lnTo>
                      <a:pt x="74" y="0"/>
                    </a:lnTo>
                    <a:lnTo>
                      <a:pt x="74" y="8"/>
                    </a:lnTo>
                    <a:lnTo>
                      <a:pt x="42" y="8"/>
                    </a:lnTo>
                    <a:lnTo>
                      <a:pt x="42" y="102"/>
                    </a:lnTo>
                    <a:lnTo>
                      <a:pt x="32" y="102"/>
                    </a:lnTo>
                    <a:lnTo>
                      <a:pt x="32" y="8"/>
                    </a:lnTo>
                    <a:lnTo>
                      <a:pt x="0" y="8"/>
                    </a:lnTo>
                    <a:lnTo>
                      <a:pt x="0" y="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8" name="Freeform 281"/>
              <p:cNvSpPr/>
              <p:nvPr/>
            </p:nvSpPr>
            <p:spPr bwMode="auto">
              <a:xfrm>
                <a:off x="7172325" y="-1485900"/>
                <a:ext cx="298450" cy="544513"/>
              </a:xfrm>
              <a:custGeom>
                <a:avLst/>
                <a:gdLst>
                  <a:gd name="T0" fmla="*/ 0 w 188"/>
                  <a:gd name="T1" fmla="*/ 0 h 343"/>
                  <a:gd name="T2" fmla="*/ 0 w 188"/>
                  <a:gd name="T3" fmla="*/ 343 h 343"/>
                  <a:gd name="T4" fmla="*/ 188 w 188"/>
                  <a:gd name="T5" fmla="*/ 0 h 343"/>
                  <a:gd name="T6" fmla="*/ 0 w 188"/>
                  <a:gd name="T7" fmla="*/ 0 h 343"/>
                  <a:gd name="T8" fmla="*/ 0 w 188"/>
                  <a:gd name="T9" fmla="*/ 0 h 343"/>
                </a:gdLst>
                <a:ahLst/>
                <a:cxnLst>
                  <a:cxn ang="0">
                    <a:pos x="T0" y="T1"/>
                  </a:cxn>
                  <a:cxn ang="0">
                    <a:pos x="T2" y="T3"/>
                  </a:cxn>
                  <a:cxn ang="0">
                    <a:pos x="T4" y="T5"/>
                  </a:cxn>
                  <a:cxn ang="0">
                    <a:pos x="T6" y="T7"/>
                  </a:cxn>
                  <a:cxn ang="0">
                    <a:pos x="T8" y="T9"/>
                  </a:cxn>
                </a:cxnLst>
                <a:rect l="0" t="0" r="r" b="b"/>
                <a:pathLst>
                  <a:path w="188" h="343">
                    <a:moveTo>
                      <a:pt x="0" y="0"/>
                    </a:moveTo>
                    <a:lnTo>
                      <a:pt x="0" y="343"/>
                    </a:lnTo>
                    <a:lnTo>
                      <a:pt x="188"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9" name="Freeform 282"/>
              <p:cNvSpPr/>
              <p:nvPr/>
            </p:nvSpPr>
            <p:spPr bwMode="auto">
              <a:xfrm>
                <a:off x="7305675" y="-1446213"/>
                <a:ext cx="425450" cy="504825"/>
              </a:xfrm>
              <a:custGeom>
                <a:avLst/>
                <a:gdLst>
                  <a:gd name="T0" fmla="*/ 157 w 268"/>
                  <a:gd name="T1" fmla="*/ 0 h 318"/>
                  <a:gd name="T2" fmla="*/ 105 w 268"/>
                  <a:gd name="T3" fmla="*/ 93 h 318"/>
                  <a:gd name="T4" fmla="*/ 146 w 268"/>
                  <a:gd name="T5" fmla="*/ 151 h 318"/>
                  <a:gd name="T6" fmla="*/ 61 w 268"/>
                  <a:gd name="T7" fmla="*/ 176 h 318"/>
                  <a:gd name="T8" fmla="*/ 0 w 268"/>
                  <a:gd name="T9" fmla="*/ 283 h 318"/>
                  <a:gd name="T10" fmla="*/ 119 w 268"/>
                  <a:gd name="T11" fmla="*/ 241 h 318"/>
                  <a:gd name="T12" fmla="*/ 173 w 268"/>
                  <a:gd name="T13" fmla="*/ 318 h 318"/>
                  <a:gd name="T14" fmla="*/ 164 w 268"/>
                  <a:gd name="T15" fmla="*/ 227 h 318"/>
                  <a:gd name="T16" fmla="*/ 268 w 268"/>
                  <a:gd name="T17" fmla="*/ 191 h 318"/>
                  <a:gd name="T18" fmla="*/ 157 w 268"/>
                  <a:gd name="T19" fmla="*/ 0 h 318"/>
                  <a:gd name="T20" fmla="*/ 157 w 268"/>
                  <a:gd name="T21" fmla="*/ 0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8" h="318">
                    <a:moveTo>
                      <a:pt x="157" y="0"/>
                    </a:moveTo>
                    <a:lnTo>
                      <a:pt x="105" y="93"/>
                    </a:lnTo>
                    <a:lnTo>
                      <a:pt x="146" y="151"/>
                    </a:lnTo>
                    <a:lnTo>
                      <a:pt x="61" y="176"/>
                    </a:lnTo>
                    <a:lnTo>
                      <a:pt x="0" y="283"/>
                    </a:lnTo>
                    <a:lnTo>
                      <a:pt x="119" y="241"/>
                    </a:lnTo>
                    <a:lnTo>
                      <a:pt x="173" y="318"/>
                    </a:lnTo>
                    <a:lnTo>
                      <a:pt x="164" y="227"/>
                    </a:lnTo>
                    <a:lnTo>
                      <a:pt x="268" y="191"/>
                    </a:lnTo>
                    <a:lnTo>
                      <a:pt x="157" y="0"/>
                    </a:lnTo>
                    <a:lnTo>
                      <a:pt x="157"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sp>
        <p:nvSpPr>
          <p:cNvPr id="97" name="任意多边形 96"/>
          <p:cNvSpPr/>
          <p:nvPr/>
        </p:nvSpPr>
        <p:spPr>
          <a:xfrm>
            <a:off x="2376539" y="3065236"/>
            <a:ext cx="1820086" cy="1419843"/>
          </a:xfrm>
          <a:custGeom>
            <a:avLst/>
            <a:gdLst>
              <a:gd name="connsiteX0" fmla="*/ 602421 w 1442857"/>
              <a:gd name="connsiteY0" fmla="*/ 1405 h 1125568"/>
              <a:gd name="connsiteX1" fmla="*/ 987767 w 1442857"/>
              <a:gd name="connsiteY1" fmla="*/ 193856 h 1125568"/>
              <a:gd name="connsiteX2" fmla="*/ 1442857 w 1442857"/>
              <a:gd name="connsiteY2" fmla="*/ 624922 h 1125568"/>
              <a:gd name="connsiteX3" fmla="*/ 931713 w 1442857"/>
              <a:gd name="connsiteY3" fmla="*/ 987765 h 1125568"/>
              <a:gd name="connsiteX4" fmla="*/ 137803 w 1442857"/>
              <a:gd name="connsiteY4" fmla="*/ 931711 h 1125568"/>
              <a:gd name="connsiteX5" fmla="*/ 193858 w 1442857"/>
              <a:gd name="connsiteY5" fmla="*/ 137802 h 1125568"/>
              <a:gd name="connsiteX6" fmla="*/ 602421 w 1442857"/>
              <a:gd name="connsiteY6" fmla="*/ 1405 h 1125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42857" h="1125568">
                <a:moveTo>
                  <a:pt x="602421" y="1405"/>
                </a:moveTo>
                <a:cubicBezTo>
                  <a:pt x="746091" y="11549"/>
                  <a:pt x="885890" y="76501"/>
                  <a:pt x="987767" y="193856"/>
                </a:cubicBezTo>
                <a:cubicBezTo>
                  <a:pt x="1124089" y="350891"/>
                  <a:pt x="1275786" y="494580"/>
                  <a:pt x="1442857" y="624922"/>
                </a:cubicBezTo>
                <a:cubicBezTo>
                  <a:pt x="1259129" y="730495"/>
                  <a:pt x="1088747" y="851443"/>
                  <a:pt x="931713" y="987765"/>
                </a:cubicBezTo>
                <a:cubicBezTo>
                  <a:pt x="697001" y="1191519"/>
                  <a:pt x="341557" y="1166422"/>
                  <a:pt x="137803" y="931711"/>
                </a:cubicBezTo>
                <a:cubicBezTo>
                  <a:pt x="-65950" y="697000"/>
                  <a:pt x="-40854" y="341556"/>
                  <a:pt x="193858" y="137802"/>
                </a:cubicBezTo>
                <a:cubicBezTo>
                  <a:pt x="311213" y="35926"/>
                  <a:pt x="458752" y="-8738"/>
                  <a:pt x="602421" y="1405"/>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180000" bIns="0" rtlCol="0" anchor="ctr"/>
          <a:lstStyle/>
          <a:p>
            <a:pPr algn="ctr"/>
            <a:r>
              <a:rPr lang="zh-CN" altLang="en-US" sz="4000" b="1" dirty="0">
                <a:solidFill>
                  <a:srgbClr val="FFFFFF"/>
                </a:solidFill>
                <a:latin typeface="+mn-ea"/>
              </a:rPr>
              <a:t>标题</a:t>
            </a:r>
            <a:endParaRPr lang="zh-CN" altLang="en-US" sz="4000" b="1" dirty="0">
              <a:solidFill>
                <a:srgbClr val="FFFFFF"/>
              </a:solidFill>
              <a:latin typeface="+mn-ea"/>
            </a:endParaRPr>
          </a:p>
        </p:txBody>
      </p:sp>
      <p:sp>
        <p:nvSpPr>
          <p:cNvPr id="98" name="任意多边形 97"/>
          <p:cNvSpPr/>
          <p:nvPr/>
        </p:nvSpPr>
        <p:spPr>
          <a:xfrm>
            <a:off x="5185960" y="3065236"/>
            <a:ext cx="1820086" cy="1419843"/>
          </a:xfrm>
          <a:custGeom>
            <a:avLst/>
            <a:gdLst>
              <a:gd name="connsiteX0" fmla="*/ 602421 w 1442857"/>
              <a:gd name="connsiteY0" fmla="*/ 1405 h 1125568"/>
              <a:gd name="connsiteX1" fmla="*/ 987767 w 1442857"/>
              <a:gd name="connsiteY1" fmla="*/ 193856 h 1125568"/>
              <a:gd name="connsiteX2" fmla="*/ 1442857 w 1442857"/>
              <a:gd name="connsiteY2" fmla="*/ 624922 h 1125568"/>
              <a:gd name="connsiteX3" fmla="*/ 931713 w 1442857"/>
              <a:gd name="connsiteY3" fmla="*/ 987765 h 1125568"/>
              <a:gd name="connsiteX4" fmla="*/ 137803 w 1442857"/>
              <a:gd name="connsiteY4" fmla="*/ 931711 h 1125568"/>
              <a:gd name="connsiteX5" fmla="*/ 193858 w 1442857"/>
              <a:gd name="connsiteY5" fmla="*/ 137802 h 1125568"/>
              <a:gd name="connsiteX6" fmla="*/ 602421 w 1442857"/>
              <a:gd name="connsiteY6" fmla="*/ 1405 h 1125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42857" h="1125568">
                <a:moveTo>
                  <a:pt x="602421" y="1405"/>
                </a:moveTo>
                <a:cubicBezTo>
                  <a:pt x="746091" y="11549"/>
                  <a:pt x="885890" y="76501"/>
                  <a:pt x="987767" y="193856"/>
                </a:cubicBezTo>
                <a:cubicBezTo>
                  <a:pt x="1124089" y="350891"/>
                  <a:pt x="1275786" y="494580"/>
                  <a:pt x="1442857" y="624922"/>
                </a:cubicBezTo>
                <a:cubicBezTo>
                  <a:pt x="1259129" y="730495"/>
                  <a:pt x="1088747" y="851443"/>
                  <a:pt x="931713" y="987765"/>
                </a:cubicBezTo>
                <a:cubicBezTo>
                  <a:pt x="697001" y="1191519"/>
                  <a:pt x="341557" y="1166422"/>
                  <a:pt x="137803" y="931711"/>
                </a:cubicBezTo>
                <a:cubicBezTo>
                  <a:pt x="-65950" y="697000"/>
                  <a:pt x="-40854" y="341556"/>
                  <a:pt x="193858" y="137802"/>
                </a:cubicBezTo>
                <a:cubicBezTo>
                  <a:pt x="311213" y="35926"/>
                  <a:pt x="458752" y="-8738"/>
                  <a:pt x="602421" y="1405"/>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180000" bIns="0" rtlCol="0" anchor="ctr"/>
          <a:lstStyle/>
          <a:p>
            <a:pPr algn="ctr"/>
            <a:r>
              <a:rPr lang="zh-CN" altLang="en-US" sz="4000" b="1" dirty="0">
                <a:solidFill>
                  <a:srgbClr val="FFFFFF"/>
                </a:solidFill>
                <a:latin typeface="+mn-ea"/>
              </a:rPr>
              <a:t>标题</a:t>
            </a:r>
            <a:endParaRPr lang="zh-CN" altLang="en-US" sz="4000" b="1" dirty="0">
              <a:solidFill>
                <a:srgbClr val="FFFFFF"/>
              </a:solidFill>
              <a:latin typeface="+mn-ea"/>
            </a:endParaRPr>
          </a:p>
        </p:txBody>
      </p:sp>
      <p:sp>
        <p:nvSpPr>
          <p:cNvPr id="99" name="任意多边形 98"/>
          <p:cNvSpPr/>
          <p:nvPr/>
        </p:nvSpPr>
        <p:spPr>
          <a:xfrm>
            <a:off x="7995382" y="3065236"/>
            <a:ext cx="1820086" cy="1419843"/>
          </a:xfrm>
          <a:custGeom>
            <a:avLst/>
            <a:gdLst>
              <a:gd name="connsiteX0" fmla="*/ 602421 w 1442857"/>
              <a:gd name="connsiteY0" fmla="*/ 1405 h 1125568"/>
              <a:gd name="connsiteX1" fmla="*/ 987767 w 1442857"/>
              <a:gd name="connsiteY1" fmla="*/ 193856 h 1125568"/>
              <a:gd name="connsiteX2" fmla="*/ 1442857 w 1442857"/>
              <a:gd name="connsiteY2" fmla="*/ 624922 h 1125568"/>
              <a:gd name="connsiteX3" fmla="*/ 931713 w 1442857"/>
              <a:gd name="connsiteY3" fmla="*/ 987765 h 1125568"/>
              <a:gd name="connsiteX4" fmla="*/ 137803 w 1442857"/>
              <a:gd name="connsiteY4" fmla="*/ 931711 h 1125568"/>
              <a:gd name="connsiteX5" fmla="*/ 193858 w 1442857"/>
              <a:gd name="connsiteY5" fmla="*/ 137802 h 1125568"/>
              <a:gd name="connsiteX6" fmla="*/ 602421 w 1442857"/>
              <a:gd name="connsiteY6" fmla="*/ 1405 h 1125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42857" h="1125568">
                <a:moveTo>
                  <a:pt x="602421" y="1405"/>
                </a:moveTo>
                <a:cubicBezTo>
                  <a:pt x="746091" y="11549"/>
                  <a:pt x="885890" y="76501"/>
                  <a:pt x="987767" y="193856"/>
                </a:cubicBezTo>
                <a:cubicBezTo>
                  <a:pt x="1124089" y="350891"/>
                  <a:pt x="1275786" y="494580"/>
                  <a:pt x="1442857" y="624922"/>
                </a:cubicBezTo>
                <a:cubicBezTo>
                  <a:pt x="1259129" y="730495"/>
                  <a:pt x="1088747" y="851443"/>
                  <a:pt x="931713" y="987765"/>
                </a:cubicBezTo>
                <a:cubicBezTo>
                  <a:pt x="697001" y="1191519"/>
                  <a:pt x="341557" y="1166422"/>
                  <a:pt x="137803" y="931711"/>
                </a:cubicBezTo>
                <a:cubicBezTo>
                  <a:pt x="-65950" y="697000"/>
                  <a:pt x="-40854" y="341556"/>
                  <a:pt x="193858" y="137802"/>
                </a:cubicBezTo>
                <a:cubicBezTo>
                  <a:pt x="311213" y="35926"/>
                  <a:pt x="458752" y="-8738"/>
                  <a:pt x="602421" y="1405"/>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180000" bIns="0" rtlCol="0" anchor="ctr"/>
          <a:lstStyle/>
          <a:p>
            <a:pPr algn="ctr"/>
            <a:r>
              <a:rPr lang="zh-CN" altLang="en-US" sz="4000" b="1" dirty="0">
                <a:solidFill>
                  <a:srgbClr val="FFFFFF"/>
                </a:solidFill>
                <a:latin typeface="+mn-ea"/>
              </a:rPr>
              <a:t>标题</a:t>
            </a:r>
            <a:endParaRPr lang="zh-CN" altLang="en-US" sz="4000" b="1" dirty="0">
              <a:solidFill>
                <a:srgbClr val="FFFFFF"/>
              </a:solidFill>
              <a:latin typeface="+mn-ea"/>
            </a:endParaRPr>
          </a:p>
        </p:txBody>
      </p:sp>
      <p:cxnSp>
        <p:nvCxnSpPr>
          <p:cNvPr id="8" name="直接连接符 7"/>
          <p:cNvCxnSpPr/>
          <p:nvPr/>
        </p:nvCxnSpPr>
        <p:spPr>
          <a:xfrm>
            <a:off x="4734897" y="2514600"/>
            <a:ext cx="268660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直接连接符 104"/>
          <p:cNvCxnSpPr/>
          <p:nvPr/>
        </p:nvCxnSpPr>
        <p:spPr>
          <a:xfrm>
            <a:off x="7713702" y="4876800"/>
            <a:ext cx="268660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直接连接符 105"/>
          <p:cNvCxnSpPr/>
          <p:nvPr/>
        </p:nvCxnSpPr>
        <p:spPr>
          <a:xfrm>
            <a:off x="1884402" y="4876800"/>
            <a:ext cx="268660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7" name="文本框 106"/>
          <p:cNvSpPr txBox="1"/>
          <p:nvPr/>
        </p:nvSpPr>
        <p:spPr>
          <a:xfrm>
            <a:off x="1803858" y="4942254"/>
            <a:ext cx="2931039" cy="1338828"/>
          </a:xfrm>
          <a:prstGeom prst="rect">
            <a:avLst/>
          </a:prstGeom>
          <a:noFill/>
        </p:spPr>
        <p:txBody>
          <a:bodyPr wrap="square" rtlCol="0">
            <a:spAutoFit/>
          </a:bodyPr>
          <a:lstStyle/>
          <a:p>
            <a:pPr>
              <a:lnSpc>
                <a:spcPct val="150000"/>
              </a:lnSpc>
            </a:pPr>
            <a:r>
              <a:rPr lang="zh-CN" altLang="en-US" dirty="0" smtClean="0"/>
              <a:t>请在这里输入文字内容请在这里输入文字内容请在这里输入文字内容</a:t>
            </a:r>
            <a:endParaRPr lang="zh-CN" altLang="en-US" dirty="0" smtClean="0"/>
          </a:p>
        </p:txBody>
      </p:sp>
      <p:sp>
        <p:nvSpPr>
          <p:cNvPr id="108" name="文本框 107"/>
          <p:cNvSpPr txBox="1"/>
          <p:nvPr/>
        </p:nvSpPr>
        <p:spPr>
          <a:xfrm>
            <a:off x="7669287" y="4942254"/>
            <a:ext cx="2931039" cy="1338828"/>
          </a:xfrm>
          <a:prstGeom prst="rect">
            <a:avLst/>
          </a:prstGeom>
          <a:noFill/>
        </p:spPr>
        <p:txBody>
          <a:bodyPr wrap="square" rtlCol="0">
            <a:spAutoFit/>
          </a:bodyPr>
          <a:lstStyle/>
          <a:p>
            <a:pPr>
              <a:lnSpc>
                <a:spcPct val="150000"/>
              </a:lnSpc>
            </a:pPr>
            <a:r>
              <a:rPr lang="zh-CN" altLang="en-US" dirty="0" smtClean="0"/>
              <a:t>请在这里输入文字内容请在这里输入文字内容请在这里输入文字内容</a:t>
            </a:r>
            <a:endParaRPr lang="zh-CN" altLang="en-US" dirty="0" smtClean="0"/>
          </a:p>
        </p:txBody>
      </p:sp>
      <p:sp>
        <p:nvSpPr>
          <p:cNvPr id="109" name="文本框 108"/>
          <p:cNvSpPr txBox="1"/>
          <p:nvPr/>
        </p:nvSpPr>
        <p:spPr>
          <a:xfrm>
            <a:off x="4630480" y="1185355"/>
            <a:ext cx="2931039" cy="1338828"/>
          </a:xfrm>
          <a:prstGeom prst="rect">
            <a:avLst/>
          </a:prstGeom>
          <a:noFill/>
        </p:spPr>
        <p:txBody>
          <a:bodyPr wrap="square" rtlCol="0">
            <a:spAutoFit/>
          </a:bodyPr>
          <a:lstStyle/>
          <a:p>
            <a:pPr>
              <a:lnSpc>
                <a:spcPct val="150000"/>
              </a:lnSpc>
            </a:pPr>
            <a:r>
              <a:rPr lang="zh-CN" altLang="en-US" dirty="0" smtClean="0"/>
              <a:t>请在这里输入文字内容请在这里输入文字内容请在这里输入文字内容</a:t>
            </a:r>
            <a:endParaRPr lang="zh-CN" altLang="en-US" dirty="0" smtClean="0"/>
          </a:p>
        </p:txBody>
      </p:sp>
      <p:sp>
        <p:nvSpPr>
          <p:cNvPr id="9" name="等腰三角形 8"/>
          <p:cNvSpPr/>
          <p:nvPr/>
        </p:nvSpPr>
        <p:spPr>
          <a:xfrm>
            <a:off x="8973442" y="4732729"/>
            <a:ext cx="167122" cy="144071"/>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0" name="等腰三角形 109"/>
          <p:cNvSpPr/>
          <p:nvPr/>
        </p:nvSpPr>
        <p:spPr>
          <a:xfrm>
            <a:off x="3143420" y="4732729"/>
            <a:ext cx="167122" cy="144071"/>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1" name="等腰三角形 110"/>
          <p:cNvSpPr/>
          <p:nvPr/>
        </p:nvSpPr>
        <p:spPr>
          <a:xfrm flipV="1">
            <a:off x="6012438" y="2524183"/>
            <a:ext cx="167122" cy="144071"/>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p:push dir="u"/>
  </p:transition>
  <p:timing>
    <p:tnLst>
      <p:par>
        <p:cTn id="1" dur="indefinite" restart="never" nodeType="tmRoot"/>
      </p:par>
    </p:tnLst>
  </p:timing>
</p:sld>
</file>

<file path=ppt/tags/tag1.xml><?xml version="1.0" encoding="utf-8"?>
<p:tagLst xmlns:p="http://schemas.openxmlformats.org/presentationml/2006/main">
  <p:tag name="commondata" val="eyJoZGlkIjoiYTQ3YTc2YjBlNWRhYjQ0NTA0MDBkN2E0YWM4YTZjZGM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834</Words>
  <Application>WPS 演示</Application>
  <PresentationFormat>宽屏</PresentationFormat>
  <Paragraphs>139</Paragraphs>
  <Slides>13</Slides>
  <Notes>1</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13</vt:i4>
      </vt:variant>
    </vt:vector>
  </HeadingPairs>
  <TitlesOfParts>
    <vt:vector size="28" baseType="lpstr">
      <vt:lpstr>Arial</vt:lpstr>
      <vt:lpstr>宋体</vt:lpstr>
      <vt:lpstr>Wingdings</vt:lpstr>
      <vt:lpstr>华文中宋</vt:lpstr>
      <vt:lpstr>BatangChe</vt:lpstr>
      <vt:lpstr>Malgun Gothic</vt:lpstr>
      <vt:lpstr>MS PGothic</vt:lpstr>
      <vt:lpstr>微软雅黑</vt:lpstr>
      <vt:lpstr>Meiryo</vt:lpstr>
      <vt:lpstr>Yu Gothic UI</vt:lpstr>
      <vt:lpstr>Arial Narrow</vt:lpstr>
      <vt:lpstr>Calibri</vt:lpstr>
      <vt:lpstr>Arial Unicode MS</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china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user</dc:creator>
  <cp:lastModifiedBy>Years later</cp:lastModifiedBy>
  <cp:revision>25</cp:revision>
  <dcterms:created xsi:type="dcterms:W3CDTF">2015-03-10T03:18:00Z</dcterms:created>
  <dcterms:modified xsi:type="dcterms:W3CDTF">2024-04-23T18:39:07Z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5140D8B8E31849A69C91590F06AB1833_13</vt:lpwstr>
  </property>
  <property fmtid="{D5CDD505-2E9C-101B-9397-08002B2CF9AE}" pid="3" name="KSOProductBuildVer">
    <vt:lpwstr>2052-12.1.0.16417</vt:lpwstr>
  </property>
</Properties>
</file>