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3" r:id="rId3"/>
    <p:sldId id="264" r:id="rId4"/>
    <p:sldId id="265" r:id="rId5"/>
    <p:sldId id="266" r:id="rId6"/>
    <p:sldId id="267" r:id="rId7"/>
    <p:sldId id="272" r:id="rId8"/>
    <p:sldId id="268" r:id="rId9"/>
    <p:sldId id="269" r:id="rId10"/>
    <p:sldId id="270" r:id="rId11"/>
    <p:sldId id="271" r:id="rId12"/>
    <p:sldId id="27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AB075"/>
    <a:srgbClr val="9E0000"/>
    <a:srgbClr val="40C080"/>
    <a:srgbClr val="37A76F"/>
    <a:srgbClr val="339966"/>
    <a:srgbClr val="33CC33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84AB49-CA4B-4E97-AA65-6EE0C9EA482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37113D-A022-49AB-88E3-48271EDF9A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D50ED-1987-4BE9-A656-BF1879E973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496B8E-1F36-4097-B5C0-4171355AF6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1685925"/>
            <a:ext cx="6073775" cy="2636838"/>
          </a:xfrm>
          <a:prstGeom prst="rect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5864225" y="2174875"/>
            <a:ext cx="2747963" cy="993775"/>
          </a:xfrm>
          <a:custGeom>
            <a:avLst/>
            <a:gdLst/>
            <a:ahLst/>
            <a:cxnLst/>
            <a:rect l="l" t="t" r="r" b="b"/>
            <a:pathLst>
              <a:path w="2748135" h="993613">
                <a:moveTo>
                  <a:pt x="1084450" y="616905"/>
                </a:moveTo>
                <a:lnTo>
                  <a:pt x="1115253" y="616905"/>
                </a:lnTo>
                <a:cubicBezTo>
                  <a:pt x="1140951" y="616905"/>
                  <a:pt x="1161830" y="624333"/>
                  <a:pt x="1177891" y="639189"/>
                </a:cubicBezTo>
                <a:cubicBezTo>
                  <a:pt x="1193952" y="654046"/>
                  <a:pt x="1201983" y="674724"/>
                  <a:pt x="1201983" y="701225"/>
                </a:cubicBezTo>
                <a:cubicBezTo>
                  <a:pt x="1201983" y="728644"/>
                  <a:pt x="1194296" y="750383"/>
                  <a:pt x="1178924" y="766444"/>
                </a:cubicBezTo>
                <a:cubicBezTo>
                  <a:pt x="1163551" y="782505"/>
                  <a:pt x="1142385" y="790536"/>
                  <a:pt x="1115425" y="790536"/>
                </a:cubicBezTo>
                <a:lnTo>
                  <a:pt x="1084450" y="790536"/>
                </a:lnTo>
                <a:close/>
                <a:moveTo>
                  <a:pt x="2227813" y="570442"/>
                </a:moveTo>
                <a:lnTo>
                  <a:pt x="2227813" y="836998"/>
                </a:lnTo>
                <a:lnTo>
                  <a:pt x="2385612" y="836998"/>
                </a:lnTo>
                <a:lnTo>
                  <a:pt x="2385612" y="790536"/>
                </a:lnTo>
                <a:lnTo>
                  <a:pt x="2284600" y="790536"/>
                </a:lnTo>
                <a:lnTo>
                  <a:pt x="2284600" y="726005"/>
                </a:lnTo>
                <a:lnTo>
                  <a:pt x="2372706" y="726005"/>
                </a:lnTo>
                <a:lnTo>
                  <a:pt x="2372706" y="679715"/>
                </a:lnTo>
                <a:lnTo>
                  <a:pt x="2284600" y="679715"/>
                </a:lnTo>
                <a:lnTo>
                  <a:pt x="2284600" y="616905"/>
                </a:lnTo>
                <a:lnTo>
                  <a:pt x="2379418" y="616905"/>
                </a:lnTo>
                <a:lnTo>
                  <a:pt x="2379418" y="570442"/>
                </a:lnTo>
                <a:close/>
                <a:moveTo>
                  <a:pt x="1865863" y="570442"/>
                </a:moveTo>
                <a:lnTo>
                  <a:pt x="1865863" y="836998"/>
                </a:lnTo>
                <a:lnTo>
                  <a:pt x="1917143" y="836998"/>
                </a:lnTo>
                <a:lnTo>
                  <a:pt x="1917143" y="686254"/>
                </a:lnTo>
                <a:cubicBezTo>
                  <a:pt x="1917143" y="663768"/>
                  <a:pt x="1916398" y="641340"/>
                  <a:pt x="1914906" y="618970"/>
                </a:cubicBezTo>
                <a:lnTo>
                  <a:pt x="1916455" y="618970"/>
                </a:lnTo>
                <a:cubicBezTo>
                  <a:pt x="1920470" y="638587"/>
                  <a:pt x="1923281" y="650575"/>
                  <a:pt x="1924887" y="654935"/>
                </a:cubicBezTo>
                <a:lnTo>
                  <a:pt x="1991483" y="836998"/>
                </a:lnTo>
                <a:lnTo>
                  <a:pt x="2036741" y="836998"/>
                </a:lnTo>
                <a:lnTo>
                  <a:pt x="2102476" y="653214"/>
                </a:lnTo>
                <a:cubicBezTo>
                  <a:pt x="2104541" y="647478"/>
                  <a:pt x="2107295" y="636063"/>
                  <a:pt x="2110736" y="618970"/>
                </a:cubicBezTo>
                <a:lnTo>
                  <a:pt x="2112113" y="618970"/>
                </a:lnTo>
                <a:cubicBezTo>
                  <a:pt x="2110622" y="641570"/>
                  <a:pt x="2109876" y="660327"/>
                  <a:pt x="2109876" y="675241"/>
                </a:cubicBezTo>
                <a:lnTo>
                  <a:pt x="2109876" y="836998"/>
                </a:lnTo>
                <a:lnTo>
                  <a:pt x="2165975" y="836998"/>
                </a:lnTo>
                <a:lnTo>
                  <a:pt x="2165975" y="570442"/>
                </a:lnTo>
                <a:lnTo>
                  <a:pt x="2085612" y="570442"/>
                </a:lnTo>
                <a:lnTo>
                  <a:pt x="2027965" y="731167"/>
                </a:lnTo>
                <a:cubicBezTo>
                  <a:pt x="2024179" y="741837"/>
                  <a:pt x="2020508" y="754456"/>
                  <a:pt x="2016951" y="769026"/>
                </a:cubicBezTo>
                <a:lnTo>
                  <a:pt x="2015747" y="769026"/>
                </a:lnTo>
                <a:cubicBezTo>
                  <a:pt x="2014026" y="757324"/>
                  <a:pt x="2010756" y="744819"/>
                  <a:pt x="2005938" y="731512"/>
                </a:cubicBezTo>
                <a:lnTo>
                  <a:pt x="1948462" y="570442"/>
                </a:lnTo>
                <a:close/>
                <a:moveTo>
                  <a:pt x="1404998" y="570442"/>
                </a:moveTo>
                <a:lnTo>
                  <a:pt x="1404998" y="614668"/>
                </a:lnTo>
                <a:lnTo>
                  <a:pt x="1427541" y="614668"/>
                </a:lnTo>
                <a:lnTo>
                  <a:pt x="1427541" y="792773"/>
                </a:lnTo>
                <a:lnTo>
                  <a:pt x="1404998" y="792773"/>
                </a:lnTo>
                <a:lnTo>
                  <a:pt x="1404998" y="836998"/>
                </a:lnTo>
                <a:lnTo>
                  <a:pt x="1507215" y="836998"/>
                </a:lnTo>
                <a:lnTo>
                  <a:pt x="1507215" y="792773"/>
                </a:lnTo>
                <a:lnTo>
                  <a:pt x="1484328" y="792773"/>
                </a:lnTo>
                <a:lnTo>
                  <a:pt x="1484328" y="614668"/>
                </a:lnTo>
                <a:lnTo>
                  <a:pt x="1507215" y="614668"/>
                </a:lnTo>
                <a:lnTo>
                  <a:pt x="1507215" y="570442"/>
                </a:lnTo>
                <a:close/>
                <a:moveTo>
                  <a:pt x="1027663" y="570442"/>
                </a:moveTo>
                <a:lnTo>
                  <a:pt x="1027663" y="836998"/>
                </a:lnTo>
                <a:lnTo>
                  <a:pt x="1119383" y="836998"/>
                </a:lnTo>
                <a:cubicBezTo>
                  <a:pt x="1161256" y="836998"/>
                  <a:pt x="1195443" y="824522"/>
                  <a:pt x="1221944" y="799570"/>
                </a:cubicBezTo>
                <a:cubicBezTo>
                  <a:pt x="1248445" y="774618"/>
                  <a:pt x="1261695" y="741550"/>
                  <a:pt x="1261695" y="700365"/>
                </a:cubicBezTo>
                <a:cubicBezTo>
                  <a:pt x="1261695" y="613750"/>
                  <a:pt x="1214373" y="570442"/>
                  <a:pt x="1119727" y="570442"/>
                </a:cubicBezTo>
                <a:close/>
                <a:moveTo>
                  <a:pt x="827638" y="570442"/>
                </a:moveTo>
                <a:lnTo>
                  <a:pt x="827638" y="836998"/>
                </a:lnTo>
                <a:lnTo>
                  <a:pt x="985438" y="836998"/>
                </a:lnTo>
                <a:lnTo>
                  <a:pt x="985438" y="790536"/>
                </a:lnTo>
                <a:lnTo>
                  <a:pt x="884425" y="790536"/>
                </a:lnTo>
                <a:lnTo>
                  <a:pt x="884425" y="726005"/>
                </a:lnTo>
                <a:lnTo>
                  <a:pt x="972531" y="726005"/>
                </a:lnTo>
                <a:lnTo>
                  <a:pt x="972531" y="679715"/>
                </a:lnTo>
                <a:lnTo>
                  <a:pt x="884425" y="679715"/>
                </a:lnTo>
                <a:lnTo>
                  <a:pt x="884425" y="616905"/>
                </a:lnTo>
                <a:lnTo>
                  <a:pt x="979243" y="616905"/>
                </a:lnTo>
                <a:lnTo>
                  <a:pt x="979243" y="570442"/>
                </a:lnTo>
                <a:close/>
                <a:moveTo>
                  <a:pt x="627613" y="570442"/>
                </a:moveTo>
                <a:lnTo>
                  <a:pt x="627613" y="836998"/>
                </a:lnTo>
                <a:lnTo>
                  <a:pt x="785413" y="836998"/>
                </a:lnTo>
                <a:lnTo>
                  <a:pt x="785413" y="790536"/>
                </a:lnTo>
                <a:lnTo>
                  <a:pt x="684400" y="790536"/>
                </a:lnTo>
                <a:lnTo>
                  <a:pt x="684400" y="726005"/>
                </a:lnTo>
                <a:lnTo>
                  <a:pt x="772506" y="726005"/>
                </a:lnTo>
                <a:lnTo>
                  <a:pt x="772506" y="679715"/>
                </a:lnTo>
                <a:lnTo>
                  <a:pt x="684400" y="679715"/>
                </a:lnTo>
                <a:lnTo>
                  <a:pt x="684400" y="616905"/>
                </a:lnTo>
                <a:lnTo>
                  <a:pt x="779218" y="616905"/>
                </a:lnTo>
                <a:lnTo>
                  <a:pt x="779218" y="570442"/>
                </a:lnTo>
                <a:close/>
                <a:moveTo>
                  <a:pt x="332338" y="570442"/>
                </a:moveTo>
                <a:lnTo>
                  <a:pt x="332338" y="836998"/>
                </a:lnTo>
                <a:lnTo>
                  <a:pt x="386200" y="836998"/>
                </a:lnTo>
                <a:lnTo>
                  <a:pt x="386200" y="685393"/>
                </a:lnTo>
                <a:cubicBezTo>
                  <a:pt x="386200" y="666235"/>
                  <a:pt x="385684" y="652067"/>
                  <a:pt x="384651" y="642889"/>
                </a:cubicBezTo>
                <a:lnTo>
                  <a:pt x="385512" y="642889"/>
                </a:lnTo>
                <a:cubicBezTo>
                  <a:pt x="388150" y="648396"/>
                  <a:pt x="392395" y="655623"/>
                  <a:pt x="398246" y="664572"/>
                </a:cubicBezTo>
                <a:lnTo>
                  <a:pt x="511132" y="836998"/>
                </a:lnTo>
                <a:lnTo>
                  <a:pt x="569296" y="836998"/>
                </a:lnTo>
                <a:lnTo>
                  <a:pt x="569296" y="570442"/>
                </a:lnTo>
                <a:lnTo>
                  <a:pt x="515434" y="570442"/>
                </a:lnTo>
                <a:lnTo>
                  <a:pt x="515434" y="722391"/>
                </a:lnTo>
                <a:cubicBezTo>
                  <a:pt x="515434" y="740517"/>
                  <a:pt x="516007" y="752792"/>
                  <a:pt x="517155" y="759217"/>
                </a:cubicBezTo>
                <a:lnTo>
                  <a:pt x="516294" y="759217"/>
                </a:lnTo>
                <a:cubicBezTo>
                  <a:pt x="514688" y="756234"/>
                  <a:pt x="510271" y="749179"/>
                  <a:pt x="503044" y="738051"/>
                </a:cubicBezTo>
                <a:lnTo>
                  <a:pt x="394288" y="570442"/>
                </a:lnTo>
                <a:close/>
                <a:moveTo>
                  <a:pt x="1632012" y="565968"/>
                </a:moveTo>
                <a:cubicBezTo>
                  <a:pt x="1600922" y="565968"/>
                  <a:pt x="1575942" y="572823"/>
                  <a:pt x="1557070" y="586532"/>
                </a:cubicBezTo>
                <a:cubicBezTo>
                  <a:pt x="1538199" y="600241"/>
                  <a:pt x="1528763" y="619486"/>
                  <a:pt x="1528763" y="644266"/>
                </a:cubicBezTo>
                <a:cubicBezTo>
                  <a:pt x="1528763" y="677994"/>
                  <a:pt x="1549585" y="703692"/>
                  <a:pt x="1591228" y="721359"/>
                </a:cubicBezTo>
                <a:cubicBezTo>
                  <a:pt x="1617729" y="732372"/>
                  <a:pt x="1634077" y="741091"/>
                  <a:pt x="1640272" y="747515"/>
                </a:cubicBezTo>
                <a:cubicBezTo>
                  <a:pt x="1646467" y="753940"/>
                  <a:pt x="1649564" y="760766"/>
                  <a:pt x="1649564" y="767993"/>
                </a:cubicBezTo>
                <a:cubicBezTo>
                  <a:pt x="1649564" y="776368"/>
                  <a:pt x="1645664" y="783222"/>
                  <a:pt x="1637863" y="788557"/>
                </a:cubicBezTo>
                <a:cubicBezTo>
                  <a:pt x="1630062" y="793892"/>
                  <a:pt x="1618418" y="796559"/>
                  <a:pt x="1602930" y="796559"/>
                </a:cubicBezTo>
                <a:cubicBezTo>
                  <a:pt x="1575627" y="796559"/>
                  <a:pt x="1551248" y="787668"/>
                  <a:pt x="1529795" y="769886"/>
                </a:cubicBezTo>
                <a:lnTo>
                  <a:pt x="1529795" y="826845"/>
                </a:lnTo>
                <a:cubicBezTo>
                  <a:pt x="1549298" y="836711"/>
                  <a:pt x="1574307" y="841644"/>
                  <a:pt x="1604823" y="841644"/>
                </a:cubicBezTo>
                <a:cubicBezTo>
                  <a:pt x="1638207" y="841644"/>
                  <a:pt x="1663962" y="834933"/>
                  <a:pt x="1682088" y="821511"/>
                </a:cubicBezTo>
                <a:cubicBezTo>
                  <a:pt x="1700214" y="808088"/>
                  <a:pt x="1709277" y="788586"/>
                  <a:pt x="1709277" y="763003"/>
                </a:cubicBezTo>
                <a:cubicBezTo>
                  <a:pt x="1709277" y="745565"/>
                  <a:pt x="1704315" y="730536"/>
                  <a:pt x="1694392" y="717917"/>
                </a:cubicBezTo>
                <a:cubicBezTo>
                  <a:pt x="1684468" y="705298"/>
                  <a:pt x="1666256" y="693309"/>
                  <a:pt x="1639756" y="681952"/>
                </a:cubicBezTo>
                <a:cubicBezTo>
                  <a:pt x="1617156" y="672086"/>
                  <a:pt x="1602988" y="664256"/>
                  <a:pt x="1597251" y="658463"/>
                </a:cubicBezTo>
                <a:cubicBezTo>
                  <a:pt x="1591515" y="652669"/>
                  <a:pt x="1588647" y="646331"/>
                  <a:pt x="1588647" y="639447"/>
                </a:cubicBezTo>
                <a:cubicBezTo>
                  <a:pt x="1588647" y="630843"/>
                  <a:pt x="1592835" y="623989"/>
                  <a:pt x="1601209" y="618884"/>
                </a:cubicBezTo>
                <a:cubicBezTo>
                  <a:pt x="1609584" y="613778"/>
                  <a:pt x="1620769" y="611226"/>
                  <a:pt x="1634765" y="611226"/>
                </a:cubicBezTo>
                <a:cubicBezTo>
                  <a:pt x="1658742" y="611226"/>
                  <a:pt x="1679679" y="617306"/>
                  <a:pt x="1697575" y="629467"/>
                </a:cubicBezTo>
                <a:lnTo>
                  <a:pt x="1697575" y="576121"/>
                </a:lnTo>
                <a:cubicBezTo>
                  <a:pt x="1679908" y="569352"/>
                  <a:pt x="1658054" y="565968"/>
                  <a:pt x="1632012" y="565968"/>
                </a:cubicBezTo>
                <a:close/>
                <a:moveTo>
                  <a:pt x="1518168" y="187763"/>
                </a:moveTo>
                <a:lnTo>
                  <a:pt x="1519717" y="187763"/>
                </a:lnTo>
                <a:cubicBezTo>
                  <a:pt x="1520520" y="197400"/>
                  <a:pt x="1521896" y="205144"/>
                  <a:pt x="1523847" y="210994"/>
                </a:cubicBezTo>
                <a:lnTo>
                  <a:pt x="1554133" y="303403"/>
                </a:lnTo>
                <a:lnTo>
                  <a:pt x="1483063" y="303403"/>
                </a:lnTo>
                <a:lnTo>
                  <a:pt x="1513522" y="210306"/>
                </a:lnTo>
                <a:cubicBezTo>
                  <a:pt x="1515931" y="203079"/>
                  <a:pt x="1517480" y="195564"/>
                  <a:pt x="1518168" y="187763"/>
                </a:cubicBezTo>
                <a:close/>
                <a:moveTo>
                  <a:pt x="937143" y="187763"/>
                </a:moveTo>
                <a:lnTo>
                  <a:pt x="938692" y="187763"/>
                </a:lnTo>
                <a:cubicBezTo>
                  <a:pt x="939495" y="197400"/>
                  <a:pt x="940871" y="205144"/>
                  <a:pt x="942822" y="210994"/>
                </a:cubicBezTo>
                <a:lnTo>
                  <a:pt x="973108" y="303403"/>
                </a:lnTo>
                <a:lnTo>
                  <a:pt x="902038" y="303403"/>
                </a:lnTo>
                <a:lnTo>
                  <a:pt x="932497" y="210306"/>
                </a:lnTo>
                <a:cubicBezTo>
                  <a:pt x="934906" y="203079"/>
                  <a:pt x="936455" y="195564"/>
                  <a:pt x="937143" y="187763"/>
                </a:cubicBezTo>
                <a:close/>
                <a:moveTo>
                  <a:pt x="2177434" y="141817"/>
                </a:moveTo>
                <a:lnTo>
                  <a:pt x="2177434" y="296864"/>
                </a:lnTo>
                <a:cubicBezTo>
                  <a:pt x="2177434" y="374301"/>
                  <a:pt x="2213113" y="413019"/>
                  <a:pt x="2284470" y="413019"/>
                </a:cubicBezTo>
                <a:cubicBezTo>
                  <a:pt x="2358350" y="413019"/>
                  <a:pt x="2395291" y="373268"/>
                  <a:pt x="2395291" y="293766"/>
                </a:cubicBezTo>
                <a:lnTo>
                  <a:pt x="2395291" y="141817"/>
                </a:lnTo>
                <a:lnTo>
                  <a:pt x="2338504" y="141817"/>
                </a:lnTo>
                <a:lnTo>
                  <a:pt x="2338504" y="299617"/>
                </a:lnTo>
                <a:cubicBezTo>
                  <a:pt x="2338504" y="342408"/>
                  <a:pt x="2321296" y="363804"/>
                  <a:pt x="2286879" y="363804"/>
                </a:cubicBezTo>
                <a:cubicBezTo>
                  <a:pt x="2251889" y="363804"/>
                  <a:pt x="2234394" y="341605"/>
                  <a:pt x="2234394" y="297208"/>
                </a:cubicBezTo>
                <a:lnTo>
                  <a:pt x="2234394" y="141817"/>
                </a:lnTo>
                <a:close/>
                <a:moveTo>
                  <a:pt x="1875388" y="141817"/>
                </a:moveTo>
                <a:lnTo>
                  <a:pt x="1875388" y="408373"/>
                </a:lnTo>
                <a:lnTo>
                  <a:pt x="2031811" y="408373"/>
                </a:lnTo>
                <a:lnTo>
                  <a:pt x="2031811" y="361911"/>
                </a:lnTo>
                <a:lnTo>
                  <a:pt x="1932175" y="361911"/>
                </a:lnTo>
                <a:lnTo>
                  <a:pt x="1932175" y="141817"/>
                </a:lnTo>
                <a:close/>
                <a:moveTo>
                  <a:pt x="1684888" y="141817"/>
                </a:moveTo>
                <a:lnTo>
                  <a:pt x="1684888" y="408373"/>
                </a:lnTo>
                <a:lnTo>
                  <a:pt x="1841311" y="408373"/>
                </a:lnTo>
                <a:lnTo>
                  <a:pt x="1841311" y="361911"/>
                </a:lnTo>
                <a:lnTo>
                  <a:pt x="1741675" y="361911"/>
                </a:lnTo>
                <a:lnTo>
                  <a:pt x="1741675" y="141817"/>
                </a:lnTo>
                <a:close/>
                <a:moveTo>
                  <a:pt x="1487021" y="141817"/>
                </a:moveTo>
                <a:lnTo>
                  <a:pt x="1389450" y="408373"/>
                </a:lnTo>
                <a:lnTo>
                  <a:pt x="1451056" y="408373"/>
                </a:lnTo>
                <a:lnTo>
                  <a:pt x="1470673" y="347284"/>
                </a:lnTo>
                <a:lnTo>
                  <a:pt x="1567556" y="347284"/>
                </a:lnTo>
                <a:lnTo>
                  <a:pt x="1587517" y="408373"/>
                </a:lnTo>
                <a:lnTo>
                  <a:pt x="1649467" y="408373"/>
                </a:lnTo>
                <a:lnTo>
                  <a:pt x="1553789" y="141817"/>
                </a:lnTo>
                <a:close/>
                <a:moveTo>
                  <a:pt x="1050336" y="141817"/>
                </a:moveTo>
                <a:lnTo>
                  <a:pt x="1050336" y="188280"/>
                </a:lnTo>
                <a:lnTo>
                  <a:pt x="1126224" y="188280"/>
                </a:lnTo>
                <a:lnTo>
                  <a:pt x="1126224" y="408373"/>
                </a:lnTo>
                <a:lnTo>
                  <a:pt x="1183184" y="408373"/>
                </a:lnTo>
                <a:lnTo>
                  <a:pt x="1183184" y="188280"/>
                </a:lnTo>
                <a:lnTo>
                  <a:pt x="1259244" y="188280"/>
                </a:lnTo>
                <a:lnTo>
                  <a:pt x="1259244" y="141817"/>
                </a:lnTo>
                <a:close/>
                <a:moveTo>
                  <a:pt x="905996" y="141817"/>
                </a:moveTo>
                <a:lnTo>
                  <a:pt x="808425" y="408373"/>
                </a:lnTo>
                <a:lnTo>
                  <a:pt x="870031" y="408373"/>
                </a:lnTo>
                <a:lnTo>
                  <a:pt x="889648" y="347284"/>
                </a:lnTo>
                <a:lnTo>
                  <a:pt x="986531" y="347284"/>
                </a:lnTo>
                <a:lnTo>
                  <a:pt x="1006492" y="408373"/>
                </a:lnTo>
                <a:lnTo>
                  <a:pt x="1068442" y="408373"/>
                </a:lnTo>
                <a:lnTo>
                  <a:pt x="972764" y="141817"/>
                </a:lnTo>
                <a:close/>
                <a:moveTo>
                  <a:pt x="551413" y="141817"/>
                </a:moveTo>
                <a:lnTo>
                  <a:pt x="551413" y="408373"/>
                </a:lnTo>
                <a:lnTo>
                  <a:pt x="608200" y="408373"/>
                </a:lnTo>
                <a:lnTo>
                  <a:pt x="608200" y="298412"/>
                </a:lnTo>
                <a:lnTo>
                  <a:pt x="721775" y="298412"/>
                </a:lnTo>
                <a:lnTo>
                  <a:pt x="721775" y="408373"/>
                </a:lnTo>
                <a:lnTo>
                  <a:pt x="778562" y="408373"/>
                </a:lnTo>
                <a:lnTo>
                  <a:pt x="778562" y="141817"/>
                </a:lnTo>
                <a:lnTo>
                  <a:pt x="721775" y="141817"/>
                </a:lnTo>
                <a:lnTo>
                  <a:pt x="721775" y="249369"/>
                </a:lnTo>
                <a:lnTo>
                  <a:pt x="608200" y="249369"/>
                </a:lnTo>
                <a:lnTo>
                  <a:pt x="608200" y="141817"/>
                </a:lnTo>
                <a:close/>
                <a:moveTo>
                  <a:pt x="307386" y="141817"/>
                </a:moveTo>
                <a:lnTo>
                  <a:pt x="307386" y="188280"/>
                </a:lnTo>
                <a:lnTo>
                  <a:pt x="383274" y="188280"/>
                </a:lnTo>
                <a:lnTo>
                  <a:pt x="383274" y="408373"/>
                </a:lnTo>
                <a:lnTo>
                  <a:pt x="440234" y="408373"/>
                </a:lnTo>
                <a:lnTo>
                  <a:pt x="440234" y="188280"/>
                </a:lnTo>
                <a:lnTo>
                  <a:pt x="516294" y="188280"/>
                </a:lnTo>
                <a:lnTo>
                  <a:pt x="516294" y="141817"/>
                </a:lnTo>
                <a:close/>
                <a:moveTo>
                  <a:pt x="0" y="0"/>
                </a:moveTo>
                <a:lnTo>
                  <a:pt x="2748135" y="0"/>
                </a:lnTo>
                <a:lnTo>
                  <a:pt x="2748135" y="993613"/>
                </a:lnTo>
                <a:lnTo>
                  <a:pt x="0" y="993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5" name="文本框 24"/>
          <p:cNvSpPr txBox="1"/>
          <p:nvPr/>
        </p:nvSpPr>
        <p:spPr>
          <a:xfrm>
            <a:off x="139700" y="3168650"/>
            <a:ext cx="5724525" cy="2308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这就是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写名字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的简历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364163"/>
            <a:ext cx="12192000" cy="1508125"/>
          </a:xfrm>
          <a:prstGeom prst="rect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Freeform 5"/>
          <p:cNvSpPr>
            <a:spLocks noEditPoints="1"/>
          </p:cNvSpPr>
          <p:nvPr/>
        </p:nvSpPr>
        <p:spPr>
          <a:xfrm>
            <a:off x="5865813" y="5610225"/>
            <a:ext cx="460375" cy="376238"/>
          </a:xfrm>
          <a:custGeom>
            <a:avLst/>
            <a:gdLst/>
            <a:ahLst/>
            <a:cxnLst>
              <a:cxn ang="0">
                <a:pos x="293448638" y="922561539"/>
              </a:cxn>
              <a:cxn ang="0">
                <a:pos x="2147483646" y="0"/>
              </a:cxn>
              <a:cxn ang="0">
                <a:pos x="2147483646" y="752988546"/>
              </a:cxn>
              <a:cxn ang="0">
                <a:pos x="2147483646" y="152931335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029461780" y="2147483646"/>
              </a:cxn>
              <a:cxn ang="0">
                <a:pos x="1729823489" y="2147483646"/>
              </a:cxn>
              <a:cxn ang="0">
                <a:pos x="1416298412" y="2147483646"/>
              </a:cxn>
              <a:cxn ang="0">
                <a:pos x="872635500" y="2147483646"/>
              </a:cxn>
              <a:cxn ang="0">
                <a:pos x="1142926213" y="1207269852"/>
              </a:cxn>
              <a:cxn ang="0">
                <a:pos x="1470351242" y="1481082678"/>
              </a:cxn>
              <a:cxn ang="0">
                <a:pos x="1743723557" y="1207269852"/>
              </a:cxn>
              <a:cxn ang="0">
                <a:pos x="1470351242" y="931898640"/>
              </a:cxn>
              <a:cxn ang="0">
                <a:pos x="1142926213" y="1207269852"/>
              </a:cxn>
              <a:cxn ang="0">
                <a:pos x="2147483646" y="2147483646"/>
              </a:cxn>
              <a:cxn ang="0">
                <a:pos x="2147483646" y="1647552229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207269852"/>
              </a:cxn>
              <a:cxn ang="0">
                <a:pos x="2147483646" y="1481082678"/>
              </a:cxn>
              <a:cxn ang="0">
                <a:pos x="2147483646" y="1207269852"/>
              </a:cxn>
              <a:cxn ang="0">
                <a:pos x="2147483646" y="931898640"/>
              </a:cxn>
              <a:cxn ang="0">
                <a:pos x="2147483646" y="120726985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986" h="3246">
                <a:moveTo>
                  <a:pt x="0" y="1199"/>
                </a:moveTo>
                <a:cubicBezTo>
                  <a:pt x="0" y="979"/>
                  <a:pt x="63" y="778"/>
                  <a:pt x="190" y="593"/>
                </a:cubicBezTo>
                <a:cubicBezTo>
                  <a:pt x="316" y="409"/>
                  <a:pt x="488" y="264"/>
                  <a:pt x="704" y="158"/>
                </a:cubicBezTo>
                <a:cubicBezTo>
                  <a:pt x="920" y="53"/>
                  <a:pt x="1155" y="0"/>
                  <a:pt x="1411" y="0"/>
                </a:cubicBezTo>
                <a:cubicBezTo>
                  <a:pt x="1639" y="0"/>
                  <a:pt x="1855" y="43"/>
                  <a:pt x="2058" y="128"/>
                </a:cubicBezTo>
                <a:cubicBezTo>
                  <a:pt x="2261" y="214"/>
                  <a:pt x="2431" y="332"/>
                  <a:pt x="2568" y="484"/>
                </a:cubicBezTo>
                <a:cubicBezTo>
                  <a:pt x="2705" y="635"/>
                  <a:pt x="2794" y="804"/>
                  <a:pt x="2834" y="991"/>
                </a:cubicBezTo>
                <a:cubicBezTo>
                  <a:pt x="2794" y="985"/>
                  <a:pt x="2748" y="983"/>
                  <a:pt x="2698" y="983"/>
                </a:cubicBezTo>
                <a:cubicBezTo>
                  <a:pt x="2478" y="983"/>
                  <a:pt x="2277" y="1033"/>
                  <a:pt x="2092" y="1133"/>
                </a:cubicBezTo>
                <a:cubicBezTo>
                  <a:pt x="1908" y="1233"/>
                  <a:pt x="1763" y="1368"/>
                  <a:pt x="1657" y="1538"/>
                </a:cubicBezTo>
                <a:cubicBezTo>
                  <a:pt x="1552" y="1709"/>
                  <a:pt x="1499" y="1896"/>
                  <a:pt x="1499" y="2098"/>
                </a:cubicBezTo>
                <a:cubicBezTo>
                  <a:pt x="1499" y="2199"/>
                  <a:pt x="1514" y="2298"/>
                  <a:pt x="1544" y="2394"/>
                </a:cubicBezTo>
                <a:cubicBezTo>
                  <a:pt x="1498" y="2398"/>
                  <a:pt x="1454" y="2400"/>
                  <a:pt x="1411" y="2400"/>
                </a:cubicBezTo>
                <a:cubicBezTo>
                  <a:pt x="1378" y="2400"/>
                  <a:pt x="1345" y="2399"/>
                  <a:pt x="1314" y="2397"/>
                </a:cubicBezTo>
                <a:cubicBezTo>
                  <a:pt x="1283" y="2395"/>
                  <a:pt x="1247" y="2391"/>
                  <a:pt x="1207" y="2384"/>
                </a:cubicBezTo>
                <a:cubicBezTo>
                  <a:pt x="1167" y="2378"/>
                  <a:pt x="1138" y="2373"/>
                  <a:pt x="1120" y="2371"/>
                </a:cubicBezTo>
                <a:cubicBezTo>
                  <a:pt x="1103" y="2368"/>
                  <a:pt x="1067" y="2361"/>
                  <a:pt x="1014" y="2350"/>
                </a:cubicBezTo>
                <a:cubicBezTo>
                  <a:pt x="961" y="2339"/>
                  <a:pt x="929" y="2332"/>
                  <a:pt x="917" y="2330"/>
                </a:cubicBezTo>
                <a:cubicBezTo>
                  <a:pt x="424" y="2577"/>
                  <a:pt x="424" y="2577"/>
                  <a:pt x="424" y="2577"/>
                </a:cubicBezTo>
                <a:cubicBezTo>
                  <a:pt x="565" y="2152"/>
                  <a:pt x="565" y="2152"/>
                  <a:pt x="565" y="2152"/>
                </a:cubicBezTo>
                <a:cubicBezTo>
                  <a:pt x="188" y="1889"/>
                  <a:pt x="0" y="1571"/>
                  <a:pt x="0" y="1199"/>
                </a:cubicBezTo>
                <a:close/>
                <a:moveTo>
                  <a:pt x="740" y="776"/>
                </a:moveTo>
                <a:cubicBezTo>
                  <a:pt x="740" y="827"/>
                  <a:pt x="761" y="869"/>
                  <a:pt x="804" y="902"/>
                </a:cubicBezTo>
                <a:cubicBezTo>
                  <a:pt x="847" y="935"/>
                  <a:pt x="896" y="952"/>
                  <a:pt x="952" y="952"/>
                </a:cubicBezTo>
                <a:cubicBezTo>
                  <a:pt x="1005" y="952"/>
                  <a:pt x="1048" y="936"/>
                  <a:pt x="1080" y="904"/>
                </a:cubicBezTo>
                <a:cubicBezTo>
                  <a:pt x="1113" y="872"/>
                  <a:pt x="1129" y="829"/>
                  <a:pt x="1129" y="776"/>
                </a:cubicBezTo>
                <a:cubicBezTo>
                  <a:pt x="1129" y="723"/>
                  <a:pt x="1113" y="680"/>
                  <a:pt x="1080" y="648"/>
                </a:cubicBezTo>
                <a:cubicBezTo>
                  <a:pt x="1048" y="615"/>
                  <a:pt x="1005" y="599"/>
                  <a:pt x="952" y="599"/>
                </a:cubicBezTo>
                <a:cubicBezTo>
                  <a:pt x="896" y="599"/>
                  <a:pt x="847" y="616"/>
                  <a:pt x="804" y="649"/>
                </a:cubicBezTo>
                <a:cubicBezTo>
                  <a:pt x="761" y="682"/>
                  <a:pt x="740" y="724"/>
                  <a:pt x="740" y="776"/>
                </a:cubicBezTo>
                <a:close/>
                <a:moveTo>
                  <a:pt x="1588" y="2082"/>
                </a:moveTo>
                <a:cubicBezTo>
                  <a:pt x="1588" y="1897"/>
                  <a:pt x="1641" y="1726"/>
                  <a:pt x="1747" y="1569"/>
                </a:cubicBezTo>
                <a:cubicBezTo>
                  <a:pt x="1853" y="1412"/>
                  <a:pt x="1998" y="1287"/>
                  <a:pt x="2182" y="1196"/>
                </a:cubicBezTo>
                <a:cubicBezTo>
                  <a:pt x="2366" y="1104"/>
                  <a:pt x="2568" y="1058"/>
                  <a:pt x="2787" y="1059"/>
                </a:cubicBezTo>
                <a:cubicBezTo>
                  <a:pt x="2996" y="1059"/>
                  <a:pt x="3193" y="1104"/>
                  <a:pt x="3377" y="1196"/>
                </a:cubicBezTo>
                <a:cubicBezTo>
                  <a:pt x="3561" y="1287"/>
                  <a:pt x="3709" y="1412"/>
                  <a:pt x="3820" y="1570"/>
                </a:cubicBezTo>
                <a:cubicBezTo>
                  <a:pt x="3931" y="1727"/>
                  <a:pt x="3986" y="1898"/>
                  <a:pt x="3986" y="2082"/>
                </a:cubicBezTo>
                <a:cubicBezTo>
                  <a:pt x="3986" y="2234"/>
                  <a:pt x="3942" y="2379"/>
                  <a:pt x="3853" y="2517"/>
                </a:cubicBezTo>
                <a:cubicBezTo>
                  <a:pt x="3764" y="2656"/>
                  <a:pt x="3644" y="2781"/>
                  <a:pt x="3492" y="2894"/>
                </a:cubicBezTo>
                <a:cubicBezTo>
                  <a:pt x="3599" y="3246"/>
                  <a:pt x="3599" y="3246"/>
                  <a:pt x="3599" y="3246"/>
                </a:cubicBezTo>
                <a:cubicBezTo>
                  <a:pt x="3211" y="3034"/>
                  <a:pt x="3211" y="3034"/>
                  <a:pt x="3211" y="3034"/>
                </a:cubicBezTo>
                <a:cubicBezTo>
                  <a:pt x="3017" y="3082"/>
                  <a:pt x="2875" y="3106"/>
                  <a:pt x="2787" y="3106"/>
                </a:cubicBezTo>
                <a:cubicBezTo>
                  <a:pt x="2568" y="3106"/>
                  <a:pt x="2366" y="3060"/>
                  <a:pt x="2182" y="2969"/>
                </a:cubicBezTo>
                <a:cubicBezTo>
                  <a:pt x="1998" y="2877"/>
                  <a:pt x="1853" y="2753"/>
                  <a:pt x="1747" y="2596"/>
                </a:cubicBezTo>
                <a:cubicBezTo>
                  <a:pt x="1641" y="2439"/>
                  <a:pt x="1588" y="2268"/>
                  <a:pt x="1588" y="2082"/>
                </a:cubicBezTo>
                <a:close/>
                <a:moveTo>
                  <a:pt x="1728" y="776"/>
                </a:moveTo>
                <a:cubicBezTo>
                  <a:pt x="1728" y="827"/>
                  <a:pt x="1750" y="869"/>
                  <a:pt x="1793" y="902"/>
                </a:cubicBezTo>
                <a:cubicBezTo>
                  <a:pt x="1835" y="935"/>
                  <a:pt x="1885" y="952"/>
                  <a:pt x="1940" y="952"/>
                </a:cubicBezTo>
                <a:cubicBezTo>
                  <a:pt x="1994" y="952"/>
                  <a:pt x="2036" y="936"/>
                  <a:pt x="2068" y="904"/>
                </a:cubicBezTo>
                <a:cubicBezTo>
                  <a:pt x="2100" y="872"/>
                  <a:pt x="2116" y="829"/>
                  <a:pt x="2116" y="776"/>
                </a:cubicBezTo>
                <a:cubicBezTo>
                  <a:pt x="2116" y="723"/>
                  <a:pt x="2100" y="680"/>
                  <a:pt x="2068" y="648"/>
                </a:cubicBezTo>
                <a:cubicBezTo>
                  <a:pt x="2036" y="615"/>
                  <a:pt x="1994" y="599"/>
                  <a:pt x="1940" y="599"/>
                </a:cubicBezTo>
                <a:cubicBezTo>
                  <a:pt x="1885" y="599"/>
                  <a:pt x="1835" y="616"/>
                  <a:pt x="1793" y="649"/>
                </a:cubicBezTo>
                <a:cubicBezTo>
                  <a:pt x="1750" y="682"/>
                  <a:pt x="1728" y="724"/>
                  <a:pt x="1728" y="776"/>
                </a:cubicBezTo>
                <a:close/>
                <a:moveTo>
                  <a:pt x="2258" y="1763"/>
                </a:moveTo>
                <a:cubicBezTo>
                  <a:pt x="2258" y="1800"/>
                  <a:pt x="2272" y="1832"/>
                  <a:pt x="2302" y="1862"/>
                </a:cubicBezTo>
                <a:cubicBezTo>
                  <a:pt x="2331" y="1891"/>
                  <a:pt x="2363" y="1905"/>
                  <a:pt x="2398" y="1905"/>
                </a:cubicBezTo>
                <a:cubicBezTo>
                  <a:pt x="2450" y="1905"/>
                  <a:pt x="2492" y="1891"/>
                  <a:pt x="2525" y="1863"/>
                </a:cubicBezTo>
                <a:cubicBezTo>
                  <a:pt x="2559" y="1834"/>
                  <a:pt x="2575" y="1801"/>
                  <a:pt x="2575" y="1763"/>
                </a:cubicBezTo>
                <a:cubicBezTo>
                  <a:pt x="2575" y="1727"/>
                  <a:pt x="2559" y="1694"/>
                  <a:pt x="2525" y="1666"/>
                </a:cubicBezTo>
                <a:cubicBezTo>
                  <a:pt x="2492" y="1637"/>
                  <a:pt x="2450" y="1623"/>
                  <a:pt x="2398" y="1623"/>
                </a:cubicBezTo>
                <a:cubicBezTo>
                  <a:pt x="2363" y="1623"/>
                  <a:pt x="2331" y="1638"/>
                  <a:pt x="2302" y="1667"/>
                </a:cubicBezTo>
                <a:cubicBezTo>
                  <a:pt x="2272" y="1696"/>
                  <a:pt x="2258" y="1728"/>
                  <a:pt x="2258" y="1763"/>
                </a:cubicBezTo>
                <a:close/>
                <a:moveTo>
                  <a:pt x="3034" y="1763"/>
                </a:moveTo>
                <a:cubicBezTo>
                  <a:pt x="3034" y="1800"/>
                  <a:pt x="3049" y="1832"/>
                  <a:pt x="3078" y="1862"/>
                </a:cubicBezTo>
                <a:cubicBezTo>
                  <a:pt x="3107" y="1891"/>
                  <a:pt x="3140" y="1905"/>
                  <a:pt x="3175" y="1905"/>
                </a:cubicBezTo>
                <a:cubicBezTo>
                  <a:pt x="3225" y="1905"/>
                  <a:pt x="3267" y="1891"/>
                  <a:pt x="3301" y="1863"/>
                </a:cubicBezTo>
                <a:cubicBezTo>
                  <a:pt x="3335" y="1834"/>
                  <a:pt x="3352" y="1801"/>
                  <a:pt x="3352" y="1763"/>
                </a:cubicBezTo>
                <a:cubicBezTo>
                  <a:pt x="3352" y="1727"/>
                  <a:pt x="3335" y="1694"/>
                  <a:pt x="3301" y="1666"/>
                </a:cubicBezTo>
                <a:cubicBezTo>
                  <a:pt x="3267" y="1637"/>
                  <a:pt x="3225" y="1623"/>
                  <a:pt x="3175" y="1623"/>
                </a:cubicBezTo>
                <a:cubicBezTo>
                  <a:pt x="3140" y="1623"/>
                  <a:pt x="3107" y="1638"/>
                  <a:pt x="3078" y="1667"/>
                </a:cubicBezTo>
                <a:cubicBezTo>
                  <a:pt x="3049" y="1696"/>
                  <a:pt x="3034" y="1728"/>
                  <a:pt x="3034" y="176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1" name="Freeform 21"/>
          <p:cNvSpPr>
            <a:spLocks noEditPoints="1"/>
          </p:cNvSpPr>
          <p:nvPr/>
        </p:nvSpPr>
        <p:spPr>
          <a:xfrm>
            <a:off x="1720850" y="5576888"/>
            <a:ext cx="304800" cy="4429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1949195134" y="0"/>
              </a:cxn>
              <a:cxn ang="0">
                <a:pos x="0" y="1945385422"/>
              </a:cxn>
              <a:cxn ang="0">
                <a:pos x="0" y="2147483646"/>
              </a:cxn>
              <a:cxn ang="0">
                <a:pos x="194919513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45385422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49195134" y="2147483646"/>
              </a:cxn>
              <a:cxn ang="0">
                <a:pos x="1299494668" y="2147483646"/>
              </a:cxn>
              <a:cxn ang="0">
                <a:pos x="129949466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299494668" y="2147483646"/>
              </a:cxn>
              <a:cxn ang="0">
                <a:pos x="129949466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299494668" y="2147483646"/>
              </a:cxn>
              <a:cxn ang="0">
                <a:pos x="1299494668" y="1945385422"/>
              </a:cxn>
              <a:cxn ang="0">
                <a:pos x="1949195134" y="1296954901"/>
              </a:cxn>
              <a:cxn ang="0">
                <a:pos x="2147483646" y="1296954901"/>
              </a:cxn>
              <a:cxn ang="0">
                <a:pos x="2147483646" y="194538542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45385422"/>
              </a:cxn>
              <a:cxn ang="0">
                <a:pos x="2147483646" y="194538542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08" h="2048">
                <a:moveTo>
                  <a:pt x="1216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216" y="2048"/>
                  <a:pt x="1216" y="2048"/>
                  <a:pt x="1216" y="2048"/>
                </a:cubicBezTo>
                <a:cubicBezTo>
                  <a:pt x="1322" y="2048"/>
                  <a:pt x="1408" y="1962"/>
                  <a:pt x="1408" y="18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lose/>
                <a:moveTo>
                  <a:pt x="1280" y="1856"/>
                </a:moveTo>
                <a:cubicBezTo>
                  <a:pt x="1280" y="1891"/>
                  <a:pt x="1251" y="1920"/>
                  <a:pt x="1216" y="1920"/>
                </a:cubicBezTo>
                <a:cubicBezTo>
                  <a:pt x="192" y="1920"/>
                  <a:pt x="192" y="1920"/>
                  <a:pt x="192" y="1920"/>
                </a:cubicBezTo>
                <a:cubicBezTo>
                  <a:pt x="157" y="1920"/>
                  <a:pt x="128" y="1891"/>
                  <a:pt x="128" y="1856"/>
                </a:cubicBezTo>
                <a:cubicBezTo>
                  <a:pt x="128" y="1728"/>
                  <a:pt x="128" y="1728"/>
                  <a:pt x="128" y="1728"/>
                </a:cubicBezTo>
                <a:cubicBezTo>
                  <a:pt x="1280" y="1728"/>
                  <a:pt x="1280" y="1728"/>
                  <a:pt x="1280" y="1728"/>
                </a:cubicBezTo>
                <a:lnTo>
                  <a:pt x="1280" y="1856"/>
                </a:lnTo>
                <a:close/>
                <a:moveTo>
                  <a:pt x="1280" y="1664"/>
                </a:moveTo>
                <a:cubicBezTo>
                  <a:pt x="128" y="1664"/>
                  <a:pt x="128" y="1664"/>
                  <a:pt x="128" y="166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0" y="384"/>
                  <a:pt x="1280" y="384"/>
                  <a:pt x="1280" y="384"/>
                </a:cubicBezTo>
                <a:lnTo>
                  <a:pt x="1280" y="1664"/>
                </a:lnTo>
                <a:close/>
                <a:moveTo>
                  <a:pt x="1280" y="320"/>
                </a:moveTo>
                <a:cubicBezTo>
                  <a:pt x="128" y="320"/>
                  <a:pt x="128" y="320"/>
                  <a:pt x="128" y="32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57"/>
                  <a:pt x="157" y="128"/>
                  <a:pt x="192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lnTo>
                  <a:pt x="1280" y="320"/>
                </a:lnTo>
                <a:close/>
                <a:moveTo>
                  <a:pt x="832" y="224"/>
                </a:moveTo>
                <a:cubicBezTo>
                  <a:pt x="832" y="242"/>
                  <a:pt x="818" y="256"/>
                  <a:pt x="800" y="256"/>
                </a:cubicBezTo>
                <a:cubicBezTo>
                  <a:pt x="608" y="256"/>
                  <a:pt x="608" y="256"/>
                  <a:pt x="608" y="256"/>
                </a:cubicBezTo>
                <a:cubicBezTo>
                  <a:pt x="590" y="256"/>
                  <a:pt x="576" y="242"/>
                  <a:pt x="576" y="224"/>
                </a:cubicBezTo>
                <a:cubicBezTo>
                  <a:pt x="576" y="224"/>
                  <a:pt x="576" y="224"/>
                  <a:pt x="576" y="224"/>
                </a:cubicBezTo>
                <a:cubicBezTo>
                  <a:pt x="576" y="206"/>
                  <a:pt x="590" y="192"/>
                  <a:pt x="608" y="192"/>
                </a:cubicBezTo>
                <a:cubicBezTo>
                  <a:pt x="800" y="192"/>
                  <a:pt x="800" y="192"/>
                  <a:pt x="800" y="192"/>
                </a:cubicBezTo>
                <a:cubicBezTo>
                  <a:pt x="818" y="192"/>
                  <a:pt x="832" y="206"/>
                  <a:pt x="832" y="224"/>
                </a:cubicBezTo>
                <a:close/>
                <a:moveTo>
                  <a:pt x="768" y="1824"/>
                </a:moveTo>
                <a:cubicBezTo>
                  <a:pt x="768" y="1841"/>
                  <a:pt x="754" y="1856"/>
                  <a:pt x="736" y="1856"/>
                </a:cubicBezTo>
                <a:cubicBezTo>
                  <a:pt x="672" y="1856"/>
                  <a:pt x="672" y="1856"/>
                  <a:pt x="672" y="1856"/>
                </a:cubicBezTo>
                <a:cubicBezTo>
                  <a:pt x="654" y="1856"/>
                  <a:pt x="640" y="1841"/>
                  <a:pt x="640" y="1824"/>
                </a:cubicBezTo>
                <a:cubicBezTo>
                  <a:pt x="640" y="1824"/>
                  <a:pt x="640" y="1824"/>
                  <a:pt x="640" y="1824"/>
                </a:cubicBezTo>
                <a:cubicBezTo>
                  <a:pt x="640" y="1806"/>
                  <a:pt x="654" y="1792"/>
                  <a:pt x="672" y="1792"/>
                </a:cubicBezTo>
                <a:cubicBezTo>
                  <a:pt x="736" y="1792"/>
                  <a:pt x="736" y="1792"/>
                  <a:pt x="736" y="1792"/>
                </a:cubicBezTo>
                <a:cubicBezTo>
                  <a:pt x="754" y="1792"/>
                  <a:pt x="768" y="1806"/>
                  <a:pt x="768" y="1824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053952" y="5650213"/>
            <a:ext cx="402354" cy="295963"/>
            <a:chOff x="2112262" y="1253057"/>
            <a:chExt cx="402354" cy="295963"/>
          </a:xfrm>
          <a:solidFill>
            <a:schemeClr val="bg1"/>
          </a:solidFill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112262" y="1253057"/>
              <a:ext cx="402354" cy="295963"/>
            </a:xfrm>
            <a:custGeom>
              <a:avLst/>
              <a:gdLst>
                <a:gd name="T0" fmla="*/ 8 w 88"/>
                <a:gd name="T1" fmla="*/ 65 h 65"/>
                <a:gd name="T2" fmla="*/ 0 w 88"/>
                <a:gd name="T3" fmla="*/ 57 h 65"/>
                <a:gd name="T4" fmla="*/ 0 w 88"/>
                <a:gd name="T5" fmla="*/ 57 h 65"/>
                <a:gd name="T6" fmla="*/ 0 w 88"/>
                <a:gd name="T7" fmla="*/ 8 h 65"/>
                <a:gd name="T8" fmla="*/ 8 w 88"/>
                <a:gd name="T9" fmla="*/ 0 h 65"/>
                <a:gd name="T10" fmla="*/ 8 w 88"/>
                <a:gd name="T11" fmla="*/ 0 h 65"/>
                <a:gd name="T12" fmla="*/ 80 w 88"/>
                <a:gd name="T13" fmla="*/ 0 h 65"/>
                <a:gd name="T14" fmla="*/ 88 w 88"/>
                <a:gd name="T15" fmla="*/ 8 h 65"/>
                <a:gd name="T16" fmla="*/ 88 w 88"/>
                <a:gd name="T17" fmla="*/ 8 h 65"/>
                <a:gd name="T18" fmla="*/ 88 w 88"/>
                <a:gd name="T19" fmla="*/ 57 h 65"/>
                <a:gd name="T20" fmla="*/ 80 w 88"/>
                <a:gd name="T21" fmla="*/ 65 h 65"/>
                <a:gd name="T22" fmla="*/ 80 w 88"/>
                <a:gd name="T23" fmla="*/ 65 h 65"/>
                <a:gd name="T24" fmla="*/ 8 w 88"/>
                <a:gd name="T25" fmla="*/ 65 h 65"/>
                <a:gd name="T26" fmla="*/ 5 w 88"/>
                <a:gd name="T27" fmla="*/ 8 h 65"/>
                <a:gd name="T28" fmla="*/ 5 w 88"/>
                <a:gd name="T29" fmla="*/ 57 h 65"/>
                <a:gd name="T30" fmla="*/ 8 w 88"/>
                <a:gd name="T31" fmla="*/ 59 h 65"/>
                <a:gd name="T32" fmla="*/ 8 w 88"/>
                <a:gd name="T33" fmla="*/ 59 h 65"/>
                <a:gd name="T34" fmla="*/ 80 w 88"/>
                <a:gd name="T35" fmla="*/ 59 h 65"/>
                <a:gd name="T36" fmla="*/ 82 w 88"/>
                <a:gd name="T37" fmla="*/ 57 h 65"/>
                <a:gd name="T38" fmla="*/ 82 w 88"/>
                <a:gd name="T39" fmla="*/ 57 h 65"/>
                <a:gd name="T40" fmla="*/ 82 w 88"/>
                <a:gd name="T41" fmla="*/ 8 h 65"/>
                <a:gd name="T42" fmla="*/ 80 w 88"/>
                <a:gd name="T43" fmla="*/ 6 h 65"/>
                <a:gd name="T44" fmla="*/ 80 w 88"/>
                <a:gd name="T45" fmla="*/ 6 h 65"/>
                <a:gd name="T46" fmla="*/ 8 w 88"/>
                <a:gd name="T47" fmla="*/ 6 h 65"/>
                <a:gd name="T48" fmla="*/ 5 w 88"/>
                <a:gd name="T4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65">
                  <a:moveTo>
                    <a:pt x="8" y="65"/>
                  </a:moveTo>
                  <a:cubicBezTo>
                    <a:pt x="3" y="65"/>
                    <a:pt x="0" y="6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61"/>
                    <a:pt x="84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" y="65"/>
                    <a:pt x="8" y="65"/>
                    <a:pt x="8" y="65"/>
                  </a:cubicBezTo>
                  <a:close/>
                  <a:moveTo>
                    <a:pt x="5" y="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59"/>
                    <a:pt x="82" y="58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5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03768" y="1260795"/>
              <a:ext cx="195373" cy="150883"/>
            </a:xfrm>
            <a:custGeom>
              <a:avLst/>
              <a:gdLst>
                <a:gd name="T0" fmla="*/ 0 w 101"/>
                <a:gd name="T1" fmla="*/ 69 h 78"/>
                <a:gd name="T2" fmla="*/ 92 w 101"/>
                <a:gd name="T3" fmla="*/ 0 h 78"/>
                <a:gd name="T4" fmla="*/ 101 w 101"/>
                <a:gd name="T5" fmla="*/ 10 h 78"/>
                <a:gd name="T6" fmla="*/ 7 w 101"/>
                <a:gd name="T7" fmla="*/ 78 h 78"/>
                <a:gd name="T8" fmla="*/ 0 w 101"/>
                <a:gd name="T9" fmla="*/ 69 h 78"/>
                <a:gd name="T10" fmla="*/ 0 w 101"/>
                <a:gd name="T1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8">
                  <a:moveTo>
                    <a:pt x="0" y="69"/>
                  </a:moveTo>
                  <a:lnTo>
                    <a:pt x="92" y="0"/>
                  </a:lnTo>
                  <a:lnTo>
                    <a:pt x="101" y="10"/>
                  </a:lnTo>
                  <a:lnTo>
                    <a:pt x="7" y="78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133541" y="1274336"/>
              <a:ext cx="174096" cy="129605"/>
            </a:xfrm>
            <a:custGeom>
              <a:avLst/>
              <a:gdLst>
                <a:gd name="T0" fmla="*/ 90 w 90"/>
                <a:gd name="T1" fmla="*/ 67 h 67"/>
                <a:gd name="T2" fmla="*/ 0 w 90"/>
                <a:gd name="T3" fmla="*/ 0 h 67"/>
                <a:gd name="T4" fmla="*/ 90 w 9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67">
                  <a:moveTo>
                    <a:pt x="90" y="67"/>
                  </a:moveTo>
                  <a:lnTo>
                    <a:pt x="0" y="0"/>
                  </a:lnTo>
                  <a:lnTo>
                    <a:pt x="9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 flipV="1">
              <a:off x="2133541" y="1274336"/>
              <a:ext cx="174096" cy="12960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112262" y="1256926"/>
              <a:ext cx="218586" cy="164424"/>
            </a:xfrm>
            <a:custGeom>
              <a:avLst/>
              <a:gdLst>
                <a:gd name="T0" fmla="*/ 45 w 48"/>
                <a:gd name="T1" fmla="*/ 30 h 36"/>
                <a:gd name="T2" fmla="*/ 6 w 48"/>
                <a:gd name="T3" fmla="*/ 2 h 36"/>
                <a:gd name="T4" fmla="*/ 3 w 48"/>
                <a:gd name="T5" fmla="*/ 7 h 36"/>
                <a:gd name="T6" fmla="*/ 42 w 48"/>
                <a:gd name="T7" fmla="*/ 34 h 36"/>
                <a:gd name="T8" fmla="*/ 45 w 4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5" y="30"/>
                  </a:moveTo>
                  <a:cubicBezTo>
                    <a:pt x="32" y="20"/>
                    <a:pt x="19" y="11"/>
                    <a:pt x="6" y="2"/>
                  </a:cubicBezTo>
                  <a:cubicBezTo>
                    <a:pt x="3" y="0"/>
                    <a:pt x="0" y="4"/>
                    <a:pt x="3" y="7"/>
                  </a:cubicBezTo>
                  <a:cubicBezTo>
                    <a:pt x="16" y="16"/>
                    <a:pt x="29" y="25"/>
                    <a:pt x="42" y="34"/>
                  </a:cubicBezTo>
                  <a:cubicBezTo>
                    <a:pt x="44" y="36"/>
                    <a:pt x="48" y="32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583" name="文本框 10"/>
          <p:cNvSpPr txBox="1"/>
          <p:nvPr/>
        </p:nvSpPr>
        <p:spPr>
          <a:xfrm>
            <a:off x="565150" y="6176963"/>
            <a:ext cx="26177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13444555555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文本框 11"/>
          <p:cNvSpPr txBox="1"/>
          <p:nvPr/>
        </p:nvSpPr>
        <p:spPr>
          <a:xfrm>
            <a:off x="4686300" y="6208713"/>
            <a:ext cx="28194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linjujiadematong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文本框 12"/>
          <p:cNvSpPr txBox="1"/>
          <p:nvPr/>
        </p:nvSpPr>
        <p:spPr>
          <a:xfrm>
            <a:off x="9091613" y="6208713"/>
            <a:ext cx="2327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thezj@sina.cn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86" name="组合 17"/>
          <p:cNvGrpSpPr/>
          <p:nvPr/>
        </p:nvGrpSpPr>
        <p:grpSpPr>
          <a:xfrm>
            <a:off x="3679825" y="5626100"/>
            <a:ext cx="4832350" cy="1058863"/>
            <a:chOff x="3466531" y="5625639"/>
            <a:chExt cx="4831308" cy="105959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466531" y="5625639"/>
              <a:ext cx="0" cy="105959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297839" y="5625639"/>
              <a:ext cx="0" cy="105959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7" name="组合 43"/>
          <p:cNvGrpSpPr/>
          <p:nvPr/>
        </p:nvGrpSpPr>
        <p:grpSpPr>
          <a:xfrm>
            <a:off x="1027113" y="2466975"/>
            <a:ext cx="1693862" cy="1830388"/>
            <a:chOff x="995143" y="2470551"/>
            <a:chExt cx="1692623" cy="1830306"/>
          </a:xfrm>
        </p:grpSpPr>
        <p:grpSp>
          <p:nvGrpSpPr>
            <p:cNvPr id="24" name="组合 23"/>
            <p:cNvGrpSpPr/>
            <p:nvPr/>
          </p:nvGrpSpPr>
          <p:grpSpPr>
            <a:xfrm>
              <a:off x="995143" y="2470551"/>
              <a:ext cx="1158738" cy="1830306"/>
              <a:chOff x="1555843" y="97382"/>
              <a:chExt cx="2806891" cy="4433674"/>
            </a:xfrm>
            <a:solidFill>
              <a:schemeClr val="bg1"/>
            </a:solidFill>
          </p:grpSpPr>
          <p:sp>
            <p:nvSpPr>
              <p:cNvPr id="19" name="矩形 18"/>
              <p:cNvSpPr/>
              <p:nvPr/>
            </p:nvSpPr>
            <p:spPr>
              <a:xfrm>
                <a:off x="1555844" y="1446662"/>
                <a:ext cx="1446663" cy="17196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3414214" y="1030406"/>
                <a:ext cx="532263" cy="136477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0800000">
                <a:off x="2470244" y="3166280"/>
                <a:ext cx="532263" cy="136477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555843" y="3166280"/>
                <a:ext cx="532263" cy="1364776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683222" y="97382"/>
                <a:ext cx="1191906" cy="11919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梯形 30"/>
            <p:cNvSpPr/>
            <p:nvPr/>
          </p:nvSpPr>
          <p:spPr>
            <a:xfrm rot="10800000">
              <a:off x="1977086" y="3526192"/>
              <a:ext cx="710680" cy="774665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743468">
              <a:off x="2057990" y="3251566"/>
              <a:ext cx="253814" cy="150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588" name="组合 42"/>
          <p:cNvGrpSpPr/>
          <p:nvPr/>
        </p:nvGrpSpPr>
        <p:grpSpPr>
          <a:xfrm>
            <a:off x="9337675" y="2466975"/>
            <a:ext cx="1649413" cy="1830388"/>
            <a:chOff x="3239546" y="2470551"/>
            <a:chExt cx="1650237" cy="1830306"/>
          </a:xfrm>
        </p:grpSpPr>
        <p:grpSp>
          <p:nvGrpSpPr>
            <p:cNvPr id="25" name="组合 24"/>
            <p:cNvGrpSpPr/>
            <p:nvPr/>
          </p:nvGrpSpPr>
          <p:grpSpPr>
            <a:xfrm>
              <a:off x="3239546" y="2470551"/>
              <a:ext cx="1158738" cy="1830306"/>
              <a:chOff x="1555843" y="97382"/>
              <a:chExt cx="2806891" cy="4433674"/>
            </a:xfrm>
            <a:solidFill>
              <a:schemeClr val="bg1"/>
            </a:solidFill>
          </p:grpSpPr>
          <p:sp>
            <p:nvSpPr>
              <p:cNvPr id="26" name="矩形 25"/>
              <p:cNvSpPr/>
              <p:nvPr/>
            </p:nvSpPr>
            <p:spPr>
              <a:xfrm>
                <a:off x="1555844" y="1446662"/>
                <a:ext cx="1446663" cy="17196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3414214" y="1030406"/>
                <a:ext cx="532263" cy="136477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10800000">
                <a:off x="2470244" y="3166280"/>
                <a:ext cx="532263" cy="136477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0800000">
                <a:off x="1555843" y="3166280"/>
                <a:ext cx="532263" cy="1364776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683222" y="97382"/>
                <a:ext cx="1191906" cy="11919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64737" y="3137423"/>
              <a:ext cx="379787" cy="376914"/>
              <a:chOff x="8704690" y="2154232"/>
              <a:chExt cx="2690692" cy="2670338"/>
            </a:xfrm>
            <a:solidFill>
              <a:schemeClr val="bg1"/>
            </a:solidFill>
          </p:grpSpPr>
          <p:sp>
            <p:nvSpPr>
              <p:cNvPr id="33" name="弦形 32"/>
              <p:cNvSpPr/>
              <p:nvPr/>
            </p:nvSpPr>
            <p:spPr>
              <a:xfrm>
                <a:off x="8978687" y="3276280"/>
                <a:ext cx="2142699" cy="1548290"/>
              </a:xfrm>
              <a:prstGeom prst="chord">
                <a:avLst>
                  <a:gd name="adj1" fmla="val 9011701"/>
                  <a:gd name="adj2" fmla="val 17923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8704690" y="2154232"/>
                <a:ext cx="2690692" cy="1713277"/>
                <a:chOff x="8797173" y="817787"/>
                <a:chExt cx="2690692" cy="1713277"/>
              </a:xfrm>
              <a:grpFill/>
            </p:grpSpPr>
            <p:sp>
              <p:nvSpPr>
                <p:cNvPr id="34" name="空心弧 33"/>
                <p:cNvSpPr/>
                <p:nvPr/>
              </p:nvSpPr>
              <p:spPr>
                <a:xfrm>
                  <a:off x="8924599" y="817787"/>
                  <a:ext cx="2301263" cy="1713277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弦形 34"/>
                <p:cNvSpPr/>
                <p:nvPr/>
              </p:nvSpPr>
              <p:spPr>
                <a:xfrm rot="19913561">
                  <a:off x="8797173" y="1358414"/>
                  <a:ext cx="889884" cy="889884"/>
                </a:xfrm>
                <a:prstGeom prst="chord">
                  <a:avLst>
                    <a:gd name="adj1" fmla="val 9011701"/>
                    <a:gd name="adj2" fmla="val 179231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弦形 35"/>
                <p:cNvSpPr/>
                <p:nvPr/>
              </p:nvSpPr>
              <p:spPr>
                <a:xfrm rot="1833139">
                  <a:off x="10597981" y="1358413"/>
                  <a:ext cx="889884" cy="889884"/>
                </a:xfrm>
                <a:prstGeom prst="chord">
                  <a:avLst>
                    <a:gd name="adj1" fmla="val 9011701"/>
                    <a:gd name="adj2" fmla="val 179231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9" name="矩形 38"/>
            <p:cNvSpPr/>
            <p:nvPr/>
          </p:nvSpPr>
          <p:spPr>
            <a:xfrm>
              <a:off x="4419648" y="3526192"/>
              <a:ext cx="470135" cy="77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513263" y="0"/>
            <a:ext cx="3165475" cy="3038475"/>
          </a:xfrm>
          <a:prstGeom prst="rect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90" name="文本框 41"/>
          <p:cNvSpPr txBox="1"/>
          <p:nvPr/>
        </p:nvSpPr>
        <p:spPr>
          <a:xfrm>
            <a:off x="4576763" y="2359025"/>
            <a:ext cx="3038475" cy="1722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Make Your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Choice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泪滴形 45"/>
          <p:cNvSpPr/>
          <p:nvPr/>
        </p:nvSpPr>
        <p:spPr>
          <a:xfrm>
            <a:off x="5195888" y="511175"/>
            <a:ext cx="1800225" cy="180022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92" name="文本框 46"/>
          <p:cNvSpPr txBox="1"/>
          <p:nvPr/>
        </p:nvSpPr>
        <p:spPr>
          <a:xfrm>
            <a:off x="5267325" y="1112838"/>
            <a:ext cx="16573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52120" y="28390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文本框 14"/>
          <p:cNvSpPr txBox="1"/>
          <p:nvPr/>
        </p:nvSpPr>
        <p:spPr>
          <a:xfrm>
            <a:off x="1285875" y="2366963"/>
            <a:ext cx="3302000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矩形 15"/>
          <p:cNvSpPr/>
          <p:nvPr/>
        </p:nvSpPr>
        <p:spPr>
          <a:xfrm>
            <a:off x="1285875" y="1539875"/>
            <a:ext cx="2439988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6389" name="组合 38"/>
          <p:cNvGrpSpPr/>
          <p:nvPr/>
        </p:nvGrpSpPr>
        <p:grpSpPr>
          <a:xfrm>
            <a:off x="7156450" y="519113"/>
            <a:ext cx="2678113" cy="3209925"/>
            <a:chOff x="7155711" y="519051"/>
            <a:chExt cx="2679404" cy="3209941"/>
          </a:xfrm>
        </p:grpSpPr>
        <p:sp>
          <p:nvSpPr>
            <p:cNvPr id="20" name="椭圆 19"/>
            <p:cNvSpPr/>
            <p:nvPr/>
          </p:nvSpPr>
          <p:spPr>
            <a:xfrm>
              <a:off x="7155711" y="519051"/>
              <a:ext cx="2679404" cy="2679713"/>
            </a:xfrm>
            <a:prstGeom prst="ellipse">
              <a:avLst/>
            </a:prstGeom>
            <a:solidFill>
              <a:srgbClr val="3AB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98" name="组合 20"/>
            <p:cNvGrpSpPr/>
            <p:nvPr/>
          </p:nvGrpSpPr>
          <p:grpSpPr>
            <a:xfrm>
              <a:off x="7590828" y="901538"/>
              <a:ext cx="1809170" cy="2827454"/>
              <a:chOff x="8527312" y="1201479"/>
              <a:chExt cx="2519916" cy="3938241"/>
            </a:xfrm>
          </p:grpSpPr>
          <p:sp>
            <p:nvSpPr>
              <p:cNvPr id="18" name="弦形 17"/>
              <p:cNvSpPr/>
              <p:nvPr/>
            </p:nvSpPr>
            <p:spPr>
              <a:xfrm>
                <a:off x="8527407" y="2618983"/>
                <a:ext cx="2519728" cy="2520737"/>
              </a:xfrm>
              <a:prstGeom prst="chord">
                <a:avLst>
                  <a:gd name="adj1" fmla="val 11857732"/>
                  <a:gd name="adj2" fmla="val 205110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016310" y="1201621"/>
                <a:ext cx="1541922" cy="1541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0" name="文本框 23"/>
          <p:cNvSpPr txBox="1"/>
          <p:nvPr/>
        </p:nvSpPr>
        <p:spPr>
          <a:xfrm>
            <a:off x="1285875" y="3205163"/>
            <a:ext cx="5126038" cy="2584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姓名：张马桶            年龄：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        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性别：男  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毕业院校：成都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专业：广告经营与管理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求职意向：公关活动策划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现住地：成都市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巷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Freeform 5"/>
          <p:cNvSpPr>
            <a:spLocks noEditPoints="1"/>
          </p:cNvSpPr>
          <p:nvPr/>
        </p:nvSpPr>
        <p:spPr>
          <a:xfrm>
            <a:off x="8085138" y="4705350"/>
            <a:ext cx="461962" cy="374650"/>
          </a:xfrm>
          <a:custGeom>
            <a:avLst/>
            <a:gdLst/>
            <a:ahLst/>
            <a:cxnLst>
              <a:cxn ang="0">
                <a:pos x="295475230" y="914790153"/>
              </a:cxn>
              <a:cxn ang="0">
                <a:pos x="2147483646" y="0"/>
              </a:cxn>
              <a:cxn ang="0">
                <a:pos x="2147483646" y="746645710"/>
              </a:cxn>
              <a:cxn ang="0">
                <a:pos x="2147483646" y="1516430847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043477781" y="2147483646"/>
              </a:cxn>
              <a:cxn ang="0">
                <a:pos x="1741770121" y="2147483646"/>
              </a:cxn>
              <a:cxn ang="0">
                <a:pos x="1426079823" y="2147483646"/>
              </a:cxn>
              <a:cxn ang="0">
                <a:pos x="878662155" y="2147483646"/>
              </a:cxn>
              <a:cxn ang="0">
                <a:pos x="1150819545" y="1197100239"/>
              </a:cxn>
              <a:cxn ang="0">
                <a:pos x="1480505924" y="1468606532"/>
              </a:cxn>
              <a:cxn ang="0">
                <a:pos x="1755766086" y="1197100239"/>
              </a:cxn>
              <a:cxn ang="0">
                <a:pos x="1480505924" y="924048602"/>
              </a:cxn>
              <a:cxn ang="0">
                <a:pos x="1150819545" y="1197100239"/>
              </a:cxn>
              <a:cxn ang="0">
                <a:pos x="2147483646" y="2147483646"/>
              </a:cxn>
              <a:cxn ang="0">
                <a:pos x="2147483646" y="163367379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197100239"/>
              </a:cxn>
              <a:cxn ang="0">
                <a:pos x="2147483646" y="1468606532"/>
              </a:cxn>
              <a:cxn ang="0">
                <a:pos x="2147483646" y="1197100239"/>
              </a:cxn>
              <a:cxn ang="0">
                <a:pos x="2147483646" y="924048602"/>
              </a:cxn>
              <a:cxn ang="0">
                <a:pos x="2147483646" y="1197100239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986" h="3246">
                <a:moveTo>
                  <a:pt x="0" y="1199"/>
                </a:moveTo>
                <a:cubicBezTo>
                  <a:pt x="0" y="979"/>
                  <a:pt x="63" y="778"/>
                  <a:pt x="190" y="593"/>
                </a:cubicBezTo>
                <a:cubicBezTo>
                  <a:pt x="316" y="409"/>
                  <a:pt x="488" y="264"/>
                  <a:pt x="704" y="158"/>
                </a:cubicBezTo>
                <a:cubicBezTo>
                  <a:pt x="920" y="53"/>
                  <a:pt x="1155" y="0"/>
                  <a:pt x="1411" y="0"/>
                </a:cubicBezTo>
                <a:cubicBezTo>
                  <a:pt x="1639" y="0"/>
                  <a:pt x="1855" y="43"/>
                  <a:pt x="2058" y="128"/>
                </a:cubicBezTo>
                <a:cubicBezTo>
                  <a:pt x="2261" y="214"/>
                  <a:pt x="2431" y="332"/>
                  <a:pt x="2568" y="484"/>
                </a:cubicBezTo>
                <a:cubicBezTo>
                  <a:pt x="2705" y="635"/>
                  <a:pt x="2794" y="804"/>
                  <a:pt x="2834" y="991"/>
                </a:cubicBezTo>
                <a:cubicBezTo>
                  <a:pt x="2794" y="985"/>
                  <a:pt x="2748" y="983"/>
                  <a:pt x="2698" y="983"/>
                </a:cubicBezTo>
                <a:cubicBezTo>
                  <a:pt x="2478" y="983"/>
                  <a:pt x="2277" y="1033"/>
                  <a:pt x="2092" y="1133"/>
                </a:cubicBezTo>
                <a:cubicBezTo>
                  <a:pt x="1908" y="1233"/>
                  <a:pt x="1763" y="1368"/>
                  <a:pt x="1657" y="1538"/>
                </a:cubicBezTo>
                <a:cubicBezTo>
                  <a:pt x="1552" y="1709"/>
                  <a:pt x="1499" y="1896"/>
                  <a:pt x="1499" y="2098"/>
                </a:cubicBezTo>
                <a:cubicBezTo>
                  <a:pt x="1499" y="2199"/>
                  <a:pt x="1514" y="2298"/>
                  <a:pt x="1544" y="2394"/>
                </a:cubicBezTo>
                <a:cubicBezTo>
                  <a:pt x="1498" y="2398"/>
                  <a:pt x="1454" y="2400"/>
                  <a:pt x="1411" y="2400"/>
                </a:cubicBezTo>
                <a:cubicBezTo>
                  <a:pt x="1378" y="2400"/>
                  <a:pt x="1345" y="2399"/>
                  <a:pt x="1314" y="2397"/>
                </a:cubicBezTo>
                <a:cubicBezTo>
                  <a:pt x="1283" y="2395"/>
                  <a:pt x="1247" y="2391"/>
                  <a:pt x="1207" y="2384"/>
                </a:cubicBezTo>
                <a:cubicBezTo>
                  <a:pt x="1167" y="2378"/>
                  <a:pt x="1138" y="2373"/>
                  <a:pt x="1120" y="2371"/>
                </a:cubicBezTo>
                <a:cubicBezTo>
                  <a:pt x="1103" y="2368"/>
                  <a:pt x="1067" y="2361"/>
                  <a:pt x="1014" y="2350"/>
                </a:cubicBezTo>
                <a:cubicBezTo>
                  <a:pt x="961" y="2339"/>
                  <a:pt x="929" y="2332"/>
                  <a:pt x="917" y="2330"/>
                </a:cubicBezTo>
                <a:cubicBezTo>
                  <a:pt x="424" y="2577"/>
                  <a:pt x="424" y="2577"/>
                  <a:pt x="424" y="2577"/>
                </a:cubicBezTo>
                <a:cubicBezTo>
                  <a:pt x="565" y="2152"/>
                  <a:pt x="565" y="2152"/>
                  <a:pt x="565" y="2152"/>
                </a:cubicBezTo>
                <a:cubicBezTo>
                  <a:pt x="188" y="1889"/>
                  <a:pt x="0" y="1571"/>
                  <a:pt x="0" y="1199"/>
                </a:cubicBezTo>
                <a:close/>
                <a:moveTo>
                  <a:pt x="740" y="776"/>
                </a:moveTo>
                <a:cubicBezTo>
                  <a:pt x="740" y="827"/>
                  <a:pt x="761" y="869"/>
                  <a:pt x="804" y="902"/>
                </a:cubicBezTo>
                <a:cubicBezTo>
                  <a:pt x="847" y="935"/>
                  <a:pt x="896" y="952"/>
                  <a:pt x="952" y="952"/>
                </a:cubicBezTo>
                <a:cubicBezTo>
                  <a:pt x="1005" y="952"/>
                  <a:pt x="1048" y="936"/>
                  <a:pt x="1080" y="904"/>
                </a:cubicBezTo>
                <a:cubicBezTo>
                  <a:pt x="1113" y="872"/>
                  <a:pt x="1129" y="829"/>
                  <a:pt x="1129" y="776"/>
                </a:cubicBezTo>
                <a:cubicBezTo>
                  <a:pt x="1129" y="723"/>
                  <a:pt x="1113" y="680"/>
                  <a:pt x="1080" y="648"/>
                </a:cubicBezTo>
                <a:cubicBezTo>
                  <a:pt x="1048" y="615"/>
                  <a:pt x="1005" y="599"/>
                  <a:pt x="952" y="599"/>
                </a:cubicBezTo>
                <a:cubicBezTo>
                  <a:pt x="896" y="599"/>
                  <a:pt x="847" y="616"/>
                  <a:pt x="804" y="649"/>
                </a:cubicBezTo>
                <a:cubicBezTo>
                  <a:pt x="761" y="682"/>
                  <a:pt x="740" y="724"/>
                  <a:pt x="740" y="776"/>
                </a:cubicBezTo>
                <a:close/>
                <a:moveTo>
                  <a:pt x="1588" y="2082"/>
                </a:moveTo>
                <a:cubicBezTo>
                  <a:pt x="1588" y="1897"/>
                  <a:pt x="1641" y="1726"/>
                  <a:pt x="1747" y="1569"/>
                </a:cubicBezTo>
                <a:cubicBezTo>
                  <a:pt x="1853" y="1412"/>
                  <a:pt x="1998" y="1287"/>
                  <a:pt x="2182" y="1196"/>
                </a:cubicBezTo>
                <a:cubicBezTo>
                  <a:pt x="2366" y="1104"/>
                  <a:pt x="2568" y="1058"/>
                  <a:pt x="2787" y="1059"/>
                </a:cubicBezTo>
                <a:cubicBezTo>
                  <a:pt x="2996" y="1059"/>
                  <a:pt x="3193" y="1104"/>
                  <a:pt x="3377" y="1196"/>
                </a:cubicBezTo>
                <a:cubicBezTo>
                  <a:pt x="3561" y="1287"/>
                  <a:pt x="3709" y="1412"/>
                  <a:pt x="3820" y="1570"/>
                </a:cubicBezTo>
                <a:cubicBezTo>
                  <a:pt x="3931" y="1727"/>
                  <a:pt x="3986" y="1898"/>
                  <a:pt x="3986" y="2082"/>
                </a:cubicBezTo>
                <a:cubicBezTo>
                  <a:pt x="3986" y="2234"/>
                  <a:pt x="3942" y="2379"/>
                  <a:pt x="3853" y="2517"/>
                </a:cubicBezTo>
                <a:cubicBezTo>
                  <a:pt x="3764" y="2656"/>
                  <a:pt x="3644" y="2781"/>
                  <a:pt x="3492" y="2894"/>
                </a:cubicBezTo>
                <a:cubicBezTo>
                  <a:pt x="3599" y="3246"/>
                  <a:pt x="3599" y="3246"/>
                  <a:pt x="3599" y="3246"/>
                </a:cubicBezTo>
                <a:cubicBezTo>
                  <a:pt x="3211" y="3034"/>
                  <a:pt x="3211" y="3034"/>
                  <a:pt x="3211" y="3034"/>
                </a:cubicBezTo>
                <a:cubicBezTo>
                  <a:pt x="3017" y="3082"/>
                  <a:pt x="2875" y="3106"/>
                  <a:pt x="2787" y="3106"/>
                </a:cubicBezTo>
                <a:cubicBezTo>
                  <a:pt x="2568" y="3106"/>
                  <a:pt x="2366" y="3060"/>
                  <a:pt x="2182" y="2969"/>
                </a:cubicBezTo>
                <a:cubicBezTo>
                  <a:pt x="1998" y="2877"/>
                  <a:pt x="1853" y="2753"/>
                  <a:pt x="1747" y="2596"/>
                </a:cubicBezTo>
                <a:cubicBezTo>
                  <a:pt x="1641" y="2439"/>
                  <a:pt x="1588" y="2268"/>
                  <a:pt x="1588" y="2082"/>
                </a:cubicBezTo>
                <a:close/>
                <a:moveTo>
                  <a:pt x="1728" y="776"/>
                </a:moveTo>
                <a:cubicBezTo>
                  <a:pt x="1728" y="827"/>
                  <a:pt x="1750" y="869"/>
                  <a:pt x="1793" y="902"/>
                </a:cubicBezTo>
                <a:cubicBezTo>
                  <a:pt x="1835" y="935"/>
                  <a:pt x="1885" y="952"/>
                  <a:pt x="1940" y="952"/>
                </a:cubicBezTo>
                <a:cubicBezTo>
                  <a:pt x="1994" y="952"/>
                  <a:pt x="2036" y="936"/>
                  <a:pt x="2068" y="904"/>
                </a:cubicBezTo>
                <a:cubicBezTo>
                  <a:pt x="2100" y="872"/>
                  <a:pt x="2116" y="829"/>
                  <a:pt x="2116" y="776"/>
                </a:cubicBezTo>
                <a:cubicBezTo>
                  <a:pt x="2116" y="723"/>
                  <a:pt x="2100" y="680"/>
                  <a:pt x="2068" y="648"/>
                </a:cubicBezTo>
                <a:cubicBezTo>
                  <a:pt x="2036" y="615"/>
                  <a:pt x="1994" y="599"/>
                  <a:pt x="1940" y="599"/>
                </a:cubicBezTo>
                <a:cubicBezTo>
                  <a:pt x="1885" y="599"/>
                  <a:pt x="1835" y="616"/>
                  <a:pt x="1793" y="649"/>
                </a:cubicBezTo>
                <a:cubicBezTo>
                  <a:pt x="1750" y="682"/>
                  <a:pt x="1728" y="724"/>
                  <a:pt x="1728" y="776"/>
                </a:cubicBezTo>
                <a:close/>
                <a:moveTo>
                  <a:pt x="2258" y="1763"/>
                </a:moveTo>
                <a:cubicBezTo>
                  <a:pt x="2258" y="1800"/>
                  <a:pt x="2272" y="1832"/>
                  <a:pt x="2302" y="1862"/>
                </a:cubicBezTo>
                <a:cubicBezTo>
                  <a:pt x="2331" y="1891"/>
                  <a:pt x="2363" y="1905"/>
                  <a:pt x="2398" y="1905"/>
                </a:cubicBezTo>
                <a:cubicBezTo>
                  <a:pt x="2450" y="1905"/>
                  <a:pt x="2492" y="1891"/>
                  <a:pt x="2525" y="1863"/>
                </a:cubicBezTo>
                <a:cubicBezTo>
                  <a:pt x="2559" y="1834"/>
                  <a:pt x="2575" y="1801"/>
                  <a:pt x="2575" y="1763"/>
                </a:cubicBezTo>
                <a:cubicBezTo>
                  <a:pt x="2575" y="1727"/>
                  <a:pt x="2559" y="1694"/>
                  <a:pt x="2525" y="1666"/>
                </a:cubicBezTo>
                <a:cubicBezTo>
                  <a:pt x="2492" y="1637"/>
                  <a:pt x="2450" y="1623"/>
                  <a:pt x="2398" y="1623"/>
                </a:cubicBezTo>
                <a:cubicBezTo>
                  <a:pt x="2363" y="1623"/>
                  <a:pt x="2331" y="1638"/>
                  <a:pt x="2302" y="1667"/>
                </a:cubicBezTo>
                <a:cubicBezTo>
                  <a:pt x="2272" y="1696"/>
                  <a:pt x="2258" y="1728"/>
                  <a:pt x="2258" y="1763"/>
                </a:cubicBezTo>
                <a:close/>
                <a:moveTo>
                  <a:pt x="3034" y="1763"/>
                </a:moveTo>
                <a:cubicBezTo>
                  <a:pt x="3034" y="1800"/>
                  <a:pt x="3049" y="1832"/>
                  <a:pt x="3078" y="1862"/>
                </a:cubicBezTo>
                <a:cubicBezTo>
                  <a:pt x="3107" y="1891"/>
                  <a:pt x="3140" y="1905"/>
                  <a:pt x="3175" y="1905"/>
                </a:cubicBezTo>
                <a:cubicBezTo>
                  <a:pt x="3225" y="1905"/>
                  <a:pt x="3267" y="1891"/>
                  <a:pt x="3301" y="1863"/>
                </a:cubicBezTo>
                <a:cubicBezTo>
                  <a:pt x="3335" y="1834"/>
                  <a:pt x="3352" y="1801"/>
                  <a:pt x="3352" y="1763"/>
                </a:cubicBezTo>
                <a:cubicBezTo>
                  <a:pt x="3352" y="1727"/>
                  <a:pt x="3335" y="1694"/>
                  <a:pt x="3301" y="1666"/>
                </a:cubicBezTo>
                <a:cubicBezTo>
                  <a:pt x="3267" y="1637"/>
                  <a:pt x="3225" y="1623"/>
                  <a:pt x="3175" y="1623"/>
                </a:cubicBezTo>
                <a:cubicBezTo>
                  <a:pt x="3140" y="1623"/>
                  <a:pt x="3107" y="1638"/>
                  <a:pt x="3078" y="1667"/>
                </a:cubicBezTo>
                <a:cubicBezTo>
                  <a:pt x="3049" y="1696"/>
                  <a:pt x="3034" y="1728"/>
                  <a:pt x="3034" y="176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2" name="Freeform 21"/>
          <p:cNvSpPr>
            <a:spLocks noEditPoints="1"/>
          </p:cNvSpPr>
          <p:nvPr/>
        </p:nvSpPr>
        <p:spPr>
          <a:xfrm>
            <a:off x="8162925" y="3992563"/>
            <a:ext cx="304800" cy="4429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1949195134" y="0"/>
              </a:cxn>
              <a:cxn ang="0">
                <a:pos x="0" y="1945385422"/>
              </a:cxn>
              <a:cxn ang="0">
                <a:pos x="0" y="2147483646"/>
              </a:cxn>
              <a:cxn ang="0">
                <a:pos x="194919513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45385422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49195134" y="2147483646"/>
              </a:cxn>
              <a:cxn ang="0">
                <a:pos x="1299494668" y="2147483646"/>
              </a:cxn>
              <a:cxn ang="0">
                <a:pos x="129949466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299494668" y="2147483646"/>
              </a:cxn>
              <a:cxn ang="0">
                <a:pos x="129949466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299494668" y="2147483646"/>
              </a:cxn>
              <a:cxn ang="0">
                <a:pos x="1299494668" y="1945385422"/>
              </a:cxn>
              <a:cxn ang="0">
                <a:pos x="1949195134" y="1296954901"/>
              </a:cxn>
              <a:cxn ang="0">
                <a:pos x="2147483646" y="1296954901"/>
              </a:cxn>
              <a:cxn ang="0">
                <a:pos x="2147483646" y="194538542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45385422"/>
              </a:cxn>
              <a:cxn ang="0">
                <a:pos x="2147483646" y="194538542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08" h="2048">
                <a:moveTo>
                  <a:pt x="1216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216" y="2048"/>
                  <a:pt x="1216" y="2048"/>
                  <a:pt x="1216" y="2048"/>
                </a:cubicBezTo>
                <a:cubicBezTo>
                  <a:pt x="1322" y="2048"/>
                  <a:pt x="1408" y="1962"/>
                  <a:pt x="1408" y="18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lose/>
                <a:moveTo>
                  <a:pt x="1280" y="1856"/>
                </a:moveTo>
                <a:cubicBezTo>
                  <a:pt x="1280" y="1891"/>
                  <a:pt x="1251" y="1920"/>
                  <a:pt x="1216" y="1920"/>
                </a:cubicBezTo>
                <a:cubicBezTo>
                  <a:pt x="192" y="1920"/>
                  <a:pt x="192" y="1920"/>
                  <a:pt x="192" y="1920"/>
                </a:cubicBezTo>
                <a:cubicBezTo>
                  <a:pt x="157" y="1920"/>
                  <a:pt x="128" y="1891"/>
                  <a:pt x="128" y="1856"/>
                </a:cubicBezTo>
                <a:cubicBezTo>
                  <a:pt x="128" y="1728"/>
                  <a:pt x="128" y="1728"/>
                  <a:pt x="128" y="1728"/>
                </a:cubicBezTo>
                <a:cubicBezTo>
                  <a:pt x="1280" y="1728"/>
                  <a:pt x="1280" y="1728"/>
                  <a:pt x="1280" y="1728"/>
                </a:cubicBezTo>
                <a:lnTo>
                  <a:pt x="1280" y="1856"/>
                </a:lnTo>
                <a:close/>
                <a:moveTo>
                  <a:pt x="1280" y="1664"/>
                </a:moveTo>
                <a:cubicBezTo>
                  <a:pt x="128" y="1664"/>
                  <a:pt x="128" y="1664"/>
                  <a:pt x="128" y="166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0" y="384"/>
                  <a:pt x="1280" y="384"/>
                  <a:pt x="1280" y="384"/>
                </a:cubicBezTo>
                <a:lnTo>
                  <a:pt x="1280" y="1664"/>
                </a:lnTo>
                <a:close/>
                <a:moveTo>
                  <a:pt x="1280" y="320"/>
                </a:moveTo>
                <a:cubicBezTo>
                  <a:pt x="128" y="320"/>
                  <a:pt x="128" y="320"/>
                  <a:pt x="128" y="32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57"/>
                  <a:pt x="157" y="128"/>
                  <a:pt x="192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lnTo>
                  <a:pt x="1280" y="320"/>
                </a:lnTo>
                <a:close/>
                <a:moveTo>
                  <a:pt x="832" y="224"/>
                </a:moveTo>
                <a:cubicBezTo>
                  <a:pt x="832" y="242"/>
                  <a:pt x="818" y="256"/>
                  <a:pt x="800" y="256"/>
                </a:cubicBezTo>
                <a:cubicBezTo>
                  <a:pt x="608" y="256"/>
                  <a:pt x="608" y="256"/>
                  <a:pt x="608" y="256"/>
                </a:cubicBezTo>
                <a:cubicBezTo>
                  <a:pt x="590" y="256"/>
                  <a:pt x="576" y="242"/>
                  <a:pt x="576" y="224"/>
                </a:cubicBezTo>
                <a:cubicBezTo>
                  <a:pt x="576" y="224"/>
                  <a:pt x="576" y="224"/>
                  <a:pt x="576" y="224"/>
                </a:cubicBezTo>
                <a:cubicBezTo>
                  <a:pt x="576" y="206"/>
                  <a:pt x="590" y="192"/>
                  <a:pt x="608" y="192"/>
                </a:cubicBezTo>
                <a:cubicBezTo>
                  <a:pt x="800" y="192"/>
                  <a:pt x="800" y="192"/>
                  <a:pt x="800" y="192"/>
                </a:cubicBezTo>
                <a:cubicBezTo>
                  <a:pt x="818" y="192"/>
                  <a:pt x="832" y="206"/>
                  <a:pt x="832" y="224"/>
                </a:cubicBezTo>
                <a:close/>
                <a:moveTo>
                  <a:pt x="768" y="1824"/>
                </a:moveTo>
                <a:cubicBezTo>
                  <a:pt x="768" y="1841"/>
                  <a:pt x="754" y="1856"/>
                  <a:pt x="736" y="1856"/>
                </a:cubicBezTo>
                <a:cubicBezTo>
                  <a:pt x="672" y="1856"/>
                  <a:pt x="672" y="1856"/>
                  <a:pt x="672" y="1856"/>
                </a:cubicBezTo>
                <a:cubicBezTo>
                  <a:pt x="654" y="1856"/>
                  <a:pt x="640" y="1841"/>
                  <a:pt x="640" y="1824"/>
                </a:cubicBezTo>
                <a:cubicBezTo>
                  <a:pt x="640" y="1824"/>
                  <a:pt x="640" y="1824"/>
                  <a:pt x="640" y="1824"/>
                </a:cubicBezTo>
                <a:cubicBezTo>
                  <a:pt x="640" y="1806"/>
                  <a:pt x="654" y="1792"/>
                  <a:pt x="672" y="1792"/>
                </a:cubicBezTo>
                <a:cubicBezTo>
                  <a:pt x="736" y="1792"/>
                  <a:pt x="736" y="1792"/>
                  <a:pt x="736" y="1792"/>
                </a:cubicBezTo>
                <a:cubicBezTo>
                  <a:pt x="754" y="1792"/>
                  <a:pt x="768" y="1806"/>
                  <a:pt x="768" y="1824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8114474" y="5408065"/>
            <a:ext cx="402355" cy="295963"/>
            <a:chOff x="2112262" y="1253057"/>
            <a:chExt cx="402354" cy="295963"/>
          </a:xfrm>
          <a:solidFill>
            <a:schemeClr val="bg1"/>
          </a:solidFill>
        </p:grpSpPr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2262" y="1253057"/>
              <a:ext cx="402354" cy="295963"/>
            </a:xfrm>
            <a:custGeom>
              <a:avLst/>
              <a:gdLst>
                <a:gd name="T0" fmla="*/ 8 w 88"/>
                <a:gd name="T1" fmla="*/ 65 h 65"/>
                <a:gd name="T2" fmla="*/ 0 w 88"/>
                <a:gd name="T3" fmla="*/ 57 h 65"/>
                <a:gd name="T4" fmla="*/ 0 w 88"/>
                <a:gd name="T5" fmla="*/ 57 h 65"/>
                <a:gd name="T6" fmla="*/ 0 w 88"/>
                <a:gd name="T7" fmla="*/ 8 h 65"/>
                <a:gd name="T8" fmla="*/ 8 w 88"/>
                <a:gd name="T9" fmla="*/ 0 h 65"/>
                <a:gd name="T10" fmla="*/ 8 w 88"/>
                <a:gd name="T11" fmla="*/ 0 h 65"/>
                <a:gd name="T12" fmla="*/ 80 w 88"/>
                <a:gd name="T13" fmla="*/ 0 h 65"/>
                <a:gd name="T14" fmla="*/ 88 w 88"/>
                <a:gd name="T15" fmla="*/ 8 h 65"/>
                <a:gd name="T16" fmla="*/ 88 w 88"/>
                <a:gd name="T17" fmla="*/ 8 h 65"/>
                <a:gd name="T18" fmla="*/ 88 w 88"/>
                <a:gd name="T19" fmla="*/ 57 h 65"/>
                <a:gd name="T20" fmla="*/ 80 w 88"/>
                <a:gd name="T21" fmla="*/ 65 h 65"/>
                <a:gd name="T22" fmla="*/ 80 w 88"/>
                <a:gd name="T23" fmla="*/ 65 h 65"/>
                <a:gd name="T24" fmla="*/ 8 w 88"/>
                <a:gd name="T25" fmla="*/ 65 h 65"/>
                <a:gd name="T26" fmla="*/ 5 w 88"/>
                <a:gd name="T27" fmla="*/ 8 h 65"/>
                <a:gd name="T28" fmla="*/ 5 w 88"/>
                <a:gd name="T29" fmla="*/ 57 h 65"/>
                <a:gd name="T30" fmla="*/ 8 w 88"/>
                <a:gd name="T31" fmla="*/ 59 h 65"/>
                <a:gd name="T32" fmla="*/ 8 w 88"/>
                <a:gd name="T33" fmla="*/ 59 h 65"/>
                <a:gd name="T34" fmla="*/ 80 w 88"/>
                <a:gd name="T35" fmla="*/ 59 h 65"/>
                <a:gd name="T36" fmla="*/ 82 w 88"/>
                <a:gd name="T37" fmla="*/ 57 h 65"/>
                <a:gd name="T38" fmla="*/ 82 w 88"/>
                <a:gd name="T39" fmla="*/ 57 h 65"/>
                <a:gd name="T40" fmla="*/ 82 w 88"/>
                <a:gd name="T41" fmla="*/ 8 h 65"/>
                <a:gd name="T42" fmla="*/ 80 w 88"/>
                <a:gd name="T43" fmla="*/ 6 h 65"/>
                <a:gd name="T44" fmla="*/ 80 w 88"/>
                <a:gd name="T45" fmla="*/ 6 h 65"/>
                <a:gd name="T46" fmla="*/ 8 w 88"/>
                <a:gd name="T47" fmla="*/ 6 h 65"/>
                <a:gd name="T48" fmla="*/ 5 w 88"/>
                <a:gd name="T4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65">
                  <a:moveTo>
                    <a:pt x="8" y="65"/>
                  </a:moveTo>
                  <a:cubicBezTo>
                    <a:pt x="3" y="65"/>
                    <a:pt x="0" y="6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61"/>
                    <a:pt x="84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" y="65"/>
                    <a:pt x="8" y="65"/>
                    <a:pt x="8" y="65"/>
                  </a:cubicBezTo>
                  <a:close/>
                  <a:moveTo>
                    <a:pt x="5" y="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5" y="58"/>
                    <a:pt x="6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59"/>
                    <a:pt x="82" y="58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6"/>
                    <a:pt x="5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2303768" y="1260795"/>
              <a:ext cx="195373" cy="150883"/>
            </a:xfrm>
            <a:custGeom>
              <a:avLst/>
              <a:gdLst>
                <a:gd name="T0" fmla="*/ 0 w 101"/>
                <a:gd name="T1" fmla="*/ 69 h 78"/>
                <a:gd name="T2" fmla="*/ 92 w 101"/>
                <a:gd name="T3" fmla="*/ 0 h 78"/>
                <a:gd name="T4" fmla="*/ 101 w 101"/>
                <a:gd name="T5" fmla="*/ 10 h 78"/>
                <a:gd name="T6" fmla="*/ 7 w 101"/>
                <a:gd name="T7" fmla="*/ 78 h 78"/>
                <a:gd name="T8" fmla="*/ 0 w 101"/>
                <a:gd name="T9" fmla="*/ 69 h 78"/>
                <a:gd name="T10" fmla="*/ 0 w 101"/>
                <a:gd name="T1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8">
                  <a:moveTo>
                    <a:pt x="0" y="69"/>
                  </a:moveTo>
                  <a:lnTo>
                    <a:pt x="92" y="0"/>
                  </a:lnTo>
                  <a:lnTo>
                    <a:pt x="101" y="10"/>
                  </a:lnTo>
                  <a:lnTo>
                    <a:pt x="7" y="78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2133541" y="1274336"/>
              <a:ext cx="174096" cy="129605"/>
            </a:xfrm>
            <a:custGeom>
              <a:avLst/>
              <a:gdLst>
                <a:gd name="T0" fmla="*/ 90 w 90"/>
                <a:gd name="T1" fmla="*/ 67 h 67"/>
                <a:gd name="T2" fmla="*/ 0 w 90"/>
                <a:gd name="T3" fmla="*/ 0 h 67"/>
                <a:gd name="T4" fmla="*/ 90 w 9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67">
                  <a:moveTo>
                    <a:pt x="90" y="67"/>
                  </a:moveTo>
                  <a:lnTo>
                    <a:pt x="0" y="0"/>
                  </a:lnTo>
                  <a:lnTo>
                    <a:pt x="9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 flipV="1">
              <a:off x="2133541" y="1274336"/>
              <a:ext cx="174096" cy="12960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2112262" y="1256926"/>
              <a:ext cx="218586" cy="164424"/>
            </a:xfrm>
            <a:custGeom>
              <a:avLst/>
              <a:gdLst>
                <a:gd name="T0" fmla="*/ 45 w 48"/>
                <a:gd name="T1" fmla="*/ 30 h 36"/>
                <a:gd name="T2" fmla="*/ 6 w 48"/>
                <a:gd name="T3" fmla="*/ 2 h 36"/>
                <a:gd name="T4" fmla="*/ 3 w 48"/>
                <a:gd name="T5" fmla="*/ 7 h 36"/>
                <a:gd name="T6" fmla="*/ 42 w 48"/>
                <a:gd name="T7" fmla="*/ 34 h 36"/>
                <a:gd name="T8" fmla="*/ 45 w 4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5" y="30"/>
                  </a:moveTo>
                  <a:cubicBezTo>
                    <a:pt x="32" y="20"/>
                    <a:pt x="19" y="11"/>
                    <a:pt x="6" y="2"/>
                  </a:cubicBezTo>
                  <a:cubicBezTo>
                    <a:pt x="3" y="0"/>
                    <a:pt x="0" y="4"/>
                    <a:pt x="3" y="7"/>
                  </a:cubicBezTo>
                  <a:cubicBezTo>
                    <a:pt x="16" y="16"/>
                    <a:pt x="29" y="25"/>
                    <a:pt x="42" y="34"/>
                  </a:cubicBezTo>
                  <a:cubicBezTo>
                    <a:pt x="44" y="36"/>
                    <a:pt x="48" y="32"/>
                    <a:pt x="4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394" name="文本框 35"/>
          <p:cNvSpPr txBox="1"/>
          <p:nvPr/>
        </p:nvSpPr>
        <p:spPr>
          <a:xfrm>
            <a:off x="8737600" y="3967163"/>
            <a:ext cx="26177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13444555555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文本框 36"/>
          <p:cNvSpPr txBox="1"/>
          <p:nvPr/>
        </p:nvSpPr>
        <p:spPr>
          <a:xfrm>
            <a:off x="8737600" y="4664075"/>
            <a:ext cx="28178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linjujiadematong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文本框 37"/>
          <p:cNvSpPr txBox="1"/>
          <p:nvPr/>
        </p:nvSpPr>
        <p:spPr>
          <a:xfrm>
            <a:off x="8737600" y="5324475"/>
            <a:ext cx="23256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thezj@sina.cn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矩形 2"/>
          <p:cNvSpPr/>
          <p:nvPr/>
        </p:nvSpPr>
        <p:spPr>
          <a:xfrm>
            <a:off x="9424988" y="4495800"/>
            <a:ext cx="2233612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Education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2" name="组合 11"/>
          <p:cNvGrpSpPr/>
          <p:nvPr/>
        </p:nvGrpSpPr>
        <p:grpSpPr>
          <a:xfrm>
            <a:off x="406400" y="604838"/>
            <a:ext cx="2679700" cy="2978150"/>
            <a:chOff x="522899" y="815032"/>
            <a:chExt cx="2679404" cy="2979045"/>
          </a:xfrm>
        </p:grpSpPr>
        <p:sp>
          <p:nvSpPr>
            <p:cNvPr id="4" name="椭圆 3"/>
            <p:cNvSpPr/>
            <p:nvPr/>
          </p:nvSpPr>
          <p:spPr>
            <a:xfrm>
              <a:off x="522899" y="815032"/>
              <a:ext cx="2679404" cy="2678917"/>
            </a:xfrm>
            <a:prstGeom prst="ellipse">
              <a:avLst/>
            </a:prstGeom>
            <a:solidFill>
              <a:srgbClr val="3AB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7434" name="组合 10"/>
            <p:cNvGrpSpPr/>
            <p:nvPr/>
          </p:nvGrpSpPr>
          <p:grpSpPr>
            <a:xfrm>
              <a:off x="759214" y="1597841"/>
              <a:ext cx="2206774" cy="2196236"/>
              <a:chOff x="5254387" y="2565782"/>
              <a:chExt cx="3903260" cy="2674958"/>
            </a:xfrm>
          </p:grpSpPr>
          <p:sp>
            <p:nvSpPr>
              <p:cNvPr id="5" name="弦形 4"/>
              <p:cNvSpPr/>
              <p:nvPr/>
            </p:nvSpPr>
            <p:spPr>
              <a:xfrm>
                <a:off x="5936981" y="2703182"/>
                <a:ext cx="2538071" cy="2537558"/>
              </a:xfrm>
              <a:prstGeom prst="chord">
                <a:avLst>
                  <a:gd name="adj1" fmla="val 10809007"/>
                  <a:gd name="adj2" fmla="val 215846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436" name="组合 9"/>
              <p:cNvGrpSpPr/>
              <p:nvPr/>
            </p:nvGrpSpPr>
            <p:grpSpPr>
              <a:xfrm>
                <a:off x="5254387" y="2565782"/>
                <a:ext cx="3903260" cy="1296532"/>
                <a:chOff x="5254387" y="2565782"/>
                <a:chExt cx="3903260" cy="1296532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5254735" y="2565859"/>
                  <a:ext cx="3902565" cy="2456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8856886" y="2687709"/>
                  <a:ext cx="0" cy="806525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流程图: 离页连接符 8"/>
                <p:cNvSpPr/>
                <p:nvPr/>
              </p:nvSpPr>
              <p:spPr>
                <a:xfrm rot="10800000">
                  <a:off x="8741775" y="3383990"/>
                  <a:ext cx="230223" cy="477726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413" name="Content Placeholder 2"/>
          <p:cNvSpPr txBox="1"/>
          <p:nvPr/>
        </p:nvSpPr>
        <p:spPr>
          <a:xfrm>
            <a:off x="3957638" y="5694363"/>
            <a:ext cx="7859712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文本框 13"/>
          <p:cNvSpPr txBox="1"/>
          <p:nvPr/>
        </p:nvSpPr>
        <p:spPr>
          <a:xfrm>
            <a:off x="8401050" y="5083175"/>
            <a:ext cx="34163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广告经营与管理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5" name="组合 26"/>
          <p:cNvGrpSpPr/>
          <p:nvPr/>
        </p:nvGrpSpPr>
        <p:grpSpPr>
          <a:xfrm>
            <a:off x="2189163" y="2143125"/>
            <a:ext cx="8174037" cy="3963988"/>
            <a:chOff x="2580188" y="-2273965"/>
            <a:chExt cx="12245587" cy="7942678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5690934" y="1838924"/>
              <a:ext cx="0" cy="1844915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5" name="组合 25"/>
            <p:cNvGrpSpPr/>
            <p:nvPr/>
          </p:nvGrpSpPr>
          <p:grpSpPr>
            <a:xfrm>
              <a:off x="2580188" y="-2273965"/>
              <a:ext cx="12245587" cy="7942678"/>
              <a:chOff x="2580188" y="-2273965"/>
              <a:chExt cx="12245587" cy="7942678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2580188" y="3826978"/>
                <a:ext cx="0" cy="1841735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 flipV="1">
                <a:off x="2580188" y="3753819"/>
                <a:ext cx="2960915" cy="15903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 flipV="1">
                <a:off x="5690934" y="1768944"/>
                <a:ext cx="2963294" cy="1272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8751735" y="-215930"/>
                <a:ext cx="0" cy="1841733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8751735" y="-289091"/>
                <a:ext cx="2963294" cy="15905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11864860" y="-2203985"/>
                <a:ext cx="0" cy="1844915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11864860" y="-2273965"/>
                <a:ext cx="2960915" cy="1272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16" name="文本框 27"/>
          <p:cNvSpPr txBox="1"/>
          <p:nvPr/>
        </p:nvSpPr>
        <p:spPr>
          <a:xfrm>
            <a:off x="2189163" y="5824538"/>
            <a:ext cx="7556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文本框 28"/>
          <p:cNvSpPr txBox="1"/>
          <p:nvPr/>
        </p:nvSpPr>
        <p:spPr>
          <a:xfrm>
            <a:off x="4265613" y="4818063"/>
            <a:ext cx="7556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29"/>
          <p:cNvSpPr txBox="1"/>
          <p:nvPr/>
        </p:nvSpPr>
        <p:spPr>
          <a:xfrm>
            <a:off x="6361113" y="3798888"/>
            <a:ext cx="7556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文本框 30"/>
          <p:cNvSpPr txBox="1"/>
          <p:nvPr/>
        </p:nvSpPr>
        <p:spPr>
          <a:xfrm>
            <a:off x="8377238" y="2832100"/>
            <a:ext cx="7556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Content Placeholder 2"/>
          <p:cNvSpPr txBox="1"/>
          <p:nvPr/>
        </p:nvSpPr>
        <p:spPr>
          <a:xfrm>
            <a:off x="2198688" y="3706813"/>
            <a:ext cx="2043112" cy="146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Content Placeholder 2"/>
          <p:cNvSpPr txBox="1"/>
          <p:nvPr/>
        </p:nvSpPr>
        <p:spPr>
          <a:xfrm>
            <a:off x="4151313" y="2549525"/>
            <a:ext cx="2044700" cy="146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Content Placeholder 2"/>
          <p:cNvSpPr txBox="1"/>
          <p:nvPr/>
        </p:nvSpPr>
        <p:spPr>
          <a:xfrm>
            <a:off x="6223000" y="1498600"/>
            <a:ext cx="2043113" cy="146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Content Placeholder 2"/>
          <p:cNvSpPr txBox="1"/>
          <p:nvPr/>
        </p:nvSpPr>
        <p:spPr>
          <a:xfrm>
            <a:off x="8402638" y="569913"/>
            <a:ext cx="2044700" cy="1465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矩形 17"/>
          <p:cNvSpPr/>
          <p:nvPr/>
        </p:nvSpPr>
        <p:spPr>
          <a:xfrm>
            <a:off x="406400" y="5589588"/>
            <a:ext cx="3671888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experience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1562100" y="0"/>
            <a:ext cx="4533900" cy="17145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562100" y="1714500"/>
            <a:ext cx="912495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930900" y="5143500"/>
            <a:ext cx="4756150" cy="1776413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577263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AB0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82025" y="4378325"/>
            <a:ext cx="2813050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</a:t>
            </a:r>
            <a:endParaRPr kumimoji="0" lang="zh-CN" altLang="en-US" sz="88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43" name="文本框 40"/>
          <p:cNvSpPr txBox="1"/>
          <p:nvPr/>
        </p:nvSpPr>
        <p:spPr>
          <a:xfrm>
            <a:off x="9112250" y="5508625"/>
            <a:ext cx="15113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8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9150" y="901700"/>
            <a:ext cx="2814638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2011</a:t>
            </a:r>
            <a:endParaRPr kumimoji="0" lang="zh-CN" altLang="en-US" sz="88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45" name="文本框 46"/>
          <p:cNvSpPr txBox="1"/>
          <p:nvPr/>
        </p:nvSpPr>
        <p:spPr>
          <a:xfrm>
            <a:off x="1457325" y="2032000"/>
            <a:ext cx="15128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8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Content Placeholder 2"/>
          <p:cNvSpPr txBox="1"/>
          <p:nvPr/>
        </p:nvSpPr>
        <p:spPr>
          <a:xfrm>
            <a:off x="7315200" y="161925"/>
            <a:ext cx="4694238" cy="33353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这里写经历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7" name="组合 32"/>
          <p:cNvGrpSpPr/>
          <p:nvPr/>
        </p:nvGrpSpPr>
        <p:grpSpPr>
          <a:xfrm>
            <a:off x="4635500" y="2065338"/>
            <a:ext cx="2679700" cy="2679700"/>
            <a:chOff x="406421" y="604633"/>
            <a:chExt cx="2679404" cy="2679404"/>
          </a:xfrm>
        </p:grpSpPr>
        <p:sp>
          <p:nvSpPr>
            <p:cNvPr id="11" name="椭圆 10"/>
            <p:cNvSpPr/>
            <p:nvPr/>
          </p:nvSpPr>
          <p:spPr>
            <a:xfrm>
              <a:off x="406421" y="604633"/>
              <a:ext cx="2679404" cy="2679404"/>
            </a:xfrm>
            <a:prstGeom prst="ellipse">
              <a:avLst/>
            </a:prstGeom>
            <a:solidFill>
              <a:srgbClr val="3AB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456" name="组合 8"/>
            <p:cNvGrpSpPr/>
            <p:nvPr/>
          </p:nvGrpSpPr>
          <p:grpSpPr>
            <a:xfrm>
              <a:off x="1036261" y="1433353"/>
              <a:ext cx="1430213" cy="1021160"/>
              <a:chOff x="3080086" y="1606217"/>
              <a:chExt cx="4307304" cy="261686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081074" y="3151606"/>
                <a:ext cx="4307202" cy="10698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081074" y="1984164"/>
                <a:ext cx="4307202" cy="1069816"/>
              </a:xfrm>
              <a:custGeom>
                <a:avLst/>
                <a:gdLst>
                  <a:gd name="connsiteX0" fmla="*/ 0 w 4307304"/>
                  <a:gd name="connsiteY0" fmla="*/ 0 h 1070810"/>
                  <a:gd name="connsiteX1" fmla="*/ 4307304 w 4307304"/>
                  <a:gd name="connsiteY1" fmla="*/ 0 h 1070810"/>
                  <a:gd name="connsiteX2" fmla="*/ 4307304 w 4307304"/>
                  <a:gd name="connsiteY2" fmla="*/ 1070810 h 1070810"/>
                  <a:gd name="connsiteX3" fmla="*/ 2425471 w 4307304"/>
                  <a:gd name="connsiteY3" fmla="*/ 1070810 h 1070810"/>
                  <a:gd name="connsiteX4" fmla="*/ 2439399 w 4307304"/>
                  <a:gd name="connsiteY4" fmla="*/ 1050152 h 1070810"/>
                  <a:gd name="connsiteX5" fmla="*/ 2454441 w 4307304"/>
                  <a:gd name="connsiteY5" fmla="*/ 975644 h 1070810"/>
                  <a:gd name="connsiteX6" fmla="*/ 2454441 w 4307304"/>
                  <a:gd name="connsiteY6" fmla="*/ 756897 h 1070810"/>
                  <a:gd name="connsiteX7" fmla="*/ 2263025 w 4307304"/>
                  <a:gd name="connsiteY7" fmla="*/ 565481 h 1070810"/>
                  <a:gd name="connsiteX8" fmla="*/ 2044278 w 4307304"/>
                  <a:gd name="connsiteY8" fmla="*/ 565481 h 1070810"/>
                  <a:gd name="connsiteX9" fmla="*/ 1852862 w 4307304"/>
                  <a:gd name="connsiteY9" fmla="*/ 756897 h 1070810"/>
                  <a:gd name="connsiteX10" fmla="*/ 1852862 w 4307304"/>
                  <a:gd name="connsiteY10" fmla="*/ 975644 h 1070810"/>
                  <a:gd name="connsiteX11" fmla="*/ 1867905 w 4307304"/>
                  <a:gd name="connsiteY11" fmla="*/ 1050152 h 1070810"/>
                  <a:gd name="connsiteX12" fmla="*/ 1881833 w 4307304"/>
                  <a:gd name="connsiteY12" fmla="*/ 1070810 h 1070810"/>
                  <a:gd name="connsiteX13" fmla="*/ 0 w 4307304"/>
                  <a:gd name="connsiteY13" fmla="*/ 1070810 h 10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7304" h="1070810">
                    <a:moveTo>
                      <a:pt x="0" y="0"/>
                    </a:moveTo>
                    <a:lnTo>
                      <a:pt x="4307304" y="0"/>
                    </a:lnTo>
                    <a:lnTo>
                      <a:pt x="4307304" y="1070810"/>
                    </a:lnTo>
                    <a:lnTo>
                      <a:pt x="2425471" y="1070810"/>
                    </a:lnTo>
                    <a:lnTo>
                      <a:pt x="2439399" y="1050152"/>
                    </a:lnTo>
                    <a:cubicBezTo>
                      <a:pt x="2449085" y="1027251"/>
                      <a:pt x="2454441" y="1002073"/>
                      <a:pt x="2454441" y="975644"/>
                    </a:cubicBezTo>
                    <a:lnTo>
                      <a:pt x="2454441" y="756897"/>
                    </a:lnTo>
                    <a:cubicBezTo>
                      <a:pt x="2454441" y="651181"/>
                      <a:pt x="2368741" y="565481"/>
                      <a:pt x="2263025" y="565481"/>
                    </a:cubicBezTo>
                    <a:lnTo>
                      <a:pt x="2044278" y="565481"/>
                    </a:lnTo>
                    <a:cubicBezTo>
                      <a:pt x="1938562" y="565481"/>
                      <a:pt x="1852862" y="651181"/>
                      <a:pt x="1852862" y="756897"/>
                    </a:cubicBezTo>
                    <a:lnTo>
                      <a:pt x="1852862" y="975644"/>
                    </a:lnTo>
                    <a:cubicBezTo>
                      <a:pt x="1852862" y="1002073"/>
                      <a:pt x="1858219" y="1027251"/>
                      <a:pt x="1867905" y="1050152"/>
                    </a:cubicBezTo>
                    <a:lnTo>
                      <a:pt x="1881833" y="1070810"/>
                    </a:lnTo>
                    <a:lnTo>
                      <a:pt x="0" y="10708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5160576" y="2911608"/>
                <a:ext cx="148196" cy="1423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2530" y="1605866"/>
                <a:ext cx="1104290" cy="858291"/>
              </a:xfrm>
              <a:prstGeom prst="ellipse">
                <a:avLst/>
              </a:prstGeom>
              <a:noFill/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48" name="Content Placeholder 2"/>
          <p:cNvSpPr txBox="1"/>
          <p:nvPr/>
        </p:nvSpPr>
        <p:spPr>
          <a:xfrm>
            <a:off x="406400" y="3455988"/>
            <a:ext cx="3671888" cy="20050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这里写经历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535363" y="1200150"/>
            <a:ext cx="2560638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矩形 50"/>
          <p:cNvSpPr/>
          <p:nvPr/>
        </p:nvSpPr>
        <p:spPr>
          <a:xfrm>
            <a:off x="3438525" y="1304925"/>
            <a:ext cx="26463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成都什么广告公司</a:t>
            </a:r>
            <a:endParaRPr lang="en-US" altLang="zh-CN" sz="2400" b="1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67425" y="4843463"/>
            <a:ext cx="2562225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2" name="矩形 52"/>
          <p:cNvSpPr/>
          <p:nvPr/>
        </p:nvSpPr>
        <p:spPr>
          <a:xfrm>
            <a:off x="6081713" y="4948238"/>
            <a:ext cx="26463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成都什么广告公司</a:t>
            </a:r>
            <a:endParaRPr lang="en-US" altLang="zh-CN" sz="2400" b="1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直角三角形 53"/>
          <p:cNvSpPr/>
          <p:nvPr/>
        </p:nvSpPr>
        <p:spPr>
          <a:xfrm rot="13500000">
            <a:off x="3821113" y="4772025"/>
            <a:ext cx="528638" cy="528638"/>
          </a:xfrm>
          <a:prstGeom prst="rtTriangle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直角三角形 54"/>
          <p:cNvSpPr/>
          <p:nvPr/>
        </p:nvSpPr>
        <p:spPr>
          <a:xfrm rot="2700000">
            <a:off x="6992938" y="404813"/>
            <a:ext cx="528638" cy="528638"/>
          </a:xfrm>
          <a:prstGeom prst="rtTriangle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445500" y="3722688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AB0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1504950" y="-107950"/>
            <a:ext cx="4879975" cy="18224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5875338" y="5143500"/>
            <a:ext cx="4811713" cy="17970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AB0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300" y="495300"/>
            <a:ext cx="17367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</a:t>
            </a:r>
            <a:endParaRPr kumimoji="0" lang="zh-CN" altLang="en-US" sz="54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5" name="文本框 7"/>
          <p:cNvSpPr txBox="1"/>
          <p:nvPr/>
        </p:nvSpPr>
        <p:spPr>
          <a:xfrm>
            <a:off x="1317625" y="1336675"/>
            <a:ext cx="8540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7300" y="1760538"/>
            <a:ext cx="173672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2013</a:t>
            </a:r>
            <a:endParaRPr kumimoji="0" lang="zh-CN" altLang="en-US" sz="54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7" name="文本框 9"/>
          <p:cNvSpPr txBox="1"/>
          <p:nvPr/>
        </p:nvSpPr>
        <p:spPr>
          <a:xfrm>
            <a:off x="2316163" y="2455863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文本框 10"/>
          <p:cNvSpPr txBox="1"/>
          <p:nvPr/>
        </p:nvSpPr>
        <p:spPr>
          <a:xfrm>
            <a:off x="2022475" y="1349375"/>
            <a:ext cx="431800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78900" y="4133850"/>
            <a:ext cx="173513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</a:t>
            </a:r>
            <a:endParaRPr kumimoji="0" lang="zh-CN" altLang="en-US" sz="54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70" name="文本框 12"/>
          <p:cNvSpPr txBox="1"/>
          <p:nvPr/>
        </p:nvSpPr>
        <p:spPr>
          <a:xfrm>
            <a:off x="9312275" y="4883150"/>
            <a:ext cx="673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78900" y="5181600"/>
            <a:ext cx="17351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-300" normalizeH="0" baseline="0" noProof="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2013</a:t>
            </a:r>
            <a:endParaRPr kumimoji="0" lang="zh-CN" altLang="en-US" sz="5400" b="1" kern="1200" cap="none" spc="-300" normalizeH="0" baseline="0" noProof="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72" name="文本框 14"/>
          <p:cNvSpPr txBox="1"/>
          <p:nvPr/>
        </p:nvSpPr>
        <p:spPr>
          <a:xfrm>
            <a:off x="10039350" y="5895975"/>
            <a:ext cx="673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文本框 15"/>
          <p:cNvSpPr txBox="1"/>
          <p:nvPr/>
        </p:nvSpPr>
        <p:spPr>
          <a:xfrm>
            <a:off x="9772650" y="4886325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endParaRPr lang="zh-CN" altLang="en-US" sz="2400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Content Placeholder 2"/>
          <p:cNvSpPr txBox="1"/>
          <p:nvPr/>
        </p:nvSpPr>
        <p:spPr>
          <a:xfrm>
            <a:off x="849313" y="3378200"/>
            <a:ext cx="4695825" cy="33353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这里写经历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Content Placeholder 2"/>
          <p:cNvSpPr txBox="1"/>
          <p:nvPr/>
        </p:nvSpPr>
        <p:spPr>
          <a:xfrm>
            <a:off x="6192838" y="585788"/>
            <a:ext cx="3671887" cy="200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这里写经历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说说你都干了些什么，取得了什么成绩诸如此类，布拉布拉。简单说说你都干了些什么，取得了什么成绩诸如此类，布拉布拉。简单说说你都干了些什么，取得了什么成绩诸如此类，布拉布拉。简单说说你都干了些什么，取得了什么成绩诸如此类，布拉布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rot="20272406">
            <a:off x="6192838" y="5167313"/>
            <a:ext cx="2560638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7" name="矩形 26"/>
          <p:cNvSpPr/>
          <p:nvPr/>
        </p:nvSpPr>
        <p:spPr>
          <a:xfrm rot="-1327594">
            <a:off x="6205538" y="5270500"/>
            <a:ext cx="26463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成都什么广告公司</a:t>
            </a:r>
            <a:endParaRPr lang="en-US" altLang="zh-CN" sz="2400" b="1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rot="920090">
            <a:off x="3373438" y="1655763"/>
            <a:ext cx="2560638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9" name="矩形 28"/>
          <p:cNvSpPr/>
          <p:nvPr/>
        </p:nvSpPr>
        <p:spPr>
          <a:xfrm rot="920090">
            <a:off x="3386138" y="1760538"/>
            <a:ext cx="264636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 dirty="0">
                <a:solidFill>
                  <a:srgbClr val="3AB0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成都什么广告公司</a:t>
            </a:r>
            <a:endParaRPr lang="en-US" altLang="zh-CN" sz="2400" b="1" dirty="0">
              <a:solidFill>
                <a:srgbClr val="3AB0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直角三角形 30"/>
          <p:cNvSpPr/>
          <p:nvPr/>
        </p:nvSpPr>
        <p:spPr>
          <a:xfrm rot="2700000">
            <a:off x="5900738" y="782638"/>
            <a:ext cx="528638" cy="528638"/>
          </a:xfrm>
          <a:prstGeom prst="rtTriangle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直角三角形 31"/>
          <p:cNvSpPr/>
          <p:nvPr/>
        </p:nvSpPr>
        <p:spPr>
          <a:xfrm rot="13500000">
            <a:off x="5360988" y="4065588"/>
            <a:ext cx="528638" cy="528638"/>
          </a:xfrm>
          <a:prstGeom prst="rtTriangle">
            <a:avLst/>
          </a:prstGeom>
          <a:solidFill>
            <a:srgbClr val="3AB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3"/>
          <p:cNvSpPr txBox="1"/>
          <p:nvPr/>
        </p:nvSpPr>
        <p:spPr>
          <a:xfrm>
            <a:off x="-215900" y="-349250"/>
            <a:ext cx="12623800" cy="7556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</a:t>
            </a:r>
            <a:endParaRPr lang="zh-CN" altLang="en-US" sz="48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文本框 2"/>
          <p:cNvSpPr txBox="1"/>
          <p:nvPr/>
        </p:nvSpPr>
        <p:spPr>
          <a:xfrm>
            <a:off x="4494213" y="3136900"/>
            <a:ext cx="3203575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HIGHT LIGHTS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Content Placeholder 2"/>
          <p:cNvSpPr txBox="1"/>
          <p:nvPr/>
        </p:nvSpPr>
        <p:spPr>
          <a:xfrm>
            <a:off x="612775" y="942975"/>
            <a:ext cx="4227513" cy="1550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成就一</a:t>
            </a:r>
            <a:b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Content Placeholder 2"/>
          <p:cNvSpPr txBox="1"/>
          <p:nvPr/>
        </p:nvSpPr>
        <p:spPr>
          <a:xfrm>
            <a:off x="6945313" y="942975"/>
            <a:ext cx="4227512" cy="1550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成就二</a:t>
            </a:r>
            <a:b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Content Placeholder 2"/>
          <p:cNvSpPr txBox="1"/>
          <p:nvPr/>
        </p:nvSpPr>
        <p:spPr>
          <a:xfrm>
            <a:off x="612775" y="4368800"/>
            <a:ext cx="4227513" cy="1550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嘉奖一</a:t>
            </a:r>
            <a:b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8" name="Content Placeholder 2"/>
          <p:cNvSpPr txBox="1"/>
          <p:nvPr/>
        </p:nvSpPr>
        <p:spPr>
          <a:xfrm>
            <a:off x="6945313" y="4368800"/>
            <a:ext cx="4227512" cy="1550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嘉奖二</a:t>
            </a:r>
            <a:b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Curabitur elementum posuere pretium. Quisque nibh dolor, dignissim ac dignissim ut, luctus ac urna. Aliquam aliquet non massa quis tincidunt.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9" name="组合 11"/>
          <p:cNvGrpSpPr/>
          <p:nvPr/>
        </p:nvGrpSpPr>
        <p:grpSpPr>
          <a:xfrm>
            <a:off x="6091238" y="206375"/>
            <a:ext cx="9525" cy="6445250"/>
            <a:chOff x="6086904" y="254240"/>
            <a:chExt cx="9096" cy="644423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091452" y="254240"/>
              <a:ext cx="4548" cy="26284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86904" y="4069991"/>
              <a:ext cx="4548" cy="26284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0" name="组合 18"/>
          <p:cNvGrpSpPr/>
          <p:nvPr/>
        </p:nvGrpSpPr>
        <p:grpSpPr>
          <a:xfrm>
            <a:off x="390525" y="3424238"/>
            <a:ext cx="11410950" cy="3175"/>
            <a:chOff x="390422" y="3423880"/>
            <a:chExt cx="11411156" cy="341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90422" y="3423880"/>
              <a:ext cx="3887858" cy="34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7913721" y="3423880"/>
              <a:ext cx="3887857" cy="34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4913" y="833438"/>
            <a:ext cx="1152525" cy="4318000"/>
          </a:xfrm>
          <a:prstGeom prst="rect">
            <a:avLst/>
          </a:prstGeom>
          <a:pattFill prst="wdUpDiag">
            <a:fgClr>
              <a:srgbClr val="9E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6488" y="833438"/>
            <a:ext cx="1152525" cy="4318000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F5F4D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1225" y="833438"/>
            <a:ext cx="1152525" cy="4318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F5F4D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9650" y="833438"/>
            <a:ext cx="1150938" cy="4318000"/>
          </a:xfrm>
          <a:prstGeom prst="rect">
            <a:avLst/>
          </a:prstGeom>
          <a:pattFill prst="wdUpDiag">
            <a:fgClr>
              <a:schemeClr val="accent6"/>
            </a:fgClr>
            <a:bgClr>
              <a:srgbClr val="F5F4D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1225" y="1408113"/>
            <a:ext cx="1152525" cy="3743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9650" y="3711575"/>
            <a:ext cx="1150938" cy="1439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46488" y="2703513"/>
            <a:ext cx="1152525" cy="2447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4913" y="1984375"/>
            <a:ext cx="1152525" cy="3167063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15" name="文本框 27"/>
          <p:cNvSpPr txBox="1"/>
          <p:nvPr/>
        </p:nvSpPr>
        <p:spPr>
          <a:xfrm>
            <a:off x="917575" y="1511300"/>
            <a:ext cx="1138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F5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3200" b="1" dirty="0">
              <a:solidFill>
                <a:srgbClr val="F5F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文本框 28"/>
          <p:cNvSpPr txBox="1"/>
          <p:nvPr/>
        </p:nvSpPr>
        <p:spPr>
          <a:xfrm>
            <a:off x="2279650" y="3711575"/>
            <a:ext cx="1138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F5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3200" b="1" dirty="0">
              <a:solidFill>
                <a:srgbClr val="F5F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文本框 29"/>
          <p:cNvSpPr txBox="1"/>
          <p:nvPr/>
        </p:nvSpPr>
        <p:spPr>
          <a:xfrm>
            <a:off x="3660775" y="2703513"/>
            <a:ext cx="1138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F5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3200" b="1" dirty="0">
              <a:solidFill>
                <a:srgbClr val="F5F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文本框 30"/>
          <p:cNvSpPr txBox="1"/>
          <p:nvPr/>
        </p:nvSpPr>
        <p:spPr>
          <a:xfrm>
            <a:off x="5029200" y="1984375"/>
            <a:ext cx="1138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F5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3200" b="1" dirty="0">
              <a:solidFill>
                <a:srgbClr val="F5F4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矩形 55"/>
          <p:cNvSpPr/>
          <p:nvPr/>
        </p:nvSpPr>
        <p:spPr>
          <a:xfrm>
            <a:off x="7334250" y="1968500"/>
            <a:ext cx="3722688" cy="120015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text can be replaced with your own text. All phrases can be replaced with your own text</a:t>
            </a:r>
            <a:r>
              <a:rPr lang="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de-DE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矩形 56"/>
          <p:cNvSpPr/>
          <p:nvPr/>
        </p:nvSpPr>
        <p:spPr>
          <a:xfrm>
            <a:off x="7334250" y="3441700"/>
            <a:ext cx="3722688" cy="1200150"/>
          </a:xfrm>
          <a:prstGeom prst="rect">
            <a:avLst/>
          </a:prstGeom>
          <a:solidFill>
            <a:schemeClr val="tx1">
              <a:alpha val="74901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text can be replaced with your own text. All phrases can be replaced with your own text</a:t>
            </a:r>
            <a:r>
              <a:rPr lang="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de-DE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矩形 57"/>
          <p:cNvSpPr/>
          <p:nvPr/>
        </p:nvSpPr>
        <p:spPr>
          <a:xfrm>
            <a:off x="7334250" y="4913313"/>
            <a:ext cx="3722688" cy="120015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text can be replaced with your own text. All phrases can be replaced with your own text</a:t>
            </a:r>
            <a:r>
              <a:rPr lang="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de-DE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矩形 21"/>
          <p:cNvSpPr/>
          <p:nvPr/>
        </p:nvSpPr>
        <p:spPr>
          <a:xfrm>
            <a:off x="917575" y="5780088"/>
            <a:ext cx="1301750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SKILL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矩形 22"/>
          <p:cNvSpPr/>
          <p:nvPr/>
        </p:nvSpPr>
        <p:spPr>
          <a:xfrm>
            <a:off x="7334250" y="1370013"/>
            <a:ext cx="168751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4" name="矩形 25"/>
          <p:cNvSpPr/>
          <p:nvPr/>
        </p:nvSpPr>
        <p:spPr>
          <a:xfrm>
            <a:off x="9196388" y="1370013"/>
            <a:ext cx="839787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562225"/>
            <a:ext cx="12192000" cy="17335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7475" y="3586163"/>
            <a:ext cx="2081213" cy="309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3586163"/>
            <a:ext cx="2185988" cy="309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13" y="3586163"/>
            <a:ext cx="2217737" cy="313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988" y="3586163"/>
            <a:ext cx="2179637" cy="309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988" y="288925"/>
            <a:ext cx="1885950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625" y="288925"/>
            <a:ext cx="2087563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925" y="288925"/>
            <a:ext cx="2066925" cy="292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000" y="288925"/>
            <a:ext cx="2305050" cy="292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矩形 1"/>
          <p:cNvSpPr/>
          <p:nvPr/>
        </p:nvSpPr>
        <p:spPr>
          <a:xfrm>
            <a:off x="4960938" y="3136900"/>
            <a:ext cx="2270125" cy="584200"/>
          </a:xfrm>
          <a:prstGeom prst="rect">
            <a:avLst/>
          </a:prstGeom>
          <a:solidFill>
            <a:srgbClr val="3AB075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Exhibition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7475" y="612775"/>
            <a:ext cx="2743200" cy="312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3881438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13" y="3881438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625" y="3848100"/>
            <a:ext cx="2743200" cy="277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813" y="612775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25" y="612775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2791</Words>
  <Application>WPS 演示</Application>
  <PresentationFormat>宽屏</PresentationFormat>
  <Paragraphs>155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Calibri Light</vt:lpstr>
      <vt:lpstr>微软雅黑</vt:lpstr>
      <vt:lpstr>Meiryo</vt:lpstr>
      <vt:lpstr>Yu Gothic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张京</dc:creator>
  <cp:lastModifiedBy>Years later</cp:lastModifiedBy>
  <cp:revision>33</cp:revision>
  <dcterms:created xsi:type="dcterms:W3CDTF">2015-03-07T19:54:12Z</dcterms:created>
  <dcterms:modified xsi:type="dcterms:W3CDTF">2024-04-23T18:42:03Z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CCEA6B974C544DA499B3DAA2CD67D97C_13</vt:lpwstr>
  </property>
  <property fmtid="{D5CDD505-2E9C-101B-9397-08002B2CF9AE}" pid="3" name="KSOProductBuildVer">
    <vt:lpwstr>2052-12.1.0.16417</vt:lpwstr>
  </property>
</Properties>
</file>