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8" r:id="rId7"/>
    <p:sldId id="269" r:id="rId8"/>
    <p:sldId id="270" r:id="rId9"/>
    <p:sldId id="271" r:id="rId10"/>
    <p:sldId id="272" r:id="rId11"/>
    <p:sldId id="264" r:id="rId12"/>
    <p:sldId id="273" r:id="rId13"/>
    <p:sldId id="274" r:id="rId14"/>
    <p:sldId id="275" r:id="rId15"/>
    <p:sldId id="276" r:id="rId16"/>
    <p:sldId id="265" r:id="rId17"/>
    <p:sldId id="277" r:id="rId18"/>
    <p:sldId id="278" r:id="rId19"/>
    <p:sldId id="279" r:id="rId20"/>
    <p:sldId id="280" r:id="rId21"/>
    <p:sldId id="266" r:id="rId22"/>
    <p:sldId id="281" r:id="rId23"/>
    <p:sldId id="282" r:id="rId24"/>
    <p:sldId id="283" r:id="rId25"/>
    <p:sldId id="284" r:id="rId26"/>
    <p:sldId id="267" r:id="rId27"/>
    <p:sldId id="289"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userDrawn="1">
          <p15:clr>
            <a:srgbClr val="A4A3A4"/>
          </p15:clr>
        </p15:guide>
        <p15:guide id="2" orient="horz" pos="4190" userDrawn="1">
          <p15:clr>
            <a:srgbClr val="A4A3A4"/>
          </p15:clr>
        </p15:guide>
        <p15:guide id="3" pos="230" userDrawn="1">
          <p15:clr>
            <a:srgbClr val="A4A3A4"/>
          </p15:clr>
        </p15:guide>
        <p15:guide id="4" pos="7449" userDrawn="1">
          <p15:clr>
            <a:srgbClr val="A4A3A4"/>
          </p15:clr>
        </p15:guide>
        <p15:guide id="5" orient="horz" pos="561" userDrawn="1">
          <p15:clr>
            <a:srgbClr val="A4A3A4"/>
          </p15:clr>
        </p15:guide>
        <p15:guide id="6" orient="horz" pos="691" userDrawn="1">
          <p15:clr>
            <a:srgbClr val="A4A3A4"/>
          </p15:clr>
        </p15:guide>
        <p15:guide id="7" orient="horz" pos="4017" userDrawn="1">
          <p15:clr>
            <a:srgbClr val="A4A3A4"/>
          </p15:clr>
        </p15:guide>
        <p15:guide id="8" orient="horz"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18" autoAdjust="0"/>
  </p:normalViewPr>
  <p:slideViewPr>
    <p:cSldViewPr snapToGrid="0" showGuides="1">
      <p:cViewPr varScale="1">
        <p:scale>
          <a:sx n="108" d="100"/>
          <a:sy n="108" d="100"/>
        </p:scale>
        <p:origin x="714" y="78"/>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297"/>
            <a:ext cx="12193057" cy="6858594"/>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49" y="333976"/>
            <a:ext cx="10934700" cy="6190048"/>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 y="-296"/>
            <a:ext cx="5347230" cy="2582280"/>
          </a:xfrm>
          <a:prstGeom prst="rect">
            <a:avLst/>
          </a:prstGeom>
        </p:spPr>
      </p:pic>
      <p:pic>
        <p:nvPicPr>
          <p:cNvPr id="5" name="图片 4"/>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372232" y="333975"/>
            <a:ext cx="3191117" cy="1075725"/>
          </a:xfrm>
          <a:prstGeom prst="rect">
            <a:avLst/>
          </a:prstGeom>
        </p:spPr>
      </p:pic>
      <p:pic>
        <p:nvPicPr>
          <p:cNvPr id="6" name="图片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649" y="4889500"/>
            <a:ext cx="8787313" cy="1634524"/>
          </a:xfrm>
          <a:prstGeom prst="rect">
            <a:avLst/>
          </a:prstGeom>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8649" y="2226258"/>
            <a:ext cx="10923331" cy="526674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5000">
        <p15:prstTrans prst="curtains"/>
      </p:transition>
    </mc:Choice>
    <mc:Fallback>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297"/>
            <a:ext cx="12193057" cy="6858594"/>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49" y="333976"/>
            <a:ext cx="10934700" cy="6190048"/>
          </a:xfrm>
          <a:prstGeom prst="rect">
            <a:avLst/>
          </a:prstGeom>
        </p:spPr>
      </p:pic>
      <p:pic>
        <p:nvPicPr>
          <p:cNvPr id="6" name="图片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49" y="4889500"/>
            <a:ext cx="8787313" cy="1634524"/>
          </a:xfrm>
          <a:prstGeom prst="rect">
            <a:avLst/>
          </a:prstGeom>
        </p:spPr>
      </p:pic>
      <p:pic>
        <p:nvPicPr>
          <p:cNvPr id="7" name="图片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649" y="2226258"/>
            <a:ext cx="10923331" cy="52667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297"/>
            <a:ext cx="12193057" cy="6858594"/>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49" y="333976"/>
            <a:ext cx="10934700" cy="6190048"/>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 y="-296"/>
            <a:ext cx="5347230" cy="2582280"/>
          </a:xfrm>
          <a:prstGeom prst="rect">
            <a:avLst/>
          </a:prstGeom>
        </p:spPr>
      </p:pic>
      <p:pic>
        <p:nvPicPr>
          <p:cNvPr id="6" name="图片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649" y="4889500"/>
            <a:ext cx="8787313" cy="1634524"/>
          </a:xfrm>
          <a:prstGeom prst="rect">
            <a:avLst/>
          </a:prstGeom>
        </p:spPr>
      </p:pic>
      <p:pic>
        <p:nvPicPr>
          <p:cNvPr id="7" name="图片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649" y="2226258"/>
            <a:ext cx="10923331" cy="52667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endParaRPr lang="zh-CN" altLang="en-US" sz="3200" b="1" dirty="0">
              <a:solidFill>
                <a:schemeClr val="tx1"/>
              </a:solidFill>
              <a:ea typeface="微软雅黑" panose="020B0503020204020204" pitchFamily="34" charset="-122"/>
              <a:cs typeface="+mn-ea"/>
              <a:sym typeface="+mn-lt"/>
            </a:endParaRP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endParaRPr lang="zh-CN" altLang="en-US" sz="3200" b="1" dirty="0">
              <a:solidFill>
                <a:schemeClr val="tx1"/>
              </a:solidFill>
              <a:ea typeface="微软雅黑" panose="020B0503020204020204" pitchFamily="34" charset="-122"/>
              <a:cs typeface="+mn-ea"/>
              <a:sym typeface="+mn-lt"/>
            </a:endParaRP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5000">
        <p14:switch dir="r"/>
      </p:transition>
    </mc:Choice>
    <mc:Fallback>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endParaRPr lang="zh-CN" altLang="en-US" sz="3200" b="1" dirty="0">
              <a:solidFill>
                <a:schemeClr val="tx1"/>
              </a:solidFill>
              <a:ea typeface="微软雅黑" panose="020B0503020204020204" pitchFamily="34" charset="-122"/>
              <a:cs typeface="+mn-ea"/>
              <a:sym typeface="+mn-lt"/>
            </a:endParaRP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5000">
        <p14:flip dir="r"/>
      </p:transition>
    </mc:Choice>
    <mc:Fallback>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矩形 1"/>
          <p:cNvSpPr/>
          <p:nvPr userDrawn="1"/>
        </p:nvSpPr>
        <p:spPr>
          <a:xfrm>
            <a:off x="1611330" y="399663"/>
            <a:ext cx="4164729" cy="492443"/>
          </a:xfrm>
          <a:prstGeom prst="rect">
            <a:avLst/>
          </a:prstGeom>
        </p:spPr>
        <p:txBody>
          <a:bodyPr wrap="square" lIns="0" tIns="0" rIns="0" bIns="0">
            <a:spAutoFit/>
          </a:bodyPr>
          <a:lstStyle/>
          <a:p>
            <a:r>
              <a:rPr lang="zh-CN" altLang="en-US" sz="3200" b="1" dirty="0">
                <a:solidFill>
                  <a:schemeClr val="tx1"/>
                </a:solidFill>
                <a:ea typeface="微软雅黑" panose="020B0503020204020204" pitchFamily="34" charset="-122"/>
                <a:cs typeface="+mn-ea"/>
                <a:sym typeface="+mn-lt"/>
              </a:rPr>
              <a:t>请输入您的标题</a:t>
            </a:r>
            <a:endParaRPr lang="zh-CN" altLang="en-US" sz="3200" b="1" dirty="0">
              <a:solidFill>
                <a:schemeClr val="tx1"/>
              </a:solidFill>
              <a:ea typeface="微软雅黑" panose="020B0503020204020204" pitchFamily="34" charset="-122"/>
              <a:cs typeface="+mn-ea"/>
              <a:sym typeface="+mn-lt"/>
            </a:endParaRPr>
          </a:p>
        </p:txBody>
      </p:sp>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9730" y="-286137"/>
            <a:ext cx="1371600" cy="137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5000">
        <p14:gallery dir="l"/>
      </p:transition>
    </mc:Choice>
    <mc:Fallback>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297"/>
            <a:ext cx="12193057" cy="6858594"/>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49" y="333976"/>
            <a:ext cx="10934700" cy="6190048"/>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49" y="4889500"/>
            <a:ext cx="8787313" cy="1634524"/>
          </a:xfrm>
          <a:prstGeom prst="rect">
            <a:avLst/>
          </a:prstGeom>
        </p:spPr>
      </p:pic>
      <p:pic>
        <p:nvPicPr>
          <p:cNvPr id="5" name="图片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649" y="2226258"/>
            <a:ext cx="10923331" cy="52667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p14:dur="10" advClick="0" advTm="5000"/>
    </mc:Choice>
    <mc:Fallback>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1415" y="2142711"/>
            <a:ext cx="9195146" cy="1366528"/>
          </a:xfrm>
          <a:prstGeom prst="rect">
            <a:avLst/>
          </a:prstGeom>
          <a:noFill/>
        </p:spPr>
        <p:txBody>
          <a:bodyPr wrap="none" rtlCol="0" anchor="ctr">
            <a:spAutoFit/>
          </a:bodyPr>
          <a:lstStyle/>
          <a:p>
            <a:pPr>
              <a:lnSpc>
                <a:spcPct val="120000"/>
              </a:lnSpc>
            </a:pPr>
            <a:r>
              <a:rPr lang="zh-CN" altLang="en-US" sz="7200" spc="300" dirty="0">
                <a:latin typeface="方正正中黑简体" panose="02000000000000000000" pitchFamily="2" charset="-122"/>
                <a:ea typeface="方正正中黑简体" panose="02000000000000000000" pitchFamily="2" charset="-122"/>
              </a:rPr>
              <a:t>元宵节活动策划</a:t>
            </a:r>
            <a:r>
              <a:rPr lang="en-US" altLang="zh-CN" sz="7200" spc="300" dirty="0">
                <a:latin typeface="方正正中黑简体" panose="02000000000000000000" pitchFamily="2" charset="-122"/>
                <a:ea typeface="方正正中黑简体" panose="02000000000000000000" pitchFamily="2" charset="-122"/>
              </a:rPr>
              <a:t>PPT</a:t>
            </a:r>
            <a:endParaRPr lang="zh-CN" altLang="en-US" sz="7200" spc="300" dirty="0">
              <a:latin typeface="方正正中黑简体" panose="02000000000000000000" pitchFamily="2" charset="-122"/>
              <a:ea typeface="方正正中黑简体" panose="02000000000000000000" pitchFamily="2" charset="-122"/>
            </a:endParaRPr>
          </a:p>
        </p:txBody>
      </p:sp>
      <p:sp>
        <p:nvSpPr>
          <p:cNvPr id="3" name="矩形 2"/>
          <p:cNvSpPr/>
          <p:nvPr/>
        </p:nvSpPr>
        <p:spPr>
          <a:xfrm>
            <a:off x="1631415" y="3404087"/>
            <a:ext cx="9195146" cy="584775"/>
          </a:xfrm>
          <a:prstGeom prst="rect">
            <a:avLst/>
          </a:prstGeom>
        </p:spPr>
        <p:txBody>
          <a:bodyPr wrap="square">
            <a:spAutoFit/>
          </a:bodyPr>
          <a:lstStyle/>
          <a:p>
            <a:pPr algn="ctr"/>
            <a:r>
              <a:rPr lang="zh-CN" altLang="en-US" sz="1600" dirty="0"/>
              <a:t>Lorem ipsum dolor sit amet, consectetuer adipiscing elit.Aenean commodo ligula eget dolor. Aenean massa. Cum sociis natoque penatibus et magnis diss,nascetur ridiculus mus. </a:t>
            </a:r>
            <a:endParaRPr lang="zh-CN" altLang="en-US" sz="1600" dirty="0"/>
          </a:p>
        </p:txBody>
      </p:sp>
      <p:sp>
        <p:nvSpPr>
          <p:cNvPr id="4" name="文本框 3"/>
          <p:cNvSpPr txBox="1"/>
          <p:nvPr/>
        </p:nvSpPr>
        <p:spPr>
          <a:xfrm>
            <a:off x="4248379" y="4198473"/>
            <a:ext cx="3079689" cy="387798"/>
          </a:xfrm>
          <a:prstGeom prst="rect">
            <a:avLst/>
          </a:prstGeom>
          <a:noFill/>
        </p:spPr>
        <p:txBody>
          <a:bodyPr wrap="none" rtlCol="0" anchor="ctr">
            <a:spAutoFit/>
          </a:bodyPr>
          <a:lstStyle/>
          <a:p>
            <a:pPr>
              <a:lnSpc>
                <a:spcPct val="120000"/>
              </a:lnSpc>
            </a:pPr>
            <a:r>
              <a:rPr lang="zh-CN" altLang="en-US" sz="1600" dirty="0">
                <a:latin typeface="方正正中黑简体" panose="02000000000000000000" pitchFamily="2" charset="-122"/>
                <a:ea typeface="方正正中黑简体" panose="02000000000000000000" pitchFamily="2" charset="-122"/>
              </a:rPr>
              <a:t>策划人：     日期</a:t>
            </a:r>
            <a:r>
              <a:rPr lang="en-US" altLang="zh-CN" sz="1600" dirty="0">
                <a:latin typeface="方正正中黑简体" panose="02000000000000000000" pitchFamily="2" charset="-122"/>
                <a:ea typeface="方正正中黑简体" panose="02000000000000000000" pitchFamily="2" charset="-122"/>
              </a:rPr>
              <a:t>: 2019/12/30</a:t>
            </a:r>
            <a:endParaRPr lang="zh-CN" altLang="en-US" sz="1600" dirty="0">
              <a:latin typeface="方正正中黑简体" panose="02000000000000000000" pitchFamily="2" charset="-122"/>
              <a:ea typeface="方正正中黑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5000">
        <p15:prstTrans prst="curtains"/>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p:cNvSpPr/>
          <p:nvPr/>
        </p:nvSpPr>
        <p:spPr>
          <a:xfrm>
            <a:off x="1007532" y="222604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19"/>
          <p:cNvSpPr/>
          <p:nvPr/>
        </p:nvSpPr>
        <p:spPr>
          <a:xfrm>
            <a:off x="4602932" y="222604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1"/>
          <p:cNvSpPr/>
          <p:nvPr/>
        </p:nvSpPr>
        <p:spPr>
          <a:xfrm>
            <a:off x="8198332" y="2226041"/>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23"/>
          <p:cNvSpPr/>
          <p:nvPr/>
        </p:nvSpPr>
        <p:spPr>
          <a:xfrm>
            <a:off x="1007532" y="455332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25"/>
          <p:cNvSpPr/>
          <p:nvPr/>
        </p:nvSpPr>
        <p:spPr>
          <a:xfrm>
            <a:off x="4602932" y="455332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27"/>
          <p:cNvSpPr/>
          <p:nvPr/>
        </p:nvSpPr>
        <p:spPr>
          <a:xfrm>
            <a:off x="8198332" y="4553329"/>
            <a:ext cx="2827867" cy="406400"/>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007532" y="2226041"/>
            <a:ext cx="2573868" cy="406400"/>
            <a:chOff x="1007532" y="2286001"/>
            <a:chExt cx="2573868" cy="406400"/>
          </a:xfrm>
        </p:grpSpPr>
        <p:sp>
          <p:nvSpPr>
            <p:cNvPr id="9" name="圆角矩形 18"/>
            <p:cNvSpPr/>
            <p:nvPr/>
          </p:nvSpPr>
          <p:spPr>
            <a:xfrm>
              <a:off x="1007532" y="2286001"/>
              <a:ext cx="2573868" cy="406400"/>
            </a:xfrm>
            <a:prstGeom prst="roundRect">
              <a:avLst>
                <a:gd name="adj" fmla="val 50000"/>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2950765" y="2309225"/>
              <a:ext cx="566181" cy="338554"/>
            </a:xfrm>
            <a:prstGeom prst="rect">
              <a:avLst/>
            </a:prstGeom>
            <a:noFill/>
          </p:spPr>
          <p:txBody>
            <a:bodyPr wrap="none" rtlCol="0">
              <a:spAutoFit/>
            </a:bodyPr>
            <a:lstStyle/>
            <a:p>
              <a:pPr algn="r"/>
              <a:r>
                <a:rPr lang="en-US" altLang="zh-CN" sz="1600" dirty="0">
                  <a:solidFill>
                    <a:schemeClr val="bg1"/>
                  </a:solidFill>
                </a:rPr>
                <a:t>96%</a:t>
              </a:r>
              <a:endParaRPr lang="zh-CN" altLang="en-US" sz="1600" dirty="0">
                <a:solidFill>
                  <a:schemeClr val="bg1"/>
                </a:solidFill>
              </a:endParaRPr>
            </a:p>
          </p:txBody>
        </p:sp>
      </p:grpSp>
      <p:grpSp>
        <p:nvGrpSpPr>
          <p:cNvPr id="11" name="组合 10"/>
          <p:cNvGrpSpPr/>
          <p:nvPr/>
        </p:nvGrpSpPr>
        <p:grpSpPr>
          <a:xfrm>
            <a:off x="4602932" y="2226041"/>
            <a:ext cx="2017324" cy="406400"/>
            <a:chOff x="4602932" y="2286001"/>
            <a:chExt cx="2017324" cy="406400"/>
          </a:xfrm>
        </p:grpSpPr>
        <p:sp>
          <p:nvSpPr>
            <p:cNvPr id="12" name="圆角矩形 20"/>
            <p:cNvSpPr/>
            <p:nvPr/>
          </p:nvSpPr>
          <p:spPr>
            <a:xfrm>
              <a:off x="4602932" y="2286001"/>
              <a:ext cx="2017324" cy="406400"/>
            </a:xfrm>
            <a:prstGeom prst="roundRect">
              <a:avLst>
                <a:gd name="adj" fmla="val 50000"/>
              </a:avLst>
            </a:prstGeom>
            <a:solidFill>
              <a:schemeClr val="accent2"/>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6016865" y="2309225"/>
              <a:ext cx="566181" cy="338554"/>
            </a:xfrm>
            <a:prstGeom prst="rect">
              <a:avLst/>
            </a:prstGeom>
            <a:noFill/>
          </p:spPr>
          <p:txBody>
            <a:bodyPr wrap="none" rtlCol="0">
              <a:spAutoFit/>
            </a:bodyPr>
            <a:lstStyle/>
            <a:p>
              <a:pPr algn="r"/>
              <a:r>
                <a:rPr lang="en-US" altLang="zh-CN" sz="1600" dirty="0">
                  <a:solidFill>
                    <a:schemeClr val="bg1"/>
                  </a:solidFill>
                </a:rPr>
                <a:t>76%</a:t>
              </a:r>
              <a:endParaRPr lang="zh-CN" altLang="en-US" sz="1600" dirty="0">
                <a:solidFill>
                  <a:schemeClr val="bg1"/>
                </a:solidFill>
              </a:endParaRPr>
            </a:p>
          </p:txBody>
        </p:sp>
      </p:grpSp>
      <p:grpSp>
        <p:nvGrpSpPr>
          <p:cNvPr id="14" name="组合 13"/>
          <p:cNvGrpSpPr/>
          <p:nvPr/>
        </p:nvGrpSpPr>
        <p:grpSpPr>
          <a:xfrm>
            <a:off x="8198332" y="2226041"/>
            <a:ext cx="1244251" cy="406400"/>
            <a:chOff x="8198332" y="2286001"/>
            <a:chExt cx="1244251" cy="406400"/>
          </a:xfrm>
        </p:grpSpPr>
        <p:sp>
          <p:nvSpPr>
            <p:cNvPr id="15" name="圆角矩形 22"/>
            <p:cNvSpPr/>
            <p:nvPr/>
          </p:nvSpPr>
          <p:spPr>
            <a:xfrm>
              <a:off x="8198332" y="2286001"/>
              <a:ext cx="1244251" cy="406400"/>
            </a:xfrm>
            <a:prstGeom prst="roundRect">
              <a:avLst>
                <a:gd name="adj" fmla="val 50000"/>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8844731" y="2309225"/>
              <a:ext cx="566182" cy="338554"/>
            </a:xfrm>
            <a:prstGeom prst="rect">
              <a:avLst/>
            </a:prstGeom>
            <a:noFill/>
          </p:spPr>
          <p:txBody>
            <a:bodyPr wrap="none" rtlCol="0">
              <a:spAutoFit/>
            </a:bodyPr>
            <a:lstStyle/>
            <a:p>
              <a:pPr algn="r"/>
              <a:r>
                <a:rPr lang="en-US" altLang="zh-CN" sz="1600" dirty="0">
                  <a:solidFill>
                    <a:schemeClr val="bg1"/>
                  </a:solidFill>
                </a:rPr>
                <a:t>48%</a:t>
              </a:r>
              <a:endParaRPr lang="zh-CN" altLang="en-US" sz="1600" dirty="0">
                <a:solidFill>
                  <a:schemeClr val="bg1"/>
                </a:solidFill>
              </a:endParaRPr>
            </a:p>
          </p:txBody>
        </p:sp>
      </p:grpSp>
      <p:grpSp>
        <p:nvGrpSpPr>
          <p:cNvPr id="17" name="组合 16"/>
          <p:cNvGrpSpPr/>
          <p:nvPr/>
        </p:nvGrpSpPr>
        <p:grpSpPr>
          <a:xfrm>
            <a:off x="1007532" y="4553329"/>
            <a:ext cx="1943233" cy="406400"/>
            <a:chOff x="1007532" y="4478379"/>
            <a:chExt cx="1943233" cy="406400"/>
          </a:xfrm>
        </p:grpSpPr>
        <p:sp>
          <p:nvSpPr>
            <p:cNvPr id="18" name="圆角矩形 24"/>
            <p:cNvSpPr/>
            <p:nvPr/>
          </p:nvSpPr>
          <p:spPr>
            <a:xfrm>
              <a:off x="1007532" y="4478379"/>
              <a:ext cx="1940494" cy="406400"/>
            </a:xfrm>
            <a:prstGeom prst="roundRect">
              <a:avLst>
                <a:gd name="adj" fmla="val 50000"/>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p:cNvSpPr txBox="1"/>
            <p:nvPr/>
          </p:nvSpPr>
          <p:spPr>
            <a:xfrm>
              <a:off x="2384583" y="4500203"/>
              <a:ext cx="566182" cy="338554"/>
            </a:xfrm>
            <a:prstGeom prst="rect">
              <a:avLst/>
            </a:prstGeom>
            <a:noFill/>
          </p:spPr>
          <p:txBody>
            <a:bodyPr wrap="none" rtlCol="0">
              <a:spAutoFit/>
            </a:bodyPr>
            <a:lstStyle/>
            <a:p>
              <a:pPr algn="r"/>
              <a:r>
                <a:rPr lang="en-US" altLang="zh-CN" sz="1600" dirty="0">
                  <a:solidFill>
                    <a:schemeClr val="bg1"/>
                  </a:solidFill>
                </a:rPr>
                <a:t>80%</a:t>
              </a:r>
              <a:endParaRPr lang="zh-CN" altLang="en-US" sz="1600" dirty="0">
                <a:solidFill>
                  <a:schemeClr val="bg1"/>
                </a:solidFill>
              </a:endParaRPr>
            </a:p>
          </p:txBody>
        </p:sp>
      </p:grpSp>
      <p:grpSp>
        <p:nvGrpSpPr>
          <p:cNvPr id="20" name="组合 19"/>
          <p:cNvGrpSpPr/>
          <p:nvPr/>
        </p:nvGrpSpPr>
        <p:grpSpPr>
          <a:xfrm>
            <a:off x="4602932" y="4553329"/>
            <a:ext cx="1493068" cy="406400"/>
            <a:chOff x="4602932" y="4478379"/>
            <a:chExt cx="1493068" cy="406400"/>
          </a:xfrm>
        </p:grpSpPr>
        <p:sp>
          <p:nvSpPr>
            <p:cNvPr id="21" name="圆角矩形 26"/>
            <p:cNvSpPr/>
            <p:nvPr/>
          </p:nvSpPr>
          <p:spPr>
            <a:xfrm>
              <a:off x="4602932" y="4478379"/>
              <a:ext cx="1493068" cy="406400"/>
            </a:xfrm>
            <a:prstGeom prst="roundRect">
              <a:avLst>
                <a:gd name="adj" fmla="val 50000"/>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5450684" y="4500203"/>
              <a:ext cx="566181" cy="338554"/>
            </a:xfrm>
            <a:prstGeom prst="rect">
              <a:avLst/>
            </a:prstGeom>
            <a:noFill/>
          </p:spPr>
          <p:txBody>
            <a:bodyPr wrap="none" rtlCol="0">
              <a:spAutoFit/>
            </a:bodyPr>
            <a:lstStyle/>
            <a:p>
              <a:pPr algn="r"/>
              <a:r>
                <a:rPr lang="en-US" altLang="zh-CN" sz="1600" dirty="0">
                  <a:solidFill>
                    <a:schemeClr val="bg1"/>
                  </a:solidFill>
                </a:rPr>
                <a:t>56%</a:t>
              </a:r>
              <a:endParaRPr lang="zh-CN" altLang="en-US" sz="1600" dirty="0">
                <a:solidFill>
                  <a:schemeClr val="bg1"/>
                </a:solidFill>
              </a:endParaRPr>
            </a:p>
          </p:txBody>
        </p:sp>
      </p:grpSp>
      <p:grpSp>
        <p:nvGrpSpPr>
          <p:cNvPr id="23" name="组合 22"/>
          <p:cNvGrpSpPr/>
          <p:nvPr/>
        </p:nvGrpSpPr>
        <p:grpSpPr>
          <a:xfrm>
            <a:off x="8198332" y="4553329"/>
            <a:ext cx="1977111" cy="406400"/>
            <a:chOff x="8198332" y="4478379"/>
            <a:chExt cx="1977111" cy="406400"/>
          </a:xfrm>
        </p:grpSpPr>
        <p:sp>
          <p:nvSpPr>
            <p:cNvPr id="24" name="圆角矩形 28"/>
            <p:cNvSpPr/>
            <p:nvPr/>
          </p:nvSpPr>
          <p:spPr>
            <a:xfrm>
              <a:off x="8198332" y="4478379"/>
              <a:ext cx="1977111" cy="406400"/>
            </a:xfrm>
            <a:prstGeom prst="roundRect">
              <a:avLst>
                <a:gd name="adj" fmla="val 50000"/>
              </a:avLst>
            </a:prstGeom>
            <a:solidFill>
              <a:schemeClr val="accent6"/>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p:cNvSpPr txBox="1"/>
            <p:nvPr/>
          </p:nvSpPr>
          <p:spPr>
            <a:xfrm>
              <a:off x="9609262" y="4500203"/>
              <a:ext cx="566181" cy="338554"/>
            </a:xfrm>
            <a:prstGeom prst="rect">
              <a:avLst/>
            </a:prstGeom>
            <a:noFill/>
          </p:spPr>
          <p:txBody>
            <a:bodyPr wrap="none" rtlCol="0">
              <a:spAutoFit/>
            </a:bodyPr>
            <a:lstStyle/>
            <a:p>
              <a:pPr algn="r"/>
              <a:r>
                <a:rPr lang="en-US" altLang="zh-CN" sz="1600" dirty="0">
                  <a:solidFill>
                    <a:schemeClr val="bg1"/>
                  </a:solidFill>
                </a:rPr>
                <a:t>86%</a:t>
              </a:r>
              <a:endParaRPr lang="zh-CN" altLang="en-US" sz="1600" dirty="0">
                <a:solidFill>
                  <a:schemeClr val="bg1"/>
                </a:solidFill>
              </a:endParaRPr>
            </a:p>
          </p:txBody>
        </p:sp>
      </p:grpSp>
      <p:sp>
        <p:nvSpPr>
          <p:cNvPr id="26" name="文本框 25"/>
          <p:cNvSpPr txBox="1"/>
          <p:nvPr/>
        </p:nvSpPr>
        <p:spPr>
          <a:xfrm>
            <a:off x="641312" y="28077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1684866" y="1762600"/>
            <a:ext cx="1219200" cy="400110"/>
          </a:xfrm>
          <a:prstGeom prst="rect">
            <a:avLst/>
          </a:prstGeom>
          <a:noFill/>
        </p:spPr>
        <p:txBody>
          <a:bodyPr wrap="square" rtlCol="0">
            <a:spAutoFit/>
          </a:body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添加标题</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428332" y="28077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5471886" y="1762600"/>
            <a:ext cx="1219200" cy="400110"/>
          </a:xfrm>
          <a:prstGeom prst="rect">
            <a:avLst/>
          </a:prstGeom>
          <a:noFill/>
        </p:spPr>
        <p:txBody>
          <a:bodyPr wrap="square" rtlCol="0">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添加标题</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061477" y="28077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9105031" y="1762600"/>
            <a:ext cx="1219200" cy="400110"/>
          </a:xfrm>
          <a:prstGeom prst="rect">
            <a:avLst/>
          </a:prstGeom>
          <a:noFill/>
        </p:spPr>
        <p:txBody>
          <a:bodyPr wrap="square" rtlCol="0">
            <a:spAutoFit/>
          </a:bodyPr>
          <a:lstStyle/>
          <a:p>
            <a:pPr algn="ctr"/>
            <a:r>
              <a:rPr lang="zh-CN" altLang="en-US" sz="2000" dirty="0">
                <a:solidFill>
                  <a:schemeClr val="accent3"/>
                </a:solidFill>
                <a:latin typeface="微软雅黑" panose="020B0503020204020204" pitchFamily="34" charset="-122"/>
                <a:ea typeface="微软雅黑" panose="020B0503020204020204" pitchFamily="34" charset="-122"/>
              </a:rPr>
              <a:t>添加标题</a:t>
            </a:r>
            <a:endParaRPr lang="zh-CN" altLang="en-US" sz="2000" dirty="0">
              <a:solidFill>
                <a:schemeClr val="accent3"/>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41312" y="51363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1684866" y="4091200"/>
            <a:ext cx="1219200" cy="400110"/>
          </a:xfrm>
          <a:prstGeom prst="rect">
            <a:avLst/>
          </a:prstGeom>
          <a:noFill/>
        </p:spPr>
        <p:txBody>
          <a:bodyPr wrap="square" rtlCol="0">
            <a:spAutoFit/>
          </a:bodyPr>
          <a:lstStyle/>
          <a:p>
            <a:pPr algn="ctr"/>
            <a:r>
              <a:rPr lang="zh-CN" altLang="en-US" sz="2000" dirty="0">
                <a:solidFill>
                  <a:schemeClr val="accent4"/>
                </a:solidFill>
                <a:latin typeface="微软雅黑" panose="020B0503020204020204" pitchFamily="34" charset="-122"/>
                <a:ea typeface="微软雅黑" panose="020B0503020204020204" pitchFamily="34" charset="-122"/>
              </a:rPr>
              <a:t>添加标题</a:t>
            </a:r>
            <a:endParaRPr lang="zh-CN" altLang="en-US" sz="2000" dirty="0">
              <a:solidFill>
                <a:schemeClr val="accent4"/>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428332" y="51363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5471886" y="4091200"/>
            <a:ext cx="1219200" cy="400110"/>
          </a:xfrm>
          <a:prstGeom prst="rect">
            <a:avLst/>
          </a:prstGeom>
          <a:noFill/>
        </p:spPr>
        <p:txBody>
          <a:bodyPr wrap="square" rtlCol="0">
            <a:spAutoFit/>
          </a:bodyPr>
          <a:lstStyle/>
          <a:p>
            <a:pPr algn="ctr"/>
            <a:r>
              <a:rPr lang="zh-CN" altLang="en-US" sz="2000" dirty="0">
                <a:solidFill>
                  <a:schemeClr val="accent5"/>
                </a:solidFill>
                <a:latin typeface="微软雅黑" panose="020B0503020204020204" pitchFamily="34" charset="-122"/>
                <a:ea typeface="微软雅黑" panose="020B0503020204020204" pitchFamily="34" charset="-122"/>
              </a:rPr>
              <a:t>添加标题</a:t>
            </a:r>
            <a:endParaRPr lang="zh-CN" altLang="en-US" sz="2000" dirty="0">
              <a:solidFill>
                <a:schemeClr val="accent5"/>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061477" y="5136361"/>
            <a:ext cx="3306308" cy="1052596"/>
          </a:xfrm>
          <a:prstGeom prst="rect">
            <a:avLst/>
          </a:prstGeom>
          <a:noFill/>
        </p:spPr>
        <p:txBody>
          <a:bodyPr wrap="square" rtlCol="0">
            <a:spAutoFit/>
          </a:bodyPr>
          <a:lstStyle/>
          <a:p>
            <a:pPr algn="ct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9105031" y="4091200"/>
            <a:ext cx="1219200" cy="400110"/>
          </a:xfrm>
          <a:prstGeom prst="rect">
            <a:avLst/>
          </a:prstGeom>
          <a:noFill/>
        </p:spPr>
        <p:txBody>
          <a:bodyPr wrap="square" rtlCol="0">
            <a:spAutoFit/>
          </a:bodyPr>
          <a:lstStyle/>
          <a:p>
            <a:pPr algn="ctr"/>
            <a:r>
              <a:rPr lang="zh-CN" altLang="en-US" sz="2000" dirty="0">
                <a:solidFill>
                  <a:schemeClr val="accent6"/>
                </a:solidFill>
                <a:latin typeface="微软雅黑" panose="020B0503020204020204" pitchFamily="34" charset="-122"/>
                <a:ea typeface="微软雅黑" panose="020B0503020204020204" pitchFamily="34" charset="-122"/>
              </a:rPr>
              <a:t>添加标题</a:t>
            </a:r>
            <a:endParaRPr lang="zh-CN" altLang="en-US" sz="2000"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5000">
        <p14:switch dir="r"/>
      </p:transition>
    </mc:Choice>
    <mc:Fallback>
      <p:transition spd="slow" advClick="0"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0000">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40000">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50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0000">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14:bounceEnd="40000">
                                          <p:cBhvr additive="base">
                                            <p:cTn id="19"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40000">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14:bounceEnd="40000">
                                          <p:cBhvr additive="base">
                                            <p:cTn id="23" dur="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40000">
                                      <p:stCondLst>
                                        <p:cond delay="1250"/>
                                      </p:stCondLst>
                                      <p:childTnLst>
                                        <p:set>
                                          <p:cBhvr>
                                            <p:cTn id="26" dur="1" fill="hold">
                                              <p:stCondLst>
                                                <p:cond delay="0"/>
                                              </p:stCondLst>
                                            </p:cTn>
                                            <p:tgtEl>
                                              <p:spTgt spid="7"/>
                                            </p:tgtEl>
                                            <p:attrNameLst>
                                              <p:attrName>style.visibility</p:attrName>
                                            </p:attrNameLst>
                                          </p:cBhvr>
                                          <p:to>
                                            <p:strVal val="visible"/>
                                          </p:to>
                                        </p:set>
                                        <p:anim calcmode="lin" valueType="num" p14:bounceEnd="40000">
                                          <p:cBhvr additive="base">
                                            <p:cTn id="27"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75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22" presetClass="entr" presetSubtype="8" fill="hold" nodeType="withEffect">
                                      <p:stCondLst>
                                        <p:cond delay="100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nodeType="withEffect">
                                      <p:stCondLst>
                                        <p:cond delay="125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1000"/>
                                </p:stCondLst>
                                <p:childTnLst>
                                  <p:par>
                                    <p:cTn id="49" presetID="53" presetClass="entr" presetSubtype="16" fill="hold" grpId="0" nodeType="afterEffect">
                                      <p:stCondLst>
                                        <p:cond delay="0"/>
                                      </p:stCondLst>
                                      <p:iterate type="lt">
                                        <p:tmPct val="9000"/>
                                      </p:iterate>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childTnLst>
                              </p:cTn>
                            </p:par>
                            <p:par>
                              <p:cTn id="57" fill="hold">
                                <p:stCondLst>
                                  <p:cond delay="4135"/>
                                </p:stCondLst>
                                <p:childTnLst>
                                  <p:par>
                                    <p:cTn id="58" presetID="53" presetClass="entr" presetSubtype="16" fill="hold" grpId="0" nodeType="afterEffect">
                                      <p:stCondLst>
                                        <p:cond delay="0"/>
                                      </p:stCondLst>
                                      <p:iterate type="lt">
                                        <p:tmPct val="9000"/>
                                      </p:iterate>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4769"/>
                                </p:stCondLst>
                                <p:childTnLst>
                                  <p:par>
                                    <p:cTn id="67" presetID="53" presetClass="entr" presetSubtype="16" fill="hold" grpId="0" nodeType="afterEffect">
                                      <p:stCondLst>
                                        <p:cond delay="0"/>
                                      </p:stCondLst>
                                      <p:iterate type="lt">
                                        <p:tmPct val="9000"/>
                                      </p:iterate>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childTnLst>
                              </p:cTn>
                            </p:par>
                            <p:par>
                              <p:cTn id="75" fill="hold">
                                <p:stCondLst>
                                  <p:cond delay="5404"/>
                                </p:stCondLst>
                                <p:childTnLst>
                                  <p:par>
                                    <p:cTn id="76" presetID="53" presetClass="entr" presetSubtype="16" fill="hold" grpId="0" nodeType="afterEffect">
                                      <p:stCondLst>
                                        <p:cond delay="0"/>
                                      </p:stCondLst>
                                      <p:iterate type="lt">
                                        <p:tmPct val="9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par>
                              <p:cTn id="84" fill="hold">
                                <p:stCondLst>
                                  <p:cond delay="6039"/>
                                </p:stCondLst>
                                <p:childTnLst>
                                  <p:par>
                                    <p:cTn id="85" presetID="53" presetClass="entr" presetSubtype="16" fill="hold" grpId="0" nodeType="afterEffect">
                                      <p:stCondLst>
                                        <p:cond delay="0"/>
                                      </p:stCondLst>
                                      <p:iterate type="lt">
                                        <p:tmPct val="9000"/>
                                      </p:iterate>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up)">
                                          <p:cBhvr>
                                            <p:cTn id="92" dur="500"/>
                                            <p:tgtEl>
                                              <p:spTgt spid="34"/>
                                            </p:tgtEl>
                                          </p:cBhvr>
                                        </p:animEffect>
                                      </p:childTnLst>
                                    </p:cTn>
                                  </p:par>
                                </p:childTnLst>
                              </p:cTn>
                            </p:par>
                            <p:par>
                              <p:cTn id="93" fill="hold">
                                <p:stCondLst>
                                  <p:cond delay="6675"/>
                                </p:stCondLst>
                                <p:childTnLst>
                                  <p:par>
                                    <p:cTn id="94" presetID="53" presetClass="entr" presetSubtype="16" fill="hold" grpId="0" nodeType="afterEffect">
                                      <p:stCondLst>
                                        <p:cond delay="0"/>
                                      </p:stCondLst>
                                      <p:iterate type="lt">
                                        <p:tmPct val="9000"/>
                                      </p:iterate>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ppt_w</p:attrName>
                                            </p:attrNameLst>
                                          </p:cBhvr>
                                          <p:tavLst>
                                            <p:tav tm="0">
                                              <p:val>
                                                <p:fltVal val="0"/>
                                              </p:val>
                                            </p:tav>
                                            <p:tav tm="100000">
                                              <p:val>
                                                <p:strVal val="#ppt_w"/>
                                              </p:val>
                                            </p:tav>
                                          </p:tavLst>
                                        </p:anim>
                                        <p:anim calcmode="lin" valueType="num">
                                          <p:cBhvr>
                                            <p:cTn id="97" dur="500" fill="hold"/>
                                            <p:tgtEl>
                                              <p:spTgt spid="37"/>
                                            </p:tgtEl>
                                            <p:attrNameLst>
                                              <p:attrName>ppt_h</p:attrName>
                                            </p:attrNameLst>
                                          </p:cBhvr>
                                          <p:tavLst>
                                            <p:tav tm="0">
                                              <p:val>
                                                <p:fltVal val="0"/>
                                              </p:val>
                                            </p:tav>
                                            <p:tav tm="100000">
                                              <p:val>
                                                <p:strVal val="#ppt_h"/>
                                              </p:val>
                                            </p:tav>
                                          </p:tavLst>
                                        </p:anim>
                                        <p:animEffect transition="in" filter="fade">
                                          <p:cBhvr>
                                            <p:cTn id="98" dur="500"/>
                                            <p:tgtEl>
                                              <p:spTgt spid="37"/>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up)">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26" grpId="0"/>
          <p:bldP spid="27" grpId="0"/>
          <p:bldP spid="28" grpId="0"/>
          <p:bldP spid="29" grpId="0"/>
          <p:bldP spid="30" grpId="0"/>
          <p:bldP spid="31" grpId="0"/>
          <p:bldP spid="32" grpId="0"/>
          <p:bldP spid="33" grpId="0"/>
          <p:bldP spid="34" grpId="0"/>
          <p:bldP spid="35" grpId="0"/>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75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22" presetClass="entr" presetSubtype="8" fill="hold" nodeType="withEffect">
                                      <p:stCondLst>
                                        <p:cond delay="100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nodeType="withEffect">
                                      <p:stCondLst>
                                        <p:cond delay="125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1000"/>
                                </p:stCondLst>
                                <p:childTnLst>
                                  <p:par>
                                    <p:cTn id="49" presetID="53" presetClass="entr" presetSubtype="16" fill="hold" grpId="0" nodeType="afterEffect">
                                      <p:stCondLst>
                                        <p:cond delay="0"/>
                                      </p:stCondLst>
                                      <p:iterate type="lt">
                                        <p:tmPct val="9000"/>
                                      </p:iterate>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childTnLst>
                              </p:cTn>
                            </p:par>
                            <p:par>
                              <p:cTn id="57" fill="hold">
                                <p:stCondLst>
                                  <p:cond delay="4135"/>
                                </p:stCondLst>
                                <p:childTnLst>
                                  <p:par>
                                    <p:cTn id="58" presetID="53" presetClass="entr" presetSubtype="16" fill="hold" grpId="0" nodeType="afterEffect">
                                      <p:stCondLst>
                                        <p:cond delay="0"/>
                                      </p:stCondLst>
                                      <p:iterate type="lt">
                                        <p:tmPct val="9000"/>
                                      </p:iterate>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4769"/>
                                </p:stCondLst>
                                <p:childTnLst>
                                  <p:par>
                                    <p:cTn id="67" presetID="53" presetClass="entr" presetSubtype="16" fill="hold" grpId="0" nodeType="afterEffect">
                                      <p:stCondLst>
                                        <p:cond delay="0"/>
                                      </p:stCondLst>
                                      <p:iterate type="lt">
                                        <p:tmPct val="9000"/>
                                      </p:iterate>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childTnLst>
                              </p:cTn>
                            </p:par>
                            <p:par>
                              <p:cTn id="75" fill="hold">
                                <p:stCondLst>
                                  <p:cond delay="5404"/>
                                </p:stCondLst>
                                <p:childTnLst>
                                  <p:par>
                                    <p:cTn id="76" presetID="53" presetClass="entr" presetSubtype="16" fill="hold" grpId="0" nodeType="afterEffect">
                                      <p:stCondLst>
                                        <p:cond delay="0"/>
                                      </p:stCondLst>
                                      <p:iterate type="lt">
                                        <p:tmPct val="9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par>
                              <p:cTn id="84" fill="hold">
                                <p:stCondLst>
                                  <p:cond delay="6039"/>
                                </p:stCondLst>
                                <p:childTnLst>
                                  <p:par>
                                    <p:cTn id="85" presetID="53" presetClass="entr" presetSubtype="16" fill="hold" grpId="0" nodeType="afterEffect">
                                      <p:stCondLst>
                                        <p:cond delay="0"/>
                                      </p:stCondLst>
                                      <p:iterate type="lt">
                                        <p:tmPct val="9000"/>
                                      </p:iterate>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up)">
                                          <p:cBhvr>
                                            <p:cTn id="92" dur="500"/>
                                            <p:tgtEl>
                                              <p:spTgt spid="34"/>
                                            </p:tgtEl>
                                          </p:cBhvr>
                                        </p:animEffect>
                                      </p:childTnLst>
                                    </p:cTn>
                                  </p:par>
                                </p:childTnLst>
                              </p:cTn>
                            </p:par>
                            <p:par>
                              <p:cTn id="93" fill="hold">
                                <p:stCondLst>
                                  <p:cond delay="6675"/>
                                </p:stCondLst>
                                <p:childTnLst>
                                  <p:par>
                                    <p:cTn id="94" presetID="53" presetClass="entr" presetSubtype="16" fill="hold" grpId="0" nodeType="afterEffect">
                                      <p:stCondLst>
                                        <p:cond delay="0"/>
                                      </p:stCondLst>
                                      <p:iterate type="lt">
                                        <p:tmPct val="9000"/>
                                      </p:iterate>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ppt_w</p:attrName>
                                            </p:attrNameLst>
                                          </p:cBhvr>
                                          <p:tavLst>
                                            <p:tav tm="0">
                                              <p:val>
                                                <p:fltVal val="0"/>
                                              </p:val>
                                            </p:tav>
                                            <p:tav tm="100000">
                                              <p:val>
                                                <p:strVal val="#ppt_w"/>
                                              </p:val>
                                            </p:tav>
                                          </p:tavLst>
                                        </p:anim>
                                        <p:anim calcmode="lin" valueType="num">
                                          <p:cBhvr>
                                            <p:cTn id="97" dur="500" fill="hold"/>
                                            <p:tgtEl>
                                              <p:spTgt spid="37"/>
                                            </p:tgtEl>
                                            <p:attrNameLst>
                                              <p:attrName>ppt_h</p:attrName>
                                            </p:attrNameLst>
                                          </p:cBhvr>
                                          <p:tavLst>
                                            <p:tav tm="0">
                                              <p:val>
                                                <p:fltVal val="0"/>
                                              </p:val>
                                            </p:tav>
                                            <p:tav tm="100000">
                                              <p:val>
                                                <p:strVal val="#ppt_h"/>
                                              </p:val>
                                            </p:tav>
                                          </p:tavLst>
                                        </p:anim>
                                        <p:animEffect transition="in" filter="fade">
                                          <p:cBhvr>
                                            <p:cTn id="98" dur="500"/>
                                            <p:tgtEl>
                                              <p:spTgt spid="37"/>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up)">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26" grpId="0"/>
          <p:bldP spid="27" grpId="0"/>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818" y="1772710"/>
            <a:ext cx="4878915" cy="4815416"/>
            <a:chOff x="3570818" y="1772710"/>
            <a:chExt cx="4878915" cy="4815416"/>
          </a:xfrm>
        </p:grpSpPr>
        <p:sp>
          <p:nvSpPr>
            <p:cNvPr id="3" name="Line 42"/>
            <p:cNvSpPr>
              <a:spLocks noChangeShapeType="1"/>
            </p:cNvSpPr>
            <p:nvPr/>
          </p:nvSpPr>
          <p:spPr bwMode="auto">
            <a:xfrm>
              <a:off x="4980518" y="2217210"/>
              <a:ext cx="880533" cy="9948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4" name="Line 43"/>
            <p:cNvSpPr>
              <a:spLocks noChangeShapeType="1"/>
            </p:cNvSpPr>
            <p:nvPr/>
          </p:nvSpPr>
          <p:spPr bwMode="auto">
            <a:xfrm flipH="1">
              <a:off x="5861052" y="2276477"/>
              <a:ext cx="1263649" cy="935567"/>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5" name="Line 44"/>
            <p:cNvSpPr>
              <a:spLocks noChangeShapeType="1"/>
            </p:cNvSpPr>
            <p:nvPr/>
          </p:nvSpPr>
          <p:spPr bwMode="auto">
            <a:xfrm flipH="1" flipV="1">
              <a:off x="5861051" y="3212043"/>
              <a:ext cx="1208616" cy="230716"/>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6" name="Line 45"/>
            <p:cNvSpPr>
              <a:spLocks noChangeShapeType="1"/>
            </p:cNvSpPr>
            <p:nvPr/>
          </p:nvSpPr>
          <p:spPr bwMode="auto">
            <a:xfrm flipV="1">
              <a:off x="4205818" y="3212044"/>
              <a:ext cx="1655233" cy="804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7" name="Line 46"/>
            <p:cNvSpPr>
              <a:spLocks noChangeShapeType="1"/>
            </p:cNvSpPr>
            <p:nvPr/>
          </p:nvSpPr>
          <p:spPr bwMode="auto">
            <a:xfrm flipH="1" flipV="1">
              <a:off x="4019551" y="4147609"/>
              <a:ext cx="776816" cy="279400"/>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8" name="Line 47"/>
            <p:cNvSpPr>
              <a:spLocks noChangeShapeType="1"/>
            </p:cNvSpPr>
            <p:nvPr/>
          </p:nvSpPr>
          <p:spPr bwMode="auto">
            <a:xfrm flipH="1">
              <a:off x="3856567" y="4427010"/>
              <a:ext cx="939800" cy="62018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9" name="Line 48"/>
            <p:cNvSpPr>
              <a:spLocks noChangeShapeType="1"/>
            </p:cNvSpPr>
            <p:nvPr/>
          </p:nvSpPr>
          <p:spPr bwMode="auto">
            <a:xfrm>
              <a:off x="4796367" y="4427010"/>
              <a:ext cx="0" cy="986367"/>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0" name="Line 49"/>
            <p:cNvSpPr>
              <a:spLocks noChangeShapeType="1"/>
            </p:cNvSpPr>
            <p:nvPr/>
          </p:nvSpPr>
          <p:spPr bwMode="auto">
            <a:xfrm flipH="1">
              <a:off x="6614584" y="4877859"/>
              <a:ext cx="406400" cy="819151"/>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1" name="Line 50"/>
            <p:cNvSpPr>
              <a:spLocks noChangeShapeType="1"/>
            </p:cNvSpPr>
            <p:nvPr/>
          </p:nvSpPr>
          <p:spPr bwMode="auto">
            <a:xfrm>
              <a:off x="7020984" y="4877859"/>
              <a:ext cx="1024467" cy="4995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2" name="Line 51"/>
            <p:cNvSpPr>
              <a:spLocks noChangeShapeType="1"/>
            </p:cNvSpPr>
            <p:nvPr/>
          </p:nvSpPr>
          <p:spPr bwMode="auto">
            <a:xfrm flipV="1">
              <a:off x="7020985" y="4147610"/>
              <a:ext cx="613833" cy="730249"/>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3" name="Rectangle 52"/>
            <p:cNvSpPr>
              <a:spLocks noChangeArrowheads="1"/>
            </p:cNvSpPr>
            <p:nvPr/>
          </p:nvSpPr>
          <p:spPr bwMode="auto">
            <a:xfrm>
              <a:off x="5721351" y="3923243"/>
              <a:ext cx="279400" cy="2093383"/>
            </a:xfrm>
            <a:prstGeom prst="rect">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4" name="Freeform 53"/>
            <p:cNvSpPr/>
            <p:nvPr/>
          </p:nvSpPr>
          <p:spPr bwMode="auto">
            <a:xfrm>
              <a:off x="5564718" y="6016626"/>
              <a:ext cx="590549" cy="571500"/>
            </a:xfrm>
            <a:custGeom>
              <a:avLst/>
              <a:gdLst>
                <a:gd name="T0" fmla="*/ 140 w 279"/>
                <a:gd name="T1" fmla="*/ 270 h 270"/>
                <a:gd name="T2" fmla="*/ 0 w 279"/>
                <a:gd name="T3" fmla="*/ 0 h 270"/>
                <a:gd name="T4" fmla="*/ 279 w 279"/>
                <a:gd name="T5" fmla="*/ 0 h 270"/>
                <a:gd name="T6" fmla="*/ 140 w 279"/>
                <a:gd name="T7" fmla="*/ 270 h 270"/>
              </a:gdLst>
              <a:ahLst/>
              <a:cxnLst>
                <a:cxn ang="0">
                  <a:pos x="T0" y="T1"/>
                </a:cxn>
                <a:cxn ang="0">
                  <a:pos x="T2" y="T3"/>
                </a:cxn>
                <a:cxn ang="0">
                  <a:pos x="T4" y="T5"/>
                </a:cxn>
                <a:cxn ang="0">
                  <a:pos x="T6" y="T7"/>
                </a:cxn>
              </a:cxnLst>
              <a:rect l="0" t="0" r="r" b="b"/>
              <a:pathLst>
                <a:path w="279" h="270">
                  <a:moveTo>
                    <a:pt x="140" y="270"/>
                  </a:moveTo>
                  <a:lnTo>
                    <a:pt x="0" y="0"/>
                  </a:lnTo>
                  <a:lnTo>
                    <a:pt x="279" y="0"/>
                  </a:lnTo>
                  <a:lnTo>
                    <a:pt x="140" y="270"/>
                  </a:lnTo>
                  <a:close/>
                </a:path>
              </a:pathLst>
            </a:cu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5" name="Freeform 54"/>
            <p:cNvSpPr/>
            <p:nvPr/>
          </p:nvSpPr>
          <p:spPr bwMode="auto">
            <a:xfrm>
              <a:off x="5799667" y="6467477"/>
              <a:ext cx="120651" cy="120649"/>
            </a:xfrm>
            <a:custGeom>
              <a:avLst/>
              <a:gdLst>
                <a:gd name="T0" fmla="*/ 29 w 57"/>
                <a:gd name="T1" fmla="*/ 57 h 57"/>
                <a:gd name="T2" fmla="*/ 0 w 57"/>
                <a:gd name="T3" fmla="*/ 0 h 57"/>
                <a:gd name="T4" fmla="*/ 57 w 57"/>
                <a:gd name="T5" fmla="*/ 0 h 57"/>
                <a:gd name="T6" fmla="*/ 29 w 57"/>
                <a:gd name="T7" fmla="*/ 57 h 57"/>
              </a:gdLst>
              <a:ahLst/>
              <a:cxnLst>
                <a:cxn ang="0">
                  <a:pos x="T0" y="T1"/>
                </a:cxn>
                <a:cxn ang="0">
                  <a:pos x="T2" y="T3"/>
                </a:cxn>
                <a:cxn ang="0">
                  <a:pos x="T4" y="T5"/>
                </a:cxn>
                <a:cxn ang="0">
                  <a:pos x="T6" y="T7"/>
                </a:cxn>
              </a:cxnLst>
              <a:rect l="0" t="0" r="r" b="b"/>
              <a:pathLst>
                <a:path w="57" h="57">
                  <a:moveTo>
                    <a:pt x="29" y="57"/>
                  </a:moveTo>
                  <a:lnTo>
                    <a:pt x="0" y="0"/>
                  </a:lnTo>
                  <a:lnTo>
                    <a:pt x="57" y="0"/>
                  </a:lnTo>
                  <a:lnTo>
                    <a:pt x="29" y="5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6" name="Freeform 55"/>
            <p:cNvSpPr/>
            <p:nvPr/>
          </p:nvSpPr>
          <p:spPr bwMode="auto">
            <a:xfrm>
              <a:off x="5035551" y="4352926"/>
              <a:ext cx="685800" cy="1663700"/>
            </a:xfrm>
            <a:custGeom>
              <a:avLst/>
              <a:gdLst>
                <a:gd name="T0" fmla="*/ 324 w 324"/>
                <a:gd name="T1" fmla="*/ 0 h 786"/>
                <a:gd name="T2" fmla="*/ 324 w 324"/>
                <a:gd name="T3" fmla="*/ 0 h 786"/>
                <a:gd name="T4" fmla="*/ 324 w 324"/>
                <a:gd name="T5" fmla="*/ 0 h 786"/>
                <a:gd name="T6" fmla="*/ 250 w 324"/>
                <a:gd name="T7" fmla="*/ 0 h 786"/>
                <a:gd name="T8" fmla="*/ 250 w 324"/>
                <a:gd name="T9" fmla="*/ 0 h 786"/>
                <a:gd name="T10" fmla="*/ 0 w 324"/>
                <a:gd name="T11" fmla="*/ 0 h 786"/>
                <a:gd name="T12" fmla="*/ 0 w 324"/>
                <a:gd name="T13" fmla="*/ 73 h 786"/>
                <a:gd name="T14" fmla="*/ 250 w 324"/>
                <a:gd name="T15" fmla="*/ 73 h 786"/>
                <a:gd name="T16" fmla="*/ 250 w 324"/>
                <a:gd name="T17" fmla="*/ 786 h 786"/>
                <a:gd name="T18" fmla="*/ 324 w 324"/>
                <a:gd name="T19" fmla="*/ 786 h 786"/>
                <a:gd name="T20" fmla="*/ 324 w 324"/>
                <a:gd name="T21" fmla="*/ 73 h 786"/>
                <a:gd name="T22" fmla="*/ 324 w 324"/>
                <a:gd name="T23" fmla="*/ 73 h 786"/>
                <a:gd name="T24" fmla="*/ 324 w 324"/>
                <a:gd name="T25"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4" h="786">
                  <a:moveTo>
                    <a:pt x="324" y="0"/>
                  </a:moveTo>
                  <a:lnTo>
                    <a:pt x="324" y="0"/>
                  </a:lnTo>
                  <a:lnTo>
                    <a:pt x="324" y="0"/>
                  </a:lnTo>
                  <a:lnTo>
                    <a:pt x="250" y="0"/>
                  </a:lnTo>
                  <a:lnTo>
                    <a:pt x="250" y="0"/>
                  </a:lnTo>
                  <a:lnTo>
                    <a:pt x="0" y="0"/>
                  </a:lnTo>
                  <a:lnTo>
                    <a:pt x="0" y="73"/>
                  </a:lnTo>
                  <a:lnTo>
                    <a:pt x="250" y="73"/>
                  </a:lnTo>
                  <a:lnTo>
                    <a:pt x="250" y="786"/>
                  </a:lnTo>
                  <a:lnTo>
                    <a:pt x="324" y="786"/>
                  </a:lnTo>
                  <a:lnTo>
                    <a:pt x="324" y="73"/>
                  </a:lnTo>
                  <a:lnTo>
                    <a:pt x="324" y="73"/>
                  </a:lnTo>
                  <a:lnTo>
                    <a:pt x="324" y="0"/>
                  </a:lnTo>
                  <a:close/>
                </a:path>
              </a:pathLst>
            </a:cu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7" name="Freeform 56"/>
            <p:cNvSpPr/>
            <p:nvPr/>
          </p:nvSpPr>
          <p:spPr bwMode="auto">
            <a:xfrm>
              <a:off x="6000752" y="4801659"/>
              <a:ext cx="613833" cy="1214967"/>
            </a:xfrm>
            <a:custGeom>
              <a:avLst/>
              <a:gdLst>
                <a:gd name="T0" fmla="*/ 290 w 290"/>
                <a:gd name="T1" fmla="*/ 0 h 574"/>
                <a:gd name="T2" fmla="*/ 73 w 290"/>
                <a:gd name="T3" fmla="*/ 0 h 574"/>
                <a:gd name="T4" fmla="*/ 0 w 290"/>
                <a:gd name="T5" fmla="*/ 0 h 574"/>
                <a:gd name="T6" fmla="*/ 0 w 290"/>
                <a:gd name="T7" fmla="*/ 74 h 574"/>
                <a:gd name="T8" fmla="*/ 0 w 290"/>
                <a:gd name="T9" fmla="*/ 574 h 574"/>
                <a:gd name="T10" fmla="*/ 73 w 290"/>
                <a:gd name="T11" fmla="*/ 574 h 574"/>
                <a:gd name="T12" fmla="*/ 73 w 290"/>
                <a:gd name="T13" fmla="*/ 74 h 574"/>
                <a:gd name="T14" fmla="*/ 290 w 290"/>
                <a:gd name="T15" fmla="*/ 74 h 574"/>
                <a:gd name="T16" fmla="*/ 290 w 290"/>
                <a:gd name="T17"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574">
                  <a:moveTo>
                    <a:pt x="290" y="0"/>
                  </a:moveTo>
                  <a:lnTo>
                    <a:pt x="73" y="0"/>
                  </a:lnTo>
                  <a:lnTo>
                    <a:pt x="0" y="0"/>
                  </a:lnTo>
                  <a:lnTo>
                    <a:pt x="0" y="74"/>
                  </a:lnTo>
                  <a:lnTo>
                    <a:pt x="0" y="574"/>
                  </a:lnTo>
                  <a:lnTo>
                    <a:pt x="73" y="574"/>
                  </a:lnTo>
                  <a:lnTo>
                    <a:pt x="73" y="74"/>
                  </a:lnTo>
                  <a:lnTo>
                    <a:pt x="290" y="74"/>
                  </a:lnTo>
                  <a:lnTo>
                    <a:pt x="290" y="0"/>
                  </a:lnTo>
                  <a:close/>
                </a:path>
              </a:pathLst>
            </a:cu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8" name="Oval 57"/>
            <p:cNvSpPr>
              <a:spLocks noChangeArrowheads="1"/>
            </p:cNvSpPr>
            <p:nvPr/>
          </p:nvSpPr>
          <p:spPr bwMode="auto">
            <a:xfrm>
              <a:off x="4485218" y="4117977"/>
              <a:ext cx="620183" cy="620183"/>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9" name="Oval 58"/>
            <p:cNvSpPr>
              <a:spLocks noChangeArrowheads="1"/>
            </p:cNvSpPr>
            <p:nvPr/>
          </p:nvSpPr>
          <p:spPr bwMode="auto">
            <a:xfrm>
              <a:off x="4385734" y="5002743"/>
              <a:ext cx="819151" cy="814916"/>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0" name="Oval 59"/>
            <p:cNvSpPr>
              <a:spLocks noChangeArrowheads="1"/>
            </p:cNvSpPr>
            <p:nvPr/>
          </p:nvSpPr>
          <p:spPr bwMode="auto">
            <a:xfrm>
              <a:off x="3570818" y="4767793"/>
              <a:ext cx="565149" cy="565151"/>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1" name="Oval 60"/>
            <p:cNvSpPr>
              <a:spLocks noChangeArrowheads="1"/>
            </p:cNvSpPr>
            <p:nvPr/>
          </p:nvSpPr>
          <p:spPr bwMode="auto">
            <a:xfrm>
              <a:off x="3735918" y="3868209"/>
              <a:ext cx="565149" cy="558800"/>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2" name="Oval 61"/>
            <p:cNvSpPr>
              <a:spLocks noChangeArrowheads="1"/>
            </p:cNvSpPr>
            <p:nvPr/>
          </p:nvSpPr>
          <p:spPr bwMode="auto">
            <a:xfrm>
              <a:off x="5105400" y="2452159"/>
              <a:ext cx="1509184" cy="1515533"/>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3" name="Oval 62"/>
            <p:cNvSpPr>
              <a:spLocks noChangeArrowheads="1"/>
            </p:cNvSpPr>
            <p:nvPr/>
          </p:nvSpPr>
          <p:spPr bwMode="auto">
            <a:xfrm>
              <a:off x="6620934" y="1772710"/>
              <a:ext cx="1013884" cy="1009649"/>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4" name="Oval 63"/>
            <p:cNvSpPr>
              <a:spLocks noChangeArrowheads="1"/>
            </p:cNvSpPr>
            <p:nvPr/>
          </p:nvSpPr>
          <p:spPr bwMode="auto">
            <a:xfrm>
              <a:off x="3820585" y="2903010"/>
              <a:ext cx="774700" cy="774700"/>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dirty="0">
                <a:solidFill>
                  <a:schemeClr val="lt1"/>
                </a:solidFill>
              </a:endParaRPr>
            </a:p>
          </p:txBody>
        </p:sp>
        <p:sp>
          <p:nvSpPr>
            <p:cNvPr id="25" name="Oval 64"/>
            <p:cNvSpPr>
              <a:spLocks noChangeArrowheads="1"/>
            </p:cNvSpPr>
            <p:nvPr/>
          </p:nvSpPr>
          <p:spPr bwMode="auto">
            <a:xfrm>
              <a:off x="4654551" y="1891243"/>
              <a:ext cx="651933" cy="649816"/>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6" name="Oval 65"/>
            <p:cNvSpPr>
              <a:spLocks noChangeArrowheads="1"/>
            </p:cNvSpPr>
            <p:nvPr/>
          </p:nvSpPr>
          <p:spPr bwMode="auto">
            <a:xfrm>
              <a:off x="6786034" y="3152776"/>
              <a:ext cx="573617" cy="573616"/>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7" name="Oval 66"/>
            <p:cNvSpPr>
              <a:spLocks noChangeArrowheads="1"/>
            </p:cNvSpPr>
            <p:nvPr/>
          </p:nvSpPr>
          <p:spPr bwMode="auto">
            <a:xfrm>
              <a:off x="7344834" y="3857626"/>
              <a:ext cx="575733" cy="579967"/>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8" name="Oval 67"/>
            <p:cNvSpPr>
              <a:spLocks noChangeArrowheads="1"/>
            </p:cNvSpPr>
            <p:nvPr/>
          </p:nvSpPr>
          <p:spPr bwMode="auto">
            <a:xfrm>
              <a:off x="6330951" y="5413376"/>
              <a:ext cx="573616" cy="573616"/>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9" name="Oval 68"/>
            <p:cNvSpPr>
              <a:spLocks noChangeArrowheads="1"/>
            </p:cNvSpPr>
            <p:nvPr/>
          </p:nvSpPr>
          <p:spPr bwMode="auto">
            <a:xfrm>
              <a:off x="7645400" y="4977343"/>
              <a:ext cx="804333" cy="804333"/>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30" name="Oval 69"/>
            <p:cNvSpPr>
              <a:spLocks noChangeArrowheads="1"/>
            </p:cNvSpPr>
            <p:nvPr/>
          </p:nvSpPr>
          <p:spPr bwMode="auto">
            <a:xfrm>
              <a:off x="6536267" y="4397376"/>
              <a:ext cx="963084" cy="965200"/>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31" name="Freeform 70"/>
            <p:cNvSpPr>
              <a:spLocks noEditPoints="1"/>
            </p:cNvSpPr>
            <p:nvPr/>
          </p:nvSpPr>
          <p:spPr bwMode="auto">
            <a:xfrm>
              <a:off x="3989918" y="3097743"/>
              <a:ext cx="436033" cy="414867"/>
            </a:xfrm>
            <a:custGeom>
              <a:avLst/>
              <a:gdLst>
                <a:gd name="T0" fmla="*/ 75 w 87"/>
                <a:gd name="T1" fmla="*/ 11 h 83"/>
                <a:gd name="T2" fmla="*/ 48 w 87"/>
                <a:gd name="T3" fmla="*/ 0 h 83"/>
                <a:gd name="T4" fmla="*/ 46 w 87"/>
                <a:gd name="T5" fmla="*/ 2 h 83"/>
                <a:gd name="T6" fmla="*/ 46 w 87"/>
                <a:gd name="T7" fmla="*/ 38 h 83"/>
                <a:gd name="T8" fmla="*/ 48 w 87"/>
                <a:gd name="T9" fmla="*/ 40 h 83"/>
                <a:gd name="T10" fmla="*/ 79 w 87"/>
                <a:gd name="T11" fmla="*/ 58 h 83"/>
                <a:gd name="T12" fmla="*/ 81 w 87"/>
                <a:gd name="T13" fmla="*/ 57 h 83"/>
                <a:gd name="T14" fmla="*/ 85 w 87"/>
                <a:gd name="T15" fmla="*/ 48 h 83"/>
                <a:gd name="T16" fmla="*/ 87 w 87"/>
                <a:gd name="T17" fmla="*/ 38 h 83"/>
                <a:gd name="T18" fmla="*/ 75 w 87"/>
                <a:gd name="T19" fmla="*/ 11 h 83"/>
                <a:gd name="T20" fmla="*/ 81 w 87"/>
                <a:gd name="T21" fmla="*/ 47 h 83"/>
                <a:gd name="T22" fmla="*/ 81 w 87"/>
                <a:gd name="T23" fmla="*/ 47 h 83"/>
                <a:gd name="T24" fmla="*/ 79 w 87"/>
                <a:gd name="T25" fmla="*/ 53 h 83"/>
                <a:gd name="T26" fmla="*/ 50 w 87"/>
                <a:gd name="T27" fmla="*/ 37 h 83"/>
                <a:gd name="T28" fmla="*/ 50 w 87"/>
                <a:gd name="T29" fmla="*/ 4 h 83"/>
                <a:gd name="T30" fmla="*/ 73 w 87"/>
                <a:gd name="T31" fmla="*/ 14 h 83"/>
                <a:gd name="T32" fmla="*/ 83 w 87"/>
                <a:gd name="T33" fmla="*/ 38 h 83"/>
                <a:gd name="T34" fmla="*/ 81 w 87"/>
                <a:gd name="T35" fmla="*/ 47 h 83"/>
                <a:gd name="T36" fmla="*/ 43 w 87"/>
                <a:gd name="T37" fmla="*/ 41 h 83"/>
                <a:gd name="T38" fmla="*/ 43 w 87"/>
                <a:gd name="T39" fmla="*/ 41 h 83"/>
                <a:gd name="T40" fmla="*/ 43 w 87"/>
                <a:gd name="T41" fmla="*/ 7 h 83"/>
                <a:gd name="T42" fmla="*/ 40 w 87"/>
                <a:gd name="T43" fmla="*/ 4 h 83"/>
                <a:gd name="T44" fmla="*/ 12 w 87"/>
                <a:gd name="T45" fmla="*/ 15 h 83"/>
                <a:gd name="T46" fmla="*/ 12 w 87"/>
                <a:gd name="T47" fmla="*/ 15 h 83"/>
                <a:gd name="T48" fmla="*/ 12 w 87"/>
                <a:gd name="T49" fmla="*/ 15 h 83"/>
                <a:gd name="T50" fmla="*/ 0 w 87"/>
                <a:gd name="T51" fmla="*/ 43 h 83"/>
                <a:gd name="T52" fmla="*/ 12 w 87"/>
                <a:gd name="T53" fmla="*/ 71 h 83"/>
                <a:gd name="T54" fmla="*/ 12 w 87"/>
                <a:gd name="T55" fmla="*/ 71 h 83"/>
                <a:gd name="T56" fmla="*/ 40 w 87"/>
                <a:gd name="T57" fmla="*/ 83 h 83"/>
                <a:gd name="T58" fmla="*/ 59 w 87"/>
                <a:gd name="T59" fmla="*/ 78 h 83"/>
                <a:gd name="T60" fmla="*/ 59 w 87"/>
                <a:gd name="T61" fmla="*/ 77 h 83"/>
                <a:gd name="T62" fmla="*/ 74 w 87"/>
                <a:gd name="T63" fmla="*/ 63 h 83"/>
                <a:gd name="T64" fmla="*/ 74 w 87"/>
                <a:gd name="T65" fmla="*/ 63 h 83"/>
                <a:gd name="T66" fmla="*/ 73 w 87"/>
                <a:gd name="T67" fmla="*/ 58 h 83"/>
                <a:gd name="T68" fmla="*/ 43 w 87"/>
                <a:gd name="T69" fmla="*/ 41 h 83"/>
                <a:gd name="T70" fmla="*/ 56 w 87"/>
                <a:gd name="T71" fmla="*/ 72 h 83"/>
                <a:gd name="T72" fmla="*/ 56 w 87"/>
                <a:gd name="T73" fmla="*/ 72 h 83"/>
                <a:gd name="T74" fmla="*/ 56 w 87"/>
                <a:gd name="T75" fmla="*/ 72 h 83"/>
                <a:gd name="T76" fmla="*/ 40 w 87"/>
                <a:gd name="T77" fmla="*/ 76 h 83"/>
                <a:gd name="T78" fmla="*/ 16 w 87"/>
                <a:gd name="T79" fmla="*/ 66 h 83"/>
                <a:gd name="T80" fmla="*/ 16 w 87"/>
                <a:gd name="T81" fmla="*/ 66 h 83"/>
                <a:gd name="T82" fmla="*/ 7 w 87"/>
                <a:gd name="T83" fmla="*/ 43 h 83"/>
                <a:gd name="T84" fmla="*/ 16 w 87"/>
                <a:gd name="T85" fmla="*/ 20 h 83"/>
                <a:gd name="T86" fmla="*/ 36 w 87"/>
                <a:gd name="T87" fmla="*/ 11 h 83"/>
                <a:gd name="T88" fmla="*/ 36 w 87"/>
                <a:gd name="T89" fmla="*/ 43 h 83"/>
                <a:gd name="T90" fmla="*/ 38 w 87"/>
                <a:gd name="T91" fmla="*/ 46 h 83"/>
                <a:gd name="T92" fmla="*/ 66 w 87"/>
                <a:gd name="T93" fmla="*/ 62 h 83"/>
                <a:gd name="T94" fmla="*/ 56 w 87"/>
                <a:gd name="T95"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 h="83">
                  <a:moveTo>
                    <a:pt x="75" y="11"/>
                  </a:moveTo>
                  <a:cubicBezTo>
                    <a:pt x="69" y="4"/>
                    <a:pt x="59" y="0"/>
                    <a:pt x="48" y="0"/>
                  </a:cubicBezTo>
                  <a:cubicBezTo>
                    <a:pt x="47" y="0"/>
                    <a:pt x="46" y="1"/>
                    <a:pt x="46" y="2"/>
                  </a:cubicBezTo>
                  <a:cubicBezTo>
                    <a:pt x="46" y="38"/>
                    <a:pt x="46" y="38"/>
                    <a:pt x="46" y="38"/>
                  </a:cubicBezTo>
                  <a:cubicBezTo>
                    <a:pt x="46" y="39"/>
                    <a:pt x="47" y="40"/>
                    <a:pt x="48" y="40"/>
                  </a:cubicBezTo>
                  <a:cubicBezTo>
                    <a:pt x="79" y="58"/>
                    <a:pt x="79" y="58"/>
                    <a:pt x="79" y="58"/>
                  </a:cubicBezTo>
                  <a:cubicBezTo>
                    <a:pt x="80" y="58"/>
                    <a:pt x="81" y="58"/>
                    <a:pt x="81" y="57"/>
                  </a:cubicBezTo>
                  <a:cubicBezTo>
                    <a:pt x="83" y="54"/>
                    <a:pt x="84" y="51"/>
                    <a:pt x="85" y="48"/>
                  </a:cubicBezTo>
                  <a:cubicBezTo>
                    <a:pt x="86" y="45"/>
                    <a:pt x="87" y="41"/>
                    <a:pt x="87" y="38"/>
                  </a:cubicBezTo>
                  <a:cubicBezTo>
                    <a:pt x="87" y="28"/>
                    <a:pt x="82" y="18"/>
                    <a:pt x="75" y="11"/>
                  </a:cubicBezTo>
                  <a:close/>
                  <a:moveTo>
                    <a:pt x="81" y="47"/>
                  </a:moveTo>
                  <a:cubicBezTo>
                    <a:pt x="81" y="47"/>
                    <a:pt x="81" y="47"/>
                    <a:pt x="81" y="47"/>
                  </a:cubicBezTo>
                  <a:cubicBezTo>
                    <a:pt x="81" y="49"/>
                    <a:pt x="80" y="51"/>
                    <a:pt x="79" y="53"/>
                  </a:cubicBezTo>
                  <a:cubicBezTo>
                    <a:pt x="50" y="37"/>
                    <a:pt x="50" y="37"/>
                    <a:pt x="50" y="37"/>
                  </a:cubicBezTo>
                  <a:cubicBezTo>
                    <a:pt x="50" y="4"/>
                    <a:pt x="50" y="4"/>
                    <a:pt x="50" y="4"/>
                  </a:cubicBezTo>
                  <a:cubicBezTo>
                    <a:pt x="59" y="5"/>
                    <a:pt x="67" y="8"/>
                    <a:pt x="73" y="14"/>
                  </a:cubicBezTo>
                  <a:cubicBezTo>
                    <a:pt x="79" y="20"/>
                    <a:pt x="83" y="29"/>
                    <a:pt x="83" y="38"/>
                  </a:cubicBezTo>
                  <a:cubicBezTo>
                    <a:pt x="83" y="41"/>
                    <a:pt x="82" y="44"/>
                    <a:pt x="81" y="47"/>
                  </a:cubicBezTo>
                  <a:close/>
                  <a:moveTo>
                    <a:pt x="43" y="41"/>
                  </a:moveTo>
                  <a:cubicBezTo>
                    <a:pt x="43" y="41"/>
                    <a:pt x="43" y="41"/>
                    <a:pt x="43" y="41"/>
                  </a:cubicBezTo>
                  <a:cubicBezTo>
                    <a:pt x="43" y="7"/>
                    <a:pt x="43" y="7"/>
                    <a:pt x="43" y="7"/>
                  </a:cubicBezTo>
                  <a:cubicBezTo>
                    <a:pt x="43" y="5"/>
                    <a:pt x="41" y="4"/>
                    <a:pt x="40" y="4"/>
                  </a:cubicBezTo>
                  <a:cubicBezTo>
                    <a:pt x="29" y="4"/>
                    <a:pt x="19" y="8"/>
                    <a:pt x="12" y="15"/>
                  </a:cubicBezTo>
                  <a:cubicBezTo>
                    <a:pt x="12" y="15"/>
                    <a:pt x="12" y="15"/>
                    <a:pt x="12" y="15"/>
                  </a:cubicBezTo>
                  <a:cubicBezTo>
                    <a:pt x="12" y="15"/>
                    <a:pt x="12" y="15"/>
                    <a:pt x="12" y="15"/>
                  </a:cubicBezTo>
                  <a:cubicBezTo>
                    <a:pt x="5" y="22"/>
                    <a:pt x="0" y="32"/>
                    <a:pt x="0" y="43"/>
                  </a:cubicBezTo>
                  <a:cubicBezTo>
                    <a:pt x="0" y="54"/>
                    <a:pt x="5" y="64"/>
                    <a:pt x="12" y="71"/>
                  </a:cubicBezTo>
                  <a:cubicBezTo>
                    <a:pt x="12" y="71"/>
                    <a:pt x="12" y="71"/>
                    <a:pt x="12" y="71"/>
                  </a:cubicBezTo>
                  <a:cubicBezTo>
                    <a:pt x="19" y="78"/>
                    <a:pt x="29" y="83"/>
                    <a:pt x="40" y="83"/>
                  </a:cubicBezTo>
                  <a:cubicBezTo>
                    <a:pt x="47" y="83"/>
                    <a:pt x="53" y="81"/>
                    <a:pt x="59" y="78"/>
                  </a:cubicBezTo>
                  <a:cubicBezTo>
                    <a:pt x="59" y="77"/>
                    <a:pt x="59" y="77"/>
                    <a:pt x="59" y="77"/>
                  </a:cubicBezTo>
                  <a:cubicBezTo>
                    <a:pt x="65" y="74"/>
                    <a:pt x="70" y="69"/>
                    <a:pt x="74" y="63"/>
                  </a:cubicBezTo>
                  <a:cubicBezTo>
                    <a:pt x="74" y="63"/>
                    <a:pt x="74" y="63"/>
                    <a:pt x="74" y="63"/>
                  </a:cubicBezTo>
                  <a:cubicBezTo>
                    <a:pt x="75" y="61"/>
                    <a:pt x="74" y="59"/>
                    <a:pt x="73" y="58"/>
                  </a:cubicBezTo>
                  <a:cubicBezTo>
                    <a:pt x="43" y="41"/>
                    <a:pt x="43" y="41"/>
                    <a:pt x="43" y="41"/>
                  </a:cubicBezTo>
                  <a:close/>
                  <a:moveTo>
                    <a:pt x="56" y="72"/>
                  </a:moveTo>
                  <a:cubicBezTo>
                    <a:pt x="56" y="72"/>
                    <a:pt x="56" y="72"/>
                    <a:pt x="56" y="72"/>
                  </a:cubicBezTo>
                  <a:cubicBezTo>
                    <a:pt x="56" y="72"/>
                    <a:pt x="56" y="72"/>
                    <a:pt x="56" y="72"/>
                  </a:cubicBezTo>
                  <a:cubicBezTo>
                    <a:pt x="51" y="74"/>
                    <a:pt x="45" y="76"/>
                    <a:pt x="40" y="76"/>
                  </a:cubicBezTo>
                  <a:cubicBezTo>
                    <a:pt x="31" y="76"/>
                    <a:pt x="22" y="72"/>
                    <a:pt x="16" y="66"/>
                  </a:cubicBezTo>
                  <a:cubicBezTo>
                    <a:pt x="16" y="66"/>
                    <a:pt x="16" y="66"/>
                    <a:pt x="16" y="66"/>
                  </a:cubicBezTo>
                  <a:cubicBezTo>
                    <a:pt x="10" y="60"/>
                    <a:pt x="7" y="52"/>
                    <a:pt x="7" y="43"/>
                  </a:cubicBezTo>
                  <a:cubicBezTo>
                    <a:pt x="7" y="34"/>
                    <a:pt x="10" y="26"/>
                    <a:pt x="16" y="20"/>
                  </a:cubicBezTo>
                  <a:cubicBezTo>
                    <a:pt x="22" y="15"/>
                    <a:pt x="29" y="11"/>
                    <a:pt x="36" y="11"/>
                  </a:cubicBezTo>
                  <a:cubicBezTo>
                    <a:pt x="36" y="43"/>
                    <a:pt x="36" y="43"/>
                    <a:pt x="36" y="43"/>
                  </a:cubicBezTo>
                  <a:cubicBezTo>
                    <a:pt x="36" y="45"/>
                    <a:pt x="37" y="46"/>
                    <a:pt x="38" y="46"/>
                  </a:cubicBezTo>
                  <a:cubicBezTo>
                    <a:pt x="66" y="62"/>
                    <a:pt x="66" y="62"/>
                    <a:pt x="66" y="62"/>
                  </a:cubicBezTo>
                  <a:cubicBezTo>
                    <a:pt x="63" y="66"/>
                    <a:pt x="60" y="69"/>
                    <a:pt x="56" y="72"/>
                  </a:cubicBezTo>
                  <a:close/>
                </a:path>
              </a:pathLst>
            </a:custGeom>
            <a:solidFill>
              <a:schemeClr val="bg1"/>
            </a:solidFill>
            <a:ln>
              <a:noFill/>
            </a:ln>
          </p:spPr>
          <p:txBody>
            <a:bodyPr/>
            <a:lstStyle/>
            <a:p>
              <a:endParaRPr lang="zh-CN" altLang="en-US" sz="2400"/>
            </a:p>
          </p:txBody>
        </p:sp>
        <p:sp>
          <p:nvSpPr>
            <p:cNvPr id="32" name="Freeform 71"/>
            <p:cNvSpPr>
              <a:spLocks noEditPoints="1"/>
            </p:cNvSpPr>
            <p:nvPr/>
          </p:nvSpPr>
          <p:spPr bwMode="auto">
            <a:xfrm>
              <a:off x="4830234" y="2071159"/>
              <a:ext cx="275167" cy="289984"/>
            </a:xfrm>
            <a:custGeom>
              <a:avLst/>
              <a:gdLst>
                <a:gd name="T0" fmla="*/ 45 w 55"/>
                <a:gd name="T1" fmla="*/ 38 h 58"/>
                <a:gd name="T2" fmla="*/ 52 w 55"/>
                <a:gd name="T3" fmla="*/ 41 h 58"/>
                <a:gd name="T4" fmla="*/ 52 w 55"/>
                <a:gd name="T5" fmla="*/ 41 h 58"/>
                <a:gd name="T6" fmla="*/ 55 w 55"/>
                <a:gd name="T7" fmla="*/ 48 h 58"/>
                <a:gd name="T8" fmla="*/ 45 w 55"/>
                <a:gd name="T9" fmla="*/ 58 h 58"/>
                <a:gd name="T10" fmla="*/ 34 w 55"/>
                <a:gd name="T11" fmla="*/ 48 h 58"/>
                <a:gd name="T12" fmla="*/ 35 w 55"/>
                <a:gd name="T13" fmla="*/ 45 h 58"/>
                <a:gd name="T14" fmla="*/ 24 w 55"/>
                <a:gd name="T15" fmla="*/ 38 h 58"/>
                <a:gd name="T16" fmla="*/ 24 w 55"/>
                <a:gd name="T17" fmla="*/ 39 h 58"/>
                <a:gd name="T18" fmla="*/ 24 w 55"/>
                <a:gd name="T19" fmla="*/ 39 h 58"/>
                <a:gd name="T20" fmla="*/ 14 w 55"/>
                <a:gd name="T21" fmla="*/ 43 h 58"/>
                <a:gd name="T22" fmla="*/ 0 w 55"/>
                <a:gd name="T23" fmla="*/ 29 h 58"/>
                <a:gd name="T24" fmla="*/ 14 w 55"/>
                <a:gd name="T25" fmla="*/ 15 h 58"/>
                <a:gd name="T26" fmla="*/ 24 w 55"/>
                <a:gd name="T27" fmla="*/ 19 h 58"/>
                <a:gd name="T28" fmla="*/ 24 w 55"/>
                <a:gd name="T29" fmla="*/ 19 h 58"/>
                <a:gd name="T30" fmla="*/ 24 w 55"/>
                <a:gd name="T31" fmla="*/ 19 h 58"/>
                <a:gd name="T32" fmla="*/ 24 w 55"/>
                <a:gd name="T33" fmla="*/ 20 h 58"/>
                <a:gd name="T34" fmla="*/ 35 w 55"/>
                <a:gd name="T35" fmla="*/ 13 h 58"/>
                <a:gd name="T36" fmla="*/ 34 w 55"/>
                <a:gd name="T37" fmla="*/ 10 h 58"/>
                <a:gd name="T38" fmla="*/ 45 w 55"/>
                <a:gd name="T39" fmla="*/ 0 h 58"/>
                <a:gd name="T40" fmla="*/ 55 w 55"/>
                <a:gd name="T41" fmla="*/ 10 h 58"/>
                <a:gd name="T42" fmla="*/ 45 w 55"/>
                <a:gd name="T43" fmla="*/ 20 h 58"/>
                <a:gd name="T44" fmla="*/ 37 w 55"/>
                <a:gd name="T45" fmla="*/ 17 h 58"/>
                <a:gd name="T46" fmla="*/ 37 w 55"/>
                <a:gd name="T47" fmla="*/ 17 h 58"/>
                <a:gd name="T48" fmla="*/ 27 w 55"/>
                <a:gd name="T49" fmla="*/ 23 h 58"/>
                <a:gd name="T50" fmla="*/ 28 w 55"/>
                <a:gd name="T51" fmla="*/ 29 h 58"/>
                <a:gd name="T52" fmla="*/ 27 w 55"/>
                <a:gd name="T53" fmla="*/ 34 h 58"/>
                <a:gd name="T54" fmla="*/ 37 w 55"/>
                <a:gd name="T55" fmla="*/ 41 h 58"/>
                <a:gd name="T56" fmla="*/ 37 w 55"/>
                <a:gd name="T57" fmla="*/ 41 h 58"/>
                <a:gd name="T58" fmla="*/ 37 w 55"/>
                <a:gd name="T59" fmla="*/ 41 h 58"/>
                <a:gd name="T60" fmla="*/ 37 w 55"/>
                <a:gd name="T61" fmla="*/ 41 h 58"/>
                <a:gd name="T62" fmla="*/ 45 w 55"/>
                <a:gd name="T63" fmla="*/ 38 h 58"/>
                <a:gd name="T64" fmla="*/ 49 w 55"/>
                <a:gd name="T65" fmla="*/ 44 h 58"/>
                <a:gd name="T66" fmla="*/ 49 w 55"/>
                <a:gd name="T67" fmla="*/ 44 h 58"/>
                <a:gd name="T68" fmla="*/ 45 w 55"/>
                <a:gd name="T69" fmla="*/ 42 h 58"/>
                <a:gd name="T70" fmla="*/ 41 w 55"/>
                <a:gd name="T71" fmla="*/ 44 h 58"/>
                <a:gd name="T72" fmla="*/ 41 w 55"/>
                <a:gd name="T73" fmla="*/ 44 h 58"/>
                <a:gd name="T74" fmla="*/ 39 w 55"/>
                <a:gd name="T75" fmla="*/ 48 h 58"/>
                <a:gd name="T76" fmla="*/ 45 w 55"/>
                <a:gd name="T77" fmla="*/ 53 h 58"/>
                <a:gd name="T78" fmla="*/ 50 w 55"/>
                <a:gd name="T79" fmla="*/ 48 h 58"/>
                <a:gd name="T80" fmla="*/ 49 w 55"/>
                <a:gd name="T81" fmla="*/ 44 h 58"/>
                <a:gd name="T82" fmla="*/ 49 w 55"/>
                <a:gd name="T83" fmla="*/ 44 h 58"/>
                <a:gd name="T84" fmla="*/ 21 w 55"/>
                <a:gd name="T85" fmla="*/ 22 h 58"/>
                <a:gd name="T86" fmla="*/ 21 w 55"/>
                <a:gd name="T87" fmla="*/ 22 h 58"/>
                <a:gd name="T88" fmla="*/ 14 w 55"/>
                <a:gd name="T89" fmla="*/ 20 h 58"/>
                <a:gd name="T90" fmla="*/ 5 w 55"/>
                <a:gd name="T91" fmla="*/ 29 h 58"/>
                <a:gd name="T92" fmla="*/ 14 w 55"/>
                <a:gd name="T93" fmla="*/ 38 h 58"/>
                <a:gd name="T94" fmla="*/ 21 w 55"/>
                <a:gd name="T95" fmla="*/ 36 h 58"/>
                <a:gd name="T96" fmla="*/ 21 w 55"/>
                <a:gd name="T97" fmla="*/ 35 h 58"/>
                <a:gd name="T98" fmla="*/ 23 w 55"/>
                <a:gd name="T99" fmla="*/ 29 h 58"/>
                <a:gd name="T100" fmla="*/ 21 w 55"/>
                <a:gd name="T101" fmla="*/ 22 h 58"/>
                <a:gd name="T102" fmla="*/ 21 w 55"/>
                <a:gd name="T103" fmla="*/ 22 h 58"/>
                <a:gd name="T104" fmla="*/ 45 w 55"/>
                <a:gd name="T105" fmla="*/ 4 h 58"/>
                <a:gd name="T106" fmla="*/ 45 w 55"/>
                <a:gd name="T107" fmla="*/ 4 h 58"/>
                <a:gd name="T108" fmla="*/ 39 w 55"/>
                <a:gd name="T109" fmla="*/ 10 h 58"/>
                <a:gd name="T110" fmla="*/ 40 w 55"/>
                <a:gd name="T111" fmla="*/ 13 h 58"/>
                <a:gd name="T112" fmla="*/ 40 w 55"/>
                <a:gd name="T113" fmla="*/ 13 h 58"/>
                <a:gd name="T114" fmla="*/ 40 w 55"/>
                <a:gd name="T115" fmla="*/ 13 h 58"/>
                <a:gd name="T116" fmla="*/ 40 w 55"/>
                <a:gd name="T117" fmla="*/ 14 h 58"/>
                <a:gd name="T118" fmla="*/ 41 w 55"/>
                <a:gd name="T119" fmla="*/ 14 h 58"/>
                <a:gd name="T120" fmla="*/ 45 w 55"/>
                <a:gd name="T121" fmla="*/ 16 h 58"/>
                <a:gd name="T122" fmla="*/ 50 w 55"/>
                <a:gd name="T123" fmla="*/ 10 h 58"/>
                <a:gd name="T124" fmla="*/ 45 w 55"/>
                <a:gd name="T1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 h="58">
                  <a:moveTo>
                    <a:pt x="45" y="38"/>
                  </a:moveTo>
                  <a:cubicBezTo>
                    <a:pt x="47" y="38"/>
                    <a:pt x="50" y="39"/>
                    <a:pt x="52" y="41"/>
                  </a:cubicBezTo>
                  <a:cubicBezTo>
                    <a:pt x="52" y="41"/>
                    <a:pt x="52" y="41"/>
                    <a:pt x="52" y="41"/>
                  </a:cubicBezTo>
                  <a:cubicBezTo>
                    <a:pt x="54" y="42"/>
                    <a:pt x="55" y="45"/>
                    <a:pt x="55" y="48"/>
                  </a:cubicBezTo>
                  <a:cubicBezTo>
                    <a:pt x="55" y="53"/>
                    <a:pt x="50" y="58"/>
                    <a:pt x="45" y="58"/>
                  </a:cubicBezTo>
                  <a:cubicBezTo>
                    <a:pt x="39" y="58"/>
                    <a:pt x="34" y="53"/>
                    <a:pt x="34" y="48"/>
                  </a:cubicBezTo>
                  <a:cubicBezTo>
                    <a:pt x="34" y="47"/>
                    <a:pt x="35" y="46"/>
                    <a:pt x="35" y="45"/>
                  </a:cubicBezTo>
                  <a:cubicBezTo>
                    <a:pt x="24" y="38"/>
                    <a:pt x="24" y="38"/>
                    <a:pt x="24" y="38"/>
                  </a:cubicBezTo>
                  <a:cubicBezTo>
                    <a:pt x="24" y="38"/>
                    <a:pt x="24" y="38"/>
                    <a:pt x="24" y="39"/>
                  </a:cubicBezTo>
                  <a:cubicBezTo>
                    <a:pt x="24" y="39"/>
                    <a:pt x="24" y="39"/>
                    <a:pt x="24" y="39"/>
                  </a:cubicBezTo>
                  <a:cubicBezTo>
                    <a:pt x="21" y="41"/>
                    <a:pt x="18" y="43"/>
                    <a:pt x="14" y="43"/>
                  </a:cubicBezTo>
                  <a:cubicBezTo>
                    <a:pt x="6" y="43"/>
                    <a:pt x="0" y="36"/>
                    <a:pt x="0" y="29"/>
                  </a:cubicBezTo>
                  <a:cubicBezTo>
                    <a:pt x="0" y="21"/>
                    <a:pt x="6" y="15"/>
                    <a:pt x="14" y="15"/>
                  </a:cubicBezTo>
                  <a:cubicBezTo>
                    <a:pt x="18" y="15"/>
                    <a:pt x="21" y="17"/>
                    <a:pt x="24" y="19"/>
                  </a:cubicBezTo>
                  <a:cubicBezTo>
                    <a:pt x="24" y="19"/>
                    <a:pt x="24" y="19"/>
                    <a:pt x="24" y="19"/>
                  </a:cubicBezTo>
                  <a:cubicBezTo>
                    <a:pt x="24" y="19"/>
                    <a:pt x="24" y="19"/>
                    <a:pt x="24" y="19"/>
                  </a:cubicBezTo>
                  <a:cubicBezTo>
                    <a:pt x="24" y="19"/>
                    <a:pt x="24" y="20"/>
                    <a:pt x="24" y="20"/>
                  </a:cubicBezTo>
                  <a:cubicBezTo>
                    <a:pt x="35" y="13"/>
                    <a:pt x="35" y="13"/>
                    <a:pt x="35" y="13"/>
                  </a:cubicBezTo>
                  <a:cubicBezTo>
                    <a:pt x="35" y="12"/>
                    <a:pt x="34" y="11"/>
                    <a:pt x="34" y="10"/>
                  </a:cubicBezTo>
                  <a:cubicBezTo>
                    <a:pt x="34" y="4"/>
                    <a:pt x="39" y="0"/>
                    <a:pt x="45" y="0"/>
                  </a:cubicBezTo>
                  <a:cubicBezTo>
                    <a:pt x="50" y="0"/>
                    <a:pt x="55" y="4"/>
                    <a:pt x="55" y="10"/>
                  </a:cubicBezTo>
                  <a:cubicBezTo>
                    <a:pt x="55" y="16"/>
                    <a:pt x="50" y="20"/>
                    <a:pt x="45" y="20"/>
                  </a:cubicBezTo>
                  <a:cubicBezTo>
                    <a:pt x="42" y="20"/>
                    <a:pt x="39" y="19"/>
                    <a:pt x="37" y="17"/>
                  </a:cubicBezTo>
                  <a:cubicBezTo>
                    <a:pt x="37" y="17"/>
                    <a:pt x="37" y="17"/>
                    <a:pt x="37" y="17"/>
                  </a:cubicBezTo>
                  <a:cubicBezTo>
                    <a:pt x="27" y="23"/>
                    <a:pt x="27" y="23"/>
                    <a:pt x="27" y="23"/>
                  </a:cubicBezTo>
                  <a:cubicBezTo>
                    <a:pt x="27" y="25"/>
                    <a:pt x="28" y="27"/>
                    <a:pt x="28" y="29"/>
                  </a:cubicBezTo>
                  <a:cubicBezTo>
                    <a:pt x="28" y="31"/>
                    <a:pt x="27" y="33"/>
                    <a:pt x="27" y="34"/>
                  </a:cubicBezTo>
                  <a:cubicBezTo>
                    <a:pt x="37" y="41"/>
                    <a:pt x="37" y="41"/>
                    <a:pt x="37" y="41"/>
                  </a:cubicBezTo>
                  <a:cubicBezTo>
                    <a:pt x="37" y="41"/>
                    <a:pt x="37" y="41"/>
                    <a:pt x="37" y="41"/>
                  </a:cubicBezTo>
                  <a:cubicBezTo>
                    <a:pt x="37" y="41"/>
                    <a:pt x="37" y="41"/>
                    <a:pt x="37" y="41"/>
                  </a:cubicBezTo>
                  <a:cubicBezTo>
                    <a:pt x="37" y="41"/>
                    <a:pt x="37" y="41"/>
                    <a:pt x="37" y="41"/>
                  </a:cubicBezTo>
                  <a:cubicBezTo>
                    <a:pt x="39" y="39"/>
                    <a:pt x="42" y="38"/>
                    <a:pt x="45" y="38"/>
                  </a:cubicBezTo>
                  <a:close/>
                  <a:moveTo>
                    <a:pt x="49" y="44"/>
                  </a:moveTo>
                  <a:cubicBezTo>
                    <a:pt x="49" y="44"/>
                    <a:pt x="49" y="44"/>
                    <a:pt x="49" y="44"/>
                  </a:cubicBezTo>
                  <a:cubicBezTo>
                    <a:pt x="48" y="43"/>
                    <a:pt x="46" y="42"/>
                    <a:pt x="45" y="42"/>
                  </a:cubicBezTo>
                  <a:cubicBezTo>
                    <a:pt x="43" y="42"/>
                    <a:pt x="42" y="43"/>
                    <a:pt x="41" y="44"/>
                  </a:cubicBezTo>
                  <a:cubicBezTo>
                    <a:pt x="41" y="44"/>
                    <a:pt x="41" y="44"/>
                    <a:pt x="41" y="44"/>
                  </a:cubicBezTo>
                  <a:cubicBezTo>
                    <a:pt x="40" y="45"/>
                    <a:pt x="39" y="46"/>
                    <a:pt x="39" y="48"/>
                  </a:cubicBezTo>
                  <a:cubicBezTo>
                    <a:pt x="39" y="51"/>
                    <a:pt x="41" y="53"/>
                    <a:pt x="45" y="53"/>
                  </a:cubicBezTo>
                  <a:cubicBezTo>
                    <a:pt x="48" y="53"/>
                    <a:pt x="50" y="51"/>
                    <a:pt x="50" y="48"/>
                  </a:cubicBezTo>
                  <a:cubicBezTo>
                    <a:pt x="50" y="46"/>
                    <a:pt x="50" y="45"/>
                    <a:pt x="49" y="44"/>
                  </a:cubicBezTo>
                  <a:cubicBezTo>
                    <a:pt x="49" y="44"/>
                    <a:pt x="49" y="44"/>
                    <a:pt x="49" y="44"/>
                  </a:cubicBezTo>
                  <a:close/>
                  <a:moveTo>
                    <a:pt x="21" y="22"/>
                  </a:moveTo>
                  <a:cubicBezTo>
                    <a:pt x="21" y="22"/>
                    <a:pt x="21" y="22"/>
                    <a:pt x="21" y="22"/>
                  </a:cubicBezTo>
                  <a:cubicBezTo>
                    <a:pt x="19" y="21"/>
                    <a:pt x="17" y="20"/>
                    <a:pt x="14" y="20"/>
                  </a:cubicBezTo>
                  <a:cubicBezTo>
                    <a:pt x="9" y="20"/>
                    <a:pt x="5" y="24"/>
                    <a:pt x="5" y="29"/>
                  </a:cubicBezTo>
                  <a:cubicBezTo>
                    <a:pt x="5" y="34"/>
                    <a:pt x="9" y="38"/>
                    <a:pt x="14" y="38"/>
                  </a:cubicBezTo>
                  <a:cubicBezTo>
                    <a:pt x="17" y="38"/>
                    <a:pt x="19" y="37"/>
                    <a:pt x="21" y="36"/>
                  </a:cubicBezTo>
                  <a:cubicBezTo>
                    <a:pt x="21" y="35"/>
                    <a:pt x="21" y="35"/>
                    <a:pt x="21" y="35"/>
                  </a:cubicBezTo>
                  <a:cubicBezTo>
                    <a:pt x="22" y="34"/>
                    <a:pt x="23" y="31"/>
                    <a:pt x="23" y="29"/>
                  </a:cubicBezTo>
                  <a:cubicBezTo>
                    <a:pt x="23" y="26"/>
                    <a:pt x="22" y="24"/>
                    <a:pt x="21" y="22"/>
                  </a:cubicBezTo>
                  <a:cubicBezTo>
                    <a:pt x="21" y="22"/>
                    <a:pt x="21" y="22"/>
                    <a:pt x="21" y="22"/>
                  </a:cubicBezTo>
                  <a:close/>
                  <a:moveTo>
                    <a:pt x="45" y="4"/>
                  </a:moveTo>
                  <a:cubicBezTo>
                    <a:pt x="45" y="4"/>
                    <a:pt x="45" y="4"/>
                    <a:pt x="45" y="4"/>
                  </a:cubicBezTo>
                  <a:cubicBezTo>
                    <a:pt x="41" y="4"/>
                    <a:pt x="39" y="7"/>
                    <a:pt x="39" y="10"/>
                  </a:cubicBezTo>
                  <a:cubicBezTo>
                    <a:pt x="39" y="11"/>
                    <a:pt x="39" y="12"/>
                    <a:pt x="40" y="13"/>
                  </a:cubicBezTo>
                  <a:cubicBezTo>
                    <a:pt x="40" y="13"/>
                    <a:pt x="40" y="13"/>
                    <a:pt x="40" y="13"/>
                  </a:cubicBezTo>
                  <a:cubicBezTo>
                    <a:pt x="40" y="13"/>
                    <a:pt x="40" y="13"/>
                    <a:pt x="40" y="13"/>
                  </a:cubicBezTo>
                  <a:cubicBezTo>
                    <a:pt x="40" y="13"/>
                    <a:pt x="40" y="14"/>
                    <a:pt x="40" y="14"/>
                  </a:cubicBezTo>
                  <a:cubicBezTo>
                    <a:pt x="41" y="14"/>
                    <a:pt x="41" y="14"/>
                    <a:pt x="41" y="14"/>
                  </a:cubicBezTo>
                  <a:cubicBezTo>
                    <a:pt x="42" y="15"/>
                    <a:pt x="43" y="16"/>
                    <a:pt x="45" y="16"/>
                  </a:cubicBezTo>
                  <a:cubicBezTo>
                    <a:pt x="48" y="16"/>
                    <a:pt x="50" y="13"/>
                    <a:pt x="50" y="10"/>
                  </a:cubicBezTo>
                  <a:cubicBezTo>
                    <a:pt x="50" y="7"/>
                    <a:pt x="48" y="4"/>
                    <a:pt x="45" y="4"/>
                  </a:cubicBezTo>
                  <a:close/>
                </a:path>
              </a:pathLst>
            </a:custGeom>
            <a:solidFill>
              <a:schemeClr val="bg1"/>
            </a:solidFill>
            <a:ln>
              <a:noFill/>
            </a:ln>
          </p:spPr>
          <p:txBody>
            <a:bodyPr/>
            <a:lstStyle/>
            <a:p>
              <a:endParaRPr lang="zh-CN" altLang="en-US" sz="2400"/>
            </a:p>
          </p:txBody>
        </p:sp>
        <p:sp>
          <p:nvSpPr>
            <p:cNvPr id="33" name="Freeform 72"/>
            <p:cNvSpPr>
              <a:spLocks noEditPoints="1"/>
            </p:cNvSpPr>
            <p:nvPr/>
          </p:nvSpPr>
          <p:spPr bwMode="auto">
            <a:xfrm>
              <a:off x="5501217" y="2831044"/>
              <a:ext cx="719667" cy="755649"/>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9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2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7 h 151"/>
                <a:gd name="T56" fmla="*/ 112 w 144"/>
                <a:gd name="T57" fmla="*/ 69 h 151"/>
                <a:gd name="T58" fmla="*/ 115 w 144"/>
                <a:gd name="T59" fmla="*/ 29 h 151"/>
                <a:gd name="T60" fmla="*/ 108 w 144"/>
                <a:gd name="T61" fmla="*/ 23 h 151"/>
                <a:gd name="T62" fmla="*/ 101 w 144"/>
                <a:gd name="T63" fmla="*/ 23 h 151"/>
                <a:gd name="T64" fmla="*/ 108 w 144"/>
                <a:gd name="T65" fmla="*/ 23 h 151"/>
                <a:gd name="T66" fmla="*/ 82 w 144"/>
                <a:gd name="T67" fmla="*/ 12 h 151"/>
                <a:gd name="T68" fmla="*/ 75 w 144"/>
                <a:gd name="T69" fmla="*/ 34 h 151"/>
                <a:gd name="T70" fmla="*/ 97 w 144"/>
                <a:gd name="T71" fmla="*/ 30 h 151"/>
                <a:gd name="T72" fmla="*/ 82 w 144"/>
                <a:gd name="T73" fmla="*/ 12 h 151"/>
                <a:gd name="T74" fmla="*/ 69 w 144"/>
                <a:gd name="T75" fmla="*/ 11 h 151"/>
                <a:gd name="T76" fmla="*/ 49 w 144"/>
                <a:gd name="T77" fmla="*/ 27 h 151"/>
                <a:gd name="T78" fmla="*/ 50 w 144"/>
                <a:gd name="T79" fmla="*/ 31 h 151"/>
                <a:gd name="T80" fmla="*/ 69 w 144"/>
                <a:gd name="T81" fmla="*/ 11 h 151"/>
                <a:gd name="T82" fmla="*/ 48 w 144"/>
                <a:gd name="T83" fmla="*/ 16 h 151"/>
                <a:gd name="T84" fmla="*/ 41 w 144"/>
                <a:gd name="T85" fmla="*/ 27 h 151"/>
                <a:gd name="T86" fmla="*/ 48 w 144"/>
                <a:gd name="T87" fmla="*/ 16 h 151"/>
                <a:gd name="T88" fmla="*/ 30 w 144"/>
                <a:gd name="T89" fmla="*/ 27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1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2"/>
                    <a:pt x="144" y="72"/>
                  </a:cubicBezTo>
                  <a:cubicBezTo>
                    <a:pt x="144" y="90"/>
                    <a:pt x="138" y="106"/>
                    <a:pt x="127" y="119"/>
                  </a:cubicBezTo>
                  <a:cubicBezTo>
                    <a:pt x="123" y="124"/>
                    <a:pt x="114" y="117"/>
                    <a:pt x="119" y="112"/>
                  </a:cubicBezTo>
                  <a:cubicBezTo>
                    <a:pt x="127" y="102"/>
                    <a:pt x="132" y="89"/>
                    <a:pt x="133" y="76"/>
                  </a:cubicBezTo>
                  <a:cubicBezTo>
                    <a:pt x="112" y="76"/>
                    <a:pt x="112" y="76"/>
                    <a:pt x="112" y="76"/>
                  </a:cubicBezTo>
                  <a:cubicBezTo>
                    <a:pt x="112" y="85"/>
                    <a:pt x="111" y="93"/>
                    <a:pt x="108" y="101"/>
                  </a:cubicBezTo>
                  <a:cubicBezTo>
                    <a:pt x="107" y="106"/>
                    <a:pt x="101" y="104"/>
                    <a:pt x="102" y="100"/>
                  </a:cubicBezTo>
                  <a:cubicBezTo>
                    <a:pt x="104" y="93"/>
                    <a:pt x="105" y="84"/>
                    <a:pt x="105" y="76"/>
                  </a:cubicBezTo>
                  <a:cubicBezTo>
                    <a:pt x="78" y="76"/>
                    <a:pt x="66" y="76"/>
                    <a:pt x="39" y="76"/>
                  </a:cubicBezTo>
                  <a:cubicBezTo>
                    <a:pt x="39" y="84"/>
                    <a:pt x="40" y="93"/>
                    <a:pt x="42" y="100"/>
                  </a:cubicBezTo>
                  <a:cubicBezTo>
                    <a:pt x="43" y="105"/>
                    <a:pt x="37" y="106"/>
                    <a:pt x="35" y="101"/>
                  </a:cubicBezTo>
                  <a:cubicBezTo>
                    <a:pt x="33" y="93"/>
                    <a:pt x="32" y="84"/>
                    <a:pt x="32" y="76"/>
                  </a:cubicBezTo>
                  <a:cubicBezTo>
                    <a:pt x="11" y="76"/>
                    <a:pt x="11" y="76"/>
                    <a:pt x="11" y="76"/>
                  </a:cubicBezTo>
                  <a:cubicBezTo>
                    <a:pt x="12" y="89"/>
                    <a:pt x="17" y="102"/>
                    <a:pt x="25" y="112"/>
                  </a:cubicBezTo>
                  <a:cubicBezTo>
                    <a:pt x="30" y="117"/>
                    <a:pt x="21" y="124"/>
                    <a:pt x="17" y="119"/>
                  </a:cubicBezTo>
                  <a:cubicBezTo>
                    <a:pt x="6" y="106"/>
                    <a:pt x="0" y="90"/>
                    <a:pt x="0" y="72"/>
                  </a:cubicBezTo>
                  <a:cubicBezTo>
                    <a:pt x="0" y="52"/>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2" y="151"/>
                    <a:pt x="89"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2"/>
                    <a:pt x="68" y="82"/>
                    <a:pt x="68" y="82"/>
                  </a:cubicBezTo>
                  <a:cubicBezTo>
                    <a:pt x="70" y="80"/>
                    <a:pt x="74" y="80"/>
                    <a:pt x="76" y="82"/>
                  </a:cubicBezTo>
                  <a:cubicBezTo>
                    <a:pt x="76" y="83"/>
                    <a:pt x="76" y="83"/>
                    <a:pt x="76" y="83"/>
                  </a:cubicBezTo>
                  <a:cubicBezTo>
                    <a:pt x="115" y="121"/>
                    <a:pt x="115" y="121"/>
                    <a:pt x="115" y="121"/>
                  </a:cubicBezTo>
                  <a:cubicBezTo>
                    <a:pt x="117" y="123"/>
                    <a:pt x="117" y="127"/>
                    <a:pt x="115" y="129"/>
                  </a:cubicBezTo>
                  <a:cubicBezTo>
                    <a:pt x="114" y="130"/>
                    <a:pt x="112" y="131"/>
                    <a:pt x="111" y="131"/>
                  </a:cubicBezTo>
                  <a:cubicBezTo>
                    <a:pt x="111" y="131"/>
                    <a:pt x="111" y="131"/>
                    <a:pt x="111"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9" y="120"/>
                  </a:cubicBezTo>
                  <a:cubicBezTo>
                    <a:pt x="97" y="120"/>
                    <a:pt x="97" y="120"/>
                    <a:pt x="97" y="120"/>
                  </a:cubicBezTo>
                  <a:cubicBezTo>
                    <a:pt x="72" y="94"/>
                    <a:pt x="72" y="94"/>
                    <a:pt x="72" y="94"/>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8"/>
                    <a:pt x="114" y="28"/>
                    <a:pt x="114" y="27"/>
                  </a:cubicBezTo>
                  <a:cubicBezTo>
                    <a:pt x="111" y="29"/>
                    <a:pt x="108" y="31"/>
                    <a:pt x="105" y="33"/>
                  </a:cubicBezTo>
                  <a:cubicBezTo>
                    <a:pt x="109" y="43"/>
                    <a:pt x="112" y="56"/>
                    <a:pt x="112" y="69"/>
                  </a:cubicBezTo>
                  <a:cubicBezTo>
                    <a:pt x="133" y="69"/>
                    <a:pt x="133" y="69"/>
                    <a:pt x="133" y="69"/>
                  </a:cubicBezTo>
                  <a:cubicBezTo>
                    <a:pt x="132" y="53"/>
                    <a:pt x="126" y="39"/>
                    <a:pt x="115" y="29"/>
                  </a:cubicBezTo>
                  <a:close/>
                  <a:moveTo>
                    <a:pt x="108" y="23"/>
                  </a:moveTo>
                  <a:cubicBezTo>
                    <a:pt x="108" y="23"/>
                    <a:pt x="108" y="23"/>
                    <a:pt x="108" y="23"/>
                  </a:cubicBezTo>
                  <a:cubicBezTo>
                    <a:pt x="105" y="20"/>
                    <a:pt x="100" y="18"/>
                    <a:pt x="96" y="16"/>
                  </a:cubicBezTo>
                  <a:cubicBezTo>
                    <a:pt x="98" y="18"/>
                    <a:pt x="99" y="21"/>
                    <a:pt x="101" y="23"/>
                  </a:cubicBezTo>
                  <a:cubicBezTo>
                    <a:pt x="101" y="24"/>
                    <a:pt x="102" y="26"/>
                    <a:pt x="103" y="27"/>
                  </a:cubicBezTo>
                  <a:cubicBezTo>
                    <a:pt x="105" y="26"/>
                    <a:pt x="107" y="24"/>
                    <a:pt x="108" y="23"/>
                  </a:cubicBezTo>
                  <a:close/>
                  <a:moveTo>
                    <a:pt x="82" y="12"/>
                  </a:moveTo>
                  <a:cubicBezTo>
                    <a:pt x="82" y="12"/>
                    <a:pt x="82" y="12"/>
                    <a:pt x="82" y="12"/>
                  </a:cubicBezTo>
                  <a:cubicBezTo>
                    <a:pt x="80" y="11"/>
                    <a:pt x="78" y="11"/>
                    <a:pt x="75" y="11"/>
                  </a:cubicBezTo>
                  <a:cubicBezTo>
                    <a:pt x="75" y="34"/>
                    <a:pt x="75" y="34"/>
                    <a:pt x="75" y="34"/>
                  </a:cubicBezTo>
                  <a:cubicBezTo>
                    <a:pt x="82" y="34"/>
                    <a:pt x="88" y="33"/>
                    <a:pt x="94" y="31"/>
                  </a:cubicBezTo>
                  <a:cubicBezTo>
                    <a:pt x="95" y="30"/>
                    <a:pt x="96" y="30"/>
                    <a:pt x="97" y="30"/>
                  </a:cubicBezTo>
                  <a:cubicBezTo>
                    <a:pt x="96" y="29"/>
                    <a:pt x="96" y="28"/>
                    <a:pt x="95" y="27"/>
                  </a:cubicBezTo>
                  <a:cubicBezTo>
                    <a:pt x="91" y="20"/>
                    <a:pt x="87" y="15"/>
                    <a:pt x="82" y="12"/>
                  </a:cubicBezTo>
                  <a:close/>
                  <a:moveTo>
                    <a:pt x="69" y="11"/>
                  </a:moveTo>
                  <a:cubicBezTo>
                    <a:pt x="69" y="11"/>
                    <a:pt x="69" y="11"/>
                    <a:pt x="69" y="11"/>
                  </a:cubicBezTo>
                  <a:cubicBezTo>
                    <a:pt x="66" y="11"/>
                    <a:pt x="64" y="11"/>
                    <a:pt x="62" y="12"/>
                  </a:cubicBezTo>
                  <a:cubicBezTo>
                    <a:pt x="57" y="15"/>
                    <a:pt x="53" y="20"/>
                    <a:pt x="49" y="27"/>
                  </a:cubicBezTo>
                  <a:cubicBezTo>
                    <a:pt x="48" y="28"/>
                    <a:pt x="48" y="29"/>
                    <a:pt x="47" y="30"/>
                  </a:cubicBezTo>
                  <a:cubicBezTo>
                    <a:pt x="48" y="30"/>
                    <a:pt x="49" y="30"/>
                    <a:pt x="50" y="31"/>
                  </a:cubicBezTo>
                  <a:cubicBezTo>
                    <a:pt x="56" y="33"/>
                    <a:pt x="62" y="34"/>
                    <a:pt x="69" y="34"/>
                  </a:cubicBezTo>
                  <a:cubicBezTo>
                    <a:pt x="69" y="11"/>
                    <a:pt x="69" y="11"/>
                    <a:pt x="69" y="11"/>
                  </a:cubicBezTo>
                  <a:close/>
                  <a:moveTo>
                    <a:pt x="48" y="16"/>
                  </a:moveTo>
                  <a:cubicBezTo>
                    <a:pt x="48" y="16"/>
                    <a:pt x="48" y="16"/>
                    <a:pt x="48" y="16"/>
                  </a:cubicBezTo>
                  <a:cubicBezTo>
                    <a:pt x="44" y="18"/>
                    <a:pt x="39" y="20"/>
                    <a:pt x="36" y="23"/>
                  </a:cubicBezTo>
                  <a:cubicBezTo>
                    <a:pt x="37" y="24"/>
                    <a:pt x="39" y="26"/>
                    <a:pt x="41" y="27"/>
                  </a:cubicBezTo>
                  <a:cubicBezTo>
                    <a:pt x="42" y="26"/>
                    <a:pt x="43" y="24"/>
                    <a:pt x="43" y="23"/>
                  </a:cubicBezTo>
                  <a:cubicBezTo>
                    <a:pt x="45" y="21"/>
                    <a:pt x="46" y="18"/>
                    <a:pt x="48" y="16"/>
                  </a:cubicBezTo>
                  <a:close/>
                  <a:moveTo>
                    <a:pt x="30" y="27"/>
                  </a:moveTo>
                  <a:cubicBezTo>
                    <a:pt x="30" y="27"/>
                    <a:pt x="30" y="27"/>
                    <a:pt x="30" y="27"/>
                  </a:cubicBezTo>
                  <a:cubicBezTo>
                    <a:pt x="30" y="28"/>
                    <a:pt x="29" y="28"/>
                    <a:pt x="29" y="29"/>
                  </a:cubicBezTo>
                  <a:cubicBezTo>
                    <a:pt x="18" y="39"/>
                    <a:pt x="12" y="53"/>
                    <a:pt x="11" y="69"/>
                  </a:cubicBezTo>
                  <a:cubicBezTo>
                    <a:pt x="32" y="69"/>
                    <a:pt x="32" y="69"/>
                    <a:pt x="32" y="69"/>
                  </a:cubicBezTo>
                  <a:cubicBezTo>
                    <a:pt x="32" y="56"/>
                    <a:pt x="35" y="43"/>
                    <a:pt x="39" y="33"/>
                  </a:cubicBezTo>
                  <a:cubicBezTo>
                    <a:pt x="36" y="31"/>
                    <a:pt x="33" y="29"/>
                    <a:pt x="30" y="27"/>
                  </a:cubicBezTo>
                  <a:close/>
                  <a:moveTo>
                    <a:pt x="99" y="36"/>
                  </a:moveTo>
                  <a:cubicBezTo>
                    <a:pt x="99" y="36"/>
                    <a:pt x="99" y="36"/>
                    <a:pt x="99" y="36"/>
                  </a:cubicBezTo>
                  <a:cubicBezTo>
                    <a:pt x="98" y="36"/>
                    <a:pt x="97" y="37"/>
                    <a:pt x="96" y="37"/>
                  </a:cubicBezTo>
                  <a:cubicBezTo>
                    <a:pt x="90" y="39"/>
                    <a:pt x="83" y="41"/>
                    <a:pt x="75" y="41"/>
                  </a:cubicBezTo>
                  <a:cubicBezTo>
                    <a:pt x="75" y="69"/>
                    <a:pt x="75" y="69"/>
                    <a:pt x="75" y="69"/>
                  </a:cubicBezTo>
                  <a:cubicBezTo>
                    <a:pt x="105" y="69"/>
                    <a:pt x="105" y="69"/>
                    <a:pt x="105" y="69"/>
                  </a:cubicBezTo>
                  <a:cubicBezTo>
                    <a:pt x="105" y="57"/>
                    <a:pt x="103" y="45"/>
                    <a:pt x="99" y="36"/>
                  </a:cubicBezTo>
                  <a:close/>
                  <a:moveTo>
                    <a:pt x="69" y="41"/>
                  </a:moveTo>
                  <a:cubicBezTo>
                    <a:pt x="69" y="41"/>
                    <a:pt x="69" y="41"/>
                    <a:pt x="69" y="41"/>
                  </a:cubicBezTo>
                  <a:cubicBezTo>
                    <a:pt x="61" y="41"/>
                    <a:pt x="54" y="39"/>
                    <a:pt x="48" y="37"/>
                  </a:cubicBezTo>
                  <a:cubicBezTo>
                    <a:pt x="47" y="37"/>
                    <a:pt x="46" y="36"/>
                    <a:pt x="45" y="36"/>
                  </a:cubicBezTo>
                  <a:cubicBezTo>
                    <a:pt x="41" y="45"/>
                    <a:pt x="39" y="57"/>
                    <a:pt x="39" y="69"/>
                  </a:cubicBezTo>
                  <a:cubicBezTo>
                    <a:pt x="69" y="69"/>
                    <a:pt x="69" y="69"/>
                    <a:pt x="69" y="69"/>
                  </a:cubicBezTo>
                  <a:cubicBezTo>
                    <a:pt x="69" y="41"/>
                    <a:pt x="69" y="41"/>
                    <a:pt x="69" y="41"/>
                  </a:cubicBezTo>
                  <a:close/>
                </a:path>
              </a:pathLst>
            </a:custGeom>
            <a:solidFill>
              <a:schemeClr val="bg1"/>
            </a:solidFill>
            <a:ln>
              <a:noFill/>
            </a:ln>
          </p:spPr>
          <p:txBody>
            <a:bodyPr/>
            <a:lstStyle/>
            <a:p>
              <a:endParaRPr lang="zh-CN" altLang="en-US" sz="2400"/>
            </a:p>
          </p:txBody>
        </p:sp>
        <p:sp>
          <p:nvSpPr>
            <p:cNvPr id="34" name="Freeform 73"/>
            <p:cNvSpPr>
              <a:spLocks noEditPoints="1"/>
            </p:cNvSpPr>
            <p:nvPr/>
          </p:nvSpPr>
          <p:spPr bwMode="auto">
            <a:xfrm>
              <a:off x="3871384" y="4001559"/>
              <a:ext cx="294216" cy="289984"/>
            </a:xfrm>
            <a:custGeom>
              <a:avLst/>
              <a:gdLst>
                <a:gd name="T0" fmla="*/ 56 w 59"/>
                <a:gd name="T1" fmla="*/ 7 h 58"/>
                <a:gd name="T2" fmla="*/ 59 w 59"/>
                <a:gd name="T3" fmla="*/ 14 h 58"/>
                <a:gd name="T4" fmla="*/ 56 w 59"/>
                <a:gd name="T5" fmla="*/ 21 h 58"/>
                <a:gd name="T6" fmla="*/ 47 w 59"/>
                <a:gd name="T7" fmla="*/ 30 h 58"/>
                <a:gd name="T8" fmla="*/ 40 w 59"/>
                <a:gd name="T9" fmla="*/ 33 h 58"/>
                <a:gd name="T10" fmla="*/ 33 w 59"/>
                <a:gd name="T11" fmla="*/ 29 h 58"/>
                <a:gd name="T12" fmla="*/ 30 w 59"/>
                <a:gd name="T13" fmla="*/ 32 h 58"/>
                <a:gd name="T14" fmla="*/ 33 w 59"/>
                <a:gd name="T15" fmla="*/ 40 h 58"/>
                <a:gd name="T16" fmla="*/ 30 w 59"/>
                <a:gd name="T17" fmla="*/ 47 h 58"/>
                <a:gd name="T18" fmla="*/ 15 w 59"/>
                <a:gd name="T19" fmla="*/ 58 h 58"/>
                <a:gd name="T20" fmla="*/ 3 w 59"/>
                <a:gd name="T21" fmla="*/ 51 h 58"/>
                <a:gd name="T22" fmla="*/ 0 w 59"/>
                <a:gd name="T23" fmla="*/ 44 h 58"/>
                <a:gd name="T24" fmla="*/ 3 w 59"/>
                <a:gd name="T25" fmla="*/ 37 h 58"/>
                <a:gd name="T26" fmla="*/ 3 w 59"/>
                <a:gd name="T27" fmla="*/ 37 h 58"/>
                <a:gd name="T28" fmla="*/ 19 w 59"/>
                <a:gd name="T29" fmla="*/ 25 h 58"/>
                <a:gd name="T30" fmla="*/ 26 w 59"/>
                <a:gd name="T31" fmla="*/ 28 h 58"/>
                <a:gd name="T32" fmla="*/ 27 w 59"/>
                <a:gd name="T33" fmla="*/ 29 h 58"/>
                <a:gd name="T34" fmla="*/ 29 w 59"/>
                <a:gd name="T35" fmla="*/ 26 h 58"/>
                <a:gd name="T36" fmla="*/ 26 w 59"/>
                <a:gd name="T37" fmla="*/ 18 h 58"/>
                <a:gd name="T38" fmla="*/ 29 w 59"/>
                <a:gd name="T39" fmla="*/ 11 h 58"/>
                <a:gd name="T40" fmla="*/ 37 w 59"/>
                <a:gd name="T41" fmla="*/ 3 h 58"/>
                <a:gd name="T42" fmla="*/ 52 w 59"/>
                <a:gd name="T43" fmla="*/ 3 h 58"/>
                <a:gd name="T44" fmla="*/ 53 w 59"/>
                <a:gd name="T45" fmla="*/ 10 h 58"/>
                <a:gd name="T46" fmla="*/ 49 w 59"/>
                <a:gd name="T47" fmla="*/ 6 h 58"/>
                <a:gd name="T48" fmla="*/ 45 w 59"/>
                <a:gd name="T49" fmla="*/ 4 h 58"/>
                <a:gd name="T50" fmla="*/ 40 w 59"/>
                <a:gd name="T51" fmla="*/ 6 h 58"/>
                <a:gd name="T52" fmla="*/ 30 w 59"/>
                <a:gd name="T53" fmla="*/ 18 h 58"/>
                <a:gd name="T54" fmla="*/ 32 w 59"/>
                <a:gd name="T55" fmla="*/ 23 h 58"/>
                <a:gd name="T56" fmla="*/ 33 w 59"/>
                <a:gd name="T57" fmla="*/ 23 h 58"/>
                <a:gd name="T58" fmla="*/ 40 w 59"/>
                <a:gd name="T59" fmla="*/ 19 h 58"/>
                <a:gd name="T60" fmla="*/ 36 w 59"/>
                <a:gd name="T61" fmla="*/ 26 h 58"/>
                <a:gd name="T62" fmla="*/ 36 w 59"/>
                <a:gd name="T63" fmla="*/ 26 h 58"/>
                <a:gd name="T64" fmla="*/ 44 w 59"/>
                <a:gd name="T65" fmla="*/ 26 h 58"/>
                <a:gd name="T66" fmla="*/ 53 w 59"/>
                <a:gd name="T67" fmla="*/ 18 h 58"/>
                <a:gd name="T68" fmla="*/ 54 w 59"/>
                <a:gd name="T69" fmla="*/ 14 h 58"/>
                <a:gd name="T70" fmla="*/ 53 w 59"/>
                <a:gd name="T71" fmla="*/ 10 h 58"/>
                <a:gd name="T72" fmla="*/ 27 w 59"/>
                <a:gd name="T73" fmla="*/ 35 h 58"/>
                <a:gd name="T74" fmla="*/ 23 w 59"/>
                <a:gd name="T75" fmla="*/ 39 h 58"/>
                <a:gd name="T76" fmla="*/ 19 w 59"/>
                <a:gd name="T77" fmla="*/ 36 h 58"/>
                <a:gd name="T78" fmla="*/ 23 w 59"/>
                <a:gd name="T79" fmla="*/ 32 h 58"/>
                <a:gd name="T80" fmla="*/ 23 w 59"/>
                <a:gd name="T81" fmla="*/ 32 h 58"/>
                <a:gd name="T82" fmla="*/ 15 w 59"/>
                <a:gd name="T83" fmla="*/ 32 h 58"/>
                <a:gd name="T84" fmla="*/ 7 w 59"/>
                <a:gd name="T85" fmla="*/ 40 h 58"/>
                <a:gd name="T86" fmla="*/ 5 w 59"/>
                <a:gd name="T87" fmla="*/ 44 h 58"/>
                <a:gd name="T88" fmla="*/ 10 w 59"/>
                <a:gd name="T89" fmla="*/ 52 h 58"/>
                <a:gd name="T90" fmla="*/ 19 w 59"/>
                <a:gd name="T91" fmla="*/ 52 h 58"/>
                <a:gd name="T92" fmla="*/ 27 w 59"/>
                <a:gd name="T93" fmla="*/ 44 h 58"/>
                <a:gd name="T94" fmla="*/ 29 w 59"/>
                <a:gd name="T95"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8">
                  <a:moveTo>
                    <a:pt x="52" y="3"/>
                  </a:moveTo>
                  <a:cubicBezTo>
                    <a:pt x="56" y="7"/>
                    <a:pt x="56" y="7"/>
                    <a:pt x="56" y="7"/>
                  </a:cubicBezTo>
                  <a:cubicBezTo>
                    <a:pt x="56" y="7"/>
                    <a:pt x="56" y="7"/>
                    <a:pt x="56" y="7"/>
                  </a:cubicBezTo>
                  <a:cubicBezTo>
                    <a:pt x="58" y="9"/>
                    <a:pt x="59" y="11"/>
                    <a:pt x="59" y="14"/>
                  </a:cubicBezTo>
                  <a:cubicBezTo>
                    <a:pt x="59" y="14"/>
                    <a:pt x="59" y="14"/>
                    <a:pt x="59" y="14"/>
                  </a:cubicBezTo>
                  <a:cubicBezTo>
                    <a:pt x="59" y="17"/>
                    <a:pt x="58" y="19"/>
                    <a:pt x="56" y="21"/>
                  </a:cubicBezTo>
                  <a:cubicBezTo>
                    <a:pt x="56" y="21"/>
                    <a:pt x="56" y="21"/>
                    <a:pt x="56" y="21"/>
                  </a:cubicBezTo>
                  <a:cubicBezTo>
                    <a:pt x="47" y="30"/>
                    <a:pt x="47" y="30"/>
                    <a:pt x="47" y="30"/>
                  </a:cubicBezTo>
                  <a:cubicBezTo>
                    <a:pt x="47" y="30"/>
                    <a:pt x="47" y="30"/>
                    <a:pt x="47" y="30"/>
                  </a:cubicBezTo>
                  <a:cubicBezTo>
                    <a:pt x="45" y="32"/>
                    <a:pt x="43" y="33"/>
                    <a:pt x="40" y="33"/>
                  </a:cubicBezTo>
                  <a:cubicBezTo>
                    <a:pt x="38" y="33"/>
                    <a:pt x="35" y="32"/>
                    <a:pt x="33" y="30"/>
                  </a:cubicBezTo>
                  <a:cubicBezTo>
                    <a:pt x="33" y="29"/>
                    <a:pt x="33" y="29"/>
                    <a:pt x="33" y="29"/>
                  </a:cubicBezTo>
                  <a:cubicBezTo>
                    <a:pt x="33" y="29"/>
                    <a:pt x="33" y="29"/>
                    <a:pt x="33" y="29"/>
                  </a:cubicBezTo>
                  <a:cubicBezTo>
                    <a:pt x="30" y="32"/>
                    <a:pt x="30" y="32"/>
                    <a:pt x="30" y="32"/>
                  </a:cubicBezTo>
                  <a:cubicBezTo>
                    <a:pt x="30" y="32"/>
                    <a:pt x="30" y="32"/>
                    <a:pt x="30" y="32"/>
                  </a:cubicBezTo>
                  <a:cubicBezTo>
                    <a:pt x="32" y="34"/>
                    <a:pt x="33" y="37"/>
                    <a:pt x="33" y="40"/>
                  </a:cubicBezTo>
                  <a:cubicBezTo>
                    <a:pt x="33" y="42"/>
                    <a:pt x="32" y="45"/>
                    <a:pt x="30" y="47"/>
                  </a:cubicBezTo>
                  <a:cubicBezTo>
                    <a:pt x="30" y="47"/>
                    <a:pt x="30" y="47"/>
                    <a:pt x="30" y="47"/>
                  </a:cubicBezTo>
                  <a:cubicBezTo>
                    <a:pt x="22" y="55"/>
                    <a:pt x="22" y="55"/>
                    <a:pt x="22" y="55"/>
                  </a:cubicBezTo>
                  <a:cubicBezTo>
                    <a:pt x="20" y="57"/>
                    <a:pt x="17" y="58"/>
                    <a:pt x="15" y="58"/>
                  </a:cubicBezTo>
                  <a:cubicBezTo>
                    <a:pt x="12" y="58"/>
                    <a:pt x="9" y="57"/>
                    <a:pt x="7" y="55"/>
                  </a:cubicBezTo>
                  <a:cubicBezTo>
                    <a:pt x="3" y="51"/>
                    <a:pt x="3" y="51"/>
                    <a:pt x="3" y="51"/>
                  </a:cubicBezTo>
                  <a:cubicBezTo>
                    <a:pt x="3" y="51"/>
                    <a:pt x="3" y="51"/>
                    <a:pt x="3" y="51"/>
                  </a:cubicBezTo>
                  <a:cubicBezTo>
                    <a:pt x="1" y="49"/>
                    <a:pt x="0" y="47"/>
                    <a:pt x="0" y="44"/>
                  </a:cubicBezTo>
                  <a:cubicBezTo>
                    <a:pt x="0" y="41"/>
                    <a:pt x="1" y="39"/>
                    <a:pt x="3" y="37"/>
                  </a:cubicBezTo>
                  <a:cubicBezTo>
                    <a:pt x="3" y="37"/>
                    <a:pt x="3" y="37"/>
                    <a:pt x="3" y="37"/>
                  </a:cubicBezTo>
                  <a:cubicBezTo>
                    <a:pt x="3" y="37"/>
                    <a:pt x="3" y="37"/>
                    <a:pt x="3" y="37"/>
                  </a:cubicBezTo>
                  <a:cubicBezTo>
                    <a:pt x="3" y="37"/>
                    <a:pt x="3" y="37"/>
                    <a:pt x="3" y="37"/>
                  </a:cubicBezTo>
                  <a:cubicBezTo>
                    <a:pt x="12" y="28"/>
                    <a:pt x="12" y="28"/>
                    <a:pt x="12" y="28"/>
                  </a:cubicBezTo>
                  <a:cubicBezTo>
                    <a:pt x="14" y="26"/>
                    <a:pt x="16" y="25"/>
                    <a:pt x="19" y="25"/>
                  </a:cubicBezTo>
                  <a:cubicBezTo>
                    <a:pt x="22" y="25"/>
                    <a:pt x="24" y="26"/>
                    <a:pt x="26" y="28"/>
                  </a:cubicBezTo>
                  <a:cubicBezTo>
                    <a:pt x="26" y="28"/>
                    <a:pt x="26" y="28"/>
                    <a:pt x="26" y="28"/>
                  </a:cubicBezTo>
                  <a:cubicBezTo>
                    <a:pt x="26" y="28"/>
                    <a:pt x="26" y="28"/>
                    <a:pt x="26" y="28"/>
                  </a:cubicBezTo>
                  <a:cubicBezTo>
                    <a:pt x="27" y="29"/>
                    <a:pt x="27" y="29"/>
                    <a:pt x="27" y="29"/>
                  </a:cubicBezTo>
                  <a:cubicBezTo>
                    <a:pt x="29" y="26"/>
                    <a:pt x="29" y="26"/>
                    <a:pt x="29" y="26"/>
                  </a:cubicBezTo>
                  <a:cubicBezTo>
                    <a:pt x="29" y="26"/>
                    <a:pt x="29" y="26"/>
                    <a:pt x="29" y="26"/>
                  </a:cubicBezTo>
                  <a:cubicBezTo>
                    <a:pt x="27" y="24"/>
                    <a:pt x="26" y="21"/>
                    <a:pt x="26" y="18"/>
                  </a:cubicBezTo>
                  <a:cubicBezTo>
                    <a:pt x="26" y="18"/>
                    <a:pt x="26" y="18"/>
                    <a:pt x="26" y="18"/>
                  </a:cubicBezTo>
                  <a:cubicBezTo>
                    <a:pt x="26" y="16"/>
                    <a:pt x="27" y="13"/>
                    <a:pt x="29" y="11"/>
                  </a:cubicBezTo>
                  <a:cubicBezTo>
                    <a:pt x="29" y="11"/>
                    <a:pt x="29" y="11"/>
                    <a:pt x="29" y="11"/>
                  </a:cubicBezTo>
                  <a:cubicBezTo>
                    <a:pt x="29" y="11"/>
                    <a:pt x="29" y="11"/>
                    <a:pt x="29" y="11"/>
                  </a:cubicBezTo>
                  <a:cubicBezTo>
                    <a:pt x="37" y="3"/>
                    <a:pt x="37" y="3"/>
                    <a:pt x="37" y="3"/>
                  </a:cubicBezTo>
                  <a:cubicBezTo>
                    <a:pt x="39" y="1"/>
                    <a:pt x="42" y="0"/>
                    <a:pt x="45" y="0"/>
                  </a:cubicBezTo>
                  <a:cubicBezTo>
                    <a:pt x="47" y="0"/>
                    <a:pt x="50" y="1"/>
                    <a:pt x="52" y="3"/>
                  </a:cubicBezTo>
                  <a:cubicBezTo>
                    <a:pt x="52" y="3"/>
                    <a:pt x="52" y="3"/>
                    <a:pt x="52" y="3"/>
                  </a:cubicBezTo>
                  <a:close/>
                  <a:moveTo>
                    <a:pt x="53" y="10"/>
                  </a:moveTo>
                  <a:cubicBezTo>
                    <a:pt x="53" y="10"/>
                    <a:pt x="53" y="10"/>
                    <a:pt x="53" y="10"/>
                  </a:cubicBezTo>
                  <a:cubicBezTo>
                    <a:pt x="49" y="6"/>
                    <a:pt x="49" y="6"/>
                    <a:pt x="49" y="6"/>
                  </a:cubicBezTo>
                  <a:cubicBezTo>
                    <a:pt x="49" y="6"/>
                    <a:pt x="49" y="6"/>
                    <a:pt x="49" y="6"/>
                  </a:cubicBezTo>
                  <a:cubicBezTo>
                    <a:pt x="48" y="5"/>
                    <a:pt x="46" y="4"/>
                    <a:pt x="45" y="4"/>
                  </a:cubicBezTo>
                  <a:cubicBezTo>
                    <a:pt x="43" y="4"/>
                    <a:pt x="42" y="5"/>
                    <a:pt x="40" y="6"/>
                  </a:cubicBezTo>
                  <a:cubicBezTo>
                    <a:pt x="40" y="6"/>
                    <a:pt x="40" y="6"/>
                    <a:pt x="40" y="6"/>
                  </a:cubicBezTo>
                  <a:cubicBezTo>
                    <a:pt x="32" y="14"/>
                    <a:pt x="32" y="14"/>
                    <a:pt x="32" y="14"/>
                  </a:cubicBezTo>
                  <a:cubicBezTo>
                    <a:pt x="31" y="15"/>
                    <a:pt x="30" y="17"/>
                    <a:pt x="30" y="18"/>
                  </a:cubicBezTo>
                  <a:cubicBezTo>
                    <a:pt x="30" y="18"/>
                    <a:pt x="30" y="18"/>
                    <a:pt x="30" y="18"/>
                  </a:cubicBezTo>
                  <a:cubicBezTo>
                    <a:pt x="30" y="20"/>
                    <a:pt x="31" y="21"/>
                    <a:pt x="32" y="23"/>
                  </a:cubicBezTo>
                  <a:cubicBezTo>
                    <a:pt x="32" y="23"/>
                    <a:pt x="32" y="23"/>
                    <a:pt x="32" y="23"/>
                  </a:cubicBezTo>
                  <a:cubicBezTo>
                    <a:pt x="33" y="23"/>
                    <a:pt x="33" y="23"/>
                    <a:pt x="33" y="23"/>
                  </a:cubicBezTo>
                  <a:cubicBezTo>
                    <a:pt x="36" y="19"/>
                    <a:pt x="36" y="19"/>
                    <a:pt x="36" y="19"/>
                  </a:cubicBezTo>
                  <a:cubicBezTo>
                    <a:pt x="37" y="18"/>
                    <a:pt x="39" y="18"/>
                    <a:pt x="40" y="19"/>
                  </a:cubicBezTo>
                  <a:cubicBezTo>
                    <a:pt x="40" y="20"/>
                    <a:pt x="40" y="21"/>
                    <a:pt x="40" y="22"/>
                  </a:cubicBezTo>
                  <a:cubicBezTo>
                    <a:pt x="36" y="26"/>
                    <a:pt x="36" y="26"/>
                    <a:pt x="36" y="26"/>
                  </a:cubicBezTo>
                  <a:cubicBezTo>
                    <a:pt x="36" y="26"/>
                    <a:pt x="36" y="26"/>
                    <a:pt x="36" y="26"/>
                  </a:cubicBezTo>
                  <a:cubicBezTo>
                    <a:pt x="36" y="26"/>
                    <a:pt x="36" y="26"/>
                    <a:pt x="36" y="26"/>
                  </a:cubicBezTo>
                  <a:cubicBezTo>
                    <a:pt x="37" y="27"/>
                    <a:pt x="39" y="28"/>
                    <a:pt x="40" y="28"/>
                  </a:cubicBezTo>
                  <a:cubicBezTo>
                    <a:pt x="42" y="28"/>
                    <a:pt x="43" y="27"/>
                    <a:pt x="44" y="26"/>
                  </a:cubicBezTo>
                  <a:cubicBezTo>
                    <a:pt x="52" y="18"/>
                    <a:pt x="52" y="18"/>
                    <a:pt x="52" y="18"/>
                  </a:cubicBezTo>
                  <a:cubicBezTo>
                    <a:pt x="53" y="18"/>
                    <a:pt x="53" y="18"/>
                    <a:pt x="53" y="18"/>
                  </a:cubicBezTo>
                  <a:cubicBezTo>
                    <a:pt x="54" y="17"/>
                    <a:pt x="54" y="15"/>
                    <a:pt x="54" y="14"/>
                  </a:cubicBezTo>
                  <a:cubicBezTo>
                    <a:pt x="54" y="14"/>
                    <a:pt x="54" y="14"/>
                    <a:pt x="54" y="14"/>
                  </a:cubicBezTo>
                  <a:cubicBezTo>
                    <a:pt x="54" y="12"/>
                    <a:pt x="54" y="11"/>
                    <a:pt x="53" y="10"/>
                  </a:cubicBezTo>
                  <a:cubicBezTo>
                    <a:pt x="53" y="10"/>
                    <a:pt x="53" y="10"/>
                    <a:pt x="53" y="10"/>
                  </a:cubicBezTo>
                  <a:close/>
                  <a:moveTo>
                    <a:pt x="27" y="35"/>
                  </a:moveTo>
                  <a:cubicBezTo>
                    <a:pt x="27" y="35"/>
                    <a:pt x="27" y="35"/>
                    <a:pt x="27" y="35"/>
                  </a:cubicBezTo>
                  <a:cubicBezTo>
                    <a:pt x="27" y="35"/>
                    <a:pt x="27" y="35"/>
                    <a:pt x="27" y="35"/>
                  </a:cubicBezTo>
                  <a:cubicBezTo>
                    <a:pt x="23" y="39"/>
                    <a:pt x="23" y="39"/>
                    <a:pt x="23" y="39"/>
                  </a:cubicBezTo>
                  <a:cubicBezTo>
                    <a:pt x="22" y="40"/>
                    <a:pt x="20" y="40"/>
                    <a:pt x="19" y="39"/>
                  </a:cubicBezTo>
                  <a:cubicBezTo>
                    <a:pt x="19" y="38"/>
                    <a:pt x="19" y="37"/>
                    <a:pt x="19" y="36"/>
                  </a:cubicBezTo>
                  <a:cubicBezTo>
                    <a:pt x="23" y="32"/>
                    <a:pt x="23" y="32"/>
                    <a:pt x="23" y="32"/>
                  </a:cubicBezTo>
                  <a:cubicBezTo>
                    <a:pt x="23" y="32"/>
                    <a:pt x="23" y="32"/>
                    <a:pt x="23" y="32"/>
                  </a:cubicBezTo>
                  <a:cubicBezTo>
                    <a:pt x="23" y="32"/>
                    <a:pt x="23" y="32"/>
                    <a:pt x="23" y="32"/>
                  </a:cubicBezTo>
                  <a:cubicBezTo>
                    <a:pt x="23" y="32"/>
                    <a:pt x="23" y="32"/>
                    <a:pt x="23" y="32"/>
                  </a:cubicBezTo>
                  <a:cubicBezTo>
                    <a:pt x="22" y="30"/>
                    <a:pt x="20" y="30"/>
                    <a:pt x="19" y="30"/>
                  </a:cubicBezTo>
                  <a:cubicBezTo>
                    <a:pt x="17" y="30"/>
                    <a:pt x="16" y="30"/>
                    <a:pt x="15" y="32"/>
                  </a:cubicBezTo>
                  <a:cubicBezTo>
                    <a:pt x="15" y="32"/>
                    <a:pt x="15" y="32"/>
                    <a:pt x="15" y="32"/>
                  </a:cubicBezTo>
                  <a:cubicBezTo>
                    <a:pt x="7" y="40"/>
                    <a:pt x="7" y="40"/>
                    <a:pt x="7" y="40"/>
                  </a:cubicBezTo>
                  <a:cubicBezTo>
                    <a:pt x="7" y="40"/>
                    <a:pt x="7" y="40"/>
                    <a:pt x="7" y="40"/>
                  </a:cubicBezTo>
                  <a:cubicBezTo>
                    <a:pt x="5" y="41"/>
                    <a:pt x="5" y="42"/>
                    <a:pt x="5" y="44"/>
                  </a:cubicBezTo>
                  <a:cubicBezTo>
                    <a:pt x="5" y="45"/>
                    <a:pt x="5" y="47"/>
                    <a:pt x="7" y="48"/>
                  </a:cubicBezTo>
                  <a:cubicBezTo>
                    <a:pt x="10" y="52"/>
                    <a:pt x="10" y="52"/>
                    <a:pt x="10" y="52"/>
                  </a:cubicBezTo>
                  <a:cubicBezTo>
                    <a:pt x="12" y="53"/>
                    <a:pt x="13" y="54"/>
                    <a:pt x="15" y="54"/>
                  </a:cubicBezTo>
                  <a:cubicBezTo>
                    <a:pt x="16" y="54"/>
                    <a:pt x="18" y="53"/>
                    <a:pt x="19" y="52"/>
                  </a:cubicBezTo>
                  <a:cubicBezTo>
                    <a:pt x="19" y="52"/>
                    <a:pt x="19" y="52"/>
                    <a:pt x="19" y="52"/>
                  </a:cubicBezTo>
                  <a:cubicBezTo>
                    <a:pt x="27" y="44"/>
                    <a:pt x="27" y="44"/>
                    <a:pt x="27" y="44"/>
                  </a:cubicBezTo>
                  <a:cubicBezTo>
                    <a:pt x="27" y="44"/>
                    <a:pt x="27" y="44"/>
                    <a:pt x="27" y="44"/>
                  </a:cubicBezTo>
                  <a:cubicBezTo>
                    <a:pt x="28" y="43"/>
                    <a:pt x="29" y="41"/>
                    <a:pt x="29" y="40"/>
                  </a:cubicBezTo>
                  <a:cubicBezTo>
                    <a:pt x="29" y="38"/>
                    <a:pt x="28" y="37"/>
                    <a:pt x="27"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5" name="Freeform 74"/>
            <p:cNvSpPr>
              <a:spLocks noEditPoints="1"/>
            </p:cNvSpPr>
            <p:nvPr/>
          </p:nvSpPr>
          <p:spPr bwMode="auto">
            <a:xfrm>
              <a:off x="6904568" y="2041525"/>
              <a:ext cx="461433" cy="465667"/>
            </a:xfrm>
            <a:custGeom>
              <a:avLst/>
              <a:gdLst>
                <a:gd name="T0" fmla="*/ 76 w 92"/>
                <a:gd name="T1" fmla="*/ 1 h 93"/>
                <a:gd name="T2" fmla="*/ 80 w 92"/>
                <a:gd name="T3" fmla="*/ 2 h 93"/>
                <a:gd name="T4" fmla="*/ 80 w 92"/>
                <a:gd name="T5" fmla="*/ 2 h 93"/>
                <a:gd name="T6" fmla="*/ 91 w 92"/>
                <a:gd name="T7" fmla="*/ 13 h 93"/>
                <a:gd name="T8" fmla="*/ 91 w 92"/>
                <a:gd name="T9" fmla="*/ 13 h 93"/>
                <a:gd name="T10" fmla="*/ 92 w 92"/>
                <a:gd name="T11" fmla="*/ 16 h 93"/>
                <a:gd name="T12" fmla="*/ 78 w 92"/>
                <a:gd name="T13" fmla="*/ 29 h 93"/>
                <a:gd name="T14" fmla="*/ 68 w 92"/>
                <a:gd name="T15" fmla="*/ 30 h 93"/>
                <a:gd name="T16" fmla="*/ 65 w 92"/>
                <a:gd name="T17" fmla="*/ 68 h 93"/>
                <a:gd name="T18" fmla="*/ 45 w 92"/>
                <a:gd name="T19" fmla="*/ 76 h 93"/>
                <a:gd name="T20" fmla="*/ 17 w 92"/>
                <a:gd name="T21" fmla="*/ 48 h 93"/>
                <a:gd name="T22" fmla="*/ 45 w 92"/>
                <a:gd name="T23" fmla="*/ 19 h 93"/>
                <a:gd name="T24" fmla="*/ 66 w 92"/>
                <a:gd name="T25" fmla="*/ 22 h 93"/>
                <a:gd name="T26" fmla="*/ 65 w 92"/>
                <a:gd name="T27" fmla="*/ 13 h 93"/>
                <a:gd name="T28" fmla="*/ 82 w 92"/>
                <a:gd name="T29" fmla="*/ 37 h 93"/>
                <a:gd name="T30" fmla="*/ 89 w 92"/>
                <a:gd name="T31" fmla="*/ 34 h 93"/>
                <a:gd name="T32" fmla="*/ 91 w 92"/>
                <a:gd name="T33" fmla="*/ 48 h 93"/>
                <a:gd name="T34" fmla="*/ 45 w 92"/>
                <a:gd name="T35" fmla="*/ 93 h 93"/>
                <a:gd name="T36" fmla="*/ 0 w 92"/>
                <a:gd name="T37" fmla="*/ 48 h 93"/>
                <a:gd name="T38" fmla="*/ 45 w 92"/>
                <a:gd name="T39" fmla="*/ 2 h 93"/>
                <a:gd name="T40" fmla="*/ 58 w 92"/>
                <a:gd name="T41" fmla="*/ 4 h 93"/>
                <a:gd name="T42" fmla="*/ 56 w 92"/>
                <a:gd name="T43" fmla="*/ 11 h 93"/>
                <a:gd name="T44" fmla="*/ 45 w 92"/>
                <a:gd name="T45" fmla="*/ 9 h 93"/>
                <a:gd name="T46" fmla="*/ 7 w 92"/>
                <a:gd name="T47" fmla="*/ 48 h 93"/>
                <a:gd name="T48" fmla="*/ 45 w 92"/>
                <a:gd name="T49" fmla="*/ 86 h 93"/>
                <a:gd name="T50" fmla="*/ 83 w 92"/>
                <a:gd name="T51" fmla="*/ 48 h 93"/>
                <a:gd name="T52" fmla="*/ 82 w 92"/>
                <a:gd name="T53" fmla="*/ 37 h 93"/>
                <a:gd name="T54" fmla="*/ 45 w 92"/>
                <a:gd name="T55" fmla="*/ 35 h 93"/>
                <a:gd name="T56" fmla="*/ 59 w 92"/>
                <a:gd name="T57" fmla="*/ 28 h 93"/>
                <a:gd name="T58" fmla="*/ 28 w 92"/>
                <a:gd name="T59" fmla="*/ 31 h 93"/>
                <a:gd name="T60" fmla="*/ 28 w 92"/>
                <a:gd name="T61" fmla="*/ 31 h 93"/>
                <a:gd name="T62" fmla="*/ 28 w 92"/>
                <a:gd name="T63" fmla="*/ 65 h 93"/>
                <a:gd name="T64" fmla="*/ 62 w 92"/>
                <a:gd name="T65" fmla="*/ 65 h 93"/>
                <a:gd name="T66" fmla="*/ 69 w 92"/>
                <a:gd name="T67" fmla="*/ 48 h 93"/>
                <a:gd name="T68" fmla="*/ 57 w 92"/>
                <a:gd name="T69" fmla="*/ 41 h 93"/>
                <a:gd name="T70" fmla="*/ 54 w 92"/>
                <a:gd name="T71" fmla="*/ 57 h 93"/>
                <a:gd name="T72" fmla="*/ 45 w 92"/>
                <a:gd name="T73" fmla="*/ 61 h 93"/>
                <a:gd name="T74" fmla="*/ 36 w 92"/>
                <a:gd name="T75" fmla="*/ 57 h 93"/>
                <a:gd name="T76" fmla="*/ 36 w 92"/>
                <a:gd name="T77" fmla="*/ 38 h 93"/>
                <a:gd name="T78" fmla="*/ 45 w 92"/>
                <a:gd name="T79" fmla="*/ 35 h 93"/>
                <a:gd name="T80" fmla="*/ 48 w 92"/>
                <a:gd name="T81" fmla="*/ 39 h 93"/>
                <a:gd name="T82" fmla="*/ 39 w 92"/>
                <a:gd name="T83" fmla="*/ 42 h 93"/>
                <a:gd name="T84" fmla="*/ 36 w 92"/>
                <a:gd name="T85" fmla="*/ 48 h 93"/>
                <a:gd name="T86" fmla="*/ 45 w 92"/>
                <a:gd name="T87" fmla="*/ 56 h 93"/>
                <a:gd name="T88" fmla="*/ 51 w 92"/>
                <a:gd name="T89" fmla="*/ 54 h 93"/>
                <a:gd name="T90" fmla="*/ 53 w 92"/>
                <a:gd name="T91" fmla="*/ 45 h 93"/>
                <a:gd name="T92" fmla="*/ 43 w 92"/>
                <a:gd name="T93" fmla="*/ 50 h 93"/>
                <a:gd name="T94" fmla="*/ 48 w 92"/>
                <a:gd name="T95" fmla="*/ 39 h 93"/>
                <a:gd name="T96" fmla="*/ 77 w 92"/>
                <a:gd name="T97" fmla="*/ 7 h 93"/>
                <a:gd name="T98" fmla="*/ 70 w 92"/>
                <a:gd name="T99" fmla="*/ 20 h 93"/>
                <a:gd name="T100" fmla="*/ 77 w 92"/>
                <a:gd name="T101" fmla="*/ 7 h 93"/>
                <a:gd name="T102" fmla="*/ 81 w 92"/>
                <a:gd name="T103" fmla="*/ 15 h 93"/>
                <a:gd name="T104" fmla="*/ 78 w 92"/>
                <a:gd name="T105" fmla="*/ 24 h 93"/>
                <a:gd name="T106" fmla="*/ 81 w 92"/>
                <a:gd name="T107"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3">
                  <a:moveTo>
                    <a:pt x="65" y="13"/>
                  </a:moveTo>
                  <a:cubicBezTo>
                    <a:pt x="76" y="1"/>
                    <a:pt x="76" y="1"/>
                    <a:pt x="76" y="1"/>
                  </a:cubicBezTo>
                  <a:cubicBezTo>
                    <a:pt x="77" y="0"/>
                    <a:pt x="79" y="0"/>
                    <a:pt x="80" y="1"/>
                  </a:cubicBezTo>
                  <a:cubicBezTo>
                    <a:pt x="80" y="2"/>
                    <a:pt x="80" y="2"/>
                    <a:pt x="80" y="2"/>
                  </a:cubicBezTo>
                  <a:cubicBezTo>
                    <a:pt x="80" y="2"/>
                    <a:pt x="80" y="2"/>
                    <a:pt x="80" y="2"/>
                  </a:cubicBezTo>
                  <a:cubicBezTo>
                    <a:pt x="80" y="2"/>
                    <a:pt x="80" y="2"/>
                    <a:pt x="80" y="2"/>
                  </a:cubicBezTo>
                  <a:cubicBezTo>
                    <a:pt x="82" y="10"/>
                    <a:pt x="82" y="10"/>
                    <a:pt x="82" y="10"/>
                  </a:cubicBezTo>
                  <a:cubicBezTo>
                    <a:pt x="91" y="13"/>
                    <a:pt x="91" y="13"/>
                    <a:pt x="91" y="13"/>
                  </a:cubicBezTo>
                  <a:cubicBezTo>
                    <a:pt x="91" y="13"/>
                    <a:pt x="91" y="13"/>
                    <a:pt x="91" y="13"/>
                  </a:cubicBezTo>
                  <a:cubicBezTo>
                    <a:pt x="91" y="13"/>
                    <a:pt x="91" y="13"/>
                    <a:pt x="91" y="13"/>
                  </a:cubicBezTo>
                  <a:cubicBezTo>
                    <a:pt x="91" y="13"/>
                    <a:pt x="91" y="13"/>
                    <a:pt x="92" y="13"/>
                  </a:cubicBezTo>
                  <a:cubicBezTo>
                    <a:pt x="92" y="14"/>
                    <a:pt x="92" y="15"/>
                    <a:pt x="92" y="16"/>
                  </a:cubicBezTo>
                  <a:cubicBezTo>
                    <a:pt x="80" y="28"/>
                    <a:pt x="80" y="28"/>
                    <a:pt x="80" y="28"/>
                  </a:cubicBezTo>
                  <a:cubicBezTo>
                    <a:pt x="79" y="29"/>
                    <a:pt x="78" y="29"/>
                    <a:pt x="78" y="29"/>
                  </a:cubicBezTo>
                  <a:cubicBezTo>
                    <a:pt x="71" y="27"/>
                    <a:pt x="71" y="27"/>
                    <a:pt x="71" y="27"/>
                  </a:cubicBezTo>
                  <a:cubicBezTo>
                    <a:pt x="68" y="30"/>
                    <a:pt x="68" y="30"/>
                    <a:pt x="68" y="30"/>
                  </a:cubicBezTo>
                  <a:cubicBezTo>
                    <a:pt x="71" y="35"/>
                    <a:pt x="73" y="41"/>
                    <a:pt x="73" y="48"/>
                  </a:cubicBezTo>
                  <a:cubicBezTo>
                    <a:pt x="73" y="55"/>
                    <a:pt x="70" y="63"/>
                    <a:pt x="65" y="68"/>
                  </a:cubicBezTo>
                  <a:cubicBezTo>
                    <a:pt x="65" y="68"/>
                    <a:pt x="65" y="68"/>
                    <a:pt x="65" y="68"/>
                  </a:cubicBezTo>
                  <a:cubicBezTo>
                    <a:pt x="60" y="73"/>
                    <a:pt x="53" y="76"/>
                    <a:pt x="45" y="76"/>
                  </a:cubicBezTo>
                  <a:cubicBezTo>
                    <a:pt x="37" y="76"/>
                    <a:pt x="30" y="73"/>
                    <a:pt x="25" y="68"/>
                  </a:cubicBezTo>
                  <a:cubicBezTo>
                    <a:pt x="20" y="63"/>
                    <a:pt x="17" y="55"/>
                    <a:pt x="17" y="48"/>
                  </a:cubicBezTo>
                  <a:cubicBezTo>
                    <a:pt x="17" y="40"/>
                    <a:pt x="20" y="33"/>
                    <a:pt x="25" y="28"/>
                  </a:cubicBezTo>
                  <a:cubicBezTo>
                    <a:pt x="30" y="23"/>
                    <a:pt x="37" y="19"/>
                    <a:pt x="45" y="19"/>
                  </a:cubicBezTo>
                  <a:cubicBezTo>
                    <a:pt x="52" y="19"/>
                    <a:pt x="58" y="22"/>
                    <a:pt x="62" y="25"/>
                  </a:cubicBezTo>
                  <a:cubicBezTo>
                    <a:pt x="66" y="22"/>
                    <a:pt x="66" y="22"/>
                    <a:pt x="66" y="22"/>
                  </a:cubicBezTo>
                  <a:cubicBezTo>
                    <a:pt x="64" y="15"/>
                    <a:pt x="64" y="15"/>
                    <a:pt x="64" y="15"/>
                  </a:cubicBezTo>
                  <a:cubicBezTo>
                    <a:pt x="64" y="14"/>
                    <a:pt x="64" y="14"/>
                    <a:pt x="65" y="13"/>
                  </a:cubicBezTo>
                  <a:close/>
                  <a:moveTo>
                    <a:pt x="82" y="37"/>
                  </a:moveTo>
                  <a:cubicBezTo>
                    <a:pt x="82" y="37"/>
                    <a:pt x="82" y="37"/>
                    <a:pt x="82" y="37"/>
                  </a:cubicBezTo>
                  <a:cubicBezTo>
                    <a:pt x="81" y="35"/>
                    <a:pt x="82" y="33"/>
                    <a:pt x="84" y="32"/>
                  </a:cubicBezTo>
                  <a:cubicBezTo>
                    <a:pt x="86" y="31"/>
                    <a:pt x="88" y="33"/>
                    <a:pt x="89" y="34"/>
                  </a:cubicBezTo>
                  <a:cubicBezTo>
                    <a:pt x="89" y="37"/>
                    <a:pt x="90" y="39"/>
                    <a:pt x="90" y="41"/>
                  </a:cubicBezTo>
                  <a:cubicBezTo>
                    <a:pt x="91" y="43"/>
                    <a:pt x="91" y="45"/>
                    <a:pt x="91" y="48"/>
                  </a:cubicBezTo>
                  <a:cubicBezTo>
                    <a:pt x="91" y="60"/>
                    <a:pt x="86" y="72"/>
                    <a:pt x="77" y="80"/>
                  </a:cubicBezTo>
                  <a:cubicBezTo>
                    <a:pt x="69" y="88"/>
                    <a:pt x="58" y="93"/>
                    <a:pt x="45" y="93"/>
                  </a:cubicBezTo>
                  <a:cubicBezTo>
                    <a:pt x="33" y="93"/>
                    <a:pt x="21" y="88"/>
                    <a:pt x="13" y="80"/>
                  </a:cubicBezTo>
                  <a:cubicBezTo>
                    <a:pt x="5" y="72"/>
                    <a:pt x="0" y="60"/>
                    <a:pt x="0" y="48"/>
                  </a:cubicBezTo>
                  <a:cubicBezTo>
                    <a:pt x="0" y="35"/>
                    <a:pt x="5" y="24"/>
                    <a:pt x="13" y="15"/>
                  </a:cubicBezTo>
                  <a:cubicBezTo>
                    <a:pt x="21" y="7"/>
                    <a:pt x="33" y="2"/>
                    <a:pt x="45" y="2"/>
                  </a:cubicBezTo>
                  <a:cubicBezTo>
                    <a:pt x="47" y="2"/>
                    <a:pt x="50" y="2"/>
                    <a:pt x="52" y="3"/>
                  </a:cubicBezTo>
                  <a:cubicBezTo>
                    <a:pt x="54" y="3"/>
                    <a:pt x="56" y="3"/>
                    <a:pt x="58" y="4"/>
                  </a:cubicBezTo>
                  <a:cubicBezTo>
                    <a:pt x="60" y="5"/>
                    <a:pt x="61" y="7"/>
                    <a:pt x="61" y="9"/>
                  </a:cubicBezTo>
                  <a:cubicBezTo>
                    <a:pt x="60" y="10"/>
                    <a:pt x="58" y="12"/>
                    <a:pt x="56" y="11"/>
                  </a:cubicBezTo>
                  <a:cubicBezTo>
                    <a:pt x="54" y="10"/>
                    <a:pt x="53" y="10"/>
                    <a:pt x="51" y="10"/>
                  </a:cubicBezTo>
                  <a:cubicBezTo>
                    <a:pt x="49" y="9"/>
                    <a:pt x="47" y="9"/>
                    <a:pt x="45" y="9"/>
                  </a:cubicBezTo>
                  <a:cubicBezTo>
                    <a:pt x="35" y="9"/>
                    <a:pt x="25" y="14"/>
                    <a:pt x="18" y="21"/>
                  </a:cubicBezTo>
                  <a:cubicBezTo>
                    <a:pt x="11" y="27"/>
                    <a:pt x="7" y="37"/>
                    <a:pt x="7" y="48"/>
                  </a:cubicBezTo>
                  <a:cubicBezTo>
                    <a:pt x="7" y="58"/>
                    <a:pt x="11" y="68"/>
                    <a:pt x="18" y="75"/>
                  </a:cubicBezTo>
                  <a:cubicBezTo>
                    <a:pt x="25" y="82"/>
                    <a:pt x="35" y="86"/>
                    <a:pt x="45" y="86"/>
                  </a:cubicBezTo>
                  <a:cubicBezTo>
                    <a:pt x="56" y="86"/>
                    <a:pt x="65" y="82"/>
                    <a:pt x="72" y="75"/>
                  </a:cubicBezTo>
                  <a:cubicBezTo>
                    <a:pt x="79" y="68"/>
                    <a:pt x="83" y="58"/>
                    <a:pt x="83" y="48"/>
                  </a:cubicBezTo>
                  <a:cubicBezTo>
                    <a:pt x="83" y="46"/>
                    <a:pt x="83" y="44"/>
                    <a:pt x="83" y="42"/>
                  </a:cubicBezTo>
                  <a:cubicBezTo>
                    <a:pt x="83" y="40"/>
                    <a:pt x="82" y="38"/>
                    <a:pt x="82" y="37"/>
                  </a:cubicBezTo>
                  <a:close/>
                  <a:moveTo>
                    <a:pt x="45" y="35"/>
                  </a:moveTo>
                  <a:cubicBezTo>
                    <a:pt x="45" y="35"/>
                    <a:pt x="45" y="35"/>
                    <a:pt x="45" y="35"/>
                  </a:cubicBezTo>
                  <a:cubicBezTo>
                    <a:pt x="47" y="35"/>
                    <a:pt x="50" y="35"/>
                    <a:pt x="51" y="36"/>
                  </a:cubicBezTo>
                  <a:cubicBezTo>
                    <a:pt x="59" y="28"/>
                    <a:pt x="59" y="28"/>
                    <a:pt x="59" y="28"/>
                  </a:cubicBezTo>
                  <a:cubicBezTo>
                    <a:pt x="55" y="25"/>
                    <a:pt x="50" y="24"/>
                    <a:pt x="45" y="24"/>
                  </a:cubicBezTo>
                  <a:cubicBezTo>
                    <a:pt x="39" y="24"/>
                    <a:pt x="33" y="26"/>
                    <a:pt x="28" y="31"/>
                  </a:cubicBezTo>
                  <a:cubicBezTo>
                    <a:pt x="28" y="31"/>
                    <a:pt x="28" y="31"/>
                    <a:pt x="28" y="31"/>
                  </a:cubicBezTo>
                  <a:cubicBezTo>
                    <a:pt x="28" y="31"/>
                    <a:pt x="28" y="31"/>
                    <a:pt x="28" y="31"/>
                  </a:cubicBezTo>
                  <a:cubicBezTo>
                    <a:pt x="24" y="35"/>
                    <a:pt x="21" y="41"/>
                    <a:pt x="21" y="48"/>
                  </a:cubicBezTo>
                  <a:cubicBezTo>
                    <a:pt x="21" y="54"/>
                    <a:pt x="24" y="60"/>
                    <a:pt x="28" y="65"/>
                  </a:cubicBezTo>
                  <a:cubicBezTo>
                    <a:pt x="33" y="69"/>
                    <a:pt x="39" y="72"/>
                    <a:pt x="45" y="72"/>
                  </a:cubicBezTo>
                  <a:cubicBezTo>
                    <a:pt x="52" y="72"/>
                    <a:pt x="58" y="69"/>
                    <a:pt x="62" y="65"/>
                  </a:cubicBezTo>
                  <a:cubicBezTo>
                    <a:pt x="62" y="65"/>
                    <a:pt x="62" y="65"/>
                    <a:pt x="62" y="65"/>
                  </a:cubicBezTo>
                  <a:cubicBezTo>
                    <a:pt x="66" y="60"/>
                    <a:pt x="69" y="54"/>
                    <a:pt x="69" y="48"/>
                  </a:cubicBezTo>
                  <a:cubicBezTo>
                    <a:pt x="69" y="42"/>
                    <a:pt x="67" y="37"/>
                    <a:pt x="65" y="33"/>
                  </a:cubicBezTo>
                  <a:cubicBezTo>
                    <a:pt x="57" y="41"/>
                    <a:pt x="57" y="41"/>
                    <a:pt x="57" y="41"/>
                  </a:cubicBezTo>
                  <a:cubicBezTo>
                    <a:pt x="58" y="43"/>
                    <a:pt x="58" y="45"/>
                    <a:pt x="58" y="48"/>
                  </a:cubicBezTo>
                  <a:cubicBezTo>
                    <a:pt x="58" y="51"/>
                    <a:pt x="57" y="54"/>
                    <a:pt x="54" y="57"/>
                  </a:cubicBezTo>
                  <a:cubicBezTo>
                    <a:pt x="54" y="57"/>
                    <a:pt x="54" y="57"/>
                    <a:pt x="54" y="57"/>
                  </a:cubicBezTo>
                  <a:cubicBezTo>
                    <a:pt x="52" y="59"/>
                    <a:pt x="49" y="61"/>
                    <a:pt x="45" y="61"/>
                  </a:cubicBezTo>
                  <a:cubicBezTo>
                    <a:pt x="42" y="61"/>
                    <a:pt x="38" y="59"/>
                    <a:pt x="36" y="57"/>
                  </a:cubicBezTo>
                  <a:cubicBezTo>
                    <a:pt x="36" y="57"/>
                    <a:pt x="36" y="57"/>
                    <a:pt x="36" y="57"/>
                  </a:cubicBezTo>
                  <a:cubicBezTo>
                    <a:pt x="34" y="54"/>
                    <a:pt x="32" y="51"/>
                    <a:pt x="32" y="48"/>
                  </a:cubicBezTo>
                  <a:cubicBezTo>
                    <a:pt x="32" y="44"/>
                    <a:pt x="34" y="41"/>
                    <a:pt x="36" y="38"/>
                  </a:cubicBezTo>
                  <a:cubicBezTo>
                    <a:pt x="36" y="38"/>
                    <a:pt x="36" y="38"/>
                    <a:pt x="36" y="38"/>
                  </a:cubicBezTo>
                  <a:cubicBezTo>
                    <a:pt x="38" y="36"/>
                    <a:pt x="42" y="35"/>
                    <a:pt x="45" y="35"/>
                  </a:cubicBezTo>
                  <a:close/>
                  <a:moveTo>
                    <a:pt x="48" y="39"/>
                  </a:moveTo>
                  <a:cubicBezTo>
                    <a:pt x="48" y="39"/>
                    <a:pt x="48" y="39"/>
                    <a:pt x="48" y="39"/>
                  </a:cubicBezTo>
                  <a:cubicBezTo>
                    <a:pt x="47" y="39"/>
                    <a:pt x="46" y="39"/>
                    <a:pt x="45" y="39"/>
                  </a:cubicBezTo>
                  <a:cubicBezTo>
                    <a:pt x="43" y="39"/>
                    <a:pt x="41" y="40"/>
                    <a:pt x="39" y="42"/>
                  </a:cubicBezTo>
                  <a:cubicBezTo>
                    <a:pt x="39" y="42"/>
                    <a:pt x="39" y="42"/>
                    <a:pt x="39" y="42"/>
                  </a:cubicBezTo>
                  <a:cubicBezTo>
                    <a:pt x="37" y="43"/>
                    <a:pt x="36" y="45"/>
                    <a:pt x="36" y="48"/>
                  </a:cubicBezTo>
                  <a:cubicBezTo>
                    <a:pt x="36" y="50"/>
                    <a:pt x="37" y="52"/>
                    <a:pt x="39" y="54"/>
                  </a:cubicBezTo>
                  <a:cubicBezTo>
                    <a:pt x="41" y="55"/>
                    <a:pt x="43" y="56"/>
                    <a:pt x="45" y="56"/>
                  </a:cubicBezTo>
                  <a:cubicBezTo>
                    <a:pt x="48" y="56"/>
                    <a:pt x="50" y="55"/>
                    <a:pt x="51" y="54"/>
                  </a:cubicBezTo>
                  <a:cubicBezTo>
                    <a:pt x="51" y="54"/>
                    <a:pt x="51" y="54"/>
                    <a:pt x="51" y="54"/>
                  </a:cubicBezTo>
                  <a:cubicBezTo>
                    <a:pt x="53" y="52"/>
                    <a:pt x="54" y="50"/>
                    <a:pt x="54" y="48"/>
                  </a:cubicBezTo>
                  <a:cubicBezTo>
                    <a:pt x="54" y="47"/>
                    <a:pt x="54" y="46"/>
                    <a:pt x="53" y="45"/>
                  </a:cubicBezTo>
                  <a:cubicBezTo>
                    <a:pt x="48" y="50"/>
                    <a:pt x="48" y="50"/>
                    <a:pt x="48" y="50"/>
                  </a:cubicBezTo>
                  <a:cubicBezTo>
                    <a:pt x="46" y="52"/>
                    <a:pt x="44" y="52"/>
                    <a:pt x="43" y="50"/>
                  </a:cubicBezTo>
                  <a:cubicBezTo>
                    <a:pt x="41" y="49"/>
                    <a:pt x="41" y="46"/>
                    <a:pt x="43" y="45"/>
                  </a:cubicBezTo>
                  <a:cubicBezTo>
                    <a:pt x="48" y="39"/>
                    <a:pt x="48" y="39"/>
                    <a:pt x="48" y="39"/>
                  </a:cubicBezTo>
                  <a:close/>
                  <a:moveTo>
                    <a:pt x="77" y="7"/>
                  </a:moveTo>
                  <a:cubicBezTo>
                    <a:pt x="77" y="7"/>
                    <a:pt x="77" y="7"/>
                    <a:pt x="77" y="7"/>
                  </a:cubicBezTo>
                  <a:cubicBezTo>
                    <a:pt x="69" y="15"/>
                    <a:pt x="69" y="15"/>
                    <a:pt x="69" y="15"/>
                  </a:cubicBezTo>
                  <a:cubicBezTo>
                    <a:pt x="70" y="20"/>
                    <a:pt x="70" y="20"/>
                    <a:pt x="70" y="20"/>
                  </a:cubicBezTo>
                  <a:cubicBezTo>
                    <a:pt x="78" y="12"/>
                    <a:pt x="78" y="12"/>
                    <a:pt x="78" y="12"/>
                  </a:cubicBezTo>
                  <a:cubicBezTo>
                    <a:pt x="77" y="7"/>
                    <a:pt x="77" y="7"/>
                    <a:pt x="77" y="7"/>
                  </a:cubicBezTo>
                  <a:close/>
                  <a:moveTo>
                    <a:pt x="81" y="15"/>
                  </a:moveTo>
                  <a:cubicBezTo>
                    <a:pt x="81" y="15"/>
                    <a:pt x="81" y="15"/>
                    <a:pt x="81" y="15"/>
                  </a:cubicBezTo>
                  <a:cubicBezTo>
                    <a:pt x="73" y="23"/>
                    <a:pt x="73" y="23"/>
                    <a:pt x="73" y="23"/>
                  </a:cubicBezTo>
                  <a:cubicBezTo>
                    <a:pt x="78" y="24"/>
                    <a:pt x="78" y="24"/>
                    <a:pt x="78" y="24"/>
                  </a:cubicBezTo>
                  <a:cubicBezTo>
                    <a:pt x="86" y="16"/>
                    <a:pt x="86" y="16"/>
                    <a:pt x="86" y="16"/>
                  </a:cubicBezTo>
                  <a:cubicBezTo>
                    <a:pt x="81" y="15"/>
                    <a:pt x="81" y="15"/>
                    <a:pt x="81" y="15"/>
                  </a:cubicBezTo>
                  <a:close/>
                </a:path>
              </a:pathLst>
            </a:custGeom>
            <a:solidFill>
              <a:schemeClr val="bg1"/>
            </a:solidFill>
            <a:ln>
              <a:noFill/>
            </a:ln>
          </p:spPr>
          <p:txBody>
            <a:bodyPr/>
            <a:lstStyle/>
            <a:p>
              <a:endParaRPr lang="zh-CN" altLang="en-US" sz="2400"/>
            </a:p>
          </p:txBody>
        </p:sp>
        <p:sp>
          <p:nvSpPr>
            <p:cNvPr id="36" name="Freeform 75"/>
            <p:cNvSpPr>
              <a:spLocks noEditPoints="1"/>
            </p:cNvSpPr>
            <p:nvPr/>
          </p:nvSpPr>
          <p:spPr bwMode="auto">
            <a:xfrm>
              <a:off x="6936318" y="3303059"/>
              <a:ext cx="273049" cy="279400"/>
            </a:xfrm>
            <a:custGeom>
              <a:avLst/>
              <a:gdLst>
                <a:gd name="T0" fmla="*/ 26 w 55"/>
                <a:gd name="T1" fmla="*/ 39 h 56"/>
                <a:gd name="T2" fmla="*/ 25 w 55"/>
                <a:gd name="T3" fmla="*/ 37 h 56"/>
                <a:gd name="T4" fmla="*/ 22 w 55"/>
                <a:gd name="T5" fmla="*/ 37 h 56"/>
                <a:gd name="T6" fmla="*/ 25 w 55"/>
                <a:gd name="T7" fmla="*/ 52 h 56"/>
                <a:gd name="T8" fmla="*/ 17 w 55"/>
                <a:gd name="T9" fmla="*/ 55 h 56"/>
                <a:gd name="T10" fmla="*/ 8 w 55"/>
                <a:gd name="T11" fmla="*/ 37 h 56"/>
                <a:gd name="T12" fmla="*/ 0 w 55"/>
                <a:gd name="T13" fmla="*/ 26 h 56"/>
                <a:gd name="T14" fmla="*/ 3 w 55"/>
                <a:gd name="T15" fmla="*/ 18 h 56"/>
                <a:gd name="T16" fmla="*/ 11 w 55"/>
                <a:gd name="T17" fmla="*/ 15 h 56"/>
                <a:gd name="T18" fmla="*/ 25 w 55"/>
                <a:gd name="T19" fmla="*/ 15 h 56"/>
                <a:gd name="T20" fmla="*/ 44 w 55"/>
                <a:gd name="T21" fmla="*/ 1 h 56"/>
                <a:gd name="T22" fmla="*/ 48 w 55"/>
                <a:gd name="T23" fmla="*/ 2 h 56"/>
                <a:gd name="T24" fmla="*/ 48 w 55"/>
                <a:gd name="T25" fmla="*/ 18 h 56"/>
                <a:gd name="T26" fmla="*/ 52 w 55"/>
                <a:gd name="T27" fmla="*/ 20 h 56"/>
                <a:gd name="T28" fmla="*/ 52 w 55"/>
                <a:gd name="T29" fmla="*/ 32 h 56"/>
                <a:gd name="T30" fmla="*/ 48 w 55"/>
                <a:gd name="T31" fmla="*/ 50 h 56"/>
                <a:gd name="T32" fmla="*/ 44 w 55"/>
                <a:gd name="T33" fmla="*/ 52 h 56"/>
                <a:gd name="T34" fmla="*/ 27 w 55"/>
                <a:gd name="T35" fmla="*/ 33 h 56"/>
                <a:gd name="T36" fmla="*/ 11 w 55"/>
                <a:gd name="T37" fmla="*/ 19 h 56"/>
                <a:gd name="T38" fmla="*/ 4 w 55"/>
                <a:gd name="T39" fmla="*/ 26 h 56"/>
                <a:gd name="T40" fmla="*/ 10 w 55"/>
                <a:gd name="T41" fmla="*/ 33 h 56"/>
                <a:gd name="T42" fmla="*/ 18 w 55"/>
                <a:gd name="T43" fmla="*/ 50 h 56"/>
                <a:gd name="T44" fmla="*/ 22 w 55"/>
                <a:gd name="T45" fmla="*/ 49 h 56"/>
                <a:gd name="T46" fmla="*/ 17 w 55"/>
                <a:gd name="T47" fmla="*/ 35 h 56"/>
                <a:gd name="T48" fmla="*/ 27 w 55"/>
                <a:gd name="T49" fmla="*/ 33 h 56"/>
                <a:gd name="T50" fmla="*/ 29 w 55"/>
                <a:gd name="T51" fmla="*/ 17 h 56"/>
                <a:gd name="T52" fmla="*/ 29 w 55"/>
                <a:gd name="T53" fmla="*/ 35 h 56"/>
                <a:gd name="T54" fmla="*/ 29 w 55"/>
                <a:gd name="T55" fmla="*/ 35 h 56"/>
                <a:gd name="T56" fmla="*/ 43 w 55"/>
                <a:gd name="T57" fmla="*/ 46 h 56"/>
                <a:gd name="T58" fmla="*/ 29 w 55"/>
                <a:gd name="T59" fmla="*/ 16 h 56"/>
                <a:gd name="T60" fmla="*/ 29 w 55"/>
                <a:gd name="T61" fmla="*/ 17 h 56"/>
                <a:gd name="T62" fmla="*/ 48 w 55"/>
                <a:gd name="T63" fmla="*/ 20 h 56"/>
                <a:gd name="T64" fmla="*/ 48 w 55"/>
                <a:gd name="T65" fmla="*/ 32 h 56"/>
                <a:gd name="T66" fmla="*/ 52 w 55"/>
                <a:gd name="T67" fmla="*/ 26 h 56"/>
                <a:gd name="T68" fmla="*/ 50 w 55"/>
                <a:gd name="T69"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56">
                  <a:moveTo>
                    <a:pt x="44" y="52"/>
                  </a:moveTo>
                  <a:cubicBezTo>
                    <a:pt x="26" y="39"/>
                    <a:pt x="26" y="39"/>
                    <a:pt x="26" y="39"/>
                  </a:cubicBezTo>
                  <a:cubicBezTo>
                    <a:pt x="25" y="39"/>
                    <a:pt x="25" y="38"/>
                    <a:pt x="25" y="37"/>
                  </a:cubicBezTo>
                  <a:cubicBezTo>
                    <a:pt x="25" y="37"/>
                    <a:pt x="25" y="37"/>
                    <a:pt x="25" y="37"/>
                  </a:cubicBezTo>
                  <a:cubicBezTo>
                    <a:pt x="25" y="37"/>
                    <a:pt x="25" y="37"/>
                    <a:pt x="25" y="37"/>
                  </a:cubicBezTo>
                  <a:cubicBezTo>
                    <a:pt x="22" y="37"/>
                    <a:pt x="22" y="37"/>
                    <a:pt x="22" y="37"/>
                  </a:cubicBezTo>
                  <a:cubicBezTo>
                    <a:pt x="27" y="50"/>
                    <a:pt x="27" y="50"/>
                    <a:pt x="27" y="50"/>
                  </a:cubicBezTo>
                  <a:cubicBezTo>
                    <a:pt x="27" y="51"/>
                    <a:pt x="27" y="52"/>
                    <a:pt x="25" y="52"/>
                  </a:cubicBezTo>
                  <a:cubicBezTo>
                    <a:pt x="21" y="54"/>
                    <a:pt x="21" y="54"/>
                    <a:pt x="21" y="54"/>
                  </a:cubicBezTo>
                  <a:cubicBezTo>
                    <a:pt x="17" y="55"/>
                    <a:pt x="17" y="55"/>
                    <a:pt x="17" y="55"/>
                  </a:cubicBezTo>
                  <a:cubicBezTo>
                    <a:pt x="16" y="56"/>
                    <a:pt x="15" y="55"/>
                    <a:pt x="14" y="54"/>
                  </a:cubicBezTo>
                  <a:cubicBezTo>
                    <a:pt x="8" y="37"/>
                    <a:pt x="8" y="37"/>
                    <a:pt x="8" y="37"/>
                  </a:cubicBezTo>
                  <a:cubicBezTo>
                    <a:pt x="6" y="36"/>
                    <a:pt x="4" y="35"/>
                    <a:pt x="3" y="34"/>
                  </a:cubicBezTo>
                  <a:cubicBezTo>
                    <a:pt x="1" y="32"/>
                    <a:pt x="0" y="29"/>
                    <a:pt x="0" y="26"/>
                  </a:cubicBezTo>
                  <a:cubicBezTo>
                    <a:pt x="0" y="23"/>
                    <a:pt x="1" y="20"/>
                    <a:pt x="3" y="18"/>
                  </a:cubicBezTo>
                  <a:cubicBezTo>
                    <a:pt x="3" y="18"/>
                    <a:pt x="3" y="18"/>
                    <a:pt x="3" y="18"/>
                  </a:cubicBezTo>
                  <a:cubicBezTo>
                    <a:pt x="3" y="18"/>
                    <a:pt x="3" y="18"/>
                    <a:pt x="3" y="18"/>
                  </a:cubicBezTo>
                  <a:cubicBezTo>
                    <a:pt x="5" y="16"/>
                    <a:pt x="8" y="15"/>
                    <a:pt x="11" y="15"/>
                  </a:cubicBezTo>
                  <a:cubicBezTo>
                    <a:pt x="25" y="15"/>
                    <a:pt x="25" y="15"/>
                    <a:pt x="25" y="15"/>
                  </a:cubicBezTo>
                  <a:cubicBezTo>
                    <a:pt x="25" y="15"/>
                    <a:pt x="25" y="15"/>
                    <a:pt x="25" y="15"/>
                  </a:cubicBezTo>
                  <a:cubicBezTo>
                    <a:pt x="25" y="14"/>
                    <a:pt x="25" y="13"/>
                    <a:pt x="26" y="13"/>
                  </a:cubicBezTo>
                  <a:cubicBezTo>
                    <a:pt x="44" y="1"/>
                    <a:pt x="44" y="1"/>
                    <a:pt x="44" y="1"/>
                  </a:cubicBezTo>
                  <a:cubicBezTo>
                    <a:pt x="46" y="0"/>
                    <a:pt x="47" y="0"/>
                    <a:pt x="48" y="1"/>
                  </a:cubicBezTo>
                  <a:cubicBezTo>
                    <a:pt x="48" y="2"/>
                    <a:pt x="48" y="2"/>
                    <a:pt x="48" y="2"/>
                  </a:cubicBezTo>
                  <a:cubicBezTo>
                    <a:pt x="48" y="2"/>
                    <a:pt x="48" y="2"/>
                    <a:pt x="48" y="2"/>
                  </a:cubicBezTo>
                  <a:cubicBezTo>
                    <a:pt x="48" y="18"/>
                    <a:pt x="48" y="18"/>
                    <a:pt x="48" y="18"/>
                  </a:cubicBezTo>
                  <a:cubicBezTo>
                    <a:pt x="49" y="18"/>
                    <a:pt x="51" y="19"/>
                    <a:pt x="52" y="20"/>
                  </a:cubicBezTo>
                  <a:cubicBezTo>
                    <a:pt x="52" y="20"/>
                    <a:pt x="52" y="20"/>
                    <a:pt x="52" y="20"/>
                  </a:cubicBezTo>
                  <a:cubicBezTo>
                    <a:pt x="54" y="21"/>
                    <a:pt x="55" y="24"/>
                    <a:pt x="55" y="26"/>
                  </a:cubicBezTo>
                  <a:cubicBezTo>
                    <a:pt x="55" y="29"/>
                    <a:pt x="54" y="31"/>
                    <a:pt x="52" y="32"/>
                  </a:cubicBezTo>
                  <a:cubicBezTo>
                    <a:pt x="51" y="34"/>
                    <a:pt x="49" y="34"/>
                    <a:pt x="48" y="35"/>
                  </a:cubicBezTo>
                  <a:cubicBezTo>
                    <a:pt x="48" y="50"/>
                    <a:pt x="48" y="50"/>
                    <a:pt x="48" y="50"/>
                  </a:cubicBezTo>
                  <a:cubicBezTo>
                    <a:pt x="48" y="51"/>
                    <a:pt x="47" y="52"/>
                    <a:pt x="46" y="52"/>
                  </a:cubicBezTo>
                  <a:cubicBezTo>
                    <a:pt x="45" y="52"/>
                    <a:pt x="45" y="52"/>
                    <a:pt x="44" y="52"/>
                  </a:cubicBezTo>
                  <a:close/>
                  <a:moveTo>
                    <a:pt x="27" y="33"/>
                  </a:moveTo>
                  <a:cubicBezTo>
                    <a:pt x="27" y="33"/>
                    <a:pt x="27" y="33"/>
                    <a:pt x="27" y="33"/>
                  </a:cubicBezTo>
                  <a:cubicBezTo>
                    <a:pt x="27" y="19"/>
                    <a:pt x="27" y="19"/>
                    <a:pt x="27" y="19"/>
                  </a:cubicBezTo>
                  <a:cubicBezTo>
                    <a:pt x="11" y="19"/>
                    <a:pt x="11" y="19"/>
                    <a:pt x="11" y="19"/>
                  </a:cubicBezTo>
                  <a:cubicBezTo>
                    <a:pt x="9" y="19"/>
                    <a:pt x="7" y="20"/>
                    <a:pt x="6" y="21"/>
                  </a:cubicBezTo>
                  <a:cubicBezTo>
                    <a:pt x="5" y="23"/>
                    <a:pt x="4" y="24"/>
                    <a:pt x="4" y="26"/>
                  </a:cubicBezTo>
                  <a:cubicBezTo>
                    <a:pt x="4" y="28"/>
                    <a:pt x="5" y="29"/>
                    <a:pt x="6" y="31"/>
                  </a:cubicBezTo>
                  <a:cubicBezTo>
                    <a:pt x="7" y="32"/>
                    <a:pt x="9" y="33"/>
                    <a:pt x="10" y="33"/>
                  </a:cubicBezTo>
                  <a:cubicBezTo>
                    <a:pt x="11" y="33"/>
                    <a:pt x="12" y="34"/>
                    <a:pt x="12" y="34"/>
                  </a:cubicBezTo>
                  <a:cubicBezTo>
                    <a:pt x="18" y="50"/>
                    <a:pt x="18" y="50"/>
                    <a:pt x="18" y="50"/>
                  </a:cubicBezTo>
                  <a:cubicBezTo>
                    <a:pt x="20" y="50"/>
                    <a:pt x="20" y="50"/>
                    <a:pt x="20" y="50"/>
                  </a:cubicBezTo>
                  <a:cubicBezTo>
                    <a:pt x="22" y="49"/>
                    <a:pt x="22" y="49"/>
                    <a:pt x="22" y="49"/>
                  </a:cubicBezTo>
                  <a:cubicBezTo>
                    <a:pt x="17" y="36"/>
                    <a:pt x="17" y="36"/>
                    <a:pt x="17" y="36"/>
                  </a:cubicBezTo>
                  <a:cubicBezTo>
                    <a:pt x="17" y="36"/>
                    <a:pt x="17" y="35"/>
                    <a:pt x="17" y="35"/>
                  </a:cubicBezTo>
                  <a:cubicBezTo>
                    <a:pt x="17" y="34"/>
                    <a:pt x="18" y="33"/>
                    <a:pt x="19" y="33"/>
                  </a:cubicBezTo>
                  <a:cubicBezTo>
                    <a:pt x="27" y="33"/>
                    <a:pt x="27" y="33"/>
                    <a:pt x="27" y="33"/>
                  </a:cubicBezTo>
                  <a:close/>
                  <a:moveTo>
                    <a:pt x="29" y="17"/>
                  </a:moveTo>
                  <a:cubicBezTo>
                    <a:pt x="29" y="17"/>
                    <a:pt x="29" y="17"/>
                    <a:pt x="29" y="17"/>
                  </a:cubicBezTo>
                  <a:cubicBezTo>
                    <a:pt x="29" y="35"/>
                    <a:pt x="29" y="35"/>
                    <a:pt x="29" y="35"/>
                  </a:cubicBezTo>
                  <a:cubicBezTo>
                    <a:pt x="29" y="35"/>
                    <a:pt x="29" y="35"/>
                    <a:pt x="29" y="35"/>
                  </a:cubicBezTo>
                  <a:cubicBezTo>
                    <a:pt x="29" y="35"/>
                    <a:pt x="29" y="35"/>
                    <a:pt x="29" y="35"/>
                  </a:cubicBezTo>
                  <a:cubicBezTo>
                    <a:pt x="29" y="35"/>
                    <a:pt x="29" y="35"/>
                    <a:pt x="29" y="35"/>
                  </a:cubicBezTo>
                  <a:cubicBezTo>
                    <a:pt x="29" y="36"/>
                    <a:pt x="29" y="36"/>
                    <a:pt x="29" y="36"/>
                  </a:cubicBezTo>
                  <a:cubicBezTo>
                    <a:pt x="43" y="46"/>
                    <a:pt x="43" y="46"/>
                    <a:pt x="43" y="46"/>
                  </a:cubicBezTo>
                  <a:cubicBezTo>
                    <a:pt x="43" y="7"/>
                    <a:pt x="43" y="7"/>
                    <a:pt x="43" y="7"/>
                  </a:cubicBezTo>
                  <a:cubicBezTo>
                    <a:pt x="29" y="16"/>
                    <a:pt x="29" y="16"/>
                    <a:pt x="29" y="16"/>
                  </a:cubicBezTo>
                  <a:cubicBezTo>
                    <a:pt x="29" y="17"/>
                    <a:pt x="29" y="17"/>
                    <a:pt x="29" y="17"/>
                  </a:cubicBezTo>
                  <a:cubicBezTo>
                    <a:pt x="29" y="17"/>
                    <a:pt x="29" y="17"/>
                    <a:pt x="29" y="17"/>
                  </a:cubicBezTo>
                  <a:cubicBezTo>
                    <a:pt x="29" y="17"/>
                    <a:pt x="29" y="17"/>
                    <a:pt x="29" y="17"/>
                  </a:cubicBezTo>
                  <a:close/>
                  <a:moveTo>
                    <a:pt x="48" y="20"/>
                  </a:moveTo>
                  <a:cubicBezTo>
                    <a:pt x="48" y="20"/>
                    <a:pt x="48" y="20"/>
                    <a:pt x="48" y="20"/>
                  </a:cubicBezTo>
                  <a:cubicBezTo>
                    <a:pt x="48" y="32"/>
                    <a:pt x="48" y="32"/>
                    <a:pt x="48" y="32"/>
                  </a:cubicBezTo>
                  <a:cubicBezTo>
                    <a:pt x="49" y="32"/>
                    <a:pt x="49" y="31"/>
                    <a:pt x="50" y="31"/>
                  </a:cubicBezTo>
                  <a:cubicBezTo>
                    <a:pt x="51" y="29"/>
                    <a:pt x="52" y="28"/>
                    <a:pt x="52" y="26"/>
                  </a:cubicBezTo>
                  <a:cubicBezTo>
                    <a:pt x="52" y="24"/>
                    <a:pt x="51" y="23"/>
                    <a:pt x="50" y="22"/>
                  </a:cubicBezTo>
                  <a:cubicBezTo>
                    <a:pt x="50" y="22"/>
                    <a:pt x="50" y="22"/>
                    <a:pt x="50" y="22"/>
                  </a:cubicBezTo>
                  <a:cubicBezTo>
                    <a:pt x="49" y="21"/>
                    <a:pt x="49" y="21"/>
                    <a:pt x="48" y="20"/>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7" name="Freeform 76"/>
            <p:cNvSpPr>
              <a:spLocks noEditPoints="1"/>
            </p:cNvSpPr>
            <p:nvPr/>
          </p:nvSpPr>
          <p:spPr bwMode="auto">
            <a:xfrm>
              <a:off x="7484534" y="3982509"/>
              <a:ext cx="321733" cy="330200"/>
            </a:xfrm>
            <a:custGeom>
              <a:avLst/>
              <a:gdLst>
                <a:gd name="T0" fmla="*/ 42 w 64"/>
                <a:gd name="T1" fmla="*/ 61 h 66"/>
                <a:gd name="T2" fmla="*/ 32 w 64"/>
                <a:gd name="T3" fmla="*/ 66 h 66"/>
                <a:gd name="T4" fmla="*/ 22 w 64"/>
                <a:gd name="T5" fmla="*/ 61 h 66"/>
                <a:gd name="T6" fmla="*/ 17 w 64"/>
                <a:gd name="T7" fmla="*/ 48 h 66"/>
                <a:gd name="T8" fmla="*/ 32 w 64"/>
                <a:gd name="T9" fmla="*/ 10 h 66"/>
                <a:gd name="T10" fmla="*/ 47 w 64"/>
                <a:gd name="T11" fmla="*/ 48 h 66"/>
                <a:gd name="T12" fmla="*/ 32 w 64"/>
                <a:gd name="T13" fmla="*/ 30 h 66"/>
                <a:gd name="T14" fmla="*/ 39 w 64"/>
                <a:gd name="T15" fmla="*/ 29 h 66"/>
                <a:gd name="T16" fmla="*/ 40 w 64"/>
                <a:gd name="T17" fmla="*/ 33 h 66"/>
                <a:gd name="T18" fmla="*/ 35 w 64"/>
                <a:gd name="T19" fmla="*/ 32 h 66"/>
                <a:gd name="T20" fmla="*/ 29 w 64"/>
                <a:gd name="T21" fmla="*/ 32 h 66"/>
                <a:gd name="T22" fmla="*/ 24 w 64"/>
                <a:gd name="T23" fmla="*/ 33 h 66"/>
                <a:gd name="T24" fmla="*/ 25 w 64"/>
                <a:gd name="T25" fmla="*/ 29 h 66"/>
                <a:gd name="T26" fmla="*/ 32 w 64"/>
                <a:gd name="T27" fmla="*/ 30 h 66"/>
                <a:gd name="T28" fmla="*/ 32 w 64"/>
                <a:gd name="T29" fmla="*/ 8 h 66"/>
                <a:gd name="T30" fmla="*/ 32 w 64"/>
                <a:gd name="T31" fmla="*/ 0 h 66"/>
                <a:gd name="T32" fmla="*/ 46 w 64"/>
                <a:gd name="T33" fmla="*/ 11 h 66"/>
                <a:gd name="T34" fmla="*/ 43 w 64"/>
                <a:gd name="T35" fmla="*/ 9 h 66"/>
                <a:gd name="T36" fmla="*/ 49 w 64"/>
                <a:gd name="T37" fmla="*/ 7 h 66"/>
                <a:gd name="T38" fmla="*/ 55 w 64"/>
                <a:gd name="T39" fmla="*/ 21 h 66"/>
                <a:gd name="T40" fmla="*/ 58 w 64"/>
                <a:gd name="T41" fmla="*/ 16 h 66"/>
                <a:gd name="T42" fmla="*/ 55 w 64"/>
                <a:gd name="T43" fmla="*/ 21 h 66"/>
                <a:gd name="T44" fmla="*/ 56 w 64"/>
                <a:gd name="T45" fmla="*/ 32 h 66"/>
                <a:gd name="T46" fmla="*/ 64 w 64"/>
                <a:gd name="T47" fmla="*/ 32 h 66"/>
                <a:gd name="T48" fmla="*/ 53 w 64"/>
                <a:gd name="T49" fmla="*/ 46 h 66"/>
                <a:gd name="T50" fmla="*/ 55 w 64"/>
                <a:gd name="T51" fmla="*/ 44 h 66"/>
                <a:gd name="T52" fmla="*/ 58 w 64"/>
                <a:gd name="T53" fmla="*/ 49 h 66"/>
                <a:gd name="T54" fmla="*/ 9 w 64"/>
                <a:gd name="T55" fmla="*/ 44 h 66"/>
                <a:gd name="T56" fmla="*/ 6 w 64"/>
                <a:gd name="T57" fmla="*/ 49 h 66"/>
                <a:gd name="T58" fmla="*/ 9 w 64"/>
                <a:gd name="T59" fmla="*/ 44 h 66"/>
                <a:gd name="T60" fmla="*/ 8 w 64"/>
                <a:gd name="T61" fmla="*/ 32 h 66"/>
                <a:gd name="T62" fmla="*/ 0 w 64"/>
                <a:gd name="T63" fmla="*/ 32 h 66"/>
                <a:gd name="T64" fmla="*/ 11 w 64"/>
                <a:gd name="T65" fmla="*/ 18 h 66"/>
                <a:gd name="T66" fmla="*/ 9 w 64"/>
                <a:gd name="T67" fmla="*/ 21 h 66"/>
                <a:gd name="T68" fmla="*/ 6 w 64"/>
                <a:gd name="T69" fmla="*/ 16 h 66"/>
                <a:gd name="T70" fmla="*/ 21 w 64"/>
                <a:gd name="T71" fmla="*/ 9 h 66"/>
                <a:gd name="T72" fmla="*/ 15 w 64"/>
                <a:gd name="T73" fmla="*/ 7 h 66"/>
                <a:gd name="T74" fmla="*/ 21 w 64"/>
                <a:gd name="T75" fmla="*/ 9 h 66"/>
                <a:gd name="T76" fmla="*/ 41 w 64"/>
                <a:gd name="T77" fmla="*/ 46 h 66"/>
                <a:gd name="T78" fmla="*/ 44 w 64"/>
                <a:gd name="T79" fmla="*/ 21 h 66"/>
                <a:gd name="T80" fmla="*/ 15 w 64"/>
                <a:gd name="T81" fmla="*/ 32 h 66"/>
                <a:gd name="T82" fmla="*/ 23 w 64"/>
                <a:gd name="T83" fmla="*/ 47 h 66"/>
                <a:gd name="T84" fmla="*/ 25 w 64"/>
                <a:gd name="T85" fmla="*/ 53 h 66"/>
                <a:gd name="T86" fmla="*/ 27 w 64"/>
                <a:gd name="T87" fmla="*/ 56 h 66"/>
                <a:gd name="T88" fmla="*/ 31 w 64"/>
                <a:gd name="T89" fmla="*/ 60 h 66"/>
                <a:gd name="T90" fmla="*/ 33 w 64"/>
                <a:gd name="T91" fmla="*/ 60 h 66"/>
                <a:gd name="T92" fmla="*/ 34 w 64"/>
                <a:gd name="T93" fmla="*/ 58 h 66"/>
                <a:gd name="T94" fmla="*/ 39 w 64"/>
                <a:gd name="T95"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6">
                  <a:moveTo>
                    <a:pt x="45" y="50"/>
                  </a:moveTo>
                  <a:cubicBezTo>
                    <a:pt x="45" y="58"/>
                    <a:pt x="45" y="58"/>
                    <a:pt x="45" y="58"/>
                  </a:cubicBezTo>
                  <a:cubicBezTo>
                    <a:pt x="45" y="60"/>
                    <a:pt x="43" y="61"/>
                    <a:pt x="42" y="61"/>
                  </a:cubicBezTo>
                  <a:cubicBezTo>
                    <a:pt x="39" y="61"/>
                    <a:pt x="39" y="61"/>
                    <a:pt x="39" y="61"/>
                  </a:cubicBezTo>
                  <a:cubicBezTo>
                    <a:pt x="38" y="62"/>
                    <a:pt x="38" y="63"/>
                    <a:pt x="37" y="64"/>
                  </a:cubicBezTo>
                  <a:cubicBezTo>
                    <a:pt x="36" y="65"/>
                    <a:pt x="34" y="66"/>
                    <a:pt x="32" y="66"/>
                  </a:cubicBezTo>
                  <a:cubicBezTo>
                    <a:pt x="30" y="66"/>
                    <a:pt x="28" y="65"/>
                    <a:pt x="27" y="64"/>
                  </a:cubicBezTo>
                  <a:cubicBezTo>
                    <a:pt x="26" y="63"/>
                    <a:pt x="26" y="62"/>
                    <a:pt x="25" y="61"/>
                  </a:cubicBezTo>
                  <a:cubicBezTo>
                    <a:pt x="22" y="61"/>
                    <a:pt x="22" y="61"/>
                    <a:pt x="22" y="61"/>
                  </a:cubicBezTo>
                  <a:cubicBezTo>
                    <a:pt x="21" y="61"/>
                    <a:pt x="19" y="60"/>
                    <a:pt x="19" y="58"/>
                  </a:cubicBezTo>
                  <a:cubicBezTo>
                    <a:pt x="19" y="50"/>
                    <a:pt x="19" y="50"/>
                    <a:pt x="19" y="50"/>
                  </a:cubicBezTo>
                  <a:cubicBezTo>
                    <a:pt x="18" y="49"/>
                    <a:pt x="17" y="49"/>
                    <a:pt x="17" y="48"/>
                  </a:cubicBezTo>
                  <a:cubicBezTo>
                    <a:pt x="12" y="44"/>
                    <a:pt x="10" y="38"/>
                    <a:pt x="10" y="32"/>
                  </a:cubicBezTo>
                  <a:cubicBezTo>
                    <a:pt x="10" y="26"/>
                    <a:pt x="12" y="21"/>
                    <a:pt x="17" y="17"/>
                  </a:cubicBezTo>
                  <a:cubicBezTo>
                    <a:pt x="21" y="13"/>
                    <a:pt x="26" y="10"/>
                    <a:pt x="32" y="10"/>
                  </a:cubicBezTo>
                  <a:cubicBezTo>
                    <a:pt x="38" y="10"/>
                    <a:pt x="43" y="13"/>
                    <a:pt x="47" y="17"/>
                  </a:cubicBezTo>
                  <a:cubicBezTo>
                    <a:pt x="52" y="21"/>
                    <a:pt x="54" y="26"/>
                    <a:pt x="54" y="32"/>
                  </a:cubicBezTo>
                  <a:cubicBezTo>
                    <a:pt x="54" y="38"/>
                    <a:pt x="52" y="44"/>
                    <a:pt x="47" y="48"/>
                  </a:cubicBezTo>
                  <a:cubicBezTo>
                    <a:pt x="47" y="49"/>
                    <a:pt x="46" y="49"/>
                    <a:pt x="45" y="50"/>
                  </a:cubicBezTo>
                  <a:close/>
                  <a:moveTo>
                    <a:pt x="32" y="30"/>
                  </a:moveTo>
                  <a:cubicBezTo>
                    <a:pt x="32" y="30"/>
                    <a:pt x="32" y="30"/>
                    <a:pt x="32" y="30"/>
                  </a:cubicBezTo>
                  <a:cubicBezTo>
                    <a:pt x="32" y="29"/>
                    <a:pt x="33" y="29"/>
                    <a:pt x="33" y="29"/>
                  </a:cubicBezTo>
                  <a:cubicBezTo>
                    <a:pt x="34" y="29"/>
                    <a:pt x="35" y="28"/>
                    <a:pt x="36" y="28"/>
                  </a:cubicBezTo>
                  <a:cubicBezTo>
                    <a:pt x="37" y="28"/>
                    <a:pt x="38" y="29"/>
                    <a:pt x="39" y="29"/>
                  </a:cubicBezTo>
                  <a:cubicBezTo>
                    <a:pt x="40" y="29"/>
                    <a:pt x="41" y="30"/>
                    <a:pt x="42" y="31"/>
                  </a:cubicBezTo>
                  <a:cubicBezTo>
                    <a:pt x="42" y="31"/>
                    <a:pt x="42" y="32"/>
                    <a:pt x="42" y="33"/>
                  </a:cubicBezTo>
                  <a:cubicBezTo>
                    <a:pt x="41" y="33"/>
                    <a:pt x="40" y="33"/>
                    <a:pt x="40" y="33"/>
                  </a:cubicBezTo>
                  <a:cubicBezTo>
                    <a:pt x="39" y="32"/>
                    <a:pt x="39" y="32"/>
                    <a:pt x="38" y="32"/>
                  </a:cubicBezTo>
                  <a:cubicBezTo>
                    <a:pt x="38" y="32"/>
                    <a:pt x="37" y="32"/>
                    <a:pt x="36" y="32"/>
                  </a:cubicBezTo>
                  <a:cubicBezTo>
                    <a:pt x="36" y="32"/>
                    <a:pt x="35" y="32"/>
                    <a:pt x="35" y="32"/>
                  </a:cubicBezTo>
                  <a:cubicBezTo>
                    <a:pt x="34" y="32"/>
                    <a:pt x="34" y="32"/>
                    <a:pt x="33" y="33"/>
                  </a:cubicBezTo>
                  <a:cubicBezTo>
                    <a:pt x="32" y="33"/>
                    <a:pt x="31" y="33"/>
                    <a:pt x="31" y="33"/>
                  </a:cubicBezTo>
                  <a:cubicBezTo>
                    <a:pt x="30" y="32"/>
                    <a:pt x="30" y="32"/>
                    <a:pt x="29" y="32"/>
                  </a:cubicBezTo>
                  <a:cubicBezTo>
                    <a:pt x="29" y="32"/>
                    <a:pt x="28" y="32"/>
                    <a:pt x="28" y="32"/>
                  </a:cubicBezTo>
                  <a:cubicBezTo>
                    <a:pt x="27" y="32"/>
                    <a:pt x="26" y="32"/>
                    <a:pt x="26" y="32"/>
                  </a:cubicBezTo>
                  <a:cubicBezTo>
                    <a:pt x="25" y="32"/>
                    <a:pt x="25" y="32"/>
                    <a:pt x="24" y="33"/>
                  </a:cubicBezTo>
                  <a:cubicBezTo>
                    <a:pt x="24" y="33"/>
                    <a:pt x="23" y="33"/>
                    <a:pt x="22" y="33"/>
                  </a:cubicBezTo>
                  <a:cubicBezTo>
                    <a:pt x="22" y="32"/>
                    <a:pt x="22" y="31"/>
                    <a:pt x="22" y="31"/>
                  </a:cubicBezTo>
                  <a:cubicBezTo>
                    <a:pt x="23" y="30"/>
                    <a:pt x="24" y="29"/>
                    <a:pt x="25" y="29"/>
                  </a:cubicBezTo>
                  <a:cubicBezTo>
                    <a:pt x="26" y="29"/>
                    <a:pt x="27" y="28"/>
                    <a:pt x="28" y="28"/>
                  </a:cubicBezTo>
                  <a:cubicBezTo>
                    <a:pt x="29" y="28"/>
                    <a:pt x="30" y="29"/>
                    <a:pt x="31" y="29"/>
                  </a:cubicBezTo>
                  <a:cubicBezTo>
                    <a:pt x="31" y="29"/>
                    <a:pt x="32" y="29"/>
                    <a:pt x="32" y="30"/>
                  </a:cubicBezTo>
                  <a:close/>
                  <a:moveTo>
                    <a:pt x="34" y="7"/>
                  </a:moveTo>
                  <a:cubicBezTo>
                    <a:pt x="34" y="7"/>
                    <a:pt x="34" y="7"/>
                    <a:pt x="34" y="7"/>
                  </a:cubicBezTo>
                  <a:cubicBezTo>
                    <a:pt x="34" y="8"/>
                    <a:pt x="33" y="8"/>
                    <a:pt x="32" y="8"/>
                  </a:cubicBezTo>
                  <a:cubicBezTo>
                    <a:pt x="31" y="8"/>
                    <a:pt x="30" y="8"/>
                    <a:pt x="30" y="7"/>
                  </a:cubicBezTo>
                  <a:cubicBezTo>
                    <a:pt x="30" y="2"/>
                    <a:pt x="30" y="2"/>
                    <a:pt x="30" y="2"/>
                  </a:cubicBezTo>
                  <a:cubicBezTo>
                    <a:pt x="30" y="1"/>
                    <a:pt x="31" y="0"/>
                    <a:pt x="32" y="0"/>
                  </a:cubicBezTo>
                  <a:cubicBezTo>
                    <a:pt x="33" y="0"/>
                    <a:pt x="34" y="1"/>
                    <a:pt x="34" y="2"/>
                  </a:cubicBezTo>
                  <a:cubicBezTo>
                    <a:pt x="34" y="7"/>
                    <a:pt x="34" y="7"/>
                    <a:pt x="34" y="7"/>
                  </a:cubicBezTo>
                  <a:close/>
                  <a:moveTo>
                    <a:pt x="46" y="11"/>
                  </a:moveTo>
                  <a:cubicBezTo>
                    <a:pt x="46" y="11"/>
                    <a:pt x="46" y="11"/>
                    <a:pt x="46" y="11"/>
                  </a:cubicBezTo>
                  <a:cubicBezTo>
                    <a:pt x="46" y="12"/>
                    <a:pt x="45" y="12"/>
                    <a:pt x="44" y="12"/>
                  </a:cubicBezTo>
                  <a:cubicBezTo>
                    <a:pt x="43" y="11"/>
                    <a:pt x="43" y="10"/>
                    <a:pt x="43" y="9"/>
                  </a:cubicBezTo>
                  <a:cubicBezTo>
                    <a:pt x="46" y="5"/>
                    <a:pt x="46" y="5"/>
                    <a:pt x="46" y="5"/>
                  </a:cubicBezTo>
                  <a:cubicBezTo>
                    <a:pt x="46" y="4"/>
                    <a:pt x="47" y="4"/>
                    <a:pt x="48" y="5"/>
                  </a:cubicBezTo>
                  <a:cubicBezTo>
                    <a:pt x="49" y="5"/>
                    <a:pt x="49" y="6"/>
                    <a:pt x="49" y="7"/>
                  </a:cubicBezTo>
                  <a:cubicBezTo>
                    <a:pt x="46" y="11"/>
                    <a:pt x="46" y="11"/>
                    <a:pt x="46" y="11"/>
                  </a:cubicBezTo>
                  <a:close/>
                  <a:moveTo>
                    <a:pt x="55" y="21"/>
                  </a:moveTo>
                  <a:cubicBezTo>
                    <a:pt x="55" y="21"/>
                    <a:pt x="55" y="21"/>
                    <a:pt x="55" y="21"/>
                  </a:cubicBezTo>
                  <a:cubicBezTo>
                    <a:pt x="54" y="21"/>
                    <a:pt x="53" y="21"/>
                    <a:pt x="53" y="20"/>
                  </a:cubicBezTo>
                  <a:cubicBezTo>
                    <a:pt x="52" y="20"/>
                    <a:pt x="53" y="19"/>
                    <a:pt x="53" y="18"/>
                  </a:cubicBezTo>
                  <a:cubicBezTo>
                    <a:pt x="58" y="16"/>
                    <a:pt x="58" y="16"/>
                    <a:pt x="58" y="16"/>
                  </a:cubicBezTo>
                  <a:cubicBezTo>
                    <a:pt x="58" y="15"/>
                    <a:pt x="59" y="16"/>
                    <a:pt x="60" y="16"/>
                  </a:cubicBezTo>
                  <a:cubicBezTo>
                    <a:pt x="60" y="17"/>
                    <a:pt x="60" y="18"/>
                    <a:pt x="59" y="18"/>
                  </a:cubicBezTo>
                  <a:cubicBezTo>
                    <a:pt x="55" y="21"/>
                    <a:pt x="55" y="21"/>
                    <a:pt x="55" y="21"/>
                  </a:cubicBezTo>
                  <a:close/>
                  <a:moveTo>
                    <a:pt x="57" y="34"/>
                  </a:moveTo>
                  <a:cubicBezTo>
                    <a:pt x="57" y="34"/>
                    <a:pt x="57" y="34"/>
                    <a:pt x="57" y="34"/>
                  </a:cubicBezTo>
                  <a:cubicBezTo>
                    <a:pt x="57" y="34"/>
                    <a:pt x="56" y="33"/>
                    <a:pt x="56" y="32"/>
                  </a:cubicBezTo>
                  <a:cubicBezTo>
                    <a:pt x="56" y="31"/>
                    <a:pt x="57" y="31"/>
                    <a:pt x="57" y="31"/>
                  </a:cubicBezTo>
                  <a:cubicBezTo>
                    <a:pt x="62" y="31"/>
                    <a:pt x="62" y="31"/>
                    <a:pt x="62" y="31"/>
                  </a:cubicBezTo>
                  <a:cubicBezTo>
                    <a:pt x="63" y="31"/>
                    <a:pt x="64" y="31"/>
                    <a:pt x="64" y="32"/>
                  </a:cubicBezTo>
                  <a:cubicBezTo>
                    <a:pt x="64" y="33"/>
                    <a:pt x="63" y="34"/>
                    <a:pt x="62" y="34"/>
                  </a:cubicBezTo>
                  <a:cubicBezTo>
                    <a:pt x="57" y="34"/>
                    <a:pt x="57" y="34"/>
                    <a:pt x="57" y="34"/>
                  </a:cubicBezTo>
                  <a:close/>
                  <a:moveTo>
                    <a:pt x="53" y="46"/>
                  </a:moveTo>
                  <a:cubicBezTo>
                    <a:pt x="53" y="46"/>
                    <a:pt x="53" y="46"/>
                    <a:pt x="53" y="46"/>
                  </a:cubicBezTo>
                  <a:cubicBezTo>
                    <a:pt x="53" y="46"/>
                    <a:pt x="52" y="45"/>
                    <a:pt x="53" y="44"/>
                  </a:cubicBezTo>
                  <a:cubicBezTo>
                    <a:pt x="53" y="44"/>
                    <a:pt x="54" y="43"/>
                    <a:pt x="55" y="44"/>
                  </a:cubicBezTo>
                  <a:cubicBezTo>
                    <a:pt x="59" y="46"/>
                    <a:pt x="59" y="46"/>
                    <a:pt x="59" y="46"/>
                  </a:cubicBezTo>
                  <a:cubicBezTo>
                    <a:pt x="60" y="47"/>
                    <a:pt x="60" y="48"/>
                    <a:pt x="60" y="48"/>
                  </a:cubicBezTo>
                  <a:cubicBezTo>
                    <a:pt x="59" y="49"/>
                    <a:pt x="58" y="49"/>
                    <a:pt x="58" y="49"/>
                  </a:cubicBezTo>
                  <a:cubicBezTo>
                    <a:pt x="53" y="46"/>
                    <a:pt x="53" y="46"/>
                    <a:pt x="53" y="46"/>
                  </a:cubicBezTo>
                  <a:close/>
                  <a:moveTo>
                    <a:pt x="9" y="44"/>
                  </a:moveTo>
                  <a:cubicBezTo>
                    <a:pt x="9" y="44"/>
                    <a:pt x="9" y="44"/>
                    <a:pt x="9" y="44"/>
                  </a:cubicBezTo>
                  <a:cubicBezTo>
                    <a:pt x="10" y="43"/>
                    <a:pt x="11" y="44"/>
                    <a:pt x="11" y="44"/>
                  </a:cubicBezTo>
                  <a:cubicBezTo>
                    <a:pt x="12" y="45"/>
                    <a:pt x="11" y="46"/>
                    <a:pt x="11" y="46"/>
                  </a:cubicBezTo>
                  <a:cubicBezTo>
                    <a:pt x="6" y="49"/>
                    <a:pt x="6" y="49"/>
                    <a:pt x="6" y="49"/>
                  </a:cubicBezTo>
                  <a:cubicBezTo>
                    <a:pt x="6" y="49"/>
                    <a:pt x="5" y="49"/>
                    <a:pt x="4" y="48"/>
                  </a:cubicBezTo>
                  <a:cubicBezTo>
                    <a:pt x="4" y="48"/>
                    <a:pt x="4" y="47"/>
                    <a:pt x="5" y="46"/>
                  </a:cubicBezTo>
                  <a:cubicBezTo>
                    <a:pt x="9" y="44"/>
                    <a:pt x="9" y="44"/>
                    <a:pt x="9" y="44"/>
                  </a:cubicBezTo>
                  <a:close/>
                  <a:moveTo>
                    <a:pt x="7" y="31"/>
                  </a:moveTo>
                  <a:cubicBezTo>
                    <a:pt x="7" y="31"/>
                    <a:pt x="7" y="31"/>
                    <a:pt x="7" y="31"/>
                  </a:cubicBezTo>
                  <a:cubicBezTo>
                    <a:pt x="7" y="31"/>
                    <a:pt x="8" y="31"/>
                    <a:pt x="8" y="32"/>
                  </a:cubicBezTo>
                  <a:cubicBezTo>
                    <a:pt x="8" y="33"/>
                    <a:pt x="7" y="34"/>
                    <a:pt x="7" y="34"/>
                  </a:cubicBezTo>
                  <a:cubicBezTo>
                    <a:pt x="2" y="34"/>
                    <a:pt x="2" y="34"/>
                    <a:pt x="2" y="34"/>
                  </a:cubicBezTo>
                  <a:cubicBezTo>
                    <a:pt x="1" y="34"/>
                    <a:pt x="0" y="33"/>
                    <a:pt x="0" y="32"/>
                  </a:cubicBezTo>
                  <a:cubicBezTo>
                    <a:pt x="0" y="31"/>
                    <a:pt x="1" y="31"/>
                    <a:pt x="2" y="31"/>
                  </a:cubicBezTo>
                  <a:cubicBezTo>
                    <a:pt x="7" y="31"/>
                    <a:pt x="7" y="31"/>
                    <a:pt x="7" y="31"/>
                  </a:cubicBezTo>
                  <a:close/>
                  <a:moveTo>
                    <a:pt x="11" y="18"/>
                  </a:moveTo>
                  <a:cubicBezTo>
                    <a:pt x="11" y="18"/>
                    <a:pt x="11" y="18"/>
                    <a:pt x="11" y="18"/>
                  </a:cubicBezTo>
                  <a:cubicBezTo>
                    <a:pt x="11" y="19"/>
                    <a:pt x="12" y="20"/>
                    <a:pt x="11" y="20"/>
                  </a:cubicBezTo>
                  <a:cubicBezTo>
                    <a:pt x="11" y="21"/>
                    <a:pt x="10" y="21"/>
                    <a:pt x="9" y="21"/>
                  </a:cubicBezTo>
                  <a:cubicBezTo>
                    <a:pt x="5" y="18"/>
                    <a:pt x="5" y="18"/>
                    <a:pt x="5" y="18"/>
                  </a:cubicBezTo>
                  <a:cubicBezTo>
                    <a:pt x="4" y="18"/>
                    <a:pt x="4" y="17"/>
                    <a:pt x="4" y="16"/>
                  </a:cubicBezTo>
                  <a:cubicBezTo>
                    <a:pt x="5" y="16"/>
                    <a:pt x="6" y="15"/>
                    <a:pt x="6" y="16"/>
                  </a:cubicBezTo>
                  <a:cubicBezTo>
                    <a:pt x="11" y="18"/>
                    <a:pt x="11" y="18"/>
                    <a:pt x="11" y="18"/>
                  </a:cubicBezTo>
                  <a:close/>
                  <a:moveTo>
                    <a:pt x="21" y="9"/>
                  </a:moveTo>
                  <a:cubicBezTo>
                    <a:pt x="21" y="9"/>
                    <a:pt x="21" y="9"/>
                    <a:pt x="21" y="9"/>
                  </a:cubicBezTo>
                  <a:cubicBezTo>
                    <a:pt x="21" y="10"/>
                    <a:pt x="21" y="11"/>
                    <a:pt x="20" y="12"/>
                  </a:cubicBezTo>
                  <a:cubicBezTo>
                    <a:pt x="19" y="12"/>
                    <a:pt x="18" y="12"/>
                    <a:pt x="18" y="11"/>
                  </a:cubicBezTo>
                  <a:cubicBezTo>
                    <a:pt x="15" y="7"/>
                    <a:pt x="15" y="7"/>
                    <a:pt x="15" y="7"/>
                  </a:cubicBezTo>
                  <a:cubicBezTo>
                    <a:pt x="15" y="6"/>
                    <a:pt x="15" y="5"/>
                    <a:pt x="16" y="5"/>
                  </a:cubicBezTo>
                  <a:cubicBezTo>
                    <a:pt x="17" y="4"/>
                    <a:pt x="18" y="4"/>
                    <a:pt x="18" y="5"/>
                  </a:cubicBezTo>
                  <a:cubicBezTo>
                    <a:pt x="21" y="9"/>
                    <a:pt x="21" y="9"/>
                    <a:pt x="21" y="9"/>
                  </a:cubicBezTo>
                  <a:close/>
                  <a:moveTo>
                    <a:pt x="41" y="47"/>
                  </a:moveTo>
                  <a:cubicBezTo>
                    <a:pt x="41" y="47"/>
                    <a:pt x="41" y="47"/>
                    <a:pt x="41" y="47"/>
                  </a:cubicBezTo>
                  <a:cubicBezTo>
                    <a:pt x="41" y="46"/>
                    <a:pt x="41" y="46"/>
                    <a:pt x="41" y="46"/>
                  </a:cubicBezTo>
                  <a:cubicBezTo>
                    <a:pt x="42" y="46"/>
                    <a:pt x="43" y="45"/>
                    <a:pt x="44" y="44"/>
                  </a:cubicBezTo>
                  <a:cubicBezTo>
                    <a:pt x="47" y="41"/>
                    <a:pt x="49" y="37"/>
                    <a:pt x="49" y="32"/>
                  </a:cubicBezTo>
                  <a:cubicBezTo>
                    <a:pt x="49" y="28"/>
                    <a:pt x="47" y="24"/>
                    <a:pt x="44" y="21"/>
                  </a:cubicBezTo>
                  <a:cubicBezTo>
                    <a:pt x="41" y="17"/>
                    <a:pt x="36" y="16"/>
                    <a:pt x="32" y="16"/>
                  </a:cubicBezTo>
                  <a:cubicBezTo>
                    <a:pt x="28" y="16"/>
                    <a:pt x="23" y="17"/>
                    <a:pt x="20" y="21"/>
                  </a:cubicBezTo>
                  <a:cubicBezTo>
                    <a:pt x="17" y="24"/>
                    <a:pt x="15" y="28"/>
                    <a:pt x="15" y="32"/>
                  </a:cubicBezTo>
                  <a:cubicBezTo>
                    <a:pt x="15" y="37"/>
                    <a:pt x="17" y="41"/>
                    <a:pt x="20" y="44"/>
                  </a:cubicBezTo>
                  <a:cubicBezTo>
                    <a:pt x="21" y="45"/>
                    <a:pt x="22" y="46"/>
                    <a:pt x="23" y="46"/>
                  </a:cubicBezTo>
                  <a:cubicBezTo>
                    <a:pt x="23" y="47"/>
                    <a:pt x="23" y="47"/>
                    <a:pt x="23" y="47"/>
                  </a:cubicBezTo>
                  <a:cubicBezTo>
                    <a:pt x="26" y="48"/>
                    <a:pt x="29" y="49"/>
                    <a:pt x="32" y="49"/>
                  </a:cubicBezTo>
                  <a:cubicBezTo>
                    <a:pt x="35" y="49"/>
                    <a:pt x="38" y="48"/>
                    <a:pt x="41" y="47"/>
                  </a:cubicBezTo>
                  <a:close/>
                  <a:moveTo>
                    <a:pt x="25" y="53"/>
                  </a:moveTo>
                  <a:cubicBezTo>
                    <a:pt x="25" y="53"/>
                    <a:pt x="25" y="53"/>
                    <a:pt x="25" y="53"/>
                  </a:cubicBezTo>
                  <a:cubicBezTo>
                    <a:pt x="25" y="56"/>
                    <a:pt x="25" y="56"/>
                    <a:pt x="25" y="56"/>
                  </a:cubicBezTo>
                  <a:cubicBezTo>
                    <a:pt x="27" y="56"/>
                    <a:pt x="27" y="56"/>
                    <a:pt x="27" y="56"/>
                  </a:cubicBezTo>
                  <a:cubicBezTo>
                    <a:pt x="29" y="56"/>
                    <a:pt x="30" y="57"/>
                    <a:pt x="30" y="58"/>
                  </a:cubicBezTo>
                  <a:cubicBezTo>
                    <a:pt x="30" y="59"/>
                    <a:pt x="30" y="59"/>
                    <a:pt x="30" y="59"/>
                  </a:cubicBezTo>
                  <a:cubicBezTo>
                    <a:pt x="30" y="59"/>
                    <a:pt x="30" y="59"/>
                    <a:pt x="31" y="60"/>
                  </a:cubicBezTo>
                  <a:cubicBezTo>
                    <a:pt x="31" y="60"/>
                    <a:pt x="31" y="60"/>
                    <a:pt x="31" y="60"/>
                  </a:cubicBezTo>
                  <a:cubicBezTo>
                    <a:pt x="31" y="60"/>
                    <a:pt x="31" y="60"/>
                    <a:pt x="32" y="60"/>
                  </a:cubicBezTo>
                  <a:cubicBezTo>
                    <a:pt x="32" y="60"/>
                    <a:pt x="33" y="60"/>
                    <a:pt x="33" y="60"/>
                  </a:cubicBezTo>
                  <a:cubicBezTo>
                    <a:pt x="33" y="60"/>
                    <a:pt x="33" y="60"/>
                    <a:pt x="33" y="60"/>
                  </a:cubicBezTo>
                  <a:cubicBezTo>
                    <a:pt x="34" y="59"/>
                    <a:pt x="34" y="59"/>
                    <a:pt x="34" y="59"/>
                  </a:cubicBezTo>
                  <a:cubicBezTo>
                    <a:pt x="34" y="58"/>
                    <a:pt x="34" y="58"/>
                    <a:pt x="34" y="58"/>
                  </a:cubicBezTo>
                  <a:cubicBezTo>
                    <a:pt x="34" y="57"/>
                    <a:pt x="35" y="56"/>
                    <a:pt x="37" y="56"/>
                  </a:cubicBezTo>
                  <a:cubicBezTo>
                    <a:pt x="39" y="56"/>
                    <a:pt x="39" y="56"/>
                    <a:pt x="39" y="56"/>
                  </a:cubicBezTo>
                  <a:cubicBezTo>
                    <a:pt x="39" y="53"/>
                    <a:pt x="39" y="53"/>
                    <a:pt x="39" y="53"/>
                  </a:cubicBezTo>
                  <a:cubicBezTo>
                    <a:pt x="37" y="54"/>
                    <a:pt x="35" y="54"/>
                    <a:pt x="32" y="54"/>
                  </a:cubicBezTo>
                  <a:cubicBezTo>
                    <a:pt x="29" y="54"/>
                    <a:pt x="27" y="54"/>
                    <a:pt x="2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8" name="Freeform 77"/>
            <p:cNvSpPr>
              <a:spLocks noEditPoints="1"/>
            </p:cNvSpPr>
            <p:nvPr/>
          </p:nvSpPr>
          <p:spPr bwMode="auto">
            <a:xfrm>
              <a:off x="4624918" y="5237693"/>
              <a:ext cx="340783" cy="345017"/>
            </a:xfrm>
            <a:custGeom>
              <a:avLst/>
              <a:gdLst>
                <a:gd name="T0" fmla="*/ 9 w 68"/>
                <a:gd name="T1" fmla="*/ 50 h 69"/>
                <a:gd name="T2" fmla="*/ 5 w 68"/>
                <a:gd name="T3" fmla="*/ 56 h 69"/>
                <a:gd name="T4" fmla="*/ 2 w 68"/>
                <a:gd name="T5" fmla="*/ 54 h 69"/>
                <a:gd name="T6" fmla="*/ 55 w 68"/>
                <a:gd name="T7" fmla="*/ 23 h 69"/>
                <a:gd name="T8" fmla="*/ 45 w 68"/>
                <a:gd name="T9" fmla="*/ 33 h 69"/>
                <a:gd name="T10" fmla="*/ 45 w 68"/>
                <a:gd name="T11" fmla="*/ 14 h 69"/>
                <a:gd name="T12" fmla="*/ 45 w 68"/>
                <a:gd name="T13" fmla="*/ 17 h 69"/>
                <a:gd name="T14" fmla="*/ 39 w 68"/>
                <a:gd name="T15" fmla="*/ 23 h 69"/>
                <a:gd name="T16" fmla="*/ 52 w 68"/>
                <a:gd name="T17" fmla="*/ 23 h 69"/>
                <a:gd name="T18" fmla="*/ 9 w 68"/>
                <a:gd name="T19" fmla="*/ 45 h 69"/>
                <a:gd name="T20" fmla="*/ 10 w 68"/>
                <a:gd name="T21" fmla="*/ 39 h 69"/>
                <a:gd name="T22" fmla="*/ 10 w 68"/>
                <a:gd name="T23" fmla="*/ 37 h 69"/>
                <a:gd name="T24" fmla="*/ 2 w 68"/>
                <a:gd name="T25" fmla="*/ 39 h 69"/>
                <a:gd name="T26" fmla="*/ 0 w 68"/>
                <a:gd name="T27" fmla="*/ 28 h 69"/>
                <a:gd name="T28" fmla="*/ 5 w 68"/>
                <a:gd name="T29" fmla="*/ 19 h 69"/>
                <a:gd name="T30" fmla="*/ 14 w 68"/>
                <a:gd name="T31" fmla="*/ 14 h 69"/>
                <a:gd name="T32" fmla="*/ 22 w 68"/>
                <a:gd name="T33" fmla="*/ 14 h 69"/>
                <a:gd name="T34" fmla="*/ 22 w 68"/>
                <a:gd name="T35" fmla="*/ 14 h 69"/>
                <a:gd name="T36" fmla="*/ 64 w 68"/>
                <a:gd name="T37" fmla="*/ 2 h 69"/>
                <a:gd name="T38" fmla="*/ 66 w 68"/>
                <a:gd name="T39" fmla="*/ 4 h 69"/>
                <a:gd name="T40" fmla="*/ 66 w 68"/>
                <a:gd name="T41" fmla="*/ 27 h 69"/>
                <a:gd name="T42" fmla="*/ 55 w 68"/>
                <a:gd name="T43" fmla="*/ 47 h 69"/>
                <a:gd name="T44" fmla="*/ 55 w 68"/>
                <a:gd name="T45" fmla="*/ 55 h 69"/>
                <a:gd name="T46" fmla="*/ 50 w 68"/>
                <a:gd name="T47" fmla="*/ 64 h 69"/>
                <a:gd name="T48" fmla="*/ 30 w 68"/>
                <a:gd name="T49" fmla="*/ 67 h 69"/>
                <a:gd name="T50" fmla="*/ 29 w 68"/>
                <a:gd name="T51" fmla="*/ 62 h 69"/>
                <a:gd name="T52" fmla="*/ 32 w 68"/>
                <a:gd name="T53" fmla="*/ 58 h 69"/>
                <a:gd name="T54" fmla="*/ 24 w 68"/>
                <a:gd name="T55" fmla="*/ 59 h 69"/>
                <a:gd name="T56" fmla="*/ 22 w 68"/>
                <a:gd name="T57" fmla="*/ 58 h 69"/>
                <a:gd name="T58" fmla="*/ 9 w 68"/>
                <a:gd name="T59" fmla="*/ 45 h 69"/>
                <a:gd name="T60" fmla="*/ 15 w 68"/>
                <a:gd name="T61" fmla="*/ 39 h 69"/>
                <a:gd name="T62" fmla="*/ 25 w 68"/>
                <a:gd name="T63" fmla="*/ 54 h 69"/>
                <a:gd name="T64" fmla="*/ 34 w 68"/>
                <a:gd name="T65" fmla="*/ 53 h 69"/>
                <a:gd name="T66" fmla="*/ 38 w 68"/>
                <a:gd name="T67" fmla="*/ 55 h 69"/>
                <a:gd name="T68" fmla="*/ 35 w 68"/>
                <a:gd name="T69" fmla="*/ 63 h 69"/>
                <a:gd name="T70" fmla="*/ 46 w 68"/>
                <a:gd name="T71" fmla="*/ 60 h 69"/>
                <a:gd name="T72" fmla="*/ 50 w 68"/>
                <a:gd name="T73" fmla="*/ 54 h 69"/>
                <a:gd name="T74" fmla="*/ 50 w 68"/>
                <a:gd name="T75" fmla="*/ 44 h 69"/>
                <a:gd name="T76" fmla="*/ 51 w 68"/>
                <a:gd name="T77" fmla="*/ 43 h 69"/>
                <a:gd name="T78" fmla="*/ 61 w 68"/>
                <a:gd name="T79" fmla="*/ 25 h 69"/>
                <a:gd name="T80" fmla="*/ 43 w 68"/>
                <a:gd name="T81" fmla="*/ 7 h 69"/>
                <a:gd name="T82" fmla="*/ 25 w 68"/>
                <a:gd name="T83" fmla="*/ 18 h 69"/>
                <a:gd name="T84" fmla="*/ 24 w 68"/>
                <a:gd name="T85" fmla="*/ 19 h 69"/>
                <a:gd name="T86" fmla="*/ 15 w 68"/>
                <a:gd name="T87" fmla="*/ 19 h 69"/>
                <a:gd name="T88" fmla="*/ 9 w 68"/>
                <a:gd name="T89" fmla="*/ 22 h 69"/>
                <a:gd name="T90" fmla="*/ 6 w 68"/>
                <a:gd name="T91" fmla="*/ 33 h 69"/>
                <a:gd name="T92" fmla="*/ 13 w 68"/>
                <a:gd name="T93" fmla="*/ 31 h 69"/>
                <a:gd name="T94" fmla="*/ 16 w 68"/>
                <a:gd name="T95" fmla="*/ 34 h 69"/>
                <a:gd name="T96" fmla="*/ 16 w 68"/>
                <a:gd name="T97" fmla="*/ 60 h 69"/>
                <a:gd name="T98" fmla="*/ 18 w 68"/>
                <a:gd name="T99" fmla="*/ 60 h 69"/>
                <a:gd name="T100" fmla="*/ 14 w 68"/>
                <a:gd name="T101" fmla="*/ 66 h 69"/>
                <a:gd name="T102" fmla="*/ 12 w 68"/>
                <a:gd name="T103" fmla="*/ 64 h 69"/>
                <a:gd name="T104" fmla="*/ 11 w 68"/>
                <a:gd name="T105" fmla="*/ 55 h 69"/>
                <a:gd name="T106" fmla="*/ 13 w 68"/>
                <a:gd name="T107" fmla="*/ 55 h 69"/>
                <a:gd name="T108" fmla="*/ 5 w 68"/>
                <a:gd name="T109" fmla="*/ 66 h 69"/>
                <a:gd name="T110" fmla="*/ 2 w 68"/>
                <a:gd name="T11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69">
                  <a:moveTo>
                    <a:pt x="6" y="50"/>
                  </a:moveTo>
                  <a:cubicBezTo>
                    <a:pt x="7" y="50"/>
                    <a:pt x="8" y="50"/>
                    <a:pt x="9" y="50"/>
                  </a:cubicBezTo>
                  <a:cubicBezTo>
                    <a:pt x="9" y="51"/>
                    <a:pt x="9" y="52"/>
                    <a:pt x="9" y="53"/>
                  </a:cubicBezTo>
                  <a:cubicBezTo>
                    <a:pt x="5" y="56"/>
                    <a:pt x="5" y="56"/>
                    <a:pt x="5" y="56"/>
                  </a:cubicBezTo>
                  <a:cubicBezTo>
                    <a:pt x="4" y="57"/>
                    <a:pt x="3" y="57"/>
                    <a:pt x="2" y="56"/>
                  </a:cubicBezTo>
                  <a:cubicBezTo>
                    <a:pt x="2" y="56"/>
                    <a:pt x="2" y="55"/>
                    <a:pt x="2" y="54"/>
                  </a:cubicBezTo>
                  <a:cubicBezTo>
                    <a:pt x="6" y="50"/>
                    <a:pt x="6" y="50"/>
                    <a:pt x="6" y="50"/>
                  </a:cubicBezTo>
                  <a:close/>
                  <a:moveTo>
                    <a:pt x="55" y="23"/>
                  </a:moveTo>
                  <a:cubicBezTo>
                    <a:pt x="55" y="23"/>
                    <a:pt x="55" y="23"/>
                    <a:pt x="55" y="23"/>
                  </a:cubicBezTo>
                  <a:cubicBezTo>
                    <a:pt x="55" y="29"/>
                    <a:pt x="51" y="33"/>
                    <a:pt x="45" y="33"/>
                  </a:cubicBezTo>
                  <a:cubicBezTo>
                    <a:pt x="40" y="33"/>
                    <a:pt x="35" y="29"/>
                    <a:pt x="35" y="23"/>
                  </a:cubicBezTo>
                  <a:cubicBezTo>
                    <a:pt x="35" y="18"/>
                    <a:pt x="40" y="14"/>
                    <a:pt x="45" y="14"/>
                  </a:cubicBezTo>
                  <a:cubicBezTo>
                    <a:pt x="51" y="14"/>
                    <a:pt x="55" y="18"/>
                    <a:pt x="55" y="23"/>
                  </a:cubicBezTo>
                  <a:close/>
                  <a:moveTo>
                    <a:pt x="45" y="17"/>
                  </a:moveTo>
                  <a:cubicBezTo>
                    <a:pt x="45" y="17"/>
                    <a:pt x="45" y="17"/>
                    <a:pt x="45" y="17"/>
                  </a:cubicBezTo>
                  <a:cubicBezTo>
                    <a:pt x="42" y="17"/>
                    <a:pt x="39" y="20"/>
                    <a:pt x="39" y="23"/>
                  </a:cubicBezTo>
                  <a:cubicBezTo>
                    <a:pt x="39" y="27"/>
                    <a:pt x="42" y="30"/>
                    <a:pt x="45" y="30"/>
                  </a:cubicBezTo>
                  <a:cubicBezTo>
                    <a:pt x="49" y="30"/>
                    <a:pt x="52" y="27"/>
                    <a:pt x="52" y="23"/>
                  </a:cubicBezTo>
                  <a:cubicBezTo>
                    <a:pt x="52" y="20"/>
                    <a:pt x="49" y="17"/>
                    <a:pt x="45" y="17"/>
                  </a:cubicBezTo>
                  <a:close/>
                  <a:moveTo>
                    <a:pt x="9" y="45"/>
                  </a:moveTo>
                  <a:cubicBezTo>
                    <a:pt x="9" y="45"/>
                    <a:pt x="9" y="45"/>
                    <a:pt x="9" y="45"/>
                  </a:cubicBezTo>
                  <a:cubicBezTo>
                    <a:pt x="9" y="43"/>
                    <a:pt x="10" y="41"/>
                    <a:pt x="10" y="39"/>
                  </a:cubicBezTo>
                  <a:cubicBezTo>
                    <a:pt x="10" y="38"/>
                    <a:pt x="10" y="37"/>
                    <a:pt x="10" y="37"/>
                  </a:cubicBezTo>
                  <a:cubicBezTo>
                    <a:pt x="10" y="37"/>
                    <a:pt x="10" y="37"/>
                    <a:pt x="10" y="37"/>
                  </a:cubicBezTo>
                  <a:cubicBezTo>
                    <a:pt x="8" y="37"/>
                    <a:pt x="7" y="38"/>
                    <a:pt x="6" y="39"/>
                  </a:cubicBezTo>
                  <a:cubicBezTo>
                    <a:pt x="5" y="40"/>
                    <a:pt x="3" y="40"/>
                    <a:pt x="2" y="39"/>
                  </a:cubicBezTo>
                  <a:cubicBezTo>
                    <a:pt x="2" y="39"/>
                    <a:pt x="2" y="39"/>
                    <a:pt x="2" y="38"/>
                  </a:cubicBezTo>
                  <a:cubicBezTo>
                    <a:pt x="0" y="35"/>
                    <a:pt x="0" y="31"/>
                    <a:pt x="0" y="28"/>
                  </a:cubicBezTo>
                  <a:cubicBezTo>
                    <a:pt x="1" y="25"/>
                    <a:pt x="2" y="21"/>
                    <a:pt x="5" y="19"/>
                  </a:cubicBezTo>
                  <a:cubicBezTo>
                    <a:pt x="5" y="19"/>
                    <a:pt x="5" y="19"/>
                    <a:pt x="5" y="19"/>
                  </a:cubicBezTo>
                  <a:cubicBezTo>
                    <a:pt x="5" y="19"/>
                    <a:pt x="5" y="19"/>
                    <a:pt x="5" y="19"/>
                  </a:cubicBezTo>
                  <a:cubicBezTo>
                    <a:pt x="8" y="16"/>
                    <a:pt x="11" y="15"/>
                    <a:pt x="14" y="14"/>
                  </a:cubicBezTo>
                  <a:cubicBezTo>
                    <a:pt x="16" y="13"/>
                    <a:pt x="19" y="13"/>
                    <a:pt x="22" y="14"/>
                  </a:cubicBezTo>
                  <a:cubicBezTo>
                    <a:pt x="22" y="14"/>
                    <a:pt x="22" y="14"/>
                    <a:pt x="22" y="14"/>
                  </a:cubicBezTo>
                  <a:cubicBezTo>
                    <a:pt x="22" y="14"/>
                    <a:pt x="22" y="14"/>
                    <a:pt x="22" y="14"/>
                  </a:cubicBezTo>
                  <a:cubicBezTo>
                    <a:pt x="22" y="14"/>
                    <a:pt x="22" y="14"/>
                    <a:pt x="22" y="14"/>
                  </a:cubicBezTo>
                  <a:cubicBezTo>
                    <a:pt x="28" y="8"/>
                    <a:pt x="35" y="4"/>
                    <a:pt x="42" y="2"/>
                  </a:cubicBezTo>
                  <a:cubicBezTo>
                    <a:pt x="49" y="0"/>
                    <a:pt x="57" y="0"/>
                    <a:pt x="64" y="2"/>
                  </a:cubicBezTo>
                  <a:cubicBezTo>
                    <a:pt x="65" y="3"/>
                    <a:pt x="66" y="3"/>
                    <a:pt x="66" y="4"/>
                  </a:cubicBezTo>
                  <a:cubicBezTo>
                    <a:pt x="66" y="4"/>
                    <a:pt x="66" y="4"/>
                    <a:pt x="66" y="4"/>
                  </a:cubicBezTo>
                  <a:cubicBezTo>
                    <a:pt x="66" y="4"/>
                    <a:pt x="66" y="4"/>
                    <a:pt x="66" y="4"/>
                  </a:cubicBezTo>
                  <a:cubicBezTo>
                    <a:pt x="68" y="12"/>
                    <a:pt x="68" y="19"/>
                    <a:pt x="66" y="27"/>
                  </a:cubicBezTo>
                  <a:cubicBezTo>
                    <a:pt x="64" y="34"/>
                    <a:pt x="61" y="41"/>
                    <a:pt x="55" y="46"/>
                  </a:cubicBezTo>
                  <a:cubicBezTo>
                    <a:pt x="55" y="47"/>
                    <a:pt x="55" y="47"/>
                    <a:pt x="55" y="47"/>
                  </a:cubicBezTo>
                  <a:cubicBezTo>
                    <a:pt x="54" y="47"/>
                    <a:pt x="54" y="47"/>
                    <a:pt x="54" y="47"/>
                  </a:cubicBezTo>
                  <a:cubicBezTo>
                    <a:pt x="55" y="49"/>
                    <a:pt x="55" y="52"/>
                    <a:pt x="55" y="55"/>
                  </a:cubicBezTo>
                  <a:cubicBezTo>
                    <a:pt x="54" y="58"/>
                    <a:pt x="52" y="61"/>
                    <a:pt x="50" y="63"/>
                  </a:cubicBezTo>
                  <a:cubicBezTo>
                    <a:pt x="50" y="64"/>
                    <a:pt x="50" y="64"/>
                    <a:pt x="50" y="64"/>
                  </a:cubicBezTo>
                  <a:cubicBezTo>
                    <a:pt x="47" y="66"/>
                    <a:pt x="44" y="68"/>
                    <a:pt x="41" y="68"/>
                  </a:cubicBezTo>
                  <a:cubicBezTo>
                    <a:pt x="37" y="69"/>
                    <a:pt x="33" y="68"/>
                    <a:pt x="30" y="67"/>
                  </a:cubicBezTo>
                  <a:cubicBezTo>
                    <a:pt x="29" y="66"/>
                    <a:pt x="28" y="64"/>
                    <a:pt x="29" y="63"/>
                  </a:cubicBezTo>
                  <a:cubicBezTo>
                    <a:pt x="29" y="63"/>
                    <a:pt x="29" y="63"/>
                    <a:pt x="29" y="62"/>
                  </a:cubicBezTo>
                  <a:cubicBezTo>
                    <a:pt x="30" y="61"/>
                    <a:pt x="31" y="60"/>
                    <a:pt x="32" y="59"/>
                  </a:cubicBezTo>
                  <a:cubicBezTo>
                    <a:pt x="32" y="58"/>
                    <a:pt x="32" y="58"/>
                    <a:pt x="32" y="58"/>
                  </a:cubicBezTo>
                  <a:cubicBezTo>
                    <a:pt x="31" y="59"/>
                    <a:pt x="30" y="59"/>
                    <a:pt x="30" y="59"/>
                  </a:cubicBezTo>
                  <a:cubicBezTo>
                    <a:pt x="28" y="59"/>
                    <a:pt x="26" y="59"/>
                    <a:pt x="24" y="59"/>
                  </a:cubicBezTo>
                  <a:cubicBezTo>
                    <a:pt x="23" y="59"/>
                    <a:pt x="22" y="59"/>
                    <a:pt x="22" y="58"/>
                  </a:cubicBezTo>
                  <a:cubicBezTo>
                    <a:pt x="22" y="58"/>
                    <a:pt x="22" y="58"/>
                    <a:pt x="22" y="58"/>
                  </a:cubicBezTo>
                  <a:cubicBezTo>
                    <a:pt x="10" y="47"/>
                    <a:pt x="10" y="47"/>
                    <a:pt x="10" y="47"/>
                  </a:cubicBezTo>
                  <a:cubicBezTo>
                    <a:pt x="10" y="46"/>
                    <a:pt x="9" y="46"/>
                    <a:pt x="9" y="45"/>
                  </a:cubicBezTo>
                  <a:close/>
                  <a:moveTo>
                    <a:pt x="15" y="39"/>
                  </a:moveTo>
                  <a:cubicBezTo>
                    <a:pt x="15" y="39"/>
                    <a:pt x="15" y="39"/>
                    <a:pt x="15" y="39"/>
                  </a:cubicBezTo>
                  <a:cubicBezTo>
                    <a:pt x="15" y="41"/>
                    <a:pt x="15" y="42"/>
                    <a:pt x="15" y="44"/>
                  </a:cubicBezTo>
                  <a:cubicBezTo>
                    <a:pt x="25" y="54"/>
                    <a:pt x="25" y="54"/>
                    <a:pt x="25" y="54"/>
                  </a:cubicBezTo>
                  <a:cubicBezTo>
                    <a:pt x="26" y="54"/>
                    <a:pt x="28" y="54"/>
                    <a:pt x="29" y="54"/>
                  </a:cubicBezTo>
                  <a:cubicBezTo>
                    <a:pt x="31" y="53"/>
                    <a:pt x="33" y="53"/>
                    <a:pt x="34" y="53"/>
                  </a:cubicBezTo>
                  <a:cubicBezTo>
                    <a:pt x="35" y="52"/>
                    <a:pt x="35" y="52"/>
                    <a:pt x="35" y="52"/>
                  </a:cubicBezTo>
                  <a:cubicBezTo>
                    <a:pt x="37" y="52"/>
                    <a:pt x="38" y="54"/>
                    <a:pt x="38" y="55"/>
                  </a:cubicBezTo>
                  <a:cubicBezTo>
                    <a:pt x="38" y="57"/>
                    <a:pt x="37" y="59"/>
                    <a:pt x="36" y="61"/>
                  </a:cubicBezTo>
                  <a:cubicBezTo>
                    <a:pt x="36" y="62"/>
                    <a:pt x="36" y="62"/>
                    <a:pt x="35" y="63"/>
                  </a:cubicBezTo>
                  <a:cubicBezTo>
                    <a:pt x="37" y="63"/>
                    <a:pt x="38" y="63"/>
                    <a:pt x="40" y="63"/>
                  </a:cubicBezTo>
                  <a:cubicBezTo>
                    <a:pt x="42" y="63"/>
                    <a:pt x="44" y="62"/>
                    <a:pt x="46" y="60"/>
                  </a:cubicBezTo>
                  <a:cubicBezTo>
                    <a:pt x="46" y="60"/>
                    <a:pt x="46" y="60"/>
                    <a:pt x="46" y="60"/>
                  </a:cubicBezTo>
                  <a:cubicBezTo>
                    <a:pt x="48" y="58"/>
                    <a:pt x="49" y="56"/>
                    <a:pt x="50" y="54"/>
                  </a:cubicBezTo>
                  <a:cubicBezTo>
                    <a:pt x="50" y="52"/>
                    <a:pt x="50" y="49"/>
                    <a:pt x="49" y="47"/>
                  </a:cubicBezTo>
                  <a:cubicBezTo>
                    <a:pt x="49" y="46"/>
                    <a:pt x="49" y="45"/>
                    <a:pt x="50" y="44"/>
                  </a:cubicBezTo>
                  <a:cubicBezTo>
                    <a:pt x="51" y="43"/>
                    <a:pt x="51" y="43"/>
                    <a:pt x="51" y="43"/>
                  </a:cubicBezTo>
                  <a:cubicBezTo>
                    <a:pt x="51" y="43"/>
                    <a:pt x="51" y="43"/>
                    <a:pt x="51" y="43"/>
                  </a:cubicBezTo>
                  <a:cubicBezTo>
                    <a:pt x="51" y="43"/>
                    <a:pt x="51" y="43"/>
                    <a:pt x="51" y="43"/>
                  </a:cubicBezTo>
                  <a:cubicBezTo>
                    <a:pt x="56" y="38"/>
                    <a:pt x="60" y="32"/>
                    <a:pt x="61" y="25"/>
                  </a:cubicBezTo>
                  <a:cubicBezTo>
                    <a:pt x="63" y="19"/>
                    <a:pt x="63" y="13"/>
                    <a:pt x="62" y="7"/>
                  </a:cubicBezTo>
                  <a:cubicBezTo>
                    <a:pt x="56" y="6"/>
                    <a:pt x="49" y="6"/>
                    <a:pt x="43" y="7"/>
                  </a:cubicBezTo>
                  <a:cubicBezTo>
                    <a:pt x="37" y="9"/>
                    <a:pt x="31" y="12"/>
                    <a:pt x="26" y="17"/>
                  </a:cubicBezTo>
                  <a:cubicBezTo>
                    <a:pt x="25" y="18"/>
                    <a:pt x="25" y="18"/>
                    <a:pt x="25" y="18"/>
                  </a:cubicBezTo>
                  <a:cubicBezTo>
                    <a:pt x="25" y="18"/>
                    <a:pt x="25" y="18"/>
                    <a:pt x="25" y="18"/>
                  </a:cubicBezTo>
                  <a:cubicBezTo>
                    <a:pt x="24" y="19"/>
                    <a:pt x="24" y="19"/>
                    <a:pt x="24" y="19"/>
                  </a:cubicBezTo>
                  <a:cubicBezTo>
                    <a:pt x="24" y="20"/>
                    <a:pt x="23" y="20"/>
                    <a:pt x="22" y="20"/>
                  </a:cubicBezTo>
                  <a:cubicBezTo>
                    <a:pt x="19" y="19"/>
                    <a:pt x="17" y="19"/>
                    <a:pt x="15" y="19"/>
                  </a:cubicBezTo>
                  <a:cubicBezTo>
                    <a:pt x="13" y="19"/>
                    <a:pt x="11" y="21"/>
                    <a:pt x="9" y="22"/>
                  </a:cubicBezTo>
                  <a:cubicBezTo>
                    <a:pt x="9" y="22"/>
                    <a:pt x="9" y="22"/>
                    <a:pt x="9" y="22"/>
                  </a:cubicBezTo>
                  <a:cubicBezTo>
                    <a:pt x="7" y="24"/>
                    <a:pt x="6" y="26"/>
                    <a:pt x="5" y="29"/>
                  </a:cubicBezTo>
                  <a:cubicBezTo>
                    <a:pt x="5" y="30"/>
                    <a:pt x="5" y="32"/>
                    <a:pt x="6" y="33"/>
                  </a:cubicBezTo>
                  <a:cubicBezTo>
                    <a:pt x="6" y="33"/>
                    <a:pt x="7" y="32"/>
                    <a:pt x="8" y="32"/>
                  </a:cubicBezTo>
                  <a:cubicBezTo>
                    <a:pt x="9" y="31"/>
                    <a:pt x="11" y="31"/>
                    <a:pt x="13" y="31"/>
                  </a:cubicBezTo>
                  <a:cubicBezTo>
                    <a:pt x="14" y="31"/>
                    <a:pt x="14" y="31"/>
                    <a:pt x="14" y="31"/>
                  </a:cubicBezTo>
                  <a:cubicBezTo>
                    <a:pt x="16" y="31"/>
                    <a:pt x="16" y="33"/>
                    <a:pt x="16" y="34"/>
                  </a:cubicBezTo>
                  <a:cubicBezTo>
                    <a:pt x="16" y="36"/>
                    <a:pt x="15" y="38"/>
                    <a:pt x="15" y="39"/>
                  </a:cubicBezTo>
                  <a:close/>
                  <a:moveTo>
                    <a:pt x="16" y="60"/>
                  </a:moveTo>
                  <a:cubicBezTo>
                    <a:pt x="16" y="60"/>
                    <a:pt x="16" y="60"/>
                    <a:pt x="16" y="60"/>
                  </a:cubicBezTo>
                  <a:cubicBezTo>
                    <a:pt x="17" y="59"/>
                    <a:pt x="18" y="59"/>
                    <a:pt x="18" y="60"/>
                  </a:cubicBezTo>
                  <a:cubicBezTo>
                    <a:pt x="19" y="61"/>
                    <a:pt x="19" y="62"/>
                    <a:pt x="18" y="62"/>
                  </a:cubicBezTo>
                  <a:cubicBezTo>
                    <a:pt x="14" y="66"/>
                    <a:pt x="14" y="66"/>
                    <a:pt x="14" y="66"/>
                  </a:cubicBezTo>
                  <a:cubicBezTo>
                    <a:pt x="14" y="67"/>
                    <a:pt x="13" y="67"/>
                    <a:pt x="12" y="66"/>
                  </a:cubicBezTo>
                  <a:cubicBezTo>
                    <a:pt x="11" y="65"/>
                    <a:pt x="11" y="64"/>
                    <a:pt x="12" y="64"/>
                  </a:cubicBezTo>
                  <a:cubicBezTo>
                    <a:pt x="16" y="60"/>
                    <a:pt x="16" y="60"/>
                    <a:pt x="16" y="60"/>
                  </a:cubicBezTo>
                  <a:close/>
                  <a:moveTo>
                    <a:pt x="11" y="55"/>
                  </a:moveTo>
                  <a:cubicBezTo>
                    <a:pt x="11" y="55"/>
                    <a:pt x="11" y="55"/>
                    <a:pt x="11" y="55"/>
                  </a:cubicBezTo>
                  <a:cubicBezTo>
                    <a:pt x="12" y="55"/>
                    <a:pt x="13" y="55"/>
                    <a:pt x="13" y="55"/>
                  </a:cubicBezTo>
                  <a:cubicBezTo>
                    <a:pt x="14" y="56"/>
                    <a:pt x="14" y="57"/>
                    <a:pt x="13" y="57"/>
                  </a:cubicBezTo>
                  <a:cubicBezTo>
                    <a:pt x="5" y="66"/>
                    <a:pt x="5" y="66"/>
                    <a:pt x="5" y="66"/>
                  </a:cubicBezTo>
                  <a:cubicBezTo>
                    <a:pt x="4" y="67"/>
                    <a:pt x="3" y="67"/>
                    <a:pt x="2" y="66"/>
                  </a:cubicBezTo>
                  <a:cubicBezTo>
                    <a:pt x="2" y="66"/>
                    <a:pt x="2" y="65"/>
                    <a:pt x="2" y="64"/>
                  </a:cubicBezTo>
                  <a:cubicBezTo>
                    <a:pt x="11" y="55"/>
                    <a:pt x="11" y="55"/>
                    <a:pt x="11"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9" name="Freeform 78"/>
            <p:cNvSpPr>
              <a:spLocks noEditPoints="1"/>
            </p:cNvSpPr>
            <p:nvPr/>
          </p:nvSpPr>
          <p:spPr bwMode="auto">
            <a:xfrm>
              <a:off x="6826251" y="4647143"/>
              <a:ext cx="423333" cy="459316"/>
            </a:xfrm>
            <a:custGeom>
              <a:avLst/>
              <a:gdLst>
                <a:gd name="T0" fmla="*/ 19 w 85"/>
                <a:gd name="T1" fmla="*/ 29 h 92"/>
                <a:gd name="T2" fmla="*/ 37 w 85"/>
                <a:gd name="T3" fmla="*/ 3 h 92"/>
                <a:gd name="T4" fmla="*/ 51 w 85"/>
                <a:gd name="T5" fmla="*/ 8 h 92"/>
                <a:gd name="T6" fmla="*/ 82 w 85"/>
                <a:gd name="T7" fmla="*/ 29 h 92"/>
                <a:gd name="T8" fmla="*/ 85 w 85"/>
                <a:gd name="T9" fmla="*/ 89 h 92"/>
                <a:gd name="T10" fmla="*/ 4 w 85"/>
                <a:gd name="T11" fmla="*/ 92 h 92"/>
                <a:gd name="T12" fmla="*/ 0 w 85"/>
                <a:gd name="T13" fmla="*/ 32 h 92"/>
                <a:gd name="T14" fmla="*/ 40 w 85"/>
                <a:gd name="T15" fmla="*/ 11 h 92"/>
                <a:gd name="T16" fmla="*/ 43 w 85"/>
                <a:gd name="T17" fmla="*/ 12 h 92"/>
                <a:gd name="T18" fmla="*/ 46 w 85"/>
                <a:gd name="T19" fmla="*/ 11 h 92"/>
                <a:gd name="T20" fmla="*/ 46 w 85"/>
                <a:gd name="T21" fmla="*/ 11 h 92"/>
                <a:gd name="T22" fmla="*/ 46 w 85"/>
                <a:gd name="T23" fmla="*/ 5 h 92"/>
                <a:gd name="T24" fmla="*/ 39 w 85"/>
                <a:gd name="T25" fmla="*/ 8 h 92"/>
                <a:gd name="T26" fmla="*/ 39 w 85"/>
                <a:gd name="T27" fmla="*/ 15 h 92"/>
                <a:gd name="T28" fmla="*/ 47 w 85"/>
                <a:gd name="T29" fmla="*/ 15 h 92"/>
                <a:gd name="T30" fmla="*/ 48 w 85"/>
                <a:gd name="T31" fmla="*/ 70 h 92"/>
                <a:gd name="T32" fmla="*/ 51 w 85"/>
                <a:gd name="T33" fmla="*/ 71 h 92"/>
                <a:gd name="T34" fmla="*/ 54 w 85"/>
                <a:gd name="T35" fmla="*/ 66 h 92"/>
                <a:gd name="T36" fmla="*/ 49 w 85"/>
                <a:gd name="T37" fmla="*/ 64 h 92"/>
                <a:gd name="T38" fmla="*/ 47 w 85"/>
                <a:gd name="T39" fmla="*/ 66 h 92"/>
                <a:gd name="T40" fmla="*/ 66 w 85"/>
                <a:gd name="T41" fmla="*/ 56 h 92"/>
                <a:gd name="T42" fmla="*/ 58 w 85"/>
                <a:gd name="T43" fmla="*/ 65 h 92"/>
                <a:gd name="T44" fmla="*/ 52 w 85"/>
                <a:gd name="T45" fmla="*/ 74 h 92"/>
                <a:gd name="T46" fmla="*/ 47 w 85"/>
                <a:gd name="T47" fmla="*/ 74 h 92"/>
                <a:gd name="T48" fmla="*/ 39 w 85"/>
                <a:gd name="T49" fmla="*/ 60 h 92"/>
                <a:gd name="T50" fmla="*/ 24 w 85"/>
                <a:gd name="T51" fmla="*/ 70 h 92"/>
                <a:gd name="T52" fmla="*/ 19 w 85"/>
                <a:gd name="T53" fmla="*/ 80 h 92"/>
                <a:gd name="T54" fmla="*/ 13 w 85"/>
                <a:gd name="T55" fmla="*/ 79 h 92"/>
                <a:gd name="T56" fmla="*/ 15 w 85"/>
                <a:gd name="T57" fmla="*/ 65 h 92"/>
                <a:gd name="T58" fmla="*/ 29 w 85"/>
                <a:gd name="T59" fmla="*/ 55 h 92"/>
                <a:gd name="T60" fmla="*/ 34 w 85"/>
                <a:gd name="T61" fmla="*/ 46 h 92"/>
                <a:gd name="T62" fmla="*/ 43 w 85"/>
                <a:gd name="T63" fmla="*/ 55 h 92"/>
                <a:gd name="T64" fmla="*/ 48 w 85"/>
                <a:gd name="T65" fmla="*/ 60 h 92"/>
                <a:gd name="T66" fmla="*/ 62 w 85"/>
                <a:gd name="T67" fmla="*/ 51 h 92"/>
                <a:gd name="T68" fmla="*/ 76 w 85"/>
                <a:gd name="T69" fmla="*/ 47 h 92"/>
                <a:gd name="T70" fmla="*/ 71 w 85"/>
                <a:gd name="T71" fmla="*/ 56 h 92"/>
                <a:gd name="T72" fmla="*/ 48 w 85"/>
                <a:gd name="T73" fmla="*/ 70 h 92"/>
                <a:gd name="T74" fmla="*/ 47 w 85"/>
                <a:gd name="T75" fmla="*/ 65 h 92"/>
                <a:gd name="T76" fmla="*/ 47 w 85"/>
                <a:gd name="T77" fmla="*/ 65 h 92"/>
                <a:gd name="T78" fmla="*/ 34 w 85"/>
                <a:gd name="T79" fmla="*/ 56 h 92"/>
                <a:gd name="T80" fmla="*/ 40 w 85"/>
                <a:gd name="T81" fmla="*/ 52 h 92"/>
                <a:gd name="T82" fmla="*/ 33 w 85"/>
                <a:gd name="T83" fmla="*/ 51 h 92"/>
                <a:gd name="T84" fmla="*/ 13 w 85"/>
                <a:gd name="T85" fmla="*/ 73 h 92"/>
                <a:gd name="T86" fmla="*/ 18 w 85"/>
                <a:gd name="T87" fmla="*/ 76 h 92"/>
                <a:gd name="T88" fmla="*/ 20 w 85"/>
                <a:gd name="T89" fmla="*/ 71 h 92"/>
                <a:gd name="T90" fmla="*/ 16 w 85"/>
                <a:gd name="T91" fmla="*/ 69 h 92"/>
                <a:gd name="T92" fmla="*/ 65 w 85"/>
                <a:gd name="T93" fmla="*/ 50 h 92"/>
                <a:gd name="T94" fmla="*/ 72 w 85"/>
                <a:gd name="T95" fmla="*/ 51 h 92"/>
                <a:gd name="T96" fmla="*/ 68 w 85"/>
                <a:gd name="T97" fmla="*/ 45 h 92"/>
                <a:gd name="T98" fmla="*/ 65 w 85"/>
                <a:gd name="T99" fmla="*/ 50 h 92"/>
                <a:gd name="T100" fmla="*/ 7 w 85"/>
                <a:gd name="T101" fmla="*/ 35 h 92"/>
                <a:gd name="T102" fmla="*/ 79 w 85"/>
                <a:gd name="T103" fmla="*/ 3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92">
                  <a:moveTo>
                    <a:pt x="4" y="29"/>
                  </a:moveTo>
                  <a:cubicBezTo>
                    <a:pt x="4" y="29"/>
                    <a:pt x="4" y="29"/>
                    <a:pt x="4" y="29"/>
                  </a:cubicBezTo>
                  <a:cubicBezTo>
                    <a:pt x="19" y="29"/>
                    <a:pt x="19" y="29"/>
                    <a:pt x="19" y="29"/>
                  </a:cubicBezTo>
                  <a:cubicBezTo>
                    <a:pt x="36" y="12"/>
                    <a:pt x="36" y="12"/>
                    <a:pt x="36" y="12"/>
                  </a:cubicBezTo>
                  <a:cubicBezTo>
                    <a:pt x="35" y="11"/>
                    <a:pt x="35" y="10"/>
                    <a:pt x="35" y="8"/>
                  </a:cubicBezTo>
                  <a:cubicBezTo>
                    <a:pt x="35" y="6"/>
                    <a:pt x="36" y="4"/>
                    <a:pt x="37" y="3"/>
                  </a:cubicBezTo>
                  <a:cubicBezTo>
                    <a:pt x="39" y="1"/>
                    <a:pt x="41" y="0"/>
                    <a:pt x="43" y="0"/>
                  </a:cubicBezTo>
                  <a:cubicBezTo>
                    <a:pt x="45" y="0"/>
                    <a:pt x="47" y="1"/>
                    <a:pt x="48" y="3"/>
                  </a:cubicBezTo>
                  <a:cubicBezTo>
                    <a:pt x="50" y="4"/>
                    <a:pt x="51" y="6"/>
                    <a:pt x="51" y="8"/>
                  </a:cubicBezTo>
                  <a:cubicBezTo>
                    <a:pt x="51" y="10"/>
                    <a:pt x="50" y="11"/>
                    <a:pt x="50" y="12"/>
                  </a:cubicBezTo>
                  <a:cubicBezTo>
                    <a:pt x="66" y="29"/>
                    <a:pt x="66" y="29"/>
                    <a:pt x="66" y="29"/>
                  </a:cubicBezTo>
                  <a:cubicBezTo>
                    <a:pt x="82" y="29"/>
                    <a:pt x="82" y="29"/>
                    <a:pt x="82" y="29"/>
                  </a:cubicBezTo>
                  <a:cubicBezTo>
                    <a:pt x="84" y="29"/>
                    <a:pt x="85" y="30"/>
                    <a:pt x="85" y="32"/>
                  </a:cubicBezTo>
                  <a:cubicBezTo>
                    <a:pt x="85" y="32"/>
                    <a:pt x="85" y="32"/>
                    <a:pt x="85" y="32"/>
                  </a:cubicBezTo>
                  <a:cubicBezTo>
                    <a:pt x="85" y="89"/>
                    <a:pt x="85" y="89"/>
                    <a:pt x="85" y="89"/>
                  </a:cubicBezTo>
                  <a:cubicBezTo>
                    <a:pt x="85" y="91"/>
                    <a:pt x="84" y="92"/>
                    <a:pt x="82" y="92"/>
                  </a:cubicBezTo>
                  <a:cubicBezTo>
                    <a:pt x="82" y="92"/>
                    <a:pt x="82" y="92"/>
                    <a:pt x="82" y="92"/>
                  </a:cubicBezTo>
                  <a:cubicBezTo>
                    <a:pt x="4" y="92"/>
                    <a:pt x="4" y="92"/>
                    <a:pt x="4" y="92"/>
                  </a:cubicBezTo>
                  <a:cubicBezTo>
                    <a:pt x="2" y="92"/>
                    <a:pt x="0" y="91"/>
                    <a:pt x="0" y="89"/>
                  </a:cubicBezTo>
                  <a:cubicBezTo>
                    <a:pt x="0" y="89"/>
                    <a:pt x="0" y="89"/>
                    <a:pt x="0" y="89"/>
                  </a:cubicBezTo>
                  <a:cubicBezTo>
                    <a:pt x="0" y="32"/>
                    <a:pt x="0" y="32"/>
                    <a:pt x="0" y="32"/>
                  </a:cubicBezTo>
                  <a:cubicBezTo>
                    <a:pt x="0" y="30"/>
                    <a:pt x="2" y="29"/>
                    <a:pt x="4" y="29"/>
                  </a:cubicBezTo>
                  <a:close/>
                  <a:moveTo>
                    <a:pt x="40" y="11"/>
                  </a:moveTo>
                  <a:cubicBezTo>
                    <a:pt x="40" y="11"/>
                    <a:pt x="40" y="11"/>
                    <a:pt x="40" y="11"/>
                  </a:cubicBezTo>
                  <a:cubicBezTo>
                    <a:pt x="40" y="11"/>
                    <a:pt x="40" y="11"/>
                    <a:pt x="40" y="11"/>
                  </a:cubicBezTo>
                  <a:cubicBezTo>
                    <a:pt x="40" y="11"/>
                    <a:pt x="40" y="11"/>
                    <a:pt x="40" y="11"/>
                  </a:cubicBezTo>
                  <a:cubicBezTo>
                    <a:pt x="41" y="12"/>
                    <a:pt x="42" y="12"/>
                    <a:pt x="43" y="12"/>
                  </a:cubicBezTo>
                  <a:cubicBezTo>
                    <a:pt x="44" y="12"/>
                    <a:pt x="45" y="12"/>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9"/>
                    <a:pt x="47" y="8"/>
                  </a:cubicBezTo>
                  <a:cubicBezTo>
                    <a:pt x="47" y="7"/>
                    <a:pt x="46" y="6"/>
                    <a:pt x="46" y="5"/>
                  </a:cubicBezTo>
                  <a:cubicBezTo>
                    <a:pt x="45" y="5"/>
                    <a:pt x="44" y="4"/>
                    <a:pt x="43" y="4"/>
                  </a:cubicBezTo>
                  <a:cubicBezTo>
                    <a:pt x="42" y="4"/>
                    <a:pt x="41" y="5"/>
                    <a:pt x="40" y="5"/>
                  </a:cubicBezTo>
                  <a:cubicBezTo>
                    <a:pt x="39" y="6"/>
                    <a:pt x="39" y="7"/>
                    <a:pt x="39" y="8"/>
                  </a:cubicBezTo>
                  <a:cubicBezTo>
                    <a:pt x="39" y="9"/>
                    <a:pt x="39" y="10"/>
                    <a:pt x="40" y="11"/>
                  </a:cubicBezTo>
                  <a:close/>
                  <a:moveTo>
                    <a:pt x="39" y="15"/>
                  </a:moveTo>
                  <a:cubicBezTo>
                    <a:pt x="39" y="15"/>
                    <a:pt x="39" y="15"/>
                    <a:pt x="39" y="15"/>
                  </a:cubicBezTo>
                  <a:cubicBezTo>
                    <a:pt x="25" y="29"/>
                    <a:pt x="25" y="29"/>
                    <a:pt x="25" y="29"/>
                  </a:cubicBezTo>
                  <a:cubicBezTo>
                    <a:pt x="61" y="29"/>
                    <a:pt x="61" y="29"/>
                    <a:pt x="61" y="29"/>
                  </a:cubicBezTo>
                  <a:cubicBezTo>
                    <a:pt x="47" y="15"/>
                    <a:pt x="47" y="15"/>
                    <a:pt x="47" y="15"/>
                  </a:cubicBezTo>
                  <a:cubicBezTo>
                    <a:pt x="46" y="16"/>
                    <a:pt x="44" y="16"/>
                    <a:pt x="43" y="16"/>
                  </a:cubicBezTo>
                  <a:cubicBezTo>
                    <a:pt x="41" y="16"/>
                    <a:pt x="40" y="16"/>
                    <a:pt x="39" y="15"/>
                  </a:cubicBezTo>
                  <a:close/>
                  <a:moveTo>
                    <a:pt x="48" y="70"/>
                  </a:moveTo>
                  <a:cubicBezTo>
                    <a:pt x="48" y="70"/>
                    <a:pt x="48" y="70"/>
                    <a:pt x="48" y="70"/>
                  </a:cubicBezTo>
                  <a:cubicBezTo>
                    <a:pt x="49" y="70"/>
                    <a:pt x="49" y="70"/>
                    <a:pt x="49" y="70"/>
                  </a:cubicBezTo>
                  <a:cubicBezTo>
                    <a:pt x="49" y="71"/>
                    <a:pt x="50" y="71"/>
                    <a:pt x="51" y="71"/>
                  </a:cubicBezTo>
                  <a:cubicBezTo>
                    <a:pt x="51" y="71"/>
                    <a:pt x="51" y="71"/>
                    <a:pt x="51" y="71"/>
                  </a:cubicBezTo>
                  <a:cubicBezTo>
                    <a:pt x="52" y="70"/>
                    <a:pt x="53" y="70"/>
                    <a:pt x="53" y="69"/>
                  </a:cubicBezTo>
                  <a:cubicBezTo>
                    <a:pt x="54" y="68"/>
                    <a:pt x="54" y="67"/>
                    <a:pt x="54" y="66"/>
                  </a:cubicBezTo>
                  <a:cubicBezTo>
                    <a:pt x="54" y="65"/>
                    <a:pt x="53" y="65"/>
                    <a:pt x="52" y="64"/>
                  </a:cubicBezTo>
                  <a:cubicBezTo>
                    <a:pt x="52" y="64"/>
                    <a:pt x="52" y="64"/>
                    <a:pt x="52" y="64"/>
                  </a:cubicBezTo>
                  <a:cubicBezTo>
                    <a:pt x="51" y="64"/>
                    <a:pt x="50" y="63"/>
                    <a:pt x="49" y="64"/>
                  </a:cubicBezTo>
                  <a:cubicBezTo>
                    <a:pt x="49" y="64"/>
                    <a:pt x="49" y="64"/>
                    <a:pt x="49" y="64"/>
                  </a:cubicBezTo>
                  <a:cubicBezTo>
                    <a:pt x="49" y="64"/>
                    <a:pt x="48" y="64"/>
                    <a:pt x="47" y="65"/>
                  </a:cubicBezTo>
                  <a:cubicBezTo>
                    <a:pt x="47" y="66"/>
                    <a:pt x="47" y="66"/>
                    <a:pt x="47" y="66"/>
                  </a:cubicBezTo>
                  <a:cubicBezTo>
                    <a:pt x="47" y="66"/>
                    <a:pt x="47" y="67"/>
                    <a:pt x="47" y="68"/>
                  </a:cubicBezTo>
                  <a:cubicBezTo>
                    <a:pt x="47" y="69"/>
                    <a:pt x="48" y="70"/>
                    <a:pt x="48" y="70"/>
                  </a:cubicBezTo>
                  <a:close/>
                  <a:moveTo>
                    <a:pt x="66" y="56"/>
                  </a:moveTo>
                  <a:cubicBezTo>
                    <a:pt x="66" y="56"/>
                    <a:pt x="66" y="56"/>
                    <a:pt x="66" y="56"/>
                  </a:cubicBezTo>
                  <a:cubicBezTo>
                    <a:pt x="57" y="65"/>
                    <a:pt x="57" y="65"/>
                    <a:pt x="57" y="65"/>
                  </a:cubicBezTo>
                  <a:cubicBezTo>
                    <a:pt x="58" y="65"/>
                    <a:pt x="58" y="65"/>
                    <a:pt x="58" y="65"/>
                  </a:cubicBezTo>
                  <a:cubicBezTo>
                    <a:pt x="58" y="67"/>
                    <a:pt x="58" y="69"/>
                    <a:pt x="57" y="71"/>
                  </a:cubicBezTo>
                  <a:cubicBezTo>
                    <a:pt x="56" y="73"/>
                    <a:pt x="54" y="74"/>
                    <a:pt x="52" y="74"/>
                  </a:cubicBezTo>
                  <a:cubicBezTo>
                    <a:pt x="52" y="74"/>
                    <a:pt x="52" y="74"/>
                    <a:pt x="52" y="74"/>
                  </a:cubicBezTo>
                  <a:cubicBezTo>
                    <a:pt x="50" y="75"/>
                    <a:pt x="48" y="75"/>
                    <a:pt x="47" y="74"/>
                  </a:cubicBezTo>
                  <a:cubicBezTo>
                    <a:pt x="47" y="74"/>
                    <a:pt x="47" y="74"/>
                    <a:pt x="47" y="74"/>
                  </a:cubicBezTo>
                  <a:cubicBezTo>
                    <a:pt x="47" y="74"/>
                    <a:pt x="47" y="74"/>
                    <a:pt x="47" y="74"/>
                  </a:cubicBezTo>
                  <a:cubicBezTo>
                    <a:pt x="45" y="73"/>
                    <a:pt x="44" y="71"/>
                    <a:pt x="43" y="69"/>
                  </a:cubicBezTo>
                  <a:cubicBezTo>
                    <a:pt x="43" y="68"/>
                    <a:pt x="43" y="66"/>
                    <a:pt x="43" y="65"/>
                  </a:cubicBezTo>
                  <a:cubicBezTo>
                    <a:pt x="39" y="60"/>
                    <a:pt x="39" y="60"/>
                    <a:pt x="39" y="60"/>
                  </a:cubicBezTo>
                  <a:cubicBezTo>
                    <a:pt x="38" y="60"/>
                    <a:pt x="38" y="60"/>
                    <a:pt x="38" y="60"/>
                  </a:cubicBezTo>
                  <a:cubicBezTo>
                    <a:pt x="37" y="61"/>
                    <a:pt x="35" y="61"/>
                    <a:pt x="34" y="60"/>
                  </a:cubicBezTo>
                  <a:cubicBezTo>
                    <a:pt x="24" y="70"/>
                    <a:pt x="24" y="70"/>
                    <a:pt x="24" y="70"/>
                  </a:cubicBezTo>
                  <a:cubicBezTo>
                    <a:pt x="24" y="70"/>
                    <a:pt x="24" y="70"/>
                    <a:pt x="24" y="70"/>
                  </a:cubicBezTo>
                  <a:cubicBezTo>
                    <a:pt x="24" y="72"/>
                    <a:pt x="24" y="74"/>
                    <a:pt x="23" y="76"/>
                  </a:cubicBezTo>
                  <a:cubicBezTo>
                    <a:pt x="22" y="78"/>
                    <a:pt x="21" y="79"/>
                    <a:pt x="19" y="80"/>
                  </a:cubicBezTo>
                  <a:cubicBezTo>
                    <a:pt x="19" y="80"/>
                    <a:pt x="19" y="80"/>
                    <a:pt x="19" y="80"/>
                  </a:cubicBezTo>
                  <a:cubicBezTo>
                    <a:pt x="17" y="80"/>
                    <a:pt x="15" y="80"/>
                    <a:pt x="13" y="79"/>
                  </a:cubicBezTo>
                  <a:cubicBezTo>
                    <a:pt x="13" y="79"/>
                    <a:pt x="13" y="79"/>
                    <a:pt x="13" y="79"/>
                  </a:cubicBezTo>
                  <a:cubicBezTo>
                    <a:pt x="11" y="78"/>
                    <a:pt x="10" y="76"/>
                    <a:pt x="10" y="74"/>
                  </a:cubicBezTo>
                  <a:cubicBezTo>
                    <a:pt x="9" y="72"/>
                    <a:pt x="9" y="70"/>
                    <a:pt x="10" y="69"/>
                  </a:cubicBezTo>
                  <a:cubicBezTo>
                    <a:pt x="11" y="67"/>
                    <a:pt x="13" y="66"/>
                    <a:pt x="15" y="65"/>
                  </a:cubicBezTo>
                  <a:cubicBezTo>
                    <a:pt x="15" y="65"/>
                    <a:pt x="15" y="65"/>
                    <a:pt x="15" y="65"/>
                  </a:cubicBezTo>
                  <a:cubicBezTo>
                    <a:pt x="16" y="65"/>
                    <a:pt x="18" y="65"/>
                    <a:pt x="19" y="65"/>
                  </a:cubicBezTo>
                  <a:cubicBezTo>
                    <a:pt x="29" y="55"/>
                    <a:pt x="29" y="55"/>
                    <a:pt x="29" y="55"/>
                  </a:cubicBezTo>
                  <a:cubicBezTo>
                    <a:pt x="29" y="55"/>
                    <a:pt x="29" y="55"/>
                    <a:pt x="29" y="55"/>
                  </a:cubicBezTo>
                  <a:cubicBezTo>
                    <a:pt x="28" y="53"/>
                    <a:pt x="29" y="51"/>
                    <a:pt x="30" y="49"/>
                  </a:cubicBezTo>
                  <a:cubicBezTo>
                    <a:pt x="31" y="47"/>
                    <a:pt x="32" y="46"/>
                    <a:pt x="34" y="46"/>
                  </a:cubicBezTo>
                  <a:cubicBezTo>
                    <a:pt x="36" y="45"/>
                    <a:pt x="38" y="45"/>
                    <a:pt x="40" y="47"/>
                  </a:cubicBezTo>
                  <a:cubicBezTo>
                    <a:pt x="42" y="47"/>
                    <a:pt x="43" y="49"/>
                    <a:pt x="43" y="51"/>
                  </a:cubicBezTo>
                  <a:cubicBezTo>
                    <a:pt x="44" y="52"/>
                    <a:pt x="44" y="54"/>
                    <a:pt x="43" y="55"/>
                  </a:cubicBezTo>
                  <a:cubicBezTo>
                    <a:pt x="48" y="60"/>
                    <a:pt x="48" y="60"/>
                    <a:pt x="48" y="60"/>
                  </a:cubicBezTo>
                  <a:cubicBezTo>
                    <a:pt x="48" y="60"/>
                    <a:pt x="48" y="60"/>
                    <a:pt x="48" y="60"/>
                  </a:cubicBezTo>
                  <a:cubicBezTo>
                    <a:pt x="48" y="60"/>
                    <a:pt x="48" y="60"/>
                    <a:pt x="48" y="60"/>
                  </a:cubicBezTo>
                  <a:cubicBezTo>
                    <a:pt x="50" y="60"/>
                    <a:pt x="51" y="60"/>
                    <a:pt x="53" y="60"/>
                  </a:cubicBezTo>
                  <a:cubicBezTo>
                    <a:pt x="62" y="51"/>
                    <a:pt x="62" y="51"/>
                    <a:pt x="62" y="51"/>
                  </a:cubicBezTo>
                  <a:cubicBezTo>
                    <a:pt x="62" y="51"/>
                    <a:pt x="62" y="51"/>
                    <a:pt x="62" y="51"/>
                  </a:cubicBezTo>
                  <a:cubicBezTo>
                    <a:pt x="62" y="51"/>
                    <a:pt x="62" y="51"/>
                    <a:pt x="62" y="51"/>
                  </a:cubicBezTo>
                  <a:cubicBezTo>
                    <a:pt x="61" y="47"/>
                    <a:pt x="63" y="43"/>
                    <a:pt x="67" y="41"/>
                  </a:cubicBezTo>
                  <a:cubicBezTo>
                    <a:pt x="71" y="40"/>
                    <a:pt x="75" y="43"/>
                    <a:pt x="76" y="47"/>
                  </a:cubicBezTo>
                  <a:cubicBezTo>
                    <a:pt x="77" y="49"/>
                    <a:pt x="76" y="51"/>
                    <a:pt x="75" y="52"/>
                  </a:cubicBezTo>
                  <a:cubicBezTo>
                    <a:pt x="75" y="52"/>
                    <a:pt x="75" y="52"/>
                    <a:pt x="75" y="52"/>
                  </a:cubicBezTo>
                  <a:cubicBezTo>
                    <a:pt x="74" y="54"/>
                    <a:pt x="73" y="55"/>
                    <a:pt x="71" y="56"/>
                  </a:cubicBezTo>
                  <a:cubicBezTo>
                    <a:pt x="69" y="56"/>
                    <a:pt x="68" y="56"/>
                    <a:pt x="66" y="56"/>
                  </a:cubicBezTo>
                  <a:close/>
                  <a:moveTo>
                    <a:pt x="48" y="70"/>
                  </a:moveTo>
                  <a:cubicBezTo>
                    <a:pt x="48" y="70"/>
                    <a:pt x="48" y="70"/>
                    <a:pt x="48" y="70"/>
                  </a:cubicBezTo>
                  <a:cubicBezTo>
                    <a:pt x="49" y="70"/>
                    <a:pt x="49" y="70"/>
                    <a:pt x="49" y="70"/>
                  </a:cubicBezTo>
                  <a:cubicBezTo>
                    <a:pt x="48" y="70"/>
                    <a:pt x="48" y="70"/>
                    <a:pt x="48" y="70"/>
                  </a:cubicBezTo>
                  <a:close/>
                  <a:moveTo>
                    <a:pt x="47" y="65"/>
                  </a:moveTo>
                  <a:cubicBezTo>
                    <a:pt x="47" y="65"/>
                    <a:pt x="47" y="65"/>
                    <a:pt x="47" y="65"/>
                  </a:cubicBezTo>
                  <a:cubicBezTo>
                    <a:pt x="47" y="65"/>
                    <a:pt x="47" y="65"/>
                    <a:pt x="47" y="65"/>
                  </a:cubicBezTo>
                  <a:cubicBezTo>
                    <a:pt x="47" y="65"/>
                    <a:pt x="47" y="65"/>
                    <a:pt x="47" y="65"/>
                  </a:cubicBezTo>
                  <a:close/>
                  <a:moveTo>
                    <a:pt x="33" y="54"/>
                  </a:moveTo>
                  <a:cubicBezTo>
                    <a:pt x="33" y="54"/>
                    <a:pt x="33" y="54"/>
                    <a:pt x="33" y="54"/>
                  </a:cubicBezTo>
                  <a:cubicBezTo>
                    <a:pt x="33" y="55"/>
                    <a:pt x="34" y="56"/>
                    <a:pt x="34" y="56"/>
                  </a:cubicBezTo>
                  <a:cubicBezTo>
                    <a:pt x="35" y="57"/>
                    <a:pt x="36" y="57"/>
                    <a:pt x="37" y="56"/>
                  </a:cubicBezTo>
                  <a:cubicBezTo>
                    <a:pt x="38" y="56"/>
                    <a:pt x="39" y="56"/>
                    <a:pt x="39" y="55"/>
                  </a:cubicBezTo>
                  <a:cubicBezTo>
                    <a:pt x="40" y="54"/>
                    <a:pt x="40" y="53"/>
                    <a:pt x="40" y="52"/>
                  </a:cubicBezTo>
                  <a:cubicBezTo>
                    <a:pt x="39" y="51"/>
                    <a:pt x="39" y="50"/>
                    <a:pt x="38" y="50"/>
                  </a:cubicBezTo>
                  <a:cubicBezTo>
                    <a:pt x="37" y="49"/>
                    <a:pt x="36" y="49"/>
                    <a:pt x="35" y="50"/>
                  </a:cubicBezTo>
                  <a:cubicBezTo>
                    <a:pt x="34" y="50"/>
                    <a:pt x="34" y="50"/>
                    <a:pt x="33" y="51"/>
                  </a:cubicBezTo>
                  <a:cubicBezTo>
                    <a:pt x="33" y="52"/>
                    <a:pt x="32" y="53"/>
                    <a:pt x="33" y="54"/>
                  </a:cubicBezTo>
                  <a:close/>
                  <a:moveTo>
                    <a:pt x="13" y="73"/>
                  </a:moveTo>
                  <a:cubicBezTo>
                    <a:pt x="13" y="73"/>
                    <a:pt x="13" y="73"/>
                    <a:pt x="13" y="73"/>
                  </a:cubicBezTo>
                  <a:cubicBezTo>
                    <a:pt x="14" y="74"/>
                    <a:pt x="14" y="75"/>
                    <a:pt x="15" y="75"/>
                  </a:cubicBezTo>
                  <a:cubicBezTo>
                    <a:pt x="15" y="75"/>
                    <a:pt x="15" y="75"/>
                    <a:pt x="15" y="75"/>
                  </a:cubicBezTo>
                  <a:cubicBezTo>
                    <a:pt x="16" y="76"/>
                    <a:pt x="17" y="76"/>
                    <a:pt x="18" y="76"/>
                  </a:cubicBezTo>
                  <a:cubicBezTo>
                    <a:pt x="18" y="76"/>
                    <a:pt x="18" y="76"/>
                    <a:pt x="18" y="76"/>
                  </a:cubicBezTo>
                  <a:cubicBezTo>
                    <a:pt x="19" y="76"/>
                    <a:pt x="19" y="75"/>
                    <a:pt x="20" y="74"/>
                  </a:cubicBezTo>
                  <a:cubicBezTo>
                    <a:pt x="20" y="73"/>
                    <a:pt x="20" y="72"/>
                    <a:pt x="20" y="71"/>
                  </a:cubicBezTo>
                  <a:cubicBezTo>
                    <a:pt x="20" y="71"/>
                    <a:pt x="19" y="70"/>
                    <a:pt x="19" y="69"/>
                  </a:cubicBezTo>
                  <a:cubicBezTo>
                    <a:pt x="18" y="69"/>
                    <a:pt x="17" y="69"/>
                    <a:pt x="16" y="69"/>
                  </a:cubicBezTo>
                  <a:cubicBezTo>
                    <a:pt x="16" y="69"/>
                    <a:pt x="16" y="69"/>
                    <a:pt x="16" y="69"/>
                  </a:cubicBezTo>
                  <a:cubicBezTo>
                    <a:pt x="15" y="69"/>
                    <a:pt x="14" y="70"/>
                    <a:pt x="14" y="71"/>
                  </a:cubicBezTo>
                  <a:cubicBezTo>
                    <a:pt x="13" y="71"/>
                    <a:pt x="13" y="72"/>
                    <a:pt x="13" y="73"/>
                  </a:cubicBezTo>
                  <a:close/>
                  <a:moveTo>
                    <a:pt x="65" y="50"/>
                  </a:moveTo>
                  <a:cubicBezTo>
                    <a:pt x="65" y="50"/>
                    <a:pt x="65" y="50"/>
                    <a:pt x="65" y="50"/>
                  </a:cubicBezTo>
                  <a:cubicBezTo>
                    <a:pt x="66" y="52"/>
                    <a:pt x="68" y="53"/>
                    <a:pt x="70" y="52"/>
                  </a:cubicBezTo>
                  <a:cubicBezTo>
                    <a:pt x="71" y="52"/>
                    <a:pt x="71" y="51"/>
                    <a:pt x="72" y="51"/>
                  </a:cubicBezTo>
                  <a:cubicBezTo>
                    <a:pt x="72" y="50"/>
                    <a:pt x="72" y="50"/>
                    <a:pt x="72" y="50"/>
                  </a:cubicBezTo>
                  <a:cubicBezTo>
                    <a:pt x="72" y="50"/>
                    <a:pt x="72" y="49"/>
                    <a:pt x="72" y="48"/>
                  </a:cubicBezTo>
                  <a:cubicBezTo>
                    <a:pt x="72" y="46"/>
                    <a:pt x="70" y="45"/>
                    <a:pt x="68" y="45"/>
                  </a:cubicBezTo>
                  <a:cubicBezTo>
                    <a:pt x="66" y="46"/>
                    <a:pt x="65" y="48"/>
                    <a:pt x="65" y="50"/>
                  </a:cubicBezTo>
                  <a:cubicBezTo>
                    <a:pt x="65" y="50"/>
                    <a:pt x="65" y="50"/>
                    <a:pt x="65" y="50"/>
                  </a:cubicBezTo>
                  <a:cubicBezTo>
                    <a:pt x="65" y="50"/>
                    <a:pt x="65" y="50"/>
                    <a:pt x="65" y="50"/>
                  </a:cubicBezTo>
                  <a:close/>
                  <a:moveTo>
                    <a:pt x="79" y="35"/>
                  </a:moveTo>
                  <a:cubicBezTo>
                    <a:pt x="79" y="35"/>
                    <a:pt x="79" y="35"/>
                    <a:pt x="79" y="35"/>
                  </a:cubicBezTo>
                  <a:cubicBezTo>
                    <a:pt x="7" y="35"/>
                    <a:pt x="7" y="35"/>
                    <a:pt x="7" y="35"/>
                  </a:cubicBezTo>
                  <a:cubicBezTo>
                    <a:pt x="7" y="86"/>
                    <a:pt x="7" y="86"/>
                    <a:pt x="7" y="86"/>
                  </a:cubicBezTo>
                  <a:cubicBezTo>
                    <a:pt x="79" y="86"/>
                    <a:pt x="79" y="86"/>
                    <a:pt x="79" y="86"/>
                  </a:cubicBezTo>
                  <a:cubicBezTo>
                    <a:pt x="79" y="35"/>
                    <a:pt x="79" y="35"/>
                    <a:pt x="79"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0" name="Freeform 79"/>
            <p:cNvSpPr>
              <a:spLocks noEditPoints="1"/>
            </p:cNvSpPr>
            <p:nvPr/>
          </p:nvSpPr>
          <p:spPr bwMode="auto">
            <a:xfrm>
              <a:off x="6496051" y="5561543"/>
              <a:ext cx="249767" cy="245533"/>
            </a:xfrm>
            <a:custGeom>
              <a:avLst/>
              <a:gdLst>
                <a:gd name="T0" fmla="*/ 2 w 50"/>
                <a:gd name="T1" fmla="*/ 7 h 49"/>
                <a:gd name="T2" fmla="*/ 14 w 50"/>
                <a:gd name="T3" fmla="*/ 5 h 49"/>
                <a:gd name="T4" fmla="*/ 15 w 50"/>
                <a:gd name="T5" fmla="*/ 2 h 49"/>
                <a:gd name="T6" fmla="*/ 31 w 50"/>
                <a:gd name="T7" fmla="*/ 0 h 49"/>
                <a:gd name="T8" fmla="*/ 35 w 50"/>
                <a:gd name="T9" fmla="*/ 2 h 49"/>
                <a:gd name="T10" fmla="*/ 36 w 50"/>
                <a:gd name="T11" fmla="*/ 7 h 49"/>
                <a:gd name="T12" fmla="*/ 50 w 50"/>
                <a:gd name="T13" fmla="*/ 9 h 49"/>
                <a:gd name="T14" fmla="*/ 50 w 50"/>
                <a:gd name="T15" fmla="*/ 29 h 49"/>
                <a:gd name="T16" fmla="*/ 49 w 50"/>
                <a:gd name="T17" fmla="*/ 47 h 49"/>
                <a:gd name="T18" fmla="*/ 47 w 50"/>
                <a:gd name="T19" fmla="*/ 49 h 49"/>
                <a:gd name="T20" fmla="*/ 3 w 50"/>
                <a:gd name="T21" fmla="*/ 49 h 49"/>
                <a:gd name="T22" fmla="*/ 1 w 50"/>
                <a:gd name="T23" fmla="*/ 31 h 49"/>
                <a:gd name="T24" fmla="*/ 0 w 50"/>
                <a:gd name="T25" fmla="*/ 29 h 49"/>
                <a:gd name="T26" fmla="*/ 2 w 50"/>
                <a:gd name="T27" fmla="*/ 7 h 49"/>
                <a:gd name="T28" fmla="*/ 16 w 50"/>
                <a:gd name="T29" fmla="*/ 7 h 49"/>
                <a:gd name="T30" fmla="*/ 34 w 50"/>
                <a:gd name="T31" fmla="*/ 5 h 49"/>
                <a:gd name="T32" fmla="*/ 33 w 50"/>
                <a:gd name="T33" fmla="*/ 3 h 49"/>
                <a:gd name="T34" fmla="*/ 31 w 50"/>
                <a:gd name="T35" fmla="*/ 3 h 49"/>
                <a:gd name="T36" fmla="*/ 17 w 50"/>
                <a:gd name="T37" fmla="*/ 3 h 49"/>
                <a:gd name="T38" fmla="*/ 16 w 50"/>
                <a:gd name="T39" fmla="*/ 5 h 49"/>
                <a:gd name="T40" fmla="*/ 21 w 50"/>
                <a:gd name="T41" fmla="*/ 24 h 49"/>
                <a:gd name="T42" fmla="*/ 21 w 50"/>
                <a:gd name="T43" fmla="*/ 24 h 49"/>
                <a:gd name="T44" fmla="*/ 29 w 50"/>
                <a:gd name="T45" fmla="*/ 24 h 49"/>
                <a:gd name="T46" fmla="*/ 30 w 50"/>
                <a:gd name="T47" fmla="*/ 25 h 49"/>
                <a:gd name="T48" fmla="*/ 46 w 50"/>
                <a:gd name="T49" fmla="*/ 27 h 49"/>
                <a:gd name="T50" fmla="*/ 4 w 50"/>
                <a:gd name="T51" fmla="*/ 11 h 49"/>
                <a:gd name="T52" fmla="*/ 19 w 50"/>
                <a:gd name="T53" fmla="*/ 27 h 49"/>
                <a:gd name="T54" fmla="*/ 21 w 50"/>
                <a:gd name="T55" fmla="*/ 24 h 49"/>
                <a:gd name="T56" fmla="*/ 30 w 50"/>
                <a:gd name="T57" fmla="*/ 31 h 49"/>
                <a:gd name="T58" fmla="*/ 29 w 50"/>
                <a:gd name="T59" fmla="*/ 35 h 49"/>
                <a:gd name="T60" fmla="*/ 25 w 50"/>
                <a:gd name="T61" fmla="*/ 35 h 49"/>
                <a:gd name="T62" fmla="*/ 19 w 50"/>
                <a:gd name="T63" fmla="*/ 33 h 49"/>
                <a:gd name="T64" fmla="*/ 19 w 50"/>
                <a:gd name="T65" fmla="*/ 31 h 49"/>
                <a:gd name="T66" fmla="*/ 5 w 50"/>
                <a:gd name="T67" fmla="*/ 45 h 49"/>
                <a:gd name="T68" fmla="*/ 45 w 50"/>
                <a:gd name="T69" fmla="*/ 31 h 49"/>
                <a:gd name="T70" fmla="*/ 25 w 50"/>
                <a:gd name="T71" fmla="*/ 26 h 49"/>
                <a:gd name="T72" fmla="*/ 22 w 50"/>
                <a:gd name="T73" fmla="*/ 26 h 49"/>
                <a:gd name="T74" fmla="*/ 22 w 50"/>
                <a:gd name="T75" fmla="*/ 32 h 49"/>
                <a:gd name="T76" fmla="*/ 28 w 50"/>
                <a:gd name="T77" fmla="*/ 32 h 49"/>
                <a:gd name="T78" fmla="*/ 28 w 50"/>
                <a:gd name="T79"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9">
                  <a:moveTo>
                    <a:pt x="2" y="7"/>
                  </a:moveTo>
                  <a:cubicBezTo>
                    <a:pt x="2" y="7"/>
                    <a:pt x="2" y="7"/>
                    <a:pt x="2" y="7"/>
                  </a:cubicBezTo>
                  <a:cubicBezTo>
                    <a:pt x="14" y="7"/>
                    <a:pt x="14" y="7"/>
                    <a:pt x="14" y="7"/>
                  </a:cubicBezTo>
                  <a:cubicBezTo>
                    <a:pt x="14" y="5"/>
                    <a:pt x="14" y="5"/>
                    <a:pt x="14" y="5"/>
                  </a:cubicBezTo>
                  <a:cubicBezTo>
                    <a:pt x="14" y="4"/>
                    <a:pt x="14" y="3"/>
                    <a:pt x="15" y="2"/>
                  </a:cubicBezTo>
                  <a:cubicBezTo>
                    <a:pt x="15" y="2"/>
                    <a:pt x="15" y="2"/>
                    <a:pt x="15" y="2"/>
                  </a:cubicBezTo>
                  <a:cubicBezTo>
                    <a:pt x="16" y="1"/>
                    <a:pt x="17" y="0"/>
                    <a:pt x="19" y="0"/>
                  </a:cubicBezTo>
                  <a:cubicBezTo>
                    <a:pt x="31" y="0"/>
                    <a:pt x="31" y="0"/>
                    <a:pt x="31" y="0"/>
                  </a:cubicBezTo>
                  <a:cubicBezTo>
                    <a:pt x="33" y="0"/>
                    <a:pt x="34" y="1"/>
                    <a:pt x="35" y="2"/>
                  </a:cubicBezTo>
                  <a:cubicBezTo>
                    <a:pt x="35" y="2"/>
                    <a:pt x="35" y="2"/>
                    <a:pt x="35" y="2"/>
                  </a:cubicBezTo>
                  <a:cubicBezTo>
                    <a:pt x="36" y="3"/>
                    <a:pt x="36" y="4"/>
                    <a:pt x="36" y="5"/>
                  </a:cubicBezTo>
                  <a:cubicBezTo>
                    <a:pt x="36" y="7"/>
                    <a:pt x="36" y="7"/>
                    <a:pt x="36" y="7"/>
                  </a:cubicBezTo>
                  <a:cubicBezTo>
                    <a:pt x="48" y="7"/>
                    <a:pt x="48" y="7"/>
                    <a:pt x="48" y="7"/>
                  </a:cubicBezTo>
                  <a:cubicBezTo>
                    <a:pt x="49" y="7"/>
                    <a:pt x="50" y="8"/>
                    <a:pt x="50" y="9"/>
                  </a:cubicBezTo>
                  <a:cubicBezTo>
                    <a:pt x="50" y="9"/>
                    <a:pt x="50" y="9"/>
                    <a:pt x="50" y="9"/>
                  </a:cubicBezTo>
                  <a:cubicBezTo>
                    <a:pt x="50" y="29"/>
                    <a:pt x="50" y="29"/>
                    <a:pt x="50" y="29"/>
                  </a:cubicBezTo>
                  <a:cubicBezTo>
                    <a:pt x="50" y="30"/>
                    <a:pt x="49" y="31"/>
                    <a:pt x="49" y="31"/>
                  </a:cubicBezTo>
                  <a:cubicBezTo>
                    <a:pt x="49" y="47"/>
                    <a:pt x="49" y="47"/>
                    <a:pt x="49" y="47"/>
                  </a:cubicBezTo>
                  <a:cubicBezTo>
                    <a:pt x="49" y="47"/>
                    <a:pt x="49" y="47"/>
                    <a:pt x="49" y="47"/>
                  </a:cubicBezTo>
                  <a:cubicBezTo>
                    <a:pt x="49" y="48"/>
                    <a:pt x="48" y="49"/>
                    <a:pt x="47" y="49"/>
                  </a:cubicBezTo>
                  <a:cubicBezTo>
                    <a:pt x="3" y="49"/>
                    <a:pt x="3" y="49"/>
                    <a:pt x="3" y="49"/>
                  </a:cubicBezTo>
                  <a:cubicBezTo>
                    <a:pt x="3" y="49"/>
                    <a:pt x="3" y="49"/>
                    <a:pt x="3" y="49"/>
                  </a:cubicBezTo>
                  <a:cubicBezTo>
                    <a:pt x="2" y="49"/>
                    <a:pt x="1" y="48"/>
                    <a:pt x="1" y="47"/>
                  </a:cubicBezTo>
                  <a:cubicBezTo>
                    <a:pt x="1" y="31"/>
                    <a:pt x="1" y="31"/>
                    <a:pt x="1" y="31"/>
                  </a:cubicBezTo>
                  <a:cubicBezTo>
                    <a:pt x="1" y="31"/>
                    <a:pt x="0" y="30"/>
                    <a:pt x="0" y="29"/>
                  </a:cubicBezTo>
                  <a:cubicBezTo>
                    <a:pt x="0" y="29"/>
                    <a:pt x="0" y="29"/>
                    <a:pt x="0" y="29"/>
                  </a:cubicBezTo>
                  <a:cubicBezTo>
                    <a:pt x="0" y="9"/>
                    <a:pt x="0" y="9"/>
                    <a:pt x="0" y="9"/>
                  </a:cubicBezTo>
                  <a:cubicBezTo>
                    <a:pt x="0" y="8"/>
                    <a:pt x="1" y="7"/>
                    <a:pt x="2" y="7"/>
                  </a:cubicBezTo>
                  <a:close/>
                  <a:moveTo>
                    <a:pt x="16" y="7"/>
                  </a:moveTo>
                  <a:cubicBezTo>
                    <a:pt x="16" y="7"/>
                    <a:pt x="16" y="7"/>
                    <a:pt x="16" y="7"/>
                  </a:cubicBezTo>
                  <a:cubicBezTo>
                    <a:pt x="34" y="7"/>
                    <a:pt x="34" y="7"/>
                    <a:pt x="34" y="7"/>
                  </a:cubicBezTo>
                  <a:cubicBezTo>
                    <a:pt x="34" y="5"/>
                    <a:pt x="34" y="5"/>
                    <a:pt x="34" y="5"/>
                  </a:cubicBezTo>
                  <a:cubicBezTo>
                    <a:pt x="34" y="5"/>
                    <a:pt x="34" y="4"/>
                    <a:pt x="33" y="3"/>
                  </a:cubicBezTo>
                  <a:cubicBezTo>
                    <a:pt x="33" y="3"/>
                    <a:pt x="33" y="3"/>
                    <a:pt x="33" y="3"/>
                  </a:cubicBezTo>
                  <a:cubicBezTo>
                    <a:pt x="33" y="3"/>
                    <a:pt x="33" y="3"/>
                    <a:pt x="33" y="3"/>
                  </a:cubicBezTo>
                  <a:cubicBezTo>
                    <a:pt x="33" y="3"/>
                    <a:pt x="32" y="3"/>
                    <a:pt x="31" y="3"/>
                  </a:cubicBezTo>
                  <a:cubicBezTo>
                    <a:pt x="19" y="3"/>
                    <a:pt x="19" y="3"/>
                    <a:pt x="19" y="3"/>
                  </a:cubicBezTo>
                  <a:cubicBezTo>
                    <a:pt x="18" y="3"/>
                    <a:pt x="17" y="3"/>
                    <a:pt x="17" y="3"/>
                  </a:cubicBezTo>
                  <a:cubicBezTo>
                    <a:pt x="17" y="3"/>
                    <a:pt x="17" y="3"/>
                    <a:pt x="17" y="3"/>
                  </a:cubicBezTo>
                  <a:cubicBezTo>
                    <a:pt x="16" y="4"/>
                    <a:pt x="16" y="5"/>
                    <a:pt x="16" y="5"/>
                  </a:cubicBezTo>
                  <a:cubicBezTo>
                    <a:pt x="16" y="7"/>
                    <a:pt x="16" y="7"/>
                    <a:pt x="16" y="7"/>
                  </a:cubicBezTo>
                  <a:close/>
                  <a:moveTo>
                    <a:pt x="21" y="24"/>
                  </a:moveTo>
                  <a:cubicBezTo>
                    <a:pt x="21" y="24"/>
                    <a:pt x="21" y="24"/>
                    <a:pt x="21" y="24"/>
                  </a:cubicBezTo>
                  <a:cubicBezTo>
                    <a:pt x="21" y="24"/>
                    <a:pt x="21" y="24"/>
                    <a:pt x="21" y="24"/>
                  </a:cubicBezTo>
                  <a:cubicBezTo>
                    <a:pt x="25" y="24"/>
                    <a:pt x="25" y="24"/>
                    <a:pt x="25" y="24"/>
                  </a:cubicBezTo>
                  <a:cubicBezTo>
                    <a:pt x="29" y="24"/>
                    <a:pt x="29" y="24"/>
                    <a:pt x="29" y="24"/>
                  </a:cubicBezTo>
                  <a:cubicBezTo>
                    <a:pt x="30" y="24"/>
                    <a:pt x="30" y="24"/>
                    <a:pt x="30" y="25"/>
                  </a:cubicBezTo>
                  <a:cubicBezTo>
                    <a:pt x="30" y="25"/>
                    <a:pt x="30" y="25"/>
                    <a:pt x="30" y="25"/>
                  </a:cubicBezTo>
                  <a:cubicBezTo>
                    <a:pt x="30" y="27"/>
                    <a:pt x="30" y="27"/>
                    <a:pt x="30" y="27"/>
                  </a:cubicBezTo>
                  <a:cubicBezTo>
                    <a:pt x="46" y="27"/>
                    <a:pt x="46" y="27"/>
                    <a:pt x="46" y="27"/>
                  </a:cubicBezTo>
                  <a:cubicBezTo>
                    <a:pt x="46" y="11"/>
                    <a:pt x="46" y="11"/>
                    <a:pt x="46" y="11"/>
                  </a:cubicBezTo>
                  <a:cubicBezTo>
                    <a:pt x="4" y="11"/>
                    <a:pt x="4" y="11"/>
                    <a:pt x="4" y="11"/>
                  </a:cubicBezTo>
                  <a:cubicBezTo>
                    <a:pt x="4" y="27"/>
                    <a:pt x="4" y="27"/>
                    <a:pt x="4" y="27"/>
                  </a:cubicBezTo>
                  <a:cubicBezTo>
                    <a:pt x="19" y="27"/>
                    <a:pt x="19" y="27"/>
                    <a:pt x="19" y="27"/>
                  </a:cubicBezTo>
                  <a:cubicBezTo>
                    <a:pt x="19" y="25"/>
                    <a:pt x="19" y="25"/>
                    <a:pt x="19" y="25"/>
                  </a:cubicBezTo>
                  <a:cubicBezTo>
                    <a:pt x="19" y="24"/>
                    <a:pt x="20" y="24"/>
                    <a:pt x="21" y="24"/>
                  </a:cubicBezTo>
                  <a:close/>
                  <a:moveTo>
                    <a:pt x="30" y="31"/>
                  </a:moveTo>
                  <a:cubicBezTo>
                    <a:pt x="30" y="31"/>
                    <a:pt x="30" y="31"/>
                    <a:pt x="30" y="31"/>
                  </a:cubicBezTo>
                  <a:cubicBezTo>
                    <a:pt x="30" y="33"/>
                    <a:pt x="30" y="33"/>
                    <a:pt x="30" y="33"/>
                  </a:cubicBezTo>
                  <a:cubicBezTo>
                    <a:pt x="30" y="34"/>
                    <a:pt x="30" y="35"/>
                    <a:pt x="29" y="35"/>
                  </a:cubicBezTo>
                  <a:cubicBezTo>
                    <a:pt x="29" y="35"/>
                    <a:pt x="29" y="35"/>
                    <a:pt x="29" y="35"/>
                  </a:cubicBezTo>
                  <a:cubicBezTo>
                    <a:pt x="25" y="35"/>
                    <a:pt x="25" y="35"/>
                    <a:pt x="25" y="35"/>
                  </a:cubicBezTo>
                  <a:cubicBezTo>
                    <a:pt x="21" y="35"/>
                    <a:pt x="21" y="35"/>
                    <a:pt x="21" y="35"/>
                  </a:cubicBezTo>
                  <a:cubicBezTo>
                    <a:pt x="20" y="35"/>
                    <a:pt x="19" y="34"/>
                    <a:pt x="19" y="33"/>
                  </a:cubicBezTo>
                  <a:cubicBezTo>
                    <a:pt x="19" y="33"/>
                    <a:pt x="19" y="33"/>
                    <a:pt x="19" y="33"/>
                  </a:cubicBezTo>
                  <a:cubicBezTo>
                    <a:pt x="19" y="31"/>
                    <a:pt x="19" y="31"/>
                    <a:pt x="19" y="31"/>
                  </a:cubicBezTo>
                  <a:cubicBezTo>
                    <a:pt x="5" y="31"/>
                    <a:pt x="5" y="31"/>
                    <a:pt x="5" y="31"/>
                  </a:cubicBezTo>
                  <a:cubicBezTo>
                    <a:pt x="5" y="45"/>
                    <a:pt x="5" y="45"/>
                    <a:pt x="5" y="45"/>
                  </a:cubicBezTo>
                  <a:cubicBezTo>
                    <a:pt x="45" y="45"/>
                    <a:pt x="45" y="45"/>
                    <a:pt x="45" y="45"/>
                  </a:cubicBezTo>
                  <a:cubicBezTo>
                    <a:pt x="45" y="31"/>
                    <a:pt x="45" y="31"/>
                    <a:pt x="45" y="31"/>
                  </a:cubicBezTo>
                  <a:cubicBezTo>
                    <a:pt x="30" y="31"/>
                    <a:pt x="30" y="31"/>
                    <a:pt x="30" y="31"/>
                  </a:cubicBezTo>
                  <a:close/>
                  <a:moveTo>
                    <a:pt x="25" y="26"/>
                  </a:moveTo>
                  <a:cubicBezTo>
                    <a:pt x="25" y="26"/>
                    <a:pt x="25" y="26"/>
                    <a:pt x="25" y="26"/>
                  </a:cubicBezTo>
                  <a:cubicBezTo>
                    <a:pt x="22" y="26"/>
                    <a:pt x="22" y="26"/>
                    <a:pt x="22" y="26"/>
                  </a:cubicBezTo>
                  <a:cubicBezTo>
                    <a:pt x="22" y="29"/>
                    <a:pt x="22" y="29"/>
                    <a:pt x="22" y="29"/>
                  </a:cubicBezTo>
                  <a:cubicBezTo>
                    <a:pt x="22" y="32"/>
                    <a:pt x="22" y="32"/>
                    <a:pt x="22" y="32"/>
                  </a:cubicBezTo>
                  <a:cubicBezTo>
                    <a:pt x="25" y="32"/>
                    <a:pt x="25" y="32"/>
                    <a:pt x="25" y="32"/>
                  </a:cubicBezTo>
                  <a:cubicBezTo>
                    <a:pt x="28" y="32"/>
                    <a:pt x="28" y="32"/>
                    <a:pt x="28" y="32"/>
                  </a:cubicBezTo>
                  <a:cubicBezTo>
                    <a:pt x="28" y="29"/>
                    <a:pt x="28" y="29"/>
                    <a:pt x="28" y="29"/>
                  </a:cubicBezTo>
                  <a:cubicBezTo>
                    <a:pt x="28" y="26"/>
                    <a:pt x="28" y="26"/>
                    <a:pt x="28" y="26"/>
                  </a:cubicBezTo>
                  <a:cubicBezTo>
                    <a:pt x="25" y="26"/>
                    <a:pt x="25" y="26"/>
                    <a:pt x="25"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1" name="Freeform 80"/>
            <p:cNvSpPr>
              <a:spLocks noEditPoints="1"/>
            </p:cNvSpPr>
            <p:nvPr/>
          </p:nvSpPr>
          <p:spPr bwMode="auto">
            <a:xfrm>
              <a:off x="4620685" y="4323292"/>
              <a:ext cx="340783" cy="264584"/>
            </a:xfrm>
            <a:custGeom>
              <a:avLst/>
              <a:gdLst>
                <a:gd name="T0" fmla="*/ 1 w 68"/>
                <a:gd name="T1" fmla="*/ 18 h 53"/>
                <a:gd name="T2" fmla="*/ 10 w 68"/>
                <a:gd name="T3" fmla="*/ 2 h 53"/>
                <a:gd name="T4" fmla="*/ 12 w 68"/>
                <a:gd name="T5" fmla="*/ 0 h 53"/>
                <a:gd name="T6" fmla="*/ 55 w 68"/>
                <a:gd name="T7" fmla="*/ 0 h 53"/>
                <a:gd name="T8" fmla="*/ 58 w 68"/>
                <a:gd name="T9" fmla="*/ 2 h 53"/>
                <a:gd name="T10" fmla="*/ 67 w 68"/>
                <a:gd name="T11" fmla="*/ 18 h 53"/>
                <a:gd name="T12" fmla="*/ 67 w 68"/>
                <a:gd name="T13" fmla="*/ 21 h 53"/>
                <a:gd name="T14" fmla="*/ 67 w 68"/>
                <a:gd name="T15" fmla="*/ 21 h 53"/>
                <a:gd name="T16" fmla="*/ 36 w 68"/>
                <a:gd name="T17" fmla="*/ 52 h 53"/>
                <a:gd name="T18" fmla="*/ 32 w 68"/>
                <a:gd name="T19" fmla="*/ 52 h 53"/>
                <a:gd name="T20" fmla="*/ 32 w 68"/>
                <a:gd name="T21" fmla="*/ 52 h 53"/>
                <a:gd name="T22" fmla="*/ 1 w 68"/>
                <a:gd name="T23" fmla="*/ 21 h 53"/>
                <a:gd name="T24" fmla="*/ 1 w 68"/>
                <a:gd name="T25" fmla="*/ 18 h 53"/>
                <a:gd name="T26" fmla="*/ 7 w 68"/>
                <a:gd name="T27" fmla="*/ 18 h 53"/>
                <a:gd name="T28" fmla="*/ 7 w 68"/>
                <a:gd name="T29" fmla="*/ 18 h 53"/>
                <a:gd name="T30" fmla="*/ 20 w 68"/>
                <a:gd name="T31" fmla="*/ 18 h 53"/>
                <a:gd name="T32" fmla="*/ 13 w 68"/>
                <a:gd name="T33" fmla="*/ 7 h 53"/>
                <a:gd name="T34" fmla="*/ 7 w 68"/>
                <a:gd name="T35" fmla="*/ 18 h 53"/>
                <a:gd name="T36" fmla="*/ 55 w 68"/>
                <a:gd name="T37" fmla="*/ 7 h 53"/>
                <a:gd name="T38" fmla="*/ 55 w 68"/>
                <a:gd name="T39" fmla="*/ 7 h 53"/>
                <a:gd name="T40" fmla="*/ 48 w 68"/>
                <a:gd name="T41" fmla="*/ 18 h 53"/>
                <a:gd name="T42" fmla="*/ 61 w 68"/>
                <a:gd name="T43" fmla="*/ 18 h 53"/>
                <a:gd name="T44" fmla="*/ 55 w 68"/>
                <a:gd name="T45" fmla="*/ 7 h 53"/>
                <a:gd name="T46" fmla="*/ 60 w 68"/>
                <a:gd name="T47" fmla="*/ 21 h 53"/>
                <a:gd name="T48" fmla="*/ 60 w 68"/>
                <a:gd name="T49" fmla="*/ 21 h 53"/>
                <a:gd name="T50" fmla="*/ 46 w 68"/>
                <a:gd name="T51" fmla="*/ 21 h 53"/>
                <a:gd name="T52" fmla="*/ 39 w 68"/>
                <a:gd name="T53" fmla="*/ 42 h 53"/>
                <a:gd name="T54" fmla="*/ 60 w 68"/>
                <a:gd name="T55" fmla="*/ 21 h 53"/>
                <a:gd name="T56" fmla="*/ 29 w 68"/>
                <a:gd name="T57" fmla="*/ 42 h 53"/>
                <a:gd name="T58" fmla="*/ 29 w 68"/>
                <a:gd name="T59" fmla="*/ 42 h 53"/>
                <a:gd name="T60" fmla="*/ 21 w 68"/>
                <a:gd name="T61" fmla="*/ 21 h 53"/>
                <a:gd name="T62" fmla="*/ 8 w 68"/>
                <a:gd name="T63" fmla="*/ 21 h 53"/>
                <a:gd name="T64" fmla="*/ 29 w 68"/>
                <a:gd name="T65" fmla="*/ 42 h 53"/>
                <a:gd name="T66" fmla="*/ 52 w 68"/>
                <a:gd name="T67" fmla="*/ 5 h 53"/>
                <a:gd name="T68" fmla="*/ 52 w 68"/>
                <a:gd name="T69" fmla="*/ 5 h 53"/>
                <a:gd name="T70" fmla="*/ 38 w 68"/>
                <a:gd name="T71" fmla="*/ 5 h 53"/>
                <a:gd name="T72" fmla="*/ 45 w 68"/>
                <a:gd name="T73" fmla="*/ 16 h 53"/>
                <a:gd name="T74" fmla="*/ 52 w 68"/>
                <a:gd name="T75" fmla="*/ 5 h 53"/>
                <a:gd name="T76" fmla="*/ 30 w 68"/>
                <a:gd name="T77" fmla="*/ 5 h 53"/>
                <a:gd name="T78" fmla="*/ 30 w 68"/>
                <a:gd name="T79" fmla="*/ 5 h 53"/>
                <a:gd name="T80" fmla="*/ 16 w 68"/>
                <a:gd name="T81" fmla="*/ 5 h 53"/>
                <a:gd name="T82" fmla="*/ 23 w 68"/>
                <a:gd name="T83" fmla="*/ 16 h 53"/>
                <a:gd name="T84" fmla="*/ 30 w 68"/>
                <a:gd name="T85" fmla="*/ 5 h 53"/>
                <a:gd name="T86" fmla="*/ 25 w 68"/>
                <a:gd name="T87" fmla="*/ 18 h 53"/>
                <a:gd name="T88" fmla="*/ 25 w 68"/>
                <a:gd name="T89" fmla="*/ 18 h 53"/>
                <a:gd name="T90" fmla="*/ 42 w 68"/>
                <a:gd name="T91" fmla="*/ 18 h 53"/>
                <a:gd name="T92" fmla="*/ 34 w 68"/>
                <a:gd name="T93" fmla="*/ 6 h 53"/>
                <a:gd name="T94" fmla="*/ 25 w 68"/>
                <a:gd name="T95" fmla="*/ 18 h 53"/>
                <a:gd name="T96" fmla="*/ 43 w 68"/>
                <a:gd name="T97" fmla="*/ 21 h 53"/>
                <a:gd name="T98" fmla="*/ 43 w 68"/>
                <a:gd name="T99" fmla="*/ 21 h 53"/>
                <a:gd name="T100" fmla="*/ 25 w 68"/>
                <a:gd name="T101" fmla="*/ 21 h 53"/>
                <a:gd name="T102" fmla="*/ 34 w 68"/>
                <a:gd name="T103" fmla="*/ 46 h 53"/>
                <a:gd name="T104" fmla="*/ 43 w 68"/>
                <a:gd name="T10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53">
                  <a:moveTo>
                    <a:pt x="1" y="18"/>
                  </a:moveTo>
                  <a:cubicBezTo>
                    <a:pt x="10" y="2"/>
                    <a:pt x="10" y="2"/>
                    <a:pt x="10" y="2"/>
                  </a:cubicBezTo>
                  <a:cubicBezTo>
                    <a:pt x="11" y="1"/>
                    <a:pt x="12" y="0"/>
                    <a:pt x="12" y="0"/>
                  </a:cubicBezTo>
                  <a:cubicBezTo>
                    <a:pt x="55" y="0"/>
                    <a:pt x="55" y="0"/>
                    <a:pt x="55" y="0"/>
                  </a:cubicBezTo>
                  <a:cubicBezTo>
                    <a:pt x="56" y="0"/>
                    <a:pt x="57" y="1"/>
                    <a:pt x="58" y="2"/>
                  </a:cubicBezTo>
                  <a:cubicBezTo>
                    <a:pt x="67" y="18"/>
                    <a:pt x="67" y="18"/>
                    <a:pt x="67" y="18"/>
                  </a:cubicBezTo>
                  <a:cubicBezTo>
                    <a:pt x="68" y="19"/>
                    <a:pt x="68" y="20"/>
                    <a:pt x="67" y="21"/>
                  </a:cubicBezTo>
                  <a:cubicBezTo>
                    <a:pt x="67" y="21"/>
                    <a:pt x="67" y="21"/>
                    <a:pt x="67" y="21"/>
                  </a:cubicBezTo>
                  <a:cubicBezTo>
                    <a:pt x="36" y="52"/>
                    <a:pt x="36" y="52"/>
                    <a:pt x="36" y="52"/>
                  </a:cubicBezTo>
                  <a:cubicBezTo>
                    <a:pt x="35" y="53"/>
                    <a:pt x="33" y="53"/>
                    <a:pt x="32" y="52"/>
                  </a:cubicBezTo>
                  <a:cubicBezTo>
                    <a:pt x="32" y="52"/>
                    <a:pt x="32" y="52"/>
                    <a:pt x="32" y="52"/>
                  </a:cubicBezTo>
                  <a:cubicBezTo>
                    <a:pt x="1" y="21"/>
                    <a:pt x="1" y="21"/>
                    <a:pt x="1" y="21"/>
                  </a:cubicBezTo>
                  <a:cubicBezTo>
                    <a:pt x="0" y="20"/>
                    <a:pt x="0" y="19"/>
                    <a:pt x="1" y="18"/>
                  </a:cubicBezTo>
                  <a:close/>
                  <a:moveTo>
                    <a:pt x="7" y="18"/>
                  </a:moveTo>
                  <a:cubicBezTo>
                    <a:pt x="7" y="18"/>
                    <a:pt x="7" y="18"/>
                    <a:pt x="7" y="18"/>
                  </a:cubicBezTo>
                  <a:cubicBezTo>
                    <a:pt x="20" y="18"/>
                    <a:pt x="20" y="18"/>
                    <a:pt x="20" y="18"/>
                  </a:cubicBezTo>
                  <a:cubicBezTo>
                    <a:pt x="13" y="7"/>
                    <a:pt x="13" y="7"/>
                    <a:pt x="13" y="7"/>
                  </a:cubicBezTo>
                  <a:cubicBezTo>
                    <a:pt x="7" y="18"/>
                    <a:pt x="7" y="18"/>
                    <a:pt x="7" y="18"/>
                  </a:cubicBezTo>
                  <a:close/>
                  <a:moveTo>
                    <a:pt x="55" y="7"/>
                  </a:moveTo>
                  <a:cubicBezTo>
                    <a:pt x="55" y="7"/>
                    <a:pt x="55" y="7"/>
                    <a:pt x="55" y="7"/>
                  </a:cubicBezTo>
                  <a:cubicBezTo>
                    <a:pt x="48" y="18"/>
                    <a:pt x="48" y="18"/>
                    <a:pt x="48" y="18"/>
                  </a:cubicBezTo>
                  <a:cubicBezTo>
                    <a:pt x="61" y="18"/>
                    <a:pt x="61" y="18"/>
                    <a:pt x="61" y="18"/>
                  </a:cubicBezTo>
                  <a:cubicBezTo>
                    <a:pt x="55" y="7"/>
                    <a:pt x="55" y="7"/>
                    <a:pt x="55" y="7"/>
                  </a:cubicBezTo>
                  <a:close/>
                  <a:moveTo>
                    <a:pt x="60" y="21"/>
                  </a:moveTo>
                  <a:cubicBezTo>
                    <a:pt x="60" y="21"/>
                    <a:pt x="60" y="21"/>
                    <a:pt x="60" y="21"/>
                  </a:cubicBezTo>
                  <a:cubicBezTo>
                    <a:pt x="46" y="21"/>
                    <a:pt x="46" y="21"/>
                    <a:pt x="46" y="21"/>
                  </a:cubicBezTo>
                  <a:cubicBezTo>
                    <a:pt x="39" y="42"/>
                    <a:pt x="39" y="42"/>
                    <a:pt x="39" y="42"/>
                  </a:cubicBezTo>
                  <a:cubicBezTo>
                    <a:pt x="60" y="21"/>
                    <a:pt x="60" y="21"/>
                    <a:pt x="60" y="21"/>
                  </a:cubicBezTo>
                  <a:close/>
                  <a:moveTo>
                    <a:pt x="29" y="42"/>
                  </a:moveTo>
                  <a:cubicBezTo>
                    <a:pt x="29" y="42"/>
                    <a:pt x="29" y="42"/>
                    <a:pt x="29" y="42"/>
                  </a:cubicBezTo>
                  <a:cubicBezTo>
                    <a:pt x="21" y="21"/>
                    <a:pt x="21" y="21"/>
                    <a:pt x="21" y="21"/>
                  </a:cubicBezTo>
                  <a:cubicBezTo>
                    <a:pt x="8" y="21"/>
                    <a:pt x="8" y="21"/>
                    <a:pt x="8" y="21"/>
                  </a:cubicBezTo>
                  <a:cubicBezTo>
                    <a:pt x="29" y="42"/>
                    <a:pt x="29" y="42"/>
                    <a:pt x="29" y="42"/>
                  </a:cubicBezTo>
                  <a:close/>
                  <a:moveTo>
                    <a:pt x="52" y="5"/>
                  </a:moveTo>
                  <a:cubicBezTo>
                    <a:pt x="52" y="5"/>
                    <a:pt x="52" y="5"/>
                    <a:pt x="52" y="5"/>
                  </a:cubicBezTo>
                  <a:cubicBezTo>
                    <a:pt x="38" y="5"/>
                    <a:pt x="38" y="5"/>
                    <a:pt x="38" y="5"/>
                  </a:cubicBezTo>
                  <a:cubicBezTo>
                    <a:pt x="45" y="16"/>
                    <a:pt x="45" y="16"/>
                    <a:pt x="45" y="16"/>
                  </a:cubicBezTo>
                  <a:cubicBezTo>
                    <a:pt x="52" y="5"/>
                    <a:pt x="52" y="5"/>
                    <a:pt x="52" y="5"/>
                  </a:cubicBezTo>
                  <a:close/>
                  <a:moveTo>
                    <a:pt x="30" y="5"/>
                  </a:moveTo>
                  <a:cubicBezTo>
                    <a:pt x="30" y="5"/>
                    <a:pt x="30" y="5"/>
                    <a:pt x="30" y="5"/>
                  </a:cubicBezTo>
                  <a:cubicBezTo>
                    <a:pt x="16" y="5"/>
                    <a:pt x="16" y="5"/>
                    <a:pt x="16" y="5"/>
                  </a:cubicBezTo>
                  <a:cubicBezTo>
                    <a:pt x="23" y="16"/>
                    <a:pt x="23" y="16"/>
                    <a:pt x="23" y="16"/>
                  </a:cubicBezTo>
                  <a:cubicBezTo>
                    <a:pt x="30" y="5"/>
                    <a:pt x="30" y="5"/>
                    <a:pt x="30" y="5"/>
                  </a:cubicBezTo>
                  <a:close/>
                  <a:moveTo>
                    <a:pt x="25" y="18"/>
                  </a:moveTo>
                  <a:cubicBezTo>
                    <a:pt x="25" y="18"/>
                    <a:pt x="25" y="18"/>
                    <a:pt x="25" y="18"/>
                  </a:cubicBezTo>
                  <a:cubicBezTo>
                    <a:pt x="42" y="18"/>
                    <a:pt x="42" y="18"/>
                    <a:pt x="42" y="18"/>
                  </a:cubicBezTo>
                  <a:cubicBezTo>
                    <a:pt x="34" y="6"/>
                    <a:pt x="34" y="6"/>
                    <a:pt x="34" y="6"/>
                  </a:cubicBezTo>
                  <a:cubicBezTo>
                    <a:pt x="25" y="18"/>
                    <a:pt x="25" y="18"/>
                    <a:pt x="25" y="18"/>
                  </a:cubicBezTo>
                  <a:close/>
                  <a:moveTo>
                    <a:pt x="43" y="21"/>
                  </a:moveTo>
                  <a:cubicBezTo>
                    <a:pt x="43" y="21"/>
                    <a:pt x="43" y="21"/>
                    <a:pt x="43" y="21"/>
                  </a:cubicBezTo>
                  <a:cubicBezTo>
                    <a:pt x="25" y="21"/>
                    <a:pt x="25" y="21"/>
                    <a:pt x="25" y="21"/>
                  </a:cubicBezTo>
                  <a:cubicBezTo>
                    <a:pt x="34" y="46"/>
                    <a:pt x="34" y="46"/>
                    <a:pt x="34" y="46"/>
                  </a:cubicBezTo>
                  <a:cubicBezTo>
                    <a:pt x="43" y="21"/>
                    <a:pt x="43" y="21"/>
                    <a:pt x="43"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2" name="Freeform 81"/>
            <p:cNvSpPr>
              <a:spLocks noEditPoints="1"/>
            </p:cNvSpPr>
            <p:nvPr/>
          </p:nvSpPr>
          <p:spPr bwMode="auto">
            <a:xfrm>
              <a:off x="3725334" y="4918077"/>
              <a:ext cx="256117" cy="264583"/>
            </a:xfrm>
            <a:custGeom>
              <a:avLst/>
              <a:gdLst>
                <a:gd name="T0" fmla="*/ 28 w 51"/>
                <a:gd name="T1" fmla="*/ 44 h 53"/>
                <a:gd name="T2" fmla="*/ 24 w 51"/>
                <a:gd name="T3" fmla="*/ 44 h 53"/>
                <a:gd name="T4" fmla="*/ 11 w 51"/>
                <a:gd name="T5" fmla="*/ 8 h 53"/>
                <a:gd name="T6" fmla="*/ 13 w 51"/>
                <a:gd name="T7" fmla="*/ 10 h 53"/>
                <a:gd name="T8" fmla="*/ 9 w 51"/>
                <a:gd name="T9" fmla="*/ 10 h 53"/>
                <a:gd name="T10" fmla="*/ 40 w 51"/>
                <a:gd name="T11" fmla="*/ 8 h 53"/>
                <a:gd name="T12" fmla="*/ 42 w 51"/>
                <a:gd name="T13" fmla="*/ 10 h 53"/>
                <a:gd name="T14" fmla="*/ 38 w 51"/>
                <a:gd name="T15" fmla="*/ 10 h 53"/>
                <a:gd name="T16" fmla="*/ 26 w 51"/>
                <a:gd name="T17" fmla="*/ 38 h 53"/>
                <a:gd name="T18" fmla="*/ 33 w 51"/>
                <a:gd name="T19" fmla="*/ 29 h 53"/>
                <a:gd name="T20" fmla="*/ 36 w 51"/>
                <a:gd name="T21" fmla="*/ 15 h 53"/>
                <a:gd name="T22" fmla="*/ 35 w 51"/>
                <a:gd name="T23" fmla="*/ 14 h 53"/>
                <a:gd name="T24" fmla="*/ 15 w 51"/>
                <a:gd name="T25" fmla="*/ 15 h 53"/>
                <a:gd name="T26" fmla="*/ 18 w 51"/>
                <a:gd name="T27" fmla="*/ 29 h 53"/>
                <a:gd name="T28" fmla="*/ 36 w 51"/>
                <a:gd name="T29" fmla="*/ 30 h 53"/>
                <a:gd name="T30" fmla="*/ 26 w 51"/>
                <a:gd name="T31" fmla="*/ 41 h 53"/>
                <a:gd name="T32" fmla="*/ 25 w 51"/>
                <a:gd name="T33" fmla="*/ 41 h 53"/>
                <a:gd name="T34" fmla="*/ 12 w 51"/>
                <a:gd name="T35" fmla="*/ 16 h 53"/>
                <a:gd name="T36" fmla="*/ 13 w 51"/>
                <a:gd name="T37" fmla="*/ 14 h 53"/>
                <a:gd name="T38" fmla="*/ 15 w 51"/>
                <a:gd name="T39" fmla="*/ 12 h 53"/>
                <a:gd name="T40" fmla="*/ 36 w 51"/>
                <a:gd name="T41" fmla="*/ 12 h 53"/>
                <a:gd name="T42" fmla="*/ 38 w 51"/>
                <a:gd name="T43" fmla="*/ 14 h 53"/>
                <a:gd name="T44" fmla="*/ 39 w 51"/>
                <a:gd name="T45" fmla="*/ 15 h 53"/>
                <a:gd name="T46" fmla="*/ 36 w 51"/>
                <a:gd name="T47" fmla="*/ 30 h 53"/>
                <a:gd name="T48" fmla="*/ 26 w 51"/>
                <a:gd name="T49" fmla="*/ 49 h 53"/>
                <a:gd name="T50" fmla="*/ 47 w 51"/>
                <a:gd name="T51" fmla="*/ 11 h 53"/>
                <a:gd name="T52" fmla="*/ 11 w 51"/>
                <a:gd name="T53" fmla="*/ 4 h 53"/>
                <a:gd name="T54" fmla="*/ 5 w 51"/>
                <a:gd name="T55" fmla="*/ 12 h 53"/>
                <a:gd name="T56" fmla="*/ 27 w 51"/>
                <a:gd name="T57" fmla="*/ 53 h 53"/>
                <a:gd name="T58" fmla="*/ 25 w 51"/>
                <a:gd name="T59" fmla="*/ 53 h 53"/>
                <a:gd name="T60" fmla="*/ 1 w 51"/>
                <a:gd name="T61" fmla="*/ 10 h 53"/>
                <a:gd name="T62" fmla="*/ 2 w 51"/>
                <a:gd name="T63" fmla="*/ 7 h 53"/>
                <a:gd name="T64" fmla="*/ 7 w 51"/>
                <a:gd name="T65" fmla="*/ 2 h 53"/>
                <a:gd name="T66" fmla="*/ 42 w 51"/>
                <a:gd name="T67" fmla="*/ 0 h 53"/>
                <a:gd name="T68" fmla="*/ 44 w 51"/>
                <a:gd name="T69" fmla="*/ 2 h 53"/>
                <a:gd name="T70" fmla="*/ 51 w 51"/>
                <a:gd name="T71" fmla="*/ 9 h 53"/>
                <a:gd name="T72" fmla="*/ 51 w 51"/>
                <a:gd name="T7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53">
                  <a:moveTo>
                    <a:pt x="26" y="42"/>
                  </a:moveTo>
                  <a:cubicBezTo>
                    <a:pt x="27" y="42"/>
                    <a:pt x="28" y="42"/>
                    <a:pt x="28" y="44"/>
                  </a:cubicBezTo>
                  <a:cubicBezTo>
                    <a:pt x="28" y="45"/>
                    <a:pt x="27" y="46"/>
                    <a:pt x="26" y="46"/>
                  </a:cubicBezTo>
                  <a:cubicBezTo>
                    <a:pt x="25" y="46"/>
                    <a:pt x="24" y="45"/>
                    <a:pt x="24" y="44"/>
                  </a:cubicBezTo>
                  <a:cubicBezTo>
                    <a:pt x="24" y="42"/>
                    <a:pt x="25" y="42"/>
                    <a:pt x="26" y="42"/>
                  </a:cubicBezTo>
                  <a:close/>
                  <a:moveTo>
                    <a:pt x="11" y="8"/>
                  </a:moveTo>
                  <a:cubicBezTo>
                    <a:pt x="11" y="8"/>
                    <a:pt x="11" y="8"/>
                    <a:pt x="11" y="8"/>
                  </a:cubicBezTo>
                  <a:cubicBezTo>
                    <a:pt x="12" y="8"/>
                    <a:pt x="13" y="9"/>
                    <a:pt x="13" y="10"/>
                  </a:cubicBezTo>
                  <a:cubicBezTo>
                    <a:pt x="13" y="11"/>
                    <a:pt x="12" y="12"/>
                    <a:pt x="11" y="12"/>
                  </a:cubicBezTo>
                  <a:cubicBezTo>
                    <a:pt x="10" y="12"/>
                    <a:pt x="9" y="11"/>
                    <a:pt x="9" y="10"/>
                  </a:cubicBezTo>
                  <a:cubicBezTo>
                    <a:pt x="9" y="9"/>
                    <a:pt x="10" y="8"/>
                    <a:pt x="11" y="8"/>
                  </a:cubicBezTo>
                  <a:close/>
                  <a:moveTo>
                    <a:pt x="40" y="8"/>
                  </a:moveTo>
                  <a:cubicBezTo>
                    <a:pt x="40" y="8"/>
                    <a:pt x="40" y="8"/>
                    <a:pt x="40" y="8"/>
                  </a:cubicBezTo>
                  <a:cubicBezTo>
                    <a:pt x="41" y="8"/>
                    <a:pt x="42" y="9"/>
                    <a:pt x="42" y="10"/>
                  </a:cubicBezTo>
                  <a:cubicBezTo>
                    <a:pt x="42" y="11"/>
                    <a:pt x="41" y="12"/>
                    <a:pt x="40" y="12"/>
                  </a:cubicBezTo>
                  <a:cubicBezTo>
                    <a:pt x="39" y="12"/>
                    <a:pt x="38" y="11"/>
                    <a:pt x="38" y="10"/>
                  </a:cubicBezTo>
                  <a:cubicBezTo>
                    <a:pt x="38" y="9"/>
                    <a:pt x="39" y="8"/>
                    <a:pt x="40" y="8"/>
                  </a:cubicBezTo>
                  <a:close/>
                  <a:moveTo>
                    <a:pt x="26" y="38"/>
                  </a:moveTo>
                  <a:cubicBezTo>
                    <a:pt x="26" y="38"/>
                    <a:pt x="26" y="38"/>
                    <a:pt x="26" y="38"/>
                  </a:cubicBezTo>
                  <a:cubicBezTo>
                    <a:pt x="29" y="36"/>
                    <a:pt x="31" y="32"/>
                    <a:pt x="33" y="29"/>
                  </a:cubicBezTo>
                  <a:cubicBezTo>
                    <a:pt x="35" y="25"/>
                    <a:pt x="37" y="21"/>
                    <a:pt x="37" y="16"/>
                  </a:cubicBezTo>
                  <a:cubicBezTo>
                    <a:pt x="37" y="16"/>
                    <a:pt x="37" y="16"/>
                    <a:pt x="36" y="15"/>
                  </a:cubicBezTo>
                  <a:cubicBezTo>
                    <a:pt x="36" y="15"/>
                    <a:pt x="36" y="15"/>
                    <a:pt x="36" y="15"/>
                  </a:cubicBezTo>
                  <a:cubicBezTo>
                    <a:pt x="36" y="15"/>
                    <a:pt x="35" y="14"/>
                    <a:pt x="35" y="14"/>
                  </a:cubicBezTo>
                  <a:cubicBezTo>
                    <a:pt x="16" y="14"/>
                    <a:pt x="16" y="14"/>
                    <a:pt x="16" y="14"/>
                  </a:cubicBezTo>
                  <a:cubicBezTo>
                    <a:pt x="16" y="14"/>
                    <a:pt x="16" y="15"/>
                    <a:pt x="15" y="15"/>
                  </a:cubicBezTo>
                  <a:cubicBezTo>
                    <a:pt x="15" y="16"/>
                    <a:pt x="14" y="16"/>
                    <a:pt x="14" y="16"/>
                  </a:cubicBezTo>
                  <a:cubicBezTo>
                    <a:pt x="15" y="21"/>
                    <a:pt x="16" y="25"/>
                    <a:pt x="18" y="29"/>
                  </a:cubicBezTo>
                  <a:cubicBezTo>
                    <a:pt x="20" y="32"/>
                    <a:pt x="23" y="36"/>
                    <a:pt x="26" y="38"/>
                  </a:cubicBezTo>
                  <a:close/>
                  <a:moveTo>
                    <a:pt x="36" y="30"/>
                  </a:moveTo>
                  <a:cubicBezTo>
                    <a:pt x="36" y="30"/>
                    <a:pt x="36" y="30"/>
                    <a:pt x="36" y="30"/>
                  </a:cubicBezTo>
                  <a:cubicBezTo>
                    <a:pt x="33" y="34"/>
                    <a:pt x="30" y="38"/>
                    <a:pt x="26" y="41"/>
                  </a:cubicBezTo>
                  <a:cubicBezTo>
                    <a:pt x="26" y="41"/>
                    <a:pt x="26" y="41"/>
                    <a:pt x="26" y="41"/>
                  </a:cubicBezTo>
                  <a:cubicBezTo>
                    <a:pt x="26" y="41"/>
                    <a:pt x="25" y="41"/>
                    <a:pt x="25" y="41"/>
                  </a:cubicBezTo>
                  <a:cubicBezTo>
                    <a:pt x="21" y="38"/>
                    <a:pt x="18" y="34"/>
                    <a:pt x="16" y="30"/>
                  </a:cubicBezTo>
                  <a:cubicBezTo>
                    <a:pt x="14" y="26"/>
                    <a:pt x="12" y="21"/>
                    <a:pt x="12" y="16"/>
                  </a:cubicBezTo>
                  <a:cubicBezTo>
                    <a:pt x="12" y="16"/>
                    <a:pt x="12" y="15"/>
                    <a:pt x="12" y="15"/>
                  </a:cubicBezTo>
                  <a:cubicBezTo>
                    <a:pt x="13" y="14"/>
                    <a:pt x="13" y="14"/>
                    <a:pt x="13" y="14"/>
                  </a:cubicBezTo>
                  <a:cubicBezTo>
                    <a:pt x="13" y="14"/>
                    <a:pt x="13" y="14"/>
                    <a:pt x="13" y="14"/>
                  </a:cubicBezTo>
                  <a:cubicBezTo>
                    <a:pt x="14" y="13"/>
                    <a:pt x="14" y="13"/>
                    <a:pt x="15" y="12"/>
                  </a:cubicBezTo>
                  <a:cubicBezTo>
                    <a:pt x="15" y="12"/>
                    <a:pt x="15" y="12"/>
                    <a:pt x="16" y="12"/>
                  </a:cubicBezTo>
                  <a:cubicBezTo>
                    <a:pt x="36" y="12"/>
                    <a:pt x="36" y="12"/>
                    <a:pt x="36" y="12"/>
                  </a:cubicBezTo>
                  <a:cubicBezTo>
                    <a:pt x="36" y="12"/>
                    <a:pt x="36" y="12"/>
                    <a:pt x="37" y="12"/>
                  </a:cubicBezTo>
                  <a:cubicBezTo>
                    <a:pt x="37" y="13"/>
                    <a:pt x="38" y="13"/>
                    <a:pt x="38" y="14"/>
                  </a:cubicBezTo>
                  <a:cubicBezTo>
                    <a:pt x="38" y="14"/>
                    <a:pt x="38" y="14"/>
                    <a:pt x="38" y="14"/>
                  </a:cubicBezTo>
                  <a:cubicBezTo>
                    <a:pt x="38" y="14"/>
                    <a:pt x="39" y="14"/>
                    <a:pt x="39" y="15"/>
                  </a:cubicBezTo>
                  <a:cubicBezTo>
                    <a:pt x="40" y="15"/>
                    <a:pt x="40" y="16"/>
                    <a:pt x="40" y="16"/>
                  </a:cubicBezTo>
                  <a:cubicBezTo>
                    <a:pt x="39" y="21"/>
                    <a:pt x="38" y="26"/>
                    <a:pt x="36" y="30"/>
                  </a:cubicBezTo>
                  <a:close/>
                  <a:moveTo>
                    <a:pt x="26" y="49"/>
                  </a:moveTo>
                  <a:cubicBezTo>
                    <a:pt x="26" y="49"/>
                    <a:pt x="26" y="49"/>
                    <a:pt x="26" y="49"/>
                  </a:cubicBezTo>
                  <a:cubicBezTo>
                    <a:pt x="39" y="42"/>
                    <a:pt x="47" y="27"/>
                    <a:pt x="47" y="12"/>
                  </a:cubicBezTo>
                  <a:cubicBezTo>
                    <a:pt x="47" y="11"/>
                    <a:pt x="47" y="11"/>
                    <a:pt x="47" y="11"/>
                  </a:cubicBezTo>
                  <a:cubicBezTo>
                    <a:pt x="44" y="10"/>
                    <a:pt x="41" y="7"/>
                    <a:pt x="41" y="4"/>
                  </a:cubicBezTo>
                  <a:cubicBezTo>
                    <a:pt x="11" y="4"/>
                    <a:pt x="11" y="4"/>
                    <a:pt x="11" y="4"/>
                  </a:cubicBezTo>
                  <a:cubicBezTo>
                    <a:pt x="10" y="7"/>
                    <a:pt x="8" y="10"/>
                    <a:pt x="5" y="11"/>
                  </a:cubicBezTo>
                  <a:cubicBezTo>
                    <a:pt x="5" y="12"/>
                    <a:pt x="5" y="12"/>
                    <a:pt x="5" y="12"/>
                  </a:cubicBezTo>
                  <a:cubicBezTo>
                    <a:pt x="5" y="27"/>
                    <a:pt x="12" y="42"/>
                    <a:pt x="26" y="49"/>
                  </a:cubicBezTo>
                  <a:close/>
                  <a:moveTo>
                    <a:pt x="27" y="53"/>
                  </a:moveTo>
                  <a:cubicBezTo>
                    <a:pt x="27" y="53"/>
                    <a:pt x="27" y="53"/>
                    <a:pt x="27" y="53"/>
                  </a:cubicBezTo>
                  <a:cubicBezTo>
                    <a:pt x="26" y="53"/>
                    <a:pt x="25" y="53"/>
                    <a:pt x="25" y="53"/>
                  </a:cubicBezTo>
                  <a:cubicBezTo>
                    <a:pt x="10" y="45"/>
                    <a:pt x="0" y="29"/>
                    <a:pt x="0" y="12"/>
                  </a:cubicBezTo>
                  <a:cubicBezTo>
                    <a:pt x="0" y="12"/>
                    <a:pt x="1" y="11"/>
                    <a:pt x="1" y="10"/>
                  </a:cubicBezTo>
                  <a:cubicBezTo>
                    <a:pt x="1" y="10"/>
                    <a:pt x="1" y="9"/>
                    <a:pt x="1" y="9"/>
                  </a:cubicBezTo>
                  <a:cubicBezTo>
                    <a:pt x="1" y="8"/>
                    <a:pt x="1" y="7"/>
                    <a:pt x="2" y="7"/>
                  </a:cubicBezTo>
                  <a:cubicBezTo>
                    <a:pt x="5" y="7"/>
                    <a:pt x="7" y="4"/>
                    <a:pt x="7" y="2"/>
                  </a:cubicBezTo>
                  <a:cubicBezTo>
                    <a:pt x="7" y="2"/>
                    <a:pt x="7" y="2"/>
                    <a:pt x="7" y="2"/>
                  </a:cubicBezTo>
                  <a:cubicBezTo>
                    <a:pt x="7" y="1"/>
                    <a:pt x="8" y="0"/>
                    <a:pt x="9" y="0"/>
                  </a:cubicBezTo>
                  <a:cubicBezTo>
                    <a:pt x="42" y="0"/>
                    <a:pt x="42" y="0"/>
                    <a:pt x="42" y="0"/>
                  </a:cubicBezTo>
                  <a:cubicBezTo>
                    <a:pt x="42" y="0"/>
                    <a:pt x="42" y="0"/>
                    <a:pt x="42" y="0"/>
                  </a:cubicBezTo>
                  <a:cubicBezTo>
                    <a:pt x="44" y="0"/>
                    <a:pt x="44" y="1"/>
                    <a:pt x="44" y="2"/>
                  </a:cubicBezTo>
                  <a:cubicBezTo>
                    <a:pt x="44" y="4"/>
                    <a:pt x="46" y="7"/>
                    <a:pt x="49" y="7"/>
                  </a:cubicBezTo>
                  <a:cubicBezTo>
                    <a:pt x="50" y="7"/>
                    <a:pt x="51" y="8"/>
                    <a:pt x="51" y="9"/>
                  </a:cubicBezTo>
                  <a:cubicBezTo>
                    <a:pt x="51" y="9"/>
                    <a:pt x="51" y="10"/>
                    <a:pt x="51" y="10"/>
                  </a:cubicBezTo>
                  <a:cubicBezTo>
                    <a:pt x="51" y="11"/>
                    <a:pt x="51" y="12"/>
                    <a:pt x="51" y="12"/>
                  </a:cubicBezTo>
                  <a:cubicBezTo>
                    <a:pt x="51" y="29"/>
                    <a:pt x="42" y="45"/>
                    <a:pt x="27"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3" name="Freeform 82"/>
            <p:cNvSpPr>
              <a:spLocks noEditPoints="1"/>
            </p:cNvSpPr>
            <p:nvPr/>
          </p:nvSpPr>
          <p:spPr bwMode="auto">
            <a:xfrm>
              <a:off x="7899400" y="5186893"/>
              <a:ext cx="296333" cy="351367"/>
            </a:xfrm>
            <a:custGeom>
              <a:avLst/>
              <a:gdLst>
                <a:gd name="T0" fmla="*/ 37 w 59"/>
                <a:gd name="T1" fmla="*/ 3 h 70"/>
                <a:gd name="T2" fmla="*/ 48 w 59"/>
                <a:gd name="T3" fmla="*/ 8 h 70"/>
                <a:gd name="T4" fmla="*/ 49 w 59"/>
                <a:gd name="T5" fmla="*/ 10 h 70"/>
                <a:gd name="T6" fmla="*/ 56 w 59"/>
                <a:gd name="T7" fmla="*/ 11 h 70"/>
                <a:gd name="T8" fmla="*/ 59 w 59"/>
                <a:gd name="T9" fmla="*/ 14 h 70"/>
                <a:gd name="T10" fmla="*/ 56 w 59"/>
                <a:gd name="T11" fmla="*/ 70 h 70"/>
                <a:gd name="T12" fmla="*/ 2 w 59"/>
                <a:gd name="T13" fmla="*/ 70 h 70"/>
                <a:gd name="T14" fmla="*/ 0 w 59"/>
                <a:gd name="T15" fmla="*/ 67 h 70"/>
                <a:gd name="T16" fmla="*/ 2 w 59"/>
                <a:gd name="T17" fmla="*/ 11 h 70"/>
                <a:gd name="T18" fmla="*/ 9 w 59"/>
                <a:gd name="T19" fmla="*/ 11 h 70"/>
                <a:gd name="T20" fmla="*/ 11 w 59"/>
                <a:gd name="T21" fmla="*/ 8 h 70"/>
                <a:gd name="T22" fmla="*/ 19 w 59"/>
                <a:gd name="T23" fmla="*/ 8 h 70"/>
                <a:gd name="T24" fmla="*/ 29 w 59"/>
                <a:gd name="T25" fmla="*/ 0 h 70"/>
                <a:gd name="T26" fmla="*/ 41 w 59"/>
                <a:gd name="T27" fmla="*/ 30 h 70"/>
                <a:gd name="T28" fmla="*/ 44 w 59"/>
                <a:gd name="T29" fmla="*/ 34 h 70"/>
                <a:gd name="T30" fmla="*/ 23 w 59"/>
                <a:gd name="T31" fmla="*/ 51 h 70"/>
                <a:gd name="T32" fmla="*/ 14 w 59"/>
                <a:gd name="T33" fmla="*/ 43 h 70"/>
                <a:gd name="T34" fmla="*/ 18 w 59"/>
                <a:gd name="T35" fmla="*/ 39 h 70"/>
                <a:gd name="T36" fmla="*/ 41 w 59"/>
                <a:gd name="T37" fmla="*/ 30 h 70"/>
                <a:gd name="T38" fmla="*/ 36 w 59"/>
                <a:gd name="T39" fmla="*/ 8 h 70"/>
                <a:gd name="T40" fmla="*/ 29 w 59"/>
                <a:gd name="T41" fmla="*/ 4 h 70"/>
                <a:gd name="T42" fmla="*/ 23 w 59"/>
                <a:gd name="T43" fmla="*/ 8 h 70"/>
                <a:gd name="T44" fmla="*/ 36 w 59"/>
                <a:gd name="T45" fmla="*/ 8 h 70"/>
                <a:gd name="T46" fmla="*/ 49 w 59"/>
                <a:gd name="T47" fmla="*/ 16 h 70"/>
                <a:gd name="T48" fmla="*/ 48 w 59"/>
                <a:gd name="T49" fmla="*/ 19 h 70"/>
                <a:gd name="T50" fmla="*/ 29 w 59"/>
                <a:gd name="T51" fmla="*/ 19 h 70"/>
                <a:gd name="T52" fmla="*/ 9 w 59"/>
                <a:gd name="T53" fmla="*/ 18 h 70"/>
                <a:gd name="T54" fmla="*/ 9 w 59"/>
                <a:gd name="T55" fmla="*/ 16 h 70"/>
                <a:gd name="T56" fmla="*/ 5 w 59"/>
                <a:gd name="T57" fmla="*/ 65 h 70"/>
                <a:gd name="T58" fmla="*/ 54 w 59"/>
                <a:gd name="T59" fmla="*/ 16 h 70"/>
                <a:gd name="T60" fmla="*/ 29 w 59"/>
                <a:gd name="T61" fmla="*/ 11 h 70"/>
                <a:gd name="T62" fmla="*/ 13 w 59"/>
                <a:gd name="T63" fmla="*/ 11 h 70"/>
                <a:gd name="T64" fmla="*/ 13 w 59"/>
                <a:gd name="T65" fmla="*/ 16 h 70"/>
                <a:gd name="T66" fmla="*/ 46 w 59"/>
                <a:gd name="T67" fmla="*/ 16 h 70"/>
                <a:gd name="T68" fmla="*/ 46 w 59"/>
                <a:gd name="T69"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0">
                  <a:moveTo>
                    <a:pt x="29" y="0"/>
                  </a:moveTo>
                  <a:cubicBezTo>
                    <a:pt x="32" y="0"/>
                    <a:pt x="35" y="2"/>
                    <a:pt x="37" y="3"/>
                  </a:cubicBezTo>
                  <a:cubicBezTo>
                    <a:pt x="38" y="5"/>
                    <a:pt x="39" y="6"/>
                    <a:pt x="39" y="8"/>
                  </a:cubicBezTo>
                  <a:cubicBezTo>
                    <a:pt x="48" y="8"/>
                    <a:pt x="48" y="8"/>
                    <a:pt x="48" y="8"/>
                  </a:cubicBezTo>
                  <a:cubicBezTo>
                    <a:pt x="48" y="8"/>
                    <a:pt x="49" y="9"/>
                    <a:pt x="49" y="10"/>
                  </a:cubicBezTo>
                  <a:cubicBezTo>
                    <a:pt x="49" y="10"/>
                    <a:pt x="49" y="10"/>
                    <a:pt x="49" y="10"/>
                  </a:cubicBezTo>
                  <a:cubicBezTo>
                    <a:pt x="49" y="11"/>
                    <a:pt x="49" y="11"/>
                    <a:pt x="49" y="11"/>
                  </a:cubicBezTo>
                  <a:cubicBezTo>
                    <a:pt x="56" y="11"/>
                    <a:pt x="56" y="11"/>
                    <a:pt x="56" y="11"/>
                  </a:cubicBezTo>
                  <a:cubicBezTo>
                    <a:pt x="58" y="11"/>
                    <a:pt x="59" y="12"/>
                    <a:pt x="59" y="14"/>
                  </a:cubicBezTo>
                  <a:cubicBezTo>
                    <a:pt x="59" y="14"/>
                    <a:pt x="59" y="14"/>
                    <a:pt x="59" y="14"/>
                  </a:cubicBezTo>
                  <a:cubicBezTo>
                    <a:pt x="59" y="67"/>
                    <a:pt x="59" y="67"/>
                    <a:pt x="59" y="67"/>
                  </a:cubicBezTo>
                  <a:cubicBezTo>
                    <a:pt x="59" y="69"/>
                    <a:pt x="58" y="70"/>
                    <a:pt x="56" y="70"/>
                  </a:cubicBezTo>
                  <a:cubicBezTo>
                    <a:pt x="56" y="70"/>
                    <a:pt x="56" y="70"/>
                    <a:pt x="56" y="70"/>
                  </a:cubicBezTo>
                  <a:cubicBezTo>
                    <a:pt x="2" y="70"/>
                    <a:pt x="2" y="70"/>
                    <a:pt x="2" y="70"/>
                  </a:cubicBezTo>
                  <a:cubicBezTo>
                    <a:pt x="1" y="70"/>
                    <a:pt x="0" y="69"/>
                    <a:pt x="0" y="67"/>
                  </a:cubicBezTo>
                  <a:cubicBezTo>
                    <a:pt x="0" y="67"/>
                    <a:pt x="0" y="67"/>
                    <a:pt x="0" y="67"/>
                  </a:cubicBezTo>
                  <a:cubicBezTo>
                    <a:pt x="0" y="14"/>
                    <a:pt x="0" y="14"/>
                    <a:pt x="0" y="14"/>
                  </a:cubicBezTo>
                  <a:cubicBezTo>
                    <a:pt x="0" y="12"/>
                    <a:pt x="1" y="11"/>
                    <a:pt x="2" y="11"/>
                  </a:cubicBezTo>
                  <a:cubicBezTo>
                    <a:pt x="2" y="11"/>
                    <a:pt x="2" y="11"/>
                    <a:pt x="2" y="11"/>
                  </a:cubicBezTo>
                  <a:cubicBezTo>
                    <a:pt x="9" y="11"/>
                    <a:pt x="9" y="11"/>
                    <a:pt x="9" y="11"/>
                  </a:cubicBezTo>
                  <a:cubicBezTo>
                    <a:pt x="9" y="10"/>
                    <a:pt x="9" y="10"/>
                    <a:pt x="9" y="10"/>
                  </a:cubicBezTo>
                  <a:cubicBezTo>
                    <a:pt x="9" y="9"/>
                    <a:pt x="10" y="8"/>
                    <a:pt x="11" y="8"/>
                  </a:cubicBezTo>
                  <a:cubicBezTo>
                    <a:pt x="11" y="8"/>
                    <a:pt x="11" y="8"/>
                    <a:pt x="11" y="8"/>
                  </a:cubicBezTo>
                  <a:cubicBezTo>
                    <a:pt x="19" y="8"/>
                    <a:pt x="19" y="8"/>
                    <a:pt x="19" y="8"/>
                  </a:cubicBezTo>
                  <a:cubicBezTo>
                    <a:pt x="20" y="6"/>
                    <a:pt x="21" y="5"/>
                    <a:pt x="22" y="3"/>
                  </a:cubicBezTo>
                  <a:cubicBezTo>
                    <a:pt x="24" y="2"/>
                    <a:pt x="27" y="0"/>
                    <a:pt x="29" y="0"/>
                  </a:cubicBezTo>
                  <a:close/>
                  <a:moveTo>
                    <a:pt x="41" y="30"/>
                  </a:moveTo>
                  <a:cubicBezTo>
                    <a:pt x="41" y="30"/>
                    <a:pt x="41" y="30"/>
                    <a:pt x="41" y="30"/>
                  </a:cubicBezTo>
                  <a:cubicBezTo>
                    <a:pt x="42" y="29"/>
                    <a:pt x="43" y="29"/>
                    <a:pt x="44" y="30"/>
                  </a:cubicBezTo>
                  <a:cubicBezTo>
                    <a:pt x="45" y="31"/>
                    <a:pt x="45" y="33"/>
                    <a:pt x="44" y="34"/>
                  </a:cubicBezTo>
                  <a:cubicBezTo>
                    <a:pt x="27" y="51"/>
                    <a:pt x="27" y="51"/>
                    <a:pt x="27" y="51"/>
                  </a:cubicBezTo>
                  <a:cubicBezTo>
                    <a:pt x="26" y="52"/>
                    <a:pt x="24" y="52"/>
                    <a:pt x="23" y="51"/>
                  </a:cubicBezTo>
                  <a:cubicBezTo>
                    <a:pt x="23" y="51"/>
                    <a:pt x="23" y="51"/>
                    <a:pt x="23" y="51"/>
                  </a:cubicBezTo>
                  <a:cubicBezTo>
                    <a:pt x="14" y="43"/>
                    <a:pt x="14" y="43"/>
                    <a:pt x="14" y="43"/>
                  </a:cubicBezTo>
                  <a:cubicBezTo>
                    <a:pt x="13" y="42"/>
                    <a:pt x="13" y="40"/>
                    <a:pt x="14" y="39"/>
                  </a:cubicBezTo>
                  <a:cubicBezTo>
                    <a:pt x="15" y="38"/>
                    <a:pt x="17" y="38"/>
                    <a:pt x="18" y="39"/>
                  </a:cubicBezTo>
                  <a:cubicBezTo>
                    <a:pt x="25" y="46"/>
                    <a:pt x="25" y="46"/>
                    <a:pt x="25" y="46"/>
                  </a:cubicBezTo>
                  <a:cubicBezTo>
                    <a:pt x="41" y="30"/>
                    <a:pt x="41" y="30"/>
                    <a:pt x="41" y="30"/>
                  </a:cubicBezTo>
                  <a:close/>
                  <a:moveTo>
                    <a:pt x="36" y="8"/>
                  </a:moveTo>
                  <a:cubicBezTo>
                    <a:pt x="36" y="8"/>
                    <a:pt x="36" y="8"/>
                    <a:pt x="36" y="8"/>
                  </a:cubicBezTo>
                  <a:cubicBezTo>
                    <a:pt x="36" y="7"/>
                    <a:pt x="35" y="6"/>
                    <a:pt x="34" y="6"/>
                  </a:cubicBezTo>
                  <a:cubicBezTo>
                    <a:pt x="33" y="4"/>
                    <a:pt x="31" y="4"/>
                    <a:pt x="29" y="4"/>
                  </a:cubicBezTo>
                  <a:cubicBezTo>
                    <a:pt x="27" y="4"/>
                    <a:pt x="26" y="4"/>
                    <a:pt x="24" y="6"/>
                  </a:cubicBezTo>
                  <a:cubicBezTo>
                    <a:pt x="24" y="6"/>
                    <a:pt x="23" y="7"/>
                    <a:pt x="23" y="8"/>
                  </a:cubicBezTo>
                  <a:cubicBezTo>
                    <a:pt x="29" y="8"/>
                    <a:pt x="29" y="8"/>
                    <a:pt x="29" y="8"/>
                  </a:cubicBezTo>
                  <a:cubicBezTo>
                    <a:pt x="36" y="8"/>
                    <a:pt x="36" y="8"/>
                    <a:pt x="36" y="8"/>
                  </a:cubicBezTo>
                  <a:close/>
                  <a:moveTo>
                    <a:pt x="49" y="16"/>
                  </a:moveTo>
                  <a:cubicBezTo>
                    <a:pt x="49" y="16"/>
                    <a:pt x="49" y="16"/>
                    <a:pt x="49" y="16"/>
                  </a:cubicBezTo>
                  <a:cubicBezTo>
                    <a:pt x="49" y="18"/>
                    <a:pt x="49" y="18"/>
                    <a:pt x="49" y="18"/>
                  </a:cubicBezTo>
                  <a:cubicBezTo>
                    <a:pt x="49" y="19"/>
                    <a:pt x="48" y="19"/>
                    <a:pt x="48" y="19"/>
                  </a:cubicBezTo>
                  <a:cubicBezTo>
                    <a:pt x="48" y="19"/>
                    <a:pt x="48" y="19"/>
                    <a:pt x="48" y="19"/>
                  </a:cubicBezTo>
                  <a:cubicBezTo>
                    <a:pt x="29" y="19"/>
                    <a:pt x="29" y="19"/>
                    <a:pt x="29" y="19"/>
                  </a:cubicBezTo>
                  <a:cubicBezTo>
                    <a:pt x="11" y="19"/>
                    <a:pt x="11" y="19"/>
                    <a:pt x="11" y="19"/>
                  </a:cubicBezTo>
                  <a:cubicBezTo>
                    <a:pt x="10" y="19"/>
                    <a:pt x="9" y="19"/>
                    <a:pt x="9" y="18"/>
                  </a:cubicBezTo>
                  <a:cubicBezTo>
                    <a:pt x="9" y="18"/>
                    <a:pt x="9" y="18"/>
                    <a:pt x="9" y="18"/>
                  </a:cubicBezTo>
                  <a:cubicBezTo>
                    <a:pt x="9" y="16"/>
                    <a:pt x="9" y="16"/>
                    <a:pt x="9" y="16"/>
                  </a:cubicBezTo>
                  <a:cubicBezTo>
                    <a:pt x="5" y="16"/>
                    <a:pt x="5" y="16"/>
                    <a:pt x="5" y="16"/>
                  </a:cubicBezTo>
                  <a:cubicBezTo>
                    <a:pt x="5" y="65"/>
                    <a:pt x="5" y="65"/>
                    <a:pt x="5" y="65"/>
                  </a:cubicBezTo>
                  <a:cubicBezTo>
                    <a:pt x="54" y="65"/>
                    <a:pt x="54" y="65"/>
                    <a:pt x="54" y="65"/>
                  </a:cubicBezTo>
                  <a:cubicBezTo>
                    <a:pt x="54" y="16"/>
                    <a:pt x="54" y="16"/>
                    <a:pt x="54" y="16"/>
                  </a:cubicBezTo>
                  <a:cubicBezTo>
                    <a:pt x="49" y="16"/>
                    <a:pt x="49" y="16"/>
                    <a:pt x="49" y="16"/>
                  </a:cubicBezTo>
                  <a:close/>
                  <a:moveTo>
                    <a:pt x="29" y="11"/>
                  </a:moveTo>
                  <a:cubicBezTo>
                    <a:pt x="29" y="11"/>
                    <a:pt x="29" y="11"/>
                    <a:pt x="29" y="11"/>
                  </a:cubicBezTo>
                  <a:cubicBezTo>
                    <a:pt x="13" y="11"/>
                    <a:pt x="13" y="11"/>
                    <a:pt x="13" y="11"/>
                  </a:cubicBezTo>
                  <a:cubicBezTo>
                    <a:pt x="13" y="14"/>
                    <a:pt x="13" y="14"/>
                    <a:pt x="13" y="14"/>
                  </a:cubicBezTo>
                  <a:cubicBezTo>
                    <a:pt x="13" y="16"/>
                    <a:pt x="13" y="16"/>
                    <a:pt x="13" y="16"/>
                  </a:cubicBezTo>
                  <a:cubicBezTo>
                    <a:pt x="29" y="16"/>
                    <a:pt x="29" y="16"/>
                    <a:pt x="29" y="16"/>
                  </a:cubicBezTo>
                  <a:cubicBezTo>
                    <a:pt x="46" y="16"/>
                    <a:pt x="46" y="16"/>
                    <a:pt x="46" y="16"/>
                  </a:cubicBezTo>
                  <a:cubicBezTo>
                    <a:pt x="46" y="14"/>
                    <a:pt x="46" y="14"/>
                    <a:pt x="46" y="14"/>
                  </a:cubicBezTo>
                  <a:cubicBezTo>
                    <a:pt x="46" y="11"/>
                    <a:pt x="46" y="11"/>
                    <a:pt x="46" y="11"/>
                  </a:cubicBezTo>
                  <a:cubicBezTo>
                    <a:pt x="29" y="11"/>
                    <a:pt x="29" y="11"/>
                    <a:pt x="29"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44" name="文本框 43"/>
          <p:cNvSpPr txBox="1"/>
          <p:nvPr/>
        </p:nvSpPr>
        <p:spPr>
          <a:xfrm>
            <a:off x="609526" y="2243851"/>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609526" y="1891243"/>
            <a:ext cx="1219200" cy="400110"/>
          </a:xfrm>
          <a:prstGeom prst="rect">
            <a:avLst/>
          </a:prstGeom>
          <a:noFill/>
        </p:spPr>
        <p:txBody>
          <a:bodyPr wrap="square" rtlCol="0">
            <a:spAutoFit/>
          </a:bodyPr>
          <a:lstStyle/>
          <a:p>
            <a:r>
              <a:rPr lang="zh-CN" altLang="en-US" sz="2000" dirty="0">
                <a:solidFill>
                  <a:schemeClr val="accent4"/>
                </a:solidFill>
                <a:latin typeface="微软雅黑" panose="020B0503020204020204" pitchFamily="34" charset="-122"/>
                <a:ea typeface="微软雅黑" panose="020B0503020204020204" pitchFamily="34" charset="-122"/>
              </a:rPr>
              <a:t>添加标题</a:t>
            </a:r>
            <a:endParaRPr lang="zh-CN" altLang="en-US" sz="2000" dirty="0">
              <a:solidFill>
                <a:schemeClr val="accent4"/>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067337" y="2643961"/>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8067337" y="2291353"/>
            <a:ext cx="1219200" cy="400110"/>
          </a:xfrm>
          <a:prstGeom prst="rect">
            <a:avLst/>
          </a:prstGeom>
          <a:noFill/>
        </p:spPr>
        <p:txBody>
          <a:bodyPr wrap="square" rtlCol="0">
            <a:spAutoFit/>
          </a:bodyPr>
          <a:lstStyle/>
          <a:p>
            <a:r>
              <a:rPr lang="zh-CN" altLang="en-US" sz="2000" dirty="0">
                <a:solidFill>
                  <a:schemeClr val="accent4"/>
                </a:solidFill>
                <a:latin typeface="微软雅黑" panose="020B0503020204020204" pitchFamily="34" charset="-122"/>
                <a:ea typeface="微软雅黑" panose="020B0503020204020204" pitchFamily="34" charset="-122"/>
              </a:rPr>
              <a:t>添加标题</a:t>
            </a:r>
            <a:endParaRPr lang="zh-CN" altLang="en-US" sz="2000" dirty="0">
              <a:solidFill>
                <a:schemeClr val="accent4"/>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83453" y="5442734"/>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49" name="文本框 48"/>
          <p:cNvSpPr txBox="1"/>
          <p:nvPr/>
        </p:nvSpPr>
        <p:spPr>
          <a:xfrm>
            <a:off x="783453" y="5090126"/>
            <a:ext cx="1219200" cy="400110"/>
          </a:xfrm>
          <a:prstGeom prst="rect">
            <a:avLst/>
          </a:prstGeom>
          <a:noFill/>
        </p:spPr>
        <p:txBody>
          <a:bodyPr wrap="square" rtlCol="0">
            <a:spAutoFit/>
          </a:bodyPr>
          <a:lstStyle/>
          <a:p>
            <a:r>
              <a:rPr lang="zh-CN" altLang="en-US" sz="2000" dirty="0">
                <a:solidFill>
                  <a:schemeClr val="accent3"/>
                </a:solidFill>
                <a:latin typeface="微软雅黑" panose="020B0503020204020204" pitchFamily="34" charset="-122"/>
                <a:ea typeface="微软雅黑" panose="020B0503020204020204" pitchFamily="34" charset="-122"/>
              </a:rPr>
              <a:t>添加标题</a:t>
            </a:r>
            <a:endParaRPr lang="zh-CN" altLang="en-US" sz="2000" dirty="0">
              <a:solidFill>
                <a:schemeClr val="accent3"/>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8655052" y="4999691"/>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latin typeface="微软雅黑" panose="020B0503020204020204" pitchFamily="34" charset="-122"/>
              <a:ea typeface="微软雅黑" panose="020B0503020204020204" pitchFamily="34" charset="-122"/>
            </a:endParaRPr>
          </a:p>
        </p:txBody>
      </p:sp>
      <p:sp>
        <p:nvSpPr>
          <p:cNvPr id="51" name="文本框 50"/>
          <p:cNvSpPr txBox="1"/>
          <p:nvPr/>
        </p:nvSpPr>
        <p:spPr>
          <a:xfrm>
            <a:off x="8655052" y="4647083"/>
            <a:ext cx="1219200" cy="400110"/>
          </a:xfrm>
          <a:prstGeom prst="rect">
            <a:avLst/>
          </a:prstGeom>
          <a:noFill/>
        </p:spPr>
        <p:txBody>
          <a:bodyPr wrap="square" rtlCol="0">
            <a:spAutoFit/>
          </a:bodyPr>
          <a:lstStyle/>
          <a:p>
            <a:r>
              <a:rPr lang="zh-CN" altLang="en-US" sz="2000" dirty="0">
                <a:solidFill>
                  <a:schemeClr val="accent5"/>
                </a:solidFill>
                <a:latin typeface="微软雅黑" panose="020B0503020204020204" pitchFamily="34" charset="-122"/>
                <a:ea typeface="微软雅黑" panose="020B0503020204020204" pitchFamily="34" charset="-122"/>
              </a:rPr>
              <a:t>添加标题</a:t>
            </a:r>
            <a:endParaRPr lang="zh-CN" altLang="en-US" sz="2000"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5000">
        <p14:switch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iterate type="lt">
                                    <p:tmPct val="9000"/>
                                  </p:iterate>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childTnLst>
                          </p:cTn>
                        </p:par>
                        <p:par>
                          <p:cTn id="19" fill="hold">
                            <p:stCondLst>
                              <p:cond delay="1134"/>
                            </p:stCondLst>
                            <p:childTnLst>
                              <p:par>
                                <p:cTn id="20" presetID="53" presetClass="entr" presetSubtype="16" fill="hold" grpId="0" nodeType="afterEffect">
                                  <p:stCondLst>
                                    <p:cond delay="0"/>
                                  </p:stCondLst>
                                  <p:iterate type="lt">
                                    <p:tmPct val="9000"/>
                                  </p:iterate>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1769"/>
                            </p:stCondLst>
                            <p:childTnLst>
                              <p:par>
                                <p:cTn id="29" presetID="53" presetClass="entr" presetSubtype="16" fill="hold" grpId="0" nodeType="afterEffect">
                                  <p:stCondLst>
                                    <p:cond delay="0"/>
                                  </p:stCondLst>
                                  <p:iterate type="lt">
                                    <p:tmPct val="9000"/>
                                  </p:iterate>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up)">
                                      <p:cBhvr>
                                        <p:cTn id="36" dur="500"/>
                                        <p:tgtEl>
                                          <p:spTgt spid="48"/>
                                        </p:tgtEl>
                                      </p:cBhvr>
                                    </p:animEffect>
                                  </p:childTnLst>
                                </p:cTn>
                              </p:par>
                            </p:childTnLst>
                          </p:cTn>
                        </p:par>
                        <p:par>
                          <p:cTn id="37" fill="hold">
                            <p:stCondLst>
                              <p:cond delay="2404"/>
                            </p:stCondLst>
                            <p:childTnLst>
                              <p:par>
                                <p:cTn id="38" presetID="53" presetClass="entr" presetSubtype="16" fill="hold" grpId="0" nodeType="afterEffect">
                                  <p:stCondLst>
                                    <p:cond delay="0"/>
                                  </p:stCondLst>
                                  <p:iterate type="lt">
                                    <p:tmPct val="9000"/>
                                  </p:iterate>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20718" y="3129280"/>
            <a:ext cx="5679441" cy="3728720"/>
            <a:chOff x="2494956" y="1977519"/>
            <a:chExt cx="3763312" cy="3172332"/>
          </a:xfrm>
          <a:solidFill>
            <a:schemeClr val="accent1"/>
          </a:solidFill>
        </p:grpSpPr>
        <p:sp>
          <p:nvSpPr>
            <p:cNvPr id="3" name="Freeform 5"/>
            <p:cNvSpPr/>
            <p:nvPr/>
          </p:nvSpPr>
          <p:spPr bwMode="auto">
            <a:xfrm>
              <a:off x="2494956" y="2660392"/>
              <a:ext cx="1657913" cy="2489459"/>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 name="Freeform 6"/>
            <p:cNvSpPr/>
            <p:nvPr/>
          </p:nvSpPr>
          <p:spPr bwMode="auto">
            <a:xfrm>
              <a:off x="4618123" y="2651748"/>
              <a:ext cx="1640145" cy="2498103"/>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5" name="Freeform 7"/>
            <p:cNvSpPr/>
            <p:nvPr/>
          </p:nvSpPr>
          <p:spPr bwMode="auto">
            <a:xfrm>
              <a:off x="3829050" y="1977519"/>
              <a:ext cx="427038" cy="3172332"/>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6" name="Freeform 8"/>
            <p:cNvSpPr/>
            <p:nvPr/>
          </p:nvSpPr>
          <p:spPr bwMode="auto">
            <a:xfrm>
              <a:off x="4502150" y="1977519"/>
              <a:ext cx="427038" cy="3172332"/>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grpSp>
      <p:grpSp>
        <p:nvGrpSpPr>
          <p:cNvPr id="7" name="组合 6"/>
          <p:cNvGrpSpPr/>
          <p:nvPr/>
        </p:nvGrpSpPr>
        <p:grpSpPr>
          <a:xfrm>
            <a:off x="2001520" y="3556000"/>
            <a:ext cx="812800" cy="812800"/>
            <a:chOff x="1661160" y="2430780"/>
            <a:chExt cx="609600" cy="609600"/>
          </a:xfrm>
        </p:grpSpPr>
        <p:sp>
          <p:nvSpPr>
            <p:cNvPr id="8" name="椭圆 7"/>
            <p:cNvSpPr/>
            <p:nvPr/>
          </p:nvSpPr>
          <p:spPr>
            <a:xfrm>
              <a:off x="1661160" y="2430780"/>
              <a:ext cx="609600" cy="609600"/>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9"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chemeClr val="accent1"/>
            </a:solidFill>
            <a:ln>
              <a:noFill/>
            </a:ln>
          </p:spPr>
          <p:txBody>
            <a:bodyPr vert="horz" wrap="square" lIns="121920" tIns="60960" rIns="121920" bIns="60960" numCol="1" anchor="t" anchorCtr="0" compatLnSpc="1"/>
            <a:lstStyle/>
            <a:p>
              <a:endParaRPr lang="zh-CN" altLang="en-US" sz="2400"/>
            </a:p>
          </p:txBody>
        </p:sp>
      </p:grpSp>
      <p:grpSp>
        <p:nvGrpSpPr>
          <p:cNvPr id="10" name="组合 9"/>
          <p:cNvGrpSpPr/>
          <p:nvPr/>
        </p:nvGrpSpPr>
        <p:grpSpPr>
          <a:xfrm>
            <a:off x="6512883" y="2062480"/>
            <a:ext cx="812800" cy="812800"/>
            <a:chOff x="5128260" y="2514600"/>
            <a:chExt cx="609600" cy="609600"/>
          </a:xfrm>
        </p:grpSpPr>
        <p:sp>
          <p:nvSpPr>
            <p:cNvPr id="11" name="椭圆 10"/>
            <p:cNvSpPr/>
            <p:nvPr/>
          </p:nvSpPr>
          <p:spPr>
            <a:xfrm>
              <a:off x="5128260" y="2514600"/>
              <a:ext cx="609600" cy="609600"/>
            </a:xfrm>
            <a:prstGeom prst="ellipse">
              <a:avLst/>
            </a:prstGeom>
            <a:noFill/>
            <a:ln>
              <a:solidFill>
                <a:schemeClr val="accent3"/>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2"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chemeClr val="accent3"/>
            </a:solidFill>
            <a:ln>
              <a:noFill/>
            </a:ln>
          </p:spPr>
          <p:txBody>
            <a:bodyPr vert="horz" wrap="square" lIns="121920" tIns="60960" rIns="121920" bIns="60960" numCol="1" anchor="t" anchorCtr="0" compatLnSpc="1"/>
            <a:lstStyle/>
            <a:p>
              <a:endParaRPr lang="zh-CN" altLang="en-US" sz="2400"/>
            </a:p>
          </p:txBody>
        </p:sp>
      </p:grpSp>
      <p:grpSp>
        <p:nvGrpSpPr>
          <p:cNvPr id="13" name="组合 12"/>
          <p:cNvGrpSpPr/>
          <p:nvPr/>
        </p:nvGrpSpPr>
        <p:grpSpPr>
          <a:xfrm>
            <a:off x="4797407" y="2073775"/>
            <a:ext cx="812800" cy="812800"/>
            <a:chOff x="3383280" y="1615440"/>
            <a:chExt cx="609600" cy="609600"/>
          </a:xfrm>
        </p:grpSpPr>
        <p:sp>
          <p:nvSpPr>
            <p:cNvPr id="14" name="椭圆 13"/>
            <p:cNvSpPr/>
            <p:nvPr/>
          </p:nvSpPr>
          <p:spPr>
            <a:xfrm>
              <a:off x="3383280" y="1615440"/>
              <a:ext cx="609600" cy="6096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5"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chemeClr val="accent2"/>
            </a:solidFill>
            <a:ln>
              <a:noFill/>
            </a:ln>
          </p:spPr>
          <p:txBody>
            <a:bodyPr vert="horz" wrap="square" lIns="121920" tIns="60960" rIns="121920" bIns="60960" numCol="1" anchor="t" anchorCtr="0" compatLnSpc="1"/>
            <a:lstStyle/>
            <a:p>
              <a:endParaRPr lang="zh-CN" altLang="en-US" sz="2400"/>
            </a:p>
          </p:txBody>
        </p:sp>
      </p:grpSp>
      <p:grpSp>
        <p:nvGrpSpPr>
          <p:cNvPr id="16" name="组合 15"/>
          <p:cNvGrpSpPr/>
          <p:nvPr/>
        </p:nvGrpSpPr>
        <p:grpSpPr>
          <a:xfrm>
            <a:off x="9265920" y="3434080"/>
            <a:ext cx="812800" cy="812800"/>
            <a:chOff x="6865620" y="1615440"/>
            <a:chExt cx="609600" cy="609600"/>
          </a:xfrm>
        </p:grpSpPr>
        <p:sp>
          <p:nvSpPr>
            <p:cNvPr id="17" name="椭圆 16"/>
            <p:cNvSpPr/>
            <p:nvPr/>
          </p:nvSpPr>
          <p:spPr>
            <a:xfrm>
              <a:off x="6865620" y="1615440"/>
              <a:ext cx="609600" cy="609600"/>
            </a:xfrm>
            <a:prstGeom prst="ellipse">
              <a:avLst/>
            </a:prstGeom>
            <a:solidFill>
              <a:srgbClr val="FF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bg1"/>
                </a:solidFill>
              </a:endParaRPr>
            </a:p>
          </p:txBody>
        </p:sp>
        <p:sp>
          <p:nvSpPr>
            <p:cNvPr id="18"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chemeClr val="accent4"/>
            </a:solidFill>
            <a:ln>
              <a:noFill/>
            </a:ln>
          </p:spPr>
          <p:txBody>
            <a:bodyPr vert="horz" wrap="square" lIns="121920" tIns="60960" rIns="121920" bIns="60960" numCol="1" anchor="t" anchorCtr="0" compatLnSpc="1"/>
            <a:lstStyle/>
            <a:p>
              <a:endParaRPr lang="zh-CN" altLang="en-US" sz="2400"/>
            </a:p>
          </p:txBody>
        </p:sp>
      </p:grpSp>
      <p:grpSp>
        <p:nvGrpSpPr>
          <p:cNvPr id="19" name="组合 18"/>
          <p:cNvGrpSpPr/>
          <p:nvPr/>
        </p:nvGrpSpPr>
        <p:grpSpPr>
          <a:xfrm>
            <a:off x="1222140" y="4501938"/>
            <a:ext cx="2395147" cy="1608243"/>
            <a:chOff x="7784055" y="1622396"/>
            <a:chExt cx="1796360" cy="1206182"/>
          </a:xfrm>
        </p:grpSpPr>
        <p:sp>
          <p:nvSpPr>
            <p:cNvPr id="20" name="矩形 19"/>
            <p:cNvSpPr/>
            <p:nvPr/>
          </p:nvSpPr>
          <p:spPr>
            <a:xfrm>
              <a:off x="8305209"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1"/>
                  </a:solidFill>
                  <a:latin typeface="Arial Black" panose="020B0A04020102020204" pitchFamily="34" charset="0"/>
                  <a:ea typeface="微软雅黑" panose="020B0503020204020204" pitchFamily="34" charset="-122"/>
                </a:rPr>
                <a:t>2015</a:t>
              </a:r>
              <a:endParaRPr lang="zh-CN" altLang="en-US" sz="2400" dirty="0">
                <a:solidFill>
                  <a:schemeClr val="accent1"/>
                </a:solidFill>
                <a:latin typeface="Arial Black" panose="020B0A04020102020204" pitchFamily="34" charset="0"/>
                <a:ea typeface="微软雅黑" panose="020B0503020204020204" pitchFamily="34" charset="-122"/>
              </a:endParaRPr>
            </a:p>
          </p:txBody>
        </p:sp>
        <p:sp>
          <p:nvSpPr>
            <p:cNvPr id="21" name="文本框 20"/>
            <p:cNvSpPr txBox="1"/>
            <p:nvPr/>
          </p:nvSpPr>
          <p:spPr bwMode="auto">
            <a:xfrm>
              <a:off x="7784055" y="2205330"/>
              <a:ext cx="179636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endParaRPr lang="zh-CN" altLang="en-US" sz="1600" dirty="0">
                <a:solidFill>
                  <a:schemeClr val="tx1"/>
                </a:solidFill>
              </a:endParaRPr>
            </a:p>
          </p:txBody>
        </p:sp>
        <p:sp>
          <p:nvSpPr>
            <p:cNvPr id="22" name="文本框 24"/>
            <p:cNvSpPr txBox="1">
              <a:spLocks noChangeArrowheads="1"/>
            </p:cNvSpPr>
            <p:nvPr/>
          </p:nvSpPr>
          <p:spPr bwMode="auto">
            <a:xfrm>
              <a:off x="8223299" y="1910525"/>
              <a:ext cx="917871"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endParaRPr lang="zh-CN" altLang="en-US" sz="2000" dirty="0">
                <a:solidFill>
                  <a:schemeClr val="tx1"/>
                </a:solidFill>
              </a:endParaRPr>
            </a:p>
          </p:txBody>
        </p:sp>
      </p:grpSp>
      <p:grpSp>
        <p:nvGrpSpPr>
          <p:cNvPr id="23" name="组合 22"/>
          <p:cNvGrpSpPr/>
          <p:nvPr/>
        </p:nvGrpSpPr>
        <p:grpSpPr>
          <a:xfrm>
            <a:off x="8433467" y="4368800"/>
            <a:ext cx="2466267" cy="1718342"/>
            <a:chOff x="7769888" y="1622396"/>
            <a:chExt cx="1849700" cy="1288756"/>
          </a:xfrm>
        </p:grpSpPr>
        <p:sp>
          <p:nvSpPr>
            <p:cNvPr id="24" name="矩形 23"/>
            <p:cNvSpPr/>
            <p:nvPr/>
          </p:nvSpPr>
          <p:spPr>
            <a:xfrm>
              <a:off x="8317712"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4"/>
                  </a:solidFill>
                  <a:latin typeface="Arial Black" panose="020B0A04020102020204" pitchFamily="34" charset="0"/>
                  <a:ea typeface="微软雅黑" panose="020B0503020204020204" pitchFamily="34" charset="-122"/>
                </a:rPr>
                <a:t>2018</a:t>
              </a:r>
              <a:endParaRPr lang="zh-CN" altLang="en-US" sz="2400" dirty="0">
                <a:solidFill>
                  <a:schemeClr val="accent4"/>
                </a:solidFill>
                <a:latin typeface="Arial Black" panose="020B0A04020102020204" pitchFamily="34" charset="0"/>
                <a:ea typeface="微软雅黑" panose="020B0503020204020204" pitchFamily="34" charset="-122"/>
              </a:endParaRPr>
            </a:p>
          </p:txBody>
        </p:sp>
        <p:sp>
          <p:nvSpPr>
            <p:cNvPr id="25" name="文本框 24"/>
            <p:cNvSpPr txBox="1"/>
            <p:nvPr/>
          </p:nvSpPr>
          <p:spPr bwMode="auto">
            <a:xfrm>
              <a:off x="7769888" y="2287904"/>
              <a:ext cx="184970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endParaRPr lang="zh-CN" altLang="en-US" sz="1600" dirty="0">
                <a:solidFill>
                  <a:schemeClr val="tx1"/>
                </a:solidFill>
              </a:endParaRPr>
            </a:p>
          </p:txBody>
        </p:sp>
        <p:sp>
          <p:nvSpPr>
            <p:cNvPr id="26" name="文本框 24"/>
            <p:cNvSpPr txBox="1">
              <a:spLocks noChangeArrowheads="1"/>
            </p:cNvSpPr>
            <p:nvPr/>
          </p:nvSpPr>
          <p:spPr bwMode="auto">
            <a:xfrm>
              <a:off x="8243422" y="1938916"/>
              <a:ext cx="90263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endParaRPr lang="zh-CN" altLang="en-US" sz="2000" dirty="0">
                <a:solidFill>
                  <a:schemeClr val="tx1"/>
                </a:solidFill>
              </a:endParaRPr>
            </a:p>
          </p:txBody>
        </p:sp>
      </p:grpSp>
      <p:grpSp>
        <p:nvGrpSpPr>
          <p:cNvPr id="27" name="组合 26"/>
          <p:cNvGrpSpPr/>
          <p:nvPr/>
        </p:nvGrpSpPr>
        <p:grpSpPr>
          <a:xfrm>
            <a:off x="2398468" y="1730937"/>
            <a:ext cx="2216844" cy="1574026"/>
            <a:chOff x="7465444" y="1607156"/>
            <a:chExt cx="1662633" cy="1180519"/>
          </a:xfrm>
        </p:grpSpPr>
        <p:sp>
          <p:nvSpPr>
            <p:cNvPr id="28" name="矩形 27"/>
            <p:cNvSpPr/>
            <p:nvPr/>
          </p:nvSpPr>
          <p:spPr>
            <a:xfrm>
              <a:off x="7919735" y="160715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2"/>
                  </a:solidFill>
                  <a:latin typeface="Arial Black" panose="020B0A04020102020204" pitchFamily="34" charset="0"/>
                  <a:ea typeface="微软雅黑" panose="020B0503020204020204" pitchFamily="34" charset="-122"/>
                </a:rPr>
                <a:t>2016</a:t>
              </a:r>
              <a:endParaRPr lang="zh-CN" altLang="en-US" sz="2400" dirty="0">
                <a:solidFill>
                  <a:schemeClr val="accent2"/>
                </a:solidFill>
                <a:latin typeface="Arial Black" panose="020B0A04020102020204" pitchFamily="34" charset="0"/>
                <a:ea typeface="微软雅黑" panose="020B0503020204020204" pitchFamily="34" charset="-122"/>
              </a:endParaRPr>
            </a:p>
          </p:txBody>
        </p:sp>
        <p:sp>
          <p:nvSpPr>
            <p:cNvPr id="29" name="文本框 28"/>
            <p:cNvSpPr txBox="1"/>
            <p:nvPr/>
          </p:nvSpPr>
          <p:spPr bwMode="auto">
            <a:xfrm>
              <a:off x="7465444" y="2164428"/>
              <a:ext cx="1662633" cy="6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endParaRPr lang="zh-CN" altLang="en-US" sz="1600" dirty="0">
                <a:solidFill>
                  <a:schemeClr val="tx1"/>
                </a:solidFill>
              </a:endParaRPr>
            </a:p>
          </p:txBody>
        </p:sp>
        <p:sp>
          <p:nvSpPr>
            <p:cNvPr id="30" name="文本框 24"/>
            <p:cNvSpPr txBox="1">
              <a:spLocks noChangeArrowheads="1"/>
            </p:cNvSpPr>
            <p:nvPr/>
          </p:nvSpPr>
          <p:spPr bwMode="auto">
            <a:xfrm>
              <a:off x="7835703" y="1888755"/>
              <a:ext cx="9221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endParaRPr lang="zh-CN" altLang="en-US" sz="2000" dirty="0">
                <a:solidFill>
                  <a:schemeClr val="tx1"/>
                </a:solidFill>
              </a:endParaRPr>
            </a:p>
          </p:txBody>
        </p:sp>
      </p:grpSp>
      <p:grpSp>
        <p:nvGrpSpPr>
          <p:cNvPr id="31" name="组合 30"/>
          <p:cNvGrpSpPr/>
          <p:nvPr/>
        </p:nvGrpSpPr>
        <p:grpSpPr>
          <a:xfrm>
            <a:off x="7628105" y="1616277"/>
            <a:ext cx="2224764" cy="1545810"/>
            <a:chOff x="6739091" y="1622396"/>
            <a:chExt cx="1668573" cy="1159357"/>
          </a:xfrm>
        </p:grpSpPr>
        <p:sp>
          <p:nvSpPr>
            <p:cNvPr id="32" name="矩形 31"/>
            <p:cNvSpPr/>
            <p:nvPr/>
          </p:nvSpPr>
          <p:spPr>
            <a:xfrm>
              <a:off x="7146286"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3"/>
                  </a:solidFill>
                  <a:latin typeface="Arial Black" panose="020B0A04020102020204" pitchFamily="34" charset="0"/>
                  <a:ea typeface="微软雅黑" panose="020B0503020204020204" pitchFamily="34" charset="-122"/>
                </a:rPr>
                <a:t>2017</a:t>
              </a:r>
              <a:endParaRPr lang="zh-CN" altLang="en-US" sz="2400" dirty="0">
                <a:solidFill>
                  <a:schemeClr val="accent3"/>
                </a:solidFill>
                <a:latin typeface="Arial Black" panose="020B0A04020102020204" pitchFamily="34" charset="0"/>
                <a:ea typeface="微软雅黑" panose="020B0503020204020204" pitchFamily="34" charset="-122"/>
              </a:endParaRPr>
            </a:p>
          </p:txBody>
        </p:sp>
        <p:sp>
          <p:nvSpPr>
            <p:cNvPr id="33" name="文本框 32"/>
            <p:cNvSpPr txBox="1"/>
            <p:nvPr/>
          </p:nvSpPr>
          <p:spPr bwMode="auto">
            <a:xfrm>
              <a:off x="6739091" y="2158506"/>
              <a:ext cx="1668573" cy="6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endParaRPr lang="zh-CN" altLang="en-US" sz="1600" dirty="0">
                <a:solidFill>
                  <a:schemeClr val="tx1"/>
                </a:solidFill>
              </a:endParaRPr>
            </a:p>
          </p:txBody>
        </p:sp>
        <p:sp>
          <p:nvSpPr>
            <p:cNvPr id="34" name="文本框 24"/>
            <p:cNvSpPr txBox="1">
              <a:spLocks noChangeArrowheads="1"/>
            </p:cNvSpPr>
            <p:nvPr/>
          </p:nvSpPr>
          <p:spPr bwMode="auto">
            <a:xfrm>
              <a:off x="7061394" y="1877869"/>
              <a:ext cx="92383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endParaRPr lang="zh-CN" altLang="en-US" sz="2000" dirty="0">
                <a:solidFill>
                  <a:schemeClr val="tx1"/>
                </a:solidFill>
              </a:endParaRPr>
            </a:p>
          </p:txBody>
        </p:sp>
      </p:grpSp>
      <p:sp>
        <p:nvSpPr>
          <p:cNvPr id="35" name="椭圆 34"/>
          <p:cNvSpPr/>
          <p:nvPr/>
        </p:nvSpPr>
        <p:spPr>
          <a:xfrm>
            <a:off x="4460240" y="5173980"/>
            <a:ext cx="543560" cy="543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6" name="椭圆 35"/>
          <p:cNvSpPr/>
          <p:nvPr/>
        </p:nvSpPr>
        <p:spPr>
          <a:xfrm>
            <a:off x="6631940" y="4323080"/>
            <a:ext cx="238760" cy="238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7" name="椭圆 36"/>
          <p:cNvSpPr/>
          <p:nvPr/>
        </p:nvSpPr>
        <p:spPr>
          <a:xfrm>
            <a:off x="5837909" y="3809576"/>
            <a:ext cx="447040" cy="447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8" name="椭圆 37"/>
          <p:cNvSpPr/>
          <p:nvPr/>
        </p:nvSpPr>
        <p:spPr>
          <a:xfrm>
            <a:off x="7152640" y="5110480"/>
            <a:ext cx="391160" cy="391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9" name="椭圆 38"/>
          <p:cNvSpPr/>
          <p:nvPr/>
        </p:nvSpPr>
        <p:spPr>
          <a:xfrm>
            <a:off x="7863840" y="3497580"/>
            <a:ext cx="238760" cy="238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0" name="椭圆 39"/>
          <p:cNvSpPr/>
          <p:nvPr/>
        </p:nvSpPr>
        <p:spPr>
          <a:xfrm>
            <a:off x="4709725" y="3981872"/>
            <a:ext cx="305648" cy="305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250" advClick="0" advTm="5000">
        <p14:switch dir="r"/>
      </p:transition>
    </mc:Choice>
    <mc:Fallback>
      <p:transition spd="slow" advClick="0"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 presetClass="entr" presetSubtype="4" fill="hold" grpId="0" nodeType="withEffect" p14:presetBounceEnd="46000">
                                      <p:stCondLst>
                                        <p:cond delay="200"/>
                                      </p:stCondLst>
                                      <p:childTnLst>
                                        <p:set>
                                          <p:cBhvr>
                                            <p:cTn id="9" dur="1" fill="hold">
                                              <p:stCondLst>
                                                <p:cond delay="0"/>
                                              </p:stCondLst>
                                            </p:cTn>
                                            <p:tgtEl>
                                              <p:spTgt spid="35"/>
                                            </p:tgtEl>
                                            <p:attrNameLst>
                                              <p:attrName>style.visibility</p:attrName>
                                            </p:attrNameLst>
                                          </p:cBhvr>
                                          <p:to>
                                            <p:strVal val="visible"/>
                                          </p:to>
                                        </p:set>
                                        <p:anim calcmode="lin" valueType="num" p14:bounceEnd="46000">
                                          <p:cBhvr additive="base">
                                            <p:cTn id="10" dur="2500" fill="hold"/>
                                            <p:tgtEl>
                                              <p:spTgt spid="35"/>
                                            </p:tgtEl>
                                            <p:attrNameLst>
                                              <p:attrName>ppt_x</p:attrName>
                                            </p:attrNameLst>
                                          </p:cBhvr>
                                          <p:tavLst>
                                            <p:tav tm="0">
                                              <p:val>
                                                <p:strVal val="#ppt_x"/>
                                              </p:val>
                                            </p:tav>
                                            <p:tav tm="100000">
                                              <p:val>
                                                <p:strVal val="#ppt_x"/>
                                              </p:val>
                                            </p:tav>
                                          </p:tavLst>
                                        </p:anim>
                                        <p:anim calcmode="lin" valueType="num" p14:bounceEnd="46000">
                                          <p:cBhvr additive="base">
                                            <p:cTn id="11" dur="250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14:presetBounceEnd="46000">
                                      <p:stCondLst>
                                        <p:cond delay="300"/>
                                      </p:stCondLst>
                                      <p:childTnLst>
                                        <p:set>
                                          <p:cBhvr>
                                            <p:cTn id="13" dur="1" fill="hold">
                                              <p:stCondLst>
                                                <p:cond delay="0"/>
                                              </p:stCondLst>
                                            </p:cTn>
                                            <p:tgtEl>
                                              <p:spTgt spid="40"/>
                                            </p:tgtEl>
                                            <p:attrNameLst>
                                              <p:attrName>style.visibility</p:attrName>
                                            </p:attrNameLst>
                                          </p:cBhvr>
                                          <p:to>
                                            <p:strVal val="visible"/>
                                          </p:to>
                                        </p:set>
                                        <p:anim calcmode="lin" valueType="num" p14:bounceEnd="46000">
                                          <p:cBhvr additive="base">
                                            <p:cTn id="14" dur="2500" fill="hold"/>
                                            <p:tgtEl>
                                              <p:spTgt spid="40"/>
                                            </p:tgtEl>
                                            <p:attrNameLst>
                                              <p:attrName>ppt_x</p:attrName>
                                            </p:attrNameLst>
                                          </p:cBhvr>
                                          <p:tavLst>
                                            <p:tav tm="0">
                                              <p:val>
                                                <p:strVal val="#ppt_x"/>
                                              </p:val>
                                            </p:tav>
                                            <p:tav tm="100000">
                                              <p:val>
                                                <p:strVal val="#ppt_x"/>
                                              </p:val>
                                            </p:tav>
                                          </p:tavLst>
                                        </p:anim>
                                        <p:anim calcmode="lin" valueType="num" p14:bounceEnd="46000">
                                          <p:cBhvr additive="base">
                                            <p:cTn id="15" dur="2500" fill="hold"/>
                                            <p:tgtEl>
                                              <p:spTgt spid="4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46000">
                                      <p:stCondLst>
                                        <p:cond delay="200"/>
                                      </p:stCondLst>
                                      <p:childTnLst>
                                        <p:set>
                                          <p:cBhvr>
                                            <p:cTn id="17" dur="1" fill="hold">
                                              <p:stCondLst>
                                                <p:cond delay="0"/>
                                              </p:stCondLst>
                                            </p:cTn>
                                            <p:tgtEl>
                                              <p:spTgt spid="37"/>
                                            </p:tgtEl>
                                            <p:attrNameLst>
                                              <p:attrName>style.visibility</p:attrName>
                                            </p:attrNameLst>
                                          </p:cBhvr>
                                          <p:to>
                                            <p:strVal val="visible"/>
                                          </p:to>
                                        </p:set>
                                        <p:anim calcmode="lin" valueType="num" p14:bounceEnd="46000">
                                          <p:cBhvr additive="base">
                                            <p:cTn id="18" dur="2500" fill="hold"/>
                                            <p:tgtEl>
                                              <p:spTgt spid="37"/>
                                            </p:tgtEl>
                                            <p:attrNameLst>
                                              <p:attrName>ppt_x</p:attrName>
                                            </p:attrNameLst>
                                          </p:cBhvr>
                                          <p:tavLst>
                                            <p:tav tm="0">
                                              <p:val>
                                                <p:strVal val="#ppt_x"/>
                                              </p:val>
                                            </p:tav>
                                            <p:tav tm="100000">
                                              <p:val>
                                                <p:strVal val="#ppt_x"/>
                                              </p:val>
                                            </p:tav>
                                          </p:tavLst>
                                        </p:anim>
                                        <p:anim calcmode="lin" valueType="num" p14:bounceEnd="46000">
                                          <p:cBhvr additive="base">
                                            <p:cTn id="19" dur="25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46000">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14:bounceEnd="46000">
                                          <p:cBhvr additive="base">
                                            <p:cTn id="22" dur="2500" fill="hold"/>
                                            <p:tgtEl>
                                              <p:spTgt spid="36"/>
                                            </p:tgtEl>
                                            <p:attrNameLst>
                                              <p:attrName>ppt_x</p:attrName>
                                            </p:attrNameLst>
                                          </p:cBhvr>
                                          <p:tavLst>
                                            <p:tav tm="0">
                                              <p:val>
                                                <p:strVal val="#ppt_x"/>
                                              </p:val>
                                            </p:tav>
                                            <p:tav tm="100000">
                                              <p:val>
                                                <p:strVal val="#ppt_x"/>
                                              </p:val>
                                            </p:tav>
                                          </p:tavLst>
                                        </p:anim>
                                        <p:anim calcmode="lin" valueType="num" p14:bounceEnd="46000">
                                          <p:cBhvr additive="base">
                                            <p:cTn id="23" dur="2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46000">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14:bounceEnd="46000">
                                          <p:cBhvr additive="base">
                                            <p:cTn id="26" dur="2500" fill="hold"/>
                                            <p:tgtEl>
                                              <p:spTgt spid="38"/>
                                            </p:tgtEl>
                                            <p:attrNameLst>
                                              <p:attrName>ppt_x</p:attrName>
                                            </p:attrNameLst>
                                          </p:cBhvr>
                                          <p:tavLst>
                                            <p:tav tm="0">
                                              <p:val>
                                                <p:strVal val="#ppt_x"/>
                                              </p:val>
                                            </p:tav>
                                            <p:tav tm="100000">
                                              <p:val>
                                                <p:strVal val="#ppt_x"/>
                                              </p:val>
                                            </p:tav>
                                          </p:tavLst>
                                        </p:anim>
                                        <p:anim calcmode="lin" valueType="num" p14:bounceEnd="46000">
                                          <p:cBhvr additive="base">
                                            <p:cTn id="27" dur="2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46000">
                                      <p:stCondLst>
                                        <p:cond delay="400"/>
                                      </p:stCondLst>
                                      <p:childTnLst>
                                        <p:set>
                                          <p:cBhvr>
                                            <p:cTn id="29" dur="1" fill="hold">
                                              <p:stCondLst>
                                                <p:cond delay="0"/>
                                              </p:stCondLst>
                                            </p:cTn>
                                            <p:tgtEl>
                                              <p:spTgt spid="39"/>
                                            </p:tgtEl>
                                            <p:attrNameLst>
                                              <p:attrName>style.visibility</p:attrName>
                                            </p:attrNameLst>
                                          </p:cBhvr>
                                          <p:to>
                                            <p:strVal val="visible"/>
                                          </p:to>
                                        </p:set>
                                        <p:anim calcmode="lin" valueType="num" p14:bounceEnd="46000">
                                          <p:cBhvr additive="base">
                                            <p:cTn id="30" dur="2500" fill="hold"/>
                                            <p:tgtEl>
                                              <p:spTgt spid="39"/>
                                            </p:tgtEl>
                                            <p:attrNameLst>
                                              <p:attrName>ppt_x</p:attrName>
                                            </p:attrNameLst>
                                          </p:cBhvr>
                                          <p:tavLst>
                                            <p:tav tm="0">
                                              <p:val>
                                                <p:strVal val="#ppt_x"/>
                                              </p:val>
                                            </p:tav>
                                            <p:tav tm="100000">
                                              <p:val>
                                                <p:strVal val="#ppt_x"/>
                                              </p:val>
                                            </p:tav>
                                          </p:tavLst>
                                        </p:anim>
                                        <p:anim calcmode="lin" valueType="num" p14:bounceEnd="46000">
                                          <p:cBhvr additive="base">
                                            <p:cTn id="31" dur="2500" fill="hold"/>
                                            <p:tgtEl>
                                              <p:spTgt spid="39"/>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nodeType="withEffect">
                                      <p:stCondLst>
                                        <p:cond delay="20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nodeType="withEffect">
                                      <p:stCondLst>
                                        <p:cond delay="2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750" fill="hold"/>
                                            <p:tgtEl>
                                              <p:spTgt spid="16"/>
                                            </p:tgtEl>
                                            <p:attrNameLst>
                                              <p:attrName>ppt_w</p:attrName>
                                            </p:attrNameLst>
                                          </p:cBhvr>
                                          <p:tavLst>
                                            <p:tav tm="0">
                                              <p:val>
                                                <p:fltVal val="0"/>
                                              </p:val>
                                            </p:tav>
                                            <p:tav tm="100000">
                                              <p:val>
                                                <p:strVal val="#ppt_w"/>
                                              </p:val>
                                            </p:tav>
                                          </p:tavLst>
                                        </p:anim>
                                        <p:anim calcmode="lin" valueType="num">
                                          <p:cBhvr>
                                            <p:cTn id="50" dur="750" fill="hold"/>
                                            <p:tgtEl>
                                              <p:spTgt spid="16"/>
                                            </p:tgtEl>
                                            <p:attrNameLst>
                                              <p:attrName>ppt_h</p:attrName>
                                            </p:attrNameLst>
                                          </p:cBhvr>
                                          <p:tavLst>
                                            <p:tav tm="0">
                                              <p:val>
                                                <p:fltVal val="0"/>
                                              </p:val>
                                            </p:tav>
                                            <p:tav tm="100000">
                                              <p:val>
                                                <p:strVal val="#ppt_h"/>
                                              </p:val>
                                            </p:tav>
                                          </p:tavLst>
                                        </p:anim>
                                        <p:animEffect transition="in" filter="fade">
                                          <p:cBhvr>
                                            <p:cTn id="51" dur="750"/>
                                            <p:tgtEl>
                                              <p:spTgt spid="16"/>
                                            </p:tgtEl>
                                          </p:cBhvr>
                                        </p:animEffect>
                                      </p:childTnLst>
                                    </p:cTn>
                                  </p:par>
                                  <p:par>
                                    <p:cTn id="52" presetID="22" presetClass="entr" presetSubtype="1" fill="hold" nodeType="withEffect">
                                      <p:stCondLst>
                                        <p:cond delay="275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1000"/>
                                            <p:tgtEl>
                                              <p:spTgt spid="19"/>
                                            </p:tgtEl>
                                          </p:cBhvr>
                                        </p:animEffect>
                                      </p:childTnLst>
                                    </p:cTn>
                                  </p:par>
                                  <p:par>
                                    <p:cTn id="55" presetID="22" presetClass="entr" presetSubtype="2" fill="hold" nodeType="withEffect">
                                      <p:stCondLst>
                                        <p:cond delay="275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1000"/>
                                            <p:tgtEl>
                                              <p:spTgt spid="27"/>
                                            </p:tgtEl>
                                          </p:cBhvr>
                                        </p:animEffect>
                                      </p:childTnLst>
                                    </p:cTn>
                                  </p:par>
                                  <p:par>
                                    <p:cTn id="58" presetID="22" presetClass="entr" presetSubtype="8" fill="hold" nodeType="withEffect">
                                      <p:stCondLst>
                                        <p:cond delay="275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par>
                                    <p:cTn id="61" presetID="22" presetClass="entr" presetSubtype="1" fill="hold" nodeType="withEffect">
                                      <p:stCondLst>
                                        <p:cond delay="275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 presetClass="entr" presetSubtype="4" fill="hold" grpId="0" nodeType="withEffect">
                                      <p:stCondLst>
                                        <p:cond delay="20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2500" fill="hold"/>
                                            <p:tgtEl>
                                              <p:spTgt spid="35"/>
                                            </p:tgtEl>
                                            <p:attrNameLst>
                                              <p:attrName>ppt_x</p:attrName>
                                            </p:attrNameLst>
                                          </p:cBhvr>
                                          <p:tavLst>
                                            <p:tav tm="0">
                                              <p:val>
                                                <p:strVal val="#ppt_x"/>
                                              </p:val>
                                            </p:tav>
                                            <p:tav tm="100000">
                                              <p:val>
                                                <p:strVal val="#ppt_x"/>
                                              </p:val>
                                            </p:tav>
                                          </p:tavLst>
                                        </p:anim>
                                        <p:anim calcmode="lin" valueType="num">
                                          <p:cBhvr additive="base">
                                            <p:cTn id="11" dur="250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30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2500" fill="hold"/>
                                            <p:tgtEl>
                                              <p:spTgt spid="40"/>
                                            </p:tgtEl>
                                            <p:attrNameLst>
                                              <p:attrName>ppt_x</p:attrName>
                                            </p:attrNameLst>
                                          </p:cBhvr>
                                          <p:tavLst>
                                            <p:tav tm="0">
                                              <p:val>
                                                <p:strVal val="#ppt_x"/>
                                              </p:val>
                                            </p:tav>
                                            <p:tav tm="100000">
                                              <p:val>
                                                <p:strVal val="#ppt_x"/>
                                              </p:val>
                                            </p:tav>
                                          </p:tavLst>
                                        </p:anim>
                                        <p:anim calcmode="lin" valueType="num">
                                          <p:cBhvr additive="base">
                                            <p:cTn id="15" dur="2500" fill="hold"/>
                                            <p:tgtEl>
                                              <p:spTgt spid="4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2500" fill="hold"/>
                                            <p:tgtEl>
                                              <p:spTgt spid="37"/>
                                            </p:tgtEl>
                                            <p:attrNameLst>
                                              <p:attrName>ppt_x</p:attrName>
                                            </p:attrNameLst>
                                          </p:cBhvr>
                                          <p:tavLst>
                                            <p:tav tm="0">
                                              <p:val>
                                                <p:strVal val="#ppt_x"/>
                                              </p:val>
                                            </p:tav>
                                            <p:tav tm="100000">
                                              <p:val>
                                                <p:strVal val="#ppt_x"/>
                                              </p:val>
                                            </p:tav>
                                          </p:tavLst>
                                        </p:anim>
                                        <p:anim calcmode="lin" valueType="num">
                                          <p:cBhvr additive="base">
                                            <p:cTn id="19" dur="25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2500" fill="hold"/>
                                            <p:tgtEl>
                                              <p:spTgt spid="36"/>
                                            </p:tgtEl>
                                            <p:attrNameLst>
                                              <p:attrName>ppt_x</p:attrName>
                                            </p:attrNameLst>
                                          </p:cBhvr>
                                          <p:tavLst>
                                            <p:tav tm="0">
                                              <p:val>
                                                <p:strVal val="#ppt_x"/>
                                              </p:val>
                                            </p:tav>
                                            <p:tav tm="100000">
                                              <p:val>
                                                <p:strVal val="#ppt_x"/>
                                              </p:val>
                                            </p:tav>
                                          </p:tavLst>
                                        </p:anim>
                                        <p:anim calcmode="lin" valueType="num">
                                          <p:cBhvr additive="base">
                                            <p:cTn id="23" dur="2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2500" fill="hold"/>
                                            <p:tgtEl>
                                              <p:spTgt spid="38"/>
                                            </p:tgtEl>
                                            <p:attrNameLst>
                                              <p:attrName>ppt_x</p:attrName>
                                            </p:attrNameLst>
                                          </p:cBhvr>
                                          <p:tavLst>
                                            <p:tav tm="0">
                                              <p:val>
                                                <p:strVal val="#ppt_x"/>
                                              </p:val>
                                            </p:tav>
                                            <p:tav tm="100000">
                                              <p:val>
                                                <p:strVal val="#ppt_x"/>
                                              </p:val>
                                            </p:tav>
                                          </p:tavLst>
                                        </p:anim>
                                        <p:anim calcmode="lin" valueType="num">
                                          <p:cBhvr additive="base">
                                            <p:cTn id="27" dur="2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2500" fill="hold"/>
                                            <p:tgtEl>
                                              <p:spTgt spid="39"/>
                                            </p:tgtEl>
                                            <p:attrNameLst>
                                              <p:attrName>ppt_x</p:attrName>
                                            </p:attrNameLst>
                                          </p:cBhvr>
                                          <p:tavLst>
                                            <p:tav tm="0">
                                              <p:val>
                                                <p:strVal val="#ppt_x"/>
                                              </p:val>
                                            </p:tav>
                                            <p:tav tm="100000">
                                              <p:val>
                                                <p:strVal val="#ppt_x"/>
                                              </p:val>
                                            </p:tav>
                                          </p:tavLst>
                                        </p:anim>
                                        <p:anim calcmode="lin" valueType="num">
                                          <p:cBhvr additive="base">
                                            <p:cTn id="31" dur="2500" fill="hold"/>
                                            <p:tgtEl>
                                              <p:spTgt spid="39"/>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nodeType="withEffect">
                                      <p:stCondLst>
                                        <p:cond delay="20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nodeType="withEffect">
                                      <p:stCondLst>
                                        <p:cond delay="2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750" fill="hold"/>
                                            <p:tgtEl>
                                              <p:spTgt spid="16"/>
                                            </p:tgtEl>
                                            <p:attrNameLst>
                                              <p:attrName>ppt_w</p:attrName>
                                            </p:attrNameLst>
                                          </p:cBhvr>
                                          <p:tavLst>
                                            <p:tav tm="0">
                                              <p:val>
                                                <p:fltVal val="0"/>
                                              </p:val>
                                            </p:tav>
                                            <p:tav tm="100000">
                                              <p:val>
                                                <p:strVal val="#ppt_w"/>
                                              </p:val>
                                            </p:tav>
                                          </p:tavLst>
                                        </p:anim>
                                        <p:anim calcmode="lin" valueType="num">
                                          <p:cBhvr>
                                            <p:cTn id="50" dur="750" fill="hold"/>
                                            <p:tgtEl>
                                              <p:spTgt spid="16"/>
                                            </p:tgtEl>
                                            <p:attrNameLst>
                                              <p:attrName>ppt_h</p:attrName>
                                            </p:attrNameLst>
                                          </p:cBhvr>
                                          <p:tavLst>
                                            <p:tav tm="0">
                                              <p:val>
                                                <p:fltVal val="0"/>
                                              </p:val>
                                            </p:tav>
                                            <p:tav tm="100000">
                                              <p:val>
                                                <p:strVal val="#ppt_h"/>
                                              </p:val>
                                            </p:tav>
                                          </p:tavLst>
                                        </p:anim>
                                        <p:animEffect transition="in" filter="fade">
                                          <p:cBhvr>
                                            <p:cTn id="51" dur="750"/>
                                            <p:tgtEl>
                                              <p:spTgt spid="16"/>
                                            </p:tgtEl>
                                          </p:cBhvr>
                                        </p:animEffect>
                                      </p:childTnLst>
                                    </p:cTn>
                                  </p:par>
                                  <p:par>
                                    <p:cTn id="52" presetID="22" presetClass="entr" presetSubtype="1" fill="hold" nodeType="withEffect">
                                      <p:stCondLst>
                                        <p:cond delay="275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1000"/>
                                            <p:tgtEl>
                                              <p:spTgt spid="19"/>
                                            </p:tgtEl>
                                          </p:cBhvr>
                                        </p:animEffect>
                                      </p:childTnLst>
                                    </p:cTn>
                                  </p:par>
                                  <p:par>
                                    <p:cTn id="55" presetID="22" presetClass="entr" presetSubtype="2" fill="hold" nodeType="withEffect">
                                      <p:stCondLst>
                                        <p:cond delay="275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1000"/>
                                            <p:tgtEl>
                                              <p:spTgt spid="27"/>
                                            </p:tgtEl>
                                          </p:cBhvr>
                                        </p:animEffect>
                                      </p:childTnLst>
                                    </p:cTn>
                                  </p:par>
                                  <p:par>
                                    <p:cTn id="58" presetID="22" presetClass="entr" presetSubtype="8" fill="hold" nodeType="withEffect">
                                      <p:stCondLst>
                                        <p:cond delay="275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par>
                                    <p:cTn id="61" presetID="22" presetClass="entr" presetSubtype="1" fill="hold" nodeType="withEffect">
                                      <p:stCondLst>
                                        <p:cond delay="275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bwMode="blackWhite">
          <a:xfrm>
            <a:off x="5655871" y="5089015"/>
            <a:ext cx="1174388" cy="1271723"/>
          </a:xfrm>
          <a:custGeom>
            <a:avLst/>
            <a:gdLst>
              <a:gd name="T0" fmla="*/ 304 w 553"/>
              <a:gd name="T1" fmla="*/ 615 h 616"/>
              <a:gd name="T2" fmla="*/ 240 w 553"/>
              <a:gd name="T3" fmla="*/ 615 h 616"/>
              <a:gd name="T4" fmla="*/ 240 w 553"/>
              <a:gd name="T5" fmla="*/ 119 h 616"/>
              <a:gd name="T6" fmla="*/ 40 w 553"/>
              <a:gd name="T7" fmla="*/ 311 h 616"/>
              <a:gd name="T8" fmla="*/ 0 w 553"/>
              <a:gd name="T9" fmla="*/ 279 h 616"/>
              <a:gd name="T10" fmla="*/ 288 w 553"/>
              <a:gd name="T11" fmla="*/ 0 h 616"/>
              <a:gd name="T12" fmla="*/ 552 w 553"/>
              <a:gd name="T13" fmla="*/ 271 h 616"/>
              <a:gd name="T14" fmla="*/ 512 w 553"/>
              <a:gd name="T15" fmla="*/ 311 h 616"/>
              <a:gd name="T16" fmla="*/ 304 w 553"/>
              <a:gd name="T17" fmla="*/ 119 h 616"/>
              <a:gd name="T18" fmla="*/ 304 w 553"/>
              <a:gd name="T19" fmla="*/ 61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16">
                <a:moveTo>
                  <a:pt x="304" y="615"/>
                </a:moveTo>
                <a:lnTo>
                  <a:pt x="240" y="615"/>
                </a:lnTo>
                <a:lnTo>
                  <a:pt x="240" y="119"/>
                </a:lnTo>
                <a:lnTo>
                  <a:pt x="40" y="311"/>
                </a:lnTo>
                <a:lnTo>
                  <a:pt x="0" y="279"/>
                </a:lnTo>
                <a:lnTo>
                  <a:pt x="288" y="0"/>
                </a:lnTo>
                <a:lnTo>
                  <a:pt x="552" y="271"/>
                </a:lnTo>
                <a:lnTo>
                  <a:pt x="512" y="311"/>
                </a:lnTo>
                <a:lnTo>
                  <a:pt x="304" y="119"/>
                </a:lnTo>
                <a:lnTo>
                  <a:pt x="304" y="615"/>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Oval 3"/>
          <p:cNvSpPr>
            <a:spLocks noChangeArrowheads="1"/>
          </p:cNvSpPr>
          <p:nvPr/>
        </p:nvSpPr>
        <p:spPr bwMode="blackWhite">
          <a:xfrm>
            <a:off x="5215739" y="2761399"/>
            <a:ext cx="1840932" cy="1840932"/>
          </a:xfrm>
          <a:prstGeom prst="ellipse">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Freeform 4"/>
          <p:cNvSpPr/>
          <p:nvPr/>
        </p:nvSpPr>
        <p:spPr bwMode="blackWhite">
          <a:xfrm>
            <a:off x="7118038" y="4682741"/>
            <a:ext cx="1019919" cy="958553"/>
          </a:xfrm>
          <a:custGeom>
            <a:avLst/>
            <a:gdLst>
              <a:gd name="T0" fmla="*/ 351 w 480"/>
              <a:gd name="T1" fmla="*/ 48 h 464"/>
              <a:gd name="T2" fmla="*/ 351 w 480"/>
              <a:gd name="T3" fmla="*/ 0 h 464"/>
              <a:gd name="T4" fmla="*/ 0 w 480"/>
              <a:gd name="T5" fmla="*/ 0 h 464"/>
              <a:gd name="T6" fmla="*/ 0 w 480"/>
              <a:gd name="T7" fmla="*/ 343 h 464"/>
              <a:gd name="T8" fmla="*/ 64 w 480"/>
              <a:gd name="T9" fmla="*/ 343 h 464"/>
              <a:gd name="T10" fmla="*/ 64 w 480"/>
              <a:gd name="T11" fmla="*/ 104 h 464"/>
              <a:gd name="T12" fmla="*/ 423 w 480"/>
              <a:gd name="T13" fmla="*/ 463 h 464"/>
              <a:gd name="T14" fmla="*/ 479 w 480"/>
              <a:gd name="T15" fmla="*/ 407 h 464"/>
              <a:gd name="T16" fmla="*/ 120 w 480"/>
              <a:gd name="T17" fmla="*/ 64 h 464"/>
              <a:gd name="T18" fmla="*/ 351 w 480"/>
              <a:gd name="T19" fmla="*/ 64 h 464"/>
              <a:gd name="T20" fmla="*/ 351 w 480"/>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0" h="464">
                <a:moveTo>
                  <a:pt x="351" y="48"/>
                </a:moveTo>
                <a:lnTo>
                  <a:pt x="351" y="0"/>
                </a:lnTo>
                <a:lnTo>
                  <a:pt x="0" y="0"/>
                </a:lnTo>
                <a:lnTo>
                  <a:pt x="0" y="343"/>
                </a:lnTo>
                <a:lnTo>
                  <a:pt x="64" y="343"/>
                </a:lnTo>
                <a:lnTo>
                  <a:pt x="64" y="104"/>
                </a:lnTo>
                <a:lnTo>
                  <a:pt x="423" y="463"/>
                </a:lnTo>
                <a:lnTo>
                  <a:pt x="479" y="407"/>
                </a:lnTo>
                <a:lnTo>
                  <a:pt x="120" y="64"/>
                </a:lnTo>
                <a:lnTo>
                  <a:pt x="351" y="64"/>
                </a:lnTo>
                <a:lnTo>
                  <a:pt x="351"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Freeform 5"/>
          <p:cNvSpPr/>
          <p:nvPr/>
        </p:nvSpPr>
        <p:spPr bwMode="blackWhite">
          <a:xfrm>
            <a:off x="7118036" y="1910762"/>
            <a:ext cx="1000875" cy="943743"/>
          </a:xfrm>
          <a:custGeom>
            <a:avLst/>
            <a:gdLst>
              <a:gd name="T0" fmla="*/ 343 w 472"/>
              <a:gd name="T1" fmla="*/ 407 h 456"/>
              <a:gd name="T2" fmla="*/ 343 w 472"/>
              <a:gd name="T3" fmla="*/ 455 h 456"/>
              <a:gd name="T4" fmla="*/ 0 w 472"/>
              <a:gd name="T5" fmla="*/ 455 h 456"/>
              <a:gd name="T6" fmla="*/ 0 w 472"/>
              <a:gd name="T7" fmla="*/ 112 h 456"/>
              <a:gd name="T8" fmla="*/ 64 w 472"/>
              <a:gd name="T9" fmla="*/ 112 h 456"/>
              <a:gd name="T10" fmla="*/ 64 w 472"/>
              <a:gd name="T11" fmla="*/ 351 h 456"/>
              <a:gd name="T12" fmla="*/ 423 w 472"/>
              <a:gd name="T13" fmla="*/ 0 h 456"/>
              <a:gd name="T14" fmla="*/ 471 w 472"/>
              <a:gd name="T15" fmla="*/ 48 h 456"/>
              <a:gd name="T16" fmla="*/ 112 w 472"/>
              <a:gd name="T17" fmla="*/ 391 h 456"/>
              <a:gd name="T18" fmla="*/ 343 w 472"/>
              <a:gd name="T19" fmla="*/ 391 h 456"/>
              <a:gd name="T20" fmla="*/ 343 w 472"/>
              <a:gd name="T21"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56">
                <a:moveTo>
                  <a:pt x="343" y="407"/>
                </a:moveTo>
                <a:lnTo>
                  <a:pt x="343" y="455"/>
                </a:lnTo>
                <a:lnTo>
                  <a:pt x="0" y="455"/>
                </a:lnTo>
                <a:lnTo>
                  <a:pt x="0" y="112"/>
                </a:lnTo>
                <a:lnTo>
                  <a:pt x="64" y="112"/>
                </a:lnTo>
                <a:lnTo>
                  <a:pt x="64" y="351"/>
                </a:lnTo>
                <a:lnTo>
                  <a:pt x="423" y="0"/>
                </a:lnTo>
                <a:lnTo>
                  <a:pt x="471" y="48"/>
                </a:lnTo>
                <a:lnTo>
                  <a:pt x="112" y="391"/>
                </a:lnTo>
                <a:lnTo>
                  <a:pt x="343" y="391"/>
                </a:lnTo>
                <a:lnTo>
                  <a:pt x="343" y="455"/>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Freeform 6"/>
          <p:cNvSpPr/>
          <p:nvPr/>
        </p:nvSpPr>
        <p:spPr bwMode="blackWhite">
          <a:xfrm>
            <a:off x="4390493" y="4839325"/>
            <a:ext cx="1000875" cy="960671"/>
          </a:xfrm>
          <a:custGeom>
            <a:avLst/>
            <a:gdLst>
              <a:gd name="T0" fmla="*/ 128 w 472"/>
              <a:gd name="T1" fmla="*/ 56 h 464"/>
              <a:gd name="T2" fmla="*/ 128 w 472"/>
              <a:gd name="T3" fmla="*/ 0 h 464"/>
              <a:gd name="T4" fmla="*/ 471 w 472"/>
              <a:gd name="T5" fmla="*/ 0 h 464"/>
              <a:gd name="T6" fmla="*/ 471 w 472"/>
              <a:gd name="T7" fmla="*/ 343 h 464"/>
              <a:gd name="T8" fmla="*/ 407 w 472"/>
              <a:gd name="T9" fmla="*/ 343 h 464"/>
              <a:gd name="T10" fmla="*/ 407 w 472"/>
              <a:gd name="T11" fmla="*/ 104 h 464"/>
              <a:gd name="T12" fmla="*/ 48 w 472"/>
              <a:gd name="T13" fmla="*/ 463 h 464"/>
              <a:gd name="T14" fmla="*/ 0 w 472"/>
              <a:gd name="T15" fmla="*/ 407 h 464"/>
              <a:gd name="T16" fmla="*/ 351 w 472"/>
              <a:gd name="T17" fmla="*/ 64 h 464"/>
              <a:gd name="T18" fmla="*/ 128 w 472"/>
              <a:gd name="T19" fmla="*/ 64 h 464"/>
              <a:gd name="T20" fmla="*/ 128 w 472"/>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56"/>
                </a:moveTo>
                <a:lnTo>
                  <a:pt x="128" y="0"/>
                </a:lnTo>
                <a:lnTo>
                  <a:pt x="471" y="0"/>
                </a:lnTo>
                <a:lnTo>
                  <a:pt x="471" y="343"/>
                </a:lnTo>
                <a:lnTo>
                  <a:pt x="407" y="343"/>
                </a:lnTo>
                <a:lnTo>
                  <a:pt x="407" y="104"/>
                </a:lnTo>
                <a:lnTo>
                  <a:pt x="48" y="463"/>
                </a:lnTo>
                <a:lnTo>
                  <a:pt x="0" y="407"/>
                </a:lnTo>
                <a:lnTo>
                  <a:pt x="351" y="64"/>
                </a:lnTo>
                <a:lnTo>
                  <a:pt x="128" y="64"/>
                </a:lnTo>
                <a:lnTo>
                  <a:pt x="128"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Freeform 7"/>
          <p:cNvSpPr/>
          <p:nvPr/>
        </p:nvSpPr>
        <p:spPr bwMode="blackWhite">
          <a:xfrm>
            <a:off x="4187357" y="1895949"/>
            <a:ext cx="1000875" cy="958555"/>
          </a:xfrm>
          <a:custGeom>
            <a:avLst/>
            <a:gdLst>
              <a:gd name="T0" fmla="*/ 128 w 472"/>
              <a:gd name="T1" fmla="*/ 407 h 464"/>
              <a:gd name="T2" fmla="*/ 128 w 472"/>
              <a:gd name="T3" fmla="*/ 463 h 464"/>
              <a:gd name="T4" fmla="*/ 471 w 472"/>
              <a:gd name="T5" fmla="*/ 463 h 464"/>
              <a:gd name="T6" fmla="*/ 471 w 472"/>
              <a:gd name="T7" fmla="*/ 120 h 464"/>
              <a:gd name="T8" fmla="*/ 407 w 472"/>
              <a:gd name="T9" fmla="*/ 120 h 464"/>
              <a:gd name="T10" fmla="*/ 407 w 472"/>
              <a:gd name="T11" fmla="*/ 359 h 464"/>
              <a:gd name="T12" fmla="*/ 56 w 472"/>
              <a:gd name="T13" fmla="*/ 0 h 464"/>
              <a:gd name="T14" fmla="*/ 0 w 472"/>
              <a:gd name="T15" fmla="*/ 56 h 464"/>
              <a:gd name="T16" fmla="*/ 359 w 472"/>
              <a:gd name="T17" fmla="*/ 399 h 464"/>
              <a:gd name="T18" fmla="*/ 128 w 472"/>
              <a:gd name="T19" fmla="*/ 399 h 464"/>
              <a:gd name="T20" fmla="*/ 128 w 472"/>
              <a:gd name="T21" fmla="*/ 46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Freeform 8"/>
          <p:cNvSpPr/>
          <p:nvPr/>
        </p:nvSpPr>
        <p:spPr bwMode="blackWhite">
          <a:xfrm>
            <a:off x="5492937" y="1229405"/>
            <a:ext cx="1176504" cy="1256912"/>
          </a:xfrm>
          <a:custGeom>
            <a:avLst/>
            <a:gdLst>
              <a:gd name="T0" fmla="*/ 320 w 553"/>
              <a:gd name="T1" fmla="*/ 0 h 608"/>
              <a:gd name="T2" fmla="*/ 248 w 553"/>
              <a:gd name="T3" fmla="*/ 0 h 608"/>
              <a:gd name="T4" fmla="*/ 248 w 553"/>
              <a:gd name="T5" fmla="*/ 496 h 608"/>
              <a:gd name="T6" fmla="*/ 40 w 553"/>
              <a:gd name="T7" fmla="*/ 304 h 608"/>
              <a:gd name="T8" fmla="*/ 0 w 553"/>
              <a:gd name="T9" fmla="*/ 328 h 608"/>
              <a:gd name="T10" fmla="*/ 296 w 553"/>
              <a:gd name="T11" fmla="*/ 607 h 608"/>
              <a:gd name="T12" fmla="*/ 552 w 553"/>
              <a:gd name="T13" fmla="*/ 344 h 608"/>
              <a:gd name="T14" fmla="*/ 512 w 553"/>
              <a:gd name="T15" fmla="*/ 304 h 608"/>
              <a:gd name="T16" fmla="*/ 320 w 553"/>
              <a:gd name="T17" fmla="*/ 496 h 608"/>
              <a:gd name="T18" fmla="*/ 320 w 553"/>
              <a:gd name="T1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08">
                <a:moveTo>
                  <a:pt x="320" y="0"/>
                </a:moveTo>
                <a:lnTo>
                  <a:pt x="248" y="0"/>
                </a:lnTo>
                <a:lnTo>
                  <a:pt x="248" y="496"/>
                </a:lnTo>
                <a:lnTo>
                  <a:pt x="40" y="304"/>
                </a:lnTo>
                <a:lnTo>
                  <a:pt x="0" y="328"/>
                </a:lnTo>
                <a:lnTo>
                  <a:pt x="296" y="607"/>
                </a:lnTo>
                <a:lnTo>
                  <a:pt x="552" y="344"/>
                </a:lnTo>
                <a:lnTo>
                  <a:pt x="512" y="304"/>
                </a:lnTo>
                <a:lnTo>
                  <a:pt x="320" y="496"/>
                </a:lnTo>
                <a:lnTo>
                  <a:pt x="320"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Freeform 9"/>
          <p:cNvSpPr/>
          <p:nvPr/>
        </p:nvSpPr>
        <p:spPr bwMode="blackWhite">
          <a:xfrm>
            <a:off x="3571597" y="3271359"/>
            <a:ext cx="1311928" cy="1146879"/>
          </a:xfrm>
          <a:custGeom>
            <a:avLst/>
            <a:gdLst>
              <a:gd name="T0" fmla="*/ 0 w 616"/>
              <a:gd name="T1" fmla="*/ 232 h 553"/>
              <a:gd name="T2" fmla="*/ 0 w 616"/>
              <a:gd name="T3" fmla="*/ 304 h 553"/>
              <a:gd name="T4" fmla="*/ 496 w 616"/>
              <a:gd name="T5" fmla="*/ 304 h 553"/>
              <a:gd name="T6" fmla="*/ 304 w 616"/>
              <a:gd name="T7" fmla="*/ 512 h 553"/>
              <a:gd name="T8" fmla="*/ 328 w 616"/>
              <a:gd name="T9" fmla="*/ 552 h 553"/>
              <a:gd name="T10" fmla="*/ 615 w 616"/>
              <a:gd name="T11" fmla="*/ 256 h 553"/>
              <a:gd name="T12" fmla="*/ 344 w 616"/>
              <a:gd name="T13" fmla="*/ 0 h 553"/>
              <a:gd name="T14" fmla="*/ 304 w 616"/>
              <a:gd name="T15" fmla="*/ 40 h 553"/>
              <a:gd name="T16" fmla="*/ 496 w 616"/>
              <a:gd name="T17" fmla="*/ 232 h 553"/>
              <a:gd name="T18" fmla="*/ 0 w 616"/>
              <a:gd name="T19" fmla="*/ 23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53">
                <a:moveTo>
                  <a:pt x="0" y="232"/>
                </a:moveTo>
                <a:lnTo>
                  <a:pt x="0" y="304"/>
                </a:lnTo>
                <a:lnTo>
                  <a:pt x="496" y="304"/>
                </a:lnTo>
                <a:lnTo>
                  <a:pt x="304" y="512"/>
                </a:lnTo>
                <a:lnTo>
                  <a:pt x="328" y="552"/>
                </a:lnTo>
                <a:lnTo>
                  <a:pt x="615" y="256"/>
                </a:lnTo>
                <a:lnTo>
                  <a:pt x="344" y="0"/>
                </a:lnTo>
                <a:lnTo>
                  <a:pt x="304" y="40"/>
                </a:lnTo>
                <a:lnTo>
                  <a:pt x="496" y="232"/>
                </a:lnTo>
                <a:lnTo>
                  <a:pt x="0" y="232"/>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Freeform 10"/>
          <p:cNvSpPr/>
          <p:nvPr/>
        </p:nvSpPr>
        <p:spPr bwMode="blackWhite">
          <a:xfrm>
            <a:off x="7422742" y="3245966"/>
            <a:ext cx="1309812" cy="1129951"/>
          </a:xfrm>
          <a:custGeom>
            <a:avLst/>
            <a:gdLst>
              <a:gd name="T0" fmla="*/ 615 w 616"/>
              <a:gd name="T1" fmla="*/ 240 h 545"/>
              <a:gd name="T2" fmla="*/ 615 w 616"/>
              <a:gd name="T3" fmla="*/ 304 h 545"/>
              <a:gd name="T4" fmla="*/ 119 w 616"/>
              <a:gd name="T5" fmla="*/ 304 h 545"/>
              <a:gd name="T6" fmla="*/ 311 w 616"/>
              <a:gd name="T7" fmla="*/ 504 h 545"/>
              <a:gd name="T8" fmla="*/ 279 w 616"/>
              <a:gd name="T9" fmla="*/ 544 h 545"/>
              <a:gd name="T10" fmla="*/ 0 w 616"/>
              <a:gd name="T11" fmla="*/ 256 h 545"/>
              <a:gd name="T12" fmla="*/ 271 w 616"/>
              <a:gd name="T13" fmla="*/ 0 h 545"/>
              <a:gd name="T14" fmla="*/ 311 w 616"/>
              <a:gd name="T15" fmla="*/ 40 h 545"/>
              <a:gd name="T16" fmla="*/ 119 w 616"/>
              <a:gd name="T17" fmla="*/ 240 h 545"/>
              <a:gd name="T18" fmla="*/ 615 w 616"/>
              <a:gd name="T19" fmla="*/ 24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45">
                <a:moveTo>
                  <a:pt x="615" y="240"/>
                </a:moveTo>
                <a:lnTo>
                  <a:pt x="615" y="304"/>
                </a:lnTo>
                <a:lnTo>
                  <a:pt x="119" y="304"/>
                </a:lnTo>
                <a:lnTo>
                  <a:pt x="311" y="504"/>
                </a:lnTo>
                <a:lnTo>
                  <a:pt x="279" y="544"/>
                </a:lnTo>
                <a:lnTo>
                  <a:pt x="0" y="256"/>
                </a:lnTo>
                <a:lnTo>
                  <a:pt x="271" y="0"/>
                </a:lnTo>
                <a:lnTo>
                  <a:pt x="311" y="40"/>
                </a:lnTo>
                <a:lnTo>
                  <a:pt x="119" y="240"/>
                </a:lnTo>
                <a:lnTo>
                  <a:pt x="615" y="24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19"/>
          <p:cNvSpPr txBox="1">
            <a:spLocks noChangeArrowheads="1"/>
          </p:cNvSpPr>
          <p:nvPr/>
        </p:nvSpPr>
        <p:spPr bwMode="auto">
          <a:xfrm>
            <a:off x="8721973" y="3656473"/>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TextBox 19"/>
          <p:cNvSpPr txBox="1">
            <a:spLocks noChangeArrowheads="1"/>
          </p:cNvSpPr>
          <p:nvPr/>
        </p:nvSpPr>
        <p:spPr bwMode="auto">
          <a:xfrm>
            <a:off x="8137953" y="1722435"/>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TextBox 35"/>
          <p:cNvSpPr txBox="1">
            <a:spLocks noChangeArrowheads="1"/>
          </p:cNvSpPr>
          <p:nvPr/>
        </p:nvSpPr>
        <p:spPr bwMode="auto">
          <a:xfrm>
            <a:off x="4959701" y="890843"/>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TextBox 36"/>
          <p:cNvSpPr txBox="1">
            <a:spLocks noChangeArrowheads="1"/>
          </p:cNvSpPr>
          <p:nvPr/>
        </p:nvSpPr>
        <p:spPr bwMode="auto">
          <a:xfrm>
            <a:off x="2141172" y="1455819"/>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TextBox 37"/>
          <p:cNvSpPr txBox="1">
            <a:spLocks noChangeArrowheads="1"/>
          </p:cNvSpPr>
          <p:nvPr/>
        </p:nvSpPr>
        <p:spPr bwMode="auto">
          <a:xfrm>
            <a:off x="1220706" y="3468147"/>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0"/>
          <p:cNvSpPr txBox="1">
            <a:spLocks noChangeArrowheads="1"/>
          </p:cNvSpPr>
          <p:nvPr/>
        </p:nvSpPr>
        <p:spPr bwMode="auto">
          <a:xfrm>
            <a:off x="2149637" y="5537610"/>
            <a:ext cx="2353007"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TextBox 48"/>
          <p:cNvSpPr txBox="1">
            <a:spLocks noChangeArrowheads="1"/>
          </p:cNvSpPr>
          <p:nvPr/>
        </p:nvSpPr>
        <p:spPr bwMode="auto">
          <a:xfrm>
            <a:off x="5215739" y="6392479"/>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49"/>
          <p:cNvSpPr txBox="1">
            <a:spLocks noChangeArrowheads="1"/>
          </p:cNvSpPr>
          <p:nvPr/>
        </p:nvSpPr>
        <p:spPr bwMode="auto">
          <a:xfrm>
            <a:off x="8038502" y="5537610"/>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5000">
        <p14:switch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3500"/>
                            </p:stCondLst>
                            <p:childTnLst>
                              <p:par>
                                <p:cTn id="38" presetID="2" presetClass="entr" presetSubtype="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5500"/>
                            </p:stCondLst>
                            <p:childTnLst>
                              <p:par>
                                <p:cTn id="56" presetID="2" presetClass="entr" presetSubtype="12"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0-#ppt_w/2"/>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6500"/>
                            </p:stCondLst>
                            <p:childTnLst>
                              <p:par>
                                <p:cTn id="65" presetID="2" presetClass="entr" presetSubtype="8"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0-#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par>
                          <p:cTn id="73" fill="hold">
                            <p:stCondLst>
                              <p:cond delay="7500"/>
                            </p:stCondLst>
                            <p:childTnLst>
                              <p:par>
                                <p:cTn id="74" presetID="2" presetClass="entr" presetSubtype="9" fill="hold" nodeType="after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500" fill="hold"/>
                                        <p:tgtEl>
                                          <p:spTgt spid="7"/>
                                        </p:tgtEl>
                                        <p:attrNameLst>
                                          <p:attrName>ppt_x</p:attrName>
                                        </p:attrNameLst>
                                      </p:cBhvr>
                                      <p:tavLst>
                                        <p:tav tm="0">
                                          <p:val>
                                            <p:strVal val="0-#ppt_w/2"/>
                                          </p:val>
                                        </p:tav>
                                        <p:tav tm="100000">
                                          <p:val>
                                            <p:strVal val="#ppt_x"/>
                                          </p:val>
                                        </p:tav>
                                      </p:tavLst>
                                    </p:anim>
                                    <p:anim calcmode="lin" valueType="num">
                                      <p:cBhvr additive="base">
                                        <p:cTn id="77" dur="500" fill="hold"/>
                                        <p:tgtEl>
                                          <p:spTgt spid="7"/>
                                        </p:tgtEl>
                                        <p:attrNameLst>
                                          <p:attrName>ppt_y</p:attrName>
                                        </p:attrNameLst>
                                      </p:cBhvr>
                                      <p:tavLst>
                                        <p:tav tm="0">
                                          <p:val>
                                            <p:strVal val="0-#ppt_h/2"/>
                                          </p:val>
                                        </p:tav>
                                        <p:tav tm="100000">
                                          <p:val>
                                            <p:strVal val="#ppt_y"/>
                                          </p:val>
                                        </p:tav>
                                      </p:tavLst>
                                    </p:anim>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835" y="2223529"/>
            <a:ext cx="4164729" cy="738664"/>
          </a:xfrm>
          <a:prstGeom prst="rect">
            <a:avLst/>
          </a:prstGeom>
        </p:spPr>
        <p:txBody>
          <a:bodyPr wrap="square" lIns="0" tIns="0" rIns="0" bIns="0">
            <a:spAutoFit/>
          </a:bodyPr>
          <a:lstStyle/>
          <a:p>
            <a:pPr lvl="0" algn="ctr">
              <a:defRPr/>
            </a:pPr>
            <a:r>
              <a:rPr lang="zh-CN" altLang="en-US" sz="4800" b="1" kern="0" dirty="0">
                <a:cs typeface="+mn-ea"/>
                <a:sym typeface="+mn-lt"/>
              </a:rPr>
              <a:t>前期准备</a:t>
            </a:r>
            <a:endParaRPr lang="zh-CN" altLang="en-US" sz="4800" b="1" kern="0" dirty="0">
              <a:cs typeface="+mn-ea"/>
              <a:sym typeface="+mn-lt"/>
            </a:endParaRPr>
          </a:p>
        </p:txBody>
      </p:sp>
      <p:sp>
        <p:nvSpPr>
          <p:cNvPr id="3" name="TextBox 11"/>
          <p:cNvSpPr txBox="1"/>
          <p:nvPr/>
        </p:nvSpPr>
        <p:spPr>
          <a:xfrm>
            <a:off x="4248011"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6124674"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4248011"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6124674"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3"/>
          <p:cNvSpPr>
            <a:spLocks noChangeShapeType="1"/>
          </p:cNvSpPr>
          <p:nvPr/>
        </p:nvSpPr>
        <p:spPr bwMode="auto">
          <a:xfrm>
            <a:off x="5327530" y="3413075"/>
            <a:ext cx="1451335" cy="0"/>
          </a:xfrm>
          <a:prstGeom prst="line">
            <a:avLst/>
          </a:prstGeom>
          <a:noFill/>
          <a:ln w="9525">
            <a:solidFill>
              <a:schemeClr val="accent1"/>
            </a:solidFill>
            <a:bevel/>
          </a:ln>
        </p:spPr>
        <p:txBody>
          <a:bodyPr/>
          <a:lstStyle/>
          <a:p>
            <a:endParaRPr lang="zh-CN" altLang="en-US" sz="1695"/>
          </a:p>
        </p:txBody>
      </p:sp>
      <p:sp>
        <p:nvSpPr>
          <p:cNvPr id="3" name="直接连接符 14"/>
          <p:cNvSpPr>
            <a:spLocks noChangeShapeType="1"/>
          </p:cNvSpPr>
          <p:nvPr/>
        </p:nvSpPr>
        <p:spPr bwMode="auto">
          <a:xfrm>
            <a:off x="5327530" y="4080011"/>
            <a:ext cx="1451335" cy="0"/>
          </a:xfrm>
          <a:prstGeom prst="line">
            <a:avLst/>
          </a:prstGeom>
          <a:noFill/>
          <a:ln w="9525">
            <a:solidFill>
              <a:schemeClr val="accent2"/>
            </a:solidFill>
            <a:bevel/>
          </a:ln>
        </p:spPr>
        <p:txBody>
          <a:bodyPr/>
          <a:lstStyle/>
          <a:p>
            <a:endParaRPr lang="zh-CN" altLang="en-US" sz="1695"/>
          </a:p>
        </p:txBody>
      </p:sp>
      <p:sp>
        <p:nvSpPr>
          <p:cNvPr id="4" name="矩形 15"/>
          <p:cNvSpPr>
            <a:spLocks noChangeArrowheads="1"/>
          </p:cNvSpPr>
          <p:nvPr/>
        </p:nvSpPr>
        <p:spPr bwMode="auto">
          <a:xfrm>
            <a:off x="1037236" y="1874144"/>
            <a:ext cx="3225187" cy="323521"/>
          </a:xfrm>
          <a:prstGeom prst="rect">
            <a:avLst/>
          </a:prstGeom>
          <a:noFill/>
          <a:ln w="9525">
            <a:noFill/>
            <a:miter lim="800000"/>
          </a:ln>
        </p:spPr>
        <p:txBody>
          <a:bodyPr lIns="91028" tIns="45515" rIns="91028" bIns="45515">
            <a:spAutoFit/>
          </a:bodyPr>
          <a:lstStyle/>
          <a:p>
            <a:pPr defTabSz="909955"/>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单击此处添加标题内容</a:t>
            </a:r>
            <a:endPar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 name="TextBox 16"/>
          <p:cNvSpPr>
            <a:spLocks noChangeArrowheads="1"/>
          </p:cNvSpPr>
          <p:nvPr/>
        </p:nvSpPr>
        <p:spPr bwMode="auto">
          <a:xfrm>
            <a:off x="1037237" y="2330050"/>
            <a:ext cx="2727472" cy="1096296"/>
          </a:xfrm>
          <a:prstGeom prst="rect">
            <a:avLst/>
          </a:prstGeom>
          <a:noFill/>
          <a:ln w="9525">
            <a:noFill/>
            <a:miter lim="800000"/>
          </a:ln>
        </p:spPr>
        <p:txBody>
          <a:bodyPr lIns="91028" tIns="45515" rIns="91028" bIns="45515">
            <a:spAutoFit/>
          </a:bodyPr>
          <a:lstStyle/>
          <a:p>
            <a:pPr defTabSz="909955">
              <a:lnSpc>
                <a:spcPct val="130000"/>
              </a:lnSpc>
              <a:spcBef>
                <a:spcPts val="595"/>
              </a:spcBef>
            </a:pPr>
            <a:r>
              <a:rPr lang="zh-CN" altLang="en-US" sz="125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endParaRPr lang="zh-CN" altLang="en-US" sz="125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17"/>
          <p:cNvGrpSpPr/>
          <p:nvPr/>
        </p:nvGrpSpPr>
        <p:grpSpPr bwMode="auto">
          <a:xfrm>
            <a:off x="943666" y="2310141"/>
            <a:ext cx="4150935" cy="2872804"/>
            <a:chOff x="0" y="0"/>
            <a:chExt cx="2880320" cy="2019710"/>
          </a:xfrm>
        </p:grpSpPr>
        <p:grpSp>
          <p:nvGrpSpPr>
            <p:cNvPr id="7" name="组合 18"/>
            <p:cNvGrpSpPr/>
            <p:nvPr/>
          </p:nvGrpSpPr>
          <p:grpSpPr bwMode="auto">
            <a:xfrm>
              <a:off x="0" y="0"/>
              <a:ext cx="2880320" cy="775829"/>
              <a:chOff x="0" y="0"/>
              <a:chExt cx="2880320" cy="360040"/>
            </a:xfrm>
          </p:grpSpPr>
          <p:sp>
            <p:nvSpPr>
              <p:cNvPr id="11" name="直接连接符 25"/>
              <p:cNvSpPr>
                <a:spLocks noChangeShapeType="1"/>
              </p:cNvSpPr>
              <p:nvPr/>
            </p:nvSpPr>
            <p:spPr bwMode="auto">
              <a:xfrm>
                <a:off x="0" y="0"/>
                <a:ext cx="1957772" cy="1"/>
              </a:xfrm>
              <a:prstGeom prst="line">
                <a:avLst/>
              </a:prstGeom>
              <a:noFill/>
              <a:ln w="9525">
                <a:solidFill>
                  <a:schemeClr val="accent1"/>
                </a:solidFill>
                <a:bevel/>
                <a:headEnd type="oval" w="med" len="med"/>
              </a:ln>
            </p:spPr>
            <p:txBody>
              <a:bodyPr/>
              <a:lstStyle/>
              <a:p>
                <a:endParaRPr lang="zh-CN" altLang="en-US" sz="1695"/>
              </a:p>
            </p:txBody>
          </p:sp>
          <p:sp>
            <p:nvSpPr>
              <p:cNvPr id="12" name="直接连接符 26"/>
              <p:cNvSpPr>
                <a:spLocks noChangeShapeType="1"/>
              </p:cNvSpPr>
              <p:nvPr/>
            </p:nvSpPr>
            <p:spPr bwMode="auto">
              <a:xfrm>
                <a:off x="1957772" y="0"/>
                <a:ext cx="922548" cy="360040"/>
              </a:xfrm>
              <a:prstGeom prst="line">
                <a:avLst/>
              </a:prstGeom>
              <a:noFill/>
              <a:ln w="9525">
                <a:solidFill>
                  <a:schemeClr val="accent1"/>
                </a:solidFill>
                <a:bevel/>
              </a:ln>
            </p:spPr>
            <p:txBody>
              <a:bodyPr/>
              <a:lstStyle/>
              <a:p>
                <a:endParaRPr lang="zh-CN" altLang="en-US" sz="1695"/>
              </a:p>
            </p:txBody>
          </p:sp>
        </p:grpSp>
        <p:grpSp>
          <p:nvGrpSpPr>
            <p:cNvPr id="8" name="组合 22"/>
            <p:cNvGrpSpPr/>
            <p:nvPr/>
          </p:nvGrpSpPr>
          <p:grpSpPr bwMode="auto">
            <a:xfrm flipV="1">
              <a:off x="0" y="1243881"/>
              <a:ext cx="2880320" cy="775829"/>
              <a:chOff x="0" y="0"/>
              <a:chExt cx="2880320" cy="360040"/>
            </a:xfrm>
          </p:grpSpPr>
          <p:sp>
            <p:nvSpPr>
              <p:cNvPr id="9" name="直接连接符 23"/>
              <p:cNvSpPr>
                <a:spLocks noChangeShapeType="1"/>
              </p:cNvSpPr>
              <p:nvPr/>
            </p:nvSpPr>
            <p:spPr bwMode="auto">
              <a:xfrm>
                <a:off x="0" y="0"/>
                <a:ext cx="1957772" cy="1"/>
              </a:xfrm>
              <a:prstGeom prst="line">
                <a:avLst/>
              </a:prstGeom>
              <a:noFill/>
              <a:ln w="9525">
                <a:solidFill>
                  <a:schemeClr val="accent4"/>
                </a:solidFill>
                <a:bevel/>
                <a:headEnd type="oval" w="med" len="med"/>
              </a:ln>
            </p:spPr>
            <p:txBody>
              <a:bodyPr/>
              <a:lstStyle/>
              <a:p>
                <a:endParaRPr lang="zh-CN" altLang="en-US" sz="1695"/>
              </a:p>
            </p:txBody>
          </p:sp>
          <p:sp>
            <p:nvSpPr>
              <p:cNvPr id="10" name="直接连接符 24"/>
              <p:cNvSpPr>
                <a:spLocks noChangeShapeType="1"/>
              </p:cNvSpPr>
              <p:nvPr/>
            </p:nvSpPr>
            <p:spPr bwMode="auto">
              <a:xfrm>
                <a:off x="1957772" y="0"/>
                <a:ext cx="922548" cy="360040"/>
              </a:xfrm>
              <a:prstGeom prst="line">
                <a:avLst/>
              </a:prstGeom>
              <a:noFill/>
              <a:ln w="9525">
                <a:solidFill>
                  <a:schemeClr val="accent4"/>
                </a:solidFill>
                <a:bevel/>
              </a:ln>
            </p:spPr>
            <p:txBody>
              <a:bodyPr/>
              <a:lstStyle/>
              <a:p>
                <a:endParaRPr lang="zh-CN" altLang="en-US" sz="1695" dirty="0"/>
              </a:p>
            </p:txBody>
          </p:sp>
        </p:grpSp>
      </p:grpSp>
      <p:sp>
        <p:nvSpPr>
          <p:cNvPr id="13" name="矩形 27"/>
          <p:cNvSpPr>
            <a:spLocks noChangeArrowheads="1"/>
          </p:cNvSpPr>
          <p:nvPr/>
        </p:nvSpPr>
        <p:spPr bwMode="auto">
          <a:xfrm>
            <a:off x="1047192" y="5206836"/>
            <a:ext cx="3227177" cy="323521"/>
          </a:xfrm>
          <a:prstGeom prst="rect">
            <a:avLst/>
          </a:prstGeom>
          <a:noFill/>
          <a:ln w="9525">
            <a:noFill/>
            <a:miter lim="800000"/>
          </a:ln>
        </p:spPr>
        <p:txBody>
          <a:bodyPr lIns="91028" tIns="45515" rIns="91028" bIns="45515">
            <a:spAutoFit/>
          </a:bodyPr>
          <a:lstStyle/>
          <a:p>
            <a:pPr defTabSz="909955"/>
            <a:r>
              <a:rPr lang="zh-CN" altLang="en-US" sz="150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单击此处添加标题内容</a:t>
            </a:r>
            <a:endParaRPr lang="zh-CN" altLang="en-US" sz="150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28"/>
          <p:cNvSpPr>
            <a:spLocks noChangeArrowheads="1"/>
          </p:cNvSpPr>
          <p:nvPr/>
        </p:nvSpPr>
        <p:spPr bwMode="auto">
          <a:xfrm>
            <a:off x="1047191" y="4028250"/>
            <a:ext cx="2727472" cy="1096296"/>
          </a:xfrm>
          <a:prstGeom prst="rect">
            <a:avLst/>
          </a:prstGeom>
          <a:noFill/>
          <a:ln w="9525">
            <a:noFill/>
            <a:miter lim="800000"/>
          </a:ln>
        </p:spPr>
        <p:txBody>
          <a:bodyPr lIns="91028" tIns="45515" rIns="91028" bIns="45515">
            <a:spAutoFit/>
          </a:bodyPr>
          <a:lstStyle/>
          <a:p>
            <a:pPr defTabSz="909955">
              <a:lnSpc>
                <a:spcPct val="130000"/>
              </a:lnSpc>
              <a:spcBef>
                <a:spcPts val="595"/>
              </a:spcBef>
            </a:pPr>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endPar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29"/>
          <p:cNvGrpSpPr/>
          <p:nvPr/>
        </p:nvGrpSpPr>
        <p:grpSpPr bwMode="auto">
          <a:xfrm flipH="1">
            <a:off x="6960033" y="2310141"/>
            <a:ext cx="4146953" cy="2872804"/>
            <a:chOff x="0" y="0"/>
            <a:chExt cx="2880320" cy="2019710"/>
          </a:xfrm>
        </p:grpSpPr>
        <p:grpSp>
          <p:nvGrpSpPr>
            <p:cNvPr id="16" name="组合 30"/>
            <p:cNvGrpSpPr/>
            <p:nvPr/>
          </p:nvGrpSpPr>
          <p:grpSpPr bwMode="auto">
            <a:xfrm>
              <a:off x="0" y="0"/>
              <a:ext cx="2880320" cy="775829"/>
              <a:chOff x="0" y="0"/>
              <a:chExt cx="2880320" cy="360040"/>
            </a:xfrm>
          </p:grpSpPr>
          <p:sp>
            <p:nvSpPr>
              <p:cNvPr id="20" name="直接连接符 34"/>
              <p:cNvSpPr>
                <a:spLocks noChangeShapeType="1"/>
              </p:cNvSpPr>
              <p:nvPr/>
            </p:nvSpPr>
            <p:spPr bwMode="auto">
              <a:xfrm>
                <a:off x="0" y="0"/>
                <a:ext cx="1957772" cy="1"/>
              </a:xfrm>
              <a:prstGeom prst="line">
                <a:avLst/>
              </a:prstGeom>
              <a:noFill/>
              <a:ln w="9525">
                <a:solidFill>
                  <a:schemeClr val="accent2"/>
                </a:solidFill>
                <a:bevel/>
                <a:headEnd type="oval" w="med" len="med"/>
              </a:ln>
            </p:spPr>
            <p:txBody>
              <a:bodyPr/>
              <a:lstStyle/>
              <a:p>
                <a:endParaRPr lang="zh-CN" altLang="en-US" sz="1695"/>
              </a:p>
            </p:txBody>
          </p:sp>
          <p:sp>
            <p:nvSpPr>
              <p:cNvPr id="21" name="直接连接符 35"/>
              <p:cNvSpPr>
                <a:spLocks noChangeShapeType="1"/>
              </p:cNvSpPr>
              <p:nvPr/>
            </p:nvSpPr>
            <p:spPr bwMode="auto">
              <a:xfrm>
                <a:off x="1957772" y="0"/>
                <a:ext cx="922548" cy="360040"/>
              </a:xfrm>
              <a:prstGeom prst="line">
                <a:avLst/>
              </a:prstGeom>
              <a:noFill/>
              <a:ln w="9525">
                <a:solidFill>
                  <a:schemeClr val="accent2"/>
                </a:solidFill>
                <a:bevel/>
              </a:ln>
            </p:spPr>
            <p:txBody>
              <a:bodyPr/>
              <a:lstStyle/>
              <a:p>
                <a:endParaRPr lang="zh-CN" altLang="en-US" sz="1695"/>
              </a:p>
            </p:txBody>
          </p:sp>
        </p:grpSp>
        <p:grpSp>
          <p:nvGrpSpPr>
            <p:cNvPr id="17" name="组合 31"/>
            <p:cNvGrpSpPr/>
            <p:nvPr/>
          </p:nvGrpSpPr>
          <p:grpSpPr bwMode="auto">
            <a:xfrm flipV="1">
              <a:off x="0" y="1243881"/>
              <a:ext cx="2880320" cy="775829"/>
              <a:chOff x="0" y="0"/>
              <a:chExt cx="2880320" cy="360040"/>
            </a:xfrm>
          </p:grpSpPr>
          <p:sp>
            <p:nvSpPr>
              <p:cNvPr id="18" name="直接连接符 32"/>
              <p:cNvSpPr>
                <a:spLocks noChangeShapeType="1"/>
              </p:cNvSpPr>
              <p:nvPr/>
            </p:nvSpPr>
            <p:spPr bwMode="auto">
              <a:xfrm>
                <a:off x="0" y="0"/>
                <a:ext cx="1957772" cy="1"/>
              </a:xfrm>
              <a:prstGeom prst="line">
                <a:avLst/>
              </a:prstGeom>
              <a:noFill/>
              <a:ln w="9525">
                <a:solidFill>
                  <a:schemeClr val="accent3"/>
                </a:solidFill>
                <a:bevel/>
                <a:headEnd type="oval" w="med" len="med"/>
              </a:ln>
            </p:spPr>
            <p:txBody>
              <a:bodyPr/>
              <a:lstStyle/>
              <a:p>
                <a:endParaRPr lang="zh-CN" altLang="en-US" sz="1695" dirty="0"/>
              </a:p>
            </p:txBody>
          </p:sp>
          <p:sp>
            <p:nvSpPr>
              <p:cNvPr id="19" name="直接连接符 33"/>
              <p:cNvSpPr>
                <a:spLocks noChangeShapeType="1"/>
              </p:cNvSpPr>
              <p:nvPr/>
            </p:nvSpPr>
            <p:spPr bwMode="auto">
              <a:xfrm>
                <a:off x="1957772" y="0"/>
                <a:ext cx="922548" cy="360040"/>
              </a:xfrm>
              <a:prstGeom prst="line">
                <a:avLst/>
              </a:prstGeom>
              <a:noFill/>
              <a:ln w="9525">
                <a:solidFill>
                  <a:schemeClr val="accent3"/>
                </a:solidFill>
                <a:bevel/>
              </a:ln>
            </p:spPr>
            <p:txBody>
              <a:bodyPr/>
              <a:lstStyle/>
              <a:p>
                <a:endParaRPr lang="zh-CN" altLang="en-US" sz="1695" dirty="0"/>
              </a:p>
            </p:txBody>
          </p:sp>
        </p:grpSp>
      </p:grpSp>
      <p:sp>
        <p:nvSpPr>
          <p:cNvPr id="22" name="矩形 36"/>
          <p:cNvSpPr>
            <a:spLocks noChangeArrowheads="1"/>
          </p:cNvSpPr>
          <p:nvPr/>
        </p:nvSpPr>
        <p:spPr bwMode="auto">
          <a:xfrm>
            <a:off x="7893743" y="1878124"/>
            <a:ext cx="3225187" cy="555123"/>
          </a:xfrm>
          <a:prstGeom prst="rect">
            <a:avLst/>
          </a:prstGeom>
          <a:noFill/>
          <a:ln w="9525">
            <a:noFill/>
            <a:miter lim="800000"/>
          </a:ln>
        </p:spPr>
        <p:txBody>
          <a:bodyPr lIns="91028" tIns="45515" rIns="91028" bIns="45515">
            <a:spAutoFit/>
          </a:bodyPr>
          <a:lstStyle/>
          <a:p>
            <a:pPr algn="r" defTabSz="909955"/>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单击此处添加标题内容</a:t>
            </a:r>
            <a:endPar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09955"/>
            <a:endParaRPr lang="en-US" altLang="zh-CN" sz="150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3" name="TextBox 37"/>
          <p:cNvSpPr>
            <a:spLocks noChangeArrowheads="1"/>
          </p:cNvSpPr>
          <p:nvPr/>
        </p:nvSpPr>
        <p:spPr bwMode="auto">
          <a:xfrm>
            <a:off x="8391457" y="2336022"/>
            <a:ext cx="2727472" cy="1424335"/>
          </a:xfrm>
          <a:prstGeom prst="rect">
            <a:avLst/>
          </a:prstGeom>
          <a:noFill/>
          <a:ln w="9525">
            <a:noFill/>
            <a:miter lim="800000"/>
          </a:ln>
        </p:spPr>
        <p:txBody>
          <a:bodyPr lIns="91028" tIns="45515" rIns="91028" bIns="45515">
            <a:spAutoFit/>
          </a:bodyPr>
          <a:lstStyle/>
          <a:p>
            <a:pPr algn="r" defTabSz="909955">
              <a:lnSpc>
                <a:spcPct val="130000"/>
              </a:lnSpc>
              <a:spcBef>
                <a:spcPts val="595"/>
              </a:spcBef>
            </a:pPr>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endPar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09955">
              <a:lnSpc>
                <a:spcPct val="130000"/>
              </a:lnSpc>
              <a:spcBef>
                <a:spcPts val="595"/>
              </a:spcBef>
            </a:pPr>
            <a:r>
              <a:rPr lang="en-US" altLang="zh-CN" sz="125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zh-CN" altLang="en-US" sz="1255">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4" name="矩形 38"/>
          <p:cNvSpPr>
            <a:spLocks noChangeArrowheads="1"/>
          </p:cNvSpPr>
          <p:nvPr/>
        </p:nvSpPr>
        <p:spPr bwMode="auto">
          <a:xfrm>
            <a:off x="7893743" y="5210816"/>
            <a:ext cx="3225187" cy="555123"/>
          </a:xfrm>
          <a:prstGeom prst="rect">
            <a:avLst/>
          </a:prstGeom>
          <a:noFill/>
          <a:ln w="9525">
            <a:noFill/>
            <a:miter lim="800000"/>
          </a:ln>
        </p:spPr>
        <p:txBody>
          <a:bodyPr lIns="91028" tIns="45515" rIns="91028" bIns="45515">
            <a:spAutoFit/>
          </a:bodyPr>
          <a:lstStyle/>
          <a:p>
            <a:pPr algn="r" defTabSz="909955"/>
            <a:r>
              <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单击此处添加标题内容</a:t>
            </a:r>
            <a:endParaRPr lang="zh-CN" altLang="en-US" sz="150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09955"/>
            <a:endParaRPr lang="en-US" altLang="zh-CN" sz="1505"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5" name="TextBox 39"/>
          <p:cNvSpPr>
            <a:spLocks noChangeArrowheads="1"/>
          </p:cNvSpPr>
          <p:nvPr/>
        </p:nvSpPr>
        <p:spPr bwMode="auto">
          <a:xfrm>
            <a:off x="8391457" y="4032232"/>
            <a:ext cx="2727472" cy="1096296"/>
          </a:xfrm>
          <a:prstGeom prst="rect">
            <a:avLst/>
          </a:prstGeom>
          <a:noFill/>
          <a:ln w="9525">
            <a:noFill/>
            <a:miter lim="800000"/>
          </a:ln>
        </p:spPr>
        <p:txBody>
          <a:bodyPr lIns="91028" tIns="45515" rIns="91028" bIns="45515">
            <a:spAutoFit/>
          </a:bodyPr>
          <a:lstStyle/>
          <a:p>
            <a:pPr algn="r" defTabSz="909955">
              <a:lnSpc>
                <a:spcPct val="130000"/>
              </a:lnSpc>
              <a:spcBef>
                <a:spcPts val="595"/>
              </a:spcBef>
            </a:pPr>
            <a:r>
              <a:rPr lang="zh-CN" altLang="en-US" sz="125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请在此处添加您需要的文字内容请在此处添加您需要的文字内容请在此处添加您需要的文字内容请在此处添加您需要的文字内容</a:t>
            </a:r>
            <a:endParaRPr lang="zh-CN" altLang="en-US" sz="125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40"/>
          <p:cNvSpPr>
            <a:spLocks noChangeArrowheads="1"/>
          </p:cNvSpPr>
          <p:nvPr/>
        </p:nvSpPr>
        <p:spPr bwMode="auto">
          <a:xfrm>
            <a:off x="5249768" y="3480764"/>
            <a:ext cx="1600888" cy="516522"/>
          </a:xfrm>
          <a:prstGeom prst="rect">
            <a:avLst/>
          </a:prstGeom>
          <a:noFill/>
          <a:ln w="9525">
            <a:noFill/>
            <a:miter lim="800000"/>
          </a:ln>
        </p:spPr>
        <p:txBody>
          <a:bodyPr wrap="none" lIns="91028" tIns="45515" rIns="91028" bIns="45515">
            <a:spAutoFit/>
          </a:bodyPr>
          <a:lstStyle/>
          <a:p>
            <a:pPr algn="ctr" defTabSz="909955"/>
            <a:r>
              <a:rPr lang="zh-CN" altLang="en-US" sz="2760" dirty="0">
                <a:solidFill>
                  <a:srgbClr val="80808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添加标题</a:t>
            </a:r>
            <a:endParaRPr lang="zh-CN" altLang="en-US" sz="2760" dirty="0">
              <a:solidFill>
                <a:srgbClr val="80808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nvGrpSpPr>
          <p:cNvPr id="27" name="Group 32"/>
          <p:cNvGrpSpPr/>
          <p:nvPr/>
        </p:nvGrpSpPr>
        <p:grpSpPr bwMode="auto">
          <a:xfrm>
            <a:off x="4921395" y="2435565"/>
            <a:ext cx="2168043" cy="722681"/>
            <a:chOff x="2472" y="1202"/>
            <a:chExt cx="1089" cy="363"/>
          </a:xfrm>
          <a:solidFill>
            <a:schemeClr val="accent1"/>
          </a:solidFill>
        </p:grpSpPr>
        <p:sp>
          <p:nvSpPr>
            <p:cNvPr id="28" name="AutoShape 35"/>
            <p:cNvSpPr>
              <a:spLocks noChangeArrowheads="1"/>
            </p:cNvSpPr>
            <p:nvPr/>
          </p:nvSpPr>
          <p:spPr bwMode="auto">
            <a:xfrm>
              <a:off x="2472" y="1202"/>
              <a:ext cx="1089" cy="363"/>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ln>
          </p:spPr>
          <p:txBody>
            <a:bodyPr wrap="none" anchor="ctr"/>
            <a:lstStyle/>
            <a:p>
              <a:endParaRPr lang="zh-CN" altLang="en-US" sz="1695"/>
            </a:p>
          </p:txBody>
        </p:sp>
        <p:sp>
          <p:nvSpPr>
            <p:cNvPr id="29" name="Rectangle 37"/>
            <p:cNvSpPr>
              <a:spLocks noChangeArrowheads="1"/>
            </p:cNvSpPr>
            <p:nvPr/>
          </p:nvSpPr>
          <p:spPr bwMode="auto">
            <a:xfrm>
              <a:off x="2823" y="1280"/>
              <a:ext cx="310" cy="177"/>
            </a:xfrm>
            <a:prstGeom prst="rect">
              <a:avLst/>
            </a:prstGeom>
            <a:noFill/>
            <a:ln w="9525">
              <a:noFill/>
              <a:miter lim="800000"/>
            </a:ln>
          </p:spPr>
          <p:txBody>
            <a:bodyPr wrap="none">
              <a:spAutoFit/>
            </a:bodyPr>
            <a:lstStyle/>
            <a:p>
              <a:pPr defTabSz="1146810"/>
              <a:r>
                <a:rPr lang="zh-CN" altLang="en-US" sz="1695" dirty="0">
                  <a:solidFill>
                    <a:schemeClr val="bg1"/>
                  </a:solidFill>
                  <a:sym typeface="Arial" panose="020B0604020202020204" pitchFamily="34" charset="0"/>
                </a:rPr>
                <a:t>标题</a:t>
              </a:r>
              <a:endParaRPr lang="zh-CN" altLang="en-US" sz="1695" dirty="0">
                <a:solidFill>
                  <a:schemeClr val="bg1"/>
                </a:solidFill>
                <a:sym typeface="Arial" panose="020B0604020202020204" pitchFamily="34" charset="0"/>
              </a:endParaRPr>
            </a:p>
          </p:txBody>
        </p:sp>
      </p:grpSp>
      <p:grpSp>
        <p:nvGrpSpPr>
          <p:cNvPr id="30" name="Group 33"/>
          <p:cNvGrpSpPr/>
          <p:nvPr/>
        </p:nvGrpSpPr>
        <p:grpSpPr bwMode="auto">
          <a:xfrm>
            <a:off x="4921395" y="4332849"/>
            <a:ext cx="2168043" cy="722680"/>
            <a:chOff x="2472" y="2155"/>
            <a:chExt cx="1089" cy="363"/>
          </a:xfrm>
          <a:solidFill>
            <a:schemeClr val="accent2"/>
          </a:solidFill>
        </p:grpSpPr>
        <p:sp>
          <p:nvSpPr>
            <p:cNvPr id="31" name="AutoShape 36"/>
            <p:cNvSpPr>
              <a:spLocks noChangeArrowheads="1"/>
            </p:cNvSpPr>
            <p:nvPr/>
          </p:nvSpPr>
          <p:spPr bwMode="auto">
            <a:xfrm flipV="1">
              <a:off x="2472" y="2155"/>
              <a:ext cx="1089" cy="363"/>
            </a:xfrm>
            <a:custGeom>
              <a:avLst/>
              <a:gdLst>
                <a:gd name="T0" fmla="*/ 307741 w 21600"/>
                <a:gd name="T1" fmla="*/ 2171 h 21600"/>
                <a:gd name="T2" fmla="*/ 175852 w 21600"/>
                <a:gd name="T3" fmla="*/ 4342 h 21600"/>
                <a:gd name="T4" fmla="*/ 43963 w 21600"/>
                <a:gd name="T5" fmla="*/ 2171 h 21600"/>
                <a:gd name="T6" fmla="*/ 175852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ln>
          </p:spPr>
          <p:txBody>
            <a:bodyPr rot="10800000" wrap="none" anchor="ctr"/>
            <a:lstStyle/>
            <a:p>
              <a:endParaRPr lang="zh-CN" altLang="en-US" sz="1695"/>
            </a:p>
          </p:txBody>
        </p:sp>
        <p:sp>
          <p:nvSpPr>
            <p:cNvPr id="32" name="Rectangle 38"/>
            <p:cNvSpPr>
              <a:spLocks noChangeArrowheads="1"/>
            </p:cNvSpPr>
            <p:nvPr/>
          </p:nvSpPr>
          <p:spPr bwMode="auto">
            <a:xfrm>
              <a:off x="2823" y="2232"/>
              <a:ext cx="310" cy="177"/>
            </a:xfrm>
            <a:prstGeom prst="rect">
              <a:avLst/>
            </a:prstGeom>
            <a:noFill/>
            <a:ln w="9525">
              <a:noFill/>
              <a:miter lim="800000"/>
            </a:ln>
          </p:spPr>
          <p:txBody>
            <a:bodyPr wrap="none">
              <a:spAutoFit/>
            </a:bodyPr>
            <a:lstStyle/>
            <a:p>
              <a:pPr defTabSz="1146810"/>
              <a:r>
                <a:rPr lang="zh-CN" altLang="en-US" sz="1695" dirty="0">
                  <a:solidFill>
                    <a:schemeClr val="bg1"/>
                  </a:solidFill>
                  <a:sym typeface="Arial" panose="020B0604020202020204" pitchFamily="34" charset="0"/>
                </a:rPr>
                <a:t>标题</a:t>
              </a:r>
              <a:endParaRPr lang="zh-CN" altLang="en-US" sz="1695" dirty="0">
                <a:solidFill>
                  <a:schemeClr val="bg1"/>
                </a:solidFill>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par>
                          <p:cTn id="37" fill="hold">
                            <p:stCondLst>
                              <p:cond delay="2500"/>
                            </p:stCondLst>
                            <p:childTnLst>
                              <p:par>
                                <p:cTn id="38" presetID="17" presetClass="entr" presetSubtype="1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strVal val="#ppt_h"/>
                                          </p:val>
                                        </p:tav>
                                        <p:tav tm="100000">
                                          <p:val>
                                            <p:strVal val="#ppt_h"/>
                                          </p:val>
                                        </p:tav>
                                      </p:tavLst>
                                    </p:anim>
                                  </p:childTnLst>
                                </p:cTn>
                              </p:par>
                              <p:par>
                                <p:cTn id="66" presetID="17" presetClass="entr" presetSubtype="1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13" grpId="0"/>
      <p:bldP spid="14" grpId="0"/>
      <p:bldP spid="22"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p:cNvSpPr/>
          <p:nvPr/>
        </p:nvSpPr>
        <p:spPr>
          <a:xfrm>
            <a:off x="1287941" y="1261705"/>
            <a:ext cx="9955384" cy="1408848"/>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3485"/>
            <a:endParaRPr lang="zh-CN" altLang="en-US" sz="3135" kern="0">
              <a:solidFill>
                <a:srgbClr val="262626">
                  <a:lumMod val="90000"/>
                  <a:lumOff val="10000"/>
                </a:srgbClr>
              </a:solidFill>
              <a:latin typeface="Calibri" panose="020F0502020204030204"/>
              <a:ea typeface="微软雅黑" panose="020B0503020204020204" pitchFamily="34" charset="-122"/>
            </a:endParaRPr>
          </a:p>
        </p:txBody>
      </p:sp>
      <p:grpSp>
        <p:nvGrpSpPr>
          <p:cNvPr id="3" name="组合 2"/>
          <p:cNvGrpSpPr/>
          <p:nvPr/>
        </p:nvGrpSpPr>
        <p:grpSpPr>
          <a:xfrm>
            <a:off x="1400041" y="1369210"/>
            <a:ext cx="2328439" cy="1202985"/>
            <a:chOff x="717476" y="1291449"/>
            <a:chExt cx="2054324" cy="1106750"/>
          </a:xfrm>
        </p:grpSpPr>
        <p:sp>
          <p:nvSpPr>
            <p:cNvPr id="4" name="圆角矩形 4"/>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lnSpc>
                  <a:spcPct val="120000"/>
                </a:lnSpc>
              </a:pPr>
              <a:endParaRPr lang="zh-CN" altLang="en-US" sz="1880" b="1" dirty="0">
                <a:solidFill>
                  <a:prstClr val="white"/>
                </a:solidFill>
                <a:latin typeface="微软雅黑" panose="020B0503020204020204" pitchFamily="34" charset="-122"/>
                <a:ea typeface="微软雅黑" panose="020B0503020204020204" pitchFamily="34" charset="-122"/>
              </a:endParaRPr>
            </a:p>
          </p:txBody>
        </p:sp>
        <p:sp>
          <p:nvSpPr>
            <p:cNvPr id="5"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1213485">
                <a:lnSpc>
                  <a:spcPct val="120000"/>
                </a:lnSpc>
                <a:defRPr/>
              </a:pPr>
              <a:endParaRPr lang="en-US" sz="1880" kern="0" dirty="0">
                <a:solidFill>
                  <a:sysClr val="windowText" lastClr="000000"/>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1403649" y="1609636"/>
              <a:ext cx="1224137" cy="553686"/>
            </a:xfrm>
            <a:prstGeom prst="rect">
              <a:avLst/>
            </a:prstGeom>
            <a:noFill/>
          </p:spPr>
          <p:txBody>
            <a:bodyPr wrap="square" rtlCol="0">
              <a:spAutoFit/>
            </a:bodyPr>
            <a:lstStyle/>
            <a:p>
              <a:pPr algn="ctr" defTabSz="1213485">
                <a:lnSpc>
                  <a:spcPct val="120000"/>
                </a:lnSpc>
              </a:pPr>
              <a:r>
                <a:rPr lang="zh-CN" altLang="en-US" sz="2760" b="1" dirty="0">
                  <a:solidFill>
                    <a:prstClr val="white"/>
                  </a:solidFill>
                  <a:latin typeface="微软雅黑" panose="020B0503020204020204" pitchFamily="34" charset="-122"/>
                  <a:ea typeface="微软雅黑" panose="020B0503020204020204" pitchFamily="34" charset="-122"/>
                </a:rPr>
                <a:t>标题</a:t>
              </a:r>
              <a:endParaRPr lang="zh-CN" altLang="en-US" sz="2760" b="1" dirty="0">
                <a:solidFill>
                  <a:prstClr val="white"/>
                </a:solidFill>
                <a:latin typeface="微软雅黑" panose="020B0503020204020204" pitchFamily="34" charset="-122"/>
                <a:ea typeface="微软雅黑" panose="020B0503020204020204" pitchFamily="34" charset="-122"/>
              </a:endParaRPr>
            </a:p>
          </p:txBody>
        </p:sp>
      </p:grpSp>
      <p:sp>
        <p:nvSpPr>
          <p:cNvPr id="7" name="文本框 58"/>
          <p:cNvSpPr txBox="1"/>
          <p:nvPr/>
        </p:nvSpPr>
        <p:spPr>
          <a:xfrm>
            <a:off x="3975896" y="1507830"/>
            <a:ext cx="6529297" cy="1029154"/>
          </a:xfrm>
          <a:prstGeom prst="rect">
            <a:avLst/>
          </a:prstGeom>
          <a:noFill/>
        </p:spPr>
        <p:txBody>
          <a:bodyPr wrap="square" lIns="124420" tIns="62211" rIns="124420" bIns="62211" rtlCol="0">
            <a:spAutoFit/>
          </a:bodyPr>
          <a:lstStyle/>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圆角矩形 8"/>
          <p:cNvSpPr/>
          <p:nvPr/>
        </p:nvSpPr>
        <p:spPr>
          <a:xfrm>
            <a:off x="1287941" y="2958969"/>
            <a:ext cx="9955384" cy="1408848"/>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3485"/>
            <a:endParaRPr lang="zh-CN" altLang="en-US" sz="3135" kern="0">
              <a:solidFill>
                <a:srgbClr val="262626">
                  <a:lumMod val="90000"/>
                  <a:lumOff val="10000"/>
                </a:srgbClr>
              </a:solidFill>
              <a:latin typeface="Calibri" panose="020F0502020204030204"/>
              <a:ea typeface="微软雅黑" panose="020B0503020204020204" pitchFamily="34" charset="-122"/>
            </a:endParaRPr>
          </a:p>
        </p:txBody>
      </p:sp>
      <p:sp>
        <p:nvSpPr>
          <p:cNvPr id="9" name="文本框 58"/>
          <p:cNvSpPr txBox="1"/>
          <p:nvPr/>
        </p:nvSpPr>
        <p:spPr>
          <a:xfrm>
            <a:off x="3975896" y="3176478"/>
            <a:ext cx="6529297" cy="1029154"/>
          </a:xfrm>
          <a:prstGeom prst="rect">
            <a:avLst/>
          </a:prstGeom>
          <a:noFill/>
        </p:spPr>
        <p:txBody>
          <a:bodyPr wrap="square" lIns="124420" tIns="62211" rIns="124420" bIns="62211" rtlCol="0">
            <a:spAutoFit/>
          </a:bodyPr>
          <a:lstStyle/>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圆角矩形 10"/>
          <p:cNvSpPr/>
          <p:nvPr/>
        </p:nvSpPr>
        <p:spPr>
          <a:xfrm>
            <a:off x="1287941" y="4680893"/>
            <a:ext cx="9955384" cy="1408848"/>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3485"/>
            <a:endParaRPr lang="zh-CN" altLang="en-US" sz="3135" kern="0">
              <a:solidFill>
                <a:srgbClr val="262626">
                  <a:lumMod val="90000"/>
                  <a:lumOff val="10000"/>
                </a:srgbClr>
              </a:solidFill>
              <a:latin typeface="Calibri" panose="020F0502020204030204"/>
              <a:ea typeface="微软雅黑" panose="020B0503020204020204" pitchFamily="34" charset="-122"/>
            </a:endParaRPr>
          </a:p>
        </p:txBody>
      </p:sp>
      <p:sp>
        <p:nvSpPr>
          <p:cNvPr id="11" name="文本框 58"/>
          <p:cNvSpPr txBox="1"/>
          <p:nvPr/>
        </p:nvSpPr>
        <p:spPr>
          <a:xfrm>
            <a:off x="3975896" y="4894962"/>
            <a:ext cx="6529297" cy="1029154"/>
          </a:xfrm>
          <a:prstGeom prst="rect">
            <a:avLst/>
          </a:prstGeom>
          <a:noFill/>
        </p:spPr>
        <p:txBody>
          <a:bodyPr wrap="square" lIns="124420" tIns="62211" rIns="124420" bIns="62211" rtlCol="0">
            <a:spAutoFit/>
          </a:bodyPr>
          <a:lstStyle/>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388620" indent="-388620" defTabSz="1213485">
              <a:lnSpc>
                <a:spcPct val="120000"/>
              </a:lnSpc>
              <a:buFont typeface="Wingdings" panose="05000000000000000000" pitchFamily="2" charset="2"/>
              <a:buChar char="l"/>
            </a:pPr>
            <a:r>
              <a:rPr lang="zh-CN" altLang="en-US"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a:t>
            </a:r>
            <a:endParaRPr lang="en-US" altLang="zh-CN" sz="1630" dirty="0">
              <a:solidFill>
                <a:srgbClr val="262626">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1400041" y="3061901"/>
            <a:ext cx="2328439" cy="1202985"/>
            <a:chOff x="710462" y="2852936"/>
            <a:chExt cx="2054324" cy="1106750"/>
          </a:xfrm>
        </p:grpSpPr>
        <p:grpSp>
          <p:nvGrpSpPr>
            <p:cNvPr id="13" name="组合 12"/>
            <p:cNvGrpSpPr/>
            <p:nvPr/>
          </p:nvGrpSpPr>
          <p:grpSpPr>
            <a:xfrm>
              <a:off x="710462" y="2852936"/>
              <a:ext cx="2054324" cy="1106750"/>
              <a:chOff x="717476" y="1291449"/>
              <a:chExt cx="2054324" cy="1106750"/>
            </a:xfrm>
          </p:grpSpPr>
          <p:sp>
            <p:nvSpPr>
              <p:cNvPr id="16" name="圆角矩形 16"/>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lnSpc>
                    <a:spcPct val="120000"/>
                  </a:lnSpc>
                </a:pPr>
                <a:endParaRPr lang="zh-CN" altLang="en-US" sz="1880" b="1">
                  <a:solidFill>
                    <a:prstClr val="white"/>
                  </a:solidFill>
                  <a:latin typeface="微软雅黑" panose="020B0503020204020204" pitchFamily="34" charset="-122"/>
                  <a:ea typeface="微软雅黑" panose="020B0503020204020204" pitchFamily="34" charset="-122"/>
                </a:endParaRPr>
              </a:p>
            </p:txBody>
          </p:sp>
          <p:sp>
            <p:nvSpPr>
              <p:cNvPr id="17" name="TextBox 17"/>
              <p:cNvSpPr txBox="1"/>
              <p:nvPr/>
            </p:nvSpPr>
            <p:spPr>
              <a:xfrm>
                <a:off x="1403649" y="1609636"/>
                <a:ext cx="1224137" cy="553686"/>
              </a:xfrm>
              <a:prstGeom prst="rect">
                <a:avLst/>
              </a:prstGeom>
              <a:noFill/>
            </p:spPr>
            <p:txBody>
              <a:bodyPr wrap="square" rtlCol="0">
                <a:spAutoFit/>
              </a:bodyPr>
              <a:lstStyle/>
              <a:p>
                <a:pPr algn="ctr" defTabSz="1213485">
                  <a:lnSpc>
                    <a:spcPct val="120000"/>
                  </a:lnSpc>
                </a:pPr>
                <a:r>
                  <a:rPr lang="zh-CN" altLang="en-US" sz="2760" b="1" dirty="0">
                    <a:solidFill>
                      <a:prstClr val="white"/>
                    </a:solidFill>
                    <a:latin typeface="微软雅黑" panose="020B0503020204020204" pitchFamily="34" charset="-122"/>
                    <a:ea typeface="微软雅黑" panose="020B0503020204020204" pitchFamily="34" charset="-122"/>
                  </a:rPr>
                  <a:t>标题</a:t>
                </a:r>
                <a:endParaRPr lang="zh-CN" altLang="en-US" sz="2760" b="1" dirty="0">
                  <a:solidFill>
                    <a:prstClr val="white"/>
                  </a:solidFill>
                  <a:latin typeface="微软雅黑" panose="020B0503020204020204" pitchFamily="34" charset="-122"/>
                  <a:ea typeface="微软雅黑" panose="020B0503020204020204" pitchFamily="34" charset="-122"/>
                </a:endParaRPr>
              </a:p>
            </p:txBody>
          </p:sp>
        </p:grpSp>
        <p:sp>
          <p:nvSpPr>
            <p:cNvPr id="14"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1213485">
                <a:lnSpc>
                  <a:spcPct val="120000"/>
                </a:lnSpc>
              </a:pPr>
              <a:endParaRPr lang="da-DK" sz="1880" kern="0" dirty="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1213485">
                <a:lnSpc>
                  <a:spcPct val="120000"/>
                </a:lnSpc>
              </a:pPr>
              <a:endParaRPr lang="da-DK" sz="188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400041" y="4783825"/>
            <a:ext cx="2328439" cy="1202985"/>
            <a:chOff x="710462" y="4437112"/>
            <a:chExt cx="2054324" cy="1106750"/>
          </a:xfrm>
        </p:grpSpPr>
        <p:grpSp>
          <p:nvGrpSpPr>
            <p:cNvPr id="19" name="组合 18"/>
            <p:cNvGrpSpPr/>
            <p:nvPr/>
          </p:nvGrpSpPr>
          <p:grpSpPr>
            <a:xfrm>
              <a:off x="710462" y="4437112"/>
              <a:ext cx="2054324" cy="1106750"/>
              <a:chOff x="717476" y="1291449"/>
              <a:chExt cx="2054324" cy="1106750"/>
            </a:xfrm>
          </p:grpSpPr>
          <p:sp>
            <p:nvSpPr>
              <p:cNvPr id="21" name="圆角矩形 21"/>
              <p:cNvSpPr/>
              <p:nvPr/>
            </p:nvSpPr>
            <p:spPr>
              <a:xfrm>
                <a:off x="717476" y="1291449"/>
                <a:ext cx="2054324" cy="1106750"/>
              </a:xfrm>
              <a:prstGeom prst="roundRect">
                <a:avLst>
                  <a:gd name="adj" fmla="val 10880"/>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lnSpc>
                    <a:spcPct val="120000"/>
                  </a:lnSpc>
                </a:pPr>
                <a:endParaRPr lang="zh-CN" altLang="en-US" sz="1880" b="1">
                  <a:solidFill>
                    <a:prstClr val="white"/>
                  </a:solidFill>
                  <a:latin typeface="微软雅黑" panose="020B0503020204020204" pitchFamily="34" charset="-122"/>
                  <a:ea typeface="微软雅黑" panose="020B0503020204020204" pitchFamily="34" charset="-122"/>
                </a:endParaRPr>
              </a:p>
            </p:txBody>
          </p:sp>
          <p:sp>
            <p:nvSpPr>
              <p:cNvPr id="22" name="TextBox 22"/>
              <p:cNvSpPr txBox="1"/>
              <p:nvPr/>
            </p:nvSpPr>
            <p:spPr>
              <a:xfrm>
                <a:off x="1403649" y="1609636"/>
                <a:ext cx="1224137" cy="553686"/>
              </a:xfrm>
              <a:prstGeom prst="rect">
                <a:avLst/>
              </a:prstGeom>
              <a:noFill/>
            </p:spPr>
            <p:txBody>
              <a:bodyPr wrap="square" rtlCol="0">
                <a:spAutoFit/>
              </a:bodyPr>
              <a:lstStyle/>
              <a:p>
                <a:pPr algn="ctr" defTabSz="1213485">
                  <a:lnSpc>
                    <a:spcPct val="120000"/>
                  </a:lnSpc>
                </a:pPr>
                <a:r>
                  <a:rPr lang="zh-CN" altLang="en-US" sz="2760" b="1" dirty="0">
                    <a:solidFill>
                      <a:prstClr val="white"/>
                    </a:solidFill>
                    <a:latin typeface="微软雅黑" panose="020B0503020204020204" pitchFamily="34" charset="-122"/>
                    <a:ea typeface="微软雅黑" panose="020B0503020204020204" pitchFamily="34" charset="-122"/>
                  </a:rPr>
                  <a:t>标题</a:t>
                </a:r>
                <a:endParaRPr lang="zh-CN" altLang="en-US" sz="2760" b="1" dirty="0">
                  <a:solidFill>
                    <a:prstClr val="white"/>
                  </a:solidFill>
                  <a:latin typeface="微软雅黑" panose="020B0503020204020204" pitchFamily="34" charset="-122"/>
                  <a:ea typeface="微软雅黑" panose="020B0503020204020204" pitchFamily="34" charset="-122"/>
                </a:endParaRPr>
              </a:p>
            </p:txBody>
          </p:sp>
        </p:grpSp>
        <p:sp>
          <p:nvSpPr>
            <p:cNvPr id="20"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1213485">
                <a:lnSpc>
                  <a:spcPct val="120000"/>
                </a:lnSpc>
              </a:pPr>
              <a:endParaRPr lang="en-US" sz="1880" kern="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9"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2452587" y="2007737"/>
            <a:ext cx="2938311" cy="3245635"/>
            <a:chOff x="1839440" y="1505803"/>
            <a:chExt cx="2203733" cy="2434226"/>
          </a:xfrm>
        </p:grpSpPr>
        <p:sp>
          <p:nvSpPr>
            <p:cNvPr id="6" name="Freeform 9"/>
            <p:cNvSpPr/>
            <p:nvPr/>
          </p:nvSpPr>
          <p:spPr bwMode="auto">
            <a:xfrm>
              <a:off x="1839440" y="1505803"/>
              <a:ext cx="2203733" cy="2434226"/>
            </a:xfrm>
            <a:custGeom>
              <a:avLst/>
              <a:gdLst>
                <a:gd name="T0" fmla="*/ 136 w 1004"/>
                <a:gd name="T1" fmla="*/ 323 h 1109"/>
                <a:gd name="T2" fmla="*/ 76 w 1004"/>
                <a:gd name="T3" fmla="*/ 394 h 1109"/>
                <a:gd name="T4" fmla="*/ 6 w 1004"/>
                <a:gd name="T5" fmla="*/ 570 h 1109"/>
                <a:gd name="T6" fmla="*/ 2 w 1004"/>
                <a:gd name="T7" fmla="*/ 600 h 1109"/>
                <a:gd name="T8" fmla="*/ 2 w 1004"/>
                <a:gd name="T9" fmla="*/ 606 h 1109"/>
                <a:gd name="T10" fmla="*/ 2 w 1004"/>
                <a:gd name="T11" fmla="*/ 608 h 1109"/>
                <a:gd name="T12" fmla="*/ 0 w 1004"/>
                <a:gd name="T13" fmla="*/ 630 h 1109"/>
                <a:gd name="T14" fmla="*/ 12 w 1004"/>
                <a:gd name="T15" fmla="*/ 742 h 1109"/>
                <a:gd name="T16" fmla="*/ 100 w 1004"/>
                <a:gd name="T17" fmla="*/ 926 h 1109"/>
                <a:gd name="T18" fmla="*/ 280 w 1004"/>
                <a:gd name="T19" fmla="*/ 1066 h 1109"/>
                <a:gd name="T20" fmla="*/ 461 w 1004"/>
                <a:gd name="T21" fmla="*/ 1108 h 1109"/>
                <a:gd name="T22" fmla="*/ 475 w 1004"/>
                <a:gd name="T23" fmla="*/ 1109 h 1109"/>
                <a:gd name="T24" fmla="*/ 501 w 1004"/>
                <a:gd name="T25" fmla="*/ 1109 h 1109"/>
                <a:gd name="T26" fmla="*/ 525 w 1004"/>
                <a:gd name="T27" fmla="*/ 1107 h 1109"/>
                <a:gd name="T28" fmla="*/ 871 w 1004"/>
                <a:gd name="T29" fmla="*/ 930 h 1109"/>
                <a:gd name="T30" fmla="*/ 990 w 1004"/>
                <a:gd name="T31" fmla="*/ 694 h 1109"/>
                <a:gd name="T32" fmla="*/ 999 w 1004"/>
                <a:gd name="T33" fmla="*/ 645 h 1109"/>
                <a:gd name="T34" fmla="*/ 1002 w 1004"/>
                <a:gd name="T35" fmla="*/ 613 h 1109"/>
                <a:gd name="T36" fmla="*/ 1002 w 1004"/>
                <a:gd name="T37" fmla="*/ 608 h 1109"/>
                <a:gd name="T38" fmla="*/ 1002 w 1004"/>
                <a:gd name="T39" fmla="*/ 602 h 1109"/>
                <a:gd name="T40" fmla="*/ 1003 w 1004"/>
                <a:gd name="T41" fmla="*/ 584 h 1109"/>
                <a:gd name="T42" fmla="*/ 1004 w 1004"/>
                <a:gd name="T43" fmla="*/ 580 h 1109"/>
                <a:gd name="T44" fmla="*/ 1003 w 1004"/>
                <a:gd name="T45" fmla="*/ 566 h 1109"/>
                <a:gd name="T46" fmla="*/ 1003 w 1004"/>
                <a:gd name="T47" fmla="*/ 553 h 1109"/>
                <a:gd name="T48" fmla="*/ 1003 w 1004"/>
                <a:gd name="T49" fmla="*/ 548 h 1109"/>
                <a:gd name="T50" fmla="*/ 999 w 1004"/>
                <a:gd name="T51" fmla="*/ 501 h 1109"/>
                <a:gd name="T52" fmla="*/ 994 w 1004"/>
                <a:gd name="T53" fmla="*/ 470 h 1109"/>
                <a:gd name="T54" fmla="*/ 884 w 1004"/>
                <a:gd name="T55" fmla="*/ 227 h 1109"/>
                <a:gd name="T56" fmla="*/ 588 w 1004"/>
                <a:gd name="T57" fmla="*/ 24 h 1109"/>
                <a:gd name="T58" fmla="*/ 458 w 1004"/>
                <a:gd name="T59" fmla="*/ 1 h 1109"/>
                <a:gd name="T60" fmla="*/ 449 w 1004"/>
                <a:gd name="T61" fmla="*/ 376 h 1109"/>
                <a:gd name="T62" fmla="*/ 463 w 1004"/>
                <a:gd name="T63" fmla="*/ 374 h 1109"/>
                <a:gd name="T64" fmla="*/ 569 w 1004"/>
                <a:gd name="T65" fmla="*/ 389 h 1109"/>
                <a:gd name="T66" fmla="*/ 711 w 1004"/>
                <a:gd name="T67" fmla="*/ 525 h 1109"/>
                <a:gd name="T68" fmla="*/ 719 w 1004"/>
                <a:gd name="T69" fmla="*/ 547 h 1109"/>
                <a:gd name="T70" fmla="*/ 726 w 1004"/>
                <a:gd name="T71" fmla="*/ 569 h 1109"/>
                <a:gd name="T72" fmla="*/ 730 w 1004"/>
                <a:gd name="T73" fmla="*/ 584 h 1109"/>
                <a:gd name="T74" fmla="*/ 731 w 1004"/>
                <a:gd name="T75" fmla="*/ 588 h 1109"/>
                <a:gd name="T76" fmla="*/ 732 w 1004"/>
                <a:gd name="T77" fmla="*/ 590 h 1109"/>
                <a:gd name="T78" fmla="*/ 734 w 1004"/>
                <a:gd name="T79" fmla="*/ 609 h 1109"/>
                <a:gd name="T80" fmla="*/ 734 w 1004"/>
                <a:gd name="T81" fmla="*/ 608 h 1109"/>
                <a:gd name="T82" fmla="*/ 734 w 1004"/>
                <a:gd name="T83" fmla="*/ 610 h 1109"/>
                <a:gd name="T84" fmla="*/ 735 w 1004"/>
                <a:gd name="T85" fmla="*/ 627 h 1109"/>
                <a:gd name="T86" fmla="*/ 735 w 1004"/>
                <a:gd name="T87" fmla="*/ 653 h 1109"/>
                <a:gd name="T88" fmla="*/ 693 w 1004"/>
                <a:gd name="T89" fmla="*/ 794 h 1109"/>
                <a:gd name="T90" fmla="*/ 682 w 1004"/>
                <a:gd name="T91" fmla="*/ 810 h 1109"/>
                <a:gd name="T92" fmla="*/ 643 w 1004"/>
                <a:gd name="T93" fmla="*/ 856 h 1109"/>
                <a:gd name="T94" fmla="*/ 499 w 1004"/>
                <a:gd name="T95" fmla="*/ 937 h 1109"/>
                <a:gd name="T96" fmla="*/ 484 w 1004"/>
                <a:gd name="T97" fmla="*/ 940 h 1109"/>
                <a:gd name="T98" fmla="*/ 470 w 1004"/>
                <a:gd name="T99" fmla="*/ 943 h 1109"/>
                <a:gd name="T100" fmla="*/ 457 w 1004"/>
                <a:gd name="T101" fmla="*/ 945 h 1109"/>
                <a:gd name="T102" fmla="*/ 328 w 1004"/>
                <a:gd name="T103" fmla="*/ 937 h 1109"/>
                <a:gd name="T104" fmla="*/ 178 w 1004"/>
                <a:gd name="T105" fmla="*/ 855 h 1109"/>
                <a:gd name="T106" fmla="*/ 84 w 1004"/>
                <a:gd name="T107" fmla="*/ 720 h 1109"/>
                <a:gd name="T108" fmla="*/ 59 w 1004"/>
                <a:gd name="T109" fmla="*/ 629 h 1109"/>
                <a:gd name="T110" fmla="*/ 56 w 1004"/>
                <a:gd name="T111" fmla="*/ 607 h 1109"/>
                <a:gd name="T112" fmla="*/ 56 w 1004"/>
                <a:gd name="T113" fmla="*/ 606 h 1109"/>
                <a:gd name="T114" fmla="*/ 56 w 1004"/>
                <a:gd name="T115" fmla="*/ 601 h 1109"/>
                <a:gd name="T116" fmla="*/ 55 w 1004"/>
                <a:gd name="T117" fmla="*/ 574 h 1109"/>
                <a:gd name="T118" fmla="*/ 93 w 1004"/>
                <a:gd name="T119" fmla="*/ 404 h 1109"/>
                <a:gd name="T120" fmla="*/ 140 w 1004"/>
                <a:gd name="T121" fmla="*/ 327 h 1109"/>
                <a:gd name="T122" fmla="*/ 141 w 1004"/>
                <a:gd name="T123" fmla="*/ 31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4" h="1109">
                  <a:moveTo>
                    <a:pt x="141" y="319"/>
                  </a:moveTo>
                  <a:cubicBezTo>
                    <a:pt x="141" y="319"/>
                    <a:pt x="140" y="320"/>
                    <a:pt x="136" y="323"/>
                  </a:cubicBezTo>
                  <a:cubicBezTo>
                    <a:pt x="133" y="327"/>
                    <a:pt x="128" y="331"/>
                    <a:pt x="123" y="337"/>
                  </a:cubicBezTo>
                  <a:cubicBezTo>
                    <a:pt x="111" y="349"/>
                    <a:pt x="94" y="368"/>
                    <a:pt x="76" y="394"/>
                  </a:cubicBezTo>
                  <a:cubicBezTo>
                    <a:pt x="58" y="421"/>
                    <a:pt x="38" y="456"/>
                    <a:pt x="24" y="499"/>
                  </a:cubicBezTo>
                  <a:cubicBezTo>
                    <a:pt x="16" y="521"/>
                    <a:pt x="10" y="545"/>
                    <a:pt x="6" y="570"/>
                  </a:cubicBezTo>
                  <a:cubicBezTo>
                    <a:pt x="5" y="577"/>
                    <a:pt x="4" y="583"/>
                    <a:pt x="3" y="590"/>
                  </a:cubicBezTo>
                  <a:cubicBezTo>
                    <a:pt x="3" y="593"/>
                    <a:pt x="3" y="597"/>
                    <a:pt x="2" y="600"/>
                  </a:cubicBezTo>
                  <a:cubicBezTo>
                    <a:pt x="2" y="605"/>
                    <a:pt x="2" y="605"/>
                    <a:pt x="2" y="605"/>
                  </a:cubicBezTo>
                  <a:cubicBezTo>
                    <a:pt x="2" y="606"/>
                    <a:pt x="2" y="606"/>
                    <a:pt x="2" y="606"/>
                  </a:cubicBezTo>
                  <a:cubicBezTo>
                    <a:pt x="2" y="607"/>
                    <a:pt x="2" y="607"/>
                    <a:pt x="2" y="607"/>
                  </a:cubicBezTo>
                  <a:cubicBezTo>
                    <a:pt x="2" y="606"/>
                    <a:pt x="2" y="608"/>
                    <a:pt x="2" y="608"/>
                  </a:cubicBezTo>
                  <a:cubicBezTo>
                    <a:pt x="1" y="611"/>
                    <a:pt x="1" y="611"/>
                    <a:pt x="1" y="611"/>
                  </a:cubicBezTo>
                  <a:cubicBezTo>
                    <a:pt x="1" y="617"/>
                    <a:pt x="1" y="624"/>
                    <a:pt x="0" y="630"/>
                  </a:cubicBezTo>
                  <a:cubicBezTo>
                    <a:pt x="0" y="637"/>
                    <a:pt x="0" y="645"/>
                    <a:pt x="0" y="652"/>
                  </a:cubicBezTo>
                  <a:cubicBezTo>
                    <a:pt x="1" y="681"/>
                    <a:pt x="5" y="712"/>
                    <a:pt x="12" y="742"/>
                  </a:cubicBezTo>
                  <a:cubicBezTo>
                    <a:pt x="19" y="773"/>
                    <a:pt x="29" y="805"/>
                    <a:pt x="44" y="836"/>
                  </a:cubicBezTo>
                  <a:cubicBezTo>
                    <a:pt x="59" y="867"/>
                    <a:pt x="77" y="897"/>
                    <a:pt x="100" y="926"/>
                  </a:cubicBezTo>
                  <a:cubicBezTo>
                    <a:pt x="122" y="954"/>
                    <a:pt x="149" y="981"/>
                    <a:pt x="179" y="1005"/>
                  </a:cubicBezTo>
                  <a:cubicBezTo>
                    <a:pt x="210" y="1029"/>
                    <a:pt x="244" y="1049"/>
                    <a:pt x="280" y="1066"/>
                  </a:cubicBezTo>
                  <a:cubicBezTo>
                    <a:pt x="317" y="1082"/>
                    <a:pt x="357" y="1095"/>
                    <a:pt x="398" y="1102"/>
                  </a:cubicBezTo>
                  <a:cubicBezTo>
                    <a:pt x="419" y="1105"/>
                    <a:pt x="440" y="1108"/>
                    <a:pt x="461" y="1108"/>
                  </a:cubicBezTo>
                  <a:cubicBezTo>
                    <a:pt x="468" y="1109"/>
                    <a:pt x="468" y="1109"/>
                    <a:pt x="468" y="1109"/>
                  </a:cubicBezTo>
                  <a:cubicBezTo>
                    <a:pt x="470" y="1109"/>
                    <a:pt x="472" y="1109"/>
                    <a:pt x="475" y="1109"/>
                  </a:cubicBezTo>
                  <a:cubicBezTo>
                    <a:pt x="493" y="1109"/>
                    <a:pt x="493" y="1109"/>
                    <a:pt x="493" y="1109"/>
                  </a:cubicBezTo>
                  <a:cubicBezTo>
                    <a:pt x="495" y="1109"/>
                    <a:pt x="498" y="1109"/>
                    <a:pt x="501" y="1109"/>
                  </a:cubicBezTo>
                  <a:cubicBezTo>
                    <a:pt x="509" y="1108"/>
                    <a:pt x="509" y="1108"/>
                    <a:pt x="509" y="1108"/>
                  </a:cubicBezTo>
                  <a:cubicBezTo>
                    <a:pt x="525" y="1107"/>
                    <a:pt x="525" y="1107"/>
                    <a:pt x="525" y="1107"/>
                  </a:cubicBezTo>
                  <a:cubicBezTo>
                    <a:pt x="568" y="1103"/>
                    <a:pt x="611" y="1094"/>
                    <a:pt x="653" y="1079"/>
                  </a:cubicBezTo>
                  <a:cubicBezTo>
                    <a:pt x="736" y="1050"/>
                    <a:pt x="812" y="998"/>
                    <a:pt x="871" y="930"/>
                  </a:cubicBezTo>
                  <a:cubicBezTo>
                    <a:pt x="900" y="896"/>
                    <a:pt x="925" y="859"/>
                    <a:pt x="946" y="819"/>
                  </a:cubicBezTo>
                  <a:cubicBezTo>
                    <a:pt x="966" y="779"/>
                    <a:pt x="980" y="737"/>
                    <a:pt x="990" y="694"/>
                  </a:cubicBezTo>
                  <a:cubicBezTo>
                    <a:pt x="993" y="683"/>
                    <a:pt x="994" y="672"/>
                    <a:pt x="996" y="661"/>
                  </a:cubicBezTo>
                  <a:cubicBezTo>
                    <a:pt x="997" y="656"/>
                    <a:pt x="998" y="651"/>
                    <a:pt x="999" y="645"/>
                  </a:cubicBezTo>
                  <a:cubicBezTo>
                    <a:pt x="999" y="640"/>
                    <a:pt x="1000" y="634"/>
                    <a:pt x="1001" y="629"/>
                  </a:cubicBezTo>
                  <a:cubicBezTo>
                    <a:pt x="1001" y="624"/>
                    <a:pt x="1001" y="618"/>
                    <a:pt x="1002" y="613"/>
                  </a:cubicBezTo>
                  <a:cubicBezTo>
                    <a:pt x="1002" y="609"/>
                    <a:pt x="1002" y="609"/>
                    <a:pt x="1002" y="609"/>
                  </a:cubicBezTo>
                  <a:cubicBezTo>
                    <a:pt x="1002" y="608"/>
                    <a:pt x="1002" y="608"/>
                    <a:pt x="1002" y="608"/>
                  </a:cubicBezTo>
                  <a:cubicBezTo>
                    <a:pt x="1002" y="611"/>
                    <a:pt x="1002" y="603"/>
                    <a:pt x="1002" y="604"/>
                  </a:cubicBezTo>
                  <a:cubicBezTo>
                    <a:pt x="1002" y="602"/>
                    <a:pt x="1002" y="602"/>
                    <a:pt x="1002" y="602"/>
                  </a:cubicBezTo>
                  <a:cubicBezTo>
                    <a:pt x="1003" y="596"/>
                    <a:pt x="1003" y="596"/>
                    <a:pt x="1003" y="596"/>
                  </a:cubicBezTo>
                  <a:cubicBezTo>
                    <a:pt x="1003" y="592"/>
                    <a:pt x="1003" y="588"/>
                    <a:pt x="1003" y="584"/>
                  </a:cubicBezTo>
                  <a:cubicBezTo>
                    <a:pt x="1004" y="582"/>
                    <a:pt x="1004" y="582"/>
                    <a:pt x="1004" y="582"/>
                  </a:cubicBezTo>
                  <a:cubicBezTo>
                    <a:pt x="1004" y="580"/>
                    <a:pt x="1004" y="580"/>
                    <a:pt x="1004" y="580"/>
                  </a:cubicBezTo>
                  <a:cubicBezTo>
                    <a:pt x="1004" y="575"/>
                    <a:pt x="1004" y="575"/>
                    <a:pt x="1004" y="575"/>
                  </a:cubicBezTo>
                  <a:cubicBezTo>
                    <a:pt x="1003" y="566"/>
                    <a:pt x="1003" y="566"/>
                    <a:pt x="1003" y="566"/>
                  </a:cubicBezTo>
                  <a:cubicBezTo>
                    <a:pt x="1003" y="557"/>
                    <a:pt x="1003" y="557"/>
                    <a:pt x="1003" y="557"/>
                  </a:cubicBezTo>
                  <a:cubicBezTo>
                    <a:pt x="1003" y="553"/>
                    <a:pt x="1003" y="553"/>
                    <a:pt x="1003" y="553"/>
                  </a:cubicBezTo>
                  <a:cubicBezTo>
                    <a:pt x="1003" y="550"/>
                    <a:pt x="1003" y="550"/>
                    <a:pt x="1003" y="550"/>
                  </a:cubicBezTo>
                  <a:cubicBezTo>
                    <a:pt x="1003" y="548"/>
                    <a:pt x="1003" y="548"/>
                    <a:pt x="1003" y="548"/>
                  </a:cubicBezTo>
                  <a:cubicBezTo>
                    <a:pt x="1003" y="543"/>
                    <a:pt x="1002" y="538"/>
                    <a:pt x="1002" y="532"/>
                  </a:cubicBezTo>
                  <a:cubicBezTo>
                    <a:pt x="1001" y="522"/>
                    <a:pt x="1000" y="511"/>
                    <a:pt x="999" y="501"/>
                  </a:cubicBezTo>
                  <a:cubicBezTo>
                    <a:pt x="998" y="495"/>
                    <a:pt x="997" y="490"/>
                    <a:pt x="996" y="485"/>
                  </a:cubicBezTo>
                  <a:cubicBezTo>
                    <a:pt x="996" y="480"/>
                    <a:pt x="995" y="475"/>
                    <a:pt x="994" y="470"/>
                  </a:cubicBezTo>
                  <a:cubicBezTo>
                    <a:pt x="992" y="459"/>
                    <a:pt x="989" y="449"/>
                    <a:pt x="987" y="439"/>
                  </a:cubicBezTo>
                  <a:cubicBezTo>
                    <a:pt x="967" y="358"/>
                    <a:pt x="930" y="286"/>
                    <a:pt x="884" y="227"/>
                  </a:cubicBezTo>
                  <a:cubicBezTo>
                    <a:pt x="839" y="169"/>
                    <a:pt x="786" y="123"/>
                    <a:pt x="734" y="91"/>
                  </a:cubicBezTo>
                  <a:cubicBezTo>
                    <a:pt x="682" y="58"/>
                    <a:pt x="631" y="37"/>
                    <a:pt x="588" y="24"/>
                  </a:cubicBezTo>
                  <a:cubicBezTo>
                    <a:pt x="545" y="12"/>
                    <a:pt x="509" y="6"/>
                    <a:pt x="485" y="3"/>
                  </a:cubicBezTo>
                  <a:cubicBezTo>
                    <a:pt x="473" y="2"/>
                    <a:pt x="464" y="1"/>
                    <a:pt x="458" y="1"/>
                  </a:cubicBezTo>
                  <a:cubicBezTo>
                    <a:pt x="452" y="0"/>
                    <a:pt x="449" y="0"/>
                    <a:pt x="449" y="0"/>
                  </a:cubicBezTo>
                  <a:cubicBezTo>
                    <a:pt x="449" y="376"/>
                    <a:pt x="449" y="376"/>
                    <a:pt x="449" y="376"/>
                  </a:cubicBezTo>
                  <a:cubicBezTo>
                    <a:pt x="449" y="376"/>
                    <a:pt x="450" y="375"/>
                    <a:pt x="452" y="375"/>
                  </a:cubicBezTo>
                  <a:cubicBezTo>
                    <a:pt x="455" y="375"/>
                    <a:pt x="458" y="374"/>
                    <a:pt x="463" y="374"/>
                  </a:cubicBezTo>
                  <a:cubicBezTo>
                    <a:pt x="473" y="373"/>
                    <a:pt x="487" y="373"/>
                    <a:pt x="504" y="374"/>
                  </a:cubicBezTo>
                  <a:cubicBezTo>
                    <a:pt x="522" y="376"/>
                    <a:pt x="544" y="380"/>
                    <a:pt x="569" y="389"/>
                  </a:cubicBezTo>
                  <a:cubicBezTo>
                    <a:pt x="593" y="399"/>
                    <a:pt x="620" y="414"/>
                    <a:pt x="645" y="436"/>
                  </a:cubicBezTo>
                  <a:cubicBezTo>
                    <a:pt x="670" y="458"/>
                    <a:pt x="694" y="488"/>
                    <a:pt x="711" y="525"/>
                  </a:cubicBezTo>
                  <a:cubicBezTo>
                    <a:pt x="713" y="530"/>
                    <a:pt x="715" y="535"/>
                    <a:pt x="717" y="539"/>
                  </a:cubicBezTo>
                  <a:cubicBezTo>
                    <a:pt x="718" y="542"/>
                    <a:pt x="719" y="544"/>
                    <a:pt x="719" y="547"/>
                  </a:cubicBezTo>
                  <a:cubicBezTo>
                    <a:pt x="720" y="549"/>
                    <a:pt x="721" y="552"/>
                    <a:pt x="722" y="554"/>
                  </a:cubicBezTo>
                  <a:cubicBezTo>
                    <a:pt x="723" y="559"/>
                    <a:pt x="725" y="564"/>
                    <a:pt x="726" y="569"/>
                  </a:cubicBezTo>
                  <a:cubicBezTo>
                    <a:pt x="727" y="572"/>
                    <a:pt x="728" y="575"/>
                    <a:pt x="728" y="577"/>
                  </a:cubicBezTo>
                  <a:cubicBezTo>
                    <a:pt x="730" y="584"/>
                    <a:pt x="730" y="584"/>
                    <a:pt x="730" y="584"/>
                  </a:cubicBezTo>
                  <a:cubicBezTo>
                    <a:pt x="731" y="587"/>
                    <a:pt x="731" y="587"/>
                    <a:pt x="731" y="587"/>
                  </a:cubicBezTo>
                  <a:cubicBezTo>
                    <a:pt x="731" y="588"/>
                    <a:pt x="731" y="588"/>
                    <a:pt x="731" y="588"/>
                  </a:cubicBezTo>
                  <a:cubicBezTo>
                    <a:pt x="731" y="589"/>
                    <a:pt x="731" y="589"/>
                    <a:pt x="731" y="589"/>
                  </a:cubicBezTo>
                  <a:cubicBezTo>
                    <a:pt x="731" y="589"/>
                    <a:pt x="732" y="590"/>
                    <a:pt x="732" y="590"/>
                  </a:cubicBezTo>
                  <a:cubicBezTo>
                    <a:pt x="732" y="595"/>
                    <a:pt x="732" y="599"/>
                    <a:pt x="733" y="603"/>
                  </a:cubicBezTo>
                  <a:cubicBezTo>
                    <a:pt x="734" y="609"/>
                    <a:pt x="734" y="609"/>
                    <a:pt x="734" y="609"/>
                  </a:cubicBezTo>
                  <a:cubicBezTo>
                    <a:pt x="734" y="610"/>
                    <a:pt x="734" y="610"/>
                    <a:pt x="734" y="610"/>
                  </a:cubicBezTo>
                  <a:cubicBezTo>
                    <a:pt x="734" y="611"/>
                    <a:pt x="734" y="604"/>
                    <a:pt x="734" y="608"/>
                  </a:cubicBezTo>
                  <a:cubicBezTo>
                    <a:pt x="734" y="608"/>
                    <a:pt x="734" y="608"/>
                    <a:pt x="734" y="608"/>
                  </a:cubicBezTo>
                  <a:cubicBezTo>
                    <a:pt x="734" y="610"/>
                    <a:pt x="734" y="610"/>
                    <a:pt x="734" y="610"/>
                  </a:cubicBezTo>
                  <a:cubicBezTo>
                    <a:pt x="734" y="613"/>
                    <a:pt x="734" y="616"/>
                    <a:pt x="735" y="619"/>
                  </a:cubicBezTo>
                  <a:cubicBezTo>
                    <a:pt x="735" y="622"/>
                    <a:pt x="735" y="624"/>
                    <a:pt x="735" y="627"/>
                  </a:cubicBezTo>
                  <a:cubicBezTo>
                    <a:pt x="735" y="630"/>
                    <a:pt x="735" y="633"/>
                    <a:pt x="736" y="636"/>
                  </a:cubicBezTo>
                  <a:cubicBezTo>
                    <a:pt x="736" y="642"/>
                    <a:pt x="736" y="647"/>
                    <a:pt x="735" y="653"/>
                  </a:cubicBezTo>
                  <a:cubicBezTo>
                    <a:pt x="734" y="677"/>
                    <a:pt x="731" y="701"/>
                    <a:pt x="724" y="724"/>
                  </a:cubicBezTo>
                  <a:cubicBezTo>
                    <a:pt x="716" y="748"/>
                    <a:pt x="706" y="772"/>
                    <a:pt x="693" y="794"/>
                  </a:cubicBezTo>
                  <a:cubicBezTo>
                    <a:pt x="688" y="802"/>
                    <a:pt x="688" y="802"/>
                    <a:pt x="688" y="802"/>
                  </a:cubicBezTo>
                  <a:cubicBezTo>
                    <a:pt x="686" y="805"/>
                    <a:pt x="684" y="807"/>
                    <a:pt x="682" y="810"/>
                  </a:cubicBezTo>
                  <a:cubicBezTo>
                    <a:pt x="678" y="816"/>
                    <a:pt x="674" y="821"/>
                    <a:pt x="670" y="826"/>
                  </a:cubicBezTo>
                  <a:cubicBezTo>
                    <a:pt x="662" y="836"/>
                    <a:pt x="653" y="847"/>
                    <a:pt x="643" y="856"/>
                  </a:cubicBezTo>
                  <a:cubicBezTo>
                    <a:pt x="624" y="875"/>
                    <a:pt x="602" y="891"/>
                    <a:pt x="577" y="905"/>
                  </a:cubicBezTo>
                  <a:cubicBezTo>
                    <a:pt x="553" y="919"/>
                    <a:pt x="527" y="929"/>
                    <a:pt x="499" y="937"/>
                  </a:cubicBezTo>
                  <a:cubicBezTo>
                    <a:pt x="489" y="939"/>
                    <a:pt x="489" y="939"/>
                    <a:pt x="489" y="939"/>
                  </a:cubicBezTo>
                  <a:cubicBezTo>
                    <a:pt x="484" y="940"/>
                    <a:pt x="484" y="940"/>
                    <a:pt x="484" y="940"/>
                  </a:cubicBezTo>
                  <a:cubicBezTo>
                    <a:pt x="482" y="941"/>
                    <a:pt x="481" y="941"/>
                    <a:pt x="479" y="941"/>
                  </a:cubicBezTo>
                  <a:cubicBezTo>
                    <a:pt x="470" y="943"/>
                    <a:pt x="470" y="943"/>
                    <a:pt x="470" y="943"/>
                  </a:cubicBezTo>
                  <a:cubicBezTo>
                    <a:pt x="468" y="944"/>
                    <a:pt x="466" y="944"/>
                    <a:pt x="464" y="944"/>
                  </a:cubicBezTo>
                  <a:cubicBezTo>
                    <a:pt x="457" y="945"/>
                    <a:pt x="457" y="945"/>
                    <a:pt x="457" y="945"/>
                  </a:cubicBezTo>
                  <a:cubicBezTo>
                    <a:pt x="443" y="947"/>
                    <a:pt x="428" y="947"/>
                    <a:pt x="414" y="948"/>
                  </a:cubicBezTo>
                  <a:cubicBezTo>
                    <a:pt x="385" y="947"/>
                    <a:pt x="356" y="944"/>
                    <a:pt x="328" y="937"/>
                  </a:cubicBezTo>
                  <a:cubicBezTo>
                    <a:pt x="300" y="929"/>
                    <a:pt x="273" y="918"/>
                    <a:pt x="247" y="905"/>
                  </a:cubicBezTo>
                  <a:cubicBezTo>
                    <a:pt x="222" y="891"/>
                    <a:pt x="199" y="874"/>
                    <a:pt x="178" y="855"/>
                  </a:cubicBezTo>
                  <a:cubicBezTo>
                    <a:pt x="157" y="835"/>
                    <a:pt x="138" y="814"/>
                    <a:pt x="122" y="791"/>
                  </a:cubicBezTo>
                  <a:cubicBezTo>
                    <a:pt x="107" y="769"/>
                    <a:pt x="94" y="745"/>
                    <a:pt x="84" y="720"/>
                  </a:cubicBezTo>
                  <a:cubicBezTo>
                    <a:pt x="74" y="696"/>
                    <a:pt x="66" y="671"/>
                    <a:pt x="62" y="646"/>
                  </a:cubicBezTo>
                  <a:cubicBezTo>
                    <a:pt x="61" y="640"/>
                    <a:pt x="60" y="634"/>
                    <a:pt x="59" y="629"/>
                  </a:cubicBezTo>
                  <a:cubicBezTo>
                    <a:pt x="58" y="622"/>
                    <a:pt x="57" y="616"/>
                    <a:pt x="57" y="609"/>
                  </a:cubicBezTo>
                  <a:cubicBezTo>
                    <a:pt x="56" y="607"/>
                    <a:pt x="56" y="607"/>
                    <a:pt x="56" y="607"/>
                  </a:cubicBezTo>
                  <a:cubicBezTo>
                    <a:pt x="56" y="606"/>
                    <a:pt x="56" y="608"/>
                    <a:pt x="56" y="607"/>
                  </a:cubicBezTo>
                  <a:cubicBezTo>
                    <a:pt x="56" y="606"/>
                    <a:pt x="56" y="606"/>
                    <a:pt x="56" y="606"/>
                  </a:cubicBezTo>
                  <a:cubicBezTo>
                    <a:pt x="56" y="605"/>
                    <a:pt x="56" y="605"/>
                    <a:pt x="56" y="605"/>
                  </a:cubicBezTo>
                  <a:cubicBezTo>
                    <a:pt x="56" y="601"/>
                    <a:pt x="56" y="601"/>
                    <a:pt x="56" y="601"/>
                  </a:cubicBezTo>
                  <a:cubicBezTo>
                    <a:pt x="56" y="598"/>
                    <a:pt x="56" y="595"/>
                    <a:pt x="56" y="592"/>
                  </a:cubicBezTo>
                  <a:cubicBezTo>
                    <a:pt x="55" y="586"/>
                    <a:pt x="55" y="580"/>
                    <a:pt x="55" y="574"/>
                  </a:cubicBezTo>
                  <a:cubicBezTo>
                    <a:pt x="55" y="551"/>
                    <a:pt x="57" y="529"/>
                    <a:pt x="60" y="508"/>
                  </a:cubicBezTo>
                  <a:cubicBezTo>
                    <a:pt x="67" y="467"/>
                    <a:pt x="80" y="432"/>
                    <a:pt x="93" y="404"/>
                  </a:cubicBezTo>
                  <a:cubicBezTo>
                    <a:pt x="106" y="376"/>
                    <a:pt x="119" y="356"/>
                    <a:pt x="129" y="342"/>
                  </a:cubicBezTo>
                  <a:cubicBezTo>
                    <a:pt x="133" y="335"/>
                    <a:pt x="137" y="330"/>
                    <a:pt x="140" y="327"/>
                  </a:cubicBezTo>
                  <a:cubicBezTo>
                    <a:pt x="143" y="323"/>
                    <a:pt x="144" y="321"/>
                    <a:pt x="144" y="321"/>
                  </a:cubicBezTo>
                  <a:lnTo>
                    <a:pt x="141" y="319"/>
                  </a:lnTo>
                  <a:close/>
                </a:path>
              </a:pathLst>
            </a:custGeom>
            <a:solidFill>
              <a:schemeClr val="accent1"/>
            </a:solidFill>
            <a:ln>
              <a:noFill/>
            </a:ln>
          </p:spPr>
          <p:txBody>
            <a:bodyPr/>
            <a:lstStyle/>
            <a:p>
              <a:pPr defTabSz="685800">
                <a:defRPr/>
              </a:pPr>
              <a:endParaRPr lang="zh-CN" altLang="en-US" sz="1600" kern="0" dirty="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7"/>
            <p:cNvSpPr>
              <a:spLocks noEditPoints="1"/>
            </p:cNvSpPr>
            <p:nvPr/>
          </p:nvSpPr>
          <p:spPr bwMode="auto">
            <a:xfrm>
              <a:off x="3010327" y="1782706"/>
              <a:ext cx="302171" cy="313414"/>
            </a:xfrm>
            <a:custGeom>
              <a:avLst/>
              <a:gdLst>
                <a:gd name="T0" fmla="*/ 109 w 215"/>
                <a:gd name="T1" fmla="*/ 0 h 223"/>
                <a:gd name="T2" fmla="*/ 0 w 215"/>
                <a:gd name="T3" fmla="*/ 78 h 223"/>
                <a:gd name="T4" fmla="*/ 0 w 215"/>
                <a:gd name="T5" fmla="*/ 223 h 223"/>
                <a:gd name="T6" fmla="*/ 215 w 215"/>
                <a:gd name="T7" fmla="*/ 223 h 223"/>
                <a:gd name="T8" fmla="*/ 215 w 215"/>
                <a:gd name="T9" fmla="*/ 78 h 223"/>
                <a:gd name="T10" fmla="*/ 109 w 215"/>
                <a:gd name="T11" fmla="*/ 0 h 223"/>
                <a:gd name="T12" fmla="*/ 195 w 215"/>
                <a:gd name="T13" fmla="*/ 214 h 223"/>
                <a:gd name="T14" fmla="*/ 140 w 215"/>
                <a:gd name="T15" fmla="*/ 159 h 223"/>
                <a:gd name="T16" fmla="*/ 75 w 215"/>
                <a:gd name="T17" fmla="*/ 159 h 223"/>
                <a:gd name="T18" fmla="*/ 20 w 215"/>
                <a:gd name="T19" fmla="*/ 214 h 223"/>
                <a:gd name="T20" fmla="*/ 9 w 215"/>
                <a:gd name="T21" fmla="*/ 214 h 223"/>
                <a:gd name="T22" fmla="*/ 75 w 215"/>
                <a:gd name="T23" fmla="*/ 150 h 223"/>
                <a:gd name="T24" fmla="*/ 9 w 215"/>
                <a:gd name="T25" fmla="*/ 85 h 223"/>
                <a:gd name="T26" fmla="*/ 9 w 215"/>
                <a:gd name="T27" fmla="*/ 83 h 223"/>
                <a:gd name="T28" fmla="*/ 109 w 215"/>
                <a:gd name="T29" fmla="*/ 13 h 223"/>
                <a:gd name="T30" fmla="*/ 207 w 215"/>
                <a:gd name="T31" fmla="*/ 83 h 223"/>
                <a:gd name="T32" fmla="*/ 207 w 215"/>
                <a:gd name="T33" fmla="*/ 85 h 223"/>
                <a:gd name="T34" fmla="*/ 142 w 215"/>
                <a:gd name="T35" fmla="*/ 150 h 223"/>
                <a:gd name="T36" fmla="*/ 207 w 215"/>
                <a:gd name="T37" fmla="*/ 214 h 223"/>
                <a:gd name="T38" fmla="*/ 207 w 215"/>
                <a:gd name="T39" fmla="*/ 214 h 223"/>
                <a:gd name="T40" fmla="*/ 195 w 215"/>
                <a:gd name="T4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23">
                  <a:moveTo>
                    <a:pt x="109" y="0"/>
                  </a:moveTo>
                  <a:lnTo>
                    <a:pt x="0" y="78"/>
                  </a:lnTo>
                  <a:lnTo>
                    <a:pt x="0" y="223"/>
                  </a:lnTo>
                  <a:lnTo>
                    <a:pt x="215" y="223"/>
                  </a:lnTo>
                  <a:lnTo>
                    <a:pt x="215" y="78"/>
                  </a:lnTo>
                  <a:lnTo>
                    <a:pt x="109" y="0"/>
                  </a:lnTo>
                  <a:close/>
                  <a:moveTo>
                    <a:pt x="195" y="214"/>
                  </a:moveTo>
                  <a:lnTo>
                    <a:pt x="140" y="159"/>
                  </a:lnTo>
                  <a:lnTo>
                    <a:pt x="75" y="159"/>
                  </a:lnTo>
                  <a:lnTo>
                    <a:pt x="20" y="214"/>
                  </a:lnTo>
                  <a:lnTo>
                    <a:pt x="9" y="214"/>
                  </a:lnTo>
                  <a:lnTo>
                    <a:pt x="75" y="150"/>
                  </a:lnTo>
                  <a:lnTo>
                    <a:pt x="9" y="85"/>
                  </a:lnTo>
                  <a:lnTo>
                    <a:pt x="9" y="83"/>
                  </a:lnTo>
                  <a:lnTo>
                    <a:pt x="109" y="13"/>
                  </a:lnTo>
                  <a:lnTo>
                    <a:pt x="207" y="83"/>
                  </a:lnTo>
                  <a:lnTo>
                    <a:pt x="207" y="85"/>
                  </a:lnTo>
                  <a:lnTo>
                    <a:pt x="142" y="150"/>
                  </a:lnTo>
                  <a:lnTo>
                    <a:pt x="207" y="214"/>
                  </a:lnTo>
                  <a:lnTo>
                    <a:pt x="207" y="214"/>
                  </a:lnTo>
                  <a:lnTo>
                    <a:pt x="195" y="214"/>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组合 37"/>
          <p:cNvGrpSpPr/>
          <p:nvPr/>
        </p:nvGrpSpPr>
        <p:grpSpPr>
          <a:xfrm>
            <a:off x="2439469" y="2485589"/>
            <a:ext cx="3011395" cy="2805263"/>
            <a:chOff x="1829602" y="1864191"/>
            <a:chExt cx="2258546" cy="2103947"/>
          </a:xfrm>
        </p:grpSpPr>
        <p:sp>
          <p:nvSpPr>
            <p:cNvPr id="7" name="Freeform 10"/>
            <p:cNvSpPr/>
            <p:nvPr/>
          </p:nvSpPr>
          <p:spPr bwMode="auto">
            <a:xfrm>
              <a:off x="1829602" y="1864191"/>
              <a:ext cx="2258546" cy="2103947"/>
            </a:xfrm>
            <a:custGeom>
              <a:avLst/>
              <a:gdLst>
                <a:gd name="T0" fmla="*/ 129 w 1029"/>
                <a:gd name="T1" fmla="*/ 171 h 959"/>
                <a:gd name="T2" fmla="*/ 74 w 1029"/>
                <a:gd name="T3" fmla="*/ 237 h 959"/>
                <a:gd name="T4" fmla="*/ 58 w 1029"/>
                <a:gd name="T5" fmla="*/ 263 h 959"/>
                <a:gd name="T6" fmla="*/ 42 w 1029"/>
                <a:gd name="T7" fmla="*/ 294 h 959"/>
                <a:gd name="T8" fmla="*/ 15 w 1029"/>
                <a:gd name="T9" fmla="*/ 367 h 959"/>
                <a:gd name="T10" fmla="*/ 2 w 1029"/>
                <a:gd name="T11" fmla="*/ 437 h 959"/>
                <a:gd name="T12" fmla="*/ 1 w 1029"/>
                <a:gd name="T13" fmla="*/ 445 h 959"/>
                <a:gd name="T14" fmla="*/ 1 w 1029"/>
                <a:gd name="T15" fmla="*/ 456 h 959"/>
                <a:gd name="T16" fmla="*/ 0 w 1029"/>
                <a:gd name="T17" fmla="*/ 469 h 959"/>
                <a:gd name="T18" fmla="*/ 0 w 1029"/>
                <a:gd name="T19" fmla="*/ 495 h 959"/>
                <a:gd name="T20" fmla="*/ 97 w 1029"/>
                <a:gd name="T21" fmla="*/ 767 h 959"/>
                <a:gd name="T22" fmla="*/ 386 w 1029"/>
                <a:gd name="T23" fmla="*/ 948 h 959"/>
                <a:gd name="T24" fmla="*/ 427 w 1029"/>
                <a:gd name="T25" fmla="*/ 955 h 959"/>
                <a:gd name="T26" fmla="*/ 452 w 1029"/>
                <a:gd name="T27" fmla="*/ 957 h 959"/>
                <a:gd name="T28" fmla="*/ 457 w 1029"/>
                <a:gd name="T29" fmla="*/ 957 h 959"/>
                <a:gd name="T30" fmla="*/ 505 w 1029"/>
                <a:gd name="T31" fmla="*/ 959 h 959"/>
                <a:gd name="T32" fmla="*/ 555 w 1029"/>
                <a:gd name="T33" fmla="*/ 955 h 959"/>
                <a:gd name="T34" fmla="*/ 796 w 1029"/>
                <a:gd name="T35" fmla="*/ 861 h 959"/>
                <a:gd name="T36" fmla="*/ 1022 w 1029"/>
                <a:gd name="T37" fmla="*/ 495 h 959"/>
                <a:gd name="T38" fmla="*/ 1027 w 1029"/>
                <a:gd name="T39" fmla="*/ 440 h 959"/>
                <a:gd name="T40" fmla="*/ 1028 w 1029"/>
                <a:gd name="T41" fmla="*/ 436 h 959"/>
                <a:gd name="T42" fmla="*/ 1029 w 1029"/>
                <a:gd name="T43" fmla="*/ 418 h 959"/>
                <a:gd name="T44" fmla="*/ 1029 w 1029"/>
                <a:gd name="T45" fmla="*/ 398 h 959"/>
                <a:gd name="T46" fmla="*/ 1028 w 1029"/>
                <a:gd name="T47" fmla="*/ 372 h 959"/>
                <a:gd name="T48" fmla="*/ 1020 w 1029"/>
                <a:gd name="T49" fmla="*/ 304 h 959"/>
                <a:gd name="T50" fmla="*/ 1005 w 1029"/>
                <a:gd name="T51" fmla="*/ 242 h 959"/>
                <a:gd name="T52" fmla="*/ 941 w 1029"/>
                <a:gd name="T53" fmla="*/ 97 h 959"/>
                <a:gd name="T54" fmla="*/ 867 w 1029"/>
                <a:gd name="T55" fmla="*/ 0 h 959"/>
                <a:gd name="T56" fmla="*/ 648 w 1029"/>
                <a:gd name="T57" fmla="*/ 306 h 959"/>
                <a:gd name="T58" fmla="*/ 687 w 1029"/>
                <a:gd name="T59" fmla="*/ 358 h 959"/>
                <a:gd name="T60" fmla="*/ 700 w 1029"/>
                <a:gd name="T61" fmla="*/ 383 h 959"/>
                <a:gd name="T62" fmla="*/ 712 w 1029"/>
                <a:gd name="T63" fmla="*/ 420 h 959"/>
                <a:gd name="T64" fmla="*/ 714 w 1029"/>
                <a:gd name="T65" fmla="*/ 427 h 959"/>
                <a:gd name="T66" fmla="*/ 716 w 1029"/>
                <a:gd name="T67" fmla="*/ 444 h 959"/>
                <a:gd name="T68" fmla="*/ 717 w 1029"/>
                <a:gd name="T69" fmla="*/ 448 h 959"/>
                <a:gd name="T70" fmla="*/ 719 w 1029"/>
                <a:gd name="T71" fmla="*/ 468 h 959"/>
                <a:gd name="T72" fmla="*/ 642 w 1029"/>
                <a:gd name="T73" fmla="*/ 675 h 959"/>
                <a:gd name="T74" fmla="*/ 516 w 1029"/>
                <a:gd name="T75" fmla="*/ 756 h 959"/>
                <a:gd name="T76" fmla="*/ 486 w 1029"/>
                <a:gd name="T77" fmla="*/ 765 h 959"/>
                <a:gd name="T78" fmla="*/ 453 w 1029"/>
                <a:gd name="T79" fmla="*/ 770 h 959"/>
                <a:gd name="T80" fmla="*/ 452 w 1029"/>
                <a:gd name="T81" fmla="*/ 770 h 959"/>
                <a:gd name="T82" fmla="*/ 436 w 1029"/>
                <a:gd name="T83" fmla="*/ 772 h 959"/>
                <a:gd name="T84" fmla="*/ 409 w 1029"/>
                <a:gd name="T85" fmla="*/ 773 h 959"/>
                <a:gd name="T86" fmla="*/ 187 w 1029"/>
                <a:gd name="T87" fmla="*/ 686 h 959"/>
                <a:gd name="T88" fmla="*/ 71 w 1029"/>
                <a:gd name="T89" fmla="*/ 487 h 959"/>
                <a:gd name="T90" fmla="*/ 67 w 1029"/>
                <a:gd name="T91" fmla="*/ 467 h 959"/>
                <a:gd name="T92" fmla="*/ 66 w 1029"/>
                <a:gd name="T93" fmla="*/ 454 h 959"/>
                <a:gd name="T94" fmla="*/ 65 w 1029"/>
                <a:gd name="T95" fmla="*/ 443 h 959"/>
                <a:gd name="T96" fmla="*/ 64 w 1029"/>
                <a:gd name="T97" fmla="*/ 438 h 959"/>
                <a:gd name="T98" fmla="*/ 64 w 1029"/>
                <a:gd name="T99" fmla="*/ 375 h 959"/>
                <a:gd name="T100" fmla="*/ 75 w 1029"/>
                <a:gd name="T101" fmla="*/ 306 h 959"/>
                <a:gd name="T102" fmla="*/ 84 w 1029"/>
                <a:gd name="T103" fmla="*/ 276 h 959"/>
                <a:gd name="T104" fmla="*/ 95 w 1029"/>
                <a:gd name="T105" fmla="*/ 249 h 959"/>
                <a:gd name="T106" fmla="*/ 135 w 1029"/>
                <a:gd name="T107" fmla="*/ 176 h 959"/>
                <a:gd name="T108" fmla="*/ 145 w 1029"/>
                <a:gd name="T109" fmla="*/ 15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9" h="959">
                  <a:moveTo>
                    <a:pt x="145" y="156"/>
                  </a:moveTo>
                  <a:cubicBezTo>
                    <a:pt x="145" y="156"/>
                    <a:pt x="144" y="157"/>
                    <a:pt x="141" y="160"/>
                  </a:cubicBezTo>
                  <a:cubicBezTo>
                    <a:pt x="138" y="162"/>
                    <a:pt x="134" y="166"/>
                    <a:pt x="129" y="171"/>
                  </a:cubicBezTo>
                  <a:cubicBezTo>
                    <a:pt x="118" y="182"/>
                    <a:pt x="103" y="197"/>
                    <a:pt x="87" y="219"/>
                  </a:cubicBezTo>
                  <a:cubicBezTo>
                    <a:pt x="85" y="222"/>
                    <a:pt x="83" y="225"/>
                    <a:pt x="80" y="228"/>
                  </a:cubicBezTo>
                  <a:cubicBezTo>
                    <a:pt x="78" y="231"/>
                    <a:pt x="76" y="234"/>
                    <a:pt x="74" y="237"/>
                  </a:cubicBezTo>
                  <a:cubicBezTo>
                    <a:pt x="72" y="241"/>
                    <a:pt x="70" y="244"/>
                    <a:pt x="67" y="247"/>
                  </a:cubicBezTo>
                  <a:cubicBezTo>
                    <a:pt x="65" y="251"/>
                    <a:pt x="63" y="254"/>
                    <a:pt x="61" y="258"/>
                  </a:cubicBezTo>
                  <a:cubicBezTo>
                    <a:pt x="60" y="260"/>
                    <a:pt x="59" y="262"/>
                    <a:pt x="58" y="263"/>
                  </a:cubicBezTo>
                  <a:cubicBezTo>
                    <a:pt x="57" y="265"/>
                    <a:pt x="56" y="267"/>
                    <a:pt x="55" y="269"/>
                  </a:cubicBezTo>
                  <a:cubicBezTo>
                    <a:pt x="52" y="273"/>
                    <a:pt x="50" y="277"/>
                    <a:pt x="48" y="281"/>
                  </a:cubicBezTo>
                  <a:cubicBezTo>
                    <a:pt x="46" y="285"/>
                    <a:pt x="44" y="289"/>
                    <a:pt x="42" y="294"/>
                  </a:cubicBezTo>
                  <a:cubicBezTo>
                    <a:pt x="41" y="296"/>
                    <a:pt x="40" y="298"/>
                    <a:pt x="39" y="300"/>
                  </a:cubicBezTo>
                  <a:cubicBezTo>
                    <a:pt x="38" y="302"/>
                    <a:pt x="37" y="305"/>
                    <a:pt x="36" y="307"/>
                  </a:cubicBezTo>
                  <a:cubicBezTo>
                    <a:pt x="28" y="325"/>
                    <a:pt x="21" y="345"/>
                    <a:pt x="15" y="367"/>
                  </a:cubicBezTo>
                  <a:cubicBezTo>
                    <a:pt x="12" y="378"/>
                    <a:pt x="10" y="389"/>
                    <a:pt x="7" y="401"/>
                  </a:cubicBezTo>
                  <a:cubicBezTo>
                    <a:pt x="6" y="406"/>
                    <a:pt x="5" y="412"/>
                    <a:pt x="5" y="418"/>
                  </a:cubicBezTo>
                  <a:cubicBezTo>
                    <a:pt x="3" y="424"/>
                    <a:pt x="3" y="430"/>
                    <a:pt x="2" y="437"/>
                  </a:cubicBezTo>
                  <a:cubicBezTo>
                    <a:pt x="2" y="441"/>
                    <a:pt x="2" y="441"/>
                    <a:pt x="2" y="441"/>
                  </a:cubicBezTo>
                  <a:cubicBezTo>
                    <a:pt x="1" y="444"/>
                    <a:pt x="1" y="444"/>
                    <a:pt x="1" y="444"/>
                  </a:cubicBezTo>
                  <a:cubicBezTo>
                    <a:pt x="1" y="444"/>
                    <a:pt x="1" y="443"/>
                    <a:pt x="1" y="445"/>
                  </a:cubicBezTo>
                  <a:cubicBezTo>
                    <a:pt x="1" y="446"/>
                    <a:pt x="1" y="446"/>
                    <a:pt x="1" y="446"/>
                  </a:cubicBezTo>
                  <a:cubicBezTo>
                    <a:pt x="1" y="447"/>
                    <a:pt x="1" y="447"/>
                    <a:pt x="1" y="447"/>
                  </a:cubicBezTo>
                  <a:cubicBezTo>
                    <a:pt x="1" y="450"/>
                    <a:pt x="1" y="453"/>
                    <a:pt x="1" y="456"/>
                  </a:cubicBezTo>
                  <a:cubicBezTo>
                    <a:pt x="1" y="459"/>
                    <a:pt x="0" y="461"/>
                    <a:pt x="0" y="464"/>
                  </a:cubicBezTo>
                  <a:cubicBezTo>
                    <a:pt x="0" y="467"/>
                    <a:pt x="0" y="467"/>
                    <a:pt x="0" y="467"/>
                  </a:cubicBezTo>
                  <a:cubicBezTo>
                    <a:pt x="0" y="469"/>
                    <a:pt x="0" y="469"/>
                    <a:pt x="0" y="469"/>
                  </a:cubicBezTo>
                  <a:cubicBezTo>
                    <a:pt x="0" y="474"/>
                    <a:pt x="0" y="474"/>
                    <a:pt x="0" y="474"/>
                  </a:cubicBezTo>
                  <a:cubicBezTo>
                    <a:pt x="0" y="478"/>
                    <a:pt x="0" y="481"/>
                    <a:pt x="0" y="485"/>
                  </a:cubicBezTo>
                  <a:cubicBezTo>
                    <a:pt x="0" y="488"/>
                    <a:pt x="0" y="491"/>
                    <a:pt x="0" y="495"/>
                  </a:cubicBezTo>
                  <a:cubicBezTo>
                    <a:pt x="0" y="501"/>
                    <a:pt x="0" y="508"/>
                    <a:pt x="1" y="515"/>
                  </a:cubicBezTo>
                  <a:cubicBezTo>
                    <a:pt x="3" y="542"/>
                    <a:pt x="7" y="571"/>
                    <a:pt x="15" y="599"/>
                  </a:cubicBezTo>
                  <a:cubicBezTo>
                    <a:pt x="29" y="656"/>
                    <a:pt x="57" y="715"/>
                    <a:pt x="97" y="767"/>
                  </a:cubicBezTo>
                  <a:cubicBezTo>
                    <a:pt x="138" y="820"/>
                    <a:pt x="192" y="867"/>
                    <a:pt x="256" y="901"/>
                  </a:cubicBezTo>
                  <a:cubicBezTo>
                    <a:pt x="288" y="918"/>
                    <a:pt x="322" y="931"/>
                    <a:pt x="358" y="941"/>
                  </a:cubicBezTo>
                  <a:cubicBezTo>
                    <a:pt x="367" y="943"/>
                    <a:pt x="376" y="946"/>
                    <a:pt x="386" y="948"/>
                  </a:cubicBezTo>
                  <a:cubicBezTo>
                    <a:pt x="399" y="950"/>
                    <a:pt x="399" y="950"/>
                    <a:pt x="399" y="950"/>
                  </a:cubicBezTo>
                  <a:cubicBezTo>
                    <a:pt x="404" y="951"/>
                    <a:pt x="409" y="952"/>
                    <a:pt x="413" y="953"/>
                  </a:cubicBezTo>
                  <a:cubicBezTo>
                    <a:pt x="418" y="953"/>
                    <a:pt x="423" y="954"/>
                    <a:pt x="427" y="955"/>
                  </a:cubicBezTo>
                  <a:cubicBezTo>
                    <a:pt x="441" y="956"/>
                    <a:pt x="441" y="956"/>
                    <a:pt x="441" y="956"/>
                  </a:cubicBezTo>
                  <a:cubicBezTo>
                    <a:pt x="448" y="957"/>
                    <a:pt x="448" y="957"/>
                    <a:pt x="448" y="957"/>
                  </a:cubicBezTo>
                  <a:cubicBezTo>
                    <a:pt x="452" y="957"/>
                    <a:pt x="452" y="957"/>
                    <a:pt x="452" y="957"/>
                  </a:cubicBezTo>
                  <a:cubicBezTo>
                    <a:pt x="450" y="957"/>
                    <a:pt x="455" y="957"/>
                    <a:pt x="455" y="957"/>
                  </a:cubicBezTo>
                  <a:cubicBezTo>
                    <a:pt x="456" y="957"/>
                    <a:pt x="456" y="957"/>
                    <a:pt x="456" y="957"/>
                  </a:cubicBezTo>
                  <a:cubicBezTo>
                    <a:pt x="457" y="957"/>
                    <a:pt x="457" y="957"/>
                    <a:pt x="457" y="957"/>
                  </a:cubicBezTo>
                  <a:cubicBezTo>
                    <a:pt x="469" y="958"/>
                    <a:pt x="469" y="958"/>
                    <a:pt x="469" y="958"/>
                  </a:cubicBezTo>
                  <a:cubicBezTo>
                    <a:pt x="475" y="959"/>
                    <a:pt x="487" y="959"/>
                    <a:pt x="497" y="959"/>
                  </a:cubicBezTo>
                  <a:cubicBezTo>
                    <a:pt x="505" y="959"/>
                    <a:pt x="505" y="959"/>
                    <a:pt x="505" y="959"/>
                  </a:cubicBezTo>
                  <a:cubicBezTo>
                    <a:pt x="512" y="958"/>
                    <a:pt x="512" y="958"/>
                    <a:pt x="512" y="958"/>
                  </a:cubicBezTo>
                  <a:cubicBezTo>
                    <a:pt x="527" y="958"/>
                    <a:pt x="527" y="958"/>
                    <a:pt x="527" y="958"/>
                  </a:cubicBezTo>
                  <a:cubicBezTo>
                    <a:pt x="536" y="957"/>
                    <a:pt x="546" y="956"/>
                    <a:pt x="555" y="955"/>
                  </a:cubicBezTo>
                  <a:cubicBezTo>
                    <a:pt x="565" y="954"/>
                    <a:pt x="574" y="952"/>
                    <a:pt x="584" y="951"/>
                  </a:cubicBezTo>
                  <a:cubicBezTo>
                    <a:pt x="622" y="944"/>
                    <a:pt x="659" y="933"/>
                    <a:pt x="695" y="917"/>
                  </a:cubicBezTo>
                  <a:cubicBezTo>
                    <a:pt x="731" y="902"/>
                    <a:pt x="764" y="883"/>
                    <a:pt x="796" y="861"/>
                  </a:cubicBezTo>
                  <a:cubicBezTo>
                    <a:pt x="827" y="839"/>
                    <a:pt x="856" y="814"/>
                    <a:pt x="882" y="786"/>
                  </a:cubicBezTo>
                  <a:cubicBezTo>
                    <a:pt x="933" y="730"/>
                    <a:pt x="972" y="664"/>
                    <a:pt x="996" y="596"/>
                  </a:cubicBezTo>
                  <a:cubicBezTo>
                    <a:pt x="1008" y="563"/>
                    <a:pt x="1016" y="528"/>
                    <a:pt x="1022" y="495"/>
                  </a:cubicBezTo>
                  <a:cubicBezTo>
                    <a:pt x="1023" y="486"/>
                    <a:pt x="1024" y="478"/>
                    <a:pt x="1025" y="470"/>
                  </a:cubicBezTo>
                  <a:cubicBezTo>
                    <a:pt x="1026" y="461"/>
                    <a:pt x="1027" y="453"/>
                    <a:pt x="1027" y="445"/>
                  </a:cubicBezTo>
                  <a:cubicBezTo>
                    <a:pt x="1028" y="448"/>
                    <a:pt x="1027" y="439"/>
                    <a:pt x="1027" y="440"/>
                  </a:cubicBezTo>
                  <a:cubicBezTo>
                    <a:pt x="1028" y="439"/>
                    <a:pt x="1028" y="439"/>
                    <a:pt x="1028" y="439"/>
                  </a:cubicBezTo>
                  <a:cubicBezTo>
                    <a:pt x="1028" y="438"/>
                    <a:pt x="1028" y="438"/>
                    <a:pt x="1028" y="438"/>
                  </a:cubicBezTo>
                  <a:cubicBezTo>
                    <a:pt x="1028" y="436"/>
                    <a:pt x="1028" y="436"/>
                    <a:pt x="1028" y="436"/>
                  </a:cubicBezTo>
                  <a:cubicBezTo>
                    <a:pt x="1028" y="432"/>
                    <a:pt x="1028" y="432"/>
                    <a:pt x="1028" y="432"/>
                  </a:cubicBezTo>
                  <a:cubicBezTo>
                    <a:pt x="1028" y="429"/>
                    <a:pt x="1028" y="426"/>
                    <a:pt x="1029" y="423"/>
                  </a:cubicBezTo>
                  <a:cubicBezTo>
                    <a:pt x="1029" y="418"/>
                    <a:pt x="1029" y="418"/>
                    <a:pt x="1029" y="418"/>
                  </a:cubicBezTo>
                  <a:cubicBezTo>
                    <a:pt x="1029" y="418"/>
                    <a:pt x="1029" y="416"/>
                    <a:pt x="1029" y="415"/>
                  </a:cubicBezTo>
                  <a:cubicBezTo>
                    <a:pt x="1029" y="412"/>
                    <a:pt x="1029" y="412"/>
                    <a:pt x="1029" y="412"/>
                  </a:cubicBezTo>
                  <a:cubicBezTo>
                    <a:pt x="1029" y="407"/>
                    <a:pt x="1029" y="403"/>
                    <a:pt x="1029" y="398"/>
                  </a:cubicBezTo>
                  <a:cubicBezTo>
                    <a:pt x="1029" y="393"/>
                    <a:pt x="1029" y="389"/>
                    <a:pt x="1029" y="384"/>
                  </a:cubicBezTo>
                  <a:cubicBezTo>
                    <a:pt x="1028" y="382"/>
                    <a:pt x="1028" y="380"/>
                    <a:pt x="1028" y="378"/>
                  </a:cubicBezTo>
                  <a:cubicBezTo>
                    <a:pt x="1028" y="372"/>
                    <a:pt x="1028" y="372"/>
                    <a:pt x="1028" y="372"/>
                  </a:cubicBezTo>
                  <a:cubicBezTo>
                    <a:pt x="1027" y="365"/>
                    <a:pt x="1027" y="357"/>
                    <a:pt x="1026" y="349"/>
                  </a:cubicBezTo>
                  <a:cubicBezTo>
                    <a:pt x="1025" y="341"/>
                    <a:pt x="1024" y="334"/>
                    <a:pt x="1024" y="326"/>
                  </a:cubicBezTo>
                  <a:cubicBezTo>
                    <a:pt x="1023" y="319"/>
                    <a:pt x="1021" y="311"/>
                    <a:pt x="1020" y="304"/>
                  </a:cubicBezTo>
                  <a:cubicBezTo>
                    <a:pt x="1019" y="297"/>
                    <a:pt x="1017" y="290"/>
                    <a:pt x="1016" y="283"/>
                  </a:cubicBezTo>
                  <a:cubicBezTo>
                    <a:pt x="1014" y="276"/>
                    <a:pt x="1013" y="269"/>
                    <a:pt x="1011" y="262"/>
                  </a:cubicBezTo>
                  <a:cubicBezTo>
                    <a:pt x="1009" y="255"/>
                    <a:pt x="1007" y="248"/>
                    <a:pt x="1005" y="242"/>
                  </a:cubicBezTo>
                  <a:cubicBezTo>
                    <a:pt x="1004" y="238"/>
                    <a:pt x="1004" y="235"/>
                    <a:pt x="1003" y="232"/>
                  </a:cubicBezTo>
                  <a:cubicBezTo>
                    <a:pt x="1002" y="229"/>
                    <a:pt x="1000" y="226"/>
                    <a:pt x="999" y="222"/>
                  </a:cubicBezTo>
                  <a:cubicBezTo>
                    <a:pt x="983" y="172"/>
                    <a:pt x="961" y="130"/>
                    <a:pt x="941" y="97"/>
                  </a:cubicBezTo>
                  <a:cubicBezTo>
                    <a:pt x="921" y="64"/>
                    <a:pt x="901" y="40"/>
                    <a:pt x="888" y="24"/>
                  </a:cubicBezTo>
                  <a:cubicBezTo>
                    <a:pt x="881" y="16"/>
                    <a:pt x="876" y="10"/>
                    <a:pt x="872" y="6"/>
                  </a:cubicBezTo>
                  <a:cubicBezTo>
                    <a:pt x="869" y="2"/>
                    <a:pt x="867" y="0"/>
                    <a:pt x="867" y="0"/>
                  </a:cubicBezTo>
                  <a:cubicBezTo>
                    <a:pt x="610" y="275"/>
                    <a:pt x="610" y="275"/>
                    <a:pt x="610" y="275"/>
                  </a:cubicBezTo>
                  <a:cubicBezTo>
                    <a:pt x="610" y="275"/>
                    <a:pt x="614" y="277"/>
                    <a:pt x="621" y="282"/>
                  </a:cubicBezTo>
                  <a:cubicBezTo>
                    <a:pt x="627" y="287"/>
                    <a:pt x="637" y="294"/>
                    <a:pt x="648" y="306"/>
                  </a:cubicBezTo>
                  <a:cubicBezTo>
                    <a:pt x="659" y="317"/>
                    <a:pt x="671" y="332"/>
                    <a:pt x="683" y="351"/>
                  </a:cubicBezTo>
                  <a:cubicBezTo>
                    <a:pt x="684" y="352"/>
                    <a:pt x="685" y="353"/>
                    <a:pt x="685" y="354"/>
                  </a:cubicBezTo>
                  <a:cubicBezTo>
                    <a:pt x="686" y="356"/>
                    <a:pt x="687" y="357"/>
                    <a:pt x="687" y="358"/>
                  </a:cubicBezTo>
                  <a:cubicBezTo>
                    <a:pt x="689" y="361"/>
                    <a:pt x="690" y="363"/>
                    <a:pt x="692" y="366"/>
                  </a:cubicBezTo>
                  <a:cubicBezTo>
                    <a:pt x="693" y="369"/>
                    <a:pt x="694" y="372"/>
                    <a:pt x="696" y="374"/>
                  </a:cubicBezTo>
                  <a:cubicBezTo>
                    <a:pt x="697" y="377"/>
                    <a:pt x="698" y="380"/>
                    <a:pt x="700" y="383"/>
                  </a:cubicBezTo>
                  <a:cubicBezTo>
                    <a:pt x="701" y="386"/>
                    <a:pt x="702" y="389"/>
                    <a:pt x="703" y="392"/>
                  </a:cubicBezTo>
                  <a:cubicBezTo>
                    <a:pt x="704" y="395"/>
                    <a:pt x="705" y="399"/>
                    <a:pt x="707" y="402"/>
                  </a:cubicBezTo>
                  <a:cubicBezTo>
                    <a:pt x="708" y="408"/>
                    <a:pt x="710" y="414"/>
                    <a:pt x="712" y="420"/>
                  </a:cubicBezTo>
                  <a:cubicBezTo>
                    <a:pt x="713" y="422"/>
                    <a:pt x="713" y="423"/>
                    <a:pt x="713" y="424"/>
                  </a:cubicBezTo>
                  <a:cubicBezTo>
                    <a:pt x="714" y="425"/>
                    <a:pt x="714" y="425"/>
                    <a:pt x="714" y="425"/>
                  </a:cubicBezTo>
                  <a:cubicBezTo>
                    <a:pt x="714" y="426"/>
                    <a:pt x="714" y="426"/>
                    <a:pt x="714" y="427"/>
                  </a:cubicBezTo>
                  <a:cubicBezTo>
                    <a:pt x="715" y="431"/>
                    <a:pt x="715" y="431"/>
                    <a:pt x="715" y="431"/>
                  </a:cubicBezTo>
                  <a:cubicBezTo>
                    <a:pt x="715" y="434"/>
                    <a:pt x="715" y="437"/>
                    <a:pt x="716" y="440"/>
                  </a:cubicBezTo>
                  <a:cubicBezTo>
                    <a:pt x="716" y="444"/>
                    <a:pt x="716" y="444"/>
                    <a:pt x="716" y="444"/>
                  </a:cubicBezTo>
                  <a:cubicBezTo>
                    <a:pt x="716" y="447"/>
                    <a:pt x="716" y="447"/>
                    <a:pt x="716" y="447"/>
                  </a:cubicBezTo>
                  <a:cubicBezTo>
                    <a:pt x="717" y="448"/>
                    <a:pt x="717" y="448"/>
                    <a:pt x="717" y="448"/>
                  </a:cubicBezTo>
                  <a:cubicBezTo>
                    <a:pt x="717" y="448"/>
                    <a:pt x="717" y="448"/>
                    <a:pt x="717" y="448"/>
                  </a:cubicBezTo>
                  <a:cubicBezTo>
                    <a:pt x="717" y="449"/>
                    <a:pt x="717" y="441"/>
                    <a:pt x="717" y="445"/>
                  </a:cubicBezTo>
                  <a:cubicBezTo>
                    <a:pt x="717" y="448"/>
                    <a:pt x="718" y="452"/>
                    <a:pt x="718" y="456"/>
                  </a:cubicBezTo>
                  <a:cubicBezTo>
                    <a:pt x="719" y="460"/>
                    <a:pt x="719" y="464"/>
                    <a:pt x="719" y="468"/>
                  </a:cubicBezTo>
                  <a:cubicBezTo>
                    <a:pt x="720" y="484"/>
                    <a:pt x="719" y="501"/>
                    <a:pt x="717" y="519"/>
                  </a:cubicBezTo>
                  <a:cubicBezTo>
                    <a:pt x="713" y="553"/>
                    <a:pt x="701" y="590"/>
                    <a:pt x="680" y="625"/>
                  </a:cubicBezTo>
                  <a:cubicBezTo>
                    <a:pt x="670" y="642"/>
                    <a:pt x="657" y="659"/>
                    <a:pt x="642" y="675"/>
                  </a:cubicBezTo>
                  <a:cubicBezTo>
                    <a:pt x="628" y="691"/>
                    <a:pt x="611" y="705"/>
                    <a:pt x="592" y="718"/>
                  </a:cubicBezTo>
                  <a:cubicBezTo>
                    <a:pt x="574" y="731"/>
                    <a:pt x="554" y="742"/>
                    <a:pt x="532" y="750"/>
                  </a:cubicBezTo>
                  <a:cubicBezTo>
                    <a:pt x="527" y="752"/>
                    <a:pt x="521" y="754"/>
                    <a:pt x="516" y="756"/>
                  </a:cubicBezTo>
                  <a:cubicBezTo>
                    <a:pt x="510" y="758"/>
                    <a:pt x="504" y="760"/>
                    <a:pt x="499" y="761"/>
                  </a:cubicBezTo>
                  <a:cubicBezTo>
                    <a:pt x="490" y="763"/>
                    <a:pt x="490" y="763"/>
                    <a:pt x="490" y="763"/>
                  </a:cubicBezTo>
                  <a:cubicBezTo>
                    <a:pt x="486" y="765"/>
                    <a:pt x="486" y="765"/>
                    <a:pt x="486" y="765"/>
                  </a:cubicBezTo>
                  <a:cubicBezTo>
                    <a:pt x="482" y="765"/>
                    <a:pt x="482" y="765"/>
                    <a:pt x="482" y="765"/>
                  </a:cubicBezTo>
                  <a:cubicBezTo>
                    <a:pt x="476" y="766"/>
                    <a:pt x="473" y="768"/>
                    <a:pt x="464" y="769"/>
                  </a:cubicBezTo>
                  <a:cubicBezTo>
                    <a:pt x="453" y="770"/>
                    <a:pt x="453" y="770"/>
                    <a:pt x="453" y="770"/>
                  </a:cubicBezTo>
                  <a:cubicBezTo>
                    <a:pt x="451" y="770"/>
                    <a:pt x="451" y="770"/>
                    <a:pt x="451" y="770"/>
                  </a:cubicBezTo>
                  <a:cubicBezTo>
                    <a:pt x="450" y="770"/>
                    <a:pt x="450" y="770"/>
                    <a:pt x="450" y="770"/>
                  </a:cubicBezTo>
                  <a:cubicBezTo>
                    <a:pt x="450" y="770"/>
                    <a:pt x="454" y="770"/>
                    <a:pt x="452" y="770"/>
                  </a:cubicBezTo>
                  <a:cubicBezTo>
                    <a:pt x="450" y="771"/>
                    <a:pt x="450" y="771"/>
                    <a:pt x="450" y="771"/>
                  </a:cubicBezTo>
                  <a:cubicBezTo>
                    <a:pt x="445" y="771"/>
                    <a:pt x="445" y="771"/>
                    <a:pt x="445" y="771"/>
                  </a:cubicBezTo>
                  <a:cubicBezTo>
                    <a:pt x="436" y="772"/>
                    <a:pt x="436" y="772"/>
                    <a:pt x="436" y="772"/>
                  </a:cubicBezTo>
                  <a:cubicBezTo>
                    <a:pt x="427" y="772"/>
                    <a:pt x="427" y="772"/>
                    <a:pt x="427" y="772"/>
                  </a:cubicBezTo>
                  <a:cubicBezTo>
                    <a:pt x="424" y="772"/>
                    <a:pt x="421" y="773"/>
                    <a:pt x="418" y="773"/>
                  </a:cubicBezTo>
                  <a:cubicBezTo>
                    <a:pt x="409" y="773"/>
                    <a:pt x="409" y="773"/>
                    <a:pt x="409" y="773"/>
                  </a:cubicBezTo>
                  <a:cubicBezTo>
                    <a:pt x="403" y="773"/>
                    <a:pt x="396" y="772"/>
                    <a:pt x="390" y="772"/>
                  </a:cubicBezTo>
                  <a:cubicBezTo>
                    <a:pt x="366" y="770"/>
                    <a:pt x="341" y="766"/>
                    <a:pt x="317" y="758"/>
                  </a:cubicBezTo>
                  <a:cubicBezTo>
                    <a:pt x="270" y="744"/>
                    <a:pt x="225" y="719"/>
                    <a:pt x="187" y="686"/>
                  </a:cubicBezTo>
                  <a:cubicBezTo>
                    <a:pt x="150" y="653"/>
                    <a:pt x="120" y="612"/>
                    <a:pt x="99" y="569"/>
                  </a:cubicBezTo>
                  <a:cubicBezTo>
                    <a:pt x="89" y="548"/>
                    <a:pt x="81" y="526"/>
                    <a:pt x="75" y="503"/>
                  </a:cubicBezTo>
                  <a:cubicBezTo>
                    <a:pt x="74" y="498"/>
                    <a:pt x="73" y="492"/>
                    <a:pt x="71" y="487"/>
                  </a:cubicBezTo>
                  <a:cubicBezTo>
                    <a:pt x="71" y="484"/>
                    <a:pt x="70" y="481"/>
                    <a:pt x="70" y="479"/>
                  </a:cubicBezTo>
                  <a:cubicBezTo>
                    <a:pt x="69" y="476"/>
                    <a:pt x="69" y="474"/>
                    <a:pt x="68" y="471"/>
                  </a:cubicBezTo>
                  <a:cubicBezTo>
                    <a:pt x="67" y="467"/>
                    <a:pt x="67" y="467"/>
                    <a:pt x="67" y="467"/>
                  </a:cubicBezTo>
                  <a:cubicBezTo>
                    <a:pt x="67" y="465"/>
                    <a:pt x="67" y="465"/>
                    <a:pt x="67" y="465"/>
                  </a:cubicBezTo>
                  <a:cubicBezTo>
                    <a:pt x="67" y="463"/>
                    <a:pt x="67" y="463"/>
                    <a:pt x="67" y="463"/>
                  </a:cubicBezTo>
                  <a:cubicBezTo>
                    <a:pt x="66" y="460"/>
                    <a:pt x="66" y="457"/>
                    <a:pt x="66" y="454"/>
                  </a:cubicBezTo>
                  <a:cubicBezTo>
                    <a:pt x="65" y="451"/>
                    <a:pt x="65" y="448"/>
                    <a:pt x="65" y="445"/>
                  </a:cubicBezTo>
                  <a:cubicBezTo>
                    <a:pt x="65" y="444"/>
                    <a:pt x="65" y="444"/>
                    <a:pt x="65" y="444"/>
                  </a:cubicBezTo>
                  <a:cubicBezTo>
                    <a:pt x="65" y="443"/>
                    <a:pt x="65" y="443"/>
                    <a:pt x="65" y="443"/>
                  </a:cubicBezTo>
                  <a:cubicBezTo>
                    <a:pt x="65" y="445"/>
                    <a:pt x="65" y="444"/>
                    <a:pt x="64" y="444"/>
                  </a:cubicBezTo>
                  <a:cubicBezTo>
                    <a:pt x="64" y="442"/>
                    <a:pt x="64" y="442"/>
                    <a:pt x="64" y="442"/>
                  </a:cubicBezTo>
                  <a:cubicBezTo>
                    <a:pt x="64" y="438"/>
                    <a:pt x="64" y="438"/>
                    <a:pt x="64" y="438"/>
                  </a:cubicBezTo>
                  <a:cubicBezTo>
                    <a:pt x="64" y="432"/>
                    <a:pt x="63" y="427"/>
                    <a:pt x="63" y="422"/>
                  </a:cubicBezTo>
                  <a:cubicBezTo>
                    <a:pt x="63" y="416"/>
                    <a:pt x="63" y="411"/>
                    <a:pt x="63" y="406"/>
                  </a:cubicBezTo>
                  <a:cubicBezTo>
                    <a:pt x="63" y="395"/>
                    <a:pt x="63" y="385"/>
                    <a:pt x="64" y="375"/>
                  </a:cubicBezTo>
                  <a:cubicBezTo>
                    <a:pt x="65" y="355"/>
                    <a:pt x="68" y="336"/>
                    <a:pt x="72" y="319"/>
                  </a:cubicBezTo>
                  <a:cubicBezTo>
                    <a:pt x="73" y="317"/>
                    <a:pt x="73" y="314"/>
                    <a:pt x="74" y="312"/>
                  </a:cubicBezTo>
                  <a:cubicBezTo>
                    <a:pt x="74" y="310"/>
                    <a:pt x="75" y="308"/>
                    <a:pt x="75" y="306"/>
                  </a:cubicBezTo>
                  <a:cubicBezTo>
                    <a:pt x="76" y="302"/>
                    <a:pt x="78" y="297"/>
                    <a:pt x="79" y="293"/>
                  </a:cubicBezTo>
                  <a:cubicBezTo>
                    <a:pt x="80" y="289"/>
                    <a:pt x="81" y="285"/>
                    <a:pt x="82" y="281"/>
                  </a:cubicBezTo>
                  <a:cubicBezTo>
                    <a:pt x="83" y="279"/>
                    <a:pt x="84" y="277"/>
                    <a:pt x="84" y="276"/>
                  </a:cubicBezTo>
                  <a:cubicBezTo>
                    <a:pt x="85" y="274"/>
                    <a:pt x="86" y="272"/>
                    <a:pt x="86" y="270"/>
                  </a:cubicBezTo>
                  <a:cubicBezTo>
                    <a:pt x="88" y="266"/>
                    <a:pt x="89" y="263"/>
                    <a:pt x="90" y="259"/>
                  </a:cubicBezTo>
                  <a:cubicBezTo>
                    <a:pt x="92" y="255"/>
                    <a:pt x="93" y="252"/>
                    <a:pt x="95" y="249"/>
                  </a:cubicBezTo>
                  <a:cubicBezTo>
                    <a:pt x="96" y="245"/>
                    <a:pt x="98" y="242"/>
                    <a:pt x="99" y="239"/>
                  </a:cubicBezTo>
                  <a:cubicBezTo>
                    <a:pt x="101" y="236"/>
                    <a:pt x="102" y="233"/>
                    <a:pt x="103" y="230"/>
                  </a:cubicBezTo>
                  <a:cubicBezTo>
                    <a:pt x="115" y="206"/>
                    <a:pt x="127" y="188"/>
                    <a:pt x="135" y="176"/>
                  </a:cubicBezTo>
                  <a:cubicBezTo>
                    <a:pt x="139" y="170"/>
                    <a:pt x="142" y="166"/>
                    <a:pt x="145" y="163"/>
                  </a:cubicBezTo>
                  <a:cubicBezTo>
                    <a:pt x="147" y="160"/>
                    <a:pt x="148" y="158"/>
                    <a:pt x="148" y="158"/>
                  </a:cubicBezTo>
                  <a:lnTo>
                    <a:pt x="145" y="156"/>
                  </a:lnTo>
                  <a:close/>
                </a:path>
              </a:pathLst>
            </a:custGeom>
            <a:solidFill>
              <a:schemeClr val="accent2"/>
            </a:solidFill>
            <a:ln>
              <a:noFill/>
            </a:ln>
          </p:spPr>
          <p:txBody>
            <a:bodyPr/>
            <a:lstStyle/>
            <a:p>
              <a:pPr defTabSz="685800">
                <a:defRPr/>
              </a:pPr>
              <a:endParaRPr lang="zh-CN" altLang="en-US" sz="1600" kern="0" dirty="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8"/>
            <p:cNvSpPr>
              <a:spLocks noEditPoints="1"/>
            </p:cNvSpPr>
            <p:nvPr/>
          </p:nvSpPr>
          <p:spPr bwMode="auto">
            <a:xfrm>
              <a:off x="3603972" y="2285823"/>
              <a:ext cx="191141" cy="344334"/>
            </a:xfrm>
            <a:custGeom>
              <a:avLst/>
              <a:gdLst>
                <a:gd name="T0" fmla="*/ 79 w 87"/>
                <a:gd name="T1" fmla="*/ 53 h 157"/>
                <a:gd name="T2" fmla="*/ 61 w 87"/>
                <a:gd name="T3" fmla="*/ 8 h 157"/>
                <a:gd name="T4" fmla="*/ 15 w 87"/>
                <a:gd name="T5" fmla="*/ 26 h 157"/>
                <a:gd name="T6" fmla="*/ 22 w 87"/>
                <a:gd name="T7" fmla="*/ 63 h 157"/>
                <a:gd name="T8" fmla="*/ 18 w 87"/>
                <a:gd name="T9" fmla="*/ 65 h 157"/>
                <a:gd name="T10" fmla="*/ 21 w 87"/>
                <a:gd name="T11" fmla="*/ 73 h 157"/>
                <a:gd name="T12" fmla="*/ 17 w 87"/>
                <a:gd name="T13" fmla="*/ 74 h 157"/>
                <a:gd name="T14" fmla="*/ 21 w 87"/>
                <a:gd name="T15" fmla="*/ 85 h 157"/>
                <a:gd name="T16" fmla="*/ 15 w 87"/>
                <a:gd name="T17" fmla="*/ 88 h 157"/>
                <a:gd name="T18" fmla="*/ 19 w 87"/>
                <a:gd name="T19" fmla="*/ 99 h 157"/>
                <a:gd name="T20" fmla="*/ 13 w 87"/>
                <a:gd name="T21" fmla="*/ 102 h 157"/>
                <a:gd name="T22" fmla="*/ 17 w 87"/>
                <a:gd name="T23" fmla="*/ 112 h 157"/>
                <a:gd name="T24" fmla="*/ 10 w 87"/>
                <a:gd name="T25" fmla="*/ 115 h 157"/>
                <a:gd name="T26" fmla="*/ 13 w 87"/>
                <a:gd name="T27" fmla="*/ 122 h 157"/>
                <a:gd name="T28" fmla="*/ 8 w 87"/>
                <a:gd name="T29" fmla="*/ 124 h 157"/>
                <a:gd name="T30" fmla="*/ 11 w 87"/>
                <a:gd name="T31" fmla="*/ 130 h 157"/>
                <a:gd name="T32" fmla="*/ 10 w 87"/>
                <a:gd name="T33" fmla="*/ 130 h 157"/>
                <a:gd name="T34" fmla="*/ 5 w 87"/>
                <a:gd name="T35" fmla="*/ 133 h 157"/>
                <a:gd name="T36" fmla="*/ 7 w 87"/>
                <a:gd name="T37" fmla="*/ 138 h 157"/>
                <a:gd name="T38" fmla="*/ 6 w 87"/>
                <a:gd name="T39" fmla="*/ 141 h 157"/>
                <a:gd name="T40" fmla="*/ 0 w 87"/>
                <a:gd name="T41" fmla="*/ 143 h 157"/>
                <a:gd name="T42" fmla="*/ 4 w 87"/>
                <a:gd name="T43" fmla="*/ 157 h 157"/>
                <a:gd name="T44" fmla="*/ 17 w 87"/>
                <a:gd name="T45" fmla="*/ 150 h 157"/>
                <a:gd name="T46" fmla="*/ 50 w 87"/>
                <a:gd name="T47" fmla="*/ 74 h 157"/>
                <a:gd name="T48" fmla="*/ 79 w 87"/>
                <a:gd name="T49" fmla="*/ 53 h 157"/>
                <a:gd name="T50" fmla="*/ 55 w 87"/>
                <a:gd name="T51" fmla="*/ 16 h 157"/>
                <a:gd name="T52" fmla="*/ 60 w 87"/>
                <a:gd name="T53" fmla="*/ 29 h 157"/>
                <a:gd name="T54" fmla="*/ 48 w 87"/>
                <a:gd name="T55" fmla="*/ 34 h 157"/>
                <a:gd name="T56" fmla="*/ 43 w 87"/>
                <a:gd name="T57" fmla="*/ 21 h 157"/>
                <a:gd name="T58" fmla="*/ 55 w 87"/>
                <a:gd name="T59"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157">
                  <a:moveTo>
                    <a:pt x="79" y="53"/>
                  </a:moveTo>
                  <a:cubicBezTo>
                    <a:pt x="87" y="36"/>
                    <a:pt x="78" y="15"/>
                    <a:pt x="61" y="8"/>
                  </a:cubicBezTo>
                  <a:cubicBezTo>
                    <a:pt x="43" y="0"/>
                    <a:pt x="23" y="8"/>
                    <a:pt x="15" y="26"/>
                  </a:cubicBezTo>
                  <a:cubicBezTo>
                    <a:pt x="10" y="39"/>
                    <a:pt x="13" y="54"/>
                    <a:pt x="22" y="63"/>
                  </a:cubicBezTo>
                  <a:cubicBezTo>
                    <a:pt x="18" y="65"/>
                    <a:pt x="18" y="65"/>
                    <a:pt x="18" y="65"/>
                  </a:cubicBezTo>
                  <a:cubicBezTo>
                    <a:pt x="21" y="73"/>
                    <a:pt x="21" y="73"/>
                    <a:pt x="21" y="73"/>
                  </a:cubicBezTo>
                  <a:cubicBezTo>
                    <a:pt x="17" y="74"/>
                    <a:pt x="17" y="74"/>
                    <a:pt x="17" y="74"/>
                  </a:cubicBezTo>
                  <a:cubicBezTo>
                    <a:pt x="21" y="85"/>
                    <a:pt x="21" y="85"/>
                    <a:pt x="21" y="85"/>
                  </a:cubicBezTo>
                  <a:cubicBezTo>
                    <a:pt x="15" y="88"/>
                    <a:pt x="15" y="88"/>
                    <a:pt x="15" y="88"/>
                  </a:cubicBezTo>
                  <a:cubicBezTo>
                    <a:pt x="19" y="99"/>
                    <a:pt x="19" y="99"/>
                    <a:pt x="19" y="99"/>
                  </a:cubicBezTo>
                  <a:cubicBezTo>
                    <a:pt x="13" y="102"/>
                    <a:pt x="13" y="102"/>
                    <a:pt x="13" y="102"/>
                  </a:cubicBezTo>
                  <a:cubicBezTo>
                    <a:pt x="17" y="112"/>
                    <a:pt x="17" y="112"/>
                    <a:pt x="17" y="112"/>
                  </a:cubicBezTo>
                  <a:cubicBezTo>
                    <a:pt x="10" y="115"/>
                    <a:pt x="10" y="115"/>
                    <a:pt x="10" y="115"/>
                  </a:cubicBezTo>
                  <a:cubicBezTo>
                    <a:pt x="13" y="122"/>
                    <a:pt x="13" y="122"/>
                    <a:pt x="13" y="122"/>
                  </a:cubicBezTo>
                  <a:cubicBezTo>
                    <a:pt x="8" y="124"/>
                    <a:pt x="8" y="124"/>
                    <a:pt x="8" y="124"/>
                  </a:cubicBezTo>
                  <a:cubicBezTo>
                    <a:pt x="11" y="130"/>
                    <a:pt x="11" y="130"/>
                    <a:pt x="11" y="130"/>
                  </a:cubicBezTo>
                  <a:cubicBezTo>
                    <a:pt x="10" y="130"/>
                    <a:pt x="10" y="130"/>
                    <a:pt x="10" y="130"/>
                  </a:cubicBezTo>
                  <a:cubicBezTo>
                    <a:pt x="5" y="133"/>
                    <a:pt x="5" y="133"/>
                    <a:pt x="5" y="133"/>
                  </a:cubicBezTo>
                  <a:cubicBezTo>
                    <a:pt x="7" y="138"/>
                    <a:pt x="7" y="138"/>
                    <a:pt x="7" y="138"/>
                  </a:cubicBezTo>
                  <a:cubicBezTo>
                    <a:pt x="6" y="141"/>
                    <a:pt x="6" y="141"/>
                    <a:pt x="6" y="141"/>
                  </a:cubicBezTo>
                  <a:cubicBezTo>
                    <a:pt x="0" y="143"/>
                    <a:pt x="0" y="143"/>
                    <a:pt x="0" y="143"/>
                  </a:cubicBezTo>
                  <a:cubicBezTo>
                    <a:pt x="4" y="157"/>
                    <a:pt x="4" y="157"/>
                    <a:pt x="4" y="157"/>
                  </a:cubicBezTo>
                  <a:cubicBezTo>
                    <a:pt x="17" y="150"/>
                    <a:pt x="17" y="150"/>
                    <a:pt x="17" y="150"/>
                  </a:cubicBezTo>
                  <a:cubicBezTo>
                    <a:pt x="50" y="74"/>
                    <a:pt x="50" y="74"/>
                    <a:pt x="50" y="74"/>
                  </a:cubicBezTo>
                  <a:cubicBezTo>
                    <a:pt x="63" y="73"/>
                    <a:pt x="74" y="66"/>
                    <a:pt x="79" y="53"/>
                  </a:cubicBezTo>
                  <a:close/>
                  <a:moveTo>
                    <a:pt x="55" y="16"/>
                  </a:moveTo>
                  <a:cubicBezTo>
                    <a:pt x="60" y="18"/>
                    <a:pt x="62" y="24"/>
                    <a:pt x="60" y="29"/>
                  </a:cubicBezTo>
                  <a:cubicBezTo>
                    <a:pt x="58" y="33"/>
                    <a:pt x="53" y="36"/>
                    <a:pt x="48" y="34"/>
                  </a:cubicBezTo>
                  <a:cubicBezTo>
                    <a:pt x="43" y="31"/>
                    <a:pt x="40" y="26"/>
                    <a:pt x="43" y="21"/>
                  </a:cubicBezTo>
                  <a:cubicBezTo>
                    <a:pt x="45" y="16"/>
                    <a:pt x="50" y="14"/>
                    <a:pt x="55" y="16"/>
                  </a:cubicBez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2418857" y="2940951"/>
            <a:ext cx="3123831" cy="2407991"/>
            <a:chOff x="1814142" y="2205713"/>
            <a:chExt cx="2342873" cy="1805993"/>
          </a:xfrm>
        </p:grpSpPr>
        <p:sp>
          <p:nvSpPr>
            <p:cNvPr id="8" name="Freeform 11"/>
            <p:cNvSpPr/>
            <p:nvPr/>
          </p:nvSpPr>
          <p:spPr bwMode="auto">
            <a:xfrm>
              <a:off x="1814142" y="2205713"/>
              <a:ext cx="2342873" cy="1805993"/>
            </a:xfrm>
            <a:custGeom>
              <a:avLst/>
              <a:gdLst>
                <a:gd name="T0" fmla="*/ 138 w 1067"/>
                <a:gd name="T1" fmla="*/ 12 h 823"/>
                <a:gd name="T2" fmla="*/ 102 w 1067"/>
                <a:gd name="T3" fmla="*/ 51 h 823"/>
                <a:gd name="T4" fmla="*/ 14 w 1067"/>
                <a:gd name="T5" fmla="*/ 223 h 823"/>
                <a:gd name="T6" fmla="*/ 1 w 1067"/>
                <a:gd name="T7" fmla="*/ 304 h 823"/>
                <a:gd name="T8" fmla="*/ 0 w 1067"/>
                <a:gd name="T9" fmla="*/ 321 h 823"/>
                <a:gd name="T10" fmla="*/ 0 w 1067"/>
                <a:gd name="T11" fmla="*/ 339 h 823"/>
                <a:gd name="T12" fmla="*/ 33 w 1067"/>
                <a:gd name="T13" fmla="*/ 509 h 823"/>
                <a:gd name="T14" fmla="*/ 270 w 1067"/>
                <a:gd name="T15" fmla="*/ 766 h 823"/>
                <a:gd name="T16" fmla="*/ 458 w 1067"/>
                <a:gd name="T17" fmla="*/ 820 h 823"/>
                <a:gd name="T18" fmla="*/ 463 w 1067"/>
                <a:gd name="T19" fmla="*/ 821 h 823"/>
                <a:gd name="T20" fmla="*/ 466 w 1067"/>
                <a:gd name="T21" fmla="*/ 821 h 823"/>
                <a:gd name="T22" fmla="*/ 480 w 1067"/>
                <a:gd name="T23" fmla="*/ 822 h 823"/>
                <a:gd name="T24" fmla="*/ 485 w 1067"/>
                <a:gd name="T25" fmla="*/ 822 h 823"/>
                <a:gd name="T26" fmla="*/ 512 w 1067"/>
                <a:gd name="T27" fmla="*/ 823 h 823"/>
                <a:gd name="T28" fmla="*/ 524 w 1067"/>
                <a:gd name="T29" fmla="*/ 822 h 823"/>
                <a:gd name="T30" fmla="*/ 572 w 1067"/>
                <a:gd name="T31" fmla="*/ 819 h 823"/>
                <a:gd name="T32" fmla="*/ 619 w 1067"/>
                <a:gd name="T33" fmla="*/ 811 h 823"/>
                <a:gd name="T34" fmla="*/ 809 w 1067"/>
                <a:gd name="T35" fmla="*/ 731 h 823"/>
                <a:gd name="T36" fmla="*/ 940 w 1067"/>
                <a:gd name="T37" fmla="*/ 611 h 823"/>
                <a:gd name="T38" fmla="*/ 958 w 1067"/>
                <a:gd name="T39" fmla="*/ 588 h 823"/>
                <a:gd name="T40" fmla="*/ 988 w 1067"/>
                <a:gd name="T41" fmla="*/ 542 h 823"/>
                <a:gd name="T42" fmla="*/ 1012 w 1067"/>
                <a:gd name="T43" fmla="*/ 496 h 823"/>
                <a:gd name="T44" fmla="*/ 1056 w 1067"/>
                <a:gd name="T45" fmla="*/ 366 h 823"/>
                <a:gd name="T46" fmla="*/ 1064 w 1067"/>
                <a:gd name="T47" fmla="*/ 315 h 823"/>
                <a:gd name="T48" fmla="*/ 691 w 1067"/>
                <a:gd name="T49" fmla="*/ 288 h 823"/>
                <a:gd name="T50" fmla="*/ 695 w 1067"/>
                <a:gd name="T51" fmla="*/ 311 h 823"/>
                <a:gd name="T52" fmla="*/ 696 w 1067"/>
                <a:gd name="T53" fmla="*/ 328 h 823"/>
                <a:gd name="T54" fmla="*/ 690 w 1067"/>
                <a:gd name="T55" fmla="*/ 390 h 823"/>
                <a:gd name="T56" fmla="*/ 686 w 1067"/>
                <a:gd name="T57" fmla="*/ 405 h 823"/>
                <a:gd name="T58" fmla="*/ 677 w 1067"/>
                <a:gd name="T59" fmla="*/ 429 h 823"/>
                <a:gd name="T60" fmla="*/ 673 w 1067"/>
                <a:gd name="T61" fmla="*/ 437 h 823"/>
                <a:gd name="T62" fmla="*/ 629 w 1067"/>
                <a:gd name="T63" fmla="*/ 504 h 823"/>
                <a:gd name="T64" fmla="*/ 509 w 1067"/>
                <a:gd name="T65" fmla="*/ 583 h 823"/>
                <a:gd name="T66" fmla="*/ 493 w 1067"/>
                <a:gd name="T67" fmla="*/ 588 h 823"/>
                <a:gd name="T68" fmla="*/ 484 w 1067"/>
                <a:gd name="T69" fmla="*/ 590 h 823"/>
                <a:gd name="T70" fmla="*/ 477 w 1067"/>
                <a:gd name="T71" fmla="*/ 592 h 823"/>
                <a:gd name="T72" fmla="*/ 470 w 1067"/>
                <a:gd name="T73" fmla="*/ 593 h 823"/>
                <a:gd name="T74" fmla="*/ 458 w 1067"/>
                <a:gd name="T75" fmla="*/ 595 h 823"/>
                <a:gd name="T76" fmla="*/ 459 w 1067"/>
                <a:gd name="T77" fmla="*/ 595 h 823"/>
                <a:gd name="T78" fmla="*/ 455 w 1067"/>
                <a:gd name="T79" fmla="*/ 595 h 823"/>
                <a:gd name="T80" fmla="*/ 229 w 1067"/>
                <a:gd name="T81" fmla="*/ 541 h 823"/>
                <a:gd name="T82" fmla="*/ 89 w 1067"/>
                <a:gd name="T83" fmla="*/ 344 h 823"/>
                <a:gd name="T84" fmla="*/ 84 w 1067"/>
                <a:gd name="T85" fmla="*/ 323 h 823"/>
                <a:gd name="T86" fmla="*/ 81 w 1067"/>
                <a:gd name="T87" fmla="*/ 310 h 823"/>
                <a:gd name="T88" fmla="*/ 79 w 1067"/>
                <a:gd name="T89" fmla="*/ 294 h 823"/>
                <a:gd name="T90" fmla="*/ 78 w 1067"/>
                <a:gd name="T91" fmla="*/ 288 h 823"/>
                <a:gd name="T92" fmla="*/ 78 w 1067"/>
                <a:gd name="T93" fmla="*/ 288 h 823"/>
                <a:gd name="T94" fmla="*/ 75 w 1067"/>
                <a:gd name="T95" fmla="*/ 232 h 823"/>
                <a:gd name="T96" fmla="*/ 118 w 1067"/>
                <a:gd name="T97" fmla="*/ 62 h 823"/>
                <a:gd name="T98" fmla="*/ 144 w 1067"/>
                <a:gd name="T99" fmla="*/ 17 h 823"/>
                <a:gd name="T100" fmla="*/ 152 w 1067"/>
                <a:gd name="T10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 h="823">
                  <a:moveTo>
                    <a:pt x="152" y="0"/>
                  </a:moveTo>
                  <a:cubicBezTo>
                    <a:pt x="152" y="0"/>
                    <a:pt x="147" y="4"/>
                    <a:pt x="138" y="12"/>
                  </a:cubicBezTo>
                  <a:cubicBezTo>
                    <a:pt x="134" y="16"/>
                    <a:pt x="129" y="22"/>
                    <a:pt x="122" y="28"/>
                  </a:cubicBezTo>
                  <a:cubicBezTo>
                    <a:pt x="116" y="34"/>
                    <a:pt x="109" y="42"/>
                    <a:pt x="102" y="51"/>
                  </a:cubicBezTo>
                  <a:cubicBezTo>
                    <a:pt x="87" y="68"/>
                    <a:pt x="70" y="91"/>
                    <a:pt x="55" y="120"/>
                  </a:cubicBezTo>
                  <a:cubicBezTo>
                    <a:pt x="39" y="148"/>
                    <a:pt x="24" y="183"/>
                    <a:pt x="14" y="223"/>
                  </a:cubicBezTo>
                  <a:cubicBezTo>
                    <a:pt x="9" y="243"/>
                    <a:pt x="5" y="265"/>
                    <a:pt x="2" y="287"/>
                  </a:cubicBezTo>
                  <a:cubicBezTo>
                    <a:pt x="2" y="293"/>
                    <a:pt x="1" y="298"/>
                    <a:pt x="1" y="304"/>
                  </a:cubicBezTo>
                  <a:cubicBezTo>
                    <a:pt x="1" y="306"/>
                    <a:pt x="0" y="309"/>
                    <a:pt x="0" y="312"/>
                  </a:cubicBezTo>
                  <a:cubicBezTo>
                    <a:pt x="0" y="315"/>
                    <a:pt x="0" y="318"/>
                    <a:pt x="0" y="321"/>
                  </a:cubicBezTo>
                  <a:cubicBezTo>
                    <a:pt x="0" y="324"/>
                    <a:pt x="0" y="327"/>
                    <a:pt x="0" y="330"/>
                  </a:cubicBezTo>
                  <a:cubicBezTo>
                    <a:pt x="0" y="333"/>
                    <a:pt x="0" y="336"/>
                    <a:pt x="0" y="339"/>
                  </a:cubicBezTo>
                  <a:cubicBezTo>
                    <a:pt x="0" y="345"/>
                    <a:pt x="0" y="351"/>
                    <a:pt x="0" y="357"/>
                  </a:cubicBezTo>
                  <a:cubicBezTo>
                    <a:pt x="3" y="406"/>
                    <a:pt x="13" y="458"/>
                    <a:pt x="33" y="509"/>
                  </a:cubicBezTo>
                  <a:cubicBezTo>
                    <a:pt x="54" y="561"/>
                    <a:pt x="84" y="611"/>
                    <a:pt x="124" y="655"/>
                  </a:cubicBezTo>
                  <a:cubicBezTo>
                    <a:pt x="164" y="700"/>
                    <a:pt x="214" y="738"/>
                    <a:pt x="270" y="766"/>
                  </a:cubicBezTo>
                  <a:cubicBezTo>
                    <a:pt x="326" y="795"/>
                    <a:pt x="389" y="814"/>
                    <a:pt x="452" y="820"/>
                  </a:cubicBezTo>
                  <a:cubicBezTo>
                    <a:pt x="458" y="820"/>
                    <a:pt x="458" y="820"/>
                    <a:pt x="458" y="820"/>
                  </a:cubicBezTo>
                  <a:cubicBezTo>
                    <a:pt x="459" y="821"/>
                    <a:pt x="459" y="821"/>
                    <a:pt x="459" y="821"/>
                  </a:cubicBezTo>
                  <a:cubicBezTo>
                    <a:pt x="457" y="821"/>
                    <a:pt x="463" y="821"/>
                    <a:pt x="463" y="821"/>
                  </a:cubicBezTo>
                  <a:cubicBezTo>
                    <a:pt x="464" y="821"/>
                    <a:pt x="464" y="821"/>
                    <a:pt x="464" y="821"/>
                  </a:cubicBezTo>
                  <a:cubicBezTo>
                    <a:pt x="466" y="821"/>
                    <a:pt x="466" y="821"/>
                    <a:pt x="466" y="821"/>
                  </a:cubicBezTo>
                  <a:cubicBezTo>
                    <a:pt x="476" y="822"/>
                    <a:pt x="476" y="822"/>
                    <a:pt x="476" y="822"/>
                  </a:cubicBezTo>
                  <a:cubicBezTo>
                    <a:pt x="480" y="822"/>
                    <a:pt x="480" y="822"/>
                    <a:pt x="480" y="822"/>
                  </a:cubicBezTo>
                  <a:cubicBezTo>
                    <a:pt x="483" y="822"/>
                    <a:pt x="483" y="822"/>
                    <a:pt x="483" y="822"/>
                  </a:cubicBezTo>
                  <a:cubicBezTo>
                    <a:pt x="483" y="822"/>
                    <a:pt x="484" y="822"/>
                    <a:pt x="485" y="822"/>
                  </a:cubicBezTo>
                  <a:cubicBezTo>
                    <a:pt x="499" y="823"/>
                    <a:pt x="499" y="823"/>
                    <a:pt x="499" y="823"/>
                  </a:cubicBezTo>
                  <a:cubicBezTo>
                    <a:pt x="512" y="823"/>
                    <a:pt x="512" y="823"/>
                    <a:pt x="512" y="823"/>
                  </a:cubicBezTo>
                  <a:cubicBezTo>
                    <a:pt x="514" y="823"/>
                    <a:pt x="516" y="823"/>
                    <a:pt x="518" y="823"/>
                  </a:cubicBezTo>
                  <a:cubicBezTo>
                    <a:pt x="524" y="822"/>
                    <a:pt x="524" y="822"/>
                    <a:pt x="524" y="822"/>
                  </a:cubicBezTo>
                  <a:cubicBezTo>
                    <a:pt x="532" y="822"/>
                    <a:pt x="540" y="822"/>
                    <a:pt x="548" y="821"/>
                  </a:cubicBezTo>
                  <a:cubicBezTo>
                    <a:pt x="556" y="820"/>
                    <a:pt x="564" y="820"/>
                    <a:pt x="572" y="819"/>
                  </a:cubicBezTo>
                  <a:cubicBezTo>
                    <a:pt x="579" y="818"/>
                    <a:pt x="587" y="817"/>
                    <a:pt x="595" y="816"/>
                  </a:cubicBezTo>
                  <a:cubicBezTo>
                    <a:pt x="603" y="814"/>
                    <a:pt x="611" y="813"/>
                    <a:pt x="619" y="811"/>
                  </a:cubicBezTo>
                  <a:cubicBezTo>
                    <a:pt x="626" y="810"/>
                    <a:pt x="634" y="808"/>
                    <a:pt x="642" y="806"/>
                  </a:cubicBezTo>
                  <a:cubicBezTo>
                    <a:pt x="702" y="790"/>
                    <a:pt x="760" y="764"/>
                    <a:pt x="809" y="731"/>
                  </a:cubicBezTo>
                  <a:cubicBezTo>
                    <a:pt x="858" y="699"/>
                    <a:pt x="900" y="660"/>
                    <a:pt x="934" y="619"/>
                  </a:cubicBezTo>
                  <a:cubicBezTo>
                    <a:pt x="936" y="616"/>
                    <a:pt x="938" y="614"/>
                    <a:pt x="940" y="611"/>
                  </a:cubicBezTo>
                  <a:cubicBezTo>
                    <a:pt x="942" y="609"/>
                    <a:pt x="944" y="606"/>
                    <a:pt x="946" y="604"/>
                  </a:cubicBezTo>
                  <a:cubicBezTo>
                    <a:pt x="950" y="598"/>
                    <a:pt x="954" y="593"/>
                    <a:pt x="958" y="588"/>
                  </a:cubicBezTo>
                  <a:cubicBezTo>
                    <a:pt x="965" y="578"/>
                    <a:pt x="972" y="568"/>
                    <a:pt x="979" y="557"/>
                  </a:cubicBezTo>
                  <a:cubicBezTo>
                    <a:pt x="982" y="552"/>
                    <a:pt x="985" y="547"/>
                    <a:pt x="988" y="542"/>
                  </a:cubicBezTo>
                  <a:cubicBezTo>
                    <a:pt x="991" y="536"/>
                    <a:pt x="994" y="531"/>
                    <a:pt x="997" y="526"/>
                  </a:cubicBezTo>
                  <a:cubicBezTo>
                    <a:pt x="1002" y="516"/>
                    <a:pt x="1007" y="506"/>
                    <a:pt x="1012" y="496"/>
                  </a:cubicBezTo>
                  <a:cubicBezTo>
                    <a:pt x="1031" y="456"/>
                    <a:pt x="1043" y="419"/>
                    <a:pt x="1050" y="388"/>
                  </a:cubicBezTo>
                  <a:cubicBezTo>
                    <a:pt x="1053" y="380"/>
                    <a:pt x="1054" y="373"/>
                    <a:pt x="1056" y="366"/>
                  </a:cubicBezTo>
                  <a:cubicBezTo>
                    <a:pt x="1057" y="359"/>
                    <a:pt x="1059" y="352"/>
                    <a:pt x="1059" y="346"/>
                  </a:cubicBezTo>
                  <a:cubicBezTo>
                    <a:pt x="1061" y="334"/>
                    <a:pt x="1063" y="323"/>
                    <a:pt x="1064" y="315"/>
                  </a:cubicBezTo>
                  <a:cubicBezTo>
                    <a:pt x="1066" y="297"/>
                    <a:pt x="1067" y="288"/>
                    <a:pt x="1067" y="288"/>
                  </a:cubicBezTo>
                  <a:cubicBezTo>
                    <a:pt x="691" y="288"/>
                    <a:pt x="691" y="288"/>
                    <a:pt x="691" y="288"/>
                  </a:cubicBezTo>
                  <a:cubicBezTo>
                    <a:pt x="691" y="288"/>
                    <a:pt x="692" y="292"/>
                    <a:pt x="693" y="299"/>
                  </a:cubicBezTo>
                  <a:cubicBezTo>
                    <a:pt x="694" y="302"/>
                    <a:pt x="694" y="306"/>
                    <a:pt x="695" y="311"/>
                  </a:cubicBezTo>
                  <a:cubicBezTo>
                    <a:pt x="695" y="314"/>
                    <a:pt x="695" y="316"/>
                    <a:pt x="695" y="319"/>
                  </a:cubicBezTo>
                  <a:cubicBezTo>
                    <a:pt x="696" y="322"/>
                    <a:pt x="696" y="325"/>
                    <a:pt x="696" y="328"/>
                  </a:cubicBezTo>
                  <a:cubicBezTo>
                    <a:pt x="696" y="341"/>
                    <a:pt x="696" y="357"/>
                    <a:pt x="693" y="376"/>
                  </a:cubicBezTo>
                  <a:cubicBezTo>
                    <a:pt x="692" y="380"/>
                    <a:pt x="691" y="385"/>
                    <a:pt x="690" y="390"/>
                  </a:cubicBezTo>
                  <a:cubicBezTo>
                    <a:pt x="689" y="392"/>
                    <a:pt x="688" y="395"/>
                    <a:pt x="688" y="398"/>
                  </a:cubicBezTo>
                  <a:cubicBezTo>
                    <a:pt x="687" y="400"/>
                    <a:pt x="686" y="403"/>
                    <a:pt x="686" y="405"/>
                  </a:cubicBezTo>
                  <a:cubicBezTo>
                    <a:pt x="684" y="410"/>
                    <a:pt x="682" y="415"/>
                    <a:pt x="680" y="421"/>
                  </a:cubicBezTo>
                  <a:cubicBezTo>
                    <a:pt x="679" y="424"/>
                    <a:pt x="678" y="426"/>
                    <a:pt x="677" y="429"/>
                  </a:cubicBezTo>
                  <a:cubicBezTo>
                    <a:pt x="677" y="430"/>
                    <a:pt x="676" y="432"/>
                    <a:pt x="675" y="433"/>
                  </a:cubicBezTo>
                  <a:cubicBezTo>
                    <a:pt x="675" y="434"/>
                    <a:pt x="674" y="436"/>
                    <a:pt x="673" y="437"/>
                  </a:cubicBezTo>
                  <a:cubicBezTo>
                    <a:pt x="669" y="448"/>
                    <a:pt x="662" y="459"/>
                    <a:pt x="655" y="471"/>
                  </a:cubicBezTo>
                  <a:cubicBezTo>
                    <a:pt x="648" y="482"/>
                    <a:pt x="639" y="493"/>
                    <a:pt x="629" y="504"/>
                  </a:cubicBezTo>
                  <a:cubicBezTo>
                    <a:pt x="610" y="526"/>
                    <a:pt x="585" y="546"/>
                    <a:pt x="556" y="562"/>
                  </a:cubicBezTo>
                  <a:cubicBezTo>
                    <a:pt x="541" y="571"/>
                    <a:pt x="525" y="578"/>
                    <a:pt x="509" y="583"/>
                  </a:cubicBezTo>
                  <a:cubicBezTo>
                    <a:pt x="504" y="585"/>
                    <a:pt x="500" y="586"/>
                    <a:pt x="496" y="587"/>
                  </a:cubicBezTo>
                  <a:cubicBezTo>
                    <a:pt x="493" y="588"/>
                    <a:pt x="493" y="588"/>
                    <a:pt x="493" y="588"/>
                  </a:cubicBezTo>
                  <a:cubicBezTo>
                    <a:pt x="491" y="588"/>
                    <a:pt x="490" y="589"/>
                    <a:pt x="489" y="589"/>
                  </a:cubicBezTo>
                  <a:cubicBezTo>
                    <a:pt x="484" y="590"/>
                    <a:pt x="484" y="590"/>
                    <a:pt x="484" y="590"/>
                  </a:cubicBezTo>
                  <a:cubicBezTo>
                    <a:pt x="479" y="592"/>
                    <a:pt x="479" y="592"/>
                    <a:pt x="479" y="592"/>
                  </a:cubicBezTo>
                  <a:cubicBezTo>
                    <a:pt x="478" y="592"/>
                    <a:pt x="478" y="592"/>
                    <a:pt x="477" y="592"/>
                  </a:cubicBezTo>
                  <a:cubicBezTo>
                    <a:pt x="474" y="593"/>
                    <a:pt x="474" y="593"/>
                    <a:pt x="474" y="593"/>
                  </a:cubicBezTo>
                  <a:cubicBezTo>
                    <a:pt x="470" y="593"/>
                    <a:pt x="470" y="593"/>
                    <a:pt x="470" y="593"/>
                  </a:cubicBezTo>
                  <a:cubicBezTo>
                    <a:pt x="460" y="594"/>
                    <a:pt x="460" y="594"/>
                    <a:pt x="460" y="594"/>
                  </a:cubicBezTo>
                  <a:cubicBezTo>
                    <a:pt x="458" y="595"/>
                    <a:pt x="458" y="595"/>
                    <a:pt x="458" y="595"/>
                  </a:cubicBezTo>
                  <a:cubicBezTo>
                    <a:pt x="457" y="595"/>
                    <a:pt x="457" y="595"/>
                    <a:pt x="457" y="595"/>
                  </a:cubicBezTo>
                  <a:cubicBezTo>
                    <a:pt x="456" y="595"/>
                    <a:pt x="462" y="595"/>
                    <a:pt x="459" y="595"/>
                  </a:cubicBezTo>
                  <a:cubicBezTo>
                    <a:pt x="459" y="595"/>
                    <a:pt x="459" y="595"/>
                    <a:pt x="459" y="595"/>
                  </a:cubicBezTo>
                  <a:cubicBezTo>
                    <a:pt x="455" y="595"/>
                    <a:pt x="455" y="595"/>
                    <a:pt x="455" y="595"/>
                  </a:cubicBezTo>
                  <a:cubicBezTo>
                    <a:pt x="418" y="601"/>
                    <a:pt x="379" y="599"/>
                    <a:pt x="340" y="590"/>
                  </a:cubicBezTo>
                  <a:cubicBezTo>
                    <a:pt x="301" y="581"/>
                    <a:pt x="263" y="564"/>
                    <a:pt x="229" y="541"/>
                  </a:cubicBezTo>
                  <a:cubicBezTo>
                    <a:pt x="195" y="517"/>
                    <a:pt x="165" y="487"/>
                    <a:pt x="141" y="454"/>
                  </a:cubicBezTo>
                  <a:cubicBezTo>
                    <a:pt x="117" y="420"/>
                    <a:pt x="100" y="382"/>
                    <a:pt x="89" y="344"/>
                  </a:cubicBezTo>
                  <a:cubicBezTo>
                    <a:pt x="88" y="339"/>
                    <a:pt x="87" y="335"/>
                    <a:pt x="85" y="330"/>
                  </a:cubicBezTo>
                  <a:cubicBezTo>
                    <a:pt x="85" y="327"/>
                    <a:pt x="84" y="325"/>
                    <a:pt x="84" y="323"/>
                  </a:cubicBezTo>
                  <a:cubicBezTo>
                    <a:pt x="83" y="321"/>
                    <a:pt x="83" y="318"/>
                    <a:pt x="82" y="316"/>
                  </a:cubicBezTo>
                  <a:cubicBezTo>
                    <a:pt x="82" y="314"/>
                    <a:pt x="81" y="312"/>
                    <a:pt x="81" y="310"/>
                  </a:cubicBezTo>
                  <a:cubicBezTo>
                    <a:pt x="80" y="307"/>
                    <a:pt x="80" y="304"/>
                    <a:pt x="80" y="302"/>
                  </a:cubicBezTo>
                  <a:cubicBezTo>
                    <a:pt x="79" y="299"/>
                    <a:pt x="79" y="297"/>
                    <a:pt x="79" y="294"/>
                  </a:cubicBezTo>
                  <a:cubicBezTo>
                    <a:pt x="78" y="290"/>
                    <a:pt x="78" y="290"/>
                    <a:pt x="78" y="290"/>
                  </a:cubicBezTo>
                  <a:cubicBezTo>
                    <a:pt x="78" y="288"/>
                    <a:pt x="78" y="288"/>
                    <a:pt x="78" y="288"/>
                  </a:cubicBezTo>
                  <a:cubicBezTo>
                    <a:pt x="78" y="288"/>
                    <a:pt x="78" y="288"/>
                    <a:pt x="78" y="288"/>
                  </a:cubicBezTo>
                  <a:cubicBezTo>
                    <a:pt x="78" y="287"/>
                    <a:pt x="78" y="288"/>
                    <a:pt x="78" y="288"/>
                  </a:cubicBezTo>
                  <a:cubicBezTo>
                    <a:pt x="78" y="287"/>
                    <a:pt x="78" y="287"/>
                    <a:pt x="78" y="287"/>
                  </a:cubicBezTo>
                  <a:cubicBezTo>
                    <a:pt x="75" y="268"/>
                    <a:pt x="75" y="250"/>
                    <a:pt x="75" y="232"/>
                  </a:cubicBezTo>
                  <a:cubicBezTo>
                    <a:pt x="76" y="196"/>
                    <a:pt x="81" y="163"/>
                    <a:pt x="90" y="134"/>
                  </a:cubicBezTo>
                  <a:cubicBezTo>
                    <a:pt x="98" y="106"/>
                    <a:pt x="108" y="81"/>
                    <a:pt x="118" y="62"/>
                  </a:cubicBezTo>
                  <a:cubicBezTo>
                    <a:pt x="123" y="52"/>
                    <a:pt x="128" y="43"/>
                    <a:pt x="133" y="36"/>
                  </a:cubicBezTo>
                  <a:cubicBezTo>
                    <a:pt x="137" y="29"/>
                    <a:pt x="141" y="22"/>
                    <a:pt x="144" y="17"/>
                  </a:cubicBezTo>
                  <a:cubicBezTo>
                    <a:pt x="151" y="8"/>
                    <a:pt x="155" y="2"/>
                    <a:pt x="155" y="2"/>
                  </a:cubicBezTo>
                  <a:lnTo>
                    <a:pt x="152" y="0"/>
                  </a:lnTo>
                  <a:close/>
                </a:path>
              </a:pathLst>
            </a:custGeom>
            <a:solidFill>
              <a:schemeClr val="accent3"/>
            </a:solidFill>
            <a:ln>
              <a:noFill/>
            </a:ln>
          </p:spPr>
          <p:txBody>
            <a:bodyPr/>
            <a:lstStyle/>
            <a:p>
              <a:pPr defTabSz="685800">
                <a:defRPr/>
              </a:pPr>
              <a:endParaRPr lang="zh-CN" altLang="en-US" sz="160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p:nvPr/>
          </p:nvGrpSpPr>
          <p:grpSpPr>
            <a:xfrm>
              <a:off x="3448396" y="3085371"/>
              <a:ext cx="304982" cy="331685"/>
              <a:chOff x="3516863" y="3834794"/>
              <a:chExt cx="406642" cy="442246"/>
            </a:xfrm>
          </p:grpSpPr>
          <p:sp>
            <p:nvSpPr>
              <p:cNvPr id="16" name="Freeform 31@|5FFC:16777215|FBC:16777215|LFC:16777215|LBC:16777215"/>
              <p:cNvSpPr/>
              <p:nvPr/>
            </p:nvSpPr>
            <p:spPr bwMode="auto">
              <a:xfrm>
                <a:off x="3516863" y="3902255"/>
                <a:ext cx="239862" cy="374785"/>
              </a:xfrm>
              <a:custGeom>
                <a:avLst/>
                <a:gdLst>
                  <a:gd name="T0" fmla="*/ 0 w 128"/>
                  <a:gd name="T1" fmla="*/ 189 h 200"/>
                  <a:gd name="T2" fmla="*/ 121 w 128"/>
                  <a:gd name="T3" fmla="*/ 0 h 200"/>
                  <a:gd name="T4" fmla="*/ 128 w 128"/>
                  <a:gd name="T5" fmla="*/ 5 h 200"/>
                  <a:gd name="T6" fmla="*/ 19 w 128"/>
                  <a:gd name="T7" fmla="*/ 200 h 200"/>
                  <a:gd name="T8" fmla="*/ 0 w 128"/>
                  <a:gd name="T9" fmla="*/ 189 h 200"/>
                </a:gdLst>
                <a:ahLst/>
                <a:cxnLst>
                  <a:cxn ang="0">
                    <a:pos x="T0" y="T1"/>
                  </a:cxn>
                  <a:cxn ang="0">
                    <a:pos x="T2" y="T3"/>
                  </a:cxn>
                  <a:cxn ang="0">
                    <a:pos x="T4" y="T5"/>
                  </a:cxn>
                  <a:cxn ang="0">
                    <a:pos x="T6" y="T7"/>
                  </a:cxn>
                  <a:cxn ang="0">
                    <a:pos x="T8" y="T9"/>
                  </a:cxn>
                </a:cxnLst>
                <a:rect l="0" t="0" r="r" b="b"/>
                <a:pathLst>
                  <a:path w="128" h="200">
                    <a:moveTo>
                      <a:pt x="0" y="189"/>
                    </a:moveTo>
                    <a:lnTo>
                      <a:pt x="121" y="0"/>
                    </a:lnTo>
                    <a:lnTo>
                      <a:pt x="128" y="5"/>
                    </a:lnTo>
                    <a:lnTo>
                      <a:pt x="19" y="200"/>
                    </a:lnTo>
                    <a:lnTo>
                      <a:pt x="0" y="189"/>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32@|5FFC:16777215|FBC:16777215|LFC:16777215|LBC:16777215"/>
              <p:cNvSpPr/>
              <p:nvPr/>
            </p:nvSpPr>
            <p:spPr bwMode="auto">
              <a:xfrm>
                <a:off x="3743608" y="3861029"/>
                <a:ext cx="37478" cy="50596"/>
              </a:xfrm>
              <a:custGeom>
                <a:avLst/>
                <a:gdLst>
                  <a:gd name="T0" fmla="*/ 7 w 20"/>
                  <a:gd name="T1" fmla="*/ 27 h 27"/>
                  <a:gd name="T2" fmla="*/ 0 w 20"/>
                  <a:gd name="T3" fmla="*/ 22 h 27"/>
                  <a:gd name="T4" fmla="*/ 10 w 20"/>
                  <a:gd name="T5" fmla="*/ 0 h 27"/>
                  <a:gd name="T6" fmla="*/ 20 w 20"/>
                  <a:gd name="T7" fmla="*/ 5 h 27"/>
                  <a:gd name="T8" fmla="*/ 7 w 20"/>
                  <a:gd name="T9" fmla="*/ 27 h 27"/>
                </a:gdLst>
                <a:ahLst/>
                <a:cxnLst>
                  <a:cxn ang="0">
                    <a:pos x="T0" y="T1"/>
                  </a:cxn>
                  <a:cxn ang="0">
                    <a:pos x="T2" y="T3"/>
                  </a:cxn>
                  <a:cxn ang="0">
                    <a:pos x="T4" y="T5"/>
                  </a:cxn>
                  <a:cxn ang="0">
                    <a:pos x="T6" y="T7"/>
                  </a:cxn>
                  <a:cxn ang="0">
                    <a:pos x="T8" y="T9"/>
                  </a:cxn>
                </a:cxnLst>
                <a:rect l="0" t="0" r="r" b="b"/>
                <a:pathLst>
                  <a:path w="20" h="27">
                    <a:moveTo>
                      <a:pt x="7" y="27"/>
                    </a:moveTo>
                    <a:lnTo>
                      <a:pt x="0" y="22"/>
                    </a:lnTo>
                    <a:lnTo>
                      <a:pt x="10" y="0"/>
                    </a:lnTo>
                    <a:lnTo>
                      <a:pt x="20" y="5"/>
                    </a:lnTo>
                    <a:lnTo>
                      <a:pt x="7" y="27"/>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33@|5FFC:16777215|FBC:16777215|LFC:16777215|LBC:16777215"/>
              <p:cNvSpPr/>
              <p:nvPr/>
            </p:nvSpPr>
            <p:spPr bwMode="auto">
              <a:xfrm>
                <a:off x="3835430" y="4095268"/>
                <a:ext cx="61840" cy="61840"/>
              </a:xfrm>
              <a:custGeom>
                <a:avLst/>
                <a:gdLst>
                  <a:gd name="T0" fmla="*/ 19 w 33"/>
                  <a:gd name="T1" fmla="*/ 33 h 33"/>
                  <a:gd name="T2" fmla="*/ 13 w 33"/>
                  <a:gd name="T3" fmla="*/ 24 h 33"/>
                  <a:gd name="T4" fmla="*/ 0 w 33"/>
                  <a:gd name="T5" fmla="*/ 25 h 33"/>
                  <a:gd name="T6" fmla="*/ 7 w 33"/>
                  <a:gd name="T7" fmla="*/ 16 h 33"/>
                  <a:gd name="T8" fmla="*/ 2 w 33"/>
                  <a:gd name="T9" fmla="*/ 5 h 33"/>
                  <a:gd name="T10" fmla="*/ 13 w 33"/>
                  <a:gd name="T11" fmla="*/ 8 h 33"/>
                  <a:gd name="T12" fmla="*/ 22 w 33"/>
                  <a:gd name="T13" fmla="*/ 0 h 33"/>
                  <a:gd name="T14" fmla="*/ 24 w 33"/>
                  <a:gd name="T15" fmla="*/ 11 h 33"/>
                  <a:gd name="T16" fmla="*/ 33 w 33"/>
                  <a:gd name="T17" fmla="*/ 17 h 33"/>
                  <a:gd name="T18" fmla="*/ 22 w 33"/>
                  <a:gd name="T19" fmla="*/ 22 h 33"/>
                  <a:gd name="T20" fmla="*/ 19 w 33"/>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9" y="33"/>
                    </a:moveTo>
                    <a:lnTo>
                      <a:pt x="13" y="24"/>
                    </a:lnTo>
                    <a:lnTo>
                      <a:pt x="0" y="25"/>
                    </a:lnTo>
                    <a:lnTo>
                      <a:pt x="7" y="16"/>
                    </a:lnTo>
                    <a:lnTo>
                      <a:pt x="2" y="5"/>
                    </a:lnTo>
                    <a:lnTo>
                      <a:pt x="13" y="8"/>
                    </a:lnTo>
                    <a:lnTo>
                      <a:pt x="22" y="0"/>
                    </a:lnTo>
                    <a:lnTo>
                      <a:pt x="24" y="11"/>
                    </a:lnTo>
                    <a:lnTo>
                      <a:pt x="33" y="17"/>
                    </a:lnTo>
                    <a:lnTo>
                      <a:pt x="22" y="22"/>
                    </a:lnTo>
                    <a:lnTo>
                      <a:pt x="19" y="33"/>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4@|5FFC:16777215|FBC:16777215|LFC:16777215|LBC:16777215"/>
              <p:cNvSpPr/>
              <p:nvPr/>
            </p:nvSpPr>
            <p:spPr bwMode="auto">
              <a:xfrm>
                <a:off x="3756725" y="3967842"/>
                <a:ext cx="65588" cy="67461"/>
              </a:xfrm>
              <a:custGeom>
                <a:avLst/>
                <a:gdLst>
                  <a:gd name="T0" fmla="*/ 25 w 35"/>
                  <a:gd name="T1" fmla="*/ 36 h 36"/>
                  <a:gd name="T2" fmla="*/ 16 w 35"/>
                  <a:gd name="T3" fmla="*/ 28 h 36"/>
                  <a:gd name="T4" fmla="*/ 5 w 35"/>
                  <a:gd name="T5" fmla="*/ 32 h 36"/>
                  <a:gd name="T6" fmla="*/ 8 w 35"/>
                  <a:gd name="T7" fmla="*/ 20 h 36"/>
                  <a:gd name="T8" fmla="*/ 0 w 35"/>
                  <a:gd name="T9" fmla="*/ 11 h 36"/>
                  <a:gd name="T10" fmla="*/ 13 w 35"/>
                  <a:gd name="T11" fmla="*/ 11 h 36"/>
                  <a:gd name="T12" fmla="*/ 19 w 35"/>
                  <a:gd name="T13" fmla="*/ 0 h 36"/>
                  <a:gd name="T14" fmla="*/ 24 w 35"/>
                  <a:gd name="T15" fmla="*/ 12 h 36"/>
                  <a:gd name="T16" fmla="*/ 35 w 35"/>
                  <a:gd name="T17" fmla="*/ 15 h 36"/>
                  <a:gd name="T18" fmla="*/ 25 w 35"/>
                  <a:gd name="T19" fmla="*/ 23 h 36"/>
                  <a:gd name="T20" fmla="*/ 25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25" y="36"/>
                    </a:moveTo>
                    <a:lnTo>
                      <a:pt x="16" y="28"/>
                    </a:lnTo>
                    <a:lnTo>
                      <a:pt x="5" y="32"/>
                    </a:lnTo>
                    <a:lnTo>
                      <a:pt x="8" y="20"/>
                    </a:lnTo>
                    <a:lnTo>
                      <a:pt x="0" y="11"/>
                    </a:lnTo>
                    <a:lnTo>
                      <a:pt x="13" y="11"/>
                    </a:lnTo>
                    <a:lnTo>
                      <a:pt x="19" y="0"/>
                    </a:lnTo>
                    <a:lnTo>
                      <a:pt x="24" y="12"/>
                    </a:lnTo>
                    <a:lnTo>
                      <a:pt x="35" y="15"/>
                    </a:lnTo>
                    <a:lnTo>
                      <a:pt x="25" y="23"/>
                    </a:lnTo>
                    <a:lnTo>
                      <a:pt x="25" y="36"/>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5@|5FFC:16777215|FBC:16777215|LFC:16777215|LBC:16777215"/>
              <p:cNvSpPr/>
              <p:nvPr/>
            </p:nvSpPr>
            <p:spPr bwMode="auto">
              <a:xfrm>
                <a:off x="3818565" y="3859154"/>
                <a:ext cx="52470" cy="52470"/>
              </a:xfrm>
              <a:custGeom>
                <a:avLst/>
                <a:gdLst>
                  <a:gd name="T0" fmla="*/ 20 w 28"/>
                  <a:gd name="T1" fmla="*/ 28 h 28"/>
                  <a:gd name="T2" fmla="*/ 13 w 28"/>
                  <a:gd name="T3" fmla="*/ 22 h 28"/>
                  <a:gd name="T4" fmla="*/ 3 w 28"/>
                  <a:gd name="T5" fmla="*/ 25 h 28"/>
                  <a:gd name="T6" fmla="*/ 6 w 28"/>
                  <a:gd name="T7" fmla="*/ 17 h 28"/>
                  <a:gd name="T8" fmla="*/ 0 w 28"/>
                  <a:gd name="T9" fmla="*/ 9 h 28"/>
                  <a:gd name="T10" fmla="*/ 11 w 28"/>
                  <a:gd name="T11" fmla="*/ 9 h 28"/>
                  <a:gd name="T12" fmla="*/ 16 w 28"/>
                  <a:gd name="T13" fmla="*/ 0 h 28"/>
                  <a:gd name="T14" fmla="*/ 19 w 28"/>
                  <a:gd name="T15" fmla="*/ 9 h 28"/>
                  <a:gd name="T16" fmla="*/ 28 w 28"/>
                  <a:gd name="T17" fmla="*/ 12 h 28"/>
                  <a:gd name="T18" fmla="*/ 20 w 28"/>
                  <a:gd name="T19" fmla="*/ 19 h 28"/>
                  <a:gd name="T20" fmla="*/ 20 w 2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20" y="28"/>
                    </a:moveTo>
                    <a:lnTo>
                      <a:pt x="13" y="22"/>
                    </a:lnTo>
                    <a:lnTo>
                      <a:pt x="3" y="25"/>
                    </a:lnTo>
                    <a:lnTo>
                      <a:pt x="6" y="17"/>
                    </a:lnTo>
                    <a:lnTo>
                      <a:pt x="0" y="9"/>
                    </a:lnTo>
                    <a:lnTo>
                      <a:pt x="11" y="9"/>
                    </a:lnTo>
                    <a:lnTo>
                      <a:pt x="16" y="0"/>
                    </a:lnTo>
                    <a:lnTo>
                      <a:pt x="19" y="9"/>
                    </a:lnTo>
                    <a:lnTo>
                      <a:pt x="28" y="12"/>
                    </a:lnTo>
                    <a:lnTo>
                      <a:pt x="20" y="19"/>
                    </a:lnTo>
                    <a:lnTo>
                      <a:pt x="20" y="28"/>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6@|5FFC:16777215|FBC:16777215|LFC:16777215|LBC:16777215"/>
              <p:cNvSpPr/>
              <p:nvPr/>
            </p:nvSpPr>
            <p:spPr bwMode="auto">
              <a:xfrm>
                <a:off x="3880404" y="3964094"/>
                <a:ext cx="43101" cy="41226"/>
              </a:xfrm>
              <a:custGeom>
                <a:avLst/>
                <a:gdLst>
                  <a:gd name="T0" fmla="*/ 23 w 23"/>
                  <a:gd name="T1" fmla="*/ 14 h 22"/>
                  <a:gd name="T2" fmla="*/ 16 w 23"/>
                  <a:gd name="T3" fmla="*/ 16 h 22"/>
                  <a:gd name="T4" fmla="*/ 11 w 23"/>
                  <a:gd name="T5" fmla="*/ 22 h 22"/>
                  <a:gd name="T6" fmla="*/ 8 w 23"/>
                  <a:gd name="T7" fmla="*/ 14 h 22"/>
                  <a:gd name="T8" fmla="*/ 0 w 23"/>
                  <a:gd name="T9" fmla="*/ 13 h 22"/>
                  <a:gd name="T10" fmla="*/ 6 w 23"/>
                  <a:gd name="T11" fmla="*/ 8 h 22"/>
                  <a:gd name="T12" fmla="*/ 6 w 23"/>
                  <a:gd name="T13" fmla="*/ 0 h 22"/>
                  <a:gd name="T14" fmla="*/ 12 w 23"/>
                  <a:gd name="T15" fmla="*/ 5 h 22"/>
                  <a:gd name="T16" fmla="*/ 20 w 23"/>
                  <a:gd name="T17" fmla="*/ 2 h 22"/>
                  <a:gd name="T18" fmla="*/ 19 w 23"/>
                  <a:gd name="T19" fmla="*/ 9 h 22"/>
                  <a:gd name="T20" fmla="*/ 23 w 23"/>
                  <a:gd name="T2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23" y="14"/>
                    </a:moveTo>
                    <a:lnTo>
                      <a:pt x="16" y="16"/>
                    </a:lnTo>
                    <a:lnTo>
                      <a:pt x="11" y="22"/>
                    </a:lnTo>
                    <a:lnTo>
                      <a:pt x="8" y="14"/>
                    </a:lnTo>
                    <a:lnTo>
                      <a:pt x="0" y="13"/>
                    </a:lnTo>
                    <a:lnTo>
                      <a:pt x="6" y="8"/>
                    </a:lnTo>
                    <a:lnTo>
                      <a:pt x="6" y="0"/>
                    </a:lnTo>
                    <a:lnTo>
                      <a:pt x="12" y="5"/>
                    </a:lnTo>
                    <a:lnTo>
                      <a:pt x="20" y="2"/>
                    </a:lnTo>
                    <a:lnTo>
                      <a:pt x="19" y="9"/>
                    </a:lnTo>
                    <a:lnTo>
                      <a:pt x="23" y="14"/>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5FFC:16777215|FBC:16777215|LFC:16777215|LBC:16777215"/>
              <p:cNvSpPr/>
              <p:nvPr/>
            </p:nvSpPr>
            <p:spPr bwMode="auto">
              <a:xfrm>
                <a:off x="3698634" y="4125251"/>
                <a:ext cx="44974" cy="43101"/>
              </a:xfrm>
              <a:custGeom>
                <a:avLst/>
                <a:gdLst>
                  <a:gd name="T0" fmla="*/ 17 w 24"/>
                  <a:gd name="T1" fmla="*/ 23 h 23"/>
                  <a:gd name="T2" fmla="*/ 11 w 24"/>
                  <a:gd name="T3" fmla="*/ 19 h 23"/>
                  <a:gd name="T4" fmla="*/ 3 w 24"/>
                  <a:gd name="T5" fmla="*/ 22 h 23"/>
                  <a:gd name="T6" fmla="*/ 5 w 24"/>
                  <a:gd name="T7" fmla="*/ 14 h 23"/>
                  <a:gd name="T8" fmla="*/ 0 w 24"/>
                  <a:gd name="T9" fmla="*/ 8 h 23"/>
                  <a:gd name="T10" fmla="*/ 8 w 24"/>
                  <a:gd name="T11" fmla="*/ 8 h 23"/>
                  <a:gd name="T12" fmla="*/ 11 w 24"/>
                  <a:gd name="T13" fmla="*/ 0 h 23"/>
                  <a:gd name="T14" fmla="*/ 16 w 24"/>
                  <a:gd name="T15" fmla="*/ 8 h 23"/>
                  <a:gd name="T16" fmla="*/ 24 w 24"/>
                  <a:gd name="T17" fmla="*/ 9 h 23"/>
                  <a:gd name="T18" fmla="*/ 17 w 24"/>
                  <a:gd name="T19" fmla="*/ 14 h 23"/>
                  <a:gd name="T20" fmla="*/ 17 w 24"/>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3">
                    <a:moveTo>
                      <a:pt x="17" y="23"/>
                    </a:moveTo>
                    <a:lnTo>
                      <a:pt x="11" y="19"/>
                    </a:lnTo>
                    <a:lnTo>
                      <a:pt x="3" y="22"/>
                    </a:lnTo>
                    <a:lnTo>
                      <a:pt x="5" y="14"/>
                    </a:lnTo>
                    <a:lnTo>
                      <a:pt x="0" y="8"/>
                    </a:lnTo>
                    <a:lnTo>
                      <a:pt x="8" y="8"/>
                    </a:lnTo>
                    <a:lnTo>
                      <a:pt x="11" y="0"/>
                    </a:lnTo>
                    <a:lnTo>
                      <a:pt x="16" y="8"/>
                    </a:lnTo>
                    <a:lnTo>
                      <a:pt x="24" y="9"/>
                    </a:lnTo>
                    <a:lnTo>
                      <a:pt x="17" y="14"/>
                    </a:lnTo>
                    <a:lnTo>
                      <a:pt x="17" y="23"/>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38@|5FFC:16777215|FBC:16777215|LFC:16777215|LBC:16777215"/>
              <p:cNvSpPr/>
              <p:nvPr/>
            </p:nvSpPr>
            <p:spPr bwMode="auto">
              <a:xfrm>
                <a:off x="3567460" y="3984708"/>
                <a:ext cx="37478" cy="35605"/>
              </a:xfrm>
              <a:custGeom>
                <a:avLst/>
                <a:gdLst>
                  <a:gd name="T0" fmla="*/ 20 w 20"/>
                  <a:gd name="T1" fmla="*/ 11 h 19"/>
                  <a:gd name="T2" fmla="*/ 14 w 20"/>
                  <a:gd name="T3" fmla="*/ 12 h 19"/>
                  <a:gd name="T4" fmla="*/ 11 w 20"/>
                  <a:gd name="T5" fmla="*/ 19 h 19"/>
                  <a:gd name="T6" fmla="*/ 8 w 20"/>
                  <a:gd name="T7" fmla="*/ 12 h 19"/>
                  <a:gd name="T8" fmla="*/ 0 w 20"/>
                  <a:gd name="T9" fmla="*/ 12 h 19"/>
                  <a:gd name="T10" fmla="*/ 4 w 20"/>
                  <a:gd name="T11" fmla="*/ 8 h 19"/>
                  <a:gd name="T12" fmla="*/ 3 w 20"/>
                  <a:gd name="T13" fmla="*/ 0 h 19"/>
                  <a:gd name="T14" fmla="*/ 9 w 20"/>
                  <a:gd name="T15" fmla="*/ 3 h 19"/>
                  <a:gd name="T16" fmla="*/ 15 w 20"/>
                  <a:gd name="T17" fmla="*/ 0 h 19"/>
                  <a:gd name="T18" fmla="*/ 15 w 20"/>
                  <a:gd name="T19" fmla="*/ 6 h 19"/>
                  <a:gd name="T20" fmla="*/ 20 w 20"/>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20" y="11"/>
                    </a:moveTo>
                    <a:lnTo>
                      <a:pt x="14" y="12"/>
                    </a:lnTo>
                    <a:lnTo>
                      <a:pt x="11" y="19"/>
                    </a:lnTo>
                    <a:lnTo>
                      <a:pt x="8" y="12"/>
                    </a:lnTo>
                    <a:lnTo>
                      <a:pt x="0" y="12"/>
                    </a:lnTo>
                    <a:lnTo>
                      <a:pt x="4" y="8"/>
                    </a:lnTo>
                    <a:lnTo>
                      <a:pt x="3" y="0"/>
                    </a:lnTo>
                    <a:lnTo>
                      <a:pt x="9" y="3"/>
                    </a:lnTo>
                    <a:lnTo>
                      <a:pt x="15" y="0"/>
                    </a:lnTo>
                    <a:lnTo>
                      <a:pt x="15" y="6"/>
                    </a:lnTo>
                    <a:lnTo>
                      <a:pt x="20" y="11"/>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9@|5FFC:16777215|FBC:16777215|LFC:16777215|LBC:16777215"/>
              <p:cNvSpPr/>
              <p:nvPr/>
            </p:nvSpPr>
            <p:spPr bwMode="auto">
              <a:xfrm>
                <a:off x="3608686" y="3834794"/>
                <a:ext cx="63713" cy="67461"/>
              </a:xfrm>
              <a:custGeom>
                <a:avLst/>
                <a:gdLst>
                  <a:gd name="T0" fmla="*/ 20 w 34"/>
                  <a:gd name="T1" fmla="*/ 36 h 36"/>
                  <a:gd name="T2" fmla="*/ 12 w 34"/>
                  <a:gd name="T3" fmla="*/ 27 h 36"/>
                  <a:gd name="T4" fmla="*/ 0 w 34"/>
                  <a:gd name="T5" fmla="*/ 28 h 36"/>
                  <a:gd name="T6" fmla="*/ 6 w 34"/>
                  <a:gd name="T7" fmla="*/ 18 h 36"/>
                  <a:gd name="T8" fmla="*/ 0 w 34"/>
                  <a:gd name="T9" fmla="*/ 7 h 36"/>
                  <a:gd name="T10" fmla="*/ 12 w 34"/>
                  <a:gd name="T11" fmla="*/ 10 h 36"/>
                  <a:gd name="T12" fmla="*/ 22 w 34"/>
                  <a:gd name="T13" fmla="*/ 0 h 36"/>
                  <a:gd name="T14" fmla="*/ 23 w 34"/>
                  <a:gd name="T15" fmla="*/ 13 h 36"/>
                  <a:gd name="T16" fmla="*/ 34 w 34"/>
                  <a:gd name="T17" fmla="*/ 19 h 36"/>
                  <a:gd name="T18" fmla="*/ 22 w 34"/>
                  <a:gd name="T19" fmla="*/ 24 h 36"/>
                  <a:gd name="T20" fmla="*/ 20 w 3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6">
                    <a:moveTo>
                      <a:pt x="20" y="36"/>
                    </a:moveTo>
                    <a:lnTo>
                      <a:pt x="12" y="27"/>
                    </a:lnTo>
                    <a:lnTo>
                      <a:pt x="0" y="28"/>
                    </a:lnTo>
                    <a:lnTo>
                      <a:pt x="6" y="18"/>
                    </a:lnTo>
                    <a:lnTo>
                      <a:pt x="0" y="7"/>
                    </a:lnTo>
                    <a:lnTo>
                      <a:pt x="12" y="10"/>
                    </a:lnTo>
                    <a:lnTo>
                      <a:pt x="22" y="0"/>
                    </a:lnTo>
                    <a:lnTo>
                      <a:pt x="23" y="13"/>
                    </a:lnTo>
                    <a:lnTo>
                      <a:pt x="34" y="19"/>
                    </a:lnTo>
                    <a:lnTo>
                      <a:pt x="22" y="24"/>
                    </a:lnTo>
                    <a:lnTo>
                      <a:pt x="20" y="36"/>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 name="任意多边形 125974"/>
          <p:cNvSpPr/>
          <p:nvPr/>
        </p:nvSpPr>
        <p:spPr>
          <a:xfrm>
            <a:off x="4385613" y="1940984"/>
            <a:ext cx="2260863" cy="481345"/>
          </a:xfrm>
          <a:custGeom>
            <a:avLst/>
            <a:gdLst>
              <a:gd name="connsiteX0" fmla="*/ 0 w 1915297"/>
              <a:gd name="connsiteY0" fmla="*/ 185351 h 407773"/>
              <a:gd name="connsiteX1" fmla="*/ 0 w 1915297"/>
              <a:gd name="connsiteY1" fmla="*/ 0 h 407773"/>
              <a:gd name="connsiteX2" fmla="*/ 1161535 w 1915297"/>
              <a:gd name="connsiteY2" fmla="*/ 0 h 407773"/>
              <a:gd name="connsiteX3" fmla="*/ 1161535 w 1915297"/>
              <a:gd name="connsiteY3" fmla="*/ 407773 h 407773"/>
              <a:gd name="connsiteX4" fmla="*/ 1915297 w 1915297"/>
              <a:gd name="connsiteY4" fmla="*/ 407773 h 40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297" h="407773">
                <a:moveTo>
                  <a:pt x="0" y="185351"/>
                </a:moveTo>
                <a:lnTo>
                  <a:pt x="0" y="0"/>
                </a:lnTo>
                <a:lnTo>
                  <a:pt x="1161535" y="0"/>
                </a:lnTo>
                <a:lnTo>
                  <a:pt x="1161535" y="407773"/>
                </a:lnTo>
                <a:lnTo>
                  <a:pt x="1915297" y="407773"/>
                </a:lnTo>
              </a:path>
            </a:pathLst>
          </a:custGeom>
          <a:noFill/>
          <a:ln w="12700" cap="flat" cmpd="sng" algn="ctr">
            <a:solidFill>
              <a:schemeClr val="accent1"/>
            </a:solid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任意多边形 125975"/>
          <p:cNvSpPr/>
          <p:nvPr/>
        </p:nvSpPr>
        <p:spPr>
          <a:xfrm>
            <a:off x="5392060" y="3268327"/>
            <a:ext cx="1239829" cy="0"/>
          </a:xfrm>
          <a:custGeom>
            <a:avLst/>
            <a:gdLst>
              <a:gd name="connsiteX0" fmla="*/ 0 w 1050325"/>
              <a:gd name="connsiteY0" fmla="*/ 0 h 0"/>
              <a:gd name="connsiteX1" fmla="*/ 1050325 w 1050325"/>
              <a:gd name="connsiteY1" fmla="*/ 0 h 0"/>
            </a:gdLst>
            <a:ahLst/>
            <a:cxnLst>
              <a:cxn ang="0">
                <a:pos x="connsiteX0" y="connsiteY0"/>
              </a:cxn>
              <a:cxn ang="0">
                <a:pos x="connsiteX1" y="connsiteY1"/>
              </a:cxn>
            </a:cxnLst>
            <a:rect l="l" t="t" r="r" b="b"/>
            <a:pathLst>
              <a:path w="1050325">
                <a:moveTo>
                  <a:pt x="0" y="0"/>
                </a:moveTo>
                <a:lnTo>
                  <a:pt x="1050325" y="0"/>
                </a:lnTo>
              </a:path>
            </a:pathLst>
          </a:custGeom>
          <a:noFill/>
          <a:ln w="12700" cap="flat" cmpd="sng" algn="ctr">
            <a:solidFill>
              <a:schemeClr val="accent2"/>
            </a:solid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任意多边形 125976"/>
          <p:cNvSpPr/>
          <p:nvPr/>
        </p:nvSpPr>
        <p:spPr>
          <a:xfrm>
            <a:off x="5217027" y="4097497"/>
            <a:ext cx="1429448" cy="571108"/>
          </a:xfrm>
          <a:custGeom>
            <a:avLst/>
            <a:gdLst>
              <a:gd name="connsiteX0" fmla="*/ 0 w 1210962"/>
              <a:gd name="connsiteY0" fmla="*/ 481913 h 481913"/>
              <a:gd name="connsiteX1" fmla="*/ 729049 w 1210962"/>
              <a:gd name="connsiteY1" fmla="*/ 481913 h 481913"/>
              <a:gd name="connsiteX2" fmla="*/ 729049 w 1210962"/>
              <a:gd name="connsiteY2" fmla="*/ 0 h 481913"/>
              <a:gd name="connsiteX3" fmla="*/ 1210962 w 1210962"/>
              <a:gd name="connsiteY3" fmla="*/ 0 h 481913"/>
              <a:gd name="connsiteX0-1" fmla="*/ 0 w 1210962"/>
              <a:gd name="connsiteY0-2" fmla="*/ 481913 h 481913"/>
              <a:gd name="connsiteX1-3" fmla="*/ 729049 w 1210962"/>
              <a:gd name="connsiteY1-4" fmla="*/ 481913 h 481913"/>
              <a:gd name="connsiteX2-5" fmla="*/ 469969 w 1210962"/>
              <a:gd name="connsiteY2-6" fmla="*/ 7620 h 481913"/>
              <a:gd name="connsiteX3-7" fmla="*/ 1210962 w 1210962"/>
              <a:gd name="connsiteY3-8" fmla="*/ 0 h 481913"/>
              <a:gd name="connsiteX0-9" fmla="*/ 0 w 1210962"/>
              <a:gd name="connsiteY0-10" fmla="*/ 481913 h 489533"/>
              <a:gd name="connsiteX1-11" fmla="*/ 477589 w 1210962"/>
              <a:gd name="connsiteY1-12" fmla="*/ 489533 h 489533"/>
              <a:gd name="connsiteX2-13" fmla="*/ 469969 w 1210962"/>
              <a:gd name="connsiteY2-14" fmla="*/ 7620 h 489533"/>
              <a:gd name="connsiteX3-15" fmla="*/ 1210962 w 1210962"/>
              <a:gd name="connsiteY3-16" fmla="*/ 0 h 489533"/>
              <a:gd name="connsiteX0-17" fmla="*/ 0 w 1210962"/>
              <a:gd name="connsiteY0-18" fmla="*/ 481913 h 481913"/>
              <a:gd name="connsiteX1-19" fmla="*/ 468064 w 1210962"/>
              <a:gd name="connsiteY1-20" fmla="*/ 475245 h 481913"/>
              <a:gd name="connsiteX2-21" fmla="*/ 469969 w 1210962"/>
              <a:gd name="connsiteY2-22" fmla="*/ 7620 h 481913"/>
              <a:gd name="connsiteX3-23" fmla="*/ 1210962 w 1210962"/>
              <a:gd name="connsiteY3-24" fmla="*/ 0 h 481913"/>
              <a:gd name="connsiteX0-25" fmla="*/ 0 w 1210962"/>
              <a:gd name="connsiteY0-26" fmla="*/ 486199 h 486199"/>
              <a:gd name="connsiteX1-27" fmla="*/ 468064 w 1210962"/>
              <a:gd name="connsiteY1-28" fmla="*/ 479531 h 486199"/>
              <a:gd name="connsiteX2-29" fmla="*/ 469969 w 1210962"/>
              <a:gd name="connsiteY2-30" fmla="*/ 0 h 486199"/>
              <a:gd name="connsiteX3-31" fmla="*/ 1210962 w 1210962"/>
              <a:gd name="connsiteY3-32" fmla="*/ 4286 h 486199"/>
              <a:gd name="connsiteX0-33" fmla="*/ 0 w 1210962"/>
              <a:gd name="connsiteY0-34" fmla="*/ 481913 h 481913"/>
              <a:gd name="connsiteX1-35" fmla="*/ 468064 w 1210962"/>
              <a:gd name="connsiteY1-36" fmla="*/ 475245 h 481913"/>
              <a:gd name="connsiteX2-37" fmla="*/ 467587 w 1210962"/>
              <a:gd name="connsiteY2-38" fmla="*/ 2858 h 481913"/>
              <a:gd name="connsiteX3-39" fmla="*/ 1210962 w 1210962"/>
              <a:gd name="connsiteY3-40" fmla="*/ 0 h 481913"/>
              <a:gd name="connsiteX0-41" fmla="*/ 0 w 1210962"/>
              <a:gd name="connsiteY0-42" fmla="*/ 483817 h 483817"/>
              <a:gd name="connsiteX1-43" fmla="*/ 468064 w 1210962"/>
              <a:gd name="connsiteY1-44" fmla="*/ 477149 h 483817"/>
              <a:gd name="connsiteX2-45" fmla="*/ 474730 w 1210962"/>
              <a:gd name="connsiteY2-46" fmla="*/ 0 h 483817"/>
              <a:gd name="connsiteX3-47" fmla="*/ 1210962 w 1210962"/>
              <a:gd name="connsiteY3-48" fmla="*/ 1904 h 483817"/>
              <a:gd name="connsiteX0-49" fmla="*/ 0 w 1210962"/>
              <a:gd name="connsiteY0-50" fmla="*/ 481913 h 481913"/>
              <a:gd name="connsiteX1-51" fmla="*/ 468064 w 1210962"/>
              <a:gd name="connsiteY1-52" fmla="*/ 475245 h 481913"/>
              <a:gd name="connsiteX2-53" fmla="*/ 472349 w 1210962"/>
              <a:gd name="connsiteY2-54" fmla="*/ 5240 h 481913"/>
              <a:gd name="connsiteX3-55" fmla="*/ 1210962 w 1210962"/>
              <a:gd name="connsiteY3-56" fmla="*/ 0 h 481913"/>
              <a:gd name="connsiteX0-57" fmla="*/ 0 w 1210962"/>
              <a:gd name="connsiteY0-58" fmla="*/ 486198 h 486198"/>
              <a:gd name="connsiteX1-59" fmla="*/ 468064 w 1210962"/>
              <a:gd name="connsiteY1-60" fmla="*/ 479530 h 486198"/>
              <a:gd name="connsiteX2-61" fmla="*/ 467587 w 1210962"/>
              <a:gd name="connsiteY2-62" fmla="*/ 0 h 486198"/>
              <a:gd name="connsiteX3-63" fmla="*/ 1210962 w 1210962"/>
              <a:gd name="connsiteY3-64" fmla="*/ 4285 h 486198"/>
              <a:gd name="connsiteX0-65" fmla="*/ 0 w 1210962"/>
              <a:gd name="connsiteY0-66" fmla="*/ 481913 h 481913"/>
              <a:gd name="connsiteX1-67" fmla="*/ 468064 w 1210962"/>
              <a:gd name="connsiteY1-68" fmla="*/ 475245 h 481913"/>
              <a:gd name="connsiteX2-69" fmla="*/ 467587 w 1210962"/>
              <a:gd name="connsiteY2-70" fmla="*/ 2859 h 481913"/>
              <a:gd name="connsiteX3-71" fmla="*/ 1210962 w 1210962"/>
              <a:gd name="connsiteY3-72" fmla="*/ 0 h 481913"/>
              <a:gd name="connsiteX0-73" fmla="*/ 0 w 1210962"/>
              <a:gd name="connsiteY0-74" fmla="*/ 481913 h 481913"/>
              <a:gd name="connsiteX1-75" fmla="*/ 465683 w 1210962"/>
              <a:gd name="connsiteY1-76" fmla="*/ 480007 h 481913"/>
              <a:gd name="connsiteX2-77" fmla="*/ 467587 w 1210962"/>
              <a:gd name="connsiteY2-78" fmla="*/ 2859 h 481913"/>
              <a:gd name="connsiteX3-79" fmla="*/ 1210962 w 1210962"/>
              <a:gd name="connsiteY3-80" fmla="*/ 0 h 481913"/>
              <a:gd name="connsiteX0-81" fmla="*/ 0 w 1210962"/>
              <a:gd name="connsiteY0-82" fmla="*/ 488579 h 488579"/>
              <a:gd name="connsiteX1-83" fmla="*/ 465683 w 1210962"/>
              <a:gd name="connsiteY1-84" fmla="*/ 486673 h 488579"/>
              <a:gd name="connsiteX2-85" fmla="*/ 469968 w 1210962"/>
              <a:gd name="connsiteY2-86" fmla="*/ 0 h 488579"/>
              <a:gd name="connsiteX3-87" fmla="*/ 1210962 w 1210962"/>
              <a:gd name="connsiteY3-88" fmla="*/ 6666 h 488579"/>
              <a:gd name="connsiteX0-89" fmla="*/ 0 w 1210962"/>
              <a:gd name="connsiteY0-90" fmla="*/ 483816 h 483816"/>
              <a:gd name="connsiteX1-91" fmla="*/ 465683 w 1210962"/>
              <a:gd name="connsiteY1-92" fmla="*/ 481910 h 483816"/>
              <a:gd name="connsiteX2-93" fmla="*/ 469968 w 1210962"/>
              <a:gd name="connsiteY2-94" fmla="*/ 0 h 483816"/>
              <a:gd name="connsiteX3-95" fmla="*/ 1210962 w 1210962"/>
              <a:gd name="connsiteY3-96" fmla="*/ 1903 h 483816"/>
              <a:gd name="connsiteX0-97" fmla="*/ 0 w 1210962"/>
              <a:gd name="connsiteY0-98" fmla="*/ 490960 h 490960"/>
              <a:gd name="connsiteX1-99" fmla="*/ 465683 w 1210962"/>
              <a:gd name="connsiteY1-100" fmla="*/ 489054 h 490960"/>
              <a:gd name="connsiteX2-101" fmla="*/ 469968 w 1210962"/>
              <a:gd name="connsiteY2-102" fmla="*/ 0 h 490960"/>
              <a:gd name="connsiteX3-103" fmla="*/ 1210962 w 1210962"/>
              <a:gd name="connsiteY3-104" fmla="*/ 9047 h 490960"/>
              <a:gd name="connsiteX0-105" fmla="*/ 0 w 1210962"/>
              <a:gd name="connsiteY0-106" fmla="*/ 483816 h 483816"/>
              <a:gd name="connsiteX1-107" fmla="*/ 465683 w 1210962"/>
              <a:gd name="connsiteY1-108" fmla="*/ 481910 h 483816"/>
              <a:gd name="connsiteX2-109" fmla="*/ 467587 w 1210962"/>
              <a:gd name="connsiteY2-110" fmla="*/ 0 h 483816"/>
              <a:gd name="connsiteX3-111" fmla="*/ 1210962 w 1210962"/>
              <a:gd name="connsiteY3-112" fmla="*/ 1903 h 483816"/>
              <a:gd name="connsiteX0-113" fmla="*/ 0 w 1210962"/>
              <a:gd name="connsiteY0-114" fmla="*/ 481913 h 481913"/>
              <a:gd name="connsiteX1-115" fmla="*/ 465683 w 1210962"/>
              <a:gd name="connsiteY1-116" fmla="*/ 480007 h 481913"/>
              <a:gd name="connsiteX2-117" fmla="*/ 465206 w 1210962"/>
              <a:gd name="connsiteY2-118" fmla="*/ 2859 h 481913"/>
              <a:gd name="connsiteX3-119" fmla="*/ 1210962 w 1210962"/>
              <a:gd name="connsiteY3-120" fmla="*/ 0 h 481913"/>
              <a:gd name="connsiteX0-121" fmla="*/ 0 w 1210962"/>
              <a:gd name="connsiteY0-122" fmla="*/ 483816 h 483816"/>
              <a:gd name="connsiteX1-123" fmla="*/ 465683 w 1210962"/>
              <a:gd name="connsiteY1-124" fmla="*/ 481910 h 483816"/>
              <a:gd name="connsiteX2-125" fmla="*/ 465206 w 1210962"/>
              <a:gd name="connsiteY2-126" fmla="*/ 0 h 483816"/>
              <a:gd name="connsiteX3-127" fmla="*/ 1210962 w 1210962"/>
              <a:gd name="connsiteY3-128" fmla="*/ 1903 h 483816"/>
            </a:gdLst>
            <a:ahLst/>
            <a:cxnLst>
              <a:cxn ang="0">
                <a:pos x="connsiteX0-1" y="connsiteY0-2"/>
              </a:cxn>
              <a:cxn ang="0">
                <a:pos x="connsiteX1-3" y="connsiteY1-4"/>
              </a:cxn>
              <a:cxn ang="0">
                <a:pos x="connsiteX2-5" y="connsiteY2-6"/>
              </a:cxn>
              <a:cxn ang="0">
                <a:pos x="connsiteX3-7" y="connsiteY3-8"/>
              </a:cxn>
            </a:cxnLst>
            <a:rect l="l" t="t" r="r" b="b"/>
            <a:pathLst>
              <a:path w="1210962" h="483816">
                <a:moveTo>
                  <a:pt x="0" y="483816"/>
                </a:moveTo>
                <a:lnTo>
                  <a:pt x="465683" y="481910"/>
                </a:lnTo>
                <a:cubicBezTo>
                  <a:pt x="467111" y="325242"/>
                  <a:pt x="463778" y="156668"/>
                  <a:pt x="465206" y="0"/>
                </a:cubicBezTo>
                <a:lnTo>
                  <a:pt x="1210962" y="1903"/>
                </a:lnTo>
              </a:path>
            </a:pathLst>
          </a:custGeom>
          <a:noFill/>
          <a:ln w="12700" cap="flat" cmpd="sng" algn="ctr">
            <a:solidFill>
              <a:schemeClr val="accent3"/>
            </a:solid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125977"/>
          <p:cNvSpPr/>
          <p:nvPr/>
        </p:nvSpPr>
        <p:spPr>
          <a:xfrm>
            <a:off x="3816751" y="5004087"/>
            <a:ext cx="2829724" cy="714724"/>
          </a:xfrm>
          <a:custGeom>
            <a:avLst/>
            <a:gdLst>
              <a:gd name="connsiteX0" fmla="*/ 0 w 2397210"/>
              <a:gd name="connsiteY0" fmla="*/ 395416 h 605481"/>
              <a:gd name="connsiteX1" fmla="*/ 0 w 2397210"/>
              <a:gd name="connsiteY1" fmla="*/ 605481 h 605481"/>
              <a:gd name="connsiteX2" fmla="*/ 1742302 w 2397210"/>
              <a:gd name="connsiteY2" fmla="*/ 605481 h 605481"/>
              <a:gd name="connsiteX3" fmla="*/ 1742302 w 2397210"/>
              <a:gd name="connsiteY3" fmla="*/ 0 h 605481"/>
              <a:gd name="connsiteX4" fmla="*/ 2397210 w 2397210"/>
              <a:gd name="connsiteY4" fmla="*/ 0 h 605481"/>
              <a:gd name="connsiteX0-1" fmla="*/ 0 w 2397210"/>
              <a:gd name="connsiteY0-2" fmla="*/ 395416 h 605481"/>
              <a:gd name="connsiteX1-3" fmla="*/ 0 w 2397210"/>
              <a:gd name="connsiteY1-4" fmla="*/ 605481 h 605481"/>
              <a:gd name="connsiteX2-5" fmla="*/ 1653402 w 2397210"/>
              <a:gd name="connsiteY2-6" fmla="*/ 605481 h 605481"/>
              <a:gd name="connsiteX3-7" fmla="*/ 1742302 w 2397210"/>
              <a:gd name="connsiteY3-8" fmla="*/ 0 h 605481"/>
              <a:gd name="connsiteX4-9" fmla="*/ 2397210 w 2397210"/>
              <a:gd name="connsiteY4-10" fmla="*/ 0 h 605481"/>
              <a:gd name="connsiteX0-11" fmla="*/ 0 w 2397210"/>
              <a:gd name="connsiteY0-12" fmla="*/ 395416 h 605481"/>
              <a:gd name="connsiteX1-13" fmla="*/ 0 w 2397210"/>
              <a:gd name="connsiteY1-14" fmla="*/ 605481 h 605481"/>
              <a:gd name="connsiteX2-15" fmla="*/ 1653402 w 2397210"/>
              <a:gd name="connsiteY2-16" fmla="*/ 605481 h 605481"/>
              <a:gd name="connsiteX3-17" fmla="*/ 1647052 w 2397210"/>
              <a:gd name="connsiteY3-18" fmla="*/ 0 h 605481"/>
              <a:gd name="connsiteX4-19" fmla="*/ 2397210 w 2397210"/>
              <a:gd name="connsiteY4-20" fmla="*/ 0 h 605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7210" h="605481">
                <a:moveTo>
                  <a:pt x="0" y="395416"/>
                </a:moveTo>
                <a:lnTo>
                  <a:pt x="0" y="605481"/>
                </a:lnTo>
                <a:lnTo>
                  <a:pt x="1653402" y="605481"/>
                </a:lnTo>
                <a:cubicBezTo>
                  <a:pt x="1651285" y="403654"/>
                  <a:pt x="1649169" y="201827"/>
                  <a:pt x="1647052" y="0"/>
                </a:cubicBezTo>
                <a:lnTo>
                  <a:pt x="2397210" y="0"/>
                </a:lnTo>
              </a:path>
            </a:pathLst>
          </a:custGeom>
          <a:noFill/>
          <a:ln w="12700" cap="flat" cmpd="sng" algn="ctr">
            <a:solidFill>
              <a:schemeClr val="accent4"/>
            </a:solidFill>
            <a:prstDash val="solid"/>
            <a:miter lim="800000"/>
          </a:ln>
          <a:effectLst/>
        </p:spPr>
        <p:txBody>
          <a:bodyPr rtlCol="0" anchor="ctr"/>
          <a:lstStyle/>
          <a:p>
            <a:pPr algn="ctr" defTabSz="685800">
              <a:defRPr/>
            </a:pPr>
            <a:endParaRPr lang="zh-CN" altLang="en-US" sz="1350"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2375755" y="2940951"/>
            <a:ext cx="2327412" cy="2526048"/>
            <a:chOff x="1781816" y="2205713"/>
            <a:chExt cx="1745559" cy="1894536"/>
          </a:xfrm>
        </p:grpSpPr>
        <p:sp>
          <p:nvSpPr>
            <p:cNvPr id="9" name="Freeform 12"/>
            <p:cNvSpPr/>
            <p:nvPr/>
          </p:nvSpPr>
          <p:spPr bwMode="auto">
            <a:xfrm>
              <a:off x="1781816" y="2205713"/>
              <a:ext cx="1745559" cy="1894536"/>
            </a:xfrm>
            <a:custGeom>
              <a:avLst/>
              <a:gdLst>
                <a:gd name="T0" fmla="*/ 144 w 795"/>
                <a:gd name="T1" fmla="*/ 20 h 863"/>
                <a:gd name="T2" fmla="*/ 87 w 795"/>
                <a:gd name="T3" fmla="*/ 83 h 863"/>
                <a:gd name="T4" fmla="*/ 7 w 795"/>
                <a:gd name="T5" fmla="*/ 276 h 863"/>
                <a:gd name="T6" fmla="*/ 5 w 795"/>
                <a:gd name="T7" fmla="*/ 288 h 863"/>
                <a:gd name="T8" fmla="*/ 4 w 795"/>
                <a:gd name="T9" fmla="*/ 291 h 863"/>
                <a:gd name="T10" fmla="*/ 2 w 795"/>
                <a:gd name="T11" fmla="*/ 314 h 863"/>
                <a:gd name="T12" fmla="*/ 0 w 795"/>
                <a:gd name="T13" fmla="*/ 337 h 863"/>
                <a:gd name="T14" fmla="*/ 0 w 795"/>
                <a:gd name="T15" fmla="*/ 364 h 863"/>
                <a:gd name="T16" fmla="*/ 6 w 795"/>
                <a:gd name="T17" fmla="*/ 426 h 863"/>
                <a:gd name="T18" fmla="*/ 12 w 795"/>
                <a:gd name="T19" fmla="*/ 458 h 863"/>
                <a:gd name="T20" fmla="*/ 20 w 795"/>
                <a:gd name="T21" fmla="*/ 490 h 863"/>
                <a:gd name="T22" fmla="*/ 167 w 795"/>
                <a:gd name="T23" fmla="*/ 722 h 863"/>
                <a:gd name="T24" fmla="*/ 443 w 795"/>
                <a:gd name="T25" fmla="*/ 855 h 863"/>
                <a:gd name="T26" fmla="*/ 471 w 795"/>
                <a:gd name="T27" fmla="*/ 859 h 863"/>
                <a:gd name="T28" fmla="*/ 474 w 795"/>
                <a:gd name="T29" fmla="*/ 860 h 863"/>
                <a:gd name="T30" fmla="*/ 508 w 795"/>
                <a:gd name="T31" fmla="*/ 863 h 863"/>
                <a:gd name="T32" fmla="*/ 511 w 795"/>
                <a:gd name="T33" fmla="*/ 863 h 863"/>
                <a:gd name="T34" fmla="*/ 549 w 795"/>
                <a:gd name="T35" fmla="*/ 863 h 863"/>
                <a:gd name="T36" fmla="*/ 592 w 795"/>
                <a:gd name="T37" fmla="*/ 861 h 863"/>
                <a:gd name="T38" fmla="*/ 618 w 795"/>
                <a:gd name="T39" fmla="*/ 858 h 863"/>
                <a:gd name="T40" fmla="*/ 677 w 795"/>
                <a:gd name="T41" fmla="*/ 847 h 863"/>
                <a:gd name="T42" fmla="*/ 725 w 795"/>
                <a:gd name="T43" fmla="*/ 833 h 863"/>
                <a:gd name="T44" fmla="*/ 795 w 795"/>
                <a:gd name="T45" fmla="*/ 804 h 863"/>
                <a:gd name="T46" fmla="*/ 584 w 795"/>
                <a:gd name="T47" fmla="*/ 497 h 863"/>
                <a:gd name="T48" fmla="*/ 562 w 795"/>
                <a:gd name="T49" fmla="*/ 516 h 863"/>
                <a:gd name="T50" fmla="*/ 546 w 795"/>
                <a:gd name="T51" fmla="*/ 527 h 863"/>
                <a:gd name="T52" fmla="*/ 529 w 795"/>
                <a:gd name="T53" fmla="*/ 536 h 863"/>
                <a:gd name="T54" fmla="*/ 509 w 795"/>
                <a:gd name="T55" fmla="*/ 545 h 863"/>
                <a:gd name="T56" fmla="*/ 499 w 795"/>
                <a:gd name="T57" fmla="*/ 550 h 863"/>
                <a:gd name="T58" fmla="*/ 497 w 795"/>
                <a:gd name="T59" fmla="*/ 551 h 863"/>
                <a:gd name="T60" fmla="*/ 474 w 795"/>
                <a:gd name="T61" fmla="*/ 556 h 863"/>
                <a:gd name="T62" fmla="*/ 473 w 795"/>
                <a:gd name="T63" fmla="*/ 556 h 863"/>
                <a:gd name="T64" fmla="*/ 459 w 795"/>
                <a:gd name="T65" fmla="*/ 559 h 863"/>
                <a:gd name="T66" fmla="*/ 297 w 795"/>
                <a:gd name="T67" fmla="*/ 539 h 863"/>
                <a:gd name="T68" fmla="*/ 162 w 795"/>
                <a:gd name="T69" fmla="*/ 427 h 863"/>
                <a:gd name="T70" fmla="*/ 149 w 795"/>
                <a:gd name="T71" fmla="*/ 408 h 863"/>
                <a:gd name="T72" fmla="*/ 138 w 795"/>
                <a:gd name="T73" fmla="*/ 387 h 863"/>
                <a:gd name="T74" fmla="*/ 120 w 795"/>
                <a:gd name="T75" fmla="*/ 345 h 863"/>
                <a:gd name="T76" fmla="*/ 114 w 795"/>
                <a:gd name="T77" fmla="*/ 325 h 863"/>
                <a:gd name="T78" fmla="*/ 110 w 795"/>
                <a:gd name="T79" fmla="*/ 310 h 863"/>
                <a:gd name="T80" fmla="*/ 106 w 795"/>
                <a:gd name="T81" fmla="*/ 288 h 863"/>
                <a:gd name="T82" fmla="*/ 105 w 795"/>
                <a:gd name="T83" fmla="*/ 288 h 863"/>
                <a:gd name="T84" fmla="*/ 104 w 795"/>
                <a:gd name="T85" fmla="*/ 278 h 863"/>
                <a:gd name="T86" fmla="*/ 121 w 795"/>
                <a:gd name="T87" fmla="*/ 100 h 863"/>
                <a:gd name="T88" fmla="*/ 154 w 795"/>
                <a:gd name="T89" fmla="*/ 28 h 863"/>
                <a:gd name="T90" fmla="*/ 167 w 795"/>
                <a:gd name="T9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5" h="863">
                  <a:moveTo>
                    <a:pt x="167" y="0"/>
                  </a:moveTo>
                  <a:cubicBezTo>
                    <a:pt x="167" y="0"/>
                    <a:pt x="164" y="3"/>
                    <a:pt x="157" y="9"/>
                  </a:cubicBezTo>
                  <a:cubicBezTo>
                    <a:pt x="153" y="11"/>
                    <a:pt x="149" y="15"/>
                    <a:pt x="144" y="20"/>
                  </a:cubicBezTo>
                  <a:cubicBezTo>
                    <a:pt x="142" y="22"/>
                    <a:pt x="139" y="24"/>
                    <a:pt x="136" y="27"/>
                  </a:cubicBezTo>
                  <a:cubicBezTo>
                    <a:pt x="134" y="30"/>
                    <a:pt x="131" y="32"/>
                    <a:pt x="128" y="35"/>
                  </a:cubicBezTo>
                  <a:cubicBezTo>
                    <a:pt x="116" y="48"/>
                    <a:pt x="101" y="63"/>
                    <a:pt x="87" y="83"/>
                  </a:cubicBezTo>
                  <a:cubicBezTo>
                    <a:pt x="73" y="102"/>
                    <a:pt x="58" y="126"/>
                    <a:pt x="45" y="154"/>
                  </a:cubicBezTo>
                  <a:cubicBezTo>
                    <a:pt x="31" y="181"/>
                    <a:pt x="20" y="213"/>
                    <a:pt x="12" y="249"/>
                  </a:cubicBezTo>
                  <a:cubicBezTo>
                    <a:pt x="10" y="257"/>
                    <a:pt x="8" y="266"/>
                    <a:pt x="7" y="276"/>
                  </a:cubicBezTo>
                  <a:cubicBezTo>
                    <a:pt x="6" y="278"/>
                    <a:pt x="6" y="280"/>
                    <a:pt x="5" y="283"/>
                  </a:cubicBezTo>
                  <a:cubicBezTo>
                    <a:pt x="5" y="286"/>
                    <a:pt x="5" y="286"/>
                    <a:pt x="5" y="286"/>
                  </a:cubicBezTo>
                  <a:cubicBezTo>
                    <a:pt x="5" y="288"/>
                    <a:pt x="5" y="288"/>
                    <a:pt x="5" y="288"/>
                  </a:cubicBezTo>
                  <a:cubicBezTo>
                    <a:pt x="5" y="289"/>
                    <a:pt x="4" y="287"/>
                    <a:pt x="4" y="290"/>
                  </a:cubicBezTo>
                  <a:cubicBezTo>
                    <a:pt x="4" y="290"/>
                    <a:pt x="4" y="290"/>
                    <a:pt x="4" y="290"/>
                  </a:cubicBezTo>
                  <a:cubicBezTo>
                    <a:pt x="4" y="291"/>
                    <a:pt x="4" y="291"/>
                    <a:pt x="4" y="291"/>
                  </a:cubicBezTo>
                  <a:cubicBezTo>
                    <a:pt x="4" y="295"/>
                    <a:pt x="3" y="299"/>
                    <a:pt x="3" y="304"/>
                  </a:cubicBezTo>
                  <a:cubicBezTo>
                    <a:pt x="2" y="310"/>
                    <a:pt x="2" y="310"/>
                    <a:pt x="2" y="310"/>
                  </a:cubicBezTo>
                  <a:cubicBezTo>
                    <a:pt x="2" y="311"/>
                    <a:pt x="2" y="312"/>
                    <a:pt x="2" y="314"/>
                  </a:cubicBezTo>
                  <a:cubicBezTo>
                    <a:pt x="1" y="317"/>
                    <a:pt x="1" y="317"/>
                    <a:pt x="1" y="317"/>
                  </a:cubicBezTo>
                  <a:cubicBezTo>
                    <a:pt x="1" y="323"/>
                    <a:pt x="1" y="328"/>
                    <a:pt x="1" y="333"/>
                  </a:cubicBezTo>
                  <a:cubicBezTo>
                    <a:pt x="0" y="337"/>
                    <a:pt x="0" y="337"/>
                    <a:pt x="0" y="337"/>
                  </a:cubicBezTo>
                  <a:cubicBezTo>
                    <a:pt x="0" y="341"/>
                    <a:pt x="0" y="341"/>
                    <a:pt x="0" y="341"/>
                  </a:cubicBezTo>
                  <a:cubicBezTo>
                    <a:pt x="0" y="348"/>
                    <a:pt x="0" y="348"/>
                    <a:pt x="0" y="348"/>
                  </a:cubicBezTo>
                  <a:cubicBezTo>
                    <a:pt x="0" y="353"/>
                    <a:pt x="0" y="358"/>
                    <a:pt x="0" y="364"/>
                  </a:cubicBezTo>
                  <a:cubicBezTo>
                    <a:pt x="1" y="374"/>
                    <a:pt x="1" y="384"/>
                    <a:pt x="2" y="395"/>
                  </a:cubicBezTo>
                  <a:cubicBezTo>
                    <a:pt x="3" y="400"/>
                    <a:pt x="3" y="405"/>
                    <a:pt x="4" y="410"/>
                  </a:cubicBezTo>
                  <a:cubicBezTo>
                    <a:pt x="4" y="415"/>
                    <a:pt x="5" y="421"/>
                    <a:pt x="6" y="426"/>
                  </a:cubicBezTo>
                  <a:cubicBezTo>
                    <a:pt x="7" y="434"/>
                    <a:pt x="7" y="434"/>
                    <a:pt x="7" y="434"/>
                  </a:cubicBezTo>
                  <a:cubicBezTo>
                    <a:pt x="9" y="442"/>
                    <a:pt x="9" y="442"/>
                    <a:pt x="9" y="442"/>
                  </a:cubicBezTo>
                  <a:cubicBezTo>
                    <a:pt x="10" y="447"/>
                    <a:pt x="11" y="453"/>
                    <a:pt x="12" y="458"/>
                  </a:cubicBezTo>
                  <a:cubicBezTo>
                    <a:pt x="13" y="463"/>
                    <a:pt x="14" y="469"/>
                    <a:pt x="16" y="474"/>
                  </a:cubicBezTo>
                  <a:cubicBezTo>
                    <a:pt x="18" y="482"/>
                    <a:pt x="18" y="482"/>
                    <a:pt x="18" y="482"/>
                  </a:cubicBezTo>
                  <a:cubicBezTo>
                    <a:pt x="20" y="490"/>
                    <a:pt x="20" y="490"/>
                    <a:pt x="20" y="490"/>
                  </a:cubicBezTo>
                  <a:cubicBezTo>
                    <a:pt x="26" y="511"/>
                    <a:pt x="35" y="532"/>
                    <a:pt x="44" y="553"/>
                  </a:cubicBezTo>
                  <a:cubicBezTo>
                    <a:pt x="53" y="574"/>
                    <a:pt x="64" y="594"/>
                    <a:pt x="77" y="614"/>
                  </a:cubicBezTo>
                  <a:cubicBezTo>
                    <a:pt x="102" y="654"/>
                    <a:pt x="132" y="690"/>
                    <a:pt x="167" y="722"/>
                  </a:cubicBezTo>
                  <a:cubicBezTo>
                    <a:pt x="202" y="754"/>
                    <a:pt x="242" y="781"/>
                    <a:pt x="283" y="802"/>
                  </a:cubicBezTo>
                  <a:cubicBezTo>
                    <a:pt x="325" y="824"/>
                    <a:pt x="369" y="839"/>
                    <a:pt x="411" y="849"/>
                  </a:cubicBezTo>
                  <a:cubicBezTo>
                    <a:pt x="422" y="851"/>
                    <a:pt x="433" y="853"/>
                    <a:pt x="443" y="855"/>
                  </a:cubicBezTo>
                  <a:cubicBezTo>
                    <a:pt x="449" y="856"/>
                    <a:pt x="454" y="857"/>
                    <a:pt x="459" y="858"/>
                  </a:cubicBezTo>
                  <a:cubicBezTo>
                    <a:pt x="462" y="858"/>
                    <a:pt x="464" y="858"/>
                    <a:pt x="467" y="859"/>
                  </a:cubicBezTo>
                  <a:cubicBezTo>
                    <a:pt x="471" y="859"/>
                    <a:pt x="471" y="859"/>
                    <a:pt x="471" y="859"/>
                  </a:cubicBezTo>
                  <a:cubicBezTo>
                    <a:pt x="473" y="859"/>
                    <a:pt x="473" y="859"/>
                    <a:pt x="473" y="859"/>
                  </a:cubicBezTo>
                  <a:cubicBezTo>
                    <a:pt x="474" y="860"/>
                    <a:pt x="474" y="860"/>
                    <a:pt x="474" y="860"/>
                  </a:cubicBezTo>
                  <a:cubicBezTo>
                    <a:pt x="474" y="860"/>
                    <a:pt x="474" y="860"/>
                    <a:pt x="474" y="860"/>
                  </a:cubicBezTo>
                  <a:cubicBezTo>
                    <a:pt x="477" y="860"/>
                    <a:pt x="469" y="860"/>
                    <a:pt x="480" y="860"/>
                  </a:cubicBezTo>
                  <a:cubicBezTo>
                    <a:pt x="488" y="861"/>
                    <a:pt x="495" y="861"/>
                    <a:pt x="503" y="862"/>
                  </a:cubicBezTo>
                  <a:cubicBezTo>
                    <a:pt x="504" y="863"/>
                    <a:pt x="506" y="863"/>
                    <a:pt x="508" y="863"/>
                  </a:cubicBezTo>
                  <a:cubicBezTo>
                    <a:pt x="509" y="863"/>
                    <a:pt x="509" y="863"/>
                    <a:pt x="509" y="863"/>
                  </a:cubicBezTo>
                  <a:cubicBezTo>
                    <a:pt x="510" y="863"/>
                    <a:pt x="510" y="863"/>
                    <a:pt x="510" y="863"/>
                  </a:cubicBezTo>
                  <a:cubicBezTo>
                    <a:pt x="511" y="863"/>
                    <a:pt x="511" y="863"/>
                    <a:pt x="511" y="863"/>
                  </a:cubicBezTo>
                  <a:cubicBezTo>
                    <a:pt x="515" y="863"/>
                    <a:pt x="515" y="863"/>
                    <a:pt x="515" y="863"/>
                  </a:cubicBezTo>
                  <a:cubicBezTo>
                    <a:pt x="521" y="863"/>
                    <a:pt x="527" y="863"/>
                    <a:pt x="532" y="863"/>
                  </a:cubicBezTo>
                  <a:cubicBezTo>
                    <a:pt x="538" y="863"/>
                    <a:pt x="543" y="863"/>
                    <a:pt x="549" y="863"/>
                  </a:cubicBezTo>
                  <a:cubicBezTo>
                    <a:pt x="552" y="863"/>
                    <a:pt x="554" y="863"/>
                    <a:pt x="557" y="863"/>
                  </a:cubicBezTo>
                  <a:cubicBezTo>
                    <a:pt x="559" y="863"/>
                    <a:pt x="562" y="863"/>
                    <a:pt x="564" y="863"/>
                  </a:cubicBezTo>
                  <a:cubicBezTo>
                    <a:pt x="574" y="862"/>
                    <a:pt x="583" y="861"/>
                    <a:pt x="592" y="861"/>
                  </a:cubicBezTo>
                  <a:cubicBezTo>
                    <a:pt x="594" y="861"/>
                    <a:pt x="596" y="860"/>
                    <a:pt x="599" y="860"/>
                  </a:cubicBezTo>
                  <a:cubicBezTo>
                    <a:pt x="601" y="860"/>
                    <a:pt x="603" y="860"/>
                    <a:pt x="605" y="859"/>
                  </a:cubicBezTo>
                  <a:cubicBezTo>
                    <a:pt x="610" y="859"/>
                    <a:pt x="614" y="858"/>
                    <a:pt x="618" y="858"/>
                  </a:cubicBezTo>
                  <a:cubicBezTo>
                    <a:pt x="627" y="856"/>
                    <a:pt x="635" y="856"/>
                    <a:pt x="643" y="854"/>
                  </a:cubicBezTo>
                  <a:cubicBezTo>
                    <a:pt x="651" y="852"/>
                    <a:pt x="659" y="851"/>
                    <a:pt x="666" y="849"/>
                  </a:cubicBezTo>
                  <a:cubicBezTo>
                    <a:pt x="670" y="848"/>
                    <a:pt x="674" y="847"/>
                    <a:pt x="677" y="847"/>
                  </a:cubicBezTo>
                  <a:cubicBezTo>
                    <a:pt x="681" y="846"/>
                    <a:pt x="684" y="845"/>
                    <a:pt x="688" y="844"/>
                  </a:cubicBezTo>
                  <a:cubicBezTo>
                    <a:pt x="695" y="842"/>
                    <a:pt x="701" y="840"/>
                    <a:pt x="708" y="838"/>
                  </a:cubicBezTo>
                  <a:cubicBezTo>
                    <a:pt x="714" y="836"/>
                    <a:pt x="720" y="835"/>
                    <a:pt x="725" y="833"/>
                  </a:cubicBezTo>
                  <a:cubicBezTo>
                    <a:pt x="737" y="829"/>
                    <a:pt x="747" y="825"/>
                    <a:pt x="755" y="822"/>
                  </a:cubicBezTo>
                  <a:cubicBezTo>
                    <a:pt x="764" y="818"/>
                    <a:pt x="771" y="815"/>
                    <a:pt x="777" y="812"/>
                  </a:cubicBezTo>
                  <a:cubicBezTo>
                    <a:pt x="789" y="807"/>
                    <a:pt x="795" y="804"/>
                    <a:pt x="795" y="804"/>
                  </a:cubicBezTo>
                  <a:cubicBezTo>
                    <a:pt x="597" y="485"/>
                    <a:pt x="597" y="485"/>
                    <a:pt x="597" y="485"/>
                  </a:cubicBezTo>
                  <a:cubicBezTo>
                    <a:pt x="597" y="485"/>
                    <a:pt x="595" y="487"/>
                    <a:pt x="591" y="491"/>
                  </a:cubicBezTo>
                  <a:cubicBezTo>
                    <a:pt x="589" y="492"/>
                    <a:pt x="587" y="495"/>
                    <a:pt x="584" y="497"/>
                  </a:cubicBezTo>
                  <a:cubicBezTo>
                    <a:pt x="582" y="500"/>
                    <a:pt x="578" y="503"/>
                    <a:pt x="575" y="506"/>
                  </a:cubicBezTo>
                  <a:cubicBezTo>
                    <a:pt x="573" y="508"/>
                    <a:pt x="571" y="509"/>
                    <a:pt x="569" y="511"/>
                  </a:cubicBezTo>
                  <a:cubicBezTo>
                    <a:pt x="567" y="512"/>
                    <a:pt x="564" y="514"/>
                    <a:pt x="562" y="516"/>
                  </a:cubicBezTo>
                  <a:cubicBezTo>
                    <a:pt x="561" y="517"/>
                    <a:pt x="559" y="518"/>
                    <a:pt x="558" y="519"/>
                  </a:cubicBezTo>
                  <a:cubicBezTo>
                    <a:pt x="557" y="520"/>
                    <a:pt x="556" y="520"/>
                    <a:pt x="554" y="521"/>
                  </a:cubicBezTo>
                  <a:cubicBezTo>
                    <a:pt x="551" y="523"/>
                    <a:pt x="549" y="525"/>
                    <a:pt x="546" y="527"/>
                  </a:cubicBezTo>
                  <a:cubicBezTo>
                    <a:pt x="543" y="529"/>
                    <a:pt x="539" y="530"/>
                    <a:pt x="536" y="532"/>
                  </a:cubicBezTo>
                  <a:cubicBezTo>
                    <a:pt x="535" y="533"/>
                    <a:pt x="533" y="534"/>
                    <a:pt x="531" y="535"/>
                  </a:cubicBezTo>
                  <a:cubicBezTo>
                    <a:pt x="529" y="536"/>
                    <a:pt x="529" y="536"/>
                    <a:pt x="529" y="536"/>
                  </a:cubicBezTo>
                  <a:cubicBezTo>
                    <a:pt x="526" y="538"/>
                    <a:pt x="526" y="538"/>
                    <a:pt x="526" y="538"/>
                  </a:cubicBezTo>
                  <a:cubicBezTo>
                    <a:pt x="522" y="539"/>
                    <a:pt x="518" y="541"/>
                    <a:pt x="514" y="543"/>
                  </a:cubicBezTo>
                  <a:cubicBezTo>
                    <a:pt x="513" y="543"/>
                    <a:pt x="511" y="544"/>
                    <a:pt x="509" y="545"/>
                  </a:cubicBezTo>
                  <a:cubicBezTo>
                    <a:pt x="508" y="546"/>
                    <a:pt x="507" y="546"/>
                    <a:pt x="505" y="547"/>
                  </a:cubicBezTo>
                  <a:cubicBezTo>
                    <a:pt x="504" y="548"/>
                    <a:pt x="502" y="549"/>
                    <a:pt x="501" y="549"/>
                  </a:cubicBezTo>
                  <a:cubicBezTo>
                    <a:pt x="499" y="550"/>
                    <a:pt x="499" y="550"/>
                    <a:pt x="499" y="550"/>
                  </a:cubicBezTo>
                  <a:cubicBezTo>
                    <a:pt x="499" y="550"/>
                    <a:pt x="499" y="550"/>
                    <a:pt x="499" y="550"/>
                  </a:cubicBezTo>
                  <a:cubicBezTo>
                    <a:pt x="498" y="550"/>
                    <a:pt x="498" y="550"/>
                    <a:pt x="498" y="550"/>
                  </a:cubicBezTo>
                  <a:cubicBezTo>
                    <a:pt x="497" y="551"/>
                    <a:pt x="497" y="551"/>
                    <a:pt x="497" y="551"/>
                  </a:cubicBezTo>
                  <a:cubicBezTo>
                    <a:pt x="495" y="551"/>
                    <a:pt x="493" y="551"/>
                    <a:pt x="492" y="552"/>
                  </a:cubicBezTo>
                  <a:cubicBezTo>
                    <a:pt x="484" y="553"/>
                    <a:pt x="477" y="554"/>
                    <a:pt x="469" y="556"/>
                  </a:cubicBezTo>
                  <a:cubicBezTo>
                    <a:pt x="480" y="556"/>
                    <a:pt x="472" y="556"/>
                    <a:pt x="474" y="556"/>
                  </a:cubicBezTo>
                  <a:cubicBezTo>
                    <a:pt x="474" y="556"/>
                    <a:pt x="474" y="556"/>
                    <a:pt x="474" y="556"/>
                  </a:cubicBezTo>
                  <a:cubicBezTo>
                    <a:pt x="474" y="556"/>
                    <a:pt x="474" y="556"/>
                    <a:pt x="474" y="556"/>
                  </a:cubicBezTo>
                  <a:cubicBezTo>
                    <a:pt x="473" y="556"/>
                    <a:pt x="473" y="556"/>
                    <a:pt x="473" y="556"/>
                  </a:cubicBezTo>
                  <a:cubicBezTo>
                    <a:pt x="471" y="557"/>
                    <a:pt x="471" y="557"/>
                    <a:pt x="471" y="557"/>
                  </a:cubicBezTo>
                  <a:cubicBezTo>
                    <a:pt x="467" y="557"/>
                    <a:pt x="467" y="557"/>
                    <a:pt x="467" y="557"/>
                  </a:cubicBezTo>
                  <a:cubicBezTo>
                    <a:pt x="465" y="558"/>
                    <a:pt x="462" y="559"/>
                    <a:pt x="459" y="559"/>
                  </a:cubicBezTo>
                  <a:cubicBezTo>
                    <a:pt x="454" y="560"/>
                    <a:pt x="449" y="561"/>
                    <a:pt x="443" y="561"/>
                  </a:cubicBezTo>
                  <a:cubicBezTo>
                    <a:pt x="422" y="564"/>
                    <a:pt x="398" y="564"/>
                    <a:pt x="373" y="561"/>
                  </a:cubicBezTo>
                  <a:cubicBezTo>
                    <a:pt x="349" y="557"/>
                    <a:pt x="323" y="550"/>
                    <a:pt x="297" y="539"/>
                  </a:cubicBezTo>
                  <a:cubicBezTo>
                    <a:pt x="271" y="528"/>
                    <a:pt x="246" y="513"/>
                    <a:pt x="223" y="494"/>
                  </a:cubicBezTo>
                  <a:cubicBezTo>
                    <a:pt x="212" y="484"/>
                    <a:pt x="201" y="474"/>
                    <a:pt x="190" y="463"/>
                  </a:cubicBezTo>
                  <a:cubicBezTo>
                    <a:pt x="180" y="452"/>
                    <a:pt x="170" y="440"/>
                    <a:pt x="162" y="427"/>
                  </a:cubicBezTo>
                  <a:cubicBezTo>
                    <a:pt x="159" y="422"/>
                    <a:pt x="159" y="422"/>
                    <a:pt x="159" y="422"/>
                  </a:cubicBezTo>
                  <a:cubicBezTo>
                    <a:pt x="155" y="417"/>
                    <a:pt x="155" y="417"/>
                    <a:pt x="155" y="417"/>
                  </a:cubicBezTo>
                  <a:cubicBezTo>
                    <a:pt x="153" y="414"/>
                    <a:pt x="151" y="411"/>
                    <a:pt x="149" y="408"/>
                  </a:cubicBezTo>
                  <a:cubicBezTo>
                    <a:pt x="147" y="404"/>
                    <a:pt x="145" y="401"/>
                    <a:pt x="144" y="397"/>
                  </a:cubicBezTo>
                  <a:cubicBezTo>
                    <a:pt x="141" y="392"/>
                    <a:pt x="141" y="392"/>
                    <a:pt x="141" y="392"/>
                  </a:cubicBezTo>
                  <a:cubicBezTo>
                    <a:pt x="138" y="387"/>
                    <a:pt x="138" y="387"/>
                    <a:pt x="138" y="387"/>
                  </a:cubicBezTo>
                  <a:cubicBezTo>
                    <a:pt x="136" y="384"/>
                    <a:pt x="135" y="380"/>
                    <a:pt x="133" y="377"/>
                  </a:cubicBezTo>
                  <a:cubicBezTo>
                    <a:pt x="132" y="373"/>
                    <a:pt x="130" y="370"/>
                    <a:pt x="128" y="366"/>
                  </a:cubicBezTo>
                  <a:cubicBezTo>
                    <a:pt x="125" y="359"/>
                    <a:pt x="123" y="352"/>
                    <a:pt x="120" y="345"/>
                  </a:cubicBezTo>
                  <a:cubicBezTo>
                    <a:pt x="119" y="341"/>
                    <a:pt x="118" y="337"/>
                    <a:pt x="117" y="334"/>
                  </a:cubicBezTo>
                  <a:cubicBezTo>
                    <a:pt x="115" y="328"/>
                    <a:pt x="115" y="328"/>
                    <a:pt x="115" y="328"/>
                  </a:cubicBezTo>
                  <a:cubicBezTo>
                    <a:pt x="114" y="325"/>
                    <a:pt x="114" y="325"/>
                    <a:pt x="114" y="325"/>
                  </a:cubicBezTo>
                  <a:cubicBezTo>
                    <a:pt x="113" y="323"/>
                    <a:pt x="113" y="323"/>
                    <a:pt x="113" y="323"/>
                  </a:cubicBezTo>
                  <a:cubicBezTo>
                    <a:pt x="112" y="319"/>
                    <a:pt x="111" y="316"/>
                    <a:pt x="110" y="313"/>
                  </a:cubicBezTo>
                  <a:cubicBezTo>
                    <a:pt x="110" y="310"/>
                    <a:pt x="110" y="310"/>
                    <a:pt x="110" y="310"/>
                  </a:cubicBezTo>
                  <a:cubicBezTo>
                    <a:pt x="110" y="309"/>
                    <a:pt x="109" y="308"/>
                    <a:pt x="109" y="307"/>
                  </a:cubicBezTo>
                  <a:cubicBezTo>
                    <a:pt x="108" y="301"/>
                    <a:pt x="108" y="301"/>
                    <a:pt x="108" y="301"/>
                  </a:cubicBezTo>
                  <a:cubicBezTo>
                    <a:pt x="107" y="297"/>
                    <a:pt x="106" y="292"/>
                    <a:pt x="106" y="288"/>
                  </a:cubicBezTo>
                  <a:cubicBezTo>
                    <a:pt x="106" y="287"/>
                    <a:pt x="106" y="287"/>
                    <a:pt x="106" y="287"/>
                  </a:cubicBezTo>
                  <a:cubicBezTo>
                    <a:pt x="105" y="287"/>
                    <a:pt x="105" y="287"/>
                    <a:pt x="105" y="287"/>
                  </a:cubicBezTo>
                  <a:cubicBezTo>
                    <a:pt x="105" y="289"/>
                    <a:pt x="105" y="288"/>
                    <a:pt x="105" y="288"/>
                  </a:cubicBezTo>
                  <a:cubicBezTo>
                    <a:pt x="105" y="287"/>
                    <a:pt x="105" y="287"/>
                    <a:pt x="105" y="287"/>
                  </a:cubicBezTo>
                  <a:cubicBezTo>
                    <a:pt x="105" y="284"/>
                    <a:pt x="105" y="284"/>
                    <a:pt x="105" y="284"/>
                  </a:cubicBezTo>
                  <a:cubicBezTo>
                    <a:pt x="104" y="278"/>
                    <a:pt x="104" y="278"/>
                    <a:pt x="104" y="278"/>
                  </a:cubicBezTo>
                  <a:cubicBezTo>
                    <a:pt x="103" y="271"/>
                    <a:pt x="102" y="263"/>
                    <a:pt x="101" y="256"/>
                  </a:cubicBezTo>
                  <a:cubicBezTo>
                    <a:pt x="99" y="227"/>
                    <a:pt x="100" y="198"/>
                    <a:pt x="104" y="172"/>
                  </a:cubicBezTo>
                  <a:cubicBezTo>
                    <a:pt x="107" y="146"/>
                    <a:pt x="114" y="122"/>
                    <a:pt x="121" y="100"/>
                  </a:cubicBezTo>
                  <a:cubicBezTo>
                    <a:pt x="128" y="79"/>
                    <a:pt x="136" y="61"/>
                    <a:pt x="143" y="47"/>
                  </a:cubicBezTo>
                  <a:cubicBezTo>
                    <a:pt x="145" y="43"/>
                    <a:pt x="147" y="40"/>
                    <a:pt x="149" y="37"/>
                  </a:cubicBezTo>
                  <a:cubicBezTo>
                    <a:pt x="151" y="33"/>
                    <a:pt x="152" y="31"/>
                    <a:pt x="154" y="28"/>
                  </a:cubicBezTo>
                  <a:cubicBezTo>
                    <a:pt x="157" y="22"/>
                    <a:pt x="160" y="18"/>
                    <a:pt x="162" y="14"/>
                  </a:cubicBezTo>
                  <a:cubicBezTo>
                    <a:pt x="167" y="6"/>
                    <a:pt x="170" y="2"/>
                    <a:pt x="170" y="2"/>
                  </a:cubicBezTo>
                  <a:lnTo>
                    <a:pt x="167" y="0"/>
                  </a:lnTo>
                  <a:close/>
                </a:path>
              </a:pathLst>
            </a:custGeom>
            <a:solidFill>
              <a:schemeClr val="accent4"/>
            </a:solidFill>
            <a:ln>
              <a:noFill/>
            </a:ln>
          </p:spPr>
          <p:txBody>
            <a:bodyPr/>
            <a:lstStyle/>
            <a:p>
              <a:pPr defTabSz="685800">
                <a:defRPr/>
              </a:pPr>
              <a:endParaRPr lang="zh-CN" altLang="en-US" sz="160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2803572" y="3645997"/>
              <a:ext cx="310604" cy="209411"/>
              <a:chOff x="2681093" y="4567497"/>
              <a:chExt cx="414138" cy="279215"/>
            </a:xfrm>
          </p:grpSpPr>
          <p:sp>
            <p:nvSpPr>
              <p:cNvPr id="13" name="Freeform 19@|5FFC:16777215|FBC:16777215|LFC:16777215|LBC:16777215"/>
              <p:cNvSpPr>
                <a:spLocks noEditPoints="1"/>
              </p:cNvSpPr>
              <p:nvPr/>
            </p:nvSpPr>
            <p:spPr bwMode="auto">
              <a:xfrm>
                <a:off x="2681093" y="4567497"/>
                <a:ext cx="414138" cy="279215"/>
              </a:xfrm>
              <a:custGeom>
                <a:avLst/>
                <a:gdLst>
                  <a:gd name="T0" fmla="*/ 130 w 142"/>
                  <a:gd name="T1" fmla="*/ 15 h 96"/>
                  <a:gd name="T2" fmla="*/ 102 w 142"/>
                  <a:gd name="T3" fmla="*/ 15 h 96"/>
                  <a:gd name="T4" fmla="*/ 102 w 142"/>
                  <a:gd name="T5" fmla="*/ 14 h 96"/>
                  <a:gd name="T6" fmla="*/ 96 w 142"/>
                  <a:gd name="T7" fmla="*/ 5 h 96"/>
                  <a:gd name="T8" fmla="*/ 87 w 142"/>
                  <a:gd name="T9" fmla="*/ 0 h 96"/>
                  <a:gd name="T10" fmla="*/ 55 w 142"/>
                  <a:gd name="T11" fmla="*/ 0 h 96"/>
                  <a:gd name="T12" fmla="*/ 46 w 142"/>
                  <a:gd name="T13" fmla="*/ 5 h 96"/>
                  <a:gd name="T14" fmla="*/ 40 w 142"/>
                  <a:gd name="T15" fmla="*/ 14 h 96"/>
                  <a:gd name="T16" fmla="*/ 40 w 142"/>
                  <a:gd name="T17" fmla="*/ 15 h 96"/>
                  <a:gd name="T18" fmla="*/ 12 w 142"/>
                  <a:gd name="T19" fmla="*/ 15 h 96"/>
                  <a:gd name="T20" fmla="*/ 0 w 142"/>
                  <a:gd name="T21" fmla="*/ 26 h 96"/>
                  <a:gd name="T22" fmla="*/ 0 w 142"/>
                  <a:gd name="T23" fmla="*/ 84 h 96"/>
                  <a:gd name="T24" fmla="*/ 12 w 142"/>
                  <a:gd name="T25" fmla="*/ 96 h 96"/>
                  <a:gd name="T26" fmla="*/ 130 w 142"/>
                  <a:gd name="T27" fmla="*/ 96 h 96"/>
                  <a:gd name="T28" fmla="*/ 142 w 142"/>
                  <a:gd name="T29" fmla="*/ 84 h 96"/>
                  <a:gd name="T30" fmla="*/ 142 w 142"/>
                  <a:gd name="T31" fmla="*/ 26 h 96"/>
                  <a:gd name="T32" fmla="*/ 130 w 142"/>
                  <a:gd name="T33" fmla="*/ 15 h 96"/>
                  <a:gd name="T34" fmla="*/ 30 w 142"/>
                  <a:gd name="T35" fmla="*/ 31 h 96"/>
                  <a:gd name="T36" fmla="*/ 8 w 142"/>
                  <a:gd name="T37" fmla="*/ 31 h 96"/>
                  <a:gd name="T38" fmla="*/ 8 w 142"/>
                  <a:gd name="T39" fmla="*/ 22 h 96"/>
                  <a:gd name="T40" fmla="*/ 30 w 142"/>
                  <a:gd name="T41" fmla="*/ 22 h 96"/>
                  <a:gd name="T42" fmla="*/ 30 w 142"/>
                  <a:gd name="T43" fmla="*/ 31 h 96"/>
                  <a:gd name="T44" fmla="*/ 71 w 142"/>
                  <a:gd name="T45" fmla="*/ 90 h 96"/>
                  <a:gd name="T46" fmla="*/ 36 w 142"/>
                  <a:gd name="T47" fmla="*/ 55 h 96"/>
                  <a:gd name="T48" fmla="*/ 71 w 142"/>
                  <a:gd name="T49" fmla="*/ 20 h 96"/>
                  <a:gd name="T50" fmla="*/ 106 w 142"/>
                  <a:gd name="T51" fmla="*/ 55 h 96"/>
                  <a:gd name="T52" fmla="*/ 71 w 142"/>
                  <a:gd name="T53" fmla="*/ 90 h 96"/>
                  <a:gd name="T54" fmla="*/ 136 w 142"/>
                  <a:gd name="T55" fmla="*/ 30 h 96"/>
                  <a:gd name="T56" fmla="*/ 132 w 142"/>
                  <a:gd name="T57" fmla="*/ 30 h 96"/>
                  <a:gd name="T58" fmla="*/ 132 w 142"/>
                  <a:gd name="T59" fmla="*/ 34 h 96"/>
                  <a:gd name="T60" fmla="*/ 126 w 142"/>
                  <a:gd name="T61" fmla="*/ 34 h 96"/>
                  <a:gd name="T62" fmla="*/ 126 w 142"/>
                  <a:gd name="T63" fmla="*/ 30 h 96"/>
                  <a:gd name="T64" fmla="*/ 121 w 142"/>
                  <a:gd name="T65" fmla="*/ 30 h 96"/>
                  <a:gd name="T66" fmla="*/ 121 w 142"/>
                  <a:gd name="T67" fmla="*/ 24 h 96"/>
                  <a:gd name="T68" fmla="*/ 126 w 142"/>
                  <a:gd name="T69" fmla="*/ 24 h 96"/>
                  <a:gd name="T70" fmla="*/ 126 w 142"/>
                  <a:gd name="T71" fmla="*/ 19 h 96"/>
                  <a:gd name="T72" fmla="*/ 132 w 142"/>
                  <a:gd name="T73" fmla="*/ 19 h 96"/>
                  <a:gd name="T74" fmla="*/ 132 w 142"/>
                  <a:gd name="T75" fmla="*/ 24 h 96"/>
                  <a:gd name="T76" fmla="*/ 136 w 142"/>
                  <a:gd name="T77" fmla="*/ 24 h 96"/>
                  <a:gd name="T78" fmla="*/ 136 w 142"/>
                  <a:gd name="T79"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 h="96">
                    <a:moveTo>
                      <a:pt x="130" y="15"/>
                    </a:moveTo>
                    <a:cubicBezTo>
                      <a:pt x="102" y="15"/>
                      <a:pt x="102" y="15"/>
                      <a:pt x="102" y="15"/>
                    </a:cubicBezTo>
                    <a:cubicBezTo>
                      <a:pt x="102" y="14"/>
                      <a:pt x="102" y="14"/>
                      <a:pt x="102" y="14"/>
                    </a:cubicBezTo>
                    <a:cubicBezTo>
                      <a:pt x="96" y="5"/>
                      <a:pt x="96" y="5"/>
                      <a:pt x="96" y="5"/>
                    </a:cubicBezTo>
                    <a:cubicBezTo>
                      <a:pt x="95" y="2"/>
                      <a:pt x="90" y="0"/>
                      <a:pt x="87" y="0"/>
                    </a:cubicBezTo>
                    <a:cubicBezTo>
                      <a:pt x="55" y="0"/>
                      <a:pt x="55" y="0"/>
                      <a:pt x="55" y="0"/>
                    </a:cubicBezTo>
                    <a:cubicBezTo>
                      <a:pt x="52" y="0"/>
                      <a:pt x="48" y="2"/>
                      <a:pt x="46" y="5"/>
                    </a:cubicBezTo>
                    <a:cubicBezTo>
                      <a:pt x="40" y="14"/>
                      <a:pt x="40" y="14"/>
                      <a:pt x="40" y="14"/>
                    </a:cubicBezTo>
                    <a:cubicBezTo>
                      <a:pt x="40" y="14"/>
                      <a:pt x="40" y="14"/>
                      <a:pt x="40" y="15"/>
                    </a:cubicBezTo>
                    <a:cubicBezTo>
                      <a:pt x="12" y="15"/>
                      <a:pt x="12" y="15"/>
                      <a:pt x="12" y="15"/>
                    </a:cubicBezTo>
                    <a:cubicBezTo>
                      <a:pt x="5" y="15"/>
                      <a:pt x="0" y="20"/>
                      <a:pt x="0" y="26"/>
                    </a:cubicBezTo>
                    <a:cubicBezTo>
                      <a:pt x="0" y="84"/>
                      <a:pt x="0" y="84"/>
                      <a:pt x="0" y="84"/>
                    </a:cubicBezTo>
                    <a:cubicBezTo>
                      <a:pt x="0" y="91"/>
                      <a:pt x="5" y="96"/>
                      <a:pt x="12" y="96"/>
                    </a:cubicBezTo>
                    <a:cubicBezTo>
                      <a:pt x="130" y="96"/>
                      <a:pt x="130" y="96"/>
                      <a:pt x="130" y="96"/>
                    </a:cubicBezTo>
                    <a:cubicBezTo>
                      <a:pt x="137" y="96"/>
                      <a:pt x="142" y="91"/>
                      <a:pt x="142" y="84"/>
                    </a:cubicBezTo>
                    <a:cubicBezTo>
                      <a:pt x="142" y="26"/>
                      <a:pt x="142" y="26"/>
                      <a:pt x="142" y="26"/>
                    </a:cubicBezTo>
                    <a:cubicBezTo>
                      <a:pt x="142" y="20"/>
                      <a:pt x="137" y="15"/>
                      <a:pt x="130" y="15"/>
                    </a:cubicBezTo>
                    <a:close/>
                    <a:moveTo>
                      <a:pt x="30" y="31"/>
                    </a:moveTo>
                    <a:cubicBezTo>
                      <a:pt x="8" y="31"/>
                      <a:pt x="8" y="31"/>
                      <a:pt x="8" y="31"/>
                    </a:cubicBezTo>
                    <a:cubicBezTo>
                      <a:pt x="8" y="22"/>
                      <a:pt x="8" y="22"/>
                      <a:pt x="8" y="22"/>
                    </a:cubicBezTo>
                    <a:cubicBezTo>
                      <a:pt x="30" y="22"/>
                      <a:pt x="30" y="22"/>
                      <a:pt x="30" y="22"/>
                    </a:cubicBezTo>
                    <a:lnTo>
                      <a:pt x="30" y="31"/>
                    </a:lnTo>
                    <a:close/>
                    <a:moveTo>
                      <a:pt x="71" y="90"/>
                    </a:moveTo>
                    <a:cubicBezTo>
                      <a:pt x="52" y="90"/>
                      <a:pt x="36" y="74"/>
                      <a:pt x="36" y="55"/>
                    </a:cubicBezTo>
                    <a:cubicBezTo>
                      <a:pt x="36" y="35"/>
                      <a:pt x="52" y="20"/>
                      <a:pt x="71" y="20"/>
                    </a:cubicBezTo>
                    <a:cubicBezTo>
                      <a:pt x="90" y="20"/>
                      <a:pt x="106" y="35"/>
                      <a:pt x="106" y="55"/>
                    </a:cubicBezTo>
                    <a:cubicBezTo>
                      <a:pt x="106" y="74"/>
                      <a:pt x="90" y="90"/>
                      <a:pt x="71" y="90"/>
                    </a:cubicBezTo>
                    <a:close/>
                    <a:moveTo>
                      <a:pt x="136" y="30"/>
                    </a:moveTo>
                    <a:cubicBezTo>
                      <a:pt x="132" y="30"/>
                      <a:pt x="132" y="30"/>
                      <a:pt x="132" y="30"/>
                    </a:cubicBezTo>
                    <a:cubicBezTo>
                      <a:pt x="132" y="34"/>
                      <a:pt x="132" y="34"/>
                      <a:pt x="132" y="34"/>
                    </a:cubicBezTo>
                    <a:cubicBezTo>
                      <a:pt x="126" y="34"/>
                      <a:pt x="126" y="34"/>
                      <a:pt x="126" y="34"/>
                    </a:cubicBezTo>
                    <a:cubicBezTo>
                      <a:pt x="126" y="30"/>
                      <a:pt x="126" y="30"/>
                      <a:pt x="126" y="30"/>
                    </a:cubicBezTo>
                    <a:cubicBezTo>
                      <a:pt x="121" y="30"/>
                      <a:pt x="121" y="30"/>
                      <a:pt x="121" y="30"/>
                    </a:cubicBezTo>
                    <a:cubicBezTo>
                      <a:pt x="121" y="24"/>
                      <a:pt x="121" y="24"/>
                      <a:pt x="121" y="24"/>
                    </a:cubicBezTo>
                    <a:cubicBezTo>
                      <a:pt x="126" y="24"/>
                      <a:pt x="126" y="24"/>
                      <a:pt x="126" y="24"/>
                    </a:cubicBezTo>
                    <a:cubicBezTo>
                      <a:pt x="126" y="19"/>
                      <a:pt x="126" y="19"/>
                      <a:pt x="126" y="19"/>
                    </a:cubicBezTo>
                    <a:cubicBezTo>
                      <a:pt x="132" y="19"/>
                      <a:pt x="132" y="19"/>
                      <a:pt x="132" y="19"/>
                    </a:cubicBezTo>
                    <a:cubicBezTo>
                      <a:pt x="132" y="24"/>
                      <a:pt x="132" y="24"/>
                      <a:pt x="132" y="24"/>
                    </a:cubicBezTo>
                    <a:cubicBezTo>
                      <a:pt x="136" y="24"/>
                      <a:pt x="136" y="24"/>
                      <a:pt x="136" y="24"/>
                    </a:cubicBezTo>
                    <a:lnTo>
                      <a:pt x="136" y="30"/>
                    </a:ln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0@|5FFC:16777215|FBC:16777215|LFC:16777215|LBC:16777215"/>
              <p:cNvSpPr>
                <a:spLocks noEditPoints="1"/>
              </p:cNvSpPr>
              <p:nvPr/>
            </p:nvSpPr>
            <p:spPr bwMode="auto">
              <a:xfrm>
                <a:off x="2806647" y="4642454"/>
                <a:ext cx="166780" cy="166780"/>
              </a:xfrm>
              <a:custGeom>
                <a:avLst/>
                <a:gdLst>
                  <a:gd name="T0" fmla="*/ 28 w 57"/>
                  <a:gd name="T1" fmla="*/ 57 h 57"/>
                  <a:gd name="T2" fmla="*/ 0 w 57"/>
                  <a:gd name="T3" fmla="*/ 29 h 57"/>
                  <a:gd name="T4" fmla="*/ 28 w 57"/>
                  <a:gd name="T5" fmla="*/ 0 h 57"/>
                  <a:gd name="T6" fmla="*/ 57 w 57"/>
                  <a:gd name="T7" fmla="*/ 29 h 57"/>
                  <a:gd name="T8" fmla="*/ 28 w 57"/>
                  <a:gd name="T9" fmla="*/ 57 h 57"/>
                  <a:gd name="T10" fmla="*/ 28 w 57"/>
                  <a:gd name="T11" fmla="*/ 9 h 57"/>
                  <a:gd name="T12" fmla="*/ 9 w 57"/>
                  <a:gd name="T13" fmla="*/ 29 h 57"/>
                  <a:gd name="T14" fmla="*/ 28 w 57"/>
                  <a:gd name="T15" fmla="*/ 48 h 57"/>
                  <a:gd name="T16" fmla="*/ 48 w 57"/>
                  <a:gd name="T17" fmla="*/ 29 h 57"/>
                  <a:gd name="T18" fmla="*/ 28 w 57"/>
                  <a:gd name="T19"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8" y="57"/>
                    </a:moveTo>
                    <a:cubicBezTo>
                      <a:pt x="12" y="57"/>
                      <a:pt x="0" y="44"/>
                      <a:pt x="0" y="29"/>
                    </a:cubicBezTo>
                    <a:cubicBezTo>
                      <a:pt x="0" y="13"/>
                      <a:pt x="12" y="0"/>
                      <a:pt x="28" y="0"/>
                    </a:cubicBezTo>
                    <a:cubicBezTo>
                      <a:pt x="44" y="0"/>
                      <a:pt x="57" y="13"/>
                      <a:pt x="57" y="29"/>
                    </a:cubicBezTo>
                    <a:cubicBezTo>
                      <a:pt x="57" y="44"/>
                      <a:pt x="44" y="57"/>
                      <a:pt x="28" y="57"/>
                    </a:cubicBezTo>
                    <a:close/>
                    <a:moveTo>
                      <a:pt x="28" y="9"/>
                    </a:moveTo>
                    <a:cubicBezTo>
                      <a:pt x="17" y="9"/>
                      <a:pt x="9" y="18"/>
                      <a:pt x="9" y="29"/>
                    </a:cubicBezTo>
                    <a:cubicBezTo>
                      <a:pt x="9" y="39"/>
                      <a:pt x="17" y="48"/>
                      <a:pt x="28" y="48"/>
                    </a:cubicBezTo>
                    <a:cubicBezTo>
                      <a:pt x="39" y="48"/>
                      <a:pt x="48" y="39"/>
                      <a:pt x="48" y="29"/>
                    </a:cubicBezTo>
                    <a:cubicBezTo>
                      <a:pt x="48" y="18"/>
                      <a:pt x="39" y="9"/>
                      <a:pt x="28" y="9"/>
                    </a:cubicBezTo>
                    <a:close/>
                  </a:path>
                </a:pathLst>
              </a:custGeom>
              <a:solidFill>
                <a:srgbClr val="FFFFFF"/>
              </a:solidFill>
              <a:ln>
                <a:noFill/>
              </a:ln>
            </p:spPr>
            <p:txBody>
              <a:bodyPr vert="horz" wrap="square" lIns="91440" tIns="45720" rIns="91440" bIns="45720" numCol="1" anchor="t" anchorCtr="0" compatLnSpc="1"/>
              <a:lstStyle/>
              <a:p>
                <a:pPr defTabSz="685800">
                  <a:defRPr/>
                </a:pPr>
                <a:endParaRPr lang="zh-CN" altLang="en-US" sz="135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5" name="TextBox 13"/>
          <p:cNvSpPr txBox="1"/>
          <p:nvPr/>
        </p:nvSpPr>
        <p:spPr>
          <a:xfrm>
            <a:off x="7866052" y="2266531"/>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7866053" y="2552438"/>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7866052" y="305325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7866053" y="3351114"/>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7866052" y="3893418"/>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7866053" y="4179324"/>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7866052" y="4748251"/>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7866053" y="5034158"/>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7108433" y="2139711"/>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01</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7108433" y="2896015"/>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02</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7108433" y="3768293"/>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03</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7108433" y="4597733"/>
            <a:ext cx="766784" cy="677108"/>
          </a:xfrm>
          <a:prstGeom prst="rect">
            <a:avLst/>
          </a:prstGeom>
          <a:noFill/>
        </p:spPr>
        <p:txBody>
          <a:bodyPr wrap="square" lIns="0" tIns="0" rIns="0" bIns="0" rtlCol="0" anchor="t" anchorCtr="0">
            <a:spAutoFit/>
          </a:bodyPr>
          <a:lstStyle/>
          <a:p>
            <a:pPr defTabSz="1216660">
              <a:spcBef>
                <a:spcPct val="20000"/>
              </a:spcBef>
              <a:defRPr/>
            </a:pPr>
            <a:r>
              <a:rPr lang="en-US" altLang="zh-CN" sz="4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04</a:t>
            </a:r>
            <a:endParaRPr lang="en-US" sz="4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3117879" y="2359297"/>
            <a:ext cx="6016083" cy="3369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Placeholder 3"/>
          <p:cNvSpPr txBox="1"/>
          <p:nvPr/>
        </p:nvSpPr>
        <p:spPr>
          <a:xfrm>
            <a:off x="1821401" y="3964889"/>
            <a:ext cx="1379948" cy="245195"/>
          </a:xfrm>
          <a:prstGeom prst="rect">
            <a:avLst/>
          </a:prstGeom>
        </p:spPr>
        <p:txBody>
          <a:bodyPr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 Placeholder 4"/>
          <p:cNvSpPr txBox="1"/>
          <p:nvPr/>
        </p:nvSpPr>
        <p:spPr>
          <a:xfrm>
            <a:off x="1248528" y="4223236"/>
            <a:ext cx="1962304" cy="42050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1626"/>
          <p:cNvSpPr/>
          <p:nvPr/>
        </p:nvSpPr>
        <p:spPr>
          <a:xfrm flipV="1">
            <a:off x="3565986" y="4054400"/>
            <a:ext cx="1" cy="1204344"/>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719361" y="2739175"/>
            <a:ext cx="1" cy="1710364"/>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5831356" y="2156397"/>
            <a:ext cx="1" cy="1779700"/>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389376" y="3452924"/>
            <a:ext cx="1" cy="1181765"/>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382443" y="3872390"/>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532914" y="2538767"/>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650266" y="1811373"/>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204289" y="4486169"/>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515816" y="5215716"/>
            <a:ext cx="100333" cy="1003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641309" y="4373621"/>
            <a:ext cx="156096" cy="1560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5731030" y="3838919"/>
            <a:ext cx="200649" cy="200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262604" y="3331319"/>
            <a:ext cx="248128" cy="248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
          <p:cNvSpPr txBox="1"/>
          <p:nvPr/>
        </p:nvSpPr>
        <p:spPr>
          <a:xfrm>
            <a:off x="2855883" y="2645287"/>
            <a:ext cx="1488875"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4"/>
          <p:cNvSpPr txBox="1"/>
          <p:nvPr/>
        </p:nvSpPr>
        <p:spPr>
          <a:xfrm>
            <a:off x="2351719" y="2899497"/>
            <a:ext cx="195635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3"/>
          <p:cNvSpPr txBox="1"/>
          <p:nvPr/>
        </p:nvSpPr>
        <p:spPr>
          <a:xfrm>
            <a:off x="6198435" y="1921936"/>
            <a:ext cx="1275483"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33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4"/>
          <p:cNvSpPr txBox="1"/>
          <p:nvPr/>
        </p:nvSpPr>
        <p:spPr>
          <a:xfrm>
            <a:off x="6186722" y="2185902"/>
            <a:ext cx="162287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3"/>
          <p:cNvSpPr txBox="1"/>
          <p:nvPr/>
        </p:nvSpPr>
        <p:spPr>
          <a:xfrm>
            <a:off x="7754384" y="4595213"/>
            <a:ext cx="1274683"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33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4"/>
          <p:cNvSpPr txBox="1"/>
          <p:nvPr/>
        </p:nvSpPr>
        <p:spPr>
          <a:xfrm>
            <a:off x="7726227" y="4852975"/>
            <a:ext cx="195635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4"/>
          <p:cNvSpPr txBox="1"/>
          <p:nvPr/>
        </p:nvSpPr>
        <p:spPr>
          <a:xfrm>
            <a:off x="3454341" y="3933973"/>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endPar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4"/>
          <p:cNvSpPr txBox="1"/>
          <p:nvPr/>
        </p:nvSpPr>
        <p:spPr>
          <a:xfrm>
            <a:off x="4604816" y="2588126"/>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endPar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4"/>
          <p:cNvSpPr txBox="1"/>
          <p:nvPr/>
        </p:nvSpPr>
        <p:spPr>
          <a:xfrm>
            <a:off x="5725452" y="1860736"/>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endPar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4"/>
          <p:cNvSpPr txBox="1"/>
          <p:nvPr/>
        </p:nvSpPr>
        <p:spPr>
          <a:xfrm>
            <a:off x="7276189" y="4553454"/>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endPar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Shape 1625"/>
          <p:cNvSpPr/>
          <p:nvPr/>
        </p:nvSpPr>
        <p:spPr>
          <a:xfrm>
            <a:off x="9226881" y="2308025"/>
            <a:ext cx="1204344" cy="12043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657"/>
          <p:cNvSpPr/>
          <p:nvPr/>
        </p:nvSpPr>
        <p:spPr>
          <a:xfrm>
            <a:off x="9649619" y="2470145"/>
            <a:ext cx="359084" cy="367084"/>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Placeholder 3"/>
          <p:cNvSpPr txBox="1"/>
          <p:nvPr/>
        </p:nvSpPr>
        <p:spPr>
          <a:xfrm>
            <a:off x="9378767" y="2886994"/>
            <a:ext cx="885719" cy="35492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70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id-ID" sz="170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strips(downLeft)">
                                      <p:cBhvr>
                                        <p:cTn id="56" dur="500"/>
                                        <p:tgtEl>
                                          <p:spTgt spid="17"/>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trips(downLeft)">
                                      <p:cBhvr>
                                        <p:cTn id="59" dur="500"/>
                                        <p:tgtEl>
                                          <p:spTgt spid="18"/>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strips(downRight)">
                                      <p:cBhvr>
                                        <p:cTn id="82" dur="500"/>
                                        <p:tgtEl>
                                          <p:spTgt spid="19"/>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strips(downRight)">
                                      <p:cBhvr>
                                        <p:cTn id="85" dur="500"/>
                                        <p:tgtEl>
                                          <p:spTgt spid="20"/>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strips(downRight)">
                                      <p:cBhvr>
                                        <p:cTn id="108" dur="500"/>
                                        <p:tgtEl>
                                          <p:spTgt spid="21"/>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strips(downRight)">
                                      <p:cBhvr>
                                        <p:cTn id="111" dur="500"/>
                                        <p:tgtEl>
                                          <p:spTgt spid="22"/>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27"/>
                                        </p:tgtEl>
                                        <p:attrNameLst>
                                          <p:attrName>style.color</p:attrName>
                                        </p:attrNameLst>
                                      </p:cBhvr>
                                      <p:to>
                                        <a:schemeClr val="bg1"/>
                                      </p:to>
                                    </p:animClr>
                                    <p:animClr clrSpc="rgb" dir="cw">
                                      <p:cBhvr>
                                        <p:cTn id="117" dur="250" autoRev="1" fill="remove"/>
                                        <p:tgtEl>
                                          <p:spTgt spid="27"/>
                                        </p:tgtEl>
                                        <p:attrNameLst>
                                          <p:attrName>fillcolor</p:attrName>
                                        </p:attrNameLst>
                                      </p:cBhvr>
                                      <p:to>
                                        <a:schemeClr val="bg1"/>
                                      </p:to>
                                    </p:animClr>
                                    <p:set>
                                      <p:cBhvr>
                                        <p:cTn id="118" dur="250" autoRev="1" fill="remove"/>
                                        <p:tgtEl>
                                          <p:spTgt spid="27"/>
                                        </p:tgtEl>
                                        <p:attrNameLst>
                                          <p:attrName>fill.type</p:attrName>
                                        </p:attrNameLst>
                                      </p:cBhvr>
                                      <p:to>
                                        <p:strVal val="solid"/>
                                      </p:to>
                                    </p:set>
                                    <p:set>
                                      <p:cBhvr>
                                        <p:cTn id="119" dur="250" autoRev="1" fill="remove"/>
                                        <p:tgtEl>
                                          <p:spTgt spid="27"/>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animBg="1"/>
      <p:bldP spid="27" grpId="1" animBg="1"/>
      <p:bldP spid="28"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2515" y="2214394"/>
            <a:ext cx="5686969" cy="738664"/>
          </a:xfrm>
          <a:prstGeom prst="rect">
            <a:avLst/>
          </a:prstGeom>
        </p:spPr>
        <p:txBody>
          <a:bodyPr wrap="square" lIns="0" tIns="0" rIns="0" bIns="0">
            <a:spAutoFit/>
          </a:bodyPr>
          <a:lstStyle/>
          <a:p>
            <a:pPr lvl="0">
              <a:defRPr/>
            </a:pPr>
            <a:r>
              <a:rPr lang="zh-CN" altLang="en-US" sz="4800" b="1" kern="0" dirty="0">
                <a:cs typeface="+mn-ea"/>
                <a:sym typeface="+mn-lt"/>
              </a:rPr>
              <a:t>应急预案与活动预算</a:t>
            </a:r>
            <a:endParaRPr lang="zh-CN" altLang="en-US" sz="4800" b="1" kern="0" dirty="0">
              <a:cs typeface="+mn-ea"/>
              <a:sym typeface="+mn-lt"/>
            </a:endParaRPr>
          </a:p>
        </p:txBody>
      </p:sp>
      <p:sp>
        <p:nvSpPr>
          <p:cNvPr id="3" name="TextBox 11"/>
          <p:cNvSpPr txBox="1"/>
          <p:nvPr/>
        </p:nvSpPr>
        <p:spPr>
          <a:xfrm>
            <a:off x="4039396" y="306277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5916059" y="306277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4039396" y="341177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5916059" y="341177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08814" y="859035"/>
            <a:ext cx="4517261" cy="988629"/>
            <a:chOff x="3974544" y="1008636"/>
            <a:chExt cx="3387946" cy="741472"/>
          </a:xfrm>
        </p:grpSpPr>
        <p:grpSp>
          <p:nvGrpSpPr>
            <p:cNvPr id="3" name="组合 2"/>
            <p:cNvGrpSpPr/>
            <p:nvPr/>
          </p:nvGrpSpPr>
          <p:grpSpPr>
            <a:xfrm>
              <a:off x="3974544" y="1008636"/>
              <a:ext cx="741472" cy="741472"/>
              <a:chOff x="3059832" y="3339719"/>
              <a:chExt cx="3607562" cy="3607562"/>
            </a:xfrm>
          </p:grpSpPr>
          <p:sp>
            <p:nvSpPr>
              <p:cNvPr id="9" name="椭圆 8"/>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10"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4" name="Group 5"/>
            <p:cNvGrpSpPr/>
            <p:nvPr/>
          </p:nvGrpSpPr>
          <p:grpSpPr>
            <a:xfrm>
              <a:off x="4039521" y="1170991"/>
              <a:ext cx="3322969" cy="530915"/>
              <a:chOff x="1598315" y="1418185"/>
              <a:chExt cx="4430626" cy="707886"/>
            </a:xfrm>
          </p:grpSpPr>
          <p:sp>
            <p:nvSpPr>
              <p:cNvPr id="5" name="TextBox 6"/>
              <p:cNvSpPr txBox="1"/>
              <p:nvPr/>
            </p:nvSpPr>
            <p:spPr>
              <a:xfrm>
                <a:off x="1598315" y="1418185"/>
                <a:ext cx="655949"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effectLst/>
                    <a:uLnTx/>
                    <a:uFillTx/>
                    <a:latin typeface="Arial" panose="020B0604020202020204"/>
                    <a:ea typeface="微软雅黑" panose="020B0503020204020204" pitchFamily="34" charset="-122"/>
                    <a:cs typeface="+mn-ea"/>
                    <a:sym typeface="+mn-lt"/>
                  </a:rPr>
                  <a:t>01</a:t>
                </a:r>
                <a:endParaRPr kumimoji="0" lang="en-US" altLang="zh-CN" sz="5335"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nvGrpSpPr>
              <p:cNvPr id="6" name="Group 7"/>
              <p:cNvGrpSpPr/>
              <p:nvPr/>
            </p:nvGrpSpPr>
            <p:grpSpPr>
              <a:xfrm>
                <a:off x="2066367" y="1529264"/>
                <a:ext cx="3962574" cy="563232"/>
                <a:chOff x="3943834" y="704409"/>
                <a:chExt cx="3962574" cy="563232"/>
              </a:xfrm>
            </p:grpSpPr>
            <p:sp>
              <p:nvSpPr>
                <p:cNvPr id="7"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活动介绍</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8" name="TextBox 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effectLst/>
                      <a:uLnTx/>
                      <a:uFillTx/>
                      <a:latin typeface="Arial" panose="020B0604020202020204"/>
                      <a:ea typeface="微软雅黑" panose="020B0503020204020204" pitchFamily="34" charset="-122"/>
                      <a:cs typeface="+mn-ea"/>
                      <a:sym typeface="+mn-lt"/>
                    </a:rPr>
                    <a:t>此部分内容作为文字排版占位显示 （建议使用主题字体）</a:t>
                  </a:r>
                  <a:endParaRPr kumimoji="0" lang="zh-CN" altLang="en-US" sz="14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grpSp>
      <p:grpSp>
        <p:nvGrpSpPr>
          <p:cNvPr id="11" name="组合 10"/>
          <p:cNvGrpSpPr/>
          <p:nvPr/>
        </p:nvGrpSpPr>
        <p:grpSpPr>
          <a:xfrm>
            <a:off x="5208814" y="1976203"/>
            <a:ext cx="4517261" cy="988629"/>
            <a:chOff x="3974544" y="1846512"/>
            <a:chExt cx="3387946" cy="741472"/>
          </a:xfrm>
        </p:grpSpPr>
        <p:grpSp>
          <p:nvGrpSpPr>
            <p:cNvPr id="12" name="组合 11"/>
            <p:cNvGrpSpPr/>
            <p:nvPr/>
          </p:nvGrpSpPr>
          <p:grpSpPr>
            <a:xfrm>
              <a:off x="3974544" y="1846512"/>
              <a:ext cx="741472" cy="741472"/>
              <a:chOff x="3059832" y="3339719"/>
              <a:chExt cx="3607562" cy="3607562"/>
            </a:xfrm>
          </p:grpSpPr>
          <p:sp>
            <p:nvSpPr>
              <p:cNvPr id="18" name="椭圆 17"/>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19"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13" name="Group 10"/>
            <p:cNvGrpSpPr/>
            <p:nvPr/>
          </p:nvGrpSpPr>
          <p:grpSpPr>
            <a:xfrm>
              <a:off x="4039521" y="2008868"/>
              <a:ext cx="3322969" cy="530915"/>
              <a:chOff x="1598315" y="2786337"/>
              <a:chExt cx="4430626" cy="707886"/>
            </a:xfrm>
          </p:grpSpPr>
          <p:sp>
            <p:nvSpPr>
              <p:cNvPr id="14" name="TextBox 11"/>
              <p:cNvSpPr txBox="1"/>
              <p:nvPr/>
            </p:nvSpPr>
            <p:spPr>
              <a:xfrm>
                <a:off x="1598315" y="2786337"/>
                <a:ext cx="718466"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effectLst/>
                    <a:uLnTx/>
                    <a:uFillTx/>
                    <a:latin typeface="Arial" panose="020B0604020202020204"/>
                    <a:ea typeface="微软雅黑" panose="020B0503020204020204" pitchFamily="34" charset="-122"/>
                    <a:cs typeface="+mn-ea"/>
                    <a:sym typeface="+mn-lt"/>
                  </a:rPr>
                  <a:t>02</a:t>
                </a:r>
                <a:endParaRPr kumimoji="0" lang="en-US" altLang="zh-CN" sz="5335"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grpSp>
            <p:nvGrpSpPr>
              <p:cNvPr id="15" name="Group 12"/>
              <p:cNvGrpSpPr/>
              <p:nvPr/>
            </p:nvGrpSpPr>
            <p:grpSpPr>
              <a:xfrm>
                <a:off x="2066367" y="2897416"/>
                <a:ext cx="3962574" cy="563232"/>
                <a:chOff x="3943834" y="704409"/>
                <a:chExt cx="3962574" cy="563232"/>
              </a:xfrm>
            </p:grpSpPr>
            <p:sp>
              <p:nvSpPr>
                <p:cNvPr id="16" name="TextBox 1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活动流程</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17" name="TextBox 1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effectLst/>
                      <a:uLnTx/>
                      <a:uFillTx/>
                      <a:latin typeface="Arial" panose="020B0604020202020204"/>
                      <a:ea typeface="微软雅黑" panose="020B0503020204020204" pitchFamily="34" charset="-122"/>
                      <a:cs typeface="+mn-ea"/>
                      <a:sym typeface="+mn-lt"/>
                    </a:rPr>
                    <a:t>此部分内容作为文字排版占位显示 （建议使用主题字体）</a:t>
                  </a:r>
                  <a:endParaRPr kumimoji="0" lang="zh-CN" altLang="en-US" sz="14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grpSp>
        </p:grpSp>
      </p:grpSp>
      <p:grpSp>
        <p:nvGrpSpPr>
          <p:cNvPr id="20" name="组合 19"/>
          <p:cNvGrpSpPr/>
          <p:nvPr/>
        </p:nvGrpSpPr>
        <p:grpSpPr>
          <a:xfrm>
            <a:off x="5208814" y="3093371"/>
            <a:ext cx="4517261" cy="988629"/>
            <a:chOff x="3974544" y="2684388"/>
            <a:chExt cx="3387946" cy="741472"/>
          </a:xfrm>
        </p:grpSpPr>
        <p:grpSp>
          <p:nvGrpSpPr>
            <p:cNvPr id="21" name="组合 20"/>
            <p:cNvGrpSpPr/>
            <p:nvPr/>
          </p:nvGrpSpPr>
          <p:grpSpPr>
            <a:xfrm>
              <a:off x="3974544" y="2684388"/>
              <a:ext cx="741472" cy="741472"/>
              <a:chOff x="3059832" y="3339719"/>
              <a:chExt cx="3607562" cy="3607562"/>
            </a:xfrm>
          </p:grpSpPr>
          <p:sp>
            <p:nvSpPr>
              <p:cNvPr id="27" name="椭圆 2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2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22" name="Group 15"/>
            <p:cNvGrpSpPr/>
            <p:nvPr/>
          </p:nvGrpSpPr>
          <p:grpSpPr>
            <a:xfrm>
              <a:off x="4039521" y="2846744"/>
              <a:ext cx="3322969" cy="530915"/>
              <a:chOff x="1598315" y="4154489"/>
              <a:chExt cx="4430626" cy="707886"/>
            </a:xfrm>
          </p:grpSpPr>
          <p:sp>
            <p:nvSpPr>
              <p:cNvPr id="23" name="TextBox 16"/>
              <p:cNvSpPr txBox="1"/>
              <p:nvPr/>
            </p:nvSpPr>
            <p:spPr>
              <a:xfrm>
                <a:off x="1598315" y="4154489"/>
                <a:ext cx="73289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effectLst/>
                    <a:uLnTx/>
                    <a:uFillTx/>
                    <a:latin typeface="Arial" panose="020B0604020202020204"/>
                    <a:ea typeface="微软雅黑" panose="020B0503020204020204" pitchFamily="34" charset="-122"/>
                    <a:cs typeface="+mn-ea"/>
                    <a:sym typeface="+mn-lt"/>
                  </a:rPr>
                  <a:t>03</a:t>
                </a:r>
                <a:endParaRPr kumimoji="0" lang="en-US" altLang="zh-CN" sz="5335"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nvGrpSpPr>
              <p:cNvPr id="24" name="Group 17"/>
              <p:cNvGrpSpPr/>
              <p:nvPr/>
            </p:nvGrpSpPr>
            <p:grpSpPr>
              <a:xfrm>
                <a:off x="2066367" y="4265568"/>
                <a:ext cx="3962574" cy="563232"/>
                <a:chOff x="3943834" y="704409"/>
                <a:chExt cx="3962574" cy="563232"/>
              </a:xfrm>
            </p:grpSpPr>
            <p:sp>
              <p:nvSpPr>
                <p:cNvPr id="25" name="TextBox 1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前期准备</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26" name="TextBox 1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effectLst/>
                      <a:uLnTx/>
                      <a:uFillTx/>
                      <a:latin typeface="Arial" panose="020B0604020202020204"/>
                      <a:ea typeface="微软雅黑" panose="020B0503020204020204" pitchFamily="34" charset="-122"/>
                      <a:cs typeface="+mn-ea"/>
                      <a:sym typeface="+mn-lt"/>
                    </a:rPr>
                    <a:t>此部分内容作为文字排版占位显示 （建议使用主题字体）</a:t>
                  </a:r>
                  <a:endParaRPr kumimoji="0" lang="zh-CN" altLang="en-US" sz="14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grpSp>
      <p:grpSp>
        <p:nvGrpSpPr>
          <p:cNvPr id="29" name="组合 28"/>
          <p:cNvGrpSpPr/>
          <p:nvPr/>
        </p:nvGrpSpPr>
        <p:grpSpPr>
          <a:xfrm>
            <a:off x="5208814" y="4210539"/>
            <a:ext cx="4517261" cy="988629"/>
            <a:chOff x="3974544" y="3522264"/>
            <a:chExt cx="3387946" cy="741472"/>
          </a:xfrm>
        </p:grpSpPr>
        <p:grpSp>
          <p:nvGrpSpPr>
            <p:cNvPr id="30" name="组合 29"/>
            <p:cNvGrpSpPr/>
            <p:nvPr/>
          </p:nvGrpSpPr>
          <p:grpSpPr>
            <a:xfrm>
              <a:off x="3974544" y="3522264"/>
              <a:ext cx="741472" cy="741472"/>
              <a:chOff x="3059832" y="3339719"/>
              <a:chExt cx="3607562" cy="3607562"/>
            </a:xfrm>
          </p:grpSpPr>
          <p:sp>
            <p:nvSpPr>
              <p:cNvPr id="36" name="椭圆 3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sp>
            <p:nvSpPr>
              <p:cNvPr id="3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grpSp>
        <p:grpSp>
          <p:nvGrpSpPr>
            <p:cNvPr id="31" name="Group 20"/>
            <p:cNvGrpSpPr/>
            <p:nvPr/>
          </p:nvGrpSpPr>
          <p:grpSpPr>
            <a:xfrm>
              <a:off x="4039521" y="3684622"/>
              <a:ext cx="3322969" cy="530915"/>
              <a:chOff x="1598315" y="5522641"/>
              <a:chExt cx="4430626" cy="707886"/>
            </a:xfrm>
          </p:grpSpPr>
          <p:sp>
            <p:nvSpPr>
              <p:cNvPr id="32" name="TextBox 21"/>
              <p:cNvSpPr txBox="1"/>
              <p:nvPr/>
            </p:nvSpPr>
            <p:spPr>
              <a:xfrm>
                <a:off x="1598315" y="5522641"/>
                <a:ext cx="71686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effectLst/>
                    <a:uLnTx/>
                    <a:uFillTx/>
                    <a:latin typeface="Arial" panose="020B0604020202020204"/>
                    <a:ea typeface="微软雅黑" panose="020B0503020204020204" pitchFamily="34" charset="-122"/>
                    <a:cs typeface="+mn-ea"/>
                    <a:sym typeface="+mn-lt"/>
                  </a:rPr>
                  <a:t>04</a:t>
                </a:r>
                <a:endParaRPr kumimoji="0" lang="en-US" altLang="zh-CN" sz="5335"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grpSp>
            <p:nvGrpSpPr>
              <p:cNvPr id="33" name="Group 22"/>
              <p:cNvGrpSpPr/>
              <p:nvPr/>
            </p:nvGrpSpPr>
            <p:grpSpPr>
              <a:xfrm>
                <a:off x="2066367" y="5633720"/>
                <a:ext cx="3962574" cy="563232"/>
                <a:chOff x="3943834" y="704409"/>
                <a:chExt cx="3962574" cy="563232"/>
              </a:xfrm>
            </p:grpSpPr>
            <p:sp>
              <p:nvSpPr>
                <p:cNvPr id="34" name="TextBox 2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lvl="0">
                    <a:defRPr/>
                  </a:pPr>
                  <a:r>
                    <a:rPr lang="zh-CN" altLang="en-US" sz="2135" b="1" kern="0" dirty="0">
                      <a:cs typeface="+mn-ea"/>
                      <a:sym typeface="+mn-lt"/>
                    </a:rPr>
                    <a:t>应急预案与活动预算</a:t>
                  </a:r>
                  <a:endParaRPr kumimoji="0" lang="zh-CN" altLang="en-US" sz="2135" b="1" i="0" u="none" strike="noStrike" kern="0" cap="none" spc="0" normalizeH="0" baseline="0" noProof="0" dirty="0">
                    <a:effectLst/>
                    <a:uLnTx/>
                    <a:uFillTx/>
                    <a:latin typeface="Arial" panose="020B0604020202020204"/>
                    <a:ea typeface="微软雅黑" panose="020B0503020204020204" pitchFamily="34" charset="-122"/>
                    <a:cs typeface="+mn-ea"/>
                    <a:sym typeface="+mn-lt"/>
                  </a:endParaRPr>
                </a:p>
              </p:txBody>
            </p:sp>
            <p:sp>
              <p:nvSpPr>
                <p:cNvPr id="35" name="TextBox 2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effectLst/>
                      <a:uLnTx/>
                      <a:uFillTx/>
                      <a:latin typeface="Arial" panose="020B0604020202020204"/>
                      <a:ea typeface="微软雅黑" panose="020B0503020204020204" pitchFamily="34" charset="-122"/>
                      <a:cs typeface="+mn-ea"/>
                      <a:sym typeface="+mn-lt"/>
                    </a:rPr>
                    <a:t>此部分内容作为文字排版占位显示 （建议使用主题字体）</a:t>
                  </a:r>
                  <a:endParaRPr kumimoji="0" lang="zh-CN" altLang="en-US" sz="1400" b="0" i="0" u="none" strike="noStrike" kern="0" cap="none" spc="0" normalizeH="0" baseline="0" noProof="0">
                    <a:effectLst/>
                    <a:uLnTx/>
                    <a:uFillTx/>
                    <a:latin typeface="Arial" panose="020B0604020202020204"/>
                    <a:ea typeface="微软雅黑" panose="020B0503020204020204" pitchFamily="34" charset="-122"/>
                    <a:cs typeface="+mn-ea"/>
                    <a:sym typeface="+mn-lt"/>
                  </a:endParaRPr>
                </a:p>
              </p:txBody>
            </p:sp>
          </p:grpSp>
        </p:grpSp>
      </p:grpSp>
      <p:sp>
        <p:nvSpPr>
          <p:cNvPr id="38" name="矩形 37"/>
          <p:cNvSpPr/>
          <p:nvPr/>
        </p:nvSpPr>
        <p:spPr>
          <a:xfrm>
            <a:off x="2779221" y="2267328"/>
            <a:ext cx="2202931" cy="995209"/>
          </a:xfrm>
          <a:prstGeom prst="rect">
            <a:avLst/>
          </a:prstGeom>
        </p:spPr>
        <p:txBody>
          <a:bodyPr wrap="square">
            <a:spAutoFit/>
          </a:bodyPr>
          <a:lstStyle/>
          <a:p>
            <a:pPr defTabSz="1245870">
              <a:defRPr/>
            </a:pPr>
            <a:r>
              <a:rPr lang="zh-CN" altLang="en-US" sz="5865" b="1" kern="0" dirty="0">
                <a:latin typeface="Arial" panose="020B0604020202020204"/>
                <a:ea typeface="微软雅黑" panose="020B0503020204020204" pitchFamily="34" charset="-122"/>
                <a:cs typeface="+mn-ea"/>
                <a:sym typeface="+mn-lt"/>
              </a:rPr>
              <a:t>目 录</a:t>
            </a:r>
            <a:endParaRPr lang="zh-CN" altLang="en-US" sz="5865" b="1" kern="0" dirty="0">
              <a:latin typeface="Arial" panose="020B0604020202020204"/>
              <a:ea typeface="微软雅黑" panose="020B0503020204020204" pitchFamily="34" charset="-122"/>
              <a:cs typeface="+mn-ea"/>
              <a:sym typeface="+mn-lt"/>
            </a:endParaRPr>
          </a:p>
        </p:txBody>
      </p:sp>
      <p:sp>
        <p:nvSpPr>
          <p:cNvPr id="39" name="Rectangle 4"/>
          <p:cNvSpPr txBox="1">
            <a:spLocks noChangeArrowheads="1"/>
          </p:cNvSpPr>
          <p:nvPr/>
        </p:nvSpPr>
        <p:spPr bwMode="auto">
          <a:xfrm>
            <a:off x="2779221" y="3263900"/>
            <a:ext cx="1829944"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b="0" kern="0" dirty="0">
                <a:solidFill>
                  <a:schemeClr val="tx1"/>
                </a:solidFill>
                <a:latin typeface="Arial" panose="020B0604020202020204"/>
                <a:ea typeface="微软雅黑" panose="020B0503020204020204" pitchFamily="34" charset="-122"/>
                <a:cs typeface="+mn-ea"/>
                <a:sym typeface="+mn-lt"/>
              </a:rPr>
              <a:t>CATALOG</a:t>
            </a:r>
            <a:endParaRPr lang="zh-CN" altLang="en-US" b="0" kern="0" dirty="0">
              <a:solidFill>
                <a:schemeClr val="tx1"/>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1+#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498073" y="2096666"/>
            <a:ext cx="3030504" cy="2288406"/>
            <a:chOff x="572579" y="1561513"/>
            <a:chExt cx="3489815" cy="2635244"/>
          </a:xfrm>
        </p:grpSpPr>
        <p:cxnSp>
          <p:nvCxnSpPr>
            <p:cNvPr id="3" name="Straight Connector 5"/>
            <p:cNvCxnSpPr/>
            <p:nvPr/>
          </p:nvCxnSpPr>
          <p:spPr>
            <a:xfrm>
              <a:off x="112770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6"/>
            <p:cNvCxnSpPr/>
            <p:nvPr/>
          </p:nvCxnSpPr>
          <p:spPr>
            <a:xfrm>
              <a:off x="180295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a:off x="247820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315344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a:off x="382869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10"/>
            <p:cNvSpPr/>
            <p:nvPr/>
          </p:nvSpPr>
          <p:spPr>
            <a:xfrm>
              <a:off x="1127704"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1"/>
            <p:cNvSpPr/>
            <p:nvPr/>
          </p:nvSpPr>
          <p:spPr>
            <a:xfrm>
              <a:off x="1127704"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2"/>
            <p:cNvSpPr/>
            <p:nvPr/>
          </p:nvSpPr>
          <p:spPr>
            <a:xfrm>
              <a:off x="1127704"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3"/>
            <p:cNvSpPr/>
            <p:nvPr/>
          </p:nvSpPr>
          <p:spPr>
            <a:xfrm>
              <a:off x="1127704"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4"/>
            <p:cNvSpPr/>
            <p:nvPr/>
          </p:nvSpPr>
          <p:spPr>
            <a:xfrm>
              <a:off x="1127704" y="3235566"/>
              <a:ext cx="1871003"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5"/>
            <p:cNvSpPr/>
            <p:nvPr/>
          </p:nvSpPr>
          <p:spPr>
            <a:xfrm>
              <a:off x="1127705" y="2715063"/>
              <a:ext cx="82999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6"/>
            <p:cNvSpPr/>
            <p:nvPr/>
          </p:nvSpPr>
          <p:spPr>
            <a:xfrm>
              <a:off x="1127705" y="2194561"/>
              <a:ext cx="151931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7"/>
            <p:cNvSpPr/>
            <p:nvPr/>
          </p:nvSpPr>
          <p:spPr>
            <a:xfrm>
              <a:off x="1127704" y="1674058"/>
              <a:ext cx="2461846"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8"/>
            <p:cNvSpPr txBox="1"/>
            <p:nvPr/>
          </p:nvSpPr>
          <p:spPr>
            <a:xfrm>
              <a:off x="978922" y="3868619"/>
              <a:ext cx="297568"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9"/>
            <p:cNvSpPr txBox="1"/>
            <p:nvPr/>
          </p:nvSpPr>
          <p:spPr>
            <a:xfrm>
              <a:off x="1611712" y="3868619"/>
              <a:ext cx="382482"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20"/>
            <p:cNvSpPr txBox="1"/>
            <p:nvPr/>
          </p:nvSpPr>
          <p:spPr>
            <a:xfrm>
              <a:off x="3594998"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21"/>
            <p:cNvSpPr txBox="1"/>
            <p:nvPr/>
          </p:nvSpPr>
          <p:spPr>
            <a:xfrm>
              <a:off x="2919751"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22"/>
            <p:cNvSpPr txBox="1"/>
            <p:nvPr/>
          </p:nvSpPr>
          <p:spPr>
            <a:xfrm>
              <a:off x="2244500"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3"/>
            <p:cNvSpPr txBox="1"/>
            <p:nvPr/>
          </p:nvSpPr>
          <p:spPr>
            <a:xfrm>
              <a:off x="572579" y="1700408"/>
              <a:ext cx="552310" cy="328138"/>
            </a:xfrm>
            <a:prstGeom prst="rect">
              <a:avLst/>
            </a:prstGeom>
            <a:noFill/>
          </p:spPr>
          <p:txBody>
            <a:bodyPr wrap="none" rtlCol="0">
              <a:spAutoFit/>
            </a:bodyPr>
            <a:lstStyle/>
            <a:p>
              <a:pPr algn="r">
                <a:lnSpc>
                  <a:spcPct val="120000"/>
                </a:lnSpc>
              </a:pPr>
              <a:r>
                <a:rPr lang="en-US" sz="104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4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4"/>
            <p:cNvSpPr txBox="1"/>
            <p:nvPr/>
          </p:nvSpPr>
          <p:spPr>
            <a:xfrm>
              <a:off x="572579" y="3261916"/>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5"/>
            <p:cNvSpPr txBox="1"/>
            <p:nvPr/>
          </p:nvSpPr>
          <p:spPr>
            <a:xfrm>
              <a:off x="572579" y="2741412"/>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6"/>
            <p:cNvSpPr txBox="1"/>
            <p:nvPr/>
          </p:nvSpPr>
          <p:spPr>
            <a:xfrm>
              <a:off x="572579" y="2220907"/>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27"/>
          <p:cNvGrpSpPr/>
          <p:nvPr/>
        </p:nvGrpSpPr>
        <p:grpSpPr>
          <a:xfrm>
            <a:off x="7848375" y="2096668"/>
            <a:ext cx="3030504" cy="2288406"/>
            <a:chOff x="8198277" y="1561513"/>
            <a:chExt cx="3489815" cy="2635244"/>
          </a:xfrm>
        </p:grpSpPr>
        <p:cxnSp>
          <p:nvCxnSpPr>
            <p:cNvPr id="26" name="Straight Connector 28"/>
            <p:cNvCxnSpPr/>
            <p:nvPr/>
          </p:nvCxnSpPr>
          <p:spPr>
            <a:xfrm>
              <a:off x="875340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a:off x="942865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a:off x="1010389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a:off x="1077914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a:off x="1145439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3"/>
            <p:cNvSpPr/>
            <p:nvPr/>
          </p:nvSpPr>
          <p:spPr>
            <a:xfrm>
              <a:off x="8753402"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34"/>
            <p:cNvSpPr/>
            <p:nvPr/>
          </p:nvSpPr>
          <p:spPr>
            <a:xfrm>
              <a:off x="8753402"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5"/>
            <p:cNvSpPr/>
            <p:nvPr/>
          </p:nvSpPr>
          <p:spPr>
            <a:xfrm>
              <a:off x="8753402"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6"/>
            <p:cNvSpPr/>
            <p:nvPr/>
          </p:nvSpPr>
          <p:spPr>
            <a:xfrm>
              <a:off x="8753402"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7"/>
            <p:cNvSpPr/>
            <p:nvPr/>
          </p:nvSpPr>
          <p:spPr>
            <a:xfrm>
              <a:off x="8753402" y="3235566"/>
              <a:ext cx="1615953"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8"/>
            <p:cNvSpPr/>
            <p:nvPr/>
          </p:nvSpPr>
          <p:spPr>
            <a:xfrm>
              <a:off x="8753403" y="2715063"/>
              <a:ext cx="2290320"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9"/>
            <p:cNvSpPr/>
            <p:nvPr/>
          </p:nvSpPr>
          <p:spPr>
            <a:xfrm>
              <a:off x="8753403" y="2194561"/>
              <a:ext cx="1615952"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40"/>
            <p:cNvSpPr/>
            <p:nvPr/>
          </p:nvSpPr>
          <p:spPr>
            <a:xfrm>
              <a:off x="8753402" y="1674058"/>
              <a:ext cx="2025744"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41"/>
            <p:cNvSpPr txBox="1"/>
            <p:nvPr/>
          </p:nvSpPr>
          <p:spPr>
            <a:xfrm>
              <a:off x="8604620" y="3868619"/>
              <a:ext cx="297568"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42"/>
            <p:cNvSpPr txBox="1"/>
            <p:nvPr/>
          </p:nvSpPr>
          <p:spPr>
            <a:xfrm>
              <a:off x="9237410" y="3868619"/>
              <a:ext cx="382482"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3"/>
            <p:cNvSpPr txBox="1"/>
            <p:nvPr/>
          </p:nvSpPr>
          <p:spPr>
            <a:xfrm>
              <a:off x="11220696"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4"/>
            <p:cNvSpPr txBox="1"/>
            <p:nvPr/>
          </p:nvSpPr>
          <p:spPr>
            <a:xfrm>
              <a:off x="10545449"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5"/>
            <p:cNvSpPr txBox="1"/>
            <p:nvPr/>
          </p:nvSpPr>
          <p:spPr>
            <a:xfrm>
              <a:off x="9870198"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6"/>
            <p:cNvSpPr txBox="1"/>
            <p:nvPr/>
          </p:nvSpPr>
          <p:spPr>
            <a:xfrm>
              <a:off x="8198277" y="1700408"/>
              <a:ext cx="552310" cy="328138"/>
            </a:xfrm>
            <a:prstGeom prst="rect">
              <a:avLst/>
            </a:prstGeom>
            <a:noFill/>
          </p:spPr>
          <p:txBody>
            <a:bodyPr wrap="none" rtlCol="0">
              <a:spAutoFit/>
            </a:bodyPr>
            <a:lstStyle/>
            <a:p>
              <a:pPr algn="r">
                <a:lnSpc>
                  <a:spcPct val="120000"/>
                </a:lnSpc>
              </a:pPr>
              <a:r>
                <a:rPr lang="en-US" sz="104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4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7"/>
            <p:cNvSpPr txBox="1"/>
            <p:nvPr/>
          </p:nvSpPr>
          <p:spPr>
            <a:xfrm>
              <a:off x="8198277" y="3261916"/>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8"/>
            <p:cNvSpPr txBox="1"/>
            <p:nvPr/>
          </p:nvSpPr>
          <p:spPr>
            <a:xfrm>
              <a:off x="8198277" y="2741412"/>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9"/>
            <p:cNvSpPr txBox="1"/>
            <p:nvPr/>
          </p:nvSpPr>
          <p:spPr>
            <a:xfrm>
              <a:off x="8198277" y="2220907"/>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50"/>
          <p:cNvGrpSpPr/>
          <p:nvPr/>
        </p:nvGrpSpPr>
        <p:grpSpPr>
          <a:xfrm>
            <a:off x="4638233" y="2096668"/>
            <a:ext cx="3030504" cy="2288406"/>
            <a:chOff x="4389853" y="1561513"/>
            <a:chExt cx="3489815" cy="2635244"/>
          </a:xfrm>
        </p:grpSpPr>
        <p:cxnSp>
          <p:nvCxnSpPr>
            <p:cNvPr id="49" name="Straight Connector 51"/>
            <p:cNvCxnSpPr/>
            <p:nvPr/>
          </p:nvCxnSpPr>
          <p:spPr>
            <a:xfrm>
              <a:off x="494497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a:off x="562022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a:off x="629547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a:off x="697072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a:off x="764597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Rectangle 56"/>
            <p:cNvSpPr/>
            <p:nvPr/>
          </p:nvSpPr>
          <p:spPr>
            <a:xfrm>
              <a:off x="4944978"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57"/>
            <p:cNvSpPr/>
            <p:nvPr/>
          </p:nvSpPr>
          <p:spPr>
            <a:xfrm>
              <a:off x="4944978"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58"/>
            <p:cNvSpPr/>
            <p:nvPr/>
          </p:nvSpPr>
          <p:spPr>
            <a:xfrm>
              <a:off x="4944978"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59"/>
            <p:cNvSpPr/>
            <p:nvPr/>
          </p:nvSpPr>
          <p:spPr>
            <a:xfrm>
              <a:off x="4944978"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60"/>
            <p:cNvSpPr/>
            <p:nvPr/>
          </p:nvSpPr>
          <p:spPr>
            <a:xfrm>
              <a:off x="4944979" y="3235566"/>
              <a:ext cx="1195754"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61"/>
            <p:cNvSpPr/>
            <p:nvPr/>
          </p:nvSpPr>
          <p:spPr>
            <a:xfrm>
              <a:off x="4944978" y="2715063"/>
              <a:ext cx="2180485"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62"/>
            <p:cNvSpPr/>
            <p:nvPr/>
          </p:nvSpPr>
          <p:spPr>
            <a:xfrm>
              <a:off x="4944978" y="2194561"/>
              <a:ext cx="1856929"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3"/>
            <p:cNvSpPr/>
            <p:nvPr/>
          </p:nvSpPr>
          <p:spPr>
            <a:xfrm>
              <a:off x="4944978" y="1674058"/>
              <a:ext cx="1615953"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4"/>
            <p:cNvSpPr txBox="1"/>
            <p:nvPr/>
          </p:nvSpPr>
          <p:spPr>
            <a:xfrm>
              <a:off x="4796196" y="3868619"/>
              <a:ext cx="297568"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65"/>
            <p:cNvSpPr txBox="1"/>
            <p:nvPr/>
          </p:nvSpPr>
          <p:spPr>
            <a:xfrm>
              <a:off x="5428986" y="3868619"/>
              <a:ext cx="382482"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66"/>
            <p:cNvSpPr txBox="1"/>
            <p:nvPr/>
          </p:nvSpPr>
          <p:spPr>
            <a:xfrm>
              <a:off x="7412272"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7"/>
            <p:cNvSpPr txBox="1"/>
            <p:nvPr/>
          </p:nvSpPr>
          <p:spPr>
            <a:xfrm>
              <a:off x="6737025"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8"/>
            <p:cNvSpPr txBox="1"/>
            <p:nvPr/>
          </p:nvSpPr>
          <p:spPr>
            <a:xfrm>
              <a:off x="6061774" y="3868619"/>
              <a:ext cx="467396" cy="328138"/>
            </a:xfrm>
            <a:prstGeom prst="rect">
              <a:avLst/>
            </a:prstGeom>
            <a:noFill/>
          </p:spPr>
          <p:txBody>
            <a:bodyPr wrap="none" rtlCol="0">
              <a:spAutoFit/>
            </a:bodyPr>
            <a:lstStyle/>
            <a:p>
              <a:pPr algn="ct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9"/>
            <p:cNvSpPr txBox="1"/>
            <p:nvPr/>
          </p:nvSpPr>
          <p:spPr>
            <a:xfrm>
              <a:off x="4389853" y="1700408"/>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70"/>
            <p:cNvSpPr txBox="1"/>
            <p:nvPr/>
          </p:nvSpPr>
          <p:spPr>
            <a:xfrm>
              <a:off x="4389853" y="3261916"/>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71"/>
            <p:cNvSpPr txBox="1"/>
            <p:nvPr/>
          </p:nvSpPr>
          <p:spPr>
            <a:xfrm>
              <a:off x="4389853" y="2741412"/>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72"/>
            <p:cNvSpPr txBox="1"/>
            <p:nvPr/>
          </p:nvSpPr>
          <p:spPr>
            <a:xfrm>
              <a:off x="4389853" y="2220907"/>
              <a:ext cx="552310" cy="328138"/>
            </a:xfrm>
            <a:prstGeom prst="rect">
              <a:avLst/>
            </a:prstGeom>
            <a:noFill/>
          </p:spPr>
          <p:txBody>
            <a:bodyPr wrap="none" rtlCol="0">
              <a:spAutoFit/>
            </a:bodyPr>
            <a:lstStyle/>
            <a:p>
              <a:pPr algn="r">
                <a:lnSpc>
                  <a:spcPct val="120000"/>
                </a:lnSpc>
              </a:pPr>
              <a:r>
                <a:rPr lang="en-US"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4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Box 76"/>
          <p:cNvSpPr txBox="1"/>
          <p:nvPr/>
        </p:nvSpPr>
        <p:spPr>
          <a:xfrm>
            <a:off x="1987955" y="4762214"/>
            <a:ext cx="1577188" cy="245195"/>
          </a:xfrm>
          <a:prstGeom prst="rect">
            <a:avLst/>
          </a:prstGeom>
          <a:noFill/>
        </p:spPr>
        <p:txBody>
          <a:bodyPr wrap="square" lIns="0" tIns="0" rIns="0" bIns="0" rtlCol="0">
            <a:spAutoFit/>
          </a:bodyPr>
          <a:lstStyle/>
          <a:p>
            <a:pPr>
              <a:lnSpc>
                <a:spcPct val="120000"/>
              </a:lnSpc>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7"/>
          <p:cNvSpPr txBox="1"/>
          <p:nvPr/>
        </p:nvSpPr>
        <p:spPr>
          <a:xfrm>
            <a:off x="5128115" y="4762214"/>
            <a:ext cx="1577188" cy="245195"/>
          </a:xfrm>
          <a:prstGeom prst="rect">
            <a:avLst/>
          </a:prstGeom>
          <a:noFill/>
        </p:spPr>
        <p:txBody>
          <a:bodyPr wrap="square" lIns="0" tIns="0" rIns="0" bIns="0" rtlCol="0">
            <a:spAutoFit/>
          </a:bodyPr>
          <a:lstStyle/>
          <a:p>
            <a:pPr>
              <a:lnSpc>
                <a:spcPct val="120000"/>
              </a:lnSpc>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78"/>
          <p:cNvSpPr txBox="1"/>
          <p:nvPr/>
        </p:nvSpPr>
        <p:spPr>
          <a:xfrm>
            <a:off x="8338258" y="4762214"/>
            <a:ext cx="1577188" cy="245195"/>
          </a:xfrm>
          <a:prstGeom prst="rect">
            <a:avLst/>
          </a:prstGeom>
          <a:noFill/>
        </p:spPr>
        <p:txBody>
          <a:bodyPr wrap="square" lIns="0" tIns="0" rIns="0" bIns="0" rtlCol="0">
            <a:spAutoFit/>
          </a:bodyPr>
          <a:lstStyle/>
          <a:p>
            <a:pPr>
              <a:lnSpc>
                <a:spcPct val="120000"/>
              </a:lnSpc>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133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9"/>
          <p:cNvSpPr/>
          <p:nvPr/>
        </p:nvSpPr>
        <p:spPr>
          <a:xfrm>
            <a:off x="1987955" y="5039452"/>
            <a:ext cx="2310159" cy="420500"/>
          </a:xfrm>
          <a:prstGeom prst="rect">
            <a:avLst/>
          </a:prstGeom>
        </p:spPr>
        <p:txBody>
          <a:bodyPr wrap="square" lIns="0" tIns="0" rIns="0" bIns="0">
            <a:spAutoFit/>
          </a:bodyPr>
          <a:lstStyle/>
          <a:p>
            <a:pPr algn="just">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80"/>
          <p:cNvSpPr/>
          <p:nvPr/>
        </p:nvSpPr>
        <p:spPr>
          <a:xfrm>
            <a:off x="5128117" y="5039452"/>
            <a:ext cx="2310159" cy="420500"/>
          </a:xfrm>
          <a:prstGeom prst="rect">
            <a:avLst/>
          </a:prstGeom>
        </p:spPr>
        <p:txBody>
          <a:bodyPr wrap="square" lIns="0" tIns="0" rIns="0" bIns="0">
            <a:spAutoFit/>
          </a:bodyPr>
          <a:lstStyle/>
          <a:p>
            <a:pPr algn="just">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Rectangle 81"/>
          <p:cNvSpPr/>
          <p:nvPr/>
        </p:nvSpPr>
        <p:spPr>
          <a:xfrm>
            <a:off x="8338258" y="5039452"/>
            <a:ext cx="2310159" cy="420500"/>
          </a:xfrm>
          <a:prstGeom prst="rect">
            <a:avLst/>
          </a:prstGeom>
        </p:spPr>
        <p:txBody>
          <a:bodyPr wrap="square" lIns="0" tIns="0" rIns="0" bIns="0">
            <a:spAutoFit/>
          </a:bodyPr>
          <a:lstStyle/>
          <a:p>
            <a:pPr algn="just">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7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14:gallery dir="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533641" y="4591691"/>
            <a:ext cx="679800" cy="502756"/>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6"/>
          <p:cNvSpPr/>
          <p:nvPr/>
        </p:nvSpPr>
        <p:spPr bwMode="auto">
          <a:xfrm>
            <a:off x="4758353" y="3526028"/>
            <a:ext cx="739948" cy="324579"/>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7"/>
          <p:cNvSpPr/>
          <p:nvPr/>
        </p:nvSpPr>
        <p:spPr bwMode="auto">
          <a:xfrm>
            <a:off x="4237437" y="2285591"/>
            <a:ext cx="525455" cy="655967"/>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8"/>
          <p:cNvSpPr/>
          <p:nvPr/>
        </p:nvSpPr>
        <p:spPr bwMode="auto">
          <a:xfrm>
            <a:off x="3296614" y="1905403"/>
            <a:ext cx="214495" cy="732004"/>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9"/>
          <p:cNvSpPr/>
          <p:nvPr/>
        </p:nvSpPr>
        <p:spPr bwMode="auto">
          <a:xfrm>
            <a:off x="1546609" y="4588284"/>
            <a:ext cx="679800" cy="501621"/>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0"/>
          <p:cNvSpPr/>
          <p:nvPr/>
        </p:nvSpPr>
        <p:spPr bwMode="auto">
          <a:xfrm>
            <a:off x="1261754" y="3524892"/>
            <a:ext cx="739948" cy="322309"/>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1"/>
          <p:cNvSpPr/>
          <p:nvPr/>
        </p:nvSpPr>
        <p:spPr bwMode="auto">
          <a:xfrm>
            <a:off x="1997164" y="2281051"/>
            <a:ext cx="526589" cy="658237"/>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12"/>
          <p:cNvGrpSpPr/>
          <p:nvPr/>
        </p:nvGrpSpPr>
        <p:grpSpPr>
          <a:xfrm>
            <a:off x="2199174" y="2834879"/>
            <a:ext cx="2383271" cy="3134568"/>
            <a:chOff x="2066468" y="2628718"/>
            <a:chExt cx="2744485" cy="3609651"/>
          </a:xfrm>
        </p:grpSpPr>
        <p:sp>
          <p:nvSpPr>
            <p:cNvPr id="10" name="Freeform 13"/>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4"/>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Oval 14"/>
          <p:cNvSpPr>
            <a:spLocks noChangeArrowheads="1"/>
          </p:cNvSpPr>
          <p:nvPr/>
        </p:nvSpPr>
        <p:spPr bwMode="auto">
          <a:xfrm>
            <a:off x="2663344" y="3269542"/>
            <a:ext cx="1524157" cy="1524157"/>
          </a:xfrm>
          <a:prstGeom prst="ellipse">
            <a:avLst/>
          </a:prstGeom>
          <a:solidFill>
            <a:schemeClr val="accent2"/>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3" name="Oval 15"/>
          <p:cNvSpPr>
            <a:spLocks noChangeArrowheads="1"/>
          </p:cNvSpPr>
          <p:nvPr/>
        </p:nvSpPr>
        <p:spPr bwMode="auto">
          <a:xfrm>
            <a:off x="2814285" y="3421619"/>
            <a:ext cx="1221143" cy="12200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4" name="Oval 16"/>
          <p:cNvSpPr>
            <a:spLocks noChangeArrowheads="1"/>
          </p:cNvSpPr>
          <p:nvPr/>
        </p:nvSpPr>
        <p:spPr bwMode="auto">
          <a:xfrm>
            <a:off x="2944796" y="3552128"/>
            <a:ext cx="960117" cy="960117"/>
          </a:xfrm>
          <a:prstGeom prst="ellipse">
            <a:avLst/>
          </a:prstGeom>
          <a:solidFill>
            <a:schemeClr val="accent3"/>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5" name="Oval 17"/>
          <p:cNvSpPr>
            <a:spLocks noChangeArrowheads="1"/>
          </p:cNvSpPr>
          <p:nvPr/>
        </p:nvSpPr>
        <p:spPr bwMode="auto">
          <a:xfrm>
            <a:off x="3086660" y="3692857"/>
            <a:ext cx="676395" cy="6775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6" name="Oval 18"/>
          <p:cNvSpPr>
            <a:spLocks noChangeArrowheads="1"/>
          </p:cNvSpPr>
          <p:nvPr/>
        </p:nvSpPr>
        <p:spPr bwMode="auto">
          <a:xfrm>
            <a:off x="3212631" y="3818830"/>
            <a:ext cx="423315" cy="425585"/>
          </a:xfrm>
          <a:prstGeom prst="ellipse">
            <a:avLst/>
          </a:prstGeom>
          <a:solidFill>
            <a:schemeClr val="accent4"/>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7" name="Oval 19"/>
          <p:cNvSpPr>
            <a:spLocks noChangeArrowheads="1"/>
          </p:cNvSpPr>
          <p:nvPr/>
        </p:nvSpPr>
        <p:spPr bwMode="auto">
          <a:xfrm>
            <a:off x="3345415" y="3953883"/>
            <a:ext cx="157751" cy="1577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0"/>
          <p:cNvSpPr/>
          <p:nvPr/>
        </p:nvSpPr>
        <p:spPr bwMode="auto">
          <a:xfrm>
            <a:off x="3390809" y="3163999"/>
            <a:ext cx="898835" cy="90110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
          <p:cNvSpPr/>
          <p:nvPr/>
        </p:nvSpPr>
        <p:spPr bwMode="auto">
          <a:xfrm>
            <a:off x="3424856" y="3141300"/>
            <a:ext cx="898835" cy="90110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nvGrpSpPr>
          <p:cNvPr id="20" name="Group 4"/>
          <p:cNvGrpSpPr>
            <a:grpSpLocks noChangeAspect="1"/>
          </p:cNvGrpSpPr>
          <p:nvPr/>
        </p:nvGrpSpPr>
        <p:grpSpPr bwMode="auto">
          <a:xfrm flipH="1">
            <a:off x="6264927" y="3110580"/>
            <a:ext cx="1084948" cy="937856"/>
            <a:chOff x="2883" y="375"/>
            <a:chExt cx="1938" cy="1977"/>
          </a:xfrm>
          <a:solidFill>
            <a:schemeClr val="accent1"/>
          </a:solidFill>
        </p:grpSpPr>
        <p:sp>
          <p:nvSpPr>
            <p:cNvPr id="2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Group 4"/>
          <p:cNvGrpSpPr>
            <a:grpSpLocks noChangeAspect="1"/>
          </p:cNvGrpSpPr>
          <p:nvPr/>
        </p:nvGrpSpPr>
        <p:grpSpPr bwMode="auto">
          <a:xfrm flipH="1">
            <a:off x="8665781" y="3110580"/>
            <a:ext cx="1084948" cy="937856"/>
            <a:chOff x="2883" y="375"/>
            <a:chExt cx="1938" cy="1977"/>
          </a:xfrm>
          <a:solidFill>
            <a:schemeClr val="accent2"/>
          </a:solidFill>
        </p:grpSpPr>
        <p:sp>
          <p:nvSpPr>
            <p:cNvPr id="3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Group 4"/>
          <p:cNvGrpSpPr>
            <a:grpSpLocks noChangeAspect="1"/>
          </p:cNvGrpSpPr>
          <p:nvPr/>
        </p:nvGrpSpPr>
        <p:grpSpPr bwMode="auto">
          <a:xfrm flipH="1">
            <a:off x="6264927" y="4623711"/>
            <a:ext cx="1084948" cy="937856"/>
            <a:chOff x="2883" y="375"/>
            <a:chExt cx="1938" cy="1977"/>
          </a:xfrm>
          <a:solidFill>
            <a:schemeClr val="accent3"/>
          </a:solidFill>
        </p:grpSpPr>
        <p:sp>
          <p:nvSpPr>
            <p:cNvPr id="4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Group 4"/>
          <p:cNvGrpSpPr>
            <a:grpSpLocks noChangeAspect="1"/>
          </p:cNvGrpSpPr>
          <p:nvPr/>
        </p:nvGrpSpPr>
        <p:grpSpPr bwMode="auto">
          <a:xfrm flipH="1">
            <a:off x="8707118" y="4623711"/>
            <a:ext cx="1084948" cy="937856"/>
            <a:chOff x="2883" y="375"/>
            <a:chExt cx="1938" cy="1977"/>
          </a:xfrm>
          <a:solidFill>
            <a:schemeClr val="accent4"/>
          </a:solidFill>
        </p:grpSpPr>
        <p:sp>
          <p:nvSpPr>
            <p:cNvPr id="51"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0" name="Content Placeholder 2"/>
          <p:cNvSpPr txBox="1"/>
          <p:nvPr/>
        </p:nvSpPr>
        <p:spPr>
          <a:xfrm>
            <a:off x="6231370" y="2127129"/>
            <a:ext cx="4631284" cy="76597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l">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replace text, click add relevant headline, modify the text content, also can copy your content to this directly.</a:t>
            </a:r>
            <a:endParaRPr lang="en-US" sz="760" i="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1" name="Content Placeholder 2"/>
          <p:cNvSpPr txBox="1"/>
          <p:nvPr/>
        </p:nvSpPr>
        <p:spPr>
          <a:xfrm>
            <a:off x="6709698" y="3981627"/>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2" name="TextBox 78"/>
          <p:cNvSpPr txBox="1"/>
          <p:nvPr/>
        </p:nvSpPr>
        <p:spPr>
          <a:xfrm>
            <a:off x="6709700" y="3716229"/>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Content Placeholder 2"/>
          <p:cNvSpPr txBox="1"/>
          <p:nvPr/>
        </p:nvSpPr>
        <p:spPr>
          <a:xfrm>
            <a:off x="9178202" y="3981627"/>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4" name="TextBox 78"/>
          <p:cNvSpPr txBox="1"/>
          <p:nvPr/>
        </p:nvSpPr>
        <p:spPr>
          <a:xfrm>
            <a:off x="9178204" y="3716229"/>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Content Placeholder 2"/>
          <p:cNvSpPr txBox="1"/>
          <p:nvPr/>
        </p:nvSpPr>
        <p:spPr>
          <a:xfrm>
            <a:off x="6709698" y="5559062"/>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6" name="TextBox 78"/>
          <p:cNvSpPr txBox="1"/>
          <p:nvPr/>
        </p:nvSpPr>
        <p:spPr>
          <a:xfrm>
            <a:off x="6709700" y="5293663"/>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Content Placeholder 2"/>
          <p:cNvSpPr txBox="1"/>
          <p:nvPr/>
        </p:nvSpPr>
        <p:spPr>
          <a:xfrm>
            <a:off x="9178202" y="5559062"/>
            <a:ext cx="1684449" cy="5606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Please replace text, click add relevant headline, modify the text content, also can copy your content to this directly.</a:t>
            </a:r>
            <a:endParaRPr lang="en-US" sz="76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8" name="TextBox 78"/>
          <p:cNvSpPr txBox="1"/>
          <p:nvPr/>
        </p:nvSpPr>
        <p:spPr>
          <a:xfrm>
            <a:off x="9178204" y="5293663"/>
            <a:ext cx="1349113" cy="245195"/>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id-ID"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14:gallery dir="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par>
                          <p:cTn id="48" fill="hold">
                            <p:stCondLst>
                              <p:cond delay="7500"/>
                            </p:stCondLst>
                            <p:childTnLst>
                              <p:par>
                                <p:cTn id="49" presetID="2" presetClass="entr" presetSubtype="3"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000"/>
                                        <p:tgtEl>
                                          <p:spTgt spid="60"/>
                                        </p:tgtEl>
                                      </p:cBhvr>
                                    </p:animEffect>
                                    <p:anim calcmode="lin" valueType="num">
                                      <p:cBhvr>
                                        <p:cTn id="57" dur="1000" fill="hold"/>
                                        <p:tgtEl>
                                          <p:spTgt spid="60"/>
                                        </p:tgtEl>
                                        <p:attrNameLst>
                                          <p:attrName>ppt_x</p:attrName>
                                        </p:attrNameLst>
                                      </p:cBhvr>
                                      <p:tavLst>
                                        <p:tav tm="0">
                                          <p:val>
                                            <p:strVal val="#ppt_x"/>
                                          </p:val>
                                        </p:tav>
                                        <p:tav tm="100000">
                                          <p:val>
                                            <p:strVal val="#ppt_x"/>
                                          </p:val>
                                        </p:tav>
                                      </p:tavLst>
                                    </p:anim>
                                    <p:anim calcmode="lin" valueType="num">
                                      <p:cBhvr>
                                        <p:cTn id="58" dur="1000" fill="hold"/>
                                        <p:tgtEl>
                                          <p:spTgt spid="60"/>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22" presetClass="entr" presetSubtype="8"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750"/>
                                        <p:tgtEl>
                                          <p:spTgt spid="20"/>
                                        </p:tgtEl>
                                      </p:cBhvr>
                                    </p:animEffect>
                                  </p:childTnLst>
                                </p:cTn>
                              </p:par>
                            </p:childTnLst>
                          </p:cTn>
                        </p:par>
                        <p:par>
                          <p:cTn id="63" fill="hold">
                            <p:stCondLst>
                              <p:cond delay="10000"/>
                            </p:stCondLst>
                            <p:childTnLst>
                              <p:par>
                                <p:cTn id="64" presetID="22" presetClass="entr" presetSubtype="8"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750"/>
                                        <p:tgtEl>
                                          <p:spTgt spid="30"/>
                                        </p:tgtEl>
                                      </p:cBhvr>
                                    </p:animEffect>
                                  </p:childTnLst>
                                </p:cTn>
                              </p:par>
                            </p:childTnLst>
                          </p:cTn>
                        </p:par>
                        <p:par>
                          <p:cTn id="67" fill="hold">
                            <p:stCondLst>
                              <p:cond delay="11000"/>
                            </p:stCondLst>
                            <p:childTnLst>
                              <p:par>
                                <p:cTn id="68" presetID="22" presetClass="entr" presetSubtype="8"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750"/>
                                        <p:tgtEl>
                                          <p:spTgt spid="40"/>
                                        </p:tgtEl>
                                      </p:cBhvr>
                                    </p:animEffect>
                                  </p:childTnLst>
                                </p:cTn>
                              </p:par>
                            </p:childTnLst>
                          </p:cTn>
                        </p:par>
                        <p:par>
                          <p:cTn id="71" fill="hold">
                            <p:stCondLst>
                              <p:cond delay="12000"/>
                            </p:stCondLst>
                            <p:childTnLst>
                              <p:par>
                                <p:cTn id="72" presetID="22" presetClass="entr" presetSubtype="8"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left)">
                                      <p:cBhvr>
                                        <p:cTn id="74" dur="750"/>
                                        <p:tgtEl>
                                          <p:spTgt spid="50"/>
                                        </p:tgtEl>
                                      </p:cBhvr>
                                    </p:animEffect>
                                  </p:childTnLst>
                                </p:cTn>
                              </p:par>
                            </p:childTnLst>
                          </p:cTn>
                        </p:par>
                        <p:par>
                          <p:cTn id="75" fill="hold">
                            <p:stCondLst>
                              <p:cond delay="13000"/>
                            </p:stCondLst>
                            <p:childTnLst>
                              <p:par>
                                <p:cTn id="76" presetID="22" presetClass="entr" presetSubtype="8"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left)">
                                      <p:cBhvr>
                                        <p:cTn id="78" dur="750"/>
                                        <p:tgtEl>
                                          <p:spTgt spid="61"/>
                                        </p:tgtEl>
                                      </p:cBhvr>
                                    </p:animEffect>
                                  </p:childTnLst>
                                </p:cTn>
                              </p:par>
                            </p:childTnLst>
                          </p:cTn>
                        </p:par>
                        <p:par>
                          <p:cTn id="79" fill="hold">
                            <p:stCondLst>
                              <p:cond delay="14000"/>
                            </p:stCondLst>
                            <p:childTnLst>
                              <p:par>
                                <p:cTn id="80" presetID="22" presetClass="entr" presetSubtype="4"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down)">
                                      <p:cBhvr>
                                        <p:cTn id="82" dur="750"/>
                                        <p:tgtEl>
                                          <p:spTgt spid="62"/>
                                        </p:tgtEl>
                                      </p:cBhvr>
                                    </p:animEffect>
                                  </p:childTnLst>
                                </p:cTn>
                              </p:par>
                            </p:childTnLst>
                          </p:cTn>
                        </p:par>
                        <p:par>
                          <p:cTn id="83" fill="hold">
                            <p:stCondLst>
                              <p:cond delay="15000"/>
                            </p:stCondLst>
                            <p:childTnLst>
                              <p:par>
                                <p:cTn id="84" presetID="22" presetClass="entr" presetSubtype="8"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wipe(left)">
                                      <p:cBhvr>
                                        <p:cTn id="86" dur="750"/>
                                        <p:tgtEl>
                                          <p:spTgt spid="63"/>
                                        </p:tgtEl>
                                      </p:cBhvr>
                                    </p:animEffect>
                                  </p:childTnLst>
                                </p:cTn>
                              </p:par>
                            </p:childTnLst>
                          </p:cTn>
                        </p:par>
                        <p:par>
                          <p:cTn id="87" fill="hold">
                            <p:stCondLst>
                              <p:cond delay="16000"/>
                            </p:stCondLst>
                            <p:childTnLst>
                              <p:par>
                                <p:cTn id="88" presetID="22" presetClass="entr" presetSubtype="4"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ipe(down)">
                                      <p:cBhvr>
                                        <p:cTn id="90" dur="750"/>
                                        <p:tgtEl>
                                          <p:spTgt spid="64"/>
                                        </p:tgtEl>
                                      </p:cBhvr>
                                    </p:animEffect>
                                  </p:childTnLst>
                                </p:cTn>
                              </p:par>
                            </p:childTnLst>
                          </p:cTn>
                        </p:par>
                        <p:par>
                          <p:cTn id="91" fill="hold">
                            <p:stCondLst>
                              <p:cond delay="17000"/>
                            </p:stCondLst>
                            <p:childTnLst>
                              <p:par>
                                <p:cTn id="92" presetID="22" presetClass="entr" presetSubtype="8"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wipe(left)">
                                      <p:cBhvr>
                                        <p:cTn id="94" dur="750"/>
                                        <p:tgtEl>
                                          <p:spTgt spid="65"/>
                                        </p:tgtEl>
                                      </p:cBhvr>
                                    </p:animEffect>
                                  </p:childTnLst>
                                </p:cTn>
                              </p:par>
                            </p:childTnLst>
                          </p:cTn>
                        </p:par>
                        <p:par>
                          <p:cTn id="95" fill="hold">
                            <p:stCondLst>
                              <p:cond delay="18000"/>
                            </p:stCondLst>
                            <p:childTnLst>
                              <p:par>
                                <p:cTn id="96" presetID="22" presetClass="entr" presetSubtype="4"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wipe(down)">
                                      <p:cBhvr>
                                        <p:cTn id="98" dur="750"/>
                                        <p:tgtEl>
                                          <p:spTgt spid="66"/>
                                        </p:tgtEl>
                                      </p:cBhvr>
                                    </p:animEffect>
                                  </p:childTnLst>
                                </p:cTn>
                              </p:par>
                            </p:childTnLst>
                          </p:cTn>
                        </p:par>
                        <p:par>
                          <p:cTn id="99" fill="hold">
                            <p:stCondLst>
                              <p:cond delay="19000"/>
                            </p:stCondLst>
                            <p:childTnLst>
                              <p:par>
                                <p:cTn id="100" presetID="22" presetClass="entr" presetSubtype="8" fill="hold" grpId="0"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left)">
                                      <p:cBhvr>
                                        <p:cTn id="102" dur="750"/>
                                        <p:tgtEl>
                                          <p:spTgt spid="67"/>
                                        </p:tgtEl>
                                      </p:cBhvr>
                                    </p:animEffect>
                                  </p:childTnLst>
                                </p:cTn>
                              </p:par>
                            </p:childTnLst>
                          </p:cTn>
                        </p:par>
                        <p:par>
                          <p:cTn id="103" fill="hold">
                            <p:stCondLst>
                              <p:cond delay="20000"/>
                            </p:stCondLst>
                            <p:childTnLst>
                              <p:par>
                                <p:cTn id="104" presetID="22" presetClass="entr" presetSubtype="4" fill="hold" grpId="0" nodeType="after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wipe(down)">
                                      <p:cBhvr>
                                        <p:cTn id="106"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2" grpId="0" animBg="1"/>
      <p:bldP spid="14" grpId="0" animBg="1"/>
      <p:bldP spid="16" grpId="0" animBg="1"/>
      <p:bldP spid="18" grpId="0" animBg="1"/>
      <p:bldP spid="60" grpId="0"/>
      <p:bldP spid="61" grpId="0"/>
      <p:bldP spid="62" grpId="0"/>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p:nvPr/>
        </p:nvGrpSpPr>
        <p:grpSpPr>
          <a:xfrm>
            <a:off x="2052119" y="2859887"/>
            <a:ext cx="2014828" cy="2016859"/>
            <a:chOff x="2100442" y="2703636"/>
            <a:chExt cx="2379753" cy="2382151"/>
          </a:xfrm>
          <a:solidFill>
            <a:schemeClr val="accent3"/>
          </a:solidFill>
        </p:grpSpPr>
        <p:sp>
          <p:nvSpPr>
            <p:cNvPr id="3"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44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35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51"/>
          <p:cNvGrpSpPr/>
          <p:nvPr/>
        </p:nvGrpSpPr>
        <p:grpSpPr>
          <a:xfrm>
            <a:off x="2416919" y="3226714"/>
            <a:ext cx="1285228" cy="1285228"/>
            <a:chOff x="2531315" y="3136907"/>
            <a:chExt cx="1518008" cy="1518008"/>
          </a:xfrm>
          <a:solidFill>
            <a:schemeClr val="accent4"/>
          </a:solidFill>
        </p:grpSpPr>
        <p:sp>
          <p:nvSpPr>
            <p:cNvPr id="6"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44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35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3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54"/>
          <p:cNvGrpSpPr/>
          <p:nvPr/>
        </p:nvGrpSpPr>
        <p:grpSpPr>
          <a:xfrm>
            <a:off x="1685289" y="2493054"/>
            <a:ext cx="2748488" cy="2750521"/>
            <a:chOff x="1667173" y="2270364"/>
            <a:chExt cx="3246294" cy="3248695"/>
          </a:xfrm>
          <a:solidFill>
            <a:schemeClr val="accent2"/>
          </a:solidFill>
        </p:grpSpPr>
        <p:sp>
          <p:nvSpPr>
            <p:cNvPr id="9"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44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35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3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57"/>
          <p:cNvGrpSpPr/>
          <p:nvPr/>
        </p:nvGrpSpPr>
        <p:grpSpPr>
          <a:xfrm>
            <a:off x="1321503" y="2131298"/>
            <a:ext cx="3476061" cy="3476061"/>
            <a:chOff x="1237496" y="1843088"/>
            <a:chExt cx="4105646" cy="4105646"/>
          </a:xfrm>
          <a:solidFill>
            <a:srgbClr val="118CE7"/>
          </a:solidFill>
        </p:grpSpPr>
        <p:sp>
          <p:nvSpPr>
            <p:cNvPr id="12"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44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Text Placeholder 32"/>
          <p:cNvSpPr txBox="1"/>
          <p:nvPr/>
        </p:nvSpPr>
        <p:spPr>
          <a:xfrm>
            <a:off x="5619993" y="2310997"/>
            <a:ext cx="5169223" cy="700833"/>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directly.</a:t>
            </a:r>
            <a:endPar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 Placeholder 33"/>
          <p:cNvSpPr txBox="1"/>
          <p:nvPr/>
        </p:nvSpPr>
        <p:spPr>
          <a:xfrm>
            <a:off x="5608421" y="2003398"/>
            <a:ext cx="1379067" cy="2451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n-AU"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Oval 62"/>
          <p:cNvSpPr/>
          <p:nvPr/>
        </p:nvSpPr>
        <p:spPr>
          <a:xfrm>
            <a:off x="5677769" y="3203162"/>
            <a:ext cx="495959" cy="4959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33"/>
          <p:cNvSpPr txBox="1"/>
          <p:nvPr/>
        </p:nvSpPr>
        <p:spPr>
          <a:xfrm>
            <a:off x="6230818" y="3290050"/>
            <a:ext cx="1000117" cy="24519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AU"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Oval 64"/>
          <p:cNvSpPr/>
          <p:nvPr/>
        </p:nvSpPr>
        <p:spPr>
          <a:xfrm>
            <a:off x="5677767" y="3840127"/>
            <a:ext cx="495959" cy="4959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35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3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3"/>
          <p:cNvSpPr txBox="1"/>
          <p:nvPr/>
        </p:nvSpPr>
        <p:spPr>
          <a:xfrm>
            <a:off x="6230818" y="3924325"/>
            <a:ext cx="1000117" cy="24519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AU" altLang="zh-CN"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Oval 66"/>
          <p:cNvSpPr/>
          <p:nvPr/>
        </p:nvSpPr>
        <p:spPr>
          <a:xfrm>
            <a:off x="5663794" y="4477094"/>
            <a:ext cx="495959" cy="4959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35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33"/>
          <p:cNvSpPr txBox="1"/>
          <p:nvPr/>
        </p:nvSpPr>
        <p:spPr>
          <a:xfrm>
            <a:off x="6230818" y="4537445"/>
            <a:ext cx="1000117" cy="24519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AU" altLang="zh-CN"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Oval 68"/>
          <p:cNvSpPr/>
          <p:nvPr/>
        </p:nvSpPr>
        <p:spPr>
          <a:xfrm>
            <a:off x="5663794" y="5114058"/>
            <a:ext cx="495959" cy="4959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35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35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 Placeholder 33"/>
          <p:cNvSpPr txBox="1"/>
          <p:nvPr/>
        </p:nvSpPr>
        <p:spPr>
          <a:xfrm>
            <a:off x="6230818" y="5150562"/>
            <a:ext cx="1000117" cy="24519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AU" altLang="zh-CN"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Rectangle 71"/>
          <p:cNvSpPr/>
          <p:nvPr/>
        </p:nvSpPr>
        <p:spPr>
          <a:xfrm>
            <a:off x="2121679" y="2191481"/>
            <a:ext cx="679673" cy="245195"/>
          </a:xfrm>
          <a:prstGeom prst="rect">
            <a:avLst/>
          </a:prstGeom>
        </p:spPr>
        <p:txBody>
          <a:bodyPr wrap="none" lIns="0" tIns="0" rIns="0" bIns="0">
            <a:spAutoFit/>
          </a:bodyPr>
          <a:lstStyle/>
          <a:p>
            <a:pPr algn="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Rectangle 72"/>
          <p:cNvSpPr/>
          <p:nvPr/>
        </p:nvSpPr>
        <p:spPr>
          <a:xfrm>
            <a:off x="2121679" y="2539270"/>
            <a:ext cx="679673" cy="245195"/>
          </a:xfrm>
          <a:prstGeom prst="rect">
            <a:avLst/>
          </a:prstGeom>
        </p:spPr>
        <p:txBody>
          <a:bodyPr wrap="none" lIns="0" tIns="0" rIns="0" bIns="0">
            <a:spAutoFit/>
          </a:bodyPr>
          <a:lstStyle/>
          <a:p>
            <a:pPr algn="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ectangle 73"/>
          <p:cNvSpPr/>
          <p:nvPr/>
        </p:nvSpPr>
        <p:spPr>
          <a:xfrm>
            <a:off x="2121679" y="2905531"/>
            <a:ext cx="679673" cy="245195"/>
          </a:xfrm>
          <a:prstGeom prst="rect">
            <a:avLst/>
          </a:prstGeom>
        </p:spPr>
        <p:txBody>
          <a:bodyPr wrap="none" lIns="0" tIns="0" rIns="0" bIns="0">
            <a:spAutoFit/>
          </a:bodyPr>
          <a:lstStyle/>
          <a:p>
            <a:pPr algn="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Rectangle 74"/>
          <p:cNvSpPr/>
          <p:nvPr/>
        </p:nvSpPr>
        <p:spPr>
          <a:xfrm>
            <a:off x="2121679" y="3258009"/>
            <a:ext cx="679673" cy="245195"/>
          </a:xfrm>
          <a:prstGeom prst="rect">
            <a:avLst/>
          </a:prstGeom>
        </p:spPr>
        <p:txBody>
          <a:bodyPr wrap="none" lIns="0" tIns="0" rIns="0" bIns="0">
            <a:spAutoFit/>
          </a:bodyPr>
          <a:lstStyle/>
          <a:p>
            <a:pPr algn="r">
              <a:lnSpc>
                <a:spcPct val="120000"/>
              </a:lnSpc>
            </a:pPr>
            <a:r>
              <a:rPr lang="zh-CN" alt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文字内容</a:t>
            </a:r>
            <a:endParaRPr lang="en-US"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 Placeholder 33"/>
          <p:cNvSpPr txBox="1"/>
          <p:nvPr/>
        </p:nvSpPr>
        <p:spPr>
          <a:xfrm>
            <a:off x="6230816" y="3560093"/>
            <a:ext cx="4542521" cy="4205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directly.</a:t>
            </a:r>
            <a:endParaRPr lang="zh-CN" altLang="en-US"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 Placeholder 33"/>
          <p:cNvSpPr txBox="1"/>
          <p:nvPr/>
        </p:nvSpPr>
        <p:spPr>
          <a:xfrm>
            <a:off x="6230816" y="4194368"/>
            <a:ext cx="4542521" cy="4205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directly.</a:t>
            </a:r>
            <a:endParaRPr lang="zh-CN" altLang="en-US"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 Placeholder 33"/>
          <p:cNvSpPr txBox="1"/>
          <p:nvPr/>
        </p:nvSpPr>
        <p:spPr>
          <a:xfrm>
            <a:off x="6230816" y="4807487"/>
            <a:ext cx="4542521" cy="4205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directly.</a:t>
            </a:r>
            <a:endParaRPr lang="zh-CN" altLang="en-US"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Placeholder 33"/>
          <p:cNvSpPr txBox="1"/>
          <p:nvPr/>
        </p:nvSpPr>
        <p:spPr>
          <a:xfrm>
            <a:off x="6230816" y="5420605"/>
            <a:ext cx="4542521" cy="4205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a:t>
            </a:r>
            <a:r>
              <a:rPr lang="en-US" altLang="zh-CN" sz="76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directly.Please</a:t>
            </a: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replace text, click add relevant headline, modify the text content, also can copy your content to this directly.</a:t>
            </a:r>
            <a:endParaRPr lang="zh-CN" altLang="en-US"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14:gallery dir="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par>
                          <p:cTn id="32" fill="hold">
                            <p:stCondLst>
                              <p:cond delay="9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10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10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11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1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12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130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13500"/>
                            </p:stCondLst>
                            <p:childTnLst>
                              <p:par>
                                <p:cTn id="65" presetID="10"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14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145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150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15500"/>
                            </p:stCondLst>
                            <p:childTnLst>
                              <p:par>
                                <p:cTn id="81" presetID="10"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par>
                          <p:cTn id="84" fill="hold">
                            <p:stCondLst>
                              <p:cond delay="16000"/>
                            </p:stCondLst>
                            <p:childTnLst>
                              <p:par>
                                <p:cTn id="85" presetID="10" presetClass="entr" presetSubtype="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par>
                          <p:cTn id="88" fill="hold">
                            <p:stCondLst>
                              <p:cond delay="16500"/>
                            </p:stCondLst>
                            <p:childTnLst>
                              <p:par>
                                <p:cTn id="89" presetID="10"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animBg="1"/>
      <p:bldP spid="19" grpId="0"/>
      <p:bldP spid="20" grpId="0" animBg="1"/>
      <p:bldP spid="21" grpId="0"/>
      <p:bldP spid="22" grpId="0" animBg="1"/>
      <p:bldP spid="23" grpId="0"/>
      <p:bldP spid="24" grpId="0"/>
      <p:bldP spid="25" grpId="0"/>
      <p:bldP spid="26" grpId="0"/>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4092474" y="2648855"/>
            <a:ext cx="4029399" cy="3129381"/>
            <a:chOff x="2329" y="786"/>
            <a:chExt cx="3022" cy="2347"/>
          </a:xfrm>
        </p:grpSpPr>
        <p:sp>
          <p:nvSpPr>
            <p:cNvPr id="3"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 Placeholder 7"/>
          <p:cNvSpPr txBox="1"/>
          <p:nvPr/>
        </p:nvSpPr>
        <p:spPr>
          <a:xfrm>
            <a:off x="2673335" y="1884391"/>
            <a:ext cx="1297629" cy="339228"/>
          </a:xfrm>
          <a:prstGeom prst="rect">
            <a:avLst/>
          </a:prstGeom>
        </p:spPr>
        <p:txBody>
          <a:bodyPr vert="horz" lIns="0" tIns="98497" rIns="0" bIns="98497"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s-ES_tradnl"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 Placeholder 2"/>
          <p:cNvSpPr txBox="1"/>
          <p:nvPr/>
        </p:nvSpPr>
        <p:spPr>
          <a:xfrm>
            <a:off x="1717494" y="2316848"/>
            <a:ext cx="2253471" cy="595859"/>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directly.</a:t>
            </a:r>
            <a:endPar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Rounded Rectangle 11"/>
          <p:cNvSpPr>
            <a:spLocks noChangeAspect="1"/>
          </p:cNvSpPr>
          <p:nvPr/>
        </p:nvSpPr>
        <p:spPr>
          <a:xfrm>
            <a:off x="4161277" y="2038024"/>
            <a:ext cx="719905" cy="720605"/>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 Placeholder 7"/>
          <p:cNvSpPr txBox="1"/>
          <p:nvPr/>
        </p:nvSpPr>
        <p:spPr>
          <a:xfrm>
            <a:off x="4219000" y="2129301"/>
            <a:ext cx="582763"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01</a:t>
            </a:r>
            <a:endParaRPr lang="es-ES_tradnl"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7"/>
          <p:cNvSpPr txBox="1"/>
          <p:nvPr/>
        </p:nvSpPr>
        <p:spPr>
          <a:xfrm>
            <a:off x="8415078" y="1884391"/>
            <a:ext cx="1527532" cy="339228"/>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b="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s-ES_tradnl" sz="133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 Placeholder 2"/>
          <p:cNvSpPr txBox="1"/>
          <p:nvPr/>
        </p:nvSpPr>
        <p:spPr>
          <a:xfrm>
            <a:off x="8415078" y="2316848"/>
            <a:ext cx="2283748" cy="582096"/>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directly.</a:t>
            </a:r>
            <a:endPar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ounded Rectangle 23"/>
          <p:cNvSpPr>
            <a:spLocks noChangeAspect="1"/>
          </p:cNvSpPr>
          <p:nvPr/>
        </p:nvSpPr>
        <p:spPr>
          <a:xfrm>
            <a:off x="7560481" y="2038024"/>
            <a:ext cx="719905" cy="720605"/>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7"/>
          <p:cNvSpPr txBox="1"/>
          <p:nvPr/>
        </p:nvSpPr>
        <p:spPr>
          <a:xfrm>
            <a:off x="7618203" y="2129301"/>
            <a:ext cx="582763"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02</a:t>
            </a:r>
            <a:endParaRPr lang="es-ES_tradnl"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Text Placeholder 7"/>
          <p:cNvSpPr txBox="1"/>
          <p:nvPr/>
        </p:nvSpPr>
        <p:spPr>
          <a:xfrm>
            <a:off x="2673335" y="4682977"/>
            <a:ext cx="1297629" cy="339228"/>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33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s-ES_tradnl" sz="133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 Placeholder 2"/>
          <p:cNvSpPr txBox="1"/>
          <p:nvPr/>
        </p:nvSpPr>
        <p:spPr>
          <a:xfrm>
            <a:off x="1717494" y="5115432"/>
            <a:ext cx="2253471" cy="59585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directly.</a:t>
            </a:r>
            <a:endPar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Rounded Rectangle 27"/>
          <p:cNvSpPr>
            <a:spLocks noChangeAspect="1"/>
          </p:cNvSpPr>
          <p:nvPr/>
        </p:nvSpPr>
        <p:spPr>
          <a:xfrm>
            <a:off x="4112474" y="4836610"/>
            <a:ext cx="719905" cy="720605"/>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7"/>
          <p:cNvSpPr txBox="1"/>
          <p:nvPr/>
        </p:nvSpPr>
        <p:spPr>
          <a:xfrm>
            <a:off x="4170199" y="4927887"/>
            <a:ext cx="582763"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03</a:t>
            </a:r>
            <a:endParaRPr lang="es-ES_tradnl"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7"/>
          <p:cNvSpPr txBox="1"/>
          <p:nvPr/>
        </p:nvSpPr>
        <p:spPr>
          <a:xfrm>
            <a:off x="8409878" y="4682977"/>
            <a:ext cx="1527532" cy="339228"/>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b="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请替换文字内容</a:t>
            </a:r>
            <a:endParaRPr lang="es-ES_tradnl" sz="133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 Placeholder 2"/>
          <p:cNvSpPr txBox="1"/>
          <p:nvPr/>
        </p:nvSpPr>
        <p:spPr>
          <a:xfrm>
            <a:off x="8409878" y="5115432"/>
            <a:ext cx="2283748" cy="582096"/>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Please replace text, click add relevant headline, modify the text content, also can copy your content to this directly.</a:t>
            </a:r>
            <a:endParaRPr lang="en-US" altLang="zh-CN" sz="76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Rounded Rectangle 16"/>
          <p:cNvSpPr>
            <a:spLocks noChangeAspect="1"/>
          </p:cNvSpPr>
          <p:nvPr/>
        </p:nvSpPr>
        <p:spPr>
          <a:xfrm>
            <a:off x="7560481" y="4836610"/>
            <a:ext cx="719905" cy="720605"/>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 Placeholder 7"/>
          <p:cNvSpPr txBox="1"/>
          <p:nvPr/>
        </p:nvSpPr>
        <p:spPr>
          <a:xfrm>
            <a:off x="7618203" y="4927887"/>
            <a:ext cx="582763"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04</a:t>
            </a:r>
            <a:endParaRPr lang="es-ES_tradnl" sz="15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14:gallery dir="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8">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1">
                                            <p:txEl>
                                              <p:pRg st="0" end="0"/>
                                            </p:txEl>
                                          </p:spTgt>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p:cTn id="3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2">
                                            <p:txEl>
                                              <p:pRg st="0" end="0"/>
                                            </p:txEl>
                                          </p:spTgt>
                                        </p:tgtEl>
                                      </p:cBhvr>
                                    </p:animEffect>
                                  </p:childTnLst>
                                </p:cTn>
                              </p:par>
                              <p:par>
                                <p:cTn id="33" presetID="23" presetClass="entr" presetSubtype="16" fill="hold" grpId="0" nodeType="withEffect">
                                  <p:stCondLst>
                                    <p:cond delay="200"/>
                                  </p:stCondLst>
                                  <p:childTnLst>
                                    <p:set>
                                      <p:cBhvr>
                                        <p:cTn id="34" dur="1" fill="hold">
                                          <p:stCondLst>
                                            <p:cond delay="0"/>
                                          </p:stCondLst>
                                        </p:cTn>
                                        <p:tgtEl>
                                          <p:spTgt spid="13">
                                            <p:txEl>
                                              <p:pRg st="0" end="0"/>
                                            </p:txEl>
                                          </p:spTgt>
                                        </p:tgtEl>
                                        <p:attrNameLst>
                                          <p:attrName>style.visibility</p:attrName>
                                        </p:attrNameLst>
                                      </p:cBhvr>
                                      <p:to>
                                        <p:strVal val="visible"/>
                                      </p:to>
                                    </p:set>
                                    <p:anim calcmode="lin" valueType="num">
                                      <p:cBhvr>
                                        <p:cTn id="35"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0" end="0"/>
                                            </p:txEl>
                                          </p:spTgt>
                                        </p:tgtEl>
                                        <p:attrNameLst>
                                          <p:attrName>ppt_h</p:attrName>
                                        </p:attrNameLst>
                                      </p:cBhvr>
                                      <p:tavLst>
                                        <p:tav tm="0">
                                          <p:val>
                                            <p:fltVal val="0"/>
                                          </p:val>
                                        </p:tav>
                                        <p:tav tm="100000">
                                          <p:val>
                                            <p:strVal val="#ppt_h"/>
                                          </p:val>
                                        </p:tav>
                                      </p:tavLst>
                                    </p:anim>
                                  </p:childTnLst>
                                </p:cTn>
                              </p:par>
                              <p:par>
                                <p:cTn id="37" presetID="53" presetClass="entr" presetSubtype="16" fill="hold" grpId="0" nodeType="withEffect">
                                  <p:stCondLst>
                                    <p:cond delay="2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p:cTn id="4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5">
                                            <p:txEl>
                                              <p:pRg st="0" end="0"/>
                                            </p:txEl>
                                          </p:spTgt>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p:cTn id="50"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16">
                                            <p:txEl>
                                              <p:pRg st="0" end="0"/>
                                            </p:txEl>
                                          </p:spTgt>
                                        </p:tgtEl>
                                      </p:cBhvr>
                                    </p:animEffect>
                                  </p:childTnLst>
                                </p:cTn>
                              </p:par>
                              <p:par>
                                <p:cTn id="53" presetID="23" presetClass="entr" presetSubtype="16" fill="hold" grpId="0" nodeType="withEffect">
                                  <p:stCondLst>
                                    <p:cond delay="20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p:cTn id="55"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7">
                                            <p:txEl>
                                              <p:pRg st="0" end="0"/>
                                            </p:txEl>
                                          </p:spTgt>
                                        </p:tgtEl>
                                        <p:attrNameLst>
                                          <p:attrName>ppt_h</p:attrName>
                                        </p:attrNameLst>
                                      </p:cBhvr>
                                      <p:tavLst>
                                        <p:tav tm="0">
                                          <p:val>
                                            <p:fltVal val="0"/>
                                          </p:val>
                                        </p:tav>
                                        <p:tav tm="100000">
                                          <p:val>
                                            <p:strVal val="#ppt_h"/>
                                          </p:val>
                                        </p:tav>
                                      </p:tavLst>
                                    </p:anim>
                                  </p:childTnLst>
                                </p:cTn>
                              </p:par>
                              <p:par>
                                <p:cTn id="57" presetID="53" presetClass="entr" presetSubtype="16" fill="hold" grpId="0" nodeType="withEffect">
                                  <p:stCondLst>
                                    <p:cond delay="2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1500"/>
                            </p:stCondLst>
                            <p:childTnLst>
                              <p:par>
                                <p:cTn id="63" presetID="53" presetClass="entr" presetSubtype="16"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 calcmode="lin" valueType="num">
                                      <p:cBhvr>
                                        <p:cTn id="65"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9">
                                            <p:txEl>
                                              <p:pRg st="0" end="0"/>
                                            </p:txEl>
                                          </p:spTgt>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20">
                                            <p:txEl>
                                              <p:pRg st="0" end="0"/>
                                            </p:txEl>
                                          </p:spTgt>
                                        </p:tgtEl>
                                        <p:attrNameLst>
                                          <p:attrName>style.visibility</p:attrName>
                                        </p:attrNameLst>
                                      </p:cBhvr>
                                      <p:to>
                                        <p:strVal val="visible"/>
                                      </p:to>
                                    </p:set>
                                    <p:anim calcmode="lin" valueType="num">
                                      <p:cBhvr>
                                        <p:cTn id="70"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0">
                                            <p:txEl>
                                              <p:pRg st="0" end="0"/>
                                            </p:txEl>
                                          </p:spTgt>
                                        </p:tgtEl>
                                      </p:cBhvr>
                                    </p:animEffect>
                                  </p:childTnLst>
                                </p:cTn>
                              </p:par>
                              <p:par>
                                <p:cTn id="73" presetID="23" presetClass="entr" presetSubtype="16" fill="hold" grpId="0" nodeType="withEffect">
                                  <p:stCondLst>
                                    <p:cond delay="200"/>
                                  </p:stCondLst>
                                  <p:childTnLst>
                                    <p:set>
                                      <p:cBhvr>
                                        <p:cTn id="74" dur="1" fill="hold">
                                          <p:stCondLst>
                                            <p:cond delay="0"/>
                                          </p:stCondLst>
                                        </p:cTn>
                                        <p:tgtEl>
                                          <p:spTgt spid="21">
                                            <p:txEl>
                                              <p:pRg st="0" end="0"/>
                                            </p:txEl>
                                          </p:spTgt>
                                        </p:tgtEl>
                                        <p:attrNameLst>
                                          <p:attrName>style.visibility</p:attrName>
                                        </p:attrNameLst>
                                      </p:cBhvr>
                                      <p:to>
                                        <p:strVal val="visible"/>
                                      </p:to>
                                    </p:set>
                                    <p:anim calcmode="lin" valueType="num">
                                      <p:cBhvr>
                                        <p:cTn id="7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21">
                                            <p:txEl>
                                              <p:pRg st="0" end="0"/>
                                            </p:txEl>
                                          </p:spTgt>
                                        </p:tgtEl>
                                        <p:attrNameLst>
                                          <p:attrName>ppt_h</p:attrName>
                                        </p:attrNameLst>
                                      </p:cBhvr>
                                      <p:tavLst>
                                        <p:tav tm="0">
                                          <p:val>
                                            <p:fltVal val="0"/>
                                          </p:val>
                                        </p:tav>
                                        <p:tav tm="100000">
                                          <p:val>
                                            <p:strVal val="#ppt_h"/>
                                          </p:val>
                                        </p:tav>
                                      </p:tavLst>
                                    </p:anim>
                                  </p:childTnLst>
                                </p:cTn>
                              </p:par>
                              <p:par>
                                <p:cTn id="77" presetID="53" presetClass="entr" presetSubtype="16" fill="hold" grpId="0" nodeType="withEffect">
                                  <p:stCondLst>
                                    <p:cond delay="20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23">
                                            <p:txEl>
                                              <p:pRg st="0" end="0"/>
                                            </p:txEl>
                                          </p:spTgt>
                                        </p:tgtEl>
                                        <p:attrNameLst>
                                          <p:attrName>style.visibility</p:attrName>
                                        </p:attrNameLst>
                                      </p:cBhvr>
                                      <p:to>
                                        <p:strVal val="visible"/>
                                      </p:to>
                                    </p:set>
                                    <p:anim calcmode="lin" valueType="num">
                                      <p:cBhvr>
                                        <p:cTn id="84"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53" presetClass="entr" presetSubtype="16"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childTnLst>
                </p:cTn>
              </p:par>
            </p:tnLst>
          </p:tmpl>
        </p:tmplLst>
      </p:bldP>
      <p:bldP spid="9" grpId="0" build="p">
        <p:tmplLst>
          <p:tmpl lvl="1">
            <p:tnLst>
              <p:par>
                <p:cTn presetID="23" presetClass="entr" presetSubtype="16"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childTnLst>
                </p:cTn>
              </p:par>
            </p:tnLst>
          </p:tmpl>
        </p:tmplLst>
      </p:bldP>
      <p:bldP spid="10" grpId="0" animBg="1"/>
      <p:bldP spid="11" grpId="0" build="p">
        <p:tmplLst>
          <p:tmpl lvl="1">
            <p:tnLst>
              <p:par>
                <p:cTn presetID="53" presetClass="entr" presetSubtype="16"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Lst>
      </p:bldP>
      <p:bldP spid="12" grpId="0" build="p">
        <p:tmplLst>
          <p:tmpl lvl="1">
            <p:tnLst>
              <p:par>
                <p:cTn presetID="53" presetClass="entr" presetSubtype="16"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13" grpId="0" build="p">
        <p:tmplLst>
          <p:tmpl lvl="1">
            <p:tnLst>
              <p:par>
                <p:cTn presetID="23" presetClass="entr" presetSubtype="16"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childTnLst>
                </p:cTn>
              </p:par>
            </p:tnLst>
          </p:tmpl>
        </p:tmplLst>
      </p:bldP>
      <p:bldP spid="14" grpId="0" animBg="1"/>
      <p:bldP spid="15" grpId="0" build="p">
        <p:tmplLst>
          <p:tmpl lvl="1">
            <p:tnLst>
              <p:par>
                <p:cTn presetID="53" presetClass="entr" presetSubtype="16"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16" grpId="0" build="p">
        <p:tmplLst>
          <p:tmpl lvl="1">
            <p:tnLst>
              <p:par>
                <p:cTn presetID="53" presetClass="entr" presetSubtype="16"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build="p">
        <p:tmplLst>
          <p:tmpl lvl="1">
            <p:tnLst>
              <p:par>
                <p:cTn presetID="23" presetClass="entr" presetSubtype="16"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fltVal val="0"/>
                          </p:val>
                        </p:tav>
                        <p:tav tm="100000">
                          <p:val>
                            <p:strVal val="#ppt_h"/>
                          </p:val>
                        </p:tav>
                      </p:tavLst>
                    </p:anim>
                  </p:childTnLst>
                </p:cTn>
              </p:par>
            </p:tnLst>
          </p:tmpl>
        </p:tmplLst>
      </p:bldP>
      <p:bldP spid="18" grpId="0" animBg="1"/>
      <p:bldP spid="19" grpId="0" build="p">
        <p:tmplLst>
          <p:tmpl lvl="1">
            <p:tnLst>
              <p:par>
                <p:cTn presetID="53" presetClass="entr" presetSubtype="16"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2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childTnLst>
                </p:cTn>
              </p:par>
            </p:tnLst>
          </p:tmpl>
        </p:tmplLst>
      </p:bldP>
      <p:bldP spid="22" grpId="0" animBg="1"/>
      <p:bldP spid="23" grpId="0" build="p">
        <p:tmplLst>
          <p:tmpl lvl="1">
            <p:tnLst>
              <p:par>
                <p:cTn presetID="53" presetClass="entr" presetSubtype="16"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70349" y="2127711"/>
            <a:ext cx="6917278" cy="1421928"/>
          </a:xfrm>
          <a:prstGeom prst="rect">
            <a:avLst/>
          </a:prstGeom>
          <a:noFill/>
        </p:spPr>
        <p:txBody>
          <a:bodyPr wrap="none" rtlCol="0" anchor="ctr">
            <a:spAutoFit/>
          </a:bodyPr>
          <a:lstStyle/>
          <a:p>
            <a:pPr>
              <a:lnSpc>
                <a:spcPct val="120000"/>
              </a:lnSpc>
            </a:pPr>
            <a:r>
              <a:rPr lang="zh-CN" altLang="en-US" sz="7200" spc="300" dirty="0">
                <a:latin typeface="方正正中黑简体" panose="02000000000000000000" pitchFamily="2" charset="-122"/>
                <a:ea typeface="方正正中黑简体" panose="02000000000000000000" pitchFamily="2" charset="-122"/>
              </a:rPr>
              <a:t>感谢您的观看！</a:t>
            </a:r>
            <a:endParaRPr lang="zh-CN" altLang="en-US" sz="7200" spc="300" dirty="0">
              <a:latin typeface="方正正中黑简体" panose="02000000000000000000" pitchFamily="2" charset="-122"/>
              <a:ea typeface="方正正中黑简体" panose="02000000000000000000" pitchFamily="2" charset="-122"/>
            </a:endParaRPr>
          </a:p>
        </p:txBody>
      </p:sp>
      <p:sp>
        <p:nvSpPr>
          <p:cNvPr id="3" name="矩形 2"/>
          <p:cNvSpPr/>
          <p:nvPr/>
        </p:nvSpPr>
        <p:spPr>
          <a:xfrm>
            <a:off x="1631415" y="3404087"/>
            <a:ext cx="9195146" cy="584775"/>
          </a:xfrm>
          <a:prstGeom prst="rect">
            <a:avLst/>
          </a:prstGeom>
        </p:spPr>
        <p:txBody>
          <a:bodyPr wrap="square">
            <a:spAutoFit/>
          </a:bodyPr>
          <a:lstStyle/>
          <a:p>
            <a:pPr algn="ctr"/>
            <a:r>
              <a:rPr lang="zh-CN" altLang="en-US" sz="1600" dirty="0"/>
              <a:t>Lorem ipsum dolor sit amet, consectetuer adipiscing elit.Aenean commodo ligula eget dolor. Aenean massa. Cum sociis natoque penatibus et magnis diss,nascetur ridiculus mus. </a:t>
            </a:r>
            <a:endParaRPr lang="zh-CN" altLang="en-US" sz="1600" dirty="0"/>
          </a:p>
        </p:txBody>
      </p:sp>
      <p:sp>
        <p:nvSpPr>
          <p:cNvPr id="4" name="文本框 3"/>
          <p:cNvSpPr txBox="1"/>
          <p:nvPr/>
        </p:nvSpPr>
        <p:spPr>
          <a:xfrm>
            <a:off x="4248379" y="4198473"/>
            <a:ext cx="3079689" cy="387798"/>
          </a:xfrm>
          <a:prstGeom prst="rect">
            <a:avLst/>
          </a:prstGeom>
          <a:noFill/>
        </p:spPr>
        <p:txBody>
          <a:bodyPr wrap="none" rtlCol="0" anchor="ctr">
            <a:spAutoFit/>
          </a:bodyPr>
          <a:lstStyle/>
          <a:p>
            <a:pPr>
              <a:lnSpc>
                <a:spcPct val="120000"/>
              </a:lnSpc>
            </a:pPr>
            <a:r>
              <a:rPr lang="zh-CN" altLang="en-US" sz="1600" dirty="0">
                <a:latin typeface="方正正中黑简体" panose="02000000000000000000" pitchFamily="2" charset="-122"/>
                <a:ea typeface="方正正中黑简体" panose="02000000000000000000" pitchFamily="2" charset="-122"/>
              </a:rPr>
              <a:t>策划人：     日期</a:t>
            </a:r>
            <a:r>
              <a:rPr lang="en-US" altLang="zh-CN" sz="1600" dirty="0">
                <a:latin typeface="方正正中黑简体" panose="02000000000000000000" pitchFamily="2" charset="-122"/>
                <a:ea typeface="方正正中黑简体" panose="02000000000000000000" pitchFamily="2" charset="-122"/>
              </a:rPr>
              <a:t>: 2019/12/30</a:t>
            </a:r>
            <a:endParaRPr lang="zh-CN" altLang="en-US" sz="1600" dirty="0">
              <a:latin typeface="方正正中黑简体" panose="02000000000000000000" pitchFamily="2" charset="-122"/>
              <a:ea typeface="方正正中黑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5000">
        <p15:prstTrans prst="curtains"/>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82885" y="2361568"/>
            <a:ext cx="4164729" cy="700320"/>
          </a:xfrm>
          <a:prstGeom prst="rect">
            <a:avLst/>
          </a:prstGeom>
        </p:spPr>
        <p:txBody>
          <a:bodyPr wrap="square" lIns="0" tIns="0" rIns="0" bIns="0">
            <a:spAutoFit/>
          </a:bodyPr>
          <a:lstStyle/>
          <a:p>
            <a:pPr algn="ctr"/>
            <a:r>
              <a:rPr lang="zh-CN" altLang="en-US" sz="4550" b="1" dirty="0">
                <a:ea typeface="微软雅黑" panose="020B0503020204020204" pitchFamily="34" charset="-122"/>
                <a:cs typeface="+mn-ea"/>
                <a:sym typeface="+mn-lt"/>
              </a:rPr>
              <a:t>活动介绍</a:t>
            </a:r>
            <a:endParaRPr lang="zh-CN" altLang="en-US" sz="4550" b="1" dirty="0">
              <a:ea typeface="微软雅黑" panose="020B0503020204020204" pitchFamily="34" charset="-122"/>
              <a:cs typeface="+mn-ea"/>
              <a:sym typeface="+mn-lt"/>
            </a:endParaRPr>
          </a:p>
        </p:txBody>
      </p:sp>
      <p:sp>
        <p:nvSpPr>
          <p:cNvPr id="3" name="TextBox 11"/>
          <p:cNvSpPr txBox="1"/>
          <p:nvPr/>
        </p:nvSpPr>
        <p:spPr>
          <a:xfrm>
            <a:off x="4092337" y="323422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5969000" y="3234228"/>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4092337" y="358322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5969000" y="3583223"/>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4936" y="2004021"/>
            <a:ext cx="5018616" cy="4305300"/>
            <a:chOff x="1042988" y="1503015"/>
            <a:chExt cx="3763962" cy="3228975"/>
          </a:xfrm>
        </p:grpSpPr>
        <p:sp>
          <p:nvSpPr>
            <p:cNvPr id="3" name="Freeform 85"/>
            <p:cNvSpPr>
              <a:spLocks noChangeArrowheads="1"/>
            </p:cNvSpPr>
            <p:nvPr/>
          </p:nvSpPr>
          <p:spPr bwMode="auto">
            <a:xfrm>
              <a:off x="2455863" y="1503015"/>
              <a:ext cx="468312" cy="808037"/>
            </a:xfrm>
            <a:custGeom>
              <a:avLst/>
              <a:gdLst>
                <a:gd name="T0" fmla="*/ 0 w 295"/>
                <a:gd name="T1" fmla="*/ 603250 h 509"/>
                <a:gd name="T2" fmla="*/ 468312 w 295"/>
                <a:gd name="T3" fmla="*/ 808037 h 509"/>
                <a:gd name="T4" fmla="*/ 468312 w 295"/>
                <a:gd name="T5" fmla="*/ 0 h 509"/>
                <a:gd name="T6" fmla="*/ 0 w 295"/>
                <a:gd name="T7" fmla="*/ 603250 h 509"/>
                <a:gd name="T8" fmla="*/ 0 60000 65536"/>
                <a:gd name="T9" fmla="*/ 0 60000 65536"/>
                <a:gd name="T10" fmla="*/ 0 60000 65536"/>
                <a:gd name="T11" fmla="*/ 0 60000 65536"/>
                <a:gd name="T12" fmla="*/ 0 w 295"/>
                <a:gd name="T13" fmla="*/ 0 h 509"/>
                <a:gd name="T14" fmla="*/ 295 w 295"/>
                <a:gd name="T15" fmla="*/ 509 h 509"/>
              </a:gdLst>
              <a:ahLst/>
              <a:cxnLst>
                <a:cxn ang="T8">
                  <a:pos x="T0" y="T1"/>
                </a:cxn>
                <a:cxn ang="T9">
                  <a:pos x="T2" y="T3"/>
                </a:cxn>
                <a:cxn ang="T10">
                  <a:pos x="T4" y="T5"/>
                </a:cxn>
                <a:cxn ang="T11">
                  <a:pos x="T6" y="T7"/>
                </a:cxn>
              </a:cxnLst>
              <a:rect l="T12" t="T13" r="T14" b="T15"/>
              <a:pathLst>
                <a:path w="295" h="509">
                  <a:moveTo>
                    <a:pt x="0" y="380"/>
                  </a:moveTo>
                  <a:lnTo>
                    <a:pt x="295" y="509"/>
                  </a:lnTo>
                  <a:lnTo>
                    <a:pt x="295" y="0"/>
                  </a:lnTo>
                  <a:lnTo>
                    <a:pt x="0" y="380"/>
                  </a:lnTo>
                  <a:close/>
                </a:path>
              </a:pathLst>
            </a:cu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4" name="Freeform 86"/>
            <p:cNvSpPr>
              <a:spLocks noChangeArrowheads="1"/>
            </p:cNvSpPr>
            <p:nvPr/>
          </p:nvSpPr>
          <p:spPr bwMode="auto">
            <a:xfrm>
              <a:off x="2921000" y="1503015"/>
              <a:ext cx="473075" cy="808037"/>
            </a:xfrm>
            <a:custGeom>
              <a:avLst/>
              <a:gdLst>
                <a:gd name="T0" fmla="*/ 0 w 298"/>
                <a:gd name="T1" fmla="*/ 808037 h 509"/>
                <a:gd name="T2" fmla="*/ 473075 w 298"/>
                <a:gd name="T3" fmla="*/ 603250 h 509"/>
                <a:gd name="T4" fmla="*/ 0 w 298"/>
                <a:gd name="T5" fmla="*/ 0 h 509"/>
                <a:gd name="T6" fmla="*/ 0 w 298"/>
                <a:gd name="T7" fmla="*/ 808037 h 509"/>
                <a:gd name="T8" fmla="*/ 0 60000 65536"/>
                <a:gd name="T9" fmla="*/ 0 60000 65536"/>
                <a:gd name="T10" fmla="*/ 0 60000 65536"/>
                <a:gd name="T11" fmla="*/ 0 60000 65536"/>
                <a:gd name="T12" fmla="*/ 0 w 298"/>
                <a:gd name="T13" fmla="*/ 0 h 509"/>
                <a:gd name="T14" fmla="*/ 298 w 298"/>
                <a:gd name="T15" fmla="*/ 509 h 509"/>
              </a:gdLst>
              <a:ahLst/>
              <a:cxnLst>
                <a:cxn ang="T8">
                  <a:pos x="T0" y="T1"/>
                </a:cxn>
                <a:cxn ang="T9">
                  <a:pos x="T2" y="T3"/>
                </a:cxn>
                <a:cxn ang="T10">
                  <a:pos x="T4" y="T5"/>
                </a:cxn>
                <a:cxn ang="T11">
                  <a:pos x="T6" y="T7"/>
                </a:cxn>
              </a:cxnLst>
              <a:rect l="T12" t="T13" r="T14" b="T15"/>
              <a:pathLst>
                <a:path w="298" h="509">
                  <a:moveTo>
                    <a:pt x="0" y="509"/>
                  </a:moveTo>
                  <a:lnTo>
                    <a:pt x="298" y="380"/>
                  </a:lnTo>
                  <a:lnTo>
                    <a:pt x="0" y="0"/>
                  </a:lnTo>
                  <a:lnTo>
                    <a:pt x="0" y="509"/>
                  </a:lnTo>
                  <a:close/>
                </a:path>
              </a:pathLst>
            </a:cu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a:p>
          </p:txBody>
        </p:sp>
        <p:sp>
          <p:nvSpPr>
            <p:cNvPr id="5" name="Freeform 87"/>
            <p:cNvSpPr>
              <a:spLocks noChangeArrowheads="1"/>
            </p:cNvSpPr>
            <p:nvPr/>
          </p:nvSpPr>
          <p:spPr bwMode="auto">
            <a:xfrm>
              <a:off x="1982788" y="2109440"/>
              <a:ext cx="941387" cy="1008062"/>
            </a:xfrm>
            <a:custGeom>
              <a:avLst/>
              <a:gdLst>
                <a:gd name="T0" fmla="*/ 0 w 593"/>
                <a:gd name="T1" fmla="*/ 604837 h 635"/>
                <a:gd name="T2" fmla="*/ 941387 w 593"/>
                <a:gd name="T3" fmla="*/ 1008062 h 635"/>
                <a:gd name="T4" fmla="*/ 941387 w 593"/>
                <a:gd name="T5" fmla="*/ 201612 h 635"/>
                <a:gd name="T6" fmla="*/ 473075 w 593"/>
                <a:gd name="T7" fmla="*/ 0 h 635"/>
                <a:gd name="T8" fmla="*/ 0 w 593"/>
                <a:gd name="T9" fmla="*/ 604837 h 635"/>
                <a:gd name="T10" fmla="*/ 0 60000 65536"/>
                <a:gd name="T11" fmla="*/ 0 60000 65536"/>
                <a:gd name="T12" fmla="*/ 0 60000 65536"/>
                <a:gd name="T13" fmla="*/ 0 60000 65536"/>
                <a:gd name="T14" fmla="*/ 0 60000 65536"/>
                <a:gd name="T15" fmla="*/ 0 w 593"/>
                <a:gd name="T16" fmla="*/ 0 h 635"/>
                <a:gd name="T17" fmla="*/ 593 w 593"/>
                <a:gd name="T18" fmla="*/ 635 h 635"/>
              </a:gdLst>
              <a:ahLst/>
              <a:cxnLst>
                <a:cxn ang="T10">
                  <a:pos x="T0" y="T1"/>
                </a:cxn>
                <a:cxn ang="T11">
                  <a:pos x="T2" y="T3"/>
                </a:cxn>
                <a:cxn ang="T12">
                  <a:pos x="T4" y="T5"/>
                </a:cxn>
                <a:cxn ang="T13">
                  <a:pos x="T6" y="T7"/>
                </a:cxn>
                <a:cxn ang="T14">
                  <a:pos x="T8" y="T9"/>
                </a:cxn>
              </a:cxnLst>
              <a:rect l="T15" t="T16" r="T17" b="T18"/>
              <a:pathLst>
                <a:path w="593" h="635">
                  <a:moveTo>
                    <a:pt x="0" y="381"/>
                  </a:moveTo>
                  <a:lnTo>
                    <a:pt x="593" y="635"/>
                  </a:lnTo>
                  <a:lnTo>
                    <a:pt x="593" y="127"/>
                  </a:lnTo>
                  <a:lnTo>
                    <a:pt x="298" y="0"/>
                  </a:lnTo>
                  <a:lnTo>
                    <a:pt x="0" y="381"/>
                  </a:lnTo>
                  <a:close/>
                </a:path>
              </a:pathLst>
            </a:cu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6" name="Freeform 88"/>
            <p:cNvSpPr>
              <a:spLocks noChangeArrowheads="1"/>
            </p:cNvSpPr>
            <p:nvPr/>
          </p:nvSpPr>
          <p:spPr bwMode="auto">
            <a:xfrm>
              <a:off x="2924175" y="2109440"/>
              <a:ext cx="942975" cy="1008062"/>
            </a:xfrm>
            <a:custGeom>
              <a:avLst/>
              <a:gdLst>
                <a:gd name="T0" fmla="*/ 0 w 593"/>
                <a:gd name="T1" fmla="*/ 1008062 h 635"/>
                <a:gd name="T2" fmla="*/ 942975 w 593"/>
                <a:gd name="T3" fmla="*/ 604837 h 635"/>
                <a:gd name="T4" fmla="*/ 473873 w 593"/>
                <a:gd name="T5" fmla="*/ 0 h 635"/>
                <a:gd name="T6" fmla="*/ 0 w 593"/>
                <a:gd name="T7" fmla="*/ 201612 h 635"/>
                <a:gd name="T8" fmla="*/ 0 w 593"/>
                <a:gd name="T9" fmla="*/ 1008062 h 635"/>
                <a:gd name="T10" fmla="*/ 0 60000 65536"/>
                <a:gd name="T11" fmla="*/ 0 60000 65536"/>
                <a:gd name="T12" fmla="*/ 0 60000 65536"/>
                <a:gd name="T13" fmla="*/ 0 60000 65536"/>
                <a:gd name="T14" fmla="*/ 0 60000 65536"/>
                <a:gd name="T15" fmla="*/ 0 w 593"/>
                <a:gd name="T16" fmla="*/ 0 h 635"/>
                <a:gd name="T17" fmla="*/ 593 w 593"/>
                <a:gd name="T18" fmla="*/ 635 h 635"/>
              </a:gdLst>
              <a:ahLst/>
              <a:cxnLst>
                <a:cxn ang="T10">
                  <a:pos x="T0" y="T1"/>
                </a:cxn>
                <a:cxn ang="T11">
                  <a:pos x="T2" y="T3"/>
                </a:cxn>
                <a:cxn ang="T12">
                  <a:pos x="T4" y="T5"/>
                </a:cxn>
                <a:cxn ang="T13">
                  <a:pos x="T6" y="T7"/>
                </a:cxn>
                <a:cxn ang="T14">
                  <a:pos x="T8" y="T9"/>
                </a:cxn>
              </a:cxnLst>
              <a:rect l="T15" t="T16" r="T17" b="T18"/>
              <a:pathLst>
                <a:path w="593" h="635">
                  <a:moveTo>
                    <a:pt x="0" y="635"/>
                  </a:moveTo>
                  <a:lnTo>
                    <a:pt x="593" y="381"/>
                  </a:lnTo>
                  <a:lnTo>
                    <a:pt x="298" y="0"/>
                  </a:lnTo>
                  <a:lnTo>
                    <a:pt x="0" y="127"/>
                  </a:lnTo>
                  <a:lnTo>
                    <a:pt x="0" y="635"/>
                  </a:lnTo>
                  <a:close/>
                </a:path>
              </a:pathLst>
            </a:cu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7" name="Freeform 89"/>
            <p:cNvSpPr>
              <a:spLocks noChangeArrowheads="1"/>
            </p:cNvSpPr>
            <p:nvPr/>
          </p:nvSpPr>
          <p:spPr bwMode="auto">
            <a:xfrm>
              <a:off x="1511300" y="2714277"/>
              <a:ext cx="1412875" cy="1208088"/>
            </a:xfrm>
            <a:custGeom>
              <a:avLst/>
              <a:gdLst>
                <a:gd name="T0" fmla="*/ 0 w 890"/>
                <a:gd name="T1" fmla="*/ 604838 h 761"/>
                <a:gd name="T2" fmla="*/ 1412875 w 890"/>
                <a:gd name="T3" fmla="*/ 1208088 h 761"/>
                <a:gd name="T4" fmla="*/ 1412875 w 890"/>
                <a:gd name="T5" fmla="*/ 403225 h 761"/>
                <a:gd name="T6" fmla="*/ 471488 w 890"/>
                <a:gd name="T7" fmla="*/ 0 h 761"/>
                <a:gd name="T8" fmla="*/ 0 w 890"/>
                <a:gd name="T9" fmla="*/ 604838 h 761"/>
                <a:gd name="T10" fmla="*/ 0 60000 65536"/>
                <a:gd name="T11" fmla="*/ 0 60000 65536"/>
                <a:gd name="T12" fmla="*/ 0 60000 65536"/>
                <a:gd name="T13" fmla="*/ 0 60000 65536"/>
                <a:gd name="T14" fmla="*/ 0 60000 65536"/>
                <a:gd name="T15" fmla="*/ 0 w 890"/>
                <a:gd name="T16" fmla="*/ 0 h 761"/>
                <a:gd name="T17" fmla="*/ 890 w 890"/>
                <a:gd name="T18" fmla="*/ 761 h 761"/>
              </a:gdLst>
              <a:ahLst/>
              <a:cxnLst>
                <a:cxn ang="T10">
                  <a:pos x="T0" y="T1"/>
                </a:cxn>
                <a:cxn ang="T11">
                  <a:pos x="T2" y="T3"/>
                </a:cxn>
                <a:cxn ang="T12">
                  <a:pos x="T4" y="T5"/>
                </a:cxn>
                <a:cxn ang="T13">
                  <a:pos x="T6" y="T7"/>
                </a:cxn>
                <a:cxn ang="T14">
                  <a:pos x="T8" y="T9"/>
                </a:cxn>
              </a:cxnLst>
              <a:rect l="T15" t="T16" r="T17" b="T18"/>
              <a:pathLst>
                <a:path w="890" h="761">
                  <a:moveTo>
                    <a:pt x="0" y="381"/>
                  </a:moveTo>
                  <a:lnTo>
                    <a:pt x="890" y="761"/>
                  </a:lnTo>
                  <a:lnTo>
                    <a:pt x="890" y="254"/>
                  </a:lnTo>
                  <a:lnTo>
                    <a:pt x="297" y="0"/>
                  </a:lnTo>
                  <a:lnTo>
                    <a:pt x="0" y="381"/>
                  </a:lnTo>
                  <a:close/>
                </a:path>
              </a:pathLst>
            </a:cu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8" name="Freeform 90"/>
            <p:cNvSpPr>
              <a:spLocks noChangeArrowheads="1"/>
            </p:cNvSpPr>
            <p:nvPr/>
          </p:nvSpPr>
          <p:spPr bwMode="auto">
            <a:xfrm>
              <a:off x="2924175" y="2714277"/>
              <a:ext cx="1412875" cy="1208088"/>
            </a:xfrm>
            <a:custGeom>
              <a:avLst/>
              <a:gdLst>
                <a:gd name="T0" fmla="*/ 0 w 890"/>
                <a:gd name="T1" fmla="*/ 1208088 h 761"/>
                <a:gd name="T2" fmla="*/ 1412875 w 890"/>
                <a:gd name="T3" fmla="*/ 604838 h 761"/>
                <a:gd name="T4" fmla="*/ 941388 w 890"/>
                <a:gd name="T5" fmla="*/ 0 h 761"/>
                <a:gd name="T6" fmla="*/ 0 w 890"/>
                <a:gd name="T7" fmla="*/ 403225 h 761"/>
                <a:gd name="T8" fmla="*/ 0 w 890"/>
                <a:gd name="T9" fmla="*/ 1208088 h 761"/>
                <a:gd name="T10" fmla="*/ 0 60000 65536"/>
                <a:gd name="T11" fmla="*/ 0 60000 65536"/>
                <a:gd name="T12" fmla="*/ 0 60000 65536"/>
                <a:gd name="T13" fmla="*/ 0 60000 65536"/>
                <a:gd name="T14" fmla="*/ 0 60000 65536"/>
                <a:gd name="T15" fmla="*/ 0 w 890"/>
                <a:gd name="T16" fmla="*/ 0 h 761"/>
                <a:gd name="T17" fmla="*/ 890 w 890"/>
                <a:gd name="T18" fmla="*/ 761 h 761"/>
              </a:gdLst>
              <a:ahLst/>
              <a:cxnLst>
                <a:cxn ang="T10">
                  <a:pos x="T0" y="T1"/>
                </a:cxn>
                <a:cxn ang="T11">
                  <a:pos x="T2" y="T3"/>
                </a:cxn>
                <a:cxn ang="T12">
                  <a:pos x="T4" y="T5"/>
                </a:cxn>
                <a:cxn ang="T13">
                  <a:pos x="T6" y="T7"/>
                </a:cxn>
                <a:cxn ang="T14">
                  <a:pos x="T8" y="T9"/>
                </a:cxn>
              </a:cxnLst>
              <a:rect l="T15" t="T16" r="T17" b="T18"/>
              <a:pathLst>
                <a:path w="890" h="761">
                  <a:moveTo>
                    <a:pt x="0" y="761"/>
                  </a:moveTo>
                  <a:lnTo>
                    <a:pt x="890" y="381"/>
                  </a:lnTo>
                  <a:lnTo>
                    <a:pt x="593" y="0"/>
                  </a:lnTo>
                  <a:lnTo>
                    <a:pt x="0" y="254"/>
                  </a:lnTo>
                  <a:lnTo>
                    <a:pt x="0" y="761"/>
                  </a:lnTo>
                  <a:close/>
                </a:path>
              </a:pathLst>
            </a:cu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9" name="Freeform 91"/>
            <p:cNvSpPr>
              <a:spLocks noChangeArrowheads="1"/>
            </p:cNvSpPr>
            <p:nvPr/>
          </p:nvSpPr>
          <p:spPr bwMode="auto">
            <a:xfrm>
              <a:off x="1042988" y="3319115"/>
              <a:ext cx="1881187" cy="1412875"/>
            </a:xfrm>
            <a:custGeom>
              <a:avLst/>
              <a:gdLst>
                <a:gd name="T0" fmla="*/ 0 w 1185"/>
                <a:gd name="T1" fmla="*/ 603250 h 890"/>
                <a:gd name="T2" fmla="*/ 1881187 w 1185"/>
                <a:gd name="T3" fmla="*/ 1412875 h 890"/>
                <a:gd name="T4" fmla="*/ 1881187 w 1185"/>
                <a:gd name="T5" fmla="*/ 603250 h 890"/>
                <a:gd name="T6" fmla="*/ 468312 w 1185"/>
                <a:gd name="T7" fmla="*/ 0 h 890"/>
                <a:gd name="T8" fmla="*/ 0 w 1185"/>
                <a:gd name="T9" fmla="*/ 603250 h 890"/>
                <a:gd name="T10" fmla="*/ 0 60000 65536"/>
                <a:gd name="T11" fmla="*/ 0 60000 65536"/>
                <a:gd name="T12" fmla="*/ 0 60000 65536"/>
                <a:gd name="T13" fmla="*/ 0 60000 65536"/>
                <a:gd name="T14" fmla="*/ 0 60000 65536"/>
                <a:gd name="T15" fmla="*/ 0 w 1185"/>
                <a:gd name="T16" fmla="*/ 0 h 890"/>
                <a:gd name="T17" fmla="*/ 1185 w 1185"/>
                <a:gd name="T18" fmla="*/ 890 h 890"/>
              </a:gdLst>
              <a:ahLst/>
              <a:cxnLst>
                <a:cxn ang="T10">
                  <a:pos x="T0" y="T1"/>
                </a:cxn>
                <a:cxn ang="T11">
                  <a:pos x="T2" y="T3"/>
                </a:cxn>
                <a:cxn ang="T12">
                  <a:pos x="T4" y="T5"/>
                </a:cxn>
                <a:cxn ang="T13">
                  <a:pos x="T6" y="T7"/>
                </a:cxn>
                <a:cxn ang="T14">
                  <a:pos x="T8" y="T9"/>
                </a:cxn>
              </a:cxnLst>
              <a:rect l="T15" t="T16" r="T17" b="T18"/>
              <a:pathLst>
                <a:path w="1185" h="890">
                  <a:moveTo>
                    <a:pt x="0" y="380"/>
                  </a:moveTo>
                  <a:lnTo>
                    <a:pt x="1185" y="890"/>
                  </a:lnTo>
                  <a:lnTo>
                    <a:pt x="1185" y="380"/>
                  </a:lnTo>
                  <a:lnTo>
                    <a:pt x="295" y="0"/>
                  </a:lnTo>
                  <a:lnTo>
                    <a:pt x="0" y="380"/>
                  </a:lnTo>
                  <a:close/>
                </a:path>
              </a:pathLst>
            </a:cu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10" name="Freeform 92"/>
            <p:cNvSpPr>
              <a:spLocks noChangeArrowheads="1"/>
            </p:cNvSpPr>
            <p:nvPr/>
          </p:nvSpPr>
          <p:spPr bwMode="auto">
            <a:xfrm>
              <a:off x="2924175" y="3319115"/>
              <a:ext cx="1882775" cy="1412875"/>
            </a:xfrm>
            <a:custGeom>
              <a:avLst/>
              <a:gdLst>
                <a:gd name="T0" fmla="*/ 0 w 1186"/>
                <a:gd name="T1" fmla="*/ 1412875 h 890"/>
                <a:gd name="T2" fmla="*/ 1882775 w 1186"/>
                <a:gd name="T3" fmla="*/ 603250 h 890"/>
                <a:gd name="T4" fmla="*/ 1412875 w 1186"/>
                <a:gd name="T5" fmla="*/ 0 h 890"/>
                <a:gd name="T6" fmla="*/ 0 w 1186"/>
                <a:gd name="T7" fmla="*/ 603250 h 890"/>
                <a:gd name="T8" fmla="*/ 0 w 1186"/>
                <a:gd name="T9" fmla="*/ 1412875 h 890"/>
                <a:gd name="T10" fmla="*/ 0 60000 65536"/>
                <a:gd name="T11" fmla="*/ 0 60000 65536"/>
                <a:gd name="T12" fmla="*/ 0 60000 65536"/>
                <a:gd name="T13" fmla="*/ 0 60000 65536"/>
                <a:gd name="T14" fmla="*/ 0 60000 65536"/>
                <a:gd name="T15" fmla="*/ 0 w 1186"/>
                <a:gd name="T16" fmla="*/ 0 h 890"/>
                <a:gd name="T17" fmla="*/ 1186 w 1186"/>
                <a:gd name="T18" fmla="*/ 890 h 890"/>
              </a:gdLst>
              <a:ahLst/>
              <a:cxnLst>
                <a:cxn ang="T10">
                  <a:pos x="T0" y="T1"/>
                </a:cxn>
                <a:cxn ang="T11">
                  <a:pos x="T2" y="T3"/>
                </a:cxn>
                <a:cxn ang="T12">
                  <a:pos x="T4" y="T5"/>
                </a:cxn>
                <a:cxn ang="T13">
                  <a:pos x="T6" y="T7"/>
                </a:cxn>
                <a:cxn ang="T14">
                  <a:pos x="T8" y="T9"/>
                </a:cxn>
              </a:cxnLst>
              <a:rect l="T15" t="T16" r="T17" b="T18"/>
              <a:pathLst>
                <a:path w="1186" h="890">
                  <a:moveTo>
                    <a:pt x="0" y="890"/>
                  </a:moveTo>
                  <a:lnTo>
                    <a:pt x="1186" y="380"/>
                  </a:lnTo>
                  <a:lnTo>
                    <a:pt x="890" y="0"/>
                  </a:lnTo>
                  <a:lnTo>
                    <a:pt x="0" y="380"/>
                  </a:lnTo>
                  <a:lnTo>
                    <a:pt x="0" y="890"/>
                  </a:lnTo>
                  <a:close/>
                </a:path>
              </a:pathLst>
            </a:cu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11" name="TextBox 682"/>
            <p:cNvSpPr>
              <a:spLocks noChangeArrowheads="1"/>
            </p:cNvSpPr>
            <p:nvPr/>
          </p:nvSpPr>
          <p:spPr bwMode="auto">
            <a:xfrm>
              <a:off x="2935144" y="1698277"/>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itchFamily="65" charset="-122"/>
                  <a:ea typeface="方正中等线简体" pitchFamily="65" charset="-122"/>
                </a:rPr>
                <a:t>A</a:t>
              </a:r>
              <a:endParaRPr lang="zh-CN" altLang="en-US" sz="3200">
                <a:solidFill>
                  <a:schemeClr val="bg1"/>
                </a:solidFill>
                <a:latin typeface="方正中等线简体" pitchFamily="65" charset="-122"/>
                <a:ea typeface="方正中等线简体" pitchFamily="65" charset="-122"/>
              </a:endParaRPr>
            </a:p>
          </p:txBody>
        </p:sp>
        <p:sp>
          <p:nvSpPr>
            <p:cNvPr id="12" name="TextBox 682"/>
            <p:cNvSpPr>
              <a:spLocks noChangeArrowheads="1"/>
            </p:cNvSpPr>
            <p:nvPr/>
          </p:nvSpPr>
          <p:spPr bwMode="auto">
            <a:xfrm>
              <a:off x="3163744" y="2320577"/>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itchFamily="65" charset="-122"/>
                  <a:ea typeface="方正中等线简体" pitchFamily="65" charset="-122"/>
                </a:rPr>
                <a:t>B</a:t>
              </a:r>
              <a:endParaRPr lang="zh-CN" altLang="en-US" sz="3200">
                <a:solidFill>
                  <a:schemeClr val="bg1"/>
                </a:solidFill>
                <a:latin typeface="方正中等线简体" pitchFamily="65" charset="-122"/>
                <a:ea typeface="方正中等线简体" pitchFamily="65" charset="-122"/>
              </a:endParaRPr>
            </a:p>
          </p:txBody>
        </p:sp>
        <p:sp>
          <p:nvSpPr>
            <p:cNvPr id="13" name="TextBox 682"/>
            <p:cNvSpPr>
              <a:spLocks noChangeArrowheads="1"/>
            </p:cNvSpPr>
            <p:nvPr/>
          </p:nvSpPr>
          <p:spPr bwMode="auto">
            <a:xfrm>
              <a:off x="3455845" y="2973040"/>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itchFamily="65" charset="-122"/>
                  <a:ea typeface="方正中等线简体" pitchFamily="65" charset="-122"/>
                </a:rPr>
                <a:t>C</a:t>
              </a:r>
              <a:endParaRPr lang="zh-CN" altLang="en-US" sz="3200">
                <a:solidFill>
                  <a:schemeClr val="bg1"/>
                </a:solidFill>
                <a:latin typeface="方正中等线简体" pitchFamily="65" charset="-122"/>
                <a:ea typeface="方正中等线简体" pitchFamily="65" charset="-122"/>
              </a:endParaRPr>
            </a:p>
          </p:txBody>
        </p:sp>
        <p:sp>
          <p:nvSpPr>
            <p:cNvPr id="14" name="TextBox 682"/>
            <p:cNvSpPr>
              <a:spLocks noChangeArrowheads="1"/>
            </p:cNvSpPr>
            <p:nvPr/>
          </p:nvSpPr>
          <p:spPr bwMode="auto">
            <a:xfrm>
              <a:off x="3756676" y="3660427"/>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itchFamily="65" charset="-122"/>
                  <a:ea typeface="方正中等线简体" pitchFamily="65" charset="-122"/>
                </a:rPr>
                <a:t>D</a:t>
              </a:r>
              <a:endParaRPr lang="zh-CN" altLang="en-US" sz="3200">
                <a:solidFill>
                  <a:schemeClr val="bg1"/>
                </a:solidFill>
                <a:latin typeface="方正中等线简体" pitchFamily="65" charset="-122"/>
                <a:ea typeface="方正中等线简体" pitchFamily="65" charset="-122"/>
              </a:endParaRPr>
            </a:p>
          </p:txBody>
        </p:sp>
      </p:grpSp>
      <p:grpSp>
        <p:nvGrpSpPr>
          <p:cNvPr id="15" name="组合 14"/>
          <p:cNvGrpSpPr/>
          <p:nvPr/>
        </p:nvGrpSpPr>
        <p:grpSpPr>
          <a:xfrm>
            <a:off x="3738104" y="1947756"/>
            <a:ext cx="7481438" cy="746231"/>
            <a:chOff x="3738104" y="1947756"/>
            <a:chExt cx="7481438" cy="746231"/>
          </a:xfrm>
        </p:grpSpPr>
        <p:grpSp>
          <p:nvGrpSpPr>
            <p:cNvPr id="16" name="组合 136"/>
            <p:cNvGrpSpPr/>
            <p:nvPr/>
          </p:nvGrpSpPr>
          <p:grpSpPr bwMode="auto">
            <a:xfrm>
              <a:off x="6607112" y="1973263"/>
              <a:ext cx="275167" cy="590549"/>
              <a:chOff x="0" y="0"/>
              <a:chExt cx="384175" cy="823913"/>
            </a:xfrm>
          </p:grpSpPr>
          <p:sp>
            <p:nvSpPr>
              <p:cNvPr id="20" name="Freeform 81"/>
              <p:cNvSpPr>
                <a:spLocks noChangeArrowheads="1"/>
              </p:cNvSpPr>
              <p:nvPr/>
            </p:nvSpPr>
            <p:spPr bwMode="auto">
              <a:xfrm>
                <a:off x="0" y="147638"/>
                <a:ext cx="384175" cy="676275"/>
              </a:xfrm>
              <a:custGeom>
                <a:avLst/>
                <a:gdLst>
                  <a:gd name="T0" fmla="*/ 270123 w 128"/>
                  <a:gd name="T1" fmla="*/ 96181 h 225"/>
                  <a:gd name="T2" fmla="*/ 258118 w 128"/>
                  <a:gd name="T3" fmla="*/ 96181 h 225"/>
                  <a:gd name="T4" fmla="*/ 351160 w 128"/>
                  <a:gd name="T5" fmla="*/ 411776 h 225"/>
                  <a:gd name="T6" fmla="*/ 270123 w 128"/>
                  <a:gd name="T7" fmla="*/ 411776 h 225"/>
                  <a:gd name="T8" fmla="*/ 270123 w 128"/>
                  <a:gd name="T9" fmla="*/ 631190 h 225"/>
                  <a:gd name="T10" fmla="*/ 234107 w 128"/>
                  <a:gd name="T11" fmla="*/ 676275 h 225"/>
                  <a:gd name="T12" fmla="*/ 201092 w 128"/>
                  <a:gd name="T13" fmla="*/ 631190 h 225"/>
                  <a:gd name="T14" fmla="*/ 201092 w 128"/>
                  <a:gd name="T15" fmla="*/ 411776 h 225"/>
                  <a:gd name="T16" fmla="*/ 183083 w 128"/>
                  <a:gd name="T17" fmla="*/ 411776 h 225"/>
                  <a:gd name="T18" fmla="*/ 183083 w 128"/>
                  <a:gd name="T19" fmla="*/ 631190 h 225"/>
                  <a:gd name="T20" fmla="*/ 150068 w 128"/>
                  <a:gd name="T21" fmla="*/ 676275 h 225"/>
                  <a:gd name="T22" fmla="*/ 117053 w 128"/>
                  <a:gd name="T23" fmla="*/ 631190 h 225"/>
                  <a:gd name="T24" fmla="*/ 117053 w 128"/>
                  <a:gd name="T25" fmla="*/ 411776 h 225"/>
                  <a:gd name="T26" fmla="*/ 33015 w 128"/>
                  <a:gd name="T27" fmla="*/ 411776 h 225"/>
                  <a:gd name="T28" fmla="*/ 126057 w 128"/>
                  <a:gd name="T29" fmla="*/ 96181 h 225"/>
                  <a:gd name="T30" fmla="*/ 117053 w 128"/>
                  <a:gd name="T31" fmla="*/ 96181 h 225"/>
                  <a:gd name="T32" fmla="*/ 63029 w 128"/>
                  <a:gd name="T33" fmla="*/ 261493 h 225"/>
                  <a:gd name="T34" fmla="*/ 30014 w 128"/>
                  <a:gd name="T35" fmla="*/ 291550 h 225"/>
                  <a:gd name="T36" fmla="*/ 0 w 128"/>
                  <a:gd name="T37" fmla="*/ 264499 h 225"/>
                  <a:gd name="T38" fmla="*/ 6003 w 128"/>
                  <a:gd name="T39" fmla="*/ 243459 h 225"/>
                  <a:gd name="T40" fmla="*/ 54025 w 128"/>
                  <a:gd name="T41" fmla="*/ 81153 h 225"/>
                  <a:gd name="T42" fmla="*/ 153070 w 128"/>
                  <a:gd name="T43" fmla="*/ 0 h 225"/>
                  <a:gd name="T44" fmla="*/ 231105 w 128"/>
                  <a:gd name="T45" fmla="*/ 0 h 225"/>
                  <a:gd name="T46" fmla="*/ 330150 w 128"/>
                  <a:gd name="T47" fmla="*/ 81153 h 225"/>
                  <a:gd name="T48" fmla="*/ 381174 w 128"/>
                  <a:gd name="T49" fmla="*/ 243459 h 225"/>
                  <a:gd name="T50" fmla="*/ 384175 w 128"/>
                  <a:gd name="T51" fmla="*/ 264499 h 225"/>
                  <a:gd name="T52" fmla="*/ 354161 w 128"/>
                  <a:gd name="T53" fmla="*/ 291550 h 225"/>
                  <a:gd name="T54" fmla="*/ 321146 w 128"/>
                  <a:gd name="T55" fmla="*/ 261493 h 225"/>
                  <a:gd name="T56" fmla="*/ 270123 w 128"/>
                  <a:gd name="T57" fmla="*/ 96181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25"/>
                  <a:gd name="T89" fmla="*/ 128 w 128"/>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25">
                    <a:moveTo>
                      <a:pt x="90" y="32"/>
                    </a:moveTo>
                    <a:cubicBezTo>
                      <a:pt x="86" y="32"/>
                      <a:pt x="86" y="32"/>
                      <a:pt x="86" y="32"/>
                    </a:cubicBezTo>
                    <a:cubicBezTo>
                      <a:pt x="117" y="137"/>
                      <a:pt x="117" y="137"/>
                      <a:pt x="117" y="137"/>
                    </a:cubicBezTo>
                    <a:cubicBezTo>
                      <a:pt x="90" y="137"/>
                      <a:pt x="90" y="137"/>
                      <a:pt x="90" y="137"/>
                    </a:cubicBezTo>
                    <a:cubicBezTo>
                      <a:pt x="90" y="210"/>
                      <a:pt x="90" y="210"/>
                      <a:pt x="90" y="210"/>
                    </a:cubicBezTo>
                    <a:cubicBezTo>
                      <a:pt x="90" y="218"/>
                      <a:pt x="87" y="225"/>
                      <a:pt x="78" y="225"/>
                    </a:cubicBezTo>
                    <a:cubicBezTo>
                      <a:pt x="70" y="225"/>
                      <a:pt x="67" y="218"/>
                      <a:pt x="67" y="210"/>
                    </a:cubicBezTo>
                    <a:cubicBezTo>
                      <a:pt x="67" y="137"/>
                      <a:pt x="67" y="137"/>
                      <a:pt x="67" y="137"/>
                    </a:cubicBezTo>
                    <a:cubicBezTo>
                      <a:pt x="61" y="137"/>
                      <a:pt x="61" y="137"/>
                      <a:pt x="61" y="137"/>
                    </a:cubicBezTo>
                    <a:cubicBezTo>
                      <a:pt x="61" y="210"/>
                      <a:pt x="61" y="210"/>
                      <a:pt x="61" y="210"/>
                    </a:cubicBezTo>
                    <a:cubicBezTo>
                      <a:pt x="61" y="218"/>
                      <a:pt x="59" y="225"/>
                      <a:pt x="50" y="225"/>
                    </a:cubicBezTo>
                    <a:cubicBezTo>
                      <a:pt x="41" y="225"/>
                      <a:pt x="39" y="218"/>
                      <a:pt x="39" y="210"/>
                    </a:cubicBezTo>
                    <a:cubicBezTo>
                      <a:pt x="39" y="137"/>
                      <a:pt x="39" y="137"/>
                      <a:pt x="39" y="137"/>
                    </a:cubicBezTo>
                    <a:cubicBezTo>
                      <a:pt x="11" y="137"/>
                      <a:pt x="11" y="137"/>
                      <a:pt x="11" y="137"/>
                    </a:cubicBezTo>
                    <a:cubicBezTo>
                      <a:pt x="42" y="32"/>
                      <a:pt x="42" y="32"/>
                      <a:pt x="42" y="32"/>
                    </a:cubicBezTo>
                    <a:cubicBezTo>
                      <a:pt x="39" y="32"/>
                      <a:pt x="39" y="32"/>
                      <a:pt x="39" y="32"/>
                    </a:cubicBezTo>
                    <a:cubicBezTo>
                      <a:pt x="21" y="87"/>
                      <a:pt x="21" y="87"/>
                      <a:pt x="21" y="87"/>
                    </a:cubicBezTo>
                    <a:cubicBezTo>
                      <a:pt x="19" y="93"/>
                      <a:pt x="16" y="97"/>
                      <a:pt x="10" y="97"/>
                    </a:cubicBezTo>
                    <a:cubicBezTo>
                      <a:pt x="5" y="97"/>
                      <a:pt x="0" y="94"/>
                      <a:pt x="0" y="88"/>
                    </a:cubicBezTo>
                    <a:cubicBezTo>
                      <a:pt x="0" y="86"/>
                      <a:pt x="1" y="84"/>
                      <a:pt x="2" y="81"/>
                    </a:cubicBezTo>
                    <a:cubicBezTo>
                      <a:pt x="18" y="27"/>
                      <a:pt x="18" y="27"/>
                      <a:pt x="18" y="27"/>
                    </a:cubicBezTo>
                    <a:cubicBezTo>
                      <a:pt x="23" y="10"/>
                      <a:pt x="32" y="0"/>
                      <a:pt x="51" y="0"/>
                    </a:cubicBezTo>
                    <a:cubicBezTo>
                      <a:pt x="77" y="0"/>
                      <a:pt x="77" y="0"/>
                      <a:pt x="77" y="0"/>
                    </a:cubicBezTo>
                    <a:cubicBezTo>
                      <a:pt x="96" y="0"/>
                      <a:pt x="105" y="10"/>
                      <a:pt x="110" y="27"/>
                    </a:cubicBezTo>
                    <a:cubicBezTo>
                      <a:pt x="127" y="81"/>
                      <a:pt x="127" y="81"/>
                      <a:pt x="127" y="81"/>
                    </a:cubicBezTo>
                    <a:cubicBezTo>
                      <a:pt x="127" y="83"/>
                      <a:pt x="128" y="86"/>
                      <a:pt x="128" y="88"/>
                    </a:cubicBezTo>
                    <a:cubicBezTo>
                      <a:pt x="128" y="94"/>
                      <a:pt x="123" y="97"/>
                      <a:pt x="118" y="97"/>
                    </a:cubicBezTo>
                    <a:cubicBezTo>
                      <a:pt x="112" y="97"/>
                      <a:pt x="109" y="93"/>
                      <a:pt x="107" y="87"/>
                    </a:cubicBezTo>
                    <a:lnTo>
                      <a:pt x="90" y="32"/>
                    </a:lnTo>
                    <a:close/>
                  </a:path>
                </a:pathLst>
              </a:cu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a:p>
            </p:txBody>
          </p:sp>
          <p:sp>
            <p:nvSpPr>
              <p:cNvPr id="21" name="Oval 82"/>
              <p:cNvSpPr>
                <a:spLocks noChangeArrowheads="1"/>
              </p:cNvSpPr>
              <p:nvPr/>
            </p:nvSpPr>
            <p:spPr bwMode="auto">
              <a:xfrm>
                <a:off x="128588" y="0"/>
                <a:ext cx="130175" cy="131763"/>
              </a:xfrm>
              <a:prstGeom prst="ellipse">
                <a:avLst/>
              </a:pr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zh-CN" sz="2255">
                  <a:sym typeface="宋体" panose="02010600030101010101" pitchFamily="2" charset="-122"/>
                </a:endParaRPr>
              </a:p>
            </p:txBody>
          </p:sp>
        </p:grpSp>
        <p:sp>
          <p:nvSpPr>
            <p:cNvPr id="17" name="任意多边形 137"/>
            <p:cNvSpPr>
              <a:spLocks noChangeArrowheads="1"/>
            </p:cNvSpPr>
            <p:nvPr/>
          </p:nvSpPr>
          <p:spPr bwMode="auto">
            <a:xfrm>
              <a:off x="3738104" y="2300287"/>
              <a:ext cx="2700867" cy="393700"/>
            </a:xfrm>
            <a:custGeom>
              <a:avLst/>
              <a:gdLst>
                <a:gd name="T0" fmla="*/ 0 w 2004060"/>
                <a:gd name="T1" fmla="*/ 295275 h 472440"/>
                <a:gd name="T2" fmla="*/ 182822 w 2004060"/>
                <a:gd name="T3" fmla="*/ 0 h 472440"/>
                <a:gd name="T4" fmla="*/ 2003425 w 2004060"/>
                <a:gd name="T5" fmla="*/ 0 h 472440"/>
                <a:gd name="T6" fmla="*/ 0 60000 65536"/>
                <a:gd name="T7" fmla="*/ 0 60000 65536"/>
                <a:gd name="T8" fmla="*/ 0 60000 65536"/>
                <a:gd name="T9" fmla="*/ 0 w 2004060"/>
                <a:gd name="T10" fmla="*/ 0 h 472440"/>
                <a:gd name="T11" fmla="*/ 2004060 w 2004060"/>
                <a:gd name="T12" fmla="*/ 472440 h 472440"/>
              </a:gdLst>
              <a:ahLst/>
              <a:cxnLst>
                <a:cxn ang="T6">
                  <a:pos x="T0" y="T1"/>
                </a:cxn>
                <a:cxn ang="T7">
                  <a:pos x="T2" y="T3"/>
                </a:cxn>
                <a:cxn ang="T8">
                  <a:pos x="T4" y="T5"/>
                </a:cxn>
              </a:cxnLst>
              <a:rect l="T9" t="T10" r="T11" b="T12"/>
              <a:pathLst>
                <a:path w="2004060" h="472440">
                  <a:moveTo>
                    <a:pt x="0" y="472440"/>
                  </a:moveTo>
                  <a:lnTo>
                    <a:pt x="182880" y="0"/>
                  </a:lnTo>
                  <a:lnTo>
                    <a:pt x="200406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18" name="TextBox 682"/>
            <p:cNvSpPr>
              <a:spLocks noChangeArrowheads="1"/>
            </p:cNvSpPr>
            <p:nvPr/>
          </p:nvSpPr>
          <p:spPr bwMode="auto">
            <a:xfrm>
              <a:off x="7053685" y="1950885"/>
              <a:ext cx="805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1"/>
                  </a:solidFill>
                  <a:latin typeface="Impact" panose="020B0806030902050204" pitchFamily="34" charset="0"/>
                  <a:ea typeface="方正中等线简体" pitchFamily="65" charset="-122"/>
                </a:rPr>
                <a:t>25%</a:t>
              </a:r>
              <a:endParaRPr lang="zh-CN" altLang="en-US" sz="2400" dirty="0">
                <a:solidFill>
                  <a:schemeClr val="accent1"/>
                </a:solidFill>
                <a:latin typeface="Impact" panose="020B0806030902050204" pitchFamily="34" charset="0"/>
                <a:ea typeface="方正中等线简体" pitchFamily="65" charset="-122"/>
              </a:endParaRPr>
            </a:p>
          </p:txBody>
        </p:sp>
        <p:sp>
          <p:nvSpPr>
            <p:cNvPr id="19" name="文本框 18"/>
            <p:cNvSpPr txBox="1"/>
            <p:nvPr/>
          </p:nvSpPr>
          <p:spPr>
            <a:xfrm>
              <a:off x="7770959" y="1947756"/>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grpSp>
        <p:nvGrpSpPr>
          <p:cNvPr id="22" name="组合 21"/>
          <p:cNvGrpSpPr/>
          <p:nvPr/>
        </p:nvGrpSpPr>
        <p:grpSpPr>
          <a:xfrm>
            <a:off x="4057092" y="2668500"/>
            <a:ext cx="7162450" cy="729279"/>
            <a:chOff x="4057092" y="2668500"/>
            <a:chExt cx="7162450" cy="729279"/>
          </a:xfrm>
        </p:grpSpPr>
        <p:sp>
          <p:nvSpPr>
            <p:cNvPr id="23" name="Freeform 100"/>
            <p:cNvSpPr>
              <a:spLocks noEditPoints="1" noChangeArrowheads="1"/>
            </p:cNvSpPr>
            <p:nvPr/>
          </p:nvSpPr>
          <p:spPr bwMode="auto">
            <a:xfrm>
              <a:off x="6611345" y="2845330"/>
              <a:ext cx="270933" cy="552449"/>
            </a:xfrm>
            <a:custGeom>
              <a:avLst/>
              <a:gdLst>
                <a:gd name="T0" fmla="*/ 127000 w 40"/>
                <a:gd name="T1" fmla="*/ 51153 h 81"/>
                <a:gd name="T2" fmla="*/ 30480 w 40"/>
                <a:gd name="T3" fmla="*/ 51153 h 81"/>
                <a:gd name="T4" fmla="*/ 91440 w 40"/>
                <a:gd name="T5" fmla="*/ 271109 h 81"/>
                <a:gd name="T6" fmla="*/ 132080 w 40"/>
                <a:gd name="T7" fmla="*/ 265994 h 81"/>
                <a:gd name="T8" fmla="*/ 76200 w 40"/>
                <a:gd name="T9" fmla="*/ 281340 h 81"/>
                <a:gd name="T10" fmla="*/ 66040 w 40"/>
                <a:gd name="T11" fmla="*/ 414337 h 81"/>
                <a:gd name="T12" fmla="*/ 25400 w 40"/>
                <a:gd name="T13" fmla="*/ 271109 h 81"/>
                <a:gd name="T14" fmla="*/ 0 w 40"/>
                <a:gd name="T15" fmla="*/ 153458 h 81"/>
                <a:gd name="T16" fmla="*/ 106680 w 40"/>
                <a:gd name="T17" fmla="*/ 107421 h 81"/>
                <a:gd name="T18" fmla="*/ 152400 w 40"/>
                <a:gd name="T19" fmla="*/ 230187 h 81"/>
                <a:gd name="T20" fmla="*/ 152400 w 40"/>
                <a:gd name="T21" fmla="*/ 271109 h 81"/>
                <a:gd name="T22" fmla="*/ 203200 w 40"/>
                <a:gd name="T23" fmla="*/ 281340 h 81"/>
                <a:gd name="T24" fmla="*/ 193040 w 40"/>
                <a:gd name="T25" fmla="*/ 363184 h 81"/>
                <a:gd name="T26" fmla="*/ 81280 w 40"/>
                <a:gd name="T27" fmla="*/ 352954 h 81"/>
                <a:gd name="T28" fmla="*/ 91440 w 40"/>
                <a:gd name="T29" fmla="*/ 271109 h 81"/>
                <a:gd name="T30" fmla="*/ 162560 w 40"/>
                <a:gd name="T31" fmla="*/ 301801 h 81"/>
                <a:gd name="T32" fmla="*/ 147320 w 40"/>
                <a:gd name="T33" fmla="*/ 286455 h 81"/>
                <a:gd name="T34" fmla="*/ 142240 w 40"/>
                <a:gd name="T35" fmla="*/ 281340 h 81"/>
                <a:gd name="T36" fmla="*/ 127000 w 40"/>
                <a:gd name="T37" fmla="*/ 291570 h 81"/>
                <a:gd name="T38" fmla="*/ 127000 w 40"/>
                <a:gd name="T39" fmla="*/ 306916 h 81"/>
                <a:gd name="T40" fmla="*/ 142240 w 40"/>
                <a:gd name="T41" fmla="*/ 322262 h 81"/>
                <a:gd name="T42" fmla="*/ 147320 w 40"/>
                <a:gd name="T43" fmla="*/ 332493 h 81"/>
                <a:gd name="T44" fmla="*/ 142240 w 40"/>
                <a:gd name="T45" fmla="*/ 337608 h 81"/>
                <a:gd name="T46" fmla="*/ 142240 w 40"/>
                <a:gd name="T47" fmla="*/ 327377 h 81"/>
                <a:gd name="T48" fmla="*/ 127000 w 40"/>
                <a:gd name="T49" fmla="*/ 322262 h 81"/>
                <a:gd name="T50" fmla="*/ 132080 w 40"/>
                <a:gd name="T51" fmla="*/ 342723 h 81"/>
                <a:gd name="T52" fmla="*/ 142240 w 40"/>
                <a:gd name="T53" fmla="*/ 352954 h 81"/>
                <a:gd name="T54" fmla="*/ 147320 w 40"/>
                <a:gd name="T55" fmla="*/ 347838 h 81"/>
                <a:gd name="T56" fmla="*/ 162560 w 40"/>
                <a:gd name="T57" fmla="*/ 327377 h 81"/>
                <a:gd name="T58" fmla="*/ 157480 w 40"/>
                <a:gd name="T59" fmla="*/ 317147 h 81"/>
                <a:gd name="T60" fmla="*/ 142240 w 40"/>
                <a:gd name="T61" fmla="*/ 301801 h 81"/>
                <a:gd name="T62" fmla="*/ 142240 w 40"/>
                <a:gd name="T63" fmla="*/ 296686 h 81"/>
                <a:gd name="T64" fmla="*/ 147320 w 40"/>
                <a:gd name="T65" fmla="*/ 296686 h 81"/>
                <a:gd name="T66" fmla="*/ 147320 w 40"/>
                <a:gd name="T67" fmla="*/ 301801 h 81"/>
                <a:gd name="T68" fmla="*/ 127000 w 40"/>
                <a:gd name="T69" fmla="*/ 368300 h 81"/>
                <a:gd name="T70" fmla="*/ 86360 w 40"/>
                <a:gd name="T71" fmla="*/ 368300 h 81"/>
                <a:gd name="T72" fmla="*/ 127000 w 40"/>
                <a:gd name="T73" fmla="*/ 41433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81"/>
                <a:gd name="T113" fmla="*/ 40 w 40"/>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81">
                  <a:moveTo>
                    <a:pt x="15" y="0"/>
                  </a:moveTo>
                  <a:cubicBezTo>
                    <a:pt x="21" y="0"/>
                    <a:pt x="25" y="5"/>
                    <a:pt x="25" y="10"/>
                  </a:cubicBezTo>
                  <a:cubicBezTo>
                    <a:pt x="25" y="15"/>
                    <a:pt x="21" y="19"/>
                    <a:pt x="15" y="19"/>
                  </a:cubicBezTo>
                  <a:cubicBezTo>
                    <a:pt x="10" y="19"/>
                    <a:pt x="6" y="15"/>
                    <a:pt x="6" y="10"/>
                  </a:cubicBezTo>
                  <a:cubicBezTo>
                    <a:pt x="6" y="5"/>
                    <a:pt x="10" y="0"/>
                    <a:pt x="15" y="0"/>
                  </a:cubicBezTo>
                  <a:close/>
                  <a:moveTo>
                    <a:pt x="18" y="53"/>
                  </a:moveTo>
                  <a:cubicBezTo>
                    <a:pt x="26" y="53"/>
                    <a:pt x="26" y="53"/>
                    <a:pt x="26" y="53"/>
                  </a:cubicBezTo>
                  <a:cubicBezTo>
                    <a:pt x="26" y="52"/>
                    <a:pt x="26" y="52"/>
                    <a:pt x="26" y="52"/>
                  </a:cubicBezTo>
                  <a:cubicBezTo>
                    <a:pt x="18" y="52"/>
                    <a:pt x="18" y="52"/>
                    <a:pt x="18" y="52"/>
                  </a:cubicBezTo>
                  <a:cubicBezTo>
                    <a:pt x="16" y="52"/>
                    <a:pt x="15" y="53"/>
                    <a:pt x="15" y="55"/>
                  </a:cubicBezTo>
                  <a:cubicBezTo>
                    <a:pt x="15" y="68"/>
                    <a:pt x="15" y="68"/>
                    <a:pt x="15" y="68"/>
                  </a:cubicBezTo>
                  <a:cubicBezTo>
                    <a:pt x="13" y="81"/>
                    <a:pt x="13" y="81"/>
                    <a:pt x="13" y="81"/>
                  </a:cubicBezTo>
                  <a:cubicBezTo>
                    <a:pt x="5" y="81"/>
                    <a:pt x="5" y="81"/>
                    <a:pt x="5" y="81"/>
                  </a:cubicBezTo>
                  <a:cubicBezTo>
                    <a:pt x="5" y="53"/>
                    <a:pt x="5" y="53"/>
                    <a:pt x="5" y="53"/>
                  </a:cubicBezTo>
                  <a:cubicBezTo>
                    <a:pt x="2" y="51"/>
                    <a:pt x="0" y="48"/>
                    <a:pt x="0" y="45"/>
                  </a:cubicBezTo>
                  <a:cubicBezTo>
                    <a:pt x="0" y="30"/>
                    <a:pt x="0" y="30"/>
                    <a:pt x="0" y="30"/>
                  </a:cubicBezTo>
                  <a:cubicBezTo>
                    <a:pt x="0" y="25"/>
                    <a:pt x="4" y="21"/>
                    <a:pt x="9" y="21"/>
                  </a:cubicBezTo>
                  <a:cubicBezTo>
                    <a:pt x="21" y="21"/>
                    <a:pt x="21" y="21"/>
                    <a:pt x="21" y="21"/>
                  </a:cubicBezTo>
                  <a:cubicBezTo>
                    <a:pt x="26" y="21"/>
                    <a:pt x="30" y="25"/>
                    <a:pt x="30" y="30"/>
                  </a:cubicBezTo>
                  <a:cubicBezTo>
                    <a:pt x="30" y="45"/>
                    <a:pt x="30" y="45"/>
                    <a:pt x="30" y="45"/>
                  </a:cubicBezTo>
                  <a:cubicBezTo>
                    <a:pt x="30" y="45"/>
                    <a:pt x="30" y="46"/>
                    <a:pt x="30" y="46"/>
                  </a:cubicBezTo>
                  <a:cubicBezTo>
                    <a:pt x="30" y="53"/>
                    <a:pt x="30" y="53"/>
                    <a:pt x="30" y="53"/>
                  </a:cubicBezTo>
                  <a:cubicBezTo>
                    <a:pt x="38" y="53"/>
                    <a:pt x="38" y="53"/>
                    <a:pt x="38" y="53"/>
                  </a:cubicBezTo>
                  <a:cubicBezTo>
                    <a:pt x="39" y="53"/>
                    <a:pt x="40" y="54"/>
                    <a:pt x="40" y="55"/>
                  </a:cubicBezTo>
                  <a:cubicBezTo>
                    <a:pt x="40" y="69"/>
                    <a:pt x="40" y="69"/>
                    <a:pt x="40" y="69"/>
                  </a:cubicBezTo>
                  <a:cubicBezTo>
                    <a:pt x="40" y="70"/>
                    <a:pt x="39" y="71"/>
                    <a:pt x="38" y="71"/>
                  </a:cubicBezTo>
                  <a:cubicBezTo>
                    <a:pt x="18" y="71"/>
                    <a:pt x="18" y="71"/>
                    <a:pt x="18" y="71"/>
                  </a:cubicBezTo>
                  <a:cubicBezTo>
                    <a:pt x="17" y="71"/>
                    <a:pt x="16" y="70"/>
                    <a:pt x="16" y="69"/>
                  </a:cubicBezTo>
                  <a:cubicBezTo>
                    <a:pt x="16" y="55"/>
                    <a:pt x="16" y="55"/>
                    <a:pt x="16" y="55"/>
                  </a:cubicBezTo>
                  <a:cubicBezTo>
                    <a:pt x="16" y="54"/>
                    <a:pt x="17" y="53"/>
                    <a:pt x="18" y="53"/>
                  </a:cubicBezTo>
                  <a:close/>
                  <a:moveTo>
                    <a:pt x="32" y="59"/>
                  </a:moveTo>
                  <a:cubicBezTo>
                    <a:pt x="32" y="59"/>
                    <a:pt x="32" y="59"/>
                    <a:pt x="32" y="59"/>
                  </a:cubicBezTo>
                  <a:cubicBezTo>
                    <a:pt x="32" y="58"/>
                    <a:pt x="31" y="57"/>
                    <a:pt x="31" y="57"/>
                  </a:cubicBezTo>
                  <a:cubicBezTo>
                    <a:pt x="30" y="56"/>
                    <a:pt x="30" y="56"/>
                    <a:pt x="29" y="56"/>
                  </a:cubicBezTo>
                  <a:cubicBezTo>
                    <a:pt x="29" y="55"/>
                    <a:pt x="29" y="55"/>
                    <a:pt x="29" y="55"/>
                  </a:cubicBezTo>
                  <a:cubicBezTo>
                    <a:pt x="28" y="55"/>
                    <a:pt x="28" y="55"/>
                    <a:pt x="28" y="55"/>
                  </a:cubicBezTo>
                  <a:cubicBezTo>
                    <a:pt x="28" y="56"/>
                    <a:pt x="28" y="56"/>
                    <a:pt x="28" y="56"/>
                  </a:cubicBezTo>
                  <a:cubicBezTo>
                    <a:pt x="27" y="56"/>
                    <a:pt x="26" y="56"/>
                    <a:pt x="25" y="57"/>
                  </a:cubicBezTo>
                  <a:cubicBezTo>
                    <a:pt x="25" y="57"/>
                    <a:pt x="25" y="58"/>
                    <a:pt x="25" y="59"/>
                  </a:cubicBezTo>
                  <a:cubicBezTo>
                    <a:pt x="25" y="59"/>
                    <a:pt x="25" y="60"/>
                    <a:pt x="25" y="60"/>
                  </a:cubicBezTo>
                  <a:cubicBezTo>
                    <a:pt x="25" y="61"/>
                    <a:pt x="25" y="61"/>
                    <a:pt x="26" y="62"/>
                  </a:cubicBezTo>
                  <a:cubicBezTo>
                    <a:pt x="26" y="62"/>
                    <a:pt x="27" y="62"/>
                    <a:pt x="28" y="63"/>
                  </a:cubicBezTo>
                  <a:cubicBezTo>
                    <a:pt x="28" y="63"/>
                    <a:pt x="28" y="63"/>
                    <a:pt x="29" y="64"/>
                  </a:cubicBezTo>
                  <a:cubicBezTo>
                    <a:pt x="29" y="64"/>
                    <a:pt x="29" y="64"/>
                    <a:pt x="29" y="65"/>
                  </a:cubicBezTo>
                  <a:cubicBezTo>
                    <a:pt x="29" y="65"/>
                    <a:pt x="29" y="66"/>
                    <a:pt x="29" y="66"/>
                  </a:cubicBezTo>
                  <a:cubicBezTo>
                    <a:pt x="28" y="66"/>
                    <a:pt x="28" y="66"/>
                    <a:pt x="28" y="66"/>
                  </a:cubicBezTo>
                  <a:cubicBezTo>
                    <a:pt x="28" y="66"/>
                    <a:pt x="28" y="66"/>
                    <a:pt x="28" y="66"/>
                  </a:cubicBezTo>
                  <a:cubicBezTo>
                    <a:pt x="28" y="65"/>
                    <a:pt x="28" y="65"/>
                    <a:pt x="28" y="64"/>
                  </a:cubicBezTo>
                  <a:cubicBezTo>
                    <a:pt x="28" y="63"/>
                    <a:pt x="28" y="63"/>
                    <a:pt x="28" y="63"/>
                  </a:cubicBezTo>
                  <a:cubicBezTo>
                    <a:pt x="25" y="63"/>
                    <a:pt x="25" y="63"/>
                    <a:pt x="25" y="63"/>
                  </a:cubicBezTo>
                  <a:cubicBezTo>
                    <a:pt x="25" y="64"/>
                    <a:pt x="25" y="64"/>
                    <a:pt x="25" y="64"/>
                  </a:cubicBezTo>
                  <a:cubicBezTo>
                    <a:pt x="25" y="65"/>
                    <a:pt x="25" y="66"/>
                    <a:pt x="26" y="67"/>
                  </a:cubicBezTo>
                  <a:cubicBezTo>
                    <a:pt x="26" y="67"/>
                    <a:pt x="27" y="68"/>
                    <a:pt x="28" y="68"/>
                  </a:cubicBezTo>
                  <a:cubicBezTo>
                    <a:pt x="28" y="69"/>
                    <a:pt x="28" y="69"/>
                    <a:pt x="28" y="69"/>
                  </a:cubicBezTo>
                  <a:cubicBezTo>
                    <a:pt x="29" y="69"/>
                    <a:pt x="29" y="69"/>
                    <a:pt x="29" y="69"/>
                  </a:cubicBezTo>
                  <a:cubicBezTo>
                    <a:pt x="29" y="68"/>
                    <a:pt x="29" y="68"/>
                    <a:pt x="29" y="68"/>
                  </a:cubicBezTo>
                  <a:cubicBezTo>
                    <a:pt x="30" y="68"/>
                    <a:pt x="31" y="67"/>
                    <a:pt x="31" y="67"/>
                  </a:cubicBezTo>
                  <a:cubicBezTo>
                    <a:pt x="32" y="66"/>
                    <a:pt x="32" y="65"/>
                    <a:pt x="32" y="64"/>
                  </a:cubicBezTo>
                  <a:cubicBezTo>
                    <a:pt x="32" y="64"/>
                    <a:pt x="32" y="63"/>
                    <a:pt x="32" y="63"/>
                  </a:cubicBezTo>
                  <a:cubicBezTo>
                    <a:pt x="31" y="62"/>
                    <a:pt x="31" y="62"/>
                    <a:pt x="31" y="62"/>
                  </a:cubicBezTo>
                  <a:cubicBezTo>
                    <a:pt x="31" y="61"/>
                    <a:pt x="30" y="61"/>
                    <a:pt x="29" y="61"/>
                  </a:cubicBezTo>
                  <a:cubicBezTo>
                    <a:pt x="29" y="60"/>
                    <a:pt x="28" y="60"/>
                    <a:pt x="28" y="59"/>
                  </a:cubicBezTo>
                  <a:cubicBezTo>
                    <a:pt x="28" y="59"/>
                    <a:pt x="28" y="59"/>
                    <a:pt x="28" y="58"/>
                  </a:cubicBezTo>
                  <a:cubicBezTo>
                    <a:pt x="28" y="58"/>
                    <a:pt x="28" y="58"/>
                    <a:pt x="28" y="58"/>
                  </a:cubicBezTo>
                  <a:cubicBezTo>
                    <a:pt x="28" y="58"/>
                    <a:pt x="28" y="58"/>
                    <a:pt x="28" y="58"/>
                  </a:cubicBezTo>
                  <a:cubicBezTo>
                    <a:pt x="28" y="58"/>
                    <a:pt x="28" y="58"/>
                    <a:pt x="29" y="58"/>
                  </a:cubicBezTo>
                  <a:cubicBezTo>
                    <a:pt x="29" y="58"/>
                    <a:pt x="29" y="58"/>
                    <a:pt x="29" y="59"/>
                  </a:cubicBezTo>
                  <a:cubicBezTo>
                    <a:pt x="29" y="59"/>
                    <a:pt x="29" y="59"/>
                    <a:pt x="29" y="59"/>
                  </a:cubicBezTo>
                  <a:cubicBezTo>
                    <a:pt x="32" y="59"/>
                    <a:pt x="32" y="59"/>
                    <a:pt x="32" y="59"/>
                  </a:cubicBezTo>
                  <a:close/>
                  <a:moveTo>
                    <a:pt x="25" y="72"/>
                  </a:moveTo>
                  <a:cubicBezTo>
                    <a:pt x="18" y="72"/>
                    <a:pt x="18" y="72"/>
                    <a:pt x="18" y="72"/>
                  </a:cubicBezTo>
                  <a:cubicBezTo>
                    <a:pt x="18" y="72"/>
                    <a:pt x="17" y="72"/>
                    <a:pt x="17" y="72"/>
                  </a:cubicBezTo>
                  <a:cubicBezTo>
                    <a:pt x="18" y="81"/>
                    <a:pt x="18" y="81"/>
                    <a:pt x="18" y="81"/>
                  </a:cubicBezTo>
                  <a:cubicBezTo>
                    <a:pt x="25" y="81"/>
                    <a:pt x="25" y="81"/>
                    <a:pt x="25" y="81"/>
                  </a:cubicBezTo>
                  <a:lnTo>
                    <a:pt x="25" y="72"/>
                  </a:lnTo>
                  <a:close/>
                </a:path>
              </a:pathLst>
            </a:cu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24" name="任意多边形 138"/>
            <p:cNvSpPr>
              <a:spLocks noChangeArrowheads="1"/>
            </p:cNvSpPr>
            <p:nvPr/>
          </p:nvSpPr>
          <p:spPr bwMode="auto">
            <a:xfrm>
              <a:off x="4057092" y="3146952"/>
              <a:ext cx="2381879" cy="138048"/>
            </a:xfrm>
            <a:custGeom>
              <a:avLst/>
              <a:gdLst>
                <a:gd name="T0" fmla="*/ 0 w 1577340"/>
                <a:gd name="T1" fmla="*/ 0 h 45720"/>
                <a:gd name="T2" fmla="*/ 1704975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25" name="TextBox 682"/>
            <p:cNvSpPr>
              <a:spLocks noChangeArrowheads="1"/>
            </p:cNvSpPr>
            <p:nvPr/>
          </p:nvSpPr>
          <p:spPr bwMode="auto">
            <a:xfrm>
              <a:off x="7038867" y="2763685"/>
              <a:ext cx="805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2"/>
                  </a:solidFill>
                  <a:latin typeface="Impact" panose="020B0806030902050204" pitchFamily="34" charset="0"/>
                  <a:ea typeface="方正中等线简体" pitchFamily="65" charset="-122"/>
                </a:rPr>
                <a:t>25%</a:t>
              </a:r>
              <a:endParaRPr lang="zh-CN" altLang="en-US" sz="2800" dirty="0">
                <a:solidFill>
                  <a:schemeClr val="accent2"/>
                </a:solidFill>
                <a:latin typeface="Impact" panose="020B0806030902050204" pitchFamily="34" charset="0"/>
                <a:ea typeface="方正中等线简体" pitchFamily="65" charset="-122"/>
              </a:endParaRPr>
            </a:p>
          </p:txBody>
        </p:sp>
        <p:sp>
          <p:nvSpPr>
            <p:cNvPr id="26" name="文本框 25"/>
            <p:cNvSpPr txBox="1"/>
            <p:nvPr/>
          </p:nvSpPr>
          <p:spPr>
            <a:xfrm>
              <a:off x="7770959" y="2668500"/>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grpSp>
        <p:nvGrpSpPr>
          <p:cNvPr id="27" name="组合 26"/>
          <p:cNvGrpSpPr/>
          <p:nvPr/>
        </p:nvGrpSpPr>
        <p:grpSpPr>
          <a:xfrm>
            <a:off x="4783738" y="3549553"/>
            <a:ext cx="6435804" cy="735110"/>
            <a:chOff x="4783738" y="3549553"/>
            <a:chExt cx="6435804" cy="735110"/>
          </a:xfrm>
        </p:grpSpPr>
        <p:grpSp>
          <p:nvGrpSpPr>
            <p:cNvPr id="28" name="组合 135"/>
            <p:cNvGrpSpPr/>
            <p:nvPr/>
          </p:nvGrpSpPr>
          <p:grpSpPr bwMode="auto">
            <a:xfrm>
              <a:off x="6630396" y="3702579"/>
              <a:ext cx="230716" cy="582084"/>
              <a:chOff x="0" y="0"/>
              <a:chExt cx="266700" cy="673100"/>
            </a:xfrm>
          </p:grpSpPr>
          <p:sp>
            <p:nvSpPr>
              <p:cNvPr id="32" name="Freeform 83"/>
              <p:cNvSpPr>
                <a:spLocks noChangeArrowheads="1"/>
              </p:cNvSpPr>
              <p:nvPr/>
            </p:nvSpPr>
            <p:spPr bwMode="auto">
              <a:xfrm>
                <a:off x="0" y="120650"/>
                <a:ext cx="266700" cy="552450"/>
              </a:xfrm>
              <a:custGeom>
                <a:avLst/>
                <a:gdLst>
                  <a:gd name="T0" fmla="*/ 59933 w 89"/>
                  <a:gd name="T1" fmla="*/ 90073 h 184"/>
                  <a:gd name="T2" fmla="*/ 53939 w 89"/>
                  <a:gd name="T3" fmla="*/ 90073 h 184"/>
                  <a:gd name="T4" fmla="*/ 53939 w 89"/>
                  <a:gd name="T5" fmla="*/ 231188 h 184"/>
                  <a:gd name="T6" fmla="*/ 26970 w 89"/>
                  <a:gd name="T7" fmla="*/ 267218 h 184"/>
                  <a:gd name="T8" fmla="*/ 0 w 89"/>
                  <a:gd name="T9" fmla="*/ 231188 h 184"/>
                  <a:gd name="T10" fmla="*/ 0 w 89"/>
                  <a:gd name="T11" fmla="*/ 90073 h 184"/>
                  <a:gd name="T12" fmla="*/ 74916 w 89"/>
                  <a:gd name="T13" fmla="*/ 0 h 184"/>
                  <a:gd name="T14" fmla="*/ 191784 w 89"/>
                  <a:gd name="T15" fmla="*/ 0 h 184"/>
                  <a:gd name="T16" fmla="*/ 266700 w 89"/>
                  <a:gd name="T17" fmla="*/ 90073 h 184"/>
                  <a:gd name="T18" fmla="*/ 266700 w 89"/>
                  <a:gd name="T19" fmla="*/ 231188 h 184"/>
                  <a:gd name="T20" fmla="*/ 239730 w 89"/>
                  <a:gd name="T21" fmla="*/ 267218 h 184"/>
                  <a:gd name="T22" fmla="*/ 212761 w 89"/>
                  <a:gd name="T23" fmla="*/ 231188 h 184"/>
                  <a:gd name="T24" fmla="*/ 212761 w 89"/>
                  <a:gd name="T25" fmla="*/ 90073 h 184"/>
                  <a:gd name="T26" fmla="*/ 206767 w 89"/>
                  <a:gd name="T27" fmla="*/ 90073 h 184"/>
                  <a:gd name="T28" fmla="*/ 206767 w 89"/>
                  <a:gd name="T29" fmla="*/ 507413 h 184"/>
                  <a:gd name="T30" fmla="*/ 206767 w 89"/>
                  <a:gd name="T31" fmla="*/ 513418 h 184"/>
                  <a:gd name="T32" fmla="*/ 170808 w 89"/>
                  <a:gd name="T33" fmla="*/ 552450 h 184"/>
                  <a:gd name="T34" fmla="*/ 137845 w 89"/>
                  <a:gd name="T35" fmla="*/ 513418 h 184"/>
                  <a:gd name="T36" fmla="*/ 137845 w 89"/>
                  <a:gd name="T37" fmla="*/ 507413 h 184"/>
                  <a:gd name="T38" fmla="*/ 137845 w 89"/>
                  <a:gd name="T39" fmla="*/ 270220 h 184"/>
                  <a:gd name="T40" fmla="*/ 128855 w 89"/>
                  <a:gd name="T41" fmla="*/ 270220 h 184"/>
                  <a:gd name="T42" fmla="*/ 128855 w 89"/>
                  <a:gd name="T43" fmla="*/ 507413 h 184"/>
                  <a:gd name="T44" fmla="*/ 128855 w 89"/>
                  <a:gd name="T45" fmla="*/ 513418 h 184"/>
                  <a:gd name="T46" fmla="*/ 95892 w 89"/>
                  <a:gd name="T47" fmla="*/ 552450 h 184"/>
                  <a:gd name="T48" fmla="*/ 59933 w 89"/>
                  <a:gd name="T49" fmla="*/ 513418 h 184"/>
                  <a:gd name="T50" fmla="*/ 59933 w 89"/>
                  <a:gd name="T51" fmla="*/ 507413 h 184"/>
                  <a:gd name="T52" fmla="*/ 59933 w 89"/>
                  <a:gd name="T53" fmla="*/ 90073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
                  <a:gd name="T82" fmla="*/ 0 h 184"/>
                  <a:gd name="T83" fmla="*/ 89 w 89"/>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 h="184">
                    <a:moveTo>
                      <a:pt x="20" y="30"/>
                    </a:moveTo>
                    <a:cubicBezTo>
                      <a:pt x="18" y="30"/>
                      <a:pt x="18" y="30"/>
                      <a:pt x="18" y="30"/>
                    </a:cubicBezTo>
                    <a:cubicBezTo>
                      <a:pt x="18" y="77"/>
                      <a:pt x="18" y="77"/>
                      <a:pt x="18" y="77"/>
                    </a:cubicBezTo>
                    <a:cubicBezTo>
                      <a:pt x="18" y="83"/>
                      <a:pt x="16" y="89"/>
                      <a:pt x="9" y="89"/>
                    </a:cubicBezTo>
                    <a:cubicBezTo>
                      <a:pt x="2" y="89"/>
                      <a:pt x="0" y="83"/>
                      <a:pt x="0" y="77"/>
                    </a:cubicBezTo>
                    <a:cubicBezTo>
                      <a:pt x="0" y="30"/>
                      <a:pt x="0" y="30"/>
                      <a:pt x="0" y="30"/>
                    </a:cubicBezTo>
                    <a:cubicBezTo>
                      <a:pt x="0" y="15"/>
                      <a:pt x="7" y="0"/>
                      <a:pt x="25" y="0"/>
                    </a:cubicBezTo>
                    <a:cubicBezTo>
                      <a:pt x="64" y="0"/>
                      <a:pt x="64" y="0"/>
                      <a:pt x="64" y="0"/>
                    </a:cubicBezTo>
                    <a:cubicBezTo>
                      <a:pt x="82" y="0"/>
                      <a:pt x="89" y="15"/>
                      <a:pt x="89" y="30"/>
                    </a:cubicBezTo>
                    <a:cubicBezTo>
                      <a:pt x="89" y="77"/>
                      <a:pt x="89" y="77"/>
                      <a:pt x="89" y="77"/>
                    </a:cubicBezTo>
                    <a:cubicBezTo>
                      <a:pt x="89" y="83"/>
                      <a:pt x="87" y="89"/>
                      <a:pt x="80" y="89"/>
                    </a:cubicBezTo>
                    <a:cubicBezTo>
                      <a:pt x="73" y="89"/>
                      <a:pt x="71" y="83"/>
                      <a:pt x="71" y="77"/>
                    </a:cubicBezTo>
                    <a:cubicBezTo>
                      <a:pt x="71" y="30"/>
                      <a:pt x="71" y="30"/>
                      <a:pt x="71" y="30"/>
                    </a:cubicBezTo>
                    <a:cubicBezTo>
                      <a:pt x="69" y="30"/>
                      <a:pt x="69" y="30"/>
                      <a:pt x="69" y="30"/>
                    </a:cubicBezTo>
                    <a:cubicBezTo>
                      <a:pt x="69" y="169"/>
                      <a:pt x="69" y="169"/>
                      <a:pt x="69" y="169"/>
                    </a:cubicBezTo>
                    <a:cubicBezTo>
                      <a:pt x="69" y="171"/>
                      <a:pt x="69" y="171"/>
                      <a:pt x="69" y="171"/>
                    </a:cubicBezTo>
                    <a:cubicBezTo>
                      <a:pt x="69" y="178"/>
                      <a:pt x="64" y="184"/>
                      <a:pt x="57" y="184"/>
                    </a:cubicBezTo>
                    <a:cubicBezTo>
                      <a:pt x="50" y="184"/>
                      <a:pt x="46" y="178"/>
                      <a:pt x="46" y="171"/>
                    </a:cubicBezTo>
                    <a:cubicBezTo>
                      <a:pt x="46" y="169"/>
                      <a:pt x="46" y="169"/>
                      <a:pt x="46" y="169"/>
                    </a:cubicBezTo>
                    <a:cubicBezTo>
                      <a:pt x="46" y="90"/>
                      <a:pt x="46" y="90"/>
                      <a:pt x="46" y="90"/>
                    </a:cubicBezTo>
                    <a:cubicBezTo>
                      <a:pt x="43" y="90"/>
                      <a:pt x="43" y="90"/>
                      <a:pt x="43" y="90"/>
                    </a:cubicBezTo>
                    <a:cubicBezTo>
                      <a:pt x="43" y="169"/>
                      <a:pt x="43" y="169"/>
                      <a:pt x="43" y="169"/>
                    </a:cubicBezTo>
                    <a:cubicBezTo>
                      <a:pt x="43" y="171"/>
                      <a:pt x="43" y="171"/>
                      <a:pt x="43" y="171"/>
                    </a:cubicBezTo>
                    <a:cubicBezTo>
                      <a:pt x="43" y="178"/>
                      <a:pt x="39" y="184"/>
                      <a:pt x="32" y="184"/>
                    </a:cubicBezTo>
                    <a:cubicBezTo>
                      <a:pt x="25" y="184"/>
                      <a:pt x="20" y="178"/>
                      <a:pt x="20" y="171"/>
                    </a:cubicBezTo>
                    <a:cubicBezTo>
                      <a:pt x="20" y="169"/>
                      <a:pt x="20" y="169"/>
                      <a:pt x="20" y="169"/>
                    </a:cubicBezTo>
                    <a:lnTo>
                      <a:pt x="20" y="30"/>
                    </a:lnTo>
                    <a:close/>
                  </a:path>
                </a:pathLst>
              </a:cu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a:p>
            </p:txBody>
          </p:sp>
          <p:sp>
            <p:nvSpPr>
              <p:cNvPr id="33" name="Oval 84"/>
              <p:cNvSpPr>
                <a:spLocks noChangeArrowheads="1"/>
              </p:cNvSpPr>
              <p:nvPr/>
            </p:nvSpPr>
            <p:spPr bwMode="auto">
              <a:xfrm>
                <a:off x="80963" y="0"/>
                <a:ext cx="104775" cy="107950"/>
              </a:xfrm>
              <a:prstGeom prst="ellipse">
                <a:avLst/>
              </a:pr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zh-CN" sz="2255">
                  <a:sym typeface="宋体" panose="02010600030101010101" pitchFamily="2" charset="-122"/>
                </a:endParaRPr>
              </a:p>
            </p:txBody>
          </p:sp>
        </p:grpSp>
        <p:sp>
          <p:nvSpPr>
            <p:cNvPr id="29" name="任意多边形 144"/>
            <p:cNvSpPr>
              <a:spLocks noChangeArrowheads="1"/>
            </p:cNvSpPr>
            <p:nvPr/>
          </p:nvSpPr>
          <p:spPr bwMode="auto">
            <a:xfrm>
              <a:off x="4783738" y="4019020"/>
              <a:ext cx="1655233" cy="61384"/>
            </a:xfrm>
            <a:custGeom>
              <a:avLst/>
              <a:gdLst>
                <a:gd name="T0" fmla="*/ 0 w 1577340"/>
                <a:gd name="T1" fmla="*/ 0 h 45720"/>
                <a:gd name="T2" fmla="*/ 1241425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30" name="TextBox 682"/>
            <p:cNvSpPr>
              <a:spLocks noChangeArrowheads="1"/>
            </p:cNvSpPr>
            <p:nvPr/>
          </p:nvSpPr>
          <p:spPr bwMode="auto">
            <a:xfrm>
              <a:off x="7016343" y="3577547"/>
              <a:ext cx="805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3"/>
                  </a:solidFill>
                  <a:latin typeface="Impact" panose="020B0806030902050204" pitchFamily="34" charset="0"/>
                  <a:ea typeface="方正中等线简体" pitchFamily="65" charset="-122"/>
                </a:rPr>
                <a:t>25%</a:t>
              </a:r>
              <a:endParaRPr lang="zh-CN" altLang="en-US" sz="3200" dirty="0">
                <a:solidFill>
                  <a:schemeClr val="accent3"/>
                </a:solidFill>
                <a:latin typeface="Impact" panose="020B0806030902050204" pitchFamily="34" charset="0"/>
                <a:ea typeface="方正中等线简体" pitchFamily="65" charset="-122"/>
              </a:endParaRPr>
            </a:p>
          </p:txBody>
        </p:sp>
        <p:sp>
          <p:nvSpPr>
            <p:cNvPr id="31" name="文本框 30"/>
            <p:cNvSpPr txBox="1"/>
            <p:nvPr/>
          </p:nvSpPr>
          <p:spPr>
            <a:xfrm>
              <a:off x="7770959" y="3549553"/>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grpSp>
        <p:nvGrpSpPr>
          <p:cNvPr id="34" name="组合 33"/>
          <p:cNvGrpSpPr/>
          <p:nvPr/>
        </p:nvGrpSpPr>
        <p:grpSpPr>
          <a:xfrm>
            <a:off x="5466296" y="4430606"/>
            <a:ext cx="5753246" cy="624523"/>
            <a:chOff x="5466296" y="4430606"/>
            <a:chExt cx="5753246" cy="624523"/>
          </a:xfrm>
        </p:grpSpPr>
        <p:sp>
          <p:nvSpPr>
            <p:cNvPr id="35" name="Freeform 106"/>
            <p:cNvSpPr>
              <a:spLocks noEditPoints="1" noChangeArrowheads="1"/>
            </p:cNvSpPr>
            <p:nvPr/>
          </p:nvSpPr>
          <p:spPr bwMode="auto">
            <a:xfrm>
              <a:off x="6569012" y="4511145"/>
              <a:ext cx="353484" cy="543984"/>
            </a:xfrm>
            <a:custGeom>
              <a:avLst/>
              <a:gdLst>
                <a:gd name="T0" fmla="*/ 194590 w 203"/>
                <a:gd name="T1" fmla="*/ 64488 h 310"/>
                <a:gd name="T2" fmla="*/ 168471 w 203"/>
                <a:gd name="T3" fmla="*/ 114500 h 310"/>
                <a:gd name="T4" fmla="*/ 100560 w 203"/>
                <a:gd name="T5" fmla="*/ 64488 h 310"/>
                <a:gd name="T6" fmla="*/ 95336 w 203"/>
                <a:gd name="T7" fmla="*/ 40799 h 310"/>
                <a:gd name="T8" fmla="*/ 67911 w 203"/>
                <a:gd name="T9" fmla="*/ 21057 h 310"/>
                <a:gd name="T10" fmla="*/ 219404 w 203"/>
                <a:gd name="T11" fmla="*/ 21057 h 310"/>
                <a:gd name="T12" fmla="*/ 215486 w 203"/>
                <a:gd name="T13" fmla="*/ 32902 h 310"/>
                <a:gd name="T14" fmla="*/ 218098 w 203"/>
                <a:gd name="T15" fmla="*/ 73701 h 310"/>
                <a:gd name="T16" fmla="*/ 208956 w 203"/>
                <a:gd name="T17" fmla="*/ 48695 h 310"/>
                <a:gd name="T18" fmla="*/ 194590 w 203"/>
                <a:gd name="T19" fmla="*/ 40799 h 310"/>
                <a:gd name="T20" fmla="*/ 92724 w 203"/>
                <a:gd name="T21" fmla="*/ 347448 h 310"/>
                <a:gd name="T22" fmla="*/ 6530 w 203"/>
                <a:gd name="T23" fmla="*/ 340867 h 310"/>
                <a:gd name="T24" fmla="*/ 22202 w 203"/>
                <a:gd name="T25" fmla="*/ 310597 h 310"/>
                <a:gd name="T26" fmla="*/ 26120 w 203"/>
                <a:gd name="T27" fmla="*/ 317178 h 310"/>
                <a:gd name="T28" fmla="*/ 35261 w 203"/>
                <a:gd name="T29" fmla="*/ 326390 h 310"/>
                <a:gd name="T30" fmla="*/ 37873 w 203"/>
                <a:gd name="T31" fmla="*/ 317178 h 310"/>
                <a:gd name="T32" fmla="*/ 66605 w 203"/>
                <a:gd name="T33" fmla="*/ 313229 h 310"/>
                <a:gd name="T34" fmla="*/ 70523 w 203"/>
                <a:gd name="T35" fmla="*/ 317178 h 310"/>
                <a:gd name="T36" fmla="*/ 79664 w 203"/>
                <a:gd name="T37" fmla="*/ 326390 h 310"/>
                <a:gd name="T38" fmla="*/ 82276 w 203"/>
                <a:gd name="T39" fmla="*/ 317178 h 310"/>
                <a:gd name="T40" fmla="*/ 97948 w 203"/>
                <a:gd name="T41" fmla="*/ 307965 h 310"/>
                <a:gd name="T42" fmla="*/ 0 w 203"/>
                <a:gd name="T43" fmla="*/ 301385 h 310"/>
                <a:gd name="T44" fmla="*/ 100560 w 203"/>
                <a:gd name="T45" fmla="*/ 267166 h 310"/>
                <a:gd name="T46" fmla="*/ 70523 w 203"/>
                <a:gd name="T47" fmla="*/ 243477 h 310"/>
                <a:gd name="T48" fmla="*/ 75747 w 203"/>
                <a:gd name="T49" fmla="*/ 261902 h 310"/>
                <a:gd name="T50" fmla="*/ 66605 w 203"/>
                <a:gd name="T51" fmla="*/ 251373 h 310"/>
                <a:gd name="T52" fmla="*/ 39179 w 203"/>
                <a:gd name="T53" fmla="*/ 261902 h 310"/>
                <a:gd name="T54" fmla="*/ 30037 w 203"/>
                <a:gd name="T55" fmla="*/ 251373 h 310"/>
                <a:gd name="T56" fmla="*/ 43097 w 203"/>
                <a:gd name="T57" fmla="*/ 242161 h 310"/>
                <a:gd name="T58" fmla="*/ 189366 w 203"/>
                <a:gd name="T59" fmla="*/ 130293 h 310"/>
                <a:gd name="T60" fmla="*/ 265113 w 203"/>
                <a:gd name="T61" fmla="*/ 242161 h 310"/>
                <a:gd name="T62" fmla="*/ 198508 w 203"/>
                <a:gd name="T63" fmla="*/ 218471 h 310"/>
                <a:gd name="T64" fmla="*/ 181531 w 203"/>
                <a:gd name="T65" fmla="*/ 407988 h 310"/>
                <a:gd name="T66" fmla="*/ 154105 w 203"/>
                <a:gd name="T67" fmla="*/ 281643 h 310"/>
                <a:gd name="T68" fmla="*/ 116232 w 203"/>
                <a:gd name="T69" fmla="*/ 406672 h 310"/>
                <a:gd name="T70" fmla="*/ 95336 w 203"/>
                <a:gd name="T71" fmla="*/ 347448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310"/>
                <a:gd name="T110" fmla="*/ 203 w 203"/>
                <a:gd name="T111" fmla="*/ 310 h 3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310">
                  <a:moveTo>
                    <a:pt x="149" y="31"/>
                  </a:moveTo>
                  <a:cubicBezTo>
                    <a:pt x="149" y="49"/>
                    <a:pt x="149" y="49"/>
                    <a:pt x="149" y="49"/>
                  </a:cubicBezTo>
                  <a:cubicBezTo>
                    <a:pt x="145" y="49"/>
                    <a:pt x="145" y="49"/>
                    <a:pt x="145" y="49"/>
                  </a:cubicBezTo>
                  <a:cubicBezTo>
                    <a:pt x="149" y="64"/>
                    <a:pt x="143" y="79"/>
                    <a:pt x="129" y="87"/>
                  </a:cubicBezTo>
                  <a:cubicBezTo>
                    <a:pt x="113" y="97"/>
                    <a:pt x="91" y="92"/>
                    <a:pt x="81" y="76"/>
                  </a:cubicBezTo>
                  <a:cubicBezTo>
                    <a:pt x="76" y="67"/>
                    <a:pt x="75" y="58"/>
                    <a:pt x="77" y="49"/>
                  </a:cubicBezTo>
                  <a:cubicBezTo>
                    <a:pt x="73" y="49"/>
                    <a:pt x="73" y="49"/>
                    <a:pt x="73" y="49"/>
                  </a:cubicBezTo>
                  <a:cubicBezTo>
                    <a:pt x="73" y="31"/>
                    <a:pt x="73" y="31"/>
                    <a:pt x="73" y="31"/>
                  </a:cubicBezTo>
                  <a:cubicBezTo>
                    <a:pt x="52" y="24"/>
                    <a:pt x="52" y="24"/>
                    <a:pt x="52" y="24"/>
                  </a:cubicBezTo>
                  <a:cubicBezTo>
                    <a:pt x="52" y="16"/>
                    <a:pt x="52" y="16"/>
                    <a:pt x="52" y="16"/>
                  </a:cubicBezTo>
                  <a:cubicBezTo>
                    <a:pt x="110" y="0"/>
                    <a:pt x="110" y="0"/>
                    <a:pt x="110" y="0"/>
                  </a:cubicBezTo>
                  <a:cubicBezTo>
                    <a:pt x="168" y="16"/>
                    <a:pt x="168" y="16"/>
                    <a:pt x="168" y="16"/>
                  </a:cubicBezTo>
                  <a:cubicBezTo>
                    <a:pt x="168" y="24"/>
                    <a:pt x="168" y="24"/>
                    <a:pt x="168" y="24"/>
                  </a:cubicBezTo>
                  <a:cubicBezTo>
                    <a:pt x="165" y="25"/>
                    <a:pt x="165" y="25"/>
                    <a:pt x="165" y="25"/>
                  </a:cubicBezTo>
                  <a:cubicBezTo>
                    <a:pt x="165" y="37"/>
                    <a:pt x="165" y="37"/>
                    <a:pt x="165" y="37"/>
                  </a:cubicBezTo>
                  <a:cubicBezTo>
                    <a:pt x="167" y="56"/>
                    <a:pt x="167" y="56"/>
                    <a:pt x="167" y="56"/>
                  </a:cubicBezTo>
                  <a:cubicBezTo>
                    <a:pt x="158" y="56"/>
                    <a:pt x="158" y="56"/>
                    <a:pt x="158" y="56"/>
                  </a:cubicBezTo>
                  <a:cubicBezTo>
                    <a:pt x="160" y="37"/>
                    <a:pt x="160" y="37"/>
                    <a:pt x="160" y="37"/>
                  </a:cubicBezTo>
                  <a:cubicBezTo>
                    <a:pt x="160" y="27"/>
                    <a:pt x="160" y="27"/>
                    <a:pt x="160" y="27"/>
                  </a:cubicBezTo>
                  <a:cubicBezTo>
                    <a:pt x="149" y="31"/>
                    <a:pt x="149" y="31"/>
                    <a:pt x="149" y="31"/>
                  </a:cubicBezTo>
                  <a:close/>
                  <a:moveTo>
                    <a:pt x="73" y="264"/>
                  </a:moveTo>
                  <a:cubicBezTo>
                    <a:pt x="72" y="264"/>
                    <a:pt x="72" y="264"/>
                    <a:pt x="71" y="264"/>
                  </a:cubicBezTo>
                  <a:cubicBezTo>
                    <a:pt x="10" y="264"/>
                    <a:pt x="10" y="264"/>
                    <a:pt x="10" y="264"/>
                  </a:cubicBezTo>
                  <a:cubicBezTo>
                    <a:pt x="7" y="264"/>
                    <a:pt x="5" y="262"/>
                    <a:pt x="5" y="259"/>
                  </a:cubicBezTo>
                  <a:cubicBezTo>
                    <a:pt x="5" y="234"/>
                    <a:pt x="5" y="234"/>
                    <a:pt x="5" y="234"/>
                  </a:cubicBezTo>
                  <a:cubicBezTo>
                    <a:pt x="9" y="235"/>
                    <a:pt x="13" y="236"/>
                    <a:pt x="17" y="236"/>
                  </a:cubicBezTo>
                  <a:cubicBezTo>
                    <a:pt x="17" y="241"/>
                    <a:pt x="17" y="241"/>
                    <a:pt x="17" y="241"/>
                  </a:cubicBezTo>
                  <a:cubicBezTo>
                    <a:pt x="20" y="241"/>
                    <a:pt x="20" y="241"/>
                    <a:pt x="20" y="241"/>
                  </a:cubicBezTo>
                  <a:cubicBezTo>
                    <a:pt x="20" y="248"/>
                    <a:pt x="20" y="248"/>
                    <a:pt x="20" y="248"/>
                  </a:cubicBezTo>
                  <a:cubicBezTo>
                    <a:pt x="27" y="248"/>
                    <a:pt x="27" y="248"/>
                    <a:pt x="27" y="248"/>
                  </a:cubicBezTo>
                  <a:cubicBezTo>
                    <a:pt x="27" y="241"/>
                    <a:pt x="27" y="241"/>
                    <a:pt x="27" y="241"/>
                  </a:cubicBezTo>
                  <a:cubicBezTo>
                    <a:pt x="29" y="241"/>
                    <a:pt x="29" y="241"/>
                    <a:pt x="29" y="241"/>
                  </a:cubicBezTo>
                  <a:cubicBezTo>
                    <a:pt x="29" y="238"/>
                    <a:pt x="29" y="238"/>
                    <a:pt x="29" y="238"/>
                  </a:cubicBezTo>
                  <a:cubicBezTo>
                    <a:pt x="36" y="238"/>
                    <a:pt x="44" y="238"/>
                    <a:pt x="51" y="238"/>
                  </a:cubicBezTo>
                  <a:cubicBezTo>
                    <a:pt x="51" y="241"/>
                    <a:pt x="51" y="241"/>
                    <a:pt x="51" y="241"/>
                  </a:cubicBezTo>
                  <a:cubicBezTo>
                    <a:pt x="54" y="241"/>
                    <a:pt x="54" y="241"/>
                    <a:pt x="54" y="241"/>
                  </a:cubicBezTo>
                  <a:cubicBezTo>
                    <a:pt x="54" y="248"/>
                    <a:pt x="54" y="248"/>
                    <a:pt x="54" y="248"/>
                  </a:cubicBezTo>
                  <a:cubicBezTo>
                    <a:pt x="61" y="248"/>
                    <a:pt x="61" y="248"/>
                    <a:pt x="61" y="248"/>
                  </a:cubicBezTo>
                  <a:cubicBezTo>
                    <a:pt x="61" y="241"/>
                    <a:pt x="61" y="241"/>
                    <a:pt x="61" y="241"/>
                  </a:cubicBezTo>
                  <a:cubicBezTo>
                    <a:pt x="63" y="241"/>
                    <a:pt x="63" y="241"/>
                    <a:pt x="63" y="241"/>
                  </a:cubicBezTo>
                  <a:cubicBezTo>
                    <a:pt x="63" y="236"/>
                    <a:pt x="63" y="236"/>
                    <a:pt x="63" y="236"/>
                  </a:cubicBezTo>
                  <a:cubicBezTo>
                    <a:pt x="67" y="236"/>
                    <a:pt x="71" y="235"/>
                    <a:pt x="75" y="234"/>
                  </a:cubicBezTo>
                  <a:cubicBezTo>
                    <a:pt x="75" y="230"/>
                    <a:pt x="75" y="230"/>
                    <a:pt x="75" y="230"/>
                  </a:cubicBezTo>
                  <a:cubicBezTo>
                    <a:pt x="50" y="236"/>
                    <a:pt x="25" y="235"/>
                    <a:pt x="0" y="229"/>
                  </a:cubicBezTo>
                  <a:cubicBezTo>
                    <a:pt x="0" y="203"/>
                    <a:pt x="0" y="203"/>
                    <a:pt x="0" y="203"/>
                  </a:cubicBezTo>
                  <a:cubicBezTo>
                    <a:pt x="77" y="203"/>
                    <a:pt x="77" y="203"/>
                    <a:pt x="77" y="203"/>
                  </a:cubicBezTo>
                  <a:cubicBezTo>
                    <a:pt x="75" y="157"/>
                    <a:pt x="75" y="157"/>
                    <a:pt x="75" y="157"/>
                  </a:cubicBezTo>
                  <a:cubicBezTo>
                    <a:pt x="54" y="185"/>
                    <a:pt x="54" y="185"/>
                    <a:pt x="54" y="185"/>
                  </a:cubicBezTo>
                  <a:cubicBezTo>
                    <a:pt x="56" y="186"/>
                    <a:pt x="58" y="188"/>
                    <a:pt x="58" y="191"/>
                  </a:cubicBezTo>
                  <a:cubicBezTo>
                    <a:pt x="58" y="199"/>
                    <a:pt x="58" y="199"/>
                    <a:pt x="58" y="199"/>
                  </a:cubicBezTo>
                  <a:cubicBezTo>
                    <a:pt x="51" y="199"/>
                    <a:pt x="51" y="199"/>
                    <a:pt x="51" y="199"/>
                  </a:cubicBezTo>
                  <a:cubicBezTo>
                    <a:pt x="51" y="191"/>
                    <a:pt x="51" y="191"/>
                    <a:pt x="51" y="191"/>
                  </a:cubicBezTo>
                  <a:cubicBezTo>
                    <a:pt x="30" y="191"/>
                    <a:pt x="30" y="191"/>
                    <a:pt x="30" y="191"/>
                  </a:cubicBezTo>
                  <a:cubicBezTo>
                    <a:pt x="30" y="199"/>
                    <a:pt x="30" y="199"/>
                    <a:pt x="30" y="199"/>
                  </a:cubicBezTo>
                  <a:cubicBezTo>
                    <a:pt x="23" y="199"/>
                    <a:pt x="23" y="199"/>
                    <a:pt x="23" y="199"/>
                  </a:cubicBezTo>
                  <a:cubicBezTo>
                    <a:pt x="23" y="191"/>
                    <a:pt x="23" y="191"/>
                    <a:pt x="23" y="191"/>
                  </a:cubicBezTo>
                  <a:cubicBezTo>
                    <a:pt x="23" y="187"/>
                    <a:pt x="26" y="184"/>
                    <a:pt x="30" y="184"/>
                  </a:cubicBezTo>
                  <a:cubicBezTo>
                    <a:pt x="33" y="184"/>
                    <a:pt x="33" y="184"/>
                    <a:pt x="33" y="184"/>
                  </a:cubicBezTo>
                  <a:cubicBezTo>
                    <a:pt x="73" y="99"/>
                    <a:pt x="73" y="99"/>
                    <a:pt x="73" y="99"/>
                  </a:cubicBezTo>
                  <a:cubicBezTo>
                    <a:pt x="145" y="99"/>
                    <a:pt x="145" y="99"/>
                    <a:pt x="145" y="99"/>
                  </a:cubicBezTo>
                  <a:cubicBezTo>
                    <a:pt x="168" y="141"/>
                    <a:pt x="168" y="141"/>
                    <a:pt x="168" y="141"/>
                  </a:cubicBezTo>
                  <a:cubicBezTo>
                    <a:pt x="203" y="184"/>
                    <a:pt x="203" y="184"/>
                    <a:pt x="203" y="184"/>
                  </a:cubicBezTo>
                  <a:cubicBezTo>
                    <a:pt x="194" y="197"/>
                    <a:pt x="194" y="197"/>
                    <a:pt x="194" y="197"/>
                  </a:cubicBezTo>
                  <a:cubicBezTo>
                    <a:pt x="152" y="166"/>
                    <a:pt x="152" y="166"/>
                    <a:pt x="152" y="166"/>
                  </a:cubicBezTo>
                  <a:cubicBezTo>
                    <a:pt x="151" y="205"/>
                    <a:pt x="151" y="205"/>
                    <a:pt x="151" y="205"/>
                  </a:cubicBezTo>
                  <a:cubicBezTo>
                    <a:pt x="139" y="310"/>
                    <a:pt x="139" y="310"/>
                    <a:pt x="139" y="310"/>
                  </a:cubicBezTo>
                  <a:cubicBezTo>
                    <a:pt x="118" y="310"/>
                    <a:pt x="118" y="310"/>
                    <a:pt x="118" y="310"/>
                  </a:cubicBezTo>
                  <a:cubicBezTo>
                    <a:pt x="118" y="214"/>
                    <a:pt x="118" y="214"/>
                    <a:pt x="118" y="214"/>
                  </a:cubicBezTo>
                  <a:cubicBezTo>
                    <a:pt x="108" y="214"/>
                    <a:pt x="108" y="214"/>
                    <a:pt x="108" y="214"/>
                  </a:cubicBezTo>
                  <a:cubicBezTo>
                    <a:pt x="89" y="309"/>
                    <a:pt x="89" y="309"/>
                    <a:pt x="89" y="309"/>
                  </a:cubicBezTo>
                  <a:cubicBezTo>
                    <a:pt x="70" y="309"/>
                    <a:pt x="70" y="309"/>
                    <a:pt x="70" y="309"/>
                  </a:cubicBezTo>
                  <a:lnTo>
                    <a:pt x="73" y="264"/>
                  </a:lnTo>
                  <a:close/>
                </a:path>
              </a:pathLst>
            </a:cu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810"/>
              <a:endParaRPr lang="zh-CN" altLang="en-US" sz="2255" dirty="0"/>
            </a:p>
          </p:txBody>
        </p:sp>
        <p:sp>
          <p:nvSpPr>
            <p:cNvPr id="36" name="任意多边形 145"/>
            <p:cNvSpPr>
              <a:spLocks noChangeArrowheads="1"/>
            </p:cNvSpPr>
            <p:nvPr/>
          </p:nvSpPr>
          <p:spPr bwMode="auto">
            <a:xfrm>
              <a:off x="5466296" y="4903787"/>
              <a:ext cx="972675" cy="61384"/>
            </a:xfrm>
            <a:custGeom>
              <a:avLst/>
              <a:gdLst>
                <a:gd name="T0" fmla="*/ 0 w 1577340"/>
                <a:gd name="T1" fmla="*/ 0 h 45720"/>
                <a:gd name="T2" fmla="*/ 696912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37" name="TextBox 682"/>
            <p:cNvSpPr>
              <a:spLocks noChangeArrowheads="1"/>
            </p:cNvSpPr>
            <p:nvPr/>
          </p:nvSpPr>
          <p:spPr bwMode="auto">
            <a:xfrm>
              <a:off x="7053685" y="4442201"/>
              <a:ext cx="805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4"/>
                  </a:solidFill>
                  <a:latin typeface="Impact" panose="020B0806030902050204" pitchFamily="34" charset="0"/>
                  <a:ea typeface="方正中等线简体" pitchFamily="65" charset="-122"/>
                </a:rPr>
                <a:t>25%</a:t>
              </a:r>
              <a:endParaRPr lang="zh-CN" altLang="en-US" sz="2800" dirty="0">
                <a:solidFill>
                  <a:schemeClr val="accent4"/>
                </a:solidFill>
                <a:latin typeface="Impact" panose="020B0806030902050204" pitchFamily="34" charset="0"/>
                <a:ea typeface="方正中等线简体" pitchFamily="65" charset="-122"/>
              </a:endParaRPr>
            </a:p>
          </p:txBody>
        </p:sp>
        <p:sp>
          <p:nvSpPr>
            <p:cNvPr id="38" name="文本框 37"/>
            <p:cNvSpPr txBox="1"/>
            <p:nvPr/>
          </p:nvSpPr>
          <p:spPr>
            <a:xfrm>
              <a:off x="7770959" y="4430606"/>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14:presetBounceEnd="46000">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14:bounceEnd="46000">
                                          <p:cBhvr additive="base">
                                            <p:cTn id="13" dur="1000" fill="hold"/>
                                            <p:tgtEl>
                                              <p:spTgt spid="15"/>
                                            </p:tgtEl>
                                            <p:attrNameLst>
                                              <p:attrName>ppt_x</p:attrName>
                                            </p:attrNameLst>
                                          </p:cBhvr>
                                          <p:tavLst>
                                            <p:tav tm="0">
                                              <p:val>
                                                <p:strVal val="1+#ppt_w/2"/>
                                              </p:val>
                                            </p:tav>
                                            <p:tav tm="100000">
                                              <p:val>
                                                <p:strVal val="#ppt_x"/>
                                              </p:val>
                                            </p:tav>
                                          </p:tavLst>
                                        </p:anim>
                                        <p:anim calcmode="lin" valueType="num" p14:bounceEnd="46000">
                                          <p:cBhvr additive="base">
                                            <p:cTn id="14" dur="10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46000">
                                      <p:stCondLst>
                                        <p:cond delay="250"/>
                                      </p:stCondLst>
                                      <p:childTnLst>
                                        <p:set>
                                          <p:cBhvr>
                                            <p:cTn id="16" dur="1" fill="hold">
                                              <p:stCondLst>
                                                <p:cond delay="0"/>
                                              </p:stCondLst>
                                            </p:cTn>
                                            <p:tgtEl>
                                              <p:spTgt spid="22"/>
                                            </p:tgtEl>
                                            <p:attrNameLst>
                                              <p:attrName>style.visibility</p:attrName>
                                            </p:attrNameLst>
                                          </p:cBhvr>
                                          <p:to>
                                            <p:strVal val="visible"/>
                                          </p:to>
                                        </p:set>
                                        <p:anim calcmode="lin" valueType="num" p14:bounceEnd="46000">
                                          <p:cBhvr additive="base">
                                            <p:cTn id="17" dur="1000" fill="hold"/>
                                            <p:tgtEl>
                                              <p:spTgt spid="22"/>
                                            </p:tgtEl>
                                            <p:attrNameLst>
                                              <p:attrName>ppt_x</p:attrName>
                                            </p:attrNameLst>
                                          </p:cBhvr>
                                          <p:tavLst>
                                            <p:tav tm="0">
                                              <p:val>
                                                <p:strVal val="1+#ppt_w/2"/>
                                              </p:val>
                                            </p:tav>
                                            <p:tav tm="100000">
                                              <p:val>
                                                <p:strVal val="#ppt_x"/>
                                              </p:val>
                                            </p:tav>
                                          </p:tavLst>
                                        </p:anim>
                                        <p:anim calcmode="lin" valueType="num" p14:bounceEnd="46000">
                                          <p:cBhvr additive="base">
                                            <p:cTn id="18" dur="10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46000">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14:bounceEnd="46000">
                                          <p:cBhvr additive="base">
                                            <p:cTn id="21" dur="1000" fill="hold"/>
                                            <p:tgtEl>
                                              <p:spTgt spid="27"/>
                                            </p:tgtEl>
                                            <p:attrNameLst>
                                              <p:attrName>ppt_x</p:attrName>
                                            </p:attrNameLst>
                                          </p:cBhvr>
                                          <p:tavLst>
                                            <p:tav tm="0">
                                              <p:val>
                                                <p:strVal val="1+#ppt_w/2"/>
                                              </p:val>
                                            </p:tav>
                                            <p:tav tm="100000">
                                              <p:val>
                                                <p:strVal val="#ppt_x"/>
                                              </p:val>
                                            </p:tav>
                                          </p:tavLst>
                                        </p:anim>
                                        <p:anim calcmode="lin" valueType="num" p14:bounceEnd="46000">
                                          <p:cBhvr additive="base">
                                            <p:cTn id="22" dur="10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46000">
                                      <p:stCondLst>
                                        <p:cond delay="750"/>
                                      </p:stCondLst>
                                      <p:childTnLst>
                                        <p:set>
                                          <p:cBhvr>
                                            <p:cTn id="24" dur="1" fill="hold">
                                              <p:stCondLst>
                                                <p:cond delay="0"/>
                                              </p:stCondLst>
                                            </p:cTn>
                                            <p:tgtEl>
                                              <p:spTgt spid="34"/>
                                            </p:tgtEl>
                                            <p:attrNameLst>
                                              <p:attrName>style.visibility</p:attrName>
                                            </p:attrNameLst>
                                          </p:cBhvr>
                                          <p:to>
                                            <p:strVal val="visible"/>
                                          </p:to>
                                        </p:set>
                                        <p:anim calcmode="lin" valueType="num" p14:bounceEnd="46000">
                                          <p:cBhvr additive="base">
                                            <p:cTn id="25" dur="1000" fill="hold"/>
                                            <p:tgtEl>
                                              <p:spTgt spid="34"/>
                                            </p:tgtEl>
                                            <p:attrNameLst>
                                              <p:attrName>ppt_x</p:attrName>
                                            </p:attrNameLst>
                                          </p:cBhvr>
                                          <p:tavLst>
                                            <p:tav tm="0">
                                              <p:val>
                                                <p:strVal val="1+#ppt_w/2"/>
                                              </p:val>
                                            </p:tav>
                                            <p:tav tm="100000">
                                              <p:val>
                                                <p:strVal val="#ppt_x"/>
                                              </p:val>
                                            </p:tav>
                                          </p:tavLst>
                                        </p:anim>
                                        <p:anim calcmode="lin" valueType="num" p14:bounceEnd="46000">
                                          <p:cBhvr additive="base">
                                            <p:cTn id="26"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1+#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1+#ppt_w/2"/>
                                              </p:val>
                                            </p:tav>
                                            <p:tav tm="100000">
                                              <p:val>
                                                <p:strVal val="#ppt_x"/>
                                              </p:val>
                                            </p:tav>
                                          </p:tavLst>
                                        </p:anim>
                                        <p:anim calcmode="lin" valueType="num">
                                          <p:cBhvr additive="base">
                                            <p:cTn id="18" dur="10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1000" fill="hold"/>
                                            <p:tgtEl>
                                              <p:spTgt spid="27"/>
                                            </p:tgtEl>
                                            <p:attrNameLst>
                                              <p:attrName>ppt_x</p:attrName>
                                            </p:attrNameLst>
                                          </p:cBhvr>
                                          <p:tavLst>
                                            <p:tav tm="0">
                                              <p:val>
                                                <p:strVal val="1+#ppt_w/2"/>
                                              </p:val>
                                            </p:tav>
                                            <p:tav tm="100000">
                                              <p:val>
                                                <p:strVal val="#ppt_x"/>
                                              </p:val>
                                            </p:tav>
                                          </p:tavLst>
                                        </p:anim>
                                        <p:anim calcmode="lin" valueType="num">
                                          <p:cBhvr additive="base">
                                            <p:cTn id="22" dur="10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1000" fill="hold"/>
                                            <p:tgtEl>
                                              <p:spTgt spid="34"/>
                                            </p:tgtEl>
                                            <p:attrNameLst>
                                              <p:attrName>ppt_x</p:attrName>
                                            </p:attrNameLst>
                                          </p:cBhvr>
                                          <p:tavLst>
                                            <p:tav tm="0">
                                              <p:val>
                                                <p:strVal val="1+#ppt_w/2"/>
                                              </p:val>
                                            </p:tav>
                                            <p:tav tm="100000">
                                              <p:val>
                                                <p:strVal val="#ppt_x"/>
                                              </p:val>
                                            </p:tav>
                                          </p:tavLst>
                                        </p:anim>
                                        <p:anim calcmode="lin" valueType="num">
                                          <p:cBhvr additive="base">
                                            <p:cTn id="26"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9"/>
          <p:cNvSpPr>
            <a:spLocks noChangeShapeType="1"/>
          </p:cNvSpPr>
          <p:nvPr/>
        </p:nvSpPr>
        <p:spPr bwMode="auto">
          <a:xfrm>
            <a:off x="3071285" y="3827992"/>
            <a:ext cx="9120716" cy="0"/>
          </a:xfrm>
          <a:prstGeom prst="line">
            <a:avLst/>
          </a:prstGeom>
          <a:noFill/>
          <a:ln w="12700">
            <a:solidFill>
              <a:schemeClr val="tx1">
                <a:lumMod val="75000"/>
                <a:lumOff val="25000"/>
              </a:schemeClr>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sz="2400"/>
          </a:p>
        </p:txBody>
      </p:sp>
      <p:sp>
        <p:nvSpPr>
          <p:cNvPr id="3" name="Oval 30"/>
          <p:cNvSpPr>
            <a:spLocks noChangeArrowheads="1"/>
          </p:cNvSpPr>
          <p:nvPr/>
        </p:nvSpPr>
        <p:spPr bwMode="auto">
          <a:xfrm>
            <a:off x="4830233" y="3709459"/>
            <a:ext cx="237067" cy="237067"/>
          </a:xfrm>
          <a:prstGeom prst="ellipse">
            <a:avLst/>
          </a:prstGeom>
          <a:solidFill>
            <a:schemeClr val="accent2"/>
          </a:solidFill>
          <a:ln w="12700">
            <a:solidFill>
              <a:srgbClr val="FFFFFF"/>
            </a:solidFill>
            <a:round/>
          </a:ln>
        </p:spPr>
        <p:txBody>
          <a:bodyPr/>
          <a:lstStyle/>
          <a:p>
            <a:endParaRPr lang="zh-CN" altLang="en-US" sz="2400"/>
          </a:p>
        </p:txBody>
      </p:sp>
      <p:sp>
        <p:nvSpPr>
          <p:cNvPr id="4" name="Oval 32"/>
          <p:cNvSpPr>
            <a:spLocks noChangeArrowheads="1"/>
          </p:cNvSpPr>
          <p:nvPr/>
        </p:nvSpPr>
        <p:spPr bwMode="auto">
          <a:xfrm>
            <a:off x="7410451" y="3709459"/>
            <a:ext cx="237067" cy="237067"/>
          </a:xfrm>
          <a:prstGeom prst="ellipse">
            <a:avLst/>
          </a:prstGeom>
          <a:solidFill>
            <a:schemeClr val="accent3"/>
          </a:solidFill>
          <a:ln w="12700">
            <a:solidFill>
              <a:srgbClr val="FFFFFF"/>
            </a:solidFill>
            <a:round/>
          </a:ln>
        </p:spPr>
        <p:txBody>
          <a:bodyPr/>
          <a:lstStyle/>
          <a:p>
            <a:endParaRPr lang="zh-CN" altLang="en-US" sz="2400">
              <a:solidFill>
                <a:schemeClr val="accent3"/>
              </a:solidFill>
            </a:endParaRPr>
          </a:p>
        </p:txBody>
      </p:sp>
      <p:sp>
        <p:nvSpPr>
          <p:cNvPr id="5" name="Oval 34"/>
          <p:cNvSpPr>
            <a:spLocks noChangeArrowheads="1"/>
          </p:cNvSpPr>
          <p:nvPr/>
        </p:nvSpPr>
        <p:spPr bwMode="auto">
          <a:xfrm>
            <a:off x="10047817" y="3709459"/>
            <a:ext cx="237067" cy="237067"/>
          </a:xfrm>
          <a:prstGeom prst="ellipse">
            <a:avLst/>
          </a:prstGeom>
          <a:solidFill>
            <a:schemeClr val="accent4"/>
          </a:solidFill>
          <a:ln w="12700">
            <a:solidFill>
              <a:srgbClr val="FFFFFF"/>
            </a:solidFill>
            <a:round/>
          </a:ln>
        </p:spPr>
        <p:txBody>
          <a:bodyPr/>
          <a:lstStyle/>
          <a:p>
            <a:endParaRPr lang="zh-CN" altLang="en-US" sz="2400"/>
          </a:p>
        </p:txBody>
      </p:sp>
      <p:grpSp>
        <p:nvGrpSpPr>
          <p:cNvPr id="6" name="组合 5"/>
          <p:cNvGrpSpPr/>
          <p:nvPr/>
        </p:nvGrpSpPr>
        <p:grpSpPr>
          <a:xfrm>
            <a:off x="1365251" y="3061941"/>
            <a:ext cx="1523998" cy="1532102"/>
            <a:chOff x="1763184" y="3427943"/>
            <a:chExt cx="795867" cy="800100"/>
          </a:xfrm>
        </p:grpSpPr>
        <p:sp>
          <p:nvSpPr>
            <p:cNvPr id="7" name="Oval 28"/>
            <p:cNvSpPr>
              <a:spLocks noChangeArrowheads="1"/>
            </p:cNvSpPr>
            <p:nvPr/>
          </p:nvSpPr>
          <p:spPr bwMode="auto">
            <a:xfrm>
              <a:off x="1763184" y="3427943"/>
              <a:ext cx="795867" cy="800100"/>
            </a:xfrm>
            <a:prstGeom prst="ellipse">
              <a:avLst/>
            </a:prstGeom>
            <a:solidFill>
              <a:schemeClr val="accent1"/>
            </a:solidFill>
            <a:ln>
              <a:noFill/>
            </a:ln>
          </p:spPr>
          <p:txBody>
            <a:bodyPr/>
            <a:lstStyle/>
            <a:p>
              <a:endParaRPr lang="zh-CN" altLang="en-US" sz="2400" dirty="0"/>
            </a:p>
          </p:txBody>
        </p:sp>
        <p:sp>
          <p:nvSpPr>
            <p:cNvPr id="8" name="Freeform 45"/>
            <p:cNvSpPr>
              <a:spLocks noEditPoints="1"/>
            </p:cNvSpPr>
            <p:nvPr/>
          </p:nvSpPr>
          <p:spPr bwMode="auto">
            <a:xfrm>
              <a:off x="2000251" y="3667126"/>
              <a:ext cx="321733" cy="321733"/>
            </a:xfrm>
            <a:custGeom>
              <a:avLst/>
              <a:gdLst>
                <a:gd name="T0" fmla="*/ 4 w 76"/>
                <a:gd name="T1" fmla="*/ 0 h 76"/>
                <a:gd name="T2" fmla="*/ 74 w 76"/>
                <a:gd name="T3" fmla="*/ 23 h 76"/>
                <a:gd name="T4" fmla="*/ 76 w 76"/>
                <a:gd name="T5" fmla="*/ 27 h 76"/>
                <a:gd name="T6" fmla="*/ 74 w 76"/>
                <a:gd name="T7" fmla="*/ 29 h 76"/>
                <a:gd name="T8" fmla="*/ 56 w 76"/>
                <a:gd name="T9" fmla="*/ 39 h 76"/>
                <a:gd name="T10" fmla="*/ 72 w 76"/>
                <a:gd name="T11" fmla="*/ 55 h 76"/>
                <a:gd name="T12" fmla="*/ 72 w 76"/>
                <a:gd name="T13" fmla="*/ 59 h 76"/>
                <a:gd name="T14" fmla="*/ 72 w 76"/>
                <a:gd name="T15" fmla="*/ 59 h 76"/>
                <a:gd name="T16" fmla="*/ 59 w 76"/>
                <a:gd name="T17" fmla="*/ 72 h 76"/>
                <a:gd name="T18" fmla="*/ 55 w 76"/>
                <a:gd name="T19" fmla="*/ 72 h 76"/>
                <a:gd name="T20" fmla="*/ 55 w 76"/>
                <a:gd name="T21" fmla="*/ 72 h 76"/>
                <a:gd name="T22" fmla="*/ 39 w 76"/>
                <a:gd name="T23" fmla="*/ 56 h 76"/>
                <a:gd name="T24" fmla="*/ 29 w 76"/>
                <a:gd name="T25" fmla="*/ 74 h 76"/>
                <a:gd name="T26" fmla="*/ 25 w 76"/>
                <a:gd name="T27" fmla="*/ 75 h 76"/>
                <a:gd name="T28" fmla="*/ 23 w 76"/>
                <a:gd name="T29" fmla="*/ 74 h 76"/>
                <a:gd name="T30" fmla="*/ 0 w 76"/>
                <a:gd name="T31" fmla="*/ 4 h 76"/>
                <a:gd name="T32" fmla="*/ 2 w 76"/>
                <a:gd name="T33" fmla="*/ 0 h 76"/>
                <a:gd name="T34" fmla="*/ 4 w 76"/>
                <a:gd name="T35" fmla="*/ 0 h 76"/>
                <a:gd name="T36" fmla="*/ 4 w 76"/>
                <a:gd name="T37" fmla="*/ 0 h 76"/>
                <a:gd name="T38" fmla="*/ 8 w 76"/>
                <a:gd name="T39" fmla="*/ 7 h 76"/>
                <a:gd name="T40" fmla="*/ 8 w 76"/>
                <a:gd name="T41" fmla="*/ 7 h 76"/>
                <a:gd name="T42" fmla="*/ 27 w 76"/>
                <a:gd name="T43" fmla="*/ 66 h 76"/>
                <a:gd name="T44" fmla="*/ 36 w 76"/>
                <a:gd name="T45" fmla="*/ 50 h 76"/>
                <a:gd name="T46" fmla="*/ 37 w 76"/>
                <a:gd name="T47" fmla="*/ 49 h 76"/>
                <a:gd name="T48" fmla="*/ 41 w 76"/>
                <a:gd name="T49" fmla="*/ 49 h 76"/>
                <a:gd name="T50" fmla="*/ 57 w 76"/>
                <a:gd name="T51" fmla="*/ 66 h 76"/>
                <a:gd name="T52" fmla="*/ 66 w 76"/>
                <a:gd name="T53" fmla="*/ 57 h 76"/>
                <a:gd name="T54" fmla="*/ 50 w 76"/>
                <a:gd name="T55" fmla="*/ 41 h 76"/>
                <a:gd name="T56" fmla="*/ 50 w 76"/>
                <a:gd name="T57" fmla="*/ 41 h 76"/>
                <a:gd name="T58" fmla="*/ 49 w 76"/>
                <a:gd name="T59" fmla="*/ 40 h 76"/>
                <a:gd name="T60" fmla="*/ 50 w 76"/>
                <a:gd name="T61" fmla="*/ 36 h 76"/>
                <a:gd name="T62" fmla="*/ 66 w 76"/>
                <a:gd name="T63" fmla="*/ 27 h 76"/>
                <a:gd name="T64" fmla="*/ 8 w 76"/>
                <a:gd name="T65" fmla="*/ 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4" y="0"/>
                  </a:moveTo>
                  <a:cubicBezTo>
                    <a:pt x="74" y="23"/>
                    <a:pt x="74" y="23"/>
                    <a:pt x="74" y="23"/>
                  </a:cubicBezTo>
                  <a:cubicBezTo>
                    <a:pt x="75" y="24"/>
                    <a:pt x="76" y="26"/>
                    <a:pt x="76" y="27"/>
                  </a:cubicBezTo>
                  <a:cubicBezTo>
                    <a:pt x="76" y="28"/>
                    <a:pt x="75" y="28"/>
                    <a:pt x="74" y="29"/>
                  </a:cubicBezTo>
                  <a:cubicBezTo>
                    <a:pt x="56" y="39"/>
                    <a:pt x="56" y="39"/>
                    <a:pt x="56" y="39"/>
                  </a:cubicBezTo>
                  <a:cubicBezTo>
                    <a:pt x="72" y="55"/>
                    <a:pt x="72" y="55"/>
                    <a:pt x="72" y="55"/>
                  </a:cubicBezTo>
                  <a:cubicBezTo>
                    <a:pt x="73" y="56"/>
                    <a:pt x="73" y="58"/>
                    <a:pt x="72" y="59"/>
                  </a:cubicBezTo>
                  <a:cubicBezTo>
                    <a:pt x="72" y="59"/>
                    <a:pt x="72" y="59"/>
                    <a:pt x="72" y="59"/>
                  </a:cubicBezTo>
                  <a:cubicBezTo>
                    <a:pt x="59" y="72"/>
                    <a:pt x="59" y="72"/>
                    <a:pt x="59" y="72"/>
                  </a:cubicBezTo>
                  <a:cubicBezTo>
                    <a:pt x="58" y="73"/>
                    <a:pt x="56" y="73"/>
                    <a:pt x="55" y="72"/>
                  </a:cubicBezTo>
                  <a:cubicBezTo>
                    <a:pt x="55" y="72"/>
                    <a:pt x="55" y="72"/>
                    <a:pt x="55" y="72"/>
                  </a:cubicBezTo>
                  <a:cubicBezTo>
                    <a:pt x="39" y="56"/>
                    <a:pt x="39" y="56"/>
                    <a:pt x="39" y="56"/>
                  </a:cubicBezTo>
                  <a:cubicBezTo>
                    <a:pt x="29" y="74"/>
                    <a:pt x="29" y="74"/>
                    <a:pt x="29" y="74"/>
                  </a:cubicBezTo>
                  <a:cubicBezTo>
                    <a:pt x="28" y="76"/>
                    <a:pt x="26" y="76"/>
                    <a:pt x="25" y="75"/>
                  </a:cubicBezTo>
                  <a:cubicBezTo>
                    <a:pt x="24" y="75"/>
                    <a:pt x="24" y="74"/>
                    <a:pt x="23" y="74"/>
                  </a:cubicBezTo>
                  <a:cubicBezTo>
                    <a:pt x="0" y="4"/>
                    <a:pt x="0" y="4"/>
                    <a:pt x="0" y="4"/>
                  </a:cubicBezTo>
                  <a:cubicBezTo>
                    <a:pt x="0" y="2"/>
                    <a:pt x="0" y="1"/>
                    <a:pt x="2" y="0"/>
                  </a:cubicBezTo>
                  <a:cubicBezTo>
                    <a:pt x="3" y="0"/>
                    <a:pt x="3" y="0"/>
                    <a:pt x="4" y="0"/>
                  </a:cubicBezTo>
                  <a:cubicBezTo>
                    <a:pt x="4" y="0"/>
                    <a:pt x="4" y="0"/>
                    <a:pt x="4" y="0"/>
                  </a:cubicBezTo>
                  <a:close/>
                  <a:moveTo>
                    <a:pt x="8" y="7"/>
                  </a:moveTo>
                  <a:cubicBezTo>
                    <a:pt x="8" y="7"/>
                    <a:pt x="8" y="7"/>
                    <a:pt x="8" y="7"/>
                  </a:cubicBezTo>
                  <a:cubicBezTo>
                    <a:pt x="27" y="66"/>
                    <a:pt x="27" y="66"/>
                    <a:pt x="27" y="66"/>
                  </a:cubicBezTo>
                  <a:cubicBezTo>
                    <a:pt x="36" y="50"/>
                    <a:pt x="36" y="50"/>
                    <a:pt x="36" y="50"/>
                  </a:cubicBezTo>
                  <a:cubicBezTo>
                    <a:pt x="36" y="50"/>
                    <a:pt x="36" y="50"/>
                    <a:pt x="37" y="49"/>
                  </a:cubicBezTo>
                  <a:cubicBezTo>
                    <a:pt x="38" y="48"/>
                    <a:pt x="40" y="48"/>
                    <a:pt x="41" y="49"/>
                  </a:cubicBezTo>
                  <a:cubicBezTo>
                    <a:pt x="57" y="66"/>
                    <a:pt x="57" y="66"/>
                    <a:pt x="57" y="66"/>
                  </a:cubicBezTo>
                  <a:cubicBezTo>
                    <a:pt x="66" y="57"/>
                    <a:pt x="66" y="57"/>
                    <a:pt x="66" y="57"/>
                  </a:cubicBezTo>
                  <a:cubicBezTo>
                    <a:pt x="50" y="41"/>
                    <a:pt x="50" y="41"/>
                    <a:pt x="50" y="41"/>
                  </a:cubicBezTo>
                  <a:cubicBezTo>
                    <a:pt x="50" y="41"/>
                    <a:pt x="50" y="41"/>
                    <a:pt x="50" y="41"/>
                  </a:cubicBezTo>
                  <a:cubicBezTo>
                    <a:pt x="49" y="41"/>
                    <a:pt x="49" y="40"/>
                    <a:pt x="49" y="40"/>
                  </a:cubicBezTo>
                  <a:cubicBezTo>
                    <a:pt x="48" y="39"/>
                    <a:pt x="49" y="37"/>
                    <a:pt x="50" y="36"/>
                  </a:cubicBezTo>
                  <a:cubicBezTo>
                    <a:pt x="66" y="27"/>
                    <a:pt x="66" y="27"/>
                    <a:pt x="66" y="27"/>
                  </a:cubicBezTo>
                  <a:cubicBezTo>
                    <a:pt x="8" y="7"/>
                    <a:pt x="8" y="7"/>
                    <a:pt x="8" y="7"/>
                  </a:cubicBezTo>
                  <a:close/>
                </a:path>
              </a:pathLst>
            </a:custGeom>
            <a:solidFill>
              <a:schemeClr val="bg1"/>
            </a:solidFill>
            <a:ln>
              <a:noFill/>
            </a:ln>
          </p:spPr>
          <p:txBody>
            <a:bodyPr/>
            <a:lstStyle/>
            <a:p>
              <a:endParaRPr lang="zh-CN" altLang="en-US" sz="2400"/>
            </a:p>
          </p:txBody>
        </p:sp>
      </p:grpSp>
      <p:grpSp>
        <p:nvGrpSpPr>
          <p:cNvPr id="9" name="组合 8"/>
          <p:cNvGrpSpPr/>
          <p:nvPr/>
        </p:nvGrpSpPr>
        <p:grpSpPr>
          <a:xfrm>
            <a:off x="7198785" y="4763559"/>
            <a:ext cx="656167" cy="658284"/>
            <a:chOff x="7198785" y="4763559"/>
            <a:chExt cx="656167" cy="658284"/>
          </a:xfrm>
        </p:grpSpPr>
        <p:sp>
          <p:nvSpPr>
            <p:cNvPr id="10" name="Oval 33"/>
            <p:cNvSpPr>
              <a:spLocks noChangeArrowheads="1"/>
            </p:cNvSpPr>
            <p:nvPr/>
          </p:nvSpPr>
          <p:spPr bwMode="auto">
            <a:xfrm>
              <a:off x="7198785" y="4763559"/>
              <a:ext cx="656167" cy="658284"/>
            </a:xfrm>
            <a:prstGeom prst="ellipse">
              <a:avLst/>
            </a:prstGeom>
            <a:solidFill>
              <a:schemeClr val="accent3"/>
            </a:solidFill>
            <a:ln>
              <a:noFill/>
            </a:ln>
          </p:spPr>
          <p:txBody>
            <a:bodyPr/>
            <a:lstStyle/>
            <a:p>
              <a:endParaRPr lang="zh-CN" altLang="en-US" sz="2400" dirty="0"/>
            </a:p>
          </p:txBody>
        </p:sp>
        <p:sp>
          <p:nvSpPr>
            <p:cNvPr id="11" name="Freeform 46"/>
            <p:cNvSpPr>
              <a:spLocks noEditPoints="1"/>
            </p:cNvSpPr>
            <p:nvPr/>
          </p:nvSpPr>
          <p:spPr bwMode="auto">
            <a:xfrm>
              <a:off x="7359651" y="4932893"/>
              <a:ext cx="317500" cy="319617"/>
            </a:xfrm>
            <a:custGeom>
              <a:avLst/>
              <a:gdLst>
                <a:gd name="T0" fmla="*/ 40 w 75"/>
                <a:gd name="T1" fmla="*/ 12 h 75"/>
                <a:gd name="T2" fmla="*/ 41 w 75"/>
                <a:gd name="T3" fmla="*/ 18 h 75"/>
                <a:gd name="T4" fmla="*/ 38 w 75"/>
                <a:gd name="T5" fmla="*/ 18 h 75"/>
                <a:gd name="T6" fmla="*/ 40 w 75"/>
                <a:gd name="T7" fmla="*/ 11 h 75"/>
                <a:gd name="T8" fmla="*/ 28 w 75"/>
                <a:gd name="T9" fmla="*/ 13 h 75"/>
                <a:gd name="T10" fmla="*/ 13 w 75"/>
                <a:gd name="T11" fmla="*/ 29 h 75"/>
                <a:gd name="T12" fmla="*/ 19 w 75"/>
                <a:gd name="T13" fmla="*/ 61 h 75"/>
                <a:gd name="T14" fmla="*/ 40 w 75"/>
                <a:gd name="T15" fmla="*/ 69 h 75"/>
                <a:gd name="T16" fmla="*/ 67 w 75"/>
                <a:gd name="T17" fmla="*/ 51 h 75"/>
                <a:gd name="T18" fmla="*/ 67 w 75"/>
                <a:gd name="T19" fmla="*/ 51 h 75"/>
                <a:gd name="T20" fmla="*/ 67 w 75"/>
                <a:gd name="T21" fmla="*/ 29 h 75"/>
                <a:gd name="T22" fmla="*/ 40 w 75"/>
                <a:gd name="T23" fmla="*/ 11 h 75"/>
                <a:gd name="T24" fmla="*/ 26 w 75"/>
                <a:gd name="T25" fmla="*/ 8 h 75"/>
                <a:gd name="T26" fmla="*/ 64 w 75"/>
                <a:gd name="T27" fmla="*/ 15 h 75"/>
                <a:gd name="T28" fmla="*/ 75 w 75"/>
                <a:gd name="T29" fmla="*/ 40 h 75"/>
                <a:gd name="T30" fmla="*/ 72 w 75"/>
                <a:gd name="T31" fmla="*/ 53 h 75"/>
                <a:gd name="T32" fmla="*/ 40 w 75"/>
                <a:gd name="T33" fmla="*/ 75 h 75"/>
                <a:gd name="T34" fmla="*/ 15 w 75"/>
                <a:gd name="T35" fmla="*/ 65 h 75"/>
                <a:gd name="T36" fmla="*/ 7 w 75"/>
                <a:gd name="T37" fmla="*/ 27 h 75"/>
                <a:gd name="T38" fmla="*/ 10 w 75"/>
                <a:gd name="T39" fmla="*/ 21 h 75"/>
                <a:gd name="T40" fmla="*/ 1 w 75"/>
                <a:gd name="T41" fmla="*/ 7 h 75"/>
                <a:gd name="T42" fmla="*/ 6 w 75"/>
                <a:gd name="T43" fmla="*/ 1 h 75"/>
                <a:gd name="T44" fmla="*/ 17 w 75"/>
                <a:gd name="T45" fmla="*/ 4 h 75"/>
                <a:gd name="T46" fmla="*/ 20 w 75"/>
                <a:gd name="T47" fmla="*/ 11 h 75"/>
                <a:gd name="T48" fmla="*/ 14 w 75"/>
                <a:gd name="T49" fmla="*/ 16 h 75"/>
                <a:gd name="T50" fmla="*/ 15 w 75"/>
                <a:gd name="T51" fmla="*/ 15 h 75"/>
                <a:gd name="T52" fmla="*/ 16 w 75"/>
                <a:gd name="T53" fmla="*/ 13 h 75"/>
                <a:gd name="T54" fmla="*/ 16 w 75"/>
                <a:gd name="T55" fmla="*/ 8 h 75"/>
                <a:gd name="T56" fmla="*/ 5 w 75"/>
                <a:gd name="T57" fmla="*/ 6 h 75"/>
                <a:gd name="T58" fmla="*/ 3 w 75"/>
                <a:gd name="T59" fmla="*/ 11 h 75"/>
                <a:gd name="T60" fmla="*/ 10 w 75"/>
                <a:gd name="T61" fmla="*/ 17 h 75"/>
                <a:gd name="T62" fmla="*/ 14 w 75"/>
                <a:gd name="T63" fmla="*/ 16 h 75"/>
                <a:gd name="T64" fmla="*/ 27 w 75"/>
                <a:gd name="T65" fmla="*/ 25 h 75"/>
                <a:gd name="T66" fmla="*/ 46 w 75"/>
                <a:gd name="T67" fmla="*/ 33 h 75"/>
                <a:gd name="T68" fmla="*/ 47 w 75"/>
                <a:gd name="T69" fmla="*/ 33 h 75"/>
                <a:gd name="T70" fmla="*/ 47 w 75"/>
                <a:gd name="T71" fmla="*/ 33 h 75"/>
                <a:gd name="T72" fmla="*/ 47 w 75"/>
                <a:gd name="T73" fmla="*/ 33 h 75"/>
                <a:gd name="T74" fmla="*/ 47 w 75"/>
                <a:gd name="T75" fmla="*/ 34 h 75"/>
                <a:gd name="T76" fmla="*/ 54 w 75"/>
                <a:gd name="T77" fmla="*/ 55 h 75"/>
                <a:gd name="T78" fmla="*/ 33 w 75"/>
                <a:gd name="T79" fmla="*/ 48 h 75"/>
                <a:gd name="T80" fmla="*/ 33 w 75"/>
                <a:gd name="T81" fmla="*/ 47 h 75"/>
                <a:gd name="T82" fmla="*/ 32 w 75"/>
                <a:gd name="T83" fmla="*/ 47 h 75"/>
                <a:gd name="T84" fmla="*/ 32 w 75"/>
                <a:gd name="T85" fmla="*/ 47 h 75"/>
                <a:gd name="T86" fmla="*/ 32 w 75"/>
                <a:gd name="T87" fmla="*/ 46 h 75"/>
                <a:gd name="T88" fmla="*/ 25 w 75"/>
                <a:gd name="T89" fmla="*/ 25 h 75"/>
                <a:gd name="T90" fmla="*/ 42 w 75"/>
                <a:gd name="T91" fmla="*/ 35 h 75"/>
                <a:gd name="T92" fmla="*/ 29 w 75"/>
                <a:gd name="T93" fmla="*/ 30 h 75"/>
                <a:gd name="T94" fmla="*/ 42 w 75"/>
                <a:gd name="T95" fmla="*/ 35 h 75"/>
                <a:gd name="T96" fmla="*/ 37 w 75"/>
                <a:gd name="T97" fmla="*/ 45 h 75"/>
                <a:gd name="T98" fmla="*/ 45 w 75"/>
                <a:gd name="T99" fmla="*/ 37 h 75"/>
                <a:gd name="T100" fmla="*/ 14 w 75"/>
                <a:gd name="T101" fmla="*/ 42 h 75"/>
                <a:gd name="T102" fmla="*/ 12 w 75"/>
                <a:gd name="T103" fmla="*/ 40 h 75"/>
                <a:gd name="T104" fmla="*/ 18 w 75"/>
                <a:gd name="T105" fmla="*/ 38 h 75"/>
                <a:gd name="T106" fmla="*/ 18 w 75"/>
                <a:gd name="T107" fmla="*/ 42 h 75"/>
                <a:gd name="T108" fmla="*/ 41 w 75"/>
                <a:gd name="T109" fmla="*/ 66 h 75"/>
                <a:gd name="T110" fmla="*/ 40 w 75"/>
                <a:gd name="T111" fmla="*/ 68 h 75"/>
                <a:gd name="T112" fmla="*/ 38 w 75"/>
                <a:gd name="T113" fmla="*/ 62 h 75"/>
                <a:gd name="T114" fmla="*/ 41 w 75"/>
                <a:gd name="T115" fmla="*/ 62 h 75"/>
                <a:gd name="T116" fmla="*/ 66 w 75"/>
                <a:gd name="T117" fmla="*/ 38 h 75"/>
                <a:gd name="T118" fmla="*/ 67 w 75"/>
                <a:gd name="T119" fmla="*/ 40 h 75"/>
                <a:gd name="T120" fmla="*/ 61 w 75"/>
                <a:gd name="T121" fmla="*/ 42 h 75"/>
                <a:gd name="T122" fmla="*/ 61 w 75"/>
                <a:gd name="T123"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75">
                  <a:moveTo>
                    <a:pt x="38" y="14"/>
                  </a:moveTo>
                  <a:cubicBezTo>
                    <a:pt x="38" y="13"/>
                    <a:pt x="39" y="12"/>
                    <a:pt x="40" y="12"/>
                  </a:cubicBezTo>
                  <a:cubicBezTo>
                    <a:pt x="41" y="12"/>
                    <a:pt x="41" y="13"/>
                    <a:pt x="41" y="14"/>
                  </a:cubicBezTo>
                  <a:cubicBezTo>
                    <a:pt x="41" y="18"/>
                    <a:pt x="41" y="18"/>
                    <a:pt x="41" y="18"/>
                  </a:cubicBezTo>
                  <a:cubicBezTo>
                    <a:pt x="41" y="19"/>
                    <a:pt x="41" y="20"/>
                    <a:pt x="40" y="20"/>
                  </a:cubicBezTo>
                  <a:cubicBezTo>
                    <a:pt x="39" y="20"/>
                    <a:pt x="38" y="19"/>
                    <a:pt x="38" y="18"/>
                  </a:cubicBezTo>
                  <a:cubicBezTo>
                    <a:pt x="38" y="14"/>
                    <a:pt x="38" y="14"/>
                    <a:pt x="38" y="14"/>
                  </a:cubicBezTo>
                  <a:close/>
                  <a:moveTo>
                    <a:pt x="40" y="11"/>
                  </a:moveTo>
                  <a:cubicBezTo>
                    <a:pt x="40" y="11"/>
                    <a:pt x="40" y="11"/>
                    <a:pt x="40" y="11"/>
                  </a:cubicBezTo>
                  <a:cubicBezTo>
                    <a:pt x="36" y="11"/>
                    <a:pt x="32" y="12"/>
                    <a:pt x="28" y="13"/>
                  </a:cubicBezTo>
                  <a:cubicBezTo>
                    <a:pt x="25" y="14"/>
                    <a:pt x="22" y="17"/>
                    <a:pt x="19" y="19"/>
                  </a:cubicBezTo>
                  <a:cubicBezTo>
                    <a:pt x="16" y="22"/>
                    <a:pt x="14" y="25"/>
                    <a:pt x="13" y="29"/>
                  </a:cubicBezTo>
                  <a:cubicBezTo>
                    <a:pt x="11" y="32"/>
                    <a:pt x="10" y="36"/>
                    <a:pt x="10" y="40"/>
                  </a:cubicBezTo>
                  <a:cubicBezTo>
                    <a:pt x="10" y="48"/>
                    <a:pt x="13" y="55"/>
                    <a:pt x="19" y="61"/>
                  </a:cubicBezTo>
                  <a:cubicBezTo>
                    <a:pt x="22" y="63"/>
                    <a:pt x="25" y="66"/>
                    <a:pt x="28" y="67"/>
                  </a:cubicBezTo>
                  <a:cubicBezTo>
                    <a:pt x="32" y="68"/>
                    <a:pt x="36" y="69"/>
                    <a:pt x="40" y="69"/>
                  </a:cubicBezTo>
                  <a:cubicBezTo>
                    <a:pt x="47" y="69"/>
                    <a:pt x="55" y="66"/>
                    <a:pt x="60" y="61"/>
                  </a:cubicBezTo>
                  <a:cubicBezTo>
                    <a:pt x="63" y="58"/>
                    <a:pt x="65" y="55"/>
                    <a:pt x="67" y="51"/>
                  </a:cubicBezTo>
                  <a:cubicBezTo>
                    <a:pt x="67" y="51"/>
                    <a:pt x="67" y="51"/>
                    <a:pt x="67" y="51"/>
                  </a:cubicBezTo>
                  <a:cubicBezTo>
                    <a:pt x="67" y="51"/>
                    <a:pt x="67" y="51"/>
                    <a:pt x="67" y="51"/>
                  </a:cubicBezTo>
                  <a:cubicBezTo>
                    <a:pt x="68" y="48"/>
                    <a:pt x="69" y="44"/>
                    <a:pt x="69" y="40"/>
                  </a:cubicBezTo>
                  <a:cubicBezTo>
                    <a:pt x="69" y="36"/>
                    <a:pt x="68" y="32"/>
                    <a:pt x="67" y="29"/>
                  </a:cubicBezTo>
                  <a:cubicBezTo>
                    <a:pt x="65" y="25"/>
                    <a:pt x="63" y="22"/>
                    <a:pt x="60" y="19"/>
                  </a:cubicBezTo>
                  <a:cubicBezTo>
                    <a:pt x="55" y="14"/>
                    <a:pt x="48" y="11"/>
                    <a:pt x="40" y="11"/>
                  </a:cubicBezTo>
                  <a:close/>
                  <a:moveTo>
                    <a:pt x="26" y="8"/>
                  </a:moveTo>
                  <a:cubicBezTo>
                    <a:pt x="26" y="8"/>
                    <a:pt x="26" y="8"/>
                    <a:pt x="26" y="8"/>
                  </a:cubicBezTo>
                  <a:cubicBezTo>
                    <a:pt x="30" y="6"/>
                    <a:pt x="35" y="5"/>
                    <a:pt x="40" y="5"/>
                  </a:cubicBezTo>
                  <a:cubicBezTo>
                    <a:pt x="49" y="5"/>
                    <a:pt x="58" y="9"/>
                    <a:pt x="64" y="15"/>
                  </a:cubicBezTo>
                  <a:cubicBezTo>
                    <a:pt x="68" y="18"/>
                    <a:pt x="70" y="22"/>
                    <a:pt x="72" y="27"/>
                  </a:cubicBezTo>
                  <a:cubicBezTo>
                    <a:pt x="74" y="31"/>
                    <a:pt x="75" y="35"/>
                    <a:pt x="75" y="40"/>
                  </a:cubicBezTo>
                  <a:cubicBezTo>
                    <a:pt x="75" y="45"/>
                    <a:pt x="74" y="49"/>
                    <a:pt x="72" y="53"/>
                  </a:cubicBezTo>
                  <a:cubicBezTo>
                    <a:pt x="72" y="53"/>
                    <a:pt x="72" y="53"/>
                    <a:pt x="72" y="53"/>
                  </a:cubicBezTo>
                  <a:cubicBezTo>
                    <a:pt x="70" y="58"/>
                    <a:pt x="68" y="62"/>
                    <a:pt x="64" y="65"/>
                  </a:cubicBezTo>
                  <a:cubicBezTo>
                    <a:pt x="58" y="71"/>
                    <a:pt x="49" y="75"/>
                    <a:pt x="40" y="75"/>
                  </a:cubicBezTo>
                  <a:cubicBezTo>
                    <a:pt x="35" y="75"/>
                    <a:pt x="30" y="74"/>
                    <a:pt x="26" y="72"/>
                  </a:cubicBezTo>
                  <a:cubicBezTo>
                    <a:pt x="22" y="71"/>
                    <a:pt x="18" y="68"/>
                    <a:pt x="15" y="65"/>
                  </a:cubicBezTo>
                  <a:cubicBezTo>
                    <a:pt x="8" y="58"/>
                    <a:pt x="5" y="49"/>
                    <a:pt x="5" y="40"/>
                  </a:cubicBezTo>
                  <a:cubicBezTo>
                    <a:pt x="5" y="35"/>
                    <a:pt x="6" y="31"/>
                    <a:pt x="7" y="27"/>
                  </a:cubicBezTo>
                  <a:cubicBezTo>
                    <a:pt x="8" y="25"/>
                    <a:pt x="9" y="23"/>
                    <a:pt x="10" y="21"/>
                  </a:cubicBezTo>
                  <a:cubicBezTo>
                    <a:pt x="10" y="21"/>
                    <a:pt x="10" y="21"/>
                    <a:pt x="10" y="21"/>
                  </a:cubicBezTo>
                  <a:cubicBezTo>
                    <a:pt x="4" y="21"/>
                    <a:pt x="0" y="16"/>
                    <a:pt x="0" y="11"/>
                  </a:cubicBezTo>
                  <a:cubicBezTo>
                    <a:pt x="0" y="9"/>
                    <a:pt x="0" y="8"/>
                    <a:pt x="1" y="7"/>
                  </a:cubicBezTo>
                  <a:cubicBezTo>
                    <a:pt x="1" y="6"/>
                    <a:pt x="2" y="5"/>
                    <a:pt x="3" y="4"/>
                  </a:cubicBezTo>
                  <a:cubicBezTo>
                    <a:pt x="4" y="3"/>
                    <a:pt x="5" y="2"/>
                    <a:pt x="6" y="1"/>
                  </a:cubicBezTo>
                  <a:cubicBezTo>
                    <a:pt x="6" y="1"/>
                    <a:pt x="6" y="1"/>
                    <a:pt x="6" y="1"/>
                  </a:cubicBezTo>
                  <a:cubicBezTo>
                    <a:pt x="10" y="0"/>
                    <a:pt x="14" y="1"/>
                    <a:pt x="17" y="4"/>
                  </a:cubicBezTo>
                  <a:cubicBezTo>
                    <a:pt x="18" y="5"/>
                    <a:pt x="19" y="6"/>
                    <a:pt x="19" y="7"/>
                  </a:cubicBezTo>
                  <a:cubicBezTo>
                    <a:pt x="20" y="8"/>
                    <a:pt x="20" y="9"/>
                    <a:pt x="20" y="11"/>
                  </a:cubicBezTo>
                  <a:cubicBezTo>
                    <a:pt x="22" y="10"/>
                    <a:pt x="24" y="8"/>
                    <a:pt x="26" y="8"/>
                  </a:cubicBezTo>
                  <a:close/>
                  <a:moveTo>
                    <a:pt x="14" y="16"/>
                  </a:moveTo>
                  <a:cubicBezTo>
                    <a:pt x="14" y="16"/>
                    <a:pt x="14" y="16"/>
                    <a:pt x="14" y="16"/>
                  </a:cubicBezTo>
                  <a:cubicBezTo>
                    <a:pt x="14" y="16"/>
                    <a:pt x="14" y="16"/>
                    <a:pt x="15" y="15"/>
                  </a:cubicBezTo>
                  <a:cubicBezTo>
                    <a:pt x="16" y="14"/>
                    <a:pt x="16" y="14"/>
                    <a:pt x="16" y="14"/>
                  </a:cubicBezTo>
                  <a:cubicBezTo>
                    <a:pt x="16" y="14"/>
                    <a:pt x="16" y="14"/>
                    <a:pt x="16" y="13"/>
                  </a:cubicBezTo>
                  <a:cubicBezTo>
                    <a:pt x="17" y="13"/>
                    <a:pt x="17" y="12"/>
                    <a:pt x="17" y="11"/>
                  </a:cubicBezTo>
                  <a:cubicBezTo>
                    <a:pt x="17" y="10"/>
                    <a:pt x="17" y="9"/>
                    <a:pt x="16" y="8"/>
                  </a:cubicBezTo>
                  <a:cubicBezTo>
                    <a:pt x="15" y="5"/>
                    <a:pt x="11" y="3"/>
                    <a:pt x="8" y="5"/>
                  </a:cubicBezTo>
                  <a:cubicBezTo>
                    <a:pt x="7" y="5"/>
                    <a:pt x="6" y="6"/>
                    <a:pt x="5" y="6"/>
                  </a:cubicBezTo>
                  <a:cubicBezTo>
                    <a:pt x="5" y="7"/>
                    <a:pt x="4" y="7"/>
                    <a:pt x="4" y="8"/>
                  </a:cubicBezTo>
                  <a:cubicBezTo>
                    <a:pt x="4" y="9"/>
                    <a:pt x="3" y="10"/>
                    <a:pt x="3" y="11"/>
                  </a:cubicBezTo>
                  <a:cubicBezTo>
                    <a:pt x="3" y="13"/>
                    <a:pt x="5" y="16"/>
                    <a:pt x="8" y="17"/>
                  </a:cubicBezTo>
                  <a:cubicBezTo>
                    <a:pt x="8" y="17"/>
                    <a:pt x="9" y="17"/>
                    <a:pt x="10" y="17"/>
                  </a:cubicBezTo>
                  <a:cubicBezTo>
                    <a:pt x="11" y="17"/>
                    <a:pt x="12" y="17"/>
                    <a:pt x="13" y="17"/>
                  </a:cubicBezTo>
                  <a:cubicBezTo>
                    <a:pt x="13" y="17"/>
                    <a:pt x="13" y="17"/>
                    <a:pt x="14" y="16"/>
                  </a:cubicBezTo>
                  <a:close/>
                  <a:moveTo>
                    <a:pt x="27" y="25"/>
                  </a:moveTo>
                  <a:cubicBezTo>
                    <a:pt x="27" y="25"/>
                    <a:pt x="27" y="25"/>
                    <a:pt x="27" y="25"/>
                  </a:cubicBezTo>
                  <a:cubicBezTo>
                    <a:pt x="46" y="33"/>
                    <a:pt x="46" y="33"/>
                    <a:pt x="46" y="33"/>
                  </a:cubicBezTo>
                  <a:cubicBezTo>
                    <a:pt x="46" y="33"/>
                    <a:pt x="46" y="33"/>
                    <a:pt x="46" y="33"/>
                  </a:cubicBezTo>
                  <a:cubicBezTo>
                    <a:pt x="46" y="33"/>
                    <a:pt x="46" y="33"/>
                    <a:pt x="46" y="33"/>
                  </a:cubicBezTo>
                  <a:cubicBezTo>
                    <a:pt x="46"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4"/>
                    <a:pt x="47" y="34"/>
                  </a:cubicBezTo>
                  <a:cubicBezTo>
                    <a:pt x="47" y="34"/>
                    <a:pt x="47" y="34"/>
                    <a:pt x="47" y="34"/>
                  </a:cubicBezTo>
                  <a:cubicBezTo>
                    <a:pt x="55" y="53"/>
                    <a:pt x="55" y="53"/>
                    <a:pt x="55" y="53"/>
                  </a:cubicBezTo>
                  <a:cubicBezTo>
                    <a:pt x="55" y="54"/>
                    <a:pt x="55" y="55"/>
                    <a:pt x="54" y="55"/>
                  </a:cubicBezTo>
                  <a:cubicBezTo>
                    <a:pt x="53" y="55"/>
                    <a:pt x="53" y="55"/>
                    <a:pt x="53" y="55"/>
                  </a:cubicBezTo>
                  <a:cubicBezTo>
                    <a:pt x="33" y="48"/>
                    <a:pt x="33" y="48"/>
                    <a:pt x="33" y="48"/>
                  </a:cubicBezTo>
                  <a:cubicBezTo>
                    <a:pt x="33" y="48"/>
                    <a:pt x="33" y="48"/>
                    <a:pt x="33" y="48"/>
                  </a:cubicBezTo>
                  <a:cubicBezTo>
                    <a:pt x="33" y="47"/>
                    <a:pt x="33" y="47"/>
                    <a:pt x="33" y="47"/>
                  </a:cubicBez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6"/>
                  </a:cubicBezTo>
                  <a:cubicBezTo>
                    <a:pt x="32" y="46"/>
                    <a:pt x="32" y="46"/>
                    <a:pt x="32" y="46"/>
                  </a:cubicBezTo>
                  <a:cubicBezTo>
                    <a:pt x="24" y="27"/>
                    <a:pt x="24" y="27"/>
                    <a:pt x="24" y="27"/>
                  </a:cubicBezTo>
                  <a:cubicBezTo>
                    <a:pt x="24" y="26"/>
                    <a:pt x="25" y="25"/>
                    <a:pt x="25" y="25"/>
                  </a:cubicBezTo>
                  <a:cubicBezTo>
                    <a:pt x="26" y="25"/>
                    <a:pt x="26" y="25"/>
                    <a:pt x="27" y="25"/>
                  </a:cubicBezTo>
                  <a:close/>
                  <a:moveTo>
                    <a:pt x="42" y="35"/>
                  </a:moveTo>
                  <a:cubicBezTo>
                    <a:pt x="42" y="35"/>
                    <a:pt x="42" y="35"/>
                    <a:pt x="42" y="35"/>
                  </a:cubicBezTo>
                  <a:cubicBezTo>
                    <a:pt x="29" y="30"/>
                    <a:pt x="29" y="30"/>
                    <a:pt x="29" y="30"/>
                  </a:cubicBezTo>
                  <a:cubicBezTo>
                    <a:pt x="34" y="43"/>
                    <a:pt x="34" y="43"/>
                    <a:pt x="34" y="43"/>
                  </a:cubicBezTo>
                  <a:cubicBezTo>
                    <a:pt x="42" y="35"/>
                    <a:pt x="42" y="35"/>
                    <a:pt x="42" y="35"/>
                  </a:cubicBezTo>
                  <a:close/>
                  <a:moveTo>
                    <a:pt x="37" y="45"/>
                  </a:moveTo>
                  <a:cubicBezTo>
                    <a:pt x="37" y="45"/>
                    <a:pt x="37" y="45"/>
                    <a:pt x="37" y="45"/>
                  </a:cubicBezTo>
                  <a:cubicBezTo>
                    <a:pt x="50" y="50"/>
                    <a:pt x="50" y="50"/>
                    <a:pt x="50" y="50"/>
                  </a:cubicBezTo>
                  <a:cubicBezTo>
                    <a:pt x="45" y="37"/>
                    <a:pt x="45" y="37"/>
                    <a:pt x="45" y="37"/>
                  </a:cubicBezTo>
                  <a:cubicBezTo>
                    <a:pt x="37" y="45"/>
                    <a:pt x="37" y="45"/>
                    <a:pt x="37" y="45"/>
                  </a:cubicBezTo>
                  <a:close/>
                  <a:moveTo>
                    <a:pt x="14" y="42"/>
                  </a:moveTo>
                  <a:cubicBezTo>
                    <a:pt x="14" y="42"/>
                    <a:pt x="14" y="42"/>
                    <a:pt x="14" y="42"/>
                  </a:cubicBezTo>
                  <a:cubicBezTo>
                    <a:pt x="13" y="42"/>
                    <a:pt x="12" y="41"/>
                    <a:pt x="12" y="40"/>
                  </a:cubicBezTo>
                  <a:cubicBezTo>
                    <a:pt x="12" y="39"/>
                    <a:pt x="13" y="38"/>
                    <a:pt x="14" y="38"/>
                  </a:cubicBezTo>
                  <a:cubicBezTo>
                    <a:pt x="18" y="38"/>
                    <a:pt x="18" y="38"/>
                    <a:pt x="18" y="38"/>
                  </a:cubicBezTo>
                  <a:cubicBezTo>
                    <a:pt x="19" y="38"/>
                    <a:pt x="20" y="39"/>
                    <a:pt x="20" y="40"/>
                  </a:cubicBezTo>
                  <a:cubicBezTo>
                    <a:pt x="20" y="41"/>
                    <a:pt x="19" y="42"/>
                    <a:pt x="18" y="42"/>
                  </a:cubicBezTo>
                  <a:cubicBezTo>
                    <a:pt x="14" y="42"/>
                    <a:pt x="14" y="42"/>
                    <a:pt x="14" y="42"/>
                  </a:cubicBezTo>
                  <a:close/>
                  <a:moveTo>
                    <a:pt x="41" y="66"/>
                  </a:moveTo>
                  <a:cubicBezTo>
                    <a:pt x="41" y="66"/>
                    <a:pt x="41" y="66"/>
                    <a:pt x="41" y="66"/>
                  </a:cubicBezTo>
                  <a:cubicBezTo>
                    <a:pt x="41" y="67"/>
                    <a:pt x="41" y="68"/>
                    <a:pt x="40" y="68"/>
                  </a:cubicBezTo>
                  <a:cubicBezTo>
                    <a:pt x="39" y="68"/>
                    <a:pt x="38" y="67"/>
                    <a:pt x="38" y="66"/>
                  </a:cubicBezTo>
                  <a:cubicBezTo>
                    <a:pt x="38" y="62"/>
                    <a:pt x="38" y="62"/>
                    <a:pt x="38" y="62"/>
                  </a:cubicBezTo>
                  <a:cubicBezTo>
                    <a:pt x="38" y="61"/>
                    <a:pt x="39" y="60"/>
                    <a:pt x="40" y="60"/>
                  </a:cubicBezTo>
                  <a:cubicBezTo>
                    <a:pt x="41" y="60"/>
                    <a:pt x="41" y="61"/>
                    <a:pt x="41" y="62"/>
                  </a:cubicBezTo>
                  <a:cubicBezTo>
                    <a:pt x="41" y="66"/>
                    <a:pt x="41" y="66"/>
                    <a:pt x="41" y="66"/>
                  </a:cubicBezTo>
                  <a:close/>
                  <a:moveTo>
                    <a:pt x="66" y="38"/>
                  </a:moveTo>
                  <a:cubicBezTo>
                    <a:pt x="66" y="38"/>
                    <a:pt x="66" y="38"/>
                    <a:pt x="66" y="38"/>
                  </a:cubicBezTo>
                  <a:cubicBezTo>
                    <a:pt x="67" y="38"/>
                    <a:pt x="67" y="39"/>
                    <a:pt x="67" y="40"/>
                  </a:cubicBezTo>
                  <a:cubicBezTo>
                    <a:pt x="67" y="41"/>
                    <a:pt x="67" y="42"/>
                    <a:pt x="66" y="42"/>
                  </a:cubicBezTo>
                  <a:cubicBezTo>
                    <a:pt x="61" y="42"/>
                    <a:pt x="61" y="42"/>
                    <a:pt x="61" y="42"/>
                  </a:cubicBezTo>
                  <a:cubicBezTo>
                    <a:pt x="60" y="42"/>
                    <a:pt x="59" y="41"/>
                    <a:pt x="59" y="40"/>
                  </a:cubicBezTo>
                  <a:cubicBezTo>
                    <a:pt x="59" y="39"/>
                    <a:pt x="60" y="38"/>
                    <a:pt x="61" y="38"/>
                  </a:cubicBezTo>
                  <a:cubicBezTo>
                    <a:pt x="66" y="38"/>
                    <a:pt x="66" y="38"/>
                    <a:pt x="66"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2" name="组合 11"/>
          <p:cNvGrpSpPr/>
          <p:nvPr/>
        </p:nvGrpSpPr>
        <p:grpSpPr>
          <a:xfrm>
            <a:off x="4622800" y="2280709"/>
            <a:ext cx="651933" cy="658283"/>
            <a:chOff x="4622800" y="2280709"/>
            <a:chExt cx="651933" cy="658283"/>
          </a:xfrm>
        </p:grpSpPr>
        <p:sp>
          <p:nvSpPr>
            <p:cNvPr id="13" name="Oval 31"/>
            <p:cNvSpPr>
              <a:spLocks noChangeArrowheads="1"/>
            </p:cNvSpPr>
            <p:nvPr/>
          </p:nvSpPr>
          <p:spPr bwMode="auto">
            <a:xfrm>
              <a:off x="4622800" y="2280709"/>
              <a:ext cx="651933" cy="658283"/>
            </a:xfrm>
            <a:prstGeom prst="ellipse">
              <a:avLst/>
            </a:prstGeom>
            <a:solidFill>
              <a:schemeClr val="accent2"/>
            </a:solidFill>
            <a:ln>
              <a:noFill/>
            </a:ln>
          </p:spPr>
          <p:txBody>
            <a:bodyPr/>
            <a:lstStyle/>
            <a:p>
              <a:endParaRPr lang="zh-CN" altLang="en-US" sz="2400" dirty="0"/>
            </a:p>
          </p:txBody>
        </p:sp>
        <p:sp>
          <p:nvSpPr>
            <p:cNvPr id="14" name="Freeform 49"/>
            <p:cNvSpPr>
              <a:spLocks noEditPoints="1"/>
            </p:cNvSpPr>
            <p:nvPr/>
          </p:nvSpPr>
          <p:spPr bwMode="auto">
            <a:xfrm>
              <a:off x="4758267" y="2433110"/>
              <a:ext cx="381000" cy="315383"/>
            </a:xfrm>
            <a:custGeom>
              <a:avLst/>
              <a:gdLst>
                <a:gd name="T0" fmla="*/ 65 w 90"/>
                <a:gd name="T1" fmla="*/ 17 h 74"/>
                <a:gd name="T2" fmla="*/ 81 w 90"/>
                <a:gd name="T3" fmla="*/ 21 h 74"/>
                <a:gd name="T4" fmla="*/ 81 w 90"/>
                <a:gd name="T5" fmla="*/ 43 h 74"/>
                <a:gd name="T6" fmla="*/ 89 w 90"/>
                <a:gd name="T7" fmla="*/ 52 h 74"/>
                <a:gd name="T8" fmla="*/ 90 w 90"/>
                <a:gd name="T9" fmla="*/ 64 h 74"/>
                <a:gd name="T10" fmla="*/ 85 w 90"/>
                <a:gd name="T11" fmla="*/ 69 h 74"/>
                <a:gd name="T12" fmla="*/ 81 w 90"/>
                <a:gd name="T13" fmla="*/ 69 h 74"/>
                <a:gd name="T14" fmla="*/ 78 w 90"/>
                <a:gd name="T15" fmla="*/ 74 h 74"/>
                <a:gd name="T16" fmla="*/ 12 w 90"/>
                <a:gd name="T17" fmla="*/ 74 h 74"/>
                <a:gd name="T18" fmla="*/ 9 w 90"/>
                <a:gd name="T19" fmla="*/ 69 h 74"/>
                <a:gd name="T20" fmla="*/ 5 w 90"/>
                <a:gd name="T21" fmla="*/ 69 h 74"/>
                <a:gd name="T22" fmla="*/ 0 w 90"/>
                <a:gd name="T23" fmla="*/ 64 h 74"/>
                <a:gd name="T24" fmla="*/ 1 w 90"/>
                <a:gd name="T25" fmla="*/ 52 h 74"/>
                <a:gd name="T26" fmla="*/ 9 w 90"/>
                <a:gd name="T27" fmla="*/ 43 h 74"/>
                <a:gd name="T28" fmla="*/ 9 w 90"/>
                <a:gd name="T29" fmla="*/ 21 h 74"/>
                <a:gd name="T30" fmla="*/ 25 w 90"/>
                <a:gd name="T31" fmla="*/ 17 h 74"/>
                <a:gd name="T32" fmla="*/ 45 w 90"/>
                <a:gd name="T33" fmla="*/ 68 h 74"/>
                <a:gd name="T34" fmla="*/ 54 w 90"/>
                <a:gd name="T35" fmla="*/ 68 h 74"/>
                <a:gd name="T36" fmla="*/ 56 w 90"/>
                <a:gd name="T37" fmla="*/ 53 h 74"/>
                <a:gd name="T38" fmla="*/ 57 w 90"/>
                <a:gd name="T39" fmla="*/ 62 h 74"/>
                <a:gd name="T40" fmla="*/ 65 w 90"/>
                <a:gd name="T41" fmla="*/ 62 h 74"/>
                <a:gd name="T42" fmla="*/ 54 w 90"/>
                <a:gd name="T43" fmla="*/ 38 h 74"/>
                <a:gd name="T44" fmla="*/ 36 w 90"/>
                <a:gd name="T45" fmla="*/ 38 h 74"/>
                <a:gd name="T46" fmla="*/ 25 w 90"/>
                <a:gd name="T47" fmla="*/ 62 h 74"/>
                <a:gd name="T48" fmla="*/ 32 w 90"/>
                <a:gd name="T49" fmla="*/ 62 h 74"/>
                <a:gd name="T50" fmla="*/ 34 w 90"/>
                <a:gd name="T51" fmla="*/ 53 h 74"/>
                <a:gd name="T52" fmla="*/ 36 w 90"/>
                <a:gd name="T53" fmla="*/ 68 h 74"/>
                <a:gd name="T54" fmla="*/ 45 w 90"/>
                <a:gd name="T55" fmla="*/ 34 h 74"/>
                <a:gd name="T56" fmla="*/ 59 w 90"/>
                <a:gd name="T57" fmla="*/ 20 h 74"/>
                <a:gd name="T58" fmla="*/ 31 w 90"/>
                <a:gd name="T59" fmla="*/ 20 h 74"/>
                <a:gd name="T60" fmla="*/ 14 w 90"/>
                <a:gd name="T61" fmla="*/ 68 h 74"/>
                <a:gd name="T62" fmla="*/ 23 w 90"/>
                <a:gd name="T63" fmla="*/ 68 h 74"/>
                <a:gd name="T64" fmla="*/ 19 w 90"/>
                <a:gd name="T65" fmla="*/ 62 h 74"/>
                <a:gd name="T66" fmla="*/ 20 w 90"/>
                <a:gd name="T67" fmla="*/ 48 h 74"/>
                <a:gd name="T68" fmla="*/ 7 w 90"/>
                <a:gd name="T69" fmla="*/ 55 h 74"/>
                <a:gd name="T70" fmla="*/ 7 w 90"/>
                <a:gd name="T71" fmla="*/ 55 h 74"/>
                <a:gd name="T72" fmla="*/ 6 w 90"/>
                <a:gd name="T73" fmla="*/ 64 h 74"/>
                <a:gd name="T74" fmla="*/ 11 w 90"/>
                <a:gd name="T75" fmla="*/ 59 h 74"/>
                <a:gd name="T76" fmla="*/ 14 w 90"/>
                <a:gd name="T77" fmla="*/ 59 h 74"/>
                <a:gd name="T78" fmla="*/ 25 w 90"/>
                <a:gd name="T79" fmla="*/ 23 h 74"/>
                <a:gd name="T80" fmla="*/ 24 w 90"/>
                <a:gd name="T81" fmla="*/ 23 h 74"/>
                <a:gd name="T82" fmla="*/ 13 w 90"/>
                <a:gd name="T83" fmla="*/ 25 h 74"/>
                <a:gd name="T84" fmla="*/ 13 w 90"/>
                <a:gd name="T85" fmla="*/ 39 h 74"/>
                <a:gd name="T86" fmla="*/ 24 w 90"/>
                <a:gd name="T87" fmla="*/ 42 h 74"/>
                <a:gd name="T88" fmla="*/ 25 w 90"/>
                <a:gd name="T89" fmla="*/ 23 h 74"/>
                <a:gd name="T90" fmla="*/ 76 w 90"/>
                <a:gd name="T91" fmla="*/ 68 h 74"/>
                <a:gd name="T92" fmla="*/ 77 w 90"/>
                <a:gd name="T93" fmla="*/ 57 h 74"/>
                <a:gd name="T94" fmla="*/ 79 w 90"/>
                <a:gd name="T95" fmla="*/ 64 h 74"/>
                <a:gd name="T96" fmla="*/ 84 w 90"/>
                <a:gd name="T97" fmla="*/ 59 h 74"/>
                <a:gd name="T98" fmla="*/ 81 w 90"/>
                <a:gd name="T99" fmla="*/ 51 h 74"/>
                <a:gd name="T100" fmla="*/ 70 w 90"/>
                <a:gd name="T101" fmla="*/ 48 h 74"/>
                <a:gd name="T102" fmla="*/ 71 w 90"/>
                <a:gd name="T103" fmla="*/ 62 h 74"/>
                <a:gd name="T104" fmla="*/ 67 w 90"/>
                <a:gd name="T105" fmla="*/ 68 h 74"/>
                <a:gd name="T106" fmla="*/ 65 w 90"/>
                <a:gd name="T107" fmla="*/ 23 h 74"/>
                <a:gd name="T108" fmla="*/ 59 w 90"/>
                <a:gd name="T109" fmla="*/ 34 h 74"/>
                <a:gd name="T110" fmla="*/ 67 w 90"/>
                <a:gd name="T111" fmla="*/ 42 h 74"/>
                <a:gd name="T112" fmla="*/ 77 w 90"/>
                <a:gd name="T113" fmla="*/ 39 h 74"/>
                <a:gd name="T114" fmla="*/ 77 w 90"/>
                <a:gd name="T115" fmla="*/ 25 h 74"/>
                <a:gd name="T116" fmla="*/ 66 w 90"/>
                <a:gd name="T117"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4">
                  <a:moveTo>
                    <a:pt x="45" y="0"/>
                  </a:moveTo>
                  <a:cubicBezTo>
                    <a:pt x="55" y="0"/>
                    <a:pt x="63" y="7"/>
                    <a:pt x="65" y="17"/>
                  </a:cubicBezTo>
                  <a:cubicBezTo>
                    <a:pt x="66" y="17"/>
                    <a:pt x="68" y="16"/>
                    <a:pt x="69" y="16"/>
                  </a:cubicBezTo>
                  <a:cubicBezTo>
                    <a:pt x="74" y="16"/>
                    <a:pt x="78" y="18"/>
                    <a:pt x="81" y="21"/>
                  </a:cubicBezTo>
                  <a:cubicBezTo>
                    <a:pt x="84" y="24"/>
                    <a:pt x="85" y="28"/>
                    <a:pt x="85" y="32"/>
                  </a:cubicBezTo>
                  <a:cubicBezTo>
                    <a:pt x="85" y="36"/>
                    <a:pt x="84" y="40"/>
                    <a:pt x="81" y="43"/>
                  </a:cubicBezTo>
                  <a:cubicBezTo>
                    <a:pt x="85" y="47"/>
                    <a:pt x="85" y="47"/>
                    <a:pt x="85" y="47"/>
                  </a:cubicBezTo>
                  <a:cubicBezTo>
                    <a:pt x="86" y="49"/>
                    <a:pt x="88" y="50"/>
                    <a:pt x="89" y="52"/>
                  </a:cubicBezTo>
                  <a:cubicBezTo>
                    <a:pt x="89" y="55"/>
                    <a:pt x="90" y="57"/>
                    <a:pt x="90" y="59"/>
                  </a:cubicBezTo>
                  <a:cubicBezTo>
                    <a:pt x="90" y="64"/>
                    <a:pt x="90" y="64"/>
                    <a:pt x="90" y="64"/>
                  </a:cubicBezTo>
                  <a:cubicBezTo>
                    <a:pt x="90" y="65"/>
                    <a:pt x="90" y="66"/>
                    <a:pt x="89" y="67"/>
                  </a:cubicBezTo>
                  <a:cubicBezTo>
                    <a:pt x="88" y="69"/>
                    <a:pt x="87" y="69"/>
                    <a:pt x="85" y="69"/>
                  </a:cubicBezTo>
                  <a:cubicBezTo>
                    <a:pt x="85" y="69"/>
                    <a:pt x="85" y="69"/>
                    <a:pt x="85" y="69"/>
                  </a:cubicBezTo>
                  <a:cubicBezTo>
                    <a:pt x="81" y="69"/>
                    <a:pt x="81" y="69"/>
                    <a:pt x="81" y="69"/>
                  </a:cubicBezTo>
                  <a:cubicBezTo>
                    <a:pt x="81" y="71"/>
                    <a:pt x="81" y="71"/>
                    <a:pt x="81" y="71"/>
                  </a:cubicBezTo>
                  <a:cubicBezTo>
                    <a:pt x="81" y="72"/>
                    <a:pt x="80" y="74"/>
                    <a:pt x="78" y="74"/>
                  </a:cubicBezTo>
                  <a:cubicBezTo>
                    <a:pt x="45" y="74"/>
                    <a:pt x="45" y="74"/>
                    <a:pt x="45" y="74"/>
                  </a:cubicBezTo>
                  <a:cubicBezTo>
                    <a:pt x="12" y="74"/>
                    <a:pt x="12" y="74"/>
                    <a:pt x="12" y="74"/>
                  </a:cubicBezTo>
                  <a:cubicBezTo>
                    <a:pt x="10" y="74"/>
                    <a:pt x="9" y="72"/>
                    <a:pt x="9" y="71"/>
                  </a:cubicBezTo>
                  <a:cubicBezTo>
                    <a:pt x="9" y="69"/>
                    <a:pt x="9" y="69"/>
                    <a:pt x="9" y="69"/>
                  </a:cubicBezTo>
                  <a:cubicBezTo>
                    <a:pt x="5" y="69"/>
                    <a:pt x="5" y="69"/>
                    <a:pt x="5" y="69"/>
                  </a:cubicBezTo>
                  <a:cubicBezTo>
                    <a:pt x="5" y="69"/>
                    <a:pt x="5" y="69"/>
                    <a:pt x="5" y="69"/>
                  </a:cubicBezTo>
                  <a:cubicBezTo>
                    <a:pt x="3" y="69"/>
                    <a:pt x="2" y="69"/>
                    <a:pt x="1" y="67"/>
                  </a:cubicBezTo>
                  <a:cubicBezTo>
                    <a:pt x="1" y="66"/>
                    <a:pt x="0" y="65"/>
                    <a:pt x="0" y="64"/>
                  </a:cubicBezTo>
                  <a:cubicBezTo>
                    <a:pt x="0" y="59"/>
                    <a:pt x="0" y="59"/>
                    <a:pt x="0" y="59"/>
                  </a:cubicBezTo>
                  <a:cubicBezTo>
                    <a:pt x="0" y="57"/>
                    <a:pt x="1" y="55"/>
                    <a:pt x="1" y="52"/>
                  </a:cubicBezTo>
                  <a:cubicBezTo>
                    <a:pt x="1" y="52"/>
                    <a:pt x="1" y="52"/>
                    <a:pt x="1" y="52"/>
                  </a:cubicBezTo>
                  <a:cubicBezTo>
                    <a:pt x="3" y="49"/>
                    <a:pt x="6" y="46"/>
                    <a:pt x="9" y="43"/>
                  </a:cubicBezTo>
                  <a:cubicBezTo>
                    <a:pt x="6" y="40"/>
                    <a:pt x="5" y="36"/>
                    <a:pt x="5" y="32"/>
                  </a:cubicBezTo>
                  <a:cubicBezTo>
                    <a:pt x="5" y="28"/>
                    <a:pt x="6" y="24"/>
                    <a:pt x="9" y="21"/>
                  </a:cubicBezTo>
                  <a:cubicBezTo>
                    <a:pt x="12" y="18"/>
                    <a:pt x="16" y="16"/>
                    <a:pt x="21" y="16"/>
                  </a:cubicBezTo>
                  <a:cubicBezTo>
                    <a:pt x="22" y="16"/>
                    <a:pt x="24" y="17"/>
                    <a:pt x="25" y="17"/>
                  </a:cubicBezTo>
                  <a:cubicBezTo>
                    <a:pt x="27" y="7"/>
                    <a:pt x="35" y="0"/>
                    <a:pt x="45" y="0"/>
                  </a:cubicBezTo>
                  <a:close/>
                  <a:moveTo>
                    <a:pt x="45" y="68"/>
                  </a:moveTo>
                  <a:cubicBezTo>
                    <a:pt x="45" y="68"/>
                    <a:pt x="45" y="68"/>
                    <a:pt x="45" y="68"/>
                  </a:cubicBezTo>
                  <a:cubicBezTo>
                    <a:pt x="54" y="68"/>
                    <a:pt x="54" y="68"/>
                    <a:pt x="54" y="68"/>
                  </a:cubicBezTo>
                  <a:cubicBezTo>
                    <a:pt x="54" y="63"/>
                    <a:pt x="54" y="59"/>
                    <a:pt x="54" y="55"/>
                  </a:cubicBezTo>
                  <a:cubicBezTo>
                    <a:pt x="54" y="54"/>
                    <a:pt x="55" y="53"/>
                    <a:pt x="56" y="53"/>
                  </a:cubicBezTo>
                  <a:cubicBezTo>
                    <a:pt x="57" y="53"/>
                    <a:pt x="57" y="54"/>
                    <a:pt x="57" y="55"/>
                  </a:cubicBezTo>
                  <a:cubicBezTo>
                    <a:pt x="57" y="62"/>
                    <a:pt x="57" y="62"/>
                    <a:pt x="57" y="62"/>
                  </a:cubicBezTo>
                  <a:cubicBezTo>
                    <a:pt x="65" y="62"/>
                    <a:pt x="65" y="62"/>
                    <a:pt x="65" y="62"/>
                  </a:cubicBezTo>
                  <a:cubicBezTo>
                    <a:pt x="65" y="62"/>
                    <a:pt x="65" y="62"/>
                    <a:pt x="65" y="62"/>
                  </a:cubicBezTo>
                  <a:cubicBezTo>
                    <a:pt x="65" y="55"/>
                    <a:pt x="65" y="55"/>
                    <a:pt x="65" y="55"/>
                  </a:cubicBezTo>
                  <a:cubicBezTo>
                    <a:pt x="65" y="47"/>
                    <a:pt x="60" y="43"/>
                    <a:pt x="54" y="38"/>
                  </a:cubicBezTo>
                  <a:cubicBezTo>
                    <a:pt x="51" y="39"/>
                    <a:pt x="48" y="40"/>
                    <a:pt x="45" y="40"/>
                  </a:cubicBezTo>
                  <a:cubicBezTo>
                    <a:pt x="42" y="40"/>
                    <a:pt x="39" y="39"/>
                    <a:pt x="36" y="38"/>
                  </a:cubicBezTo>
                  <a:cubicBezTo>
                    <a:pt x="30" y="43"/>
                    <a:pt x="25" y="47"/>
                    <a:pt x="25" y="55"/>
                  </a:cubicBezTo>
                  <a:cubicBezTo>
                    <a:pt x="25" y="62"/>
                    <a:pt x="25" y="62"/>
                    <a:pt x="25" y="62"/>
                  </a:cubicBezTo>
                  <a:cubicBezTo>
                    <a:pt x="25" y="62"/>
                    <a:pt x="25" y="62"/>
                    <a:pt x="25" y="62"/>
                  </a:cubicBezTo>
                  <a:cubicBezTo>
                    <a:pt x="32" y="62"/>
                    <a:pt x="32" y="62"/>
                    <a:pt x="32" y="62"/>
                  </a:cubicBezTo>
                  <a:cubicBezTo>
                    <a:pt x="32" y="55"/>
                    <a:pt x="32" y="55"/>
                    <a:pt x="32" y="55"/>
                  </a:cubicBezTo>
                  <a:cubicBezTo>
                    <a:pt x="32" y="54"/>
                    <a:pt x="33" y="53"/>
                    <a:pt x="34" y="53"/>
                  </a:cubicBezTo>
                  <a:cubicBezTo>
                    <a:pt x="35" y="53"/>
                    <a:pt x="36" y="54"/>
                    <a:pt x="36" y="55"/>
                  </a:cubicBezTo>
                  <a:cubicBezTo>
                    <a:pt x="36" y="59"/>
                    <a:pt x="36" y="63"/>
                    <a:pt x="36" y="68"/>
                  </a:cubicBezTo>
                  <a:cubicBezTo>
                    <a:pt x="45" y="68"/>
                    <a:pt x="45" y="68"/>
                    <a:pt x="45" y="68"/>
                  </a:cubicBezTo>
                  <a:close/>
                  <a:moveTo>
                    <a:pt x="45" y="34"/>
                  </a:moveTo>
                  <a:cubicBezTo>
                    <a:pt x="45" y="34"/>
                    <a:pt x="45" y="34"/>
                    <a:pt x="45" y="34"/>
                  </a:cubicBezTo>
                  <a:cubicBezTo>
                    <a:pt x="53" y="34"/>
                    <a:pt x="59" y="28"/>
                    <a:pt x="59" y="20"/>
                  </a:cubicBezTo>
                  <a:cubicBezTo>
                    <a:pt x="59" y="12"/>
                    <a:pt x="53" y="6"/>
                    <a:pt x="45" y="6"/>
                  </a:cubicBezTo>
                  <a:cubicBezTo>
                    <a:pt x="37" y="6"/>
                    <a:pt x="31" y="12"/>
                    <a:pt x="31" y="20"/>
                  </a:cubicBezTo>
                  <a:cubicBezTo>
                    <a:pt x="31" y="28"/>
                    <a:pt x="37" y="34"/>
                    <a:pt x="45" y="34"/>
                  </a:cubicBezTo>
                  <a:close/>
                  <a:moveTo>
                    <a:pt x="14" y="68"/>
                  </a:moveTo>
                  <a:cubicBezTo>
                    <a:pt x="14" y="68"/>
                    <a:pt x="14" y="68"/>
                    <a:pt x="14" y="68"/>
                  </a:cubicBezTo>
                  <a:cubicBezTo>
                    <a:pt x="23" y="68"/>
                    <a:pt x="23" y="68"/>
                    <a:pt x="23" y="68"/>
                  </a:cubicBezTo>
                  <a:cubicBezTo>
                    <a:pt x="22" y="67"/>
                    <a:pt x="21" y="67"/>
                    <a:pt x="20" y="66"/>
                  </a:cubicBezTo>
                  <a:cubicBezTo>
                    <a:pt x="19" y="65"/>
                    <a:pt x="19" y="63"/>
                    <a:pt x="19" y="62"/>
                  </a:cubicBezTo>
                  <a:cubicBezTo>
                    <a:pt x="19" y="55"/>
                    <a:pt x="19" y="55"/>
                    <a:pt x="19" y="55"/>
                  </a:cubicBezTo>
                  <a:cubicBezTo>
                    <a:pt x="19" y="53"/>
                    <a:pt x="19" y="50"/>
                    <a:pt x="20" y="48"/>
                  </a:cubicBezTo>
                  <a:cubicBezTo>
                    <a:pt x="18" y="48"/>
                    <a:pt x="16" y="48"/>
                    <a:pt x="14" y="47"/>
                  </a:cubicBezTo>
                  <a:cubicBezTo>
                    <a:pt x="11" y="49"/>
                    <a:pt x="8" y="51"/>
                    <a:pt x="7" y="55"/>
                  </a:cubicBezTo>
                  <a:cubicBezTo>
                    <a:pt x="7" y="55"/>
                    <a:pt x="7" y="55"/>
                    <a:pt x="7" y="55"/>
                  </a:cubicBezTo>
                  <a:cubicBezTo>
                    <a:pt x="7" y="55"/>
                    <a:pt x="7" y="55"/>
                    <a:pt x="7" y="55"/>
                  </a:cubicBezTo>
                  <a:cubicBezTo>
                    <a:pt x="6" y="56"/>
                    <a:pt x="6" y="58"/>
                    <a:pt x="6" y="59"/>
                  </a:cubicBezTo>
                  <a:cubicBezTo>
                    <a:pt x="6" y="64"/>
                    <a:pt x="6" y="64"/>
                    <a:pt x="6" y="64"/>
                  </a:cubicBezTo>
                  <a:cubicBezTo>
                    <a:pt x="11" y="64"/>
                    <a:pt x="11" y="64"/>
                    <a:pt x="11" y="64"/>
                  </a:cubicBezTo>
                  <a:cubicBezTo>
                    <a:pt x="11" y="59"/>
                    <a:pt x="11" y="59"/>
                    <a:pt x="11" y="59"/>
                  </a:cubicBezTo>
                  <a:cubicBezTo>
                    <a:pt x="11" y="58"/>
                    <a:pt x="12" y="57"/>
                    <a:pt x="13" y="57"/>
                  </a:cubicBezTo>
                  <a:cubicBezTo>
                    <a:pt x="14" y="57"/>
                    <a:pt x="14" y="58"/>
                    <a:pt x="14" y="59"/>
                  </a:cubicBezTo>
                  <a:cubicBezTo>
                    <a:pt x="14" y="68"/>
                    <a:pt x="14" y="68"/>
                    <a:pt x="14" y="68"/>
                  </a:cubicBezTo>
                  <a:close/>
                  <a:moveTo>
                    <a:pt x="25" y="23"/>
                  </a:moveTo>
                  <a:cubicBezTo>
                    <a:pt x="25" y="23"/>
                    <a:pt x="25" y="23"/>
                    <a:pt x="25" y="23"/>
                  </a:cubicBezTo>
                  <a:cubicBezTo>
                    <a:pt x="25" y="23"/>
                    <a:pt x="24" y="23"/>
                    <a:pt x="24" y="23"/>
                  </a:cubicBezTo>
                  <a:cubicBezTo>
                    <a:pt x="23" y="22"/>
                    <a:pt x="22" y="22"/>
                    <a:pt x="21" y="22"/>
                  </a:cubicBezTo>
                  <a:cubicBezTo>
                    <a:pt x="18" y="22"/>
                    <a:pt x="15" y="23"/>
                    <a:pt x="13" y="25"/>
                  </a:cubicBezTo>
                  <a:cubicBezTo>
                    <a:pt x="12" y="27"/>
                    <a:pt x="11" y="30"/>
                    <a:pt x="11" y="32"/>
                  </a:cubicBezTo>
                  <a:cubicBezTo>
                    <a:pt x="11" y="35"/>
                    <a:pt x="12" y="38"/>
                    <a:pt x="13" y="39"/>
                  </a:cubicBezTo>
                  <a:cubicBezTo>
                    <a:pt x="15" y="41"/>
                    <a:pt x="18" y="42"/>
                    <a:pt x="21" y="42"/>
                  </a:cubicBezTo>
                  <a:cubicBezTo>
                    <a:pt x="22" y="42"/>
                    <a:pt x="23" y="42"/>
                    <a:pt x="24" y="42"/>
                  </a:cubicBezTo>
                  <a:cubicBezTo>
                    <a:pt x="26" y="39"/>
                    <a:pt x="29" y="37"/>
                    <a:pt x="31" y="34"/>
                  </a:cubicBezTo>
                  <a:cubicBezTo>
                    <a:pt x="28" y="31"/>
                    <a:pt x="26" y="28"/>
                    <a:pt x="25" y="23"/>
                  </a:cubicBezTo>
                  <a:close/>
                  <a:moveTo>
                    <a:pt x="76" y="68"/>
                  </a:moveTo>
                  <a:cubicBezTo>
                    <a:pt x="76" y="68"/>
                    <a:pt x="76" y="68"/>
                    <a:pt x="76" y="68"/>
                  </a:cubicBezTo>
                  <a:cubicBezTo>
                    <a:pt x="76" y="59"/>
                    <a:pt x="76" y="59"/>
                    <a:pt x="76" y="59"/>
                  </a:cubicBezTo>
                  <a:cubicBezTo>
                    <a:pt x="76" y="58"/>
                    <a:pt x="76" y="57"/>
                    <a:pt x="77" y="57"/>
                  </a:cubicBezTo>
                  <a:cubicBezTo>
                    <a:pt x="78" y="57"/>
                    <a:pt x="79" y="58"/>
                    <a:pt x="79" y="59"/>
                  </a:cubicBezTo>
                  <a:cubicBezTo>
                    <a:pt x="79" y="64"/>
                    <a:pt x="79" y="64"/>
                    <a:pt x="79" y="64"/>
                  </a:cubicBezTo>
                  <a:cubicBezTo>
                    <a:pt x="84" y="64"/>
                    <a:pt x="84" y="64"/>
                    <a:pt x="84" y="64"/>
                  </a:cubicBezTo>
                  <a:cubicBezTo>
                    <a:pt x="84" y="59"/>
                    <a:pt x="84" y="59"/>
                    <a:pt x="84" y="59"/>
                  </a:cubicBezTo>
                  <a:cubicBezTo>
                    <a:pt x="84" y="58"/>
                    <a:pt x="84" y="56"/>
                    <a:pt x="83" y="55"/>
                  </a:cubicBezTo>
                  <a:cubicBezTo>
                    <a:pt x="83" y="53"/>
                    <a:pt x="82" y="52"/>
                    <a:pt x="81" y="51"/>
                  </a:cubicBezTo>
                  <a:cubicBezTo>
                    <a:pt x="76" y="47"/>
                    <a:pt x="76" y="47"/>
                    <a:pt x="76" y="47"/>
                  </a:cubicBezTo>
                  <a:cubicBezTo>
                    <a:pt x="74" y="48"/>
                    <a:pt x="72" y="48"/>
                    <a:pt x="70" y="48"/>
                  </a:cubicBezTo>
                  <a:cubicBezTo>
                    <a:pt x="71" y="50"/>
                    <a:pt x="71" y="53"/>
                    <a:pt x="71" y="55"/>
                  </a:cubicBezTo>
                  <a:cubicBezTo>
                    <a:pt x="71" y="62"/>
                    <a:pt x="71" y="62"/>
                    <a:pt x="71" y="62"/>
                  </a:cubicBezTo>
                  <a:cubicBezTo>
                    <a:pt x="71" y="63"/>
                    <a:pt x="71" y="65"/>
                    <a:pt x="70" y="66"/>
                  </a:cubicBezTo>
                  <a:cubicBezTo>
                    <a:pt x="69" y="67"/>
                    <a:pt x="68" y="67"/>
                    <a:pt x="67" y="68"/>
                  </a:cubicBezTo>
                  <a:cubicBezTo>
                    <a:pt x="76" y="68"/>
                    <a:pt x="76" y="68"/>
                    <a:pt x="76" y="68"/>
                  </a:cubicBezTo>
                  <a:close/>
                  <a:moveTo>
                    <a:pt x="65" y="23"/>
                  </a:moveTo>
                  <a:cubicBezTo>
                    <a:pt x="65" y="23"/>
                    <a:pt x="65" y="23"/>
                    <a:pt x="65" y="23"/>
                  </a:cubicBezTo>
                  <a:cubicBezTo>
                    <a:pt x="64" y="28"/>
                    <a:pt x="62" y="31"/>
                    <a:pt x="59" y="34"/>
                  </a:cubicBezTo>
                  <a:cubicBezTo>
                    <a:pt x="61" y="37"/>
                    <a:pt x="64" y="39"/>
                    <a:pt x="66" y="42"/>
                  </a:cubicBezTo>
                  <a:cubicBezTo>
                    <a:pt x="66" y="42"/>
                    <a:pt x="67" y="42"/>
                    <a:pt x="67" y="42"/>
                  </a:cubicBezTo>
                  <a:cubicBezTo>
                    <a:pt x="68" y="42"/>
                    <a:pt x="69" y="42"/>
                    <a:pt x="69" y="42"/>
                  </a:cubicBezTo>
                  <a:cubicBezTo>
                    <a:pt x="72" y="42"/>
                    <a:pt x="75" y="41"/>
                    <a:pt x="77" y="39"/>
                  </a:cubicBezTo>
                  <a:cubicBezTo>
                    <a:pt x="78" y="38"/>
                    <a:pt x="79" y="35"/>
                    <a:pt x="79" y="32"/>
                  </a:cubicBezTo>
                  <a:cubicBezTo>
                    <a:pt x="79" y="30"/>
                    <a:pt x="78" y="27"/>
                    <a:pt x="77" y="25"/>
                  </a:cubicBezTo>
                  <a:cubicBezTo>
                    <a:pt x="75" y="23"/>
                    <a:pt x="72" y="22"/>
                    <a:pt x="69" y="22"/>
                  </a:cubicBezTo>
                  <a:cubicBezTo>
                    <a:pt x="68" y="22"/>
                    <a:pt x="67" y="22"/>
                    <a:pt x="66" y="23"/>
                  </a:cubicBezTo>
                  <a:cubicBezTo>
                    <a:pt x="66" y="23"/>
                    <a:pt x="65"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5" name="组合 14"/>
          <p:cNvGrpSpPr/>
          <p:nvPr/>
        </p:nvGrpSpPr>
        <p:grpSpPr>
          <a:xfrm>
            <a:off x="9840384" y="2280709"/>
            <a:ext cx="651933" cy="658283"/>
            <a:chOff x="9840384" y="2280709"/>
            <a:chExt cx="651933" cy="658283"/>
          </a:xfrm>
        </p:grpSpPr>
        <p:sp>
          <p:nvSpPr>
            <p:cNvPr id="16" name="Oval 35"/>
            <p:cNvSpPr>
              <a:spLocks noChangeArrowheads="1"/>
            </p:cNvSpPr>
            <p:nvPr/>
          </p:nvSpPr>
          <p:spPr bwMode="auto">
            <a:xfrm>
              <a:off x="9840384" y="2280709"/>
              <a:ext cx="651933" cy="658283"/>
            </a:xfrm>
            <a:prstGeom prst="ellipse">
              <a:avLst/>
            </a:prstGeom>
            <a:solidFill>
              <a:schemeClr val="accent4"/>
            </a:solidFill>
            <a:ln>
              <a:noFill/>
            </a:ln>
          </p:spPr>
          <p:txBody>
            <a:bodyPr/>
            <a:lstStyle/>
            <a:p>
              <a:endParaRPr lang="zh-CN" altLang="en-US" sz="2400" dirty="0"/>
            </a:p>
          </p:txBody>
        </p:sp>
        <p:sp>
          <p:nvSpPr>
            <p:cNvPr id="17" name="Freeform 51"/>
            <p:cNvSpPr>
              <a:spLocks noEditPoints="1"/>
            </p:cNvSpPr>
            <p:nvPr/>
          </p:nvSpPr>
          <p:spPr bwMode="auto">
            <a:xfrm>
              <a:off x="10005484" y="2437343"/>
              <a:ext cx="321733" cy="306916"/>
            </a:xfrm>
            <a:custGeom>
              <a:avLst/>
              <a:gdLst>
                <a:gd name="T0" fmla="*/ 22 w 76"/>
                <a:gd name="T1" fmla="*/ 59 h 72"/>
                <a:gd name="T2" fmla="*/ 65 w 76"/>
                <a:gd name="T3" fmla="*/ 58 h 72"/>
                <a:gd name="T4" fmla="*/ 65 w 76"/>
                <a:gd name="T5" fmla="*/ 61 h 72"/>
                <a:gd name="T6" fmla="*/ 23 w 76"/>
                <a:gd name="T7" fmla="*/ 10 h 72"/>
                <a:gd name="T8" fmla="*/ 22 w 76"/>
                <a:gd name="T9" fmla="*/ 12 h 72"/>
                <a:gd name="T10" fmla="*/ 22 w 76"/>
                <a:gd name="T11" fmla="*/ 24 h 72"/>
                <a:gd name="T12" fmla="*/ 23 w 76"/>
                <a:gd name="T13" fmla="*/ 26 h 72"/>
                <a:gd name="T14" fmla="*/ 65 w 76"/>
                <a:gd name="T15" fmla="*/ 26 h 72"/>
                <a:gd name="T16" fmla="*/ 67 w 76"/>
                <a:gd name="T17" fmla="*/ 12 h 72"/>
                <a:gd name="T18" fmla="*/ 65 w 76"/>
                <a:gd name="T19" fmla="*/ 10 h 72"/>
                <a:gd name="T20" fmla="*/ 25 w 76"/>
                <a:gd name="T21" fmla="*/ 22 h 72"/>
                <a:gd name="T22" fmla="*/ 25 w 76"/>
                <a:gd name="T23" fmla="*/ 14 h 72"/>
                <a:gd name="T24" fmla="*/ 63 w 76"/>
                <a:gd name="T25" fmla="*/ 22 h 72"/>
                <a:gd name="T26" fmla="*/ 12 w 76"/>
                <a:gd name="T27" fmla="*/ 22 h 72"/>
                <a:gd name="T28" fmla="*/ 6 w 76"/>
                <a:gd name="T29" fmla="*/ 22 h 72"/>
                <a:gd name="T30" fmla="*/ 12 w 76"/>
                <a:gd name="T31" fmla="*/ 63 h 72"/>
                <a:gd name="T32" fmla="*/ 9 w 76"/>
                <a:gd name="T33" fmla="*/ 72 h 72"/>
                <a:gd name="T34" fmla="*/ 3 w 76"/>
                <a:gd name="T35" fmla="*/ 69 h 72"/>
                <a:gd name="T36" fmla="*/ 0 w 76"/>
                <a:gd name="T37" fmla="*/ 63 h 72"/>
                <a:gd name="T38" fmla="*/ 0 w 76"/>
                <a:gd name="T39" fmla="*/ 19 h 72"/>
                <a:gd name="T40" fmla="*/ 12 w 76"/>
                <a:gd name="T41" fmla="*/ 16 h 72"/>
                <a:gd name="T42" fmla="*/ 15 w 76"/>
                <a:gd name="T43" fmla="*/ 0 h 72"/>
                <a:gd name="T44" fmla="*/ 73 w 76"/>
                <a:gd name="T45" fmla="*/ 0 h 72"/>
                <a:gd name="T46" fmla="*/ 76 w 76"/>
                <a:gd name="T47" fmla="*/ 3 h 72"/>
                <a:gd name="T48" fmla="*/ 73 w 76"/>
                <a:gd name="T49" fmla="*/ 69 h 72"/>
                <a:gd name="T50" fmla="*/ 73 w 76"/>
                <a:gd name="T51" fmla="*/ 69 h 72"/>
                <a:gd name="T52" fmla="*/ 9 w 76"/>
                <a:gd name="T53" fmla="*/ 72 h 72"/>
                <a:gd name="T54" fmla="*/ 9 w 76"/>
                <a:gd name="T55" fmla="*/ 72 h 72"/>
                <a:gd name="T56" fmla="*/ 70 w 76"/>
                <a:gd name="T57" fmla="*/ 63 h 72"/>
                <a:gd name="T58" fmla="*/ 18 w 76"/>
                <a:gd name="T59" fmla="*/ 6 h 72"/>
                <a:gd name="T60" fmla="*/ 17 w 76"/>
                <a:gd name="T61" fmla="*/ 66 h 72"/>
                <a:gd name="T62" fmla="*/ 69 w 76"/>
                <a:gd name="T63" fmla="*/ 65 h 72"/>
                <a:gd name="T64" fmla="*/ 70 w 76"/>
                <a:gd name="T65" fmla="*/ 63 h 72"/>
                <a:gd name="T66" fmla="*/ 46 w 76"/>
                <a:gd name="T67" fmla="*/ 30 h 72"/>
                <a:gd name="T68" fmla="*/ 65 w 76"/>
                <a:gd name="T69" fmla="*/ 30 h 72"/>
                <a:gd name="T70" fmla="*/ 67 w 76"/>
                <a:gd name="T71" fmla="*/ 31 h 72"/>
                <a:gd name="T72" fmla="*/ 65 w 76"/>
                <a:gd name="T73" fmla="*/ 42 h 72"/>
                <a:gd name="T74" fmla="*/ 46 w 76"/>
                <a:gd name="T75" fmla="*/ 42 h 72"/>
                <a:gd name="T76" fmla="*/ 44 w 76"/>
                <a:gd name="T77" fmla="*/ 41 h 72"/>
                <a:gd name="T78" fmla="*/ 46 w 76"/>
                <a:gd name="T79" fmla="*/ 30 h 72"/>
                <a:gd name="T80" fmla="*/ 63 w 76"/>
                <a:gd name="T81" fmla="*/ 33 h 72"/>
                <a:gd name="T82" fmla="*/ 48 w 76"/>
                <a:gd name="T83" fmla="*/ 39 h 72"/>
                <a:gd name="T84" fmla="*/ 63 w 76"/>
                <a:gd name="T85" fmla="*/ 33 h 72"/>
                <a:gd name="T86" fmla="*/ 23 w 76"/>
                <a:gd name="T87" fmla="*/ 33 h 72"/>
                <a:gd name="T88" fmla="*/ 23 w 76"/>
                <a:gd name="T89" fmla="*/ 30 h 72"/>
                <a:gd name="T90" fmla="*/ 42 w 76"/>
                <a:gd name="T91" fmla="*/ 31 h 72"/>
                <a:gd name="T92" fmla="*/ 23 w 76"/>
                <a:gd name="T93" fmla="*/ 33 h 72"/>
                <a:gd name="T94" fmla="*/ 23 w 76"/>
                <a:gd name="T95" fmla="*/ 42 h 72"/>
                <a:gd name="T96" fmla="*/ 23 w 76"/>
                <a:gd name="T97" fmla="*/ 39 h 72"/>
                <a:gd name="T98" fmla="*/ 42 w 76"/>
                <a:gd name="T99" fmla="*/ 41 h 72"/>
                <a:gd name="T100" fmla="*/ 23 w 76"/>
                <a:gd name="T101" fmla="*/ 42 h 72"/>
                <a:gd name="T102" fmla="*/ 23 w 76"/>
                <a:gd name="T103" fmla="*/ 52 h 72"/>
                <a:gd name="T104" fmla="*/ 23 w 76"/>
                <a:gd name="T105" fmla="*/ 48 h 72"/>
                <a:gd name="T106" fmla="*/ 67 w 76"/>
                <a:gd name="T107" fmla="*/ 50 h 72"/>
                <a:gd name="T108" fmla="*/ 23 w 76"/>
                <a:gd name="T109"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72">
                  <a:moveTo>
                    <a:pt x="23" y="61"/>
                  </a:moveTo>
                  <a:cubicBezTo>
                    <a:pt x="22" y="61"/>
                    <a:pt x="22" y="60"/>
                    <a:pt x="22" y="59"/>
                  </a:cubicBezTo>
                  <a:cubicBezTo>
                    <a:pt x="22" y="58"/>
                    <a:pt x="22" y="58"/>
                    <a:pt x="23" y="58"/>
                  </a:cubicBezTo>
                  <a:cubicBezTo>
                    <a:pt x="65" y="58"/>
                    <a:pt x="65" y="58"/>
                    <a:pt x="65" y="58"/>
                  </a:cubicBezTo>
                  <a:cubicBezTo>
                    <a:pt x="66" y="58"/>
                    <a:pt x="67" y="58"/>
                    <a:pt x="67" y="59"/>
                  </a:cubicBezTo>
                  <a:cubicBezTo>
                    <a:pt x="67" y="60"/>
                    <a:pt x="66" y="61"/>
                    <a:pt x="65" y="61"/>
                  </a:cubicBezTo>
                  <a:cubicBezTo>
                    <a:pt x="23" y="61"/>
                    <a:pt x="23" y="61"/>
                    <a:pt x="23" y="61"/>
                  </a:cubicBezTo>
                  <a:close/>
                  <a:moveTo>
                    <a:pt x="23" y="10"/>
                  </a:moveTo>
                  <a:cubicBezTo>
                    <a:pt x="23" y="10"/>
                    <a:pt x="23" y="10"/>
                    <a:pt x="23" y="10"/>
                  </a:cubicBezTo>
                  <a:cubicBezTo>
                    <a:pt x="22" y="10"/>
                    <a:pt x="22" y="11"/>
                    <a:pt x="22" y="12"/>
                  </a:cubicBezTo>
                  <a:cubicBezTo>
                    <a:pt x="22" y="12"/>
                    <a:pt x="22" y="12"/>
                    <a:pt x="22" y="12"/>
                  </a:cubicBezTo>
                  <a:cubicBezTo>
                    <a:pt x="22" y="24"/>
                    <a:pt x="22" y="24"/>
                    <a:pt x="22" y="24"/>
                  </a:cubicBezTo>
                  <a:cubicBezTo>
                    <a:pt x="22" y="25"/>
                    <a:pt x="22" y="26"/>
                    <a:pt x="23" y="26"/>
                  </a:cubicBezTo>
                  <a:cubicBezTo>
                    <a:pt x="23" y="26"/>
                    <a:pt x="23" y="26"/>
                    <a:pt x="23" y="26"/>
                  </a:cubicBezTo>
                  <a:cubicBezTo>
                    <a:pt x="65" y="26"/>
                    <a:pt x="65" y="26"/>
                    <a:pt x="65" y="26"/>
                  </a:cubicBezTo>
                  <a:cubicBezTo>
                    <a:pt x="65" y="26"/>
                    <a:pt x="65" y="26"/>
                    <a:pt x="65" y="26"/>
                  </a:cubicBezTo>
                  <a:cubicBezTo>
                    <a:pt x="66" y="26"/>
                    <a:pt x="67" y="25"/>
                    <a:pt x="67" y="24"/>
                  </a:cubicBezTo>
                  <a:cubicBezTo>
                    <a:pt x="67" y="12"/>
                    <a:pt x="67" y="12"/>
                    <a:pt x="67" y="12"/>
                  </a:cubicBezTo>
                  <a:cubicBezTo>
                    <a:pt x="67" y="12"/>
                    <a:pt x="67" y="12"/>
                    <a:pt x="67" y="12"/>
                  </a:cubicBezTo>
                  <a:cubicBezTo>
                    <a:pt x="67" y="11"/>
                    <a:pt x="66" y="10"/>
                    <a:pt x="65" y="10"/>
                  </a:cubicBezTo>
                  <a:cubicBezTo>
                    <a:pt x="23" y="10"/>
                    <a:pt x="23" y="10"/>
                    <a:pt x="23" y="10"/>
                  </a:cubicBezTo>
                  <a:close/>
                  <a:moveTo>
                    <a:pt x="25" y="22"/>
                  </a:moveTo>
                  <a:cubicBezTo>
                    <a:pt x="25" y="22"/>
                    <a:pt x="25" y="22"/>
                    <a:pt x="25" y="22"/>
                  </a:cubicBezTo>
                  <a:cubicBezTo>
                    <a:pt x="25" y="14"/>
                    <a:pt x="25" y="14"/>
                    <a:pt x="25" y="14"/>
                  </a:cubicBezTo>
                  <a:cubicBezTo>
                    <a:pt x="63" y="14"/>
                    <a:pt x="63" y="14"/>
                    <a:pt x="63" y="14"/>
                  </a:cubicBezTo>
                  <a:cubicBezTo>
                    <a:pt x="63" y="22"/>
                    <a:pt x="63" y="22"/>
                    <a:pt x="63" y="22"/>
                  </a:cubicBezTo>
                  <a:cubicBezTo>
                    <a:pt x="25" y="22"/>
                    <a:pt x="25" y="22"/>
                    <a:pt x="25" y="22"/>
                  </a:cubicBezTo>
                  <a:close/>
                  <a:moveTo>
                    <a:pt x="12" y="22"/>
                  </a:moveTo>
                  <a:cubicBezTo>
                    <a:pt x="12" y="22"/>
                    <a:pt x="12" y="22"/>
                    <a:pt x="12" y="22"/>
                  </a:cubicBezTo>
                  <a:cubicBezTo>
                    <a:pt x="6" y="22"/>
                    <a:pt x="6" y="22"/>
                    <a:pt x="6" y="22"/>
                  </a:cubicBezTo>
                  <a:cubicBezTo>
                    <a:pt x="6" y="63"/>
                    <a:pt x="6" y="63"/>
                    <a:pt x="6" y="63"/>
                  </a:cubicBezTo>
                  <a:cubicBezTo>
                    <a:pt x="6" y="67"/>
                    <a:pt x="12" y="67"/>
                    <a:pt x="12" y="63"/>
                  </a:cubicBezTo>
                  <a:cubicBezTo>
                    <a:pt x="12" y="22"/>
                    <a:pt x="12" y="22"/>
                    <a:pt x="12" y="22"/>
                  </a:cubicBezTo>
                  <a:close/>
                  <a:moveTo>
                    <a:pt x="9" y="72"/>
                  </a:moveTo>
                  <a:cubicBezTo>
                    <a:pt x="9" y="72"/>
                    <a:pt x="9" y="72"/>
                    <a:pt x="9" y="72"/>
                  </a:cubicBezTo>
                  <a:cubicBezTo>
                    <a:pt x="7" y="72"/>
                    <a:pt x="4" y="71"/>
                    <a:pt x="3" y="69"/>
                  </a:cubicBezTo>
                  <a:cubicBezTo>
                    <a:pt x="3" y="69"/>
                    <a:pt x="3" y="69"/>
                    <a:pt x="3" y="69"/>
                  </a:cubicBezTo>
                  <a:cubicBezTo>
                    <a:pt x="1" y="68"/>
                    <a:pt x="0" y="65"/>
                    <a:pt x="0" y="63"/>
                  </a:cubicBezTo>
                  <a:cubicBezTo>
                    <a:pt x="0" y="19"/>
                    <a:pt x="0" y="19"/>
                    <a:pt x="0" y="19"/>
                  </a:cubicBezTo>
                  <a:cubicBezTo>
                    <a:pt x="0" y="19"/>
                    <a:pt x="0" y="19"/>
                    <a:pt x="0" y="19"/>
                  </a:cubicBezTo>
                  <a:cubicBezTo>
                    <a:pt x="0" y="17"/>
                    <a:pt x="1" y="16"/>
                    <a:pt x="3" y="16"/>
                  </a:cubicBezTo>
                  <a:cubicBezTo>
                    <a:pt x="12" y="16"/>
                    <a:pt x="12" y="16"/>
                    <a:pt x="12" y="16"/>
                  </a:cubicBezTo>
                  <a:cubicBezTo>
                    <a:pt x="12" y="3"/>
                    <a:pt x="12" y="3"/>
                    <a:pt x="12" y="3"/>
                  </a:cubicBezTo>
                  <a:cubicBezTo>
                    <a:pt x="12" y="1"/>
                    <a:pt x="14" y="0"/>
                    <a:pt x="15" y="0"/>
                  </a:cubicBezTo>
                  <a:cubicBezTo>
                    <a:pt x="15" y="0"/>
                    <a:pt x="15" y="0"/>
                    <a:pt x="15" y="0"/>
                  </a:cubicBezTo>
                  <a:cubicBezTo>
                    <a:pt x="73" y="0"/>
                    <a:pt x="73" y="0"/>
                    <a:pt x="73" y="0"/>
                  </a:cubicBezTo>
                  <a:cubicBezTo>
                    <a:pt x="75" y="0"/>
                    <a:pt x="76" y="1"/>
                    <a:pt x="76" y="3"/>
                  </a:cubicBezTo>
                  <a:cubicBezTo>
                    <a:pt x="76" y="3"/>
                    <a:pt x="76" y="3"/>
                    <a:pt x="76" y="3"/>
                  </a:cubicBezTo>
                  <a:cubicBezTo>
                    <a:pt x="76" y="63"/>
                    <a:pt x="76" y="63"/>
                    <a:pt x="76" y="63"/>
                  </a:cubicBezTo>
                  <a:cubicBezTo>
                    <a:pt x="76" y="65"/>
                    <a:pt x="75" y="68"/>
                    <a:pt x="73" y="69"/>
                  </a:cubicBezTo>
                  <a:cubicBezTo>
                    <a:pt x="73" y="69"/>
                    <a:pt x="73" y="69"/>
                    <a:pt x="73" y="69"/>
                  </a:cubicBezTo>
                  <a:cubicBezTo>
                    <a:pt x="73" y="69"/>
                    <a:pt x="73" y="69"/>
                    <a:pt x="73" y="69"/>
                  </a:cubicBezTo>
                  <a:cubicBezTo>
                    <a:pt x="72" y="71"/>
                    <a:pt x="69" y="72"/>
                    <a:pt x="67" y="72"/>
                  </a:cubicBezTo>
                  <a:cubicBezTo>
                    <a:pt x="9" y="72"/>
                    <a:pt x="9" y="72"/>
                    <a:pt x="9" y="72"/>
                  </a:cubicBezTo>
                  <a:cubicBezTo>
                    <a:pt x="9" y="72"/>
                    <a:pt x="9" y="72"/>
                    <a:pt x="9" y="72"/>
                  </a:cubicBezTo>
                  <a:cubicBezTo>
                    <a:pt x="9" y="72"/>
                    <a:pt x="9" y="72"/>
                    <a:pt x="9" y="72"/>
                  </a:cubicBezTo>
                  <a:close/>
                  <a:moveTo>
                    <a:pt x="70" y="63"/>
                  </a:moveTo>
                  <a:cubicBezTo>
                    <a:pt x="70" y="63"/>
                    <a:pt x="70" y="63"/>
                    <a:pt x="70" y="63"/>
                  </a:cubicBezTo>
                  <a:cubicBezTo>
                    <a:pt x="70" y="6"/>
                    <a:pt x="70" y="6"/>
                    <a:pt x="70" y="6"/>
                  </a:cubicBezTo>
                  <a:cubicBezTo>
                    <a:pt x="18" y="6"/>
                    <a:pt x="18" y="6"/>
                    <a:pt x="18" y="6"/>
                  </a:cubicBezTo>
                  <a:cubicBezTo>
                    <a:pt x="18" y="25"/>
                    <a:pt x="18" y="44"/>
                    <a:pt x="18" y="63"/>
                  </a:cubicBezTo>
                  <a:cubicBezTo>
                    <a:pt x="18" y="64"/>
                    <a:pt x="18" y="65"/>
                    <a:pt x="17" y="66"/>
                  </a:cubicBezTo>
                  <a:cubicBezTo>
                    <a:pt x="67" y="66"/>
                    <a:pt x="67" y="66"/>
                    <a:pt x="67" y="66"/>
                  </a:cubicBezTo>
                  <a:cubicBezTo>
                    <a:pt x="68" y="66"/>
                    <a:pt x="69" y="66"/>
                    <a:pt x="69" y="65"/>
                  </a:cubicBezTo>
                  <a:cubicBezTo>
                    <a:pt x="69" y="65"/>
                    <a:pt x="69" y="65"/>
                    <a:pt x="69" y="65"/>
                  </a:cubicBezTo>
                  <a:cubicBezTo>
                    <a:pt x="70" y="64"/>
                    <a:pt x="70" y="64"/>
                    <a:pt x="70" y="63"/>
                  </a:cubicBezTo>
                  <a:close/>
                  <a:moveTo>
                    <a:pt x="46" y="30"/>
                  </a:moveTo>
                  <a:cubicBezTo>
                    <a:pt x="46" y="30"/>
                    <a:pt x="46" y="30"/>
                    <a:pt x="46" y="30"/>
                  </a:cubicBezTo>
                  <a:cubicBezTo>
                    <a:pt x="46" y="30"/>
                    <a:pt x="46" y="30"/>
                    <a:pt x="46" y="30"/>
                  </a:cubicBezTo>
                  <a:cubicBezTo>
                    <a:pt x="65" y="30"/>
                    <a:pt x="65" y="30"/>
                    <a:pt x="65" y="30"/>
                  </a:cubicBezTo>
                  <a:cubicBezTo>
                    <a:pt x="66" y="30"/>
                    <a:pt x="67" y="30"/>
                    <a:pt x="67" y="31"/>
                  </a:cubicBezTo>
                  <a:cubicBezTo>
                    <a:pt x="67" y="31"/>
                    <a:pt x="67" y="31"/>
                    <a:pt x="67" y="31"/>
                  </a:cubicBezTo>
                  <a:cubicBezTo>
                    <a:pt x="67" y="41"/>
                    <a:pt x="67" y="41"/>
                    <a:pt x="67" y="41"/>
                  </a:cubicBezTo>
                  <a:cubicBezTo>
                    <a:pt x="67" y="42"/>
                    <a:pt x="66" y="42"/>
                    <a:pt x="65" y="42"/>
                  </a:cubicBezTo>
                  <a:cubicBezTo>
                    <a:pt x="65" y="42"/>
                    <a:pt x="65" y="42"/>
                    <a:pt x="65" y="42"/>
                  </a:cubicBezTo>
                  <a:cubicBezTo>
                    <a:pt x="46" y="42"/>
                    <a:pt x="46" y="42"/>
                    <a:pt x="46" y="42"/>
                  </a:cubicBezTo>
                  <a:cubicBezTo>
                    <a:pt x="45" y="42"/>
                    <a:pt x="44" y="42"/>
                    <a:pt x="44" y="41"/>
                  </a:cubicBezTo>
                  <a:cubicBezTo>
                    <a:pt x="44" y="41"/>
                    <a:pt x="44" y="41"/>
                    <a:pt x="44" y="41"/>
                  </a:cubicBezTo>
                  <a:cubicBezTo>
                    <a:pt x="44" y="31"/>
                    <a:pt x="44" y="31"/>
                    <a:pt x="44" y="31"/>
                  </a:cubicBezTo>
                  <a:cubicBezTo>
                    <a:pt x="44" y="30"/>
                    <a:pt x="45" y="30"/>
                    <a:pt x="46" y="30"/>
                  </a:cubicBezTo>
                  <a:close/>
                  <a:moveTo>
                    <a:pt x="63" y="33"/>
                  </a:moveTo>
                  <a:cubicBezTo>
                    <a:pt x="63" y="33"/>
                    <a:pt x="63" y="33"/>
                    <a:pt x="63" y="33"/>
                  </a:cubicBezTo>
                  <a:cubicBezTo>
                    <a:pt x="48" y="33"/>
                    <a:pt x="48" y="33"/>
                    <a:pt x="48" y="33"/>
                  </a:cubicBezTo>
                  <a:cubicBezTo>
                    <a:pt x="48" y="39"/>
                    <a:pt x="48" y="39"/>
                    <a:pt x="48" y="39"/>
                  </a:cubicBezTo>
                  <a:cubicBezTo>
                    <a:pt x="63" y="39"/>
                    <a:pt x="63" y="39"/>
                    <a:pt x="63" y="39"/>
                  </a:cubicBezTo>
                  <a:cubicBezTo>
                    <a:pt x="63" y="33"/>
                    <a:pt x="63" y="33"/>
                    <a:pt x="63" y="33"/>
                  </a:cubicBezTo>
                  <a:close/>
                  <a:moveTo>
                    <a:pt x="23" y="33"/>
                  </a:moveTo>
                  <a:cubicBezTo>
                    <a:pt x="23" y="33"/>
                    <a:pt x="23" y="33"/>
                    <a:pt x="23" y="33"/>
                  </a:cubicBezTo>
                  <a:cubicBezTo>
                    <a:pt x="22" y="33"/>
                    <a:pt x="22" y="32"/>
                    <a:pt x="22" y="31"/>
                  </a:cubicBezTo>
                  <a:cubicBezTo>
                    <a:pt x="22" y="30"/>
                    <a:pt x="22" y="30"/>
                    <a:pt x="23" y="30"/>
                  </a:cubicBezTo>
                  <a:cubicBezTo>
                    <a:pt x="40" y="30"/>
                    <a:pt x="40" y="30"/>
                    <a:pt x="40" y="30"/>
                  </a:cubicBezTo>
                  <a:cubicBezTo>
                    <a:pt x="41" y="30"/>
                    <a:pt x="42" y="30"/>
                    <a:pt x="42" y="31"/>
                  </a:cubicBezTo>
                  <a:cubicBezTo>
                    <a:pt x="42" y="32"/>
                    <a:pt x="41" y="33"/>
                    <a:pt x="40" y="33"/>
                  </a:cubicBezTo>
                  <a:cubicBezTo>
                    <a:pt x="23" y="33"/>
                    <a:pt x="23" y="33"/>
                    <a:pt x="23" y="33"/>
                  </a:cubicBezTo>
                  <a:close/>
                  <a:moveTo>
                    <a:pt x="23" y="42"/>
                  </a:moveTo>
                  <a:cubicBezTo>
                    <a:pt x="23" y="42"/>
                    <a:pt x="23" y="42"/>
                    <a:pt x="23" y="42"/>
                  </a:cubicBezTo>
                  <a:cubicBezTo>
                    <a:pt x="22" y="42"/>
                    <a:pt x="22" y="42"/>
                    <a:pt x="22" y="41"/>
                  </a:cubicBezTo>
                  <a:cubicBezTo>
                    <a:pt x="22" y="40"/>
                    <a:pt x="22" y="39"/>
                    <a:pt x="23" y="39"/>
                  </a:cubicBezTo>
                  <a:cubicBezTo>
                    <a:pt x="40" y="39"/>
                    <a:pt x="40" y="39"/>
                    <a:pt x="40" y="39"/>
                  </a:cubicBezTo>
                  <a:cubicBezTo>
                    <a:pt x="41" y="39"/>
                    <a:pt x="42" y="40"/>
                    <a:pt x="42" y="41"/>
                  </a:cubicBezTo>
                  <a:cubicBezTo>
                    <a:pt x="42" y="42"/>
                    <a:pt x="41" y="42"/>
                    <a:pt x="40" y="42"/>
                  </a:cubicBezTo>
                  <a:cubicBezTo>
                    <a:pt x="23" y="42"/>
                    <a:pt x="23" y="42"/>
                    <a:pt x="23" y="42"/>
                  </a:cubicBezTo>
                  <a:close/>
                  <a:moveTo>
                    <a:pt x="23" y="52"/>
                  </a:moveTo>
                  <a:cubicBezTo>
                    <a:pt x="23" y="52"/>
                    <a:pt x="23" y="52"/>
                    <a:pt x="23" y="52"/>
                  </a:cubicBezTo>
                  <a:cubicBezTo>
                    <a:pt x="22" y="52"/>
                    <a:pt x="22" y="51"/>
                    <a:pt x="22" y="50"/>
                  </a:cubicBezTo>
                  <a:cubicBezTo>
                    <a:pt x="22" y="49"/>
                    <a:pt x="22" y="48"/>
                    <a:pt x="23" y="48"/>
                  </a:cubicBezTo>
                  <a:cubicBezTo>
                    <a:pt x="65" y="48"/>
                    <a:pt x="65" y="48"/>
                    <a:pt x="65" y="48"/>
                  </a:cubicBezTo>
                  <a:cubicBezTo>
                    <a:pt x="66" y="48"/>
                    <a:pt x="67" y="49"/>
                    <a:pt x="67" y="50"/>
                  </a:cubicBezTo>
                  <a:cubicBezTo>
                    <a:pt x="67" y="51"/>
                    <a:pt x="66" y="52"/>
                    <a:pt x="65" y="52"/>
                  </a:cubicBezTo>
                  <a:cubicBezTo>
                    <a:pt x="23" y="52"/>
                    <a:pt x="23" y="52"/>
                    <a:pt x="23"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Rectangle 53"/>
          <p:cNvSpPr>
            <a:spLocks noChangeArrowheads="1"/>
          </p:cNvSpPr>
          <p:nvPr/>
        </p:nvSpPr>
        <p:spPr bwMode="auto">
          <a:xfrm>
            <a:off x="4500381" y="3140076"/>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2"/>
                </a:solidFill>
              </a:rPr>
              <a:t>2010</a:t>
            </a:r>
            <a:endParaRPr lang="zh-CN" altLang="en-US" sz="2400" dirty="0">
              <a:solidFill>
                <a:schemeClr val="accent2"/>
              </a:solidFill>
            </a:endParaRPr>
          </a:p>
        </p:txBody>
      </p:sp>
      <p:sp>
        <p:nvSpPr>
          <p:cNvPr id="19" name="Rectangle 55"/>
          <p:cNvSpPr>
            <a:spLocks noChangeArrowheads="1"/>
          </p:cNvSpPr>
          <p:nvPr/>
        </p:nvSpPr>
        <p:spPr bwMode="auto">
          <a:xfrm>
            <a:off x="9703147" y="3140076"/>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4"/>
                </a:solidFill>
              </a:rPr>
              <a:t>2012</a:t>
            </a:r>
            <a:endParaRPr lang="zh-CN" altLang="en-US" sz="2400" dirty="0">
              <a:solidFill>
                <a:schemeClr val="accent4"/>
              </a:solidFill>
            </a:endParaRPr>
          </a:p>
        </p:txBody>
      </p:sp>
      <p:sp>
        <p:nvSpPr>
          <p:cNvPr id="20" name="Rectangle 56"/>
          <p:cNvSpPr>
            <a:spLocks noChangeArrowheads="1"/>
          </p:cNvSpPr>
          <p:nvPr/>
        </p:nvSpPr>
        <p:spPr bwMode="auto">
          <a:xfrm>
            <a:off x="7059431" y="4217459"/>
            <a:ext cx="952500" cy="4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2400" b="1" dirty="0">
                <a:solidFill>
                  <a:schemeClr val="accent3"/>
                </a:solidFill>
              </a:rPr>
              <a:t>2011</a:t>
            </a:r>
            <a:endParaRPr lang="zh-CN" altLang="en-US" sz="2400" dirty="0">
              <a:solidFill>
                <a:schemeClr val="accent3"/>
              </a:solidFill>
            </a:endParaRPr>
          </a:p>
        </p:txBody>
      </p:sp>
      <p:sp>
        <p:nvSpPr>
          <p:cNvPr id="21" name="矩形 20"/>
          <p:cNvSpPr/>
          <p:nvPr/>
        </p:nvSpPr>
        <p:spPr>
          <a:xfrm>
            <a:off x="3752208" y="4132412"/>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sz="160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2" name="矩形 21"/>
          <p:cNvSpPr/>
          <p:nvPr/>
        </p:nvSpPr>
        <p:spPr>
          <a:xfrm>
            <a:off x="6321843" y="2285976"/>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sz="160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3" name="矩形 22"/>
          <p:cNvSpPr/>
          <p:nvPr/>
        </p:nvSpPr>
        <p:spPr>
          <a:xfrm>
            <a:off x="8982839" y="4132412"/>
            <a:ext cx="2393116" cy="1372683"/>
          </a:xfrm>
          <a:prstGeom prst="rect">
            <a:avLst/>
          </a:prstGeom>
        </p:spPr>
        <p:txBody>
          <a:bodyPr wrap="square">
            <a:spAutoFit/>
          </a:bodyPr>
          <a:lstStyle/>
          <a:p>
            <a:pPr algn="ctr" defTabSz="609600">
              <a:lnSpc>
                <a:spcPct val="130000"/>
              </a:lnSpc>
            </a:pPr>
            <a:r>
              <a:rPr lang="zh-CN" altLang="en-US" sz="1600"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sz="16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2" fill="hold" grpId="0" nodeType="afterEffect" p14:presetBounceEnd="40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40000">
                                          <p:cBhvr additive="base">
                                            <p:cTn id="18"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40000">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14:bounceEnd="40000">
                                          <p:cBhvr additive="base">
                                            <p:cTn id="22"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14:presetBounceEnd="40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40000">
                                          <p:cBhvr additive="base">
                                            <p:cTn id="26"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par>
                                    <p:cTn id="34" presetID="22" presetClass="entr" presetSubtype="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anim calcmode="lin" valueType="num">
                                          <p:cBhvr>
                                            <p:cTn id="58" dur="500" fill="hold"/>
                                            <p:tgtEl>
                                              <p:spTgt spid="15"/>
                                            </p:tgtEl>
                                            <p:attrNameLst>
                                              <p:attrName>ppt_x</p:attrName>
                                            </p:attrNameLst>
                                          </p:cBhvr>
                                          <p:tavLst>
                                            <p:tav tm="0">
                                              <p:val>
                                                <p:strVal val="#ppt_x"/>
                                              </p:val>
                                            </p:tav>
                                            <p:tav tm="100000">
                                              <p:val>
                                                <p:strVal val="#ppt_x"/>
                                              </p:val>
                                            </p:tav>
                                          </p:tavLst>
                                        </p:anim>
                                        <p:anim calcmode="lin" valueType="num">
                                          <p:cBhvr>
                                            <p:cTn id="59" dur="500" fill="hold"/>
                                            <p:tgtEl>
                                              <p:spTgt spid="15"/>
                                            </p:tgtEl>
                                            <p:attrNameLst>
                                              <p:attrName>ppt_y</p:attrName>
                                            </p:attrNameLst>
                                          </p:cBhvr>
                                          <p:tavLst>
                                            <p:tav tm="0">
                                              <p:val>
                                                <p:strVal val="#ppt_y+.1"/>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500"/>
                                            <p:tgtEl>
                                              <p:spTgt spid="19"/>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p:bldP spid="19" grpId="0"/>
          <p:bldP spid="20" grpId="0"/>
          <p:bldP spid="21" grpId="0"/>
          <p:bldP spid="2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par>
                                    <p:cTn id="34" presetID="22" presetClass="entr" presetSubtype="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anim calcmode="lin" valueType="num">
                                          <p:cBhvr>
                                            <p:cTn id="58" dur="500" fill="hold"/>
                                            <p:tgtEl>
                                              <p:spTgt spid="15"/>
                                            </p:tgtEl>
                                            <p:attrNameLst>
                                              <p:attrName>ppt_x</p:attrName>
                                            </p:attrNameLst>
                                          </p:cBhvr>
                                          <p:tavLst>
                                            <p:tav tm="0">
                                              <p:val>
                                                <p:strVal val="#ppt_x"/>
                                              </p:val>
                                            </p:tav>
                                            <p:tav tm="100000">
                                              <p:val>
                                                <p:strVal val="#ppt_x"/>
                                              </p:val>
                                            </p:tav>
                                          </p:tavLst>
                                        </p:anim>
                                        <p:anim calcmode="lin" valueType="num">
                                          <p:cBhvr>
                                            <p:cTn id="59" dur="500" fill="hold"/>
                                            <p:tgtEl>
                                              <p:spTgt spid="15"/>
                                            </p:tgtEl>
                                            <p:attrNameLst>
                                              <p:attrName>ppt_y</p:attrName>
                                            </p:attrNameLst>
                                          </p:cBhvr>
                                          <p:tavLst>
                                            <p:tav tm="0">
                                              <p:val>
                                                <p:strVal val="#ppt_y+.1"/>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500"/>
                                            <p:tgtEl>
                                              <p:spTgt spid="19"/>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p:bldP spid="19" grpId="0"/>
          <p:bldP spid="20" grpId="0"/>
          <p:bldP spid="21" grpId="0"/>
          <p:bldP spid="22" grpId="0"/>
          <p:bldP spid="2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20148" y="3160883"/>
            <a:ext cx="2397524" cy="845573"/>
            <a:chOff x="2320148" y="3160883"/>
            <a:chExt cx="2397524" cy="845573"/>
          </a:xfrm>
          <a:solidFill>
            <a:schemeClr val="accent3"/>
          </a:solidFill>
        </p:grpSpPr>
        <p:sp>
          <p:nvSpPr>
            <p:cNvPr id="3" name="任意多边形 47"/>
            <p:cNvSpPr/>
            <p:nvPr/>
          </p:nvSpPr>
          <p:spPr bwMode="auto">
            <a:xfrm rot="21480000" flipH="1">
              <a:off x="2320148" y="3179416"/>
              <a:ext cx="1387553" cy="827040"/>
            </a:xfrm>
            <a:custGeom>
              <a:avLst/>
              <a:gdLst>
                <a:gd name="T0" fmla="*/ 0 w 2262142"/>
                <a:gd name="T1" fmla="*/ 0 h 1396256"/>
                <a:gd name="T2" fmla="*/ 74770 w 2262142"/>
                <a:gd name="T3" fmla="*/ 1396256 h 1396256"/>
                <a:gd name="T4" fmla="*/ 2262142 w 2262142"/>
                <a:gd name="T5" fmla="*/ 1396256 h 1396256"/>
                <a:gd name="T6" fmla="*/ 0 60000 65536"/>
                <a:gd name="T7" fmla="*/ 0 60000 65536"/>
                <a:gd name="T8" fmla="*/ 0 60000 65536"/>
                <a:gd name="T9" fmla="*/ 0 w 2262142"/>
                <a:gd name="T10" fmla="*/ 0 h 1396256"/>
                <a:gd name="T11" fmla="*/ 2262142 w 2262142"/>
                <a:gd name="T12" fmla="*/ 1396256 h 1396256"/>
              </a:gdLst>
              <a:ahLst/>
              <a:cxnLst>
                <a:cxn ang="T6">
                  <a:pos x="T0" y="T1"/>
                </a:cxn>
                <a:cxn ang="T7">
                  <a:pos x="T2" y="T3"/>
                </a:cxn>
                <a:cxn ang="T8">
                  <a:pos x="T4" y="T5"/>
                </a:cxn>
              </a:cxnLst>
              <a:rect l="T9" t="T10" r="T11" b="T12"/>
              <a:pathLst>
                <a:path w="2262142" h="1396256">
                  <a:moveTo>
                    <a:pt x="0" y="0"/>
                  </a:moveTo>
                  <a:lnTo>
                    <a:pt x="74770" y="1396256"/>
                  </a:lnTo>
                  <a:lnTo>
                    <a:pt x="2262142" y="1396256"/>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 name="任意多边形 51"/>
            <p:cNvSpPr/>
            <p:nvPr/>
          </p:nvSpPr>
          <p:spPr bwMode="auto">
            <a:xfrm>
              <a:off x="3675270" y="3160883"/>
              <a:ext cx="1042402" cy="827040"/>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5" name="组合 4"/>
          <p:cNvGrpSpPr/>
          <p:nvPr/>
        </p:nvGrpSpPr>
        <p:grpSpPr>
          <a:xfrm>
            <a:off x="2320148" y="4048156"/>
            <a:ext cx="2384784" cy="836307"/>
            <a:chOff x="2320148" y="4048156"/>
            <a:chExt cx="2384784" cy="836307"/>
          </a:xfrm>
          <a:solidFill>
            <a:schemeClr val="accent4"/>
          </a:solidFill>
        </p:grpSpPr>
        <p:sp>
          <p:nvSpPr>
            <p:cNvPr id="6" name="任意多边形 63"/>
            <p:cNvSpPr/>
            <p:nvPr/>
          </p:nvSpPr>
          <p:spPr bwMode="auto">
            <a:xfrm rot="120000" flipH="1" flipV="1">
              <a:off x="2320148" y="4048156"/>
              <a:ext cx="1387553" cy="823566"/>
            </a:xfrm>
            <a:custGeom>
              <a:avLst/>
              <a:gdLst>
                <a:gd name="T0" fmla="*/ 1901961 w 1901961"/>
                <a:gd name="T1" fmla="*/ 1128526 h 1128526"/>
                <a:gd name="T2" fmla="*/ 62575 w 1901961"/>
                <a:gd name="T3" fmla="*/ 1128526 h 1128526"/>
                <a:gd name="T4" fmla="*/ 0 w 1901961"/>
                <a:gd name="T5" fmla="*/ 290 h 1128526"/>
                <a:gd name="T6" fmla="*/ 8289 w 1901961"/>
                <a:gd name="T7" fmla="*/ 0 h 1128526"/>
                <a:gd name="T8" fmla="*/ 0 60000 65536"/>
                <a:gd name="T9" fmla="*/ 0 60000 65536"/>
                <a:gd name="T10" fmla="*/ 0 60000 65536"/>
                <a:gd name="T11" fmla="*/ 0 60000 65536"/>
                <a:gd name="T12" fmla="*/ 0 w 1901961"/>
                <a:gd name="T13" fmla="*/ 0 h 1128526"/>
                <a:gd name="T14" fmla="*/ 1901961 w 1901961"/>
                <a:gd name="T15" fmla="*/ 1128526 h 1128526"/>
              </a:gdLst>
              <a:ahLst/>
              <a:cxnLst>
                <a:cxn ang="T8">
                  <a:pos x="T0" y="T1"/>
                </a:cxn>
                <a:cxn ang="T9">
                  <a:pos x="T2" y="T3"/>
                </a:cxn>
                <a:cxn ang="T10">
                  <a:pos x="T4" y="T5"/>
                </a:cxn>
                <a:cxn ang="T11">
                  <a:pos x="T6" y="T7"/>
                </a:cxn>
              </a:cxnLst>
              <a:rect l="T12" t="T13" r="T14" b="T15"/>
              <a:pathLst>
                <a:path w="1901961" h="1128526">
                  <a:moveTo>
                    <a:pt x="1901961" y="1128526"/>
                  </a:moveTo>
                  <a:lnTo>
                    <a:pt x="62575" y="1128526"/>
                  </a:lnTo>
                  <a:lnTo>
                    <a:pt x="0" y="290"/>
                  </a:lnTo>
                  <a:lnTo>
                    <a:pt x="8289" y="0"/>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 name="任意多边形 53"/>
            <p:cNvSpPr/>
            <p:nvPr/>
          </p:nvSpPr>
          <p:spPr bwMode="auto">
            <a:xfrm flipV="1">
              <a:off x="3662530" y="4066689"/>
              <a:ext cx="1042402" cy="817774"/>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8" name="组合 7"/>
          <p:cNvGrpSpPr/>
          <p:nvPr/>
        </p:nvGrpSpPr>
        <p:grpSpPr>
          <a:xfrm>
            <a:off x="1933301" y="4555500"/>
            <a:ext cx="2771631" cy="1235927"/>
            <a:chOff x="1933301" y="4555500"/>
            <a:chExt cx="2771631" cy="1235927"/>
          </a:xfrm>
          <a:solidFill>
            <a:schemeClr val="accent5"/>
          </a:solidFill>
        </p:grpSpPr>
        <p:sp>
          <p:nvSpPr>
            <p:cNvPr id="9" name="任意多边形 55"/>
            <p:cNvSpPr/>
            <p:nvPr/>
          </p:nvSpPr>
          <p:spPr bwMode="auto">
            <a:xfrm rot="13105210" flipV="1">
              <a:off x="1933301" y="4555500"/>
              <a:ext cx="2189044" cy="641709"/>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0" name="任意多边形 56"/>
            <p:cNvSpPr/>
            <p:nvPr/>
          </p:nvSpPr>
          <p:spPr bwMode="auto">
            <a:xfrm flipV="1">
              <a:off x="3662530" y="4977128"/>
              <a:ext cx="1042402" cy="814299"/>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11" name="组合 10"/>
          <p:cNvGrpSpPr/>
          <p:nvPr/>
        </p:nvGrpSpPr>
        <p:grpSpPr>
          <a:xfrm>
            <a:off x="1933301" y="2248127"/>
            <a:ext cx="2784371" cy="1241719"/>
            <a:chOff x="1933301" y="2248127"/>
            <a:chExt cx="2784371" cy="1241719"/>
          </a:xfrm>
        </p:grpSpPr>
        <p:sp>
          <p:nvSpPr>
            <p:cNvPr id="12" name="任意多边形 58"/>
            <p:cNvSpPr/>
            <p:nvPr/>
          </p:nvSpPr>
          <p:spPr bwMode="auto">
            <a:xfrm rot="8494790">
              <a:off x="1933301" y="2848137"/>
              <a:ext cx="2189044" cy="641709"/>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3" name="任意多边形 59"/>
            <p:cNvSpPr/>
            <p:nvPr/>
          </p:nvSpPr>
          <p:spPr bwMode="auto">
            <a:xfrm>
              <a:off x="3675270" y="2248127"/>
              <a:ext cx="1042402" cy="815457"/>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14" name="组合 27"/>
          <p:cNvGrpSpPr/>
          <p:nvPr/>
        </p:nvGrpSpPr>
        <p:grpSpPr bwMode="auto">
          <a:xfrm>
            <a:off x="1355347" y="3610311"/>
            <a:ext cx="998389" cy="1003105"/>
            <a:chOff x="0" y="0"/>
            <a:chExt cx="1375837" cy="1380067"/>
          </a:xfrm>
          <a:solidFill>
            <a:schemeClr val="accent1"/>
          </a:solidFill>
        </p:grpSpPr>
        <p:grpSp>
          <p:nvGrpSpPr>
            <p:cNvPr id="15" name="组合 25"/>
            <p:cNvGrpSpPr/>
            <p:nvPr/>
          </p:nvGrpSpPr>
          <p:grpSpPr bwMode="auto">
            <a:xfrm>
              <a:off x="0" y="0"/>
              <a:ext cx="1375837" cy="1380067"/>
              <a:chOff x="0" y="0"/>
              <a:chExt cx="1375837" cy="1380067"/>
            </a:xfrm>
            <a:grpFill/>
          </p:grpSpPr>
          <p:sp>
            <p:nvSpPr>
              <p:cNvPr id="17" name="矩形 11"/>
              <p:cNvSpPr>
                <a:spLocks noChangeArrowheads="1"/>
              </p:cNvSpPr>
              <p:nvPr/>
            </p:nvSpPr>
            <p:spPr bwMode="auto">
              <a:xfrm>
                <a:off x="0" y="254000"/>
                <a:ext cx="795866" cy="626533"/>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18" name="矩形 12"/>
              <p:cNvSpPr>
                <a:spLocks noChangeArrowheads="1"/>
              </p:cNvSpPr>
              <p:nvPr/>
            </p:nvSpPr>
            <p:spPr bwMode="auto">
              <a:xfrm>
                <a:off x="0" y="0"/>
                <a:ext cx="559857" cy="2540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19" name="矩形 13"/>
              <p:cNvSpPr>
                <a:spLocks noChangeArrowheads="1"/>
              </p:cNvSpPr>
              <p:nvPr/>
            </p:nvSpPr>
            <p:spPr bwMode="auto">
              <a:xfrm>
                <a:off x="829733" y="287867"/>
                <a:ext cx="295406" cy="567266"/>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20" name="任意多边形 18"/>
              <p:cNvSpPr/>
              <p:nvPr/>
            </p:nvSpPr>
            <p:spPr bwMode="auto">
              <a:xfrm>
                <a:off x="1156761" y="143317"/>
                <a:ext cx="219076" cy="839485"/>
              </a:xfrm>
              <a:custGeom>
                <a:avLst/>
                <a:gdLst>
                  <a:gd name="T0" fmla="*/ 215619 w 215619"/>
                  <a:gd name="T1" fmla="*/ 0 h 839485"/>
                  <a:gd name="T2" fmla="*/ 215619 w 215619"/>
                  <a:gd name="T3" fmla="*/ 839485 h 839485"/>
                  <a:gd name="T4" fmla="*/ 0 w 215619"/>
                  <a:gd name="T5" fmla="*/ 691923 h 839485"/>
                  <a:gd name="T6" fmla="*/ 0 w 215619"/>
                  <a:gd name="T7" fmla="*/ 147562 h 839485"/>
                  <a:gd name="T8" fmla="*/ 0 60000 65536"/>
                  <a:gd name="T9" fmla="*/ 0 60000 65536"/>
                  <a:gd name="T10" fmla="*/ 0 60000 65536"/>
                  <a:gd name="T11" fmla="*/ 0 60000 65536"/>
                  <a:gd name="T12" fmla="*/ 0 w 215619"/>
                  <a:gd name="T13" fmla="*/ 0 h 839485"/>
                  <a:gd name="T14" fmla="*/ 215619 w 215619"/>
                  <a:gd name="T15" fmla="*/ 839485 h 839485"/>
                </a:gdLst>
                <a:ahLst/>
                <a:cxnLst>
                  <a:cxn ang="T8">
                    <a:pos x="T0" y="T1"/>
                  </a:cxn>
                  <a:cxn ang="T9">
                    <a:pos x="T2" y="T3"/>
                  </a:cxn>
                  <a:cxn ang="T10">
                    <a:pos x="T4" y="T5"/>
                  </a:cxn>
                  <a:cxn ang="T11">
                    <a:pos x="T6" y="T7"/>
                  </a:cxn>
                </a:cxnLst>
                <a:rect l="T12" t="T13" r="T14" b="T15"/>
                <a:pathLst>
                  <a:path w="215619" h="839485">
                    <a:moveTo>
                      <a:pt x="215619" y="0"/>
                    </a:moveTo>
                    <a:lnTo>
                      <a:pt x="215619" y="839485"/>
                    </a:lnTo>
                    <a:lnTo>
                      <a:pt x="0" y="691923"/>
                    </a:lnTo>
                    <a:lnTo>
                      <a:pt x="0" y="147562"/>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1" name="任意多边形 21"/>
              <p:cNvSpPr/>
              <p:nvPr/>
            </p:nvSpPr>
            <p:spPr bwMode="auto">
              <a:xfrm>
                <a:off x="92709" y="821266"/>
                <a:ext cx="431799" cy="558801"/>
              </a:xfrm>
              <a:custGeom>
                <a:avLst/>
                <a:gdLst>
                  <a:gd name="T0" fmla="*/ 62411 w 431799"/>
                  <a:gd name="T1" fmla="*/ 80767 h 558801"/>
                  <a:gd name="T2" fmla="*/ 62411 w 431799"/>
                  <a:gd name="T3" fmla="*/ 478032 h 558801"/>
                  <a:gd name="T4" fmla="*/ 369387 w 431799"/>
                  <a:gd name="T5" fmla="*/ 478032 h 558801"/>
                  <a:gd name="T6" fmla="*/ 369387 w 431799"/>
                  <a:gd name="T7" fmla="*/ 80767 h 558801"/>
                  <a:gd name="T8" fmla="*/ 0 w 431799"/>
                  <a:gd name="T9" fmla="*/ 0 h 558801"/>
                  <a:gd name="T10" fmla="*/ 431799 w 431799"/>
                  <a:gd name="T11" fmla="*/ 0 h 558801"/>
                  <a:gd name="T12" fmla="*/ 431799 w 431799"/>
                  <a:gd name="T13" fmla="*/ 558801 h 558801"/>
                  <a:gd name="T14" fmla="*/ 0 w 431799"/>
                  <a:gd name="T15" fmla="*/ 558801 h 558801"/>
                  <a:gd name="T16" fmla="*/ 0 60000 65536"/>
                  <a:gd name="T17" fmla="*/ 0 60000 65536"/>
                  <a:gd name="T18" fmla="*/ 0 60000 65536"/>
                  <a:gd name="T19" fmla="*/ 0 60000 65536"/>
                  <a:gd name="T20" fmla="*/ 0 60000 65536"/>
                  <a:gd name="T21" fmla="*/ 0 60000 65536"/>
                  <a:gd name="T22" fmla="*/ 0 60000 65536"/>
                  <a:gd name="T23" fmla="*/ 0 60000 65536"/>
                  <a:gd name="T24" fmla="*/ 0 w 431799"/>
                  <a:gd name="T25" fmla="*/ 0 h 558801"/>
                  <a:gd name="T26" fmla="*/ 431799 w 431799"/>
                  <a:gd name="T27" fmla="*/ 558801 h 5588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1799" h="558801">
                    <a:moveTo>
                      <a:pt x="62411" y="80767"/>
                    </a:moveTo>
                    <a:lnTo>
                      <a:pt x="62411" y="478032"/>
                    </a:lnTo>
                    <a:lnTo>
                      <a:pt x="369387" y="478032"/>
                    </a:lnTo>
                    <a:lnTo>
                      <a:pt x="369387" y="80767"/>
                    </a:lnTo>
                    <a:close/>
                    <a:moveTo>
                      <a:pt x="0" y="0"/>
                    </a:moveTo>
                    <a:lnTo>
                      <a:pt x="431799" y="0"/>
                    </a:lnTo>
                    <a:lnTo>
                      <a:pt x="431799" y="558801"/>
                    </a:lnTo>
                    <a:lnTo>
                      <a:pt x="0" y="558801"/>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2" name="椭圆 22"/>
              <p:cNvSpPr>
                <a:spLocks noChangeArrowheads="1"/>
              </p:cNvSpPr>
              <p:nvPr/>
            </p:nvSpPr>
            <p:spPr bwMode="auto">
              <a:xfrm>
                <a:off x="470600" y="1004001"/>
                <a:ext cx="376066" cy="376066"/>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23" name="矩形 23"/>
              <p:cNvSpPr>
                <a:spLocks noChangeArrowheads="1"/>
              </p:cNvSpPr>
              <p:nvPr/>
            </p:nvSpPr>
            <p:spPr bwMode="auto">
              <a:xfrm>
                <a:off x="476797" y="812801"/>
                <a:ext cx="167786" cy="567266"/>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grpSp>
        <p:sp>
          <p:nvSpPr>
            <p:cNvPr id="16" name="椭圆 26"/>
            <p:cNvSpPr>
              <a:spLocks noChangeAspect="1" noChangeArrowheads="1"/>
            </p:cNvSpPr>
            <p:nvPr/>
          </p:nvSpPr>
          <p:spPr bwMode="auto">
            <a:xfrm>
              <a:off x="535892" y="1071836"/>
              <a:ext cx="252000" cy="252000"/>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grpSp>
      <p:sp>
        <p:nvSpPr>
          <p:cNvPr id="24" name="文本框 23"/>
          <p:cNvSpPr txBox="1"/>
          <p:nvPr/>
        </p:nvSpPr>
        <p:spPr>
          <a:xfrm>
            <a:off x="5049611" y="2329612"/>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您的内容打在这里，或者通过复制您的文本后。</a:t>
            </a:r>
            <a:endParaRPr lang="zh-CN" altLang="en-US" sz="14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5049611" y="3239472"/>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您的内容打在这里，或者通过复制您的文本后。</a:t>
            </a:r>
            <a:endParaRPr lang="zh-CN" altLang="en-US" sz="14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5049611" y="4149333"/>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您的内容打在这里，或者通过复制您的文本后。</a:t>
            </a:r>
            <a:endParaRPr lang="zh-CN" altLang="en-US" sz="14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5049611" y="5138941"/>
            <a:ext cx="6692445" cy="652486"/>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您的内容打在这里，或者通过复制您的文本后。</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
          <p:cNvSpPr>
            <a:spLocks noChangeArrowheads="1"/>
          </p:cNvSpPr>
          <p:nvPr/>
        </p:nvSpPr>
        <p:spPr bwMode="auto">
          <a:xfrm>
            <a:off x="983195" y="3759021"/>
            <a:ext cx="143453" cy="143440"/>
          </a:xfrm>
          <a:prstGeom prst="ellipse">
            <a:avLst/>
          </a:prstGeom>
          <a:solidFill>
            <a:schemeClr val="accent2"/>
          </a:solidFill>
          <a:ln w="9525">
            <a:noFill/>
            <a:round/>
          </a:ln>
        </p:spPr>
        <p:txBody>
          <a:bodyPr anchor="ctr">
            <a:spAutoFit/>
          </a:bodyPr>
          <a:lstStyle>
            <a:lvl1pPr eaLnBrk="0" hangingPunct="0">
              <a:defRPr kumimoji="1" sz="2400">
                <a:solidFill>
                  <a:schemeClr val="tx1"/>
                </a:solidFill>
                <a:latin typeface="Times New Roman" panose="02020603050405020304" pitchFamily="18" charset="0"/>
                <a:ea typeface="黑体" panose="02010609060101010101" charset="-122"/>
              </a:defRPr>
            </a:lvl1pPr>
            <a:lvl2pPr marL="742950" indent="-285750" eaLnBrk="0" hangingPunct="0">
              <a:defRPr kumimoji="1" sz="2400">
                <a:solidFill>
                  <a:schemeClr val="tx1"/>
                </a:solidFill>
                <a:latin typeface="Times New Roman" panose="02020603050405020304" pitchFamily="18" charset="0"/>
                <a:ea typeface="黑体" panose="02010609060101010101" charset="-122"/>
              </a:defRPr>
            </a:lvl2pPr>
            <a:lvl3pPr marL="1143000" indent="-228600" eaLnBrk="0" hangingPunct="0">
              <a:defRPr kumimoji="1" sz="2400">
                <a:solidFill>
                  <a:schemeClr val="tx1"/>
                </a:solidFill>
                <a:latin typeface="Times New Roman" panose="02020603050405020304" pitchFamily="18" charset="0"/>
                <a:ea typeface="黑体" panose="02010609060101010101" charset="-122"/>
              </a:defRPr>
            </a:lvl3pPr>
            <a:lvl4pPr marL="1600200" indent="-228600" eaLnBrk="0" hangingPunct="0">
              <a:defRPr kumimoji="1" sz="2400">
                <a:solidFill>
                  <a:schemeClr val="tx1"/>
                </a:solidFill>
                <a:latin typeface="Times New Roman" panose="02020603050405020304" pitchFamily="18" charset="0"/>
                <a:ea typeface="黑体" panose="02010609060101010101" charset="-122"/>
              </a:defRPr>
            </a:lvl4pPr>
            <a:lvl5pPr marL="2057400" indent="-228600" eaLnBrk="0" hangingPunct="0">
              <a:defRPr kumimoji="1" sz="2400">
                <a:solidFill>
                  <a:schemeClr val="tx1"/>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9pPr>
          </a:lstStyle>
          <a:p>
            <a:pPr algn="ctr" eaLnBrk="1" hangingPunct="1">
              <a:lnSpc>
                <a:spcPct val="14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 name="椭圆 6"/>
          <p:cNvSpPr>
            <a:spLocks noChangeArrowheads="1"/>
          </p:cNvSpPr>
          <p:nvPr/>
        </p:nvSpPr>
        <p:spPr bwMode="auto">
          <a:xfrm>
            <a:off x="3286767" y="3759021"/>
            <a:ext cx="143453" cy="143440"/>
          </a:xfrm>
          <a:prstGeom prst="ellipse">
            <a:avLst/>
          </a:prstGeom>
          <a:solidFill>
            <a:schemeClr val="accent2"/>
          </a:solidFill>
          <a:ln w="9525">
            <a:noFill/>
            <a:round/>
          </a:ln>
        </p:spPr>
        <p:txBody>
          <a:bodyPr anchor="ctr">
            <a:spAutoFit/>
          </a:bodyPr>
          <a:lstStyle>
            <a:lvl1pPr eaLnBrk="0" hangingPunct="0">
              <a:defRPr kumimoji="1" sz="2400">
                <a:solidFill>
                  <a:schemeClr val="tx1"/>
                </a:solidFill>
                <a:latin typeface="Times New Roman" panose="02020603050405020304" pitchFamily="18" charset="0"/>
                <a:ea typeface="黑体" panose="02010609060101010101" charset="-122"/>
              </a:defRPr>
            </a:lvl1pPr>
            <a:lvl2pPr marL="742950" indent="-285750" eaLnBrk="0" hangingPunct="0">
              <a:defRPr kumimoji="1" sz="2400">
                <a:solidFill>
                  <a:schemeClr val="tx1"/>
                </a:solidFill>
                <a:latin typeface="Times New Roman" panose="02020603050405020304" pitchFamily="18" charset="0"/>
                <a:ea typeface="黑体" panose="02010609060101010101" charset="-122"/>
              </a:defRPr>
            </a:lvl2pPr>
            <a:lvl3pPr marL="1143000" indent="-228600" eaLnBrk="0" hangingPunct="0">
              <a:defRPr kumimoji="1" sz="2400">
                <a:solidFill>
                  <a:schemeClr val="tx1"/>
                </a:solidFill>
                <a:latin typeface="Times New Roman" panose="02020603050405020304" pitchFamily="18" charset="0"/>
                <a:ea typeface="黑体" panose="02010609060101010101" charset="-122"/>
              </a:defRPr>
            </a:lvl3pPr>
            <a:lvl4pPr marL="1600200" indent="-228600" eaLnBrk="0" hangingPunct="0">
              <a:defRPr kumimoji="1" sz="2400">
                <a:solidFill>
                  <a:schemeClr val="tx1"/>
                </a:solidFill>
                <a:latin typeface="Times New Roman" panose="02020603050405020304" pitchFamily="18" charset="0"/>
                <a:ea typeface="黑体" panose="02010609060101010101" charset="-122"/>
              </a:defRPr>
            </a:lvl4pPr>
            <a:lvl5pPr marL="2057400" indent="-228600" eaLnBrk="0" hangingPunct="0">
              <a:defRPr kumimoji="1" sz="2400">
                <a:solidFill>
                  <a:schemeClr val="tx1"/>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9pPr>
          </a:lstStyle>
          <a:p>
            <a:pPr algn="ctr" eaLnBrk="1" hangingPunct="1">
              <a:lnSpc>
                <a:spcPct val="140000"/>
              </a:lnSpc>
            </a:pP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53924" y="3774566"/>
            <a:ext cx="10059080" cy="1828800"/>
            <a:chOff x="1058183" y="4094163"/>
            <a:chExt cx="10059080" cy="1828800"/>
          </a:xfrm>
        </p:grpSpPr>
        <p:cxnSp>
          <p:nvCxnSpPr>
            <p:cNvPr id="5" name="直接连接符 4"/>
            <p:cNvCxnSpPr/>
            <p:nvPr/>
          </p:nvCxnSpPr>
          <p:spPr bwMode="auto">
            <a:xfrm flipV="1">
              <a:off x="1058183" y="4128640"/>
              <a:ext cx="2298410" cy="110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任意多边形 56"/>
            <p:cNvSpPr/>
            <p:nvPr/>
          </p:nvSpPr>
          <p:spPr bwMode="auto">
            <a:xfrm>
              <a:off x="3352800" y="4094163"/>
              <a:ext cx="7764463" cy="1828800"/>
            </a:xfrm>
            <a:custGeom>
              <a:avLst/>
              <a:gdLst>
                <a:gd name="connsiteX0" fmla="*/ 0 w 7765143"/>
                <a:gd name="connsiteY0" fmla="*/ 43543 h 1828800"/>
                <a:gd name="connsiteX1" fmla="*/ 0 w 7765143"/>
                <a:gd name="connsiteY1" fmla="*/ 478972 h 1828800"/>
                <a:gd name="connsiteX2" fmla="*/ 2743200 w 7765143"/>
                <a:gd name="connsiteY2" fmla="*/ 1828800 h 1828800"/>
                <a:gd name="connsiteX3" fmla="*/ 5486400 w 7765143"/>
                <a:gd name="connsiteY3" fmla="*/ 478972 h 1828800"/>
                <a:gd name="connsiteX4" fmla="*/ 5486400 w 7765143"/>
                <a:gd name="connsiteY4" fmla="*/ 0 h 1828800"/>
                <a:gd name="connsiteX5" fmla="*/ 7765143 w 7765143"/>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5143" h="1828800">
                  <a:moveTo>
                    <a:pt x="0" y="43543"/>
                  </a:moveTo>
                  <a:lnTo>
                    <a:pt x="0" y="478972"/>
                  </a:lnTo>
                  <a:lnTo>
                    <a:pt x="2743200" y="1828800"/>
                  </a:lnTo>
                  <a:lnTo>
                    <a:pt x="5486400" y="478972"/>
                  </a:lnTo>
                  <a:lnTo>
                    <a:pt x="5486400" y="0"/>
                  </a:lnTo>
                  <a:lnTo>
                    <a:pt x="7765143" y="0"/>
                  </a:lnTo>
                </a:path>
              </a:pathLst>
            </a:custGeom>
            <a:noFill/>
            <a:ln w="9525">
              <a:solidFill>
                <a:schemeClr val="tx1">
                  <a:lumMod val="75000"/>
                  <a:lumOff val="25000"/>
                </a:schemeClr>
              </a:solidFill>
              <a:miter lim="800000"/>
            </a:ln>
            <a:effectLst/>
          </p:spPr>
          <p:txBody>
            <a:bodyPr anchor="ctr"/>
            <a:lstStyle/>
            <a:p>
              <a:pPr algn="ctr">
                <a:defRPr/>
              </a:pPr>
              <a:endParaRPr lang="zh-CN" altLang="en-US">
                <a:ea typeface="黑体" panose="02010609060101010101" charset="-122"/>
              </a:endParaRPr>
            </a:p>
          </p:txBody>
        </p:sp>
      </p:grpSp>
      <p:sp>
        <p:nvSpPr>
          <p:cNvPr id="7" name="椭圆 19"/>
          <p:cNvSpPr>
            <a:spLocks noChangeArrowheads="1"/>
          </p:cNvSpPr>
          <p:nvPr/>
        </p:nvSpPr>
        <p:spPr bwMode="auto">
          <a:xfrm>
            <a:off x="11064297" y="3762374"/>
            <a:ext cx="143453" cy="143440"/>
          </a:xfrm>
          <a:prstGeom prst="ellipse">
            <a:avLst/>
          </a:prstGeom>
          <a:solidFill>
            <a:schemeClr val="accent2"/>
          </a:solidFill>
          <a:ln w="9525">
            <a:noFill/>
            <a:round/>
          </a:ln>
        </p:spPr>
        <p:txBody>
          <a:bodyPr anchor="ctr">
            <a:spAutoFit/>
          </a:bodyPr>
          <a:lstStyle>
            <a:lvl1pPr eaLnBrk="0" hangingPunct="0">
              <a:defRPr kumimoji="1" sz="2400">
                <a:solidFill>
                  <a:schemeClr val="tx1"/>
                </a:solidFill>
                <a:latin typeface="Times New Roman" panose="02020603050405020304" pitchFamily="18" charset="0"/>
                <a:ea typeface="黑体" panose="02010609060101010101" charset="-122"/>
              </a:defRPr>
            </a:lvl1pPr>
            <a:lvl2pPr marL="742950" indent="-285750" eaLnBrk="0" hangingPunct="0">
              <a:defRPr kumimoji="1" sz="2400">
                <a:solidFill>
                  <a:schemeClr val="tx1"/>
                </a:solidFill>
                <a:latin typeface="Times New Roman" panose="02020603050405020304" pitchFamily="18" charset="0"/>
                <a:ea typeface="黑体" panose="02010609060101010101" charset="-122"/>
              </a:defRPr>
            </a:lvl2pPr>
            <a:lvl3pPr marL="1143000" indent="-228600" eaLnBrk="0" hangingPunct="0">
              <a:defRPr kumimoji="1" sz="2400">
                <a:solidFill>
                  <a:schemeClr val="tx1"/>
                </a:solidFill>
                <a:latin typeface="Times New Roman" panose="02020603050405020304" pitchFamily="18" charset="0"/>
                <a:ea typeface="黑体" panose="02010609060101010101" charset="-122"/>
              </a:defRPr>
            </a:lvl3pPr>
            <a:lvl4pPr marL="1600200" indent="-228600" eaLnBrk="0" hangingPunct="0">
              <a:defRPr kumimoji="1" sz="2400">
                <a:solidFill>
                  <a:schemeClr val="tx1"/>
                </a:solidFill>
                <a:latin typeface="Times New Roman" panose="02020603050405020304" pitchFamily="18" charset="0"/>
                <a:ea typeface="黑体" panose="02010609060101010101" charset="-122"/>
              </a:defRPr>
            </a:lvl4pPr>
            <a:lvl5pPr marL="2057400" indent="-228600" eaLnBrk="0" hangingPunct="0">
              <a:defRPr kumimoji="1" sz="2400">
                <a:solidFill>
                  <a:schemeClr val="tx1"/>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9pPr>
          </a:lstStyle>
          <a:p>
            <a:pPr algn="ctr" eaLnBrk="1" hangingPunct="1">
              <a:lnSpc>
                <a:spcPct val="14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椭圆 21"/>
          <p:cNvSpPr>
            <a:spLocks noChangeArrowheads="1"/>
          </p:cNvSpPr>
          <p:nvPr/>
        </p:nvSpPr>
        <p:spPr bwMode="auto">
          <a:xfrm>
            <a:off x="8760725" y="3762374"/>
            <a:ext cx="143453" cy="143440"/>
          </a:xfrm>
          <a:prstGeom prst="ellipse">
            <a:avLst/>
          </a:prstGeom>
          <a:solidFill>
            <a:schemeClr val="accent2"/>
          </a:solidFill>
          <a:ln w="9525">
            <a:noFill/>
            <a:round/>
          </a:ln>
        </p:spPr>
        <p:txBody>
          <a:bodyPr anchor="ctr">
            <a:spAutoFit/>
          </a:bodyPr>
          <a:lstStyle>
            <a:lvl1pPr eaLnBrk="0" hangingPunct="0">
              <a:defRPr kumimoji="1" sz="2400">
                <a:solidFill>
                  <a:schemeClr val="tx1"/>
                </a:solidFill>
                <a:latin typeface="Times New Roman" panose="02020603050405020304" pitchFamily="18" charset="0"/>
                <a:ea typeface="黑体" panose="02010609060101010101" charset="-122"/>
              </a:defRPr>
            </a:lvl1pPr>
            <a:lvl2pPr marL="742950" indent="-285750" eaLnBrk="0" hangingPunct="0">
              <a:defRPr kumimoji="1" sz="2400">
                <a:solidFill>
                  <a:schemeClr val="tx1"/>
                </a:solidFill>
                <a:latin typeface="Times New Roman" panose="02020603050405020304" pitchFamily="18" charset="0"/>
                <a:ea typeface="黑体" panose="02010609060101010101" charset="-122"/>
              </a:defRPr>
            </a:lvl2pPr>
            <a:lvl3pPr marL="1143000" indent="-228600" eaLnBrk="0" hangingPunct="0">
              <a:defRPr kumimoji="1" sz="2400">
                <a:solidFill>
                  <a:schemeClr val="tx1"/>
                </a:solidFill>
                <a:latin typeface="Times New Roman" panose="02020603050405020304" pitchFamily="18" charset="0"/>
                <a:ea typeface="黑体" panose="02010609060101010101" charset="-122"/>
              </a:defRPr>
            </a:lvl3pPr>
            <a:lvl4pPr marL="1600200" indent="-228600" eaLnBrk="0" hangingPunct="0">
              <a:defRPr kumimoji="1" sz="2400">
                <a:solidFill>
                  <a:schemeClr val="tx1"/>
                </a:solidFill>
                <a:latin typeface="Times New Roman" panose="02020603050405020304" pitchFamily="18" charset="0"/>
                <a:ea typeface="黑体" panose="02010609060101010101" charset="-122"/>
              </a:defRPr>
            </a:lvl4pPr>
            <a:lvl5pPr marL="2057400" indent="-228600" eaLnBrk="0" hangingPunct="0">
              <a:defRPr kumimoji="1" sz="2400">
                <a:solidFill>
                  <a:schemeClr val="tx1"/>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9pPr>
          </a:lstStyle>
          <a:p>
            <a:pPr algn="ctr" eaLnBrk="1" hangingPunct="1">
              <a:lnSpc>
                <a:spcPct val="14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椭圆 24"/>
          <p:cNvSpPr>
            <a:spLocks noChangeArrowheads="1"/>
          </p:cNvSpPr>
          <p:nvPr/>
        </p:nvSpPr>
        <p:spPr bwMode="auto">
          <a:xfrm>
            <a:off x="6023746" y="5592876"/>
            <a:ext cx="143453" cy="143440"/>
          </a:xfrm>
          <a:prstGeom prst="ellipse">
            <a:avLst/>
          </a:prstGeom>
          <a:solidFill>
            <a:schemeClr val="accent1"/>
          </a:solidFill>
          <a:ln w="9525">
            <a:noFill/>
            <a:round/>
          </a:ln>
        </p:spPr>
        <p:txBody>
          <a:bodyPr anchor="ctr">
            <a:spAutoFit/>
          </a:bodyPr>
          <a:lstStyle>
            <a:lvl1pPr eaLnBrk="0" hangingPunct="0">
              <a:defRPr kumimoji="1" sz="2400">
                <a:solidFill>
                  <a:schemeClr val="tx1"/>
                </a:solidFill>
                <a:latin typeface="Times New Roman" panose="02020603050405020304" pitchFamily="18" charset="0"/>
                <a:ea typeface="黑体" panose="02010609060101010101" charset="-122"/>
              </a:defRPr>
            </a:lvl1pPr>
            <a:lvl2pPr marL="742950" indent="-285750" eaLnBrk="0" hangingPunct="0">
              <a:defRPr kumimoji="1" sz="2400">
                <a:solidFill>
                  <a:schemeClr val="tx1"/>
                </a:solidFill>
                <a:latin typeface="Times New Roman" panose="02020603050405020304" pitchFamily="18" charset="0"/>
                <a:ea typeface="黑体" panose="02010609060101010101" charset="-122"/>
              </a:defRPr>
            </a:lvl2pPr>
            <a:lvl3pPr marL="1143000" indent="-228600" eaLnBrk="0" hangingPunct="0">
              <a:defRPr kumimoji="1" sz="2400">
                <a:solidFill>
                  <a:schemeClr val="tx1"/>
                </a:solidFill>
                <a:latin typeface="Times New Roman" panose="02020603050405020304" pitchFamily="18" charset="0"/>
                <a:ea typeface="黑体" panose="02010609060101010101" charset="-122"/>
              </a:defRPr>
            </a:lvl3pPr>
            <a:lvl4pPr marL="1600200" indent="-228600" eaLnBrk="0" hangingPunct="0">
              <a:defRPr kumimoji="1" sz="2400">
                <a:solidFill>
                  <a:schemeClr val="tx1"/>
                </a:solidFill>
                <a:latin typeface="Times New Roman" panose="02020603050405020304" pitchFamily="18" charset="0"/>
                <a:ea typeface="黑体" panose="02010609060101010101" charset="-122"/>
              </a:defRPr>
            </a:lvl4pPr>
            <a:lvl5pPr marL="2057400" indent="-228600" eaLnBrk="0" hangingPunct="0">
              <a:defRPr kumimoji="1" sz="2400">
                <a:solidFill>
                  <a:schemeClr val="tx1"/>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黑体" panose="02010609060101010101" charset="-122"/>
              </a:defRPr>
            </a:lvl9pPr>
          </a:lstStyle>
          <a:p>
            <a:pPr algn="ctr" eaLnBrk="1" hangingPunct="1">
              <a:lnSpc>
                <a:spcPct val="14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任意多边形 60"/>
          <p:cNvSpPr/>
          <p:nvPr/>
        </p:nvSpPr>
        <p:spPr bwMode="auto">
          <a:xfrm rot="9000000">
            <a:off x="7956550" y="2723242"/>
            <a:ext cx="885825" cy="784225"/>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任意多边形 61"/>
          <p:cNvSpPr/>
          <p:nvPr/>
        </p:nvSpPr>
        <p:spPr bwMode="auto">
          <a:xfrm rot="9000000">
            <a:off x="3378200" y="2723242"/>
            <a:ext cx="884238" cy="784225"/>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任意多边形 63"/>
          <p:cNvSpPr/>
          <p:nvPr/>
        </p:nvSpPr>
        <p:spPr bwMode="auto">
          <a:xfrm rot="9000000">
            <a:off x="4265613" y="1483405"/>
            <a:ext cx="3689350" cy="3263900"/>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文本框 12"/>
          <p:cNvSpPr txBox="1"/>
          <p:nvPr/>
        </p:nvSpPr>
        <p:spPr>
          <a:xfrm>
            <a:off x="4862613" y="2639144"/>
            <a:ext cx="2535729" cy="1372683"/>
          </a:xfrm>
          <a:prstGeom prst="rect">
            <a:avLst/>
          </a:prstGeom>
          <a:noFill/>
        </p:spPr>
        <p:txBody>
          <a:bodyPr wrap="square" rtlCol="0">
            <a:spAutoFit/>
          </a:bodyPr>
          <a:lstStyle/>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520877" y="2212264"/>
            <a:ext cx="1219200" cy="40011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rPr>
              <a:t>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028637" y="3945180"/>
            <a:ext cx="2299608" cy="1212640"/>
          </a:xfrm>
          <a:prstGeom prst="rect">
            <a:avLst/>
          </a:prstGeom>
          <a:noFill/>
        </p:spPr>
        <p:txBody>
          <a:bodyPr wrap="square" rtlCol="0">
            <a:spAutoFit/>
          </a:bodyPr>
          <a:lstStyle/>
          <a:p>
            <a:pPr algn="ct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2941447" y="5240158"/>
            <a:ext cx="2299608" cy="1212640"/>
          </a:xfrm>
          <a:prstGeom prst="rect">
            <a:avLst/>
          </a:prstGeom>
          <a:noFill/>
        </p:spPr>
        <p:txBody>
          <a:bodyPr wrap="square" rtlCol="0">
            <a:spAutoFit/>
          </a:bodyPr>
          <a:lstStyle/>
          <a:p>
            <a:pPr algn="ct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6949890" y="5240158"/>
            <a:ext cx="2299608" cy="1212640"/>
          </a:xfrm>
          <a:prstGeom prst="rect">
            <a:avLst/>
          </a:prstGeom>
          <a:noFill/>
        </p:spPr>
        <p:txBody>
          <a:bodyPr wrap="square" rtlCol="0">
            <a:spAutoFit/>
          </a:bodyPr>
          <a:lstStyle/>
          <a:p>
            <a:pPr algn="ct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872035" y="3850881"/>
            <a:ext cx="2299608" cy="1212640"/>
          </a:xfrm>
          <a:prstGeom prst="rect">
            <a:avLst/>
          </a:prstGeom>
          <a:noFill/>
        </p:spPr>
        <p:txBody>
          <a:bodyPr wrap="square" rtlCol="0">
            <a:spAutoFit/>
          </a:bodyPr>
          <a:lstStyle/>
          <a:p>
            <a:pPr algn="ct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4" fill="hold" grpId="0" nodeType="afterEffect" p14:presetBounceEnd="4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4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40000">
                                      <p:stCondLst>
                                        <p:cond delay="150"/>
                                      </p:stCondLst>
                                      <p:childTnLst>
                                        <p:set>
                                          <p:cBhvr>
                                            <p:cTn id="28" dur="1" fill="hold">
                                              <p:stCondLst>
                                                <p:cond delay="0"/>
                                              </p:stCondLst>
                                            </p:cTn>
                                            <p:tgtEl>
                                              <p:spTgt spid="3"/>
                                            </p:tgtEl>
                                            <p:attrNameLst>
                                              <p:attrName>style.visibility</p:attrName>
                                            </p:attrNameLst>
                                          </p:cBhvr>
                                          <p:to>
                                            <p:strVal val="visible"/>
                                          </p:to>
                                        </p:set>
                                        <p:anim calcmode="lin" valueType="num" p14:bounceEnd="40000">
                                          <p:cBhvr additive="base">
                                            <p:cTn id="29"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40000">
                                      <p:stCondLst>
                                        <p:cond delay="300"/>
                                      </p:stCondLst>
                                      <p:childTnLst>
                                        <p:set>
                                          <p:cBhvr>
                                            <p:cTn id="32" dur="1" fill="hold">
                                              <p:stCondLst>
                                                <p:cond delay="0"/>
                                              </p:stCondLst>
                                            </p:cTn>
                                            <p:tgtEl>
                                              <p:spTgt spid="9"/>
                                            </p:tgtEl>
                                            <p:attrNameLst>
                                              <p:attrName>style.visibility</p:attrName>
                                            </p:attrNameLst>
                                          </p:cBhvr>
                                          <p:to>
                                            <p:strVal val="visible"/>
                                          </p:to>
                                        </p:set>
                                        <p:anim calcmode="lin" valueType="num" p14:bounceEnd="40000">
                                          <p:cBhvr additive="base">
                                            <p:cTn id="33"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40000">
                                      <p:stCondLst>
                                        <p:cond delay="450"/>
                                      </p:stCondLst>
                                      <p:childTnLst>
                                        <p:set>
                                          <p:cBhvr>
                                            <p:cTn id="36" dur="1" fill="hold">
                                              <p:stCondLst>
                                                <p:cond delay="0"/>
                                              </p:stCondLst>
                                            </p:cTn>
                                            <p:tgtEl>
                                              <p:spTgt spid="8"/>
                                            </p:tgtEl>
                                            <p:attrNameLst>
                                              <p:attrName>style.visibility</p:attrName>
                                            </p:attrNameLst>
                                          </p:cBhvr>
                                          <p:to>
                                            <p:strVal val="visible"/>
                                          </p:to>
                                        </p:set>
                                        <p:anim calcmode="lin" valueType="num" p14:bounceEnd="40000">
                                          <p:cBhvr additive="base">
                                            <p:cTn id="37"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40000">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14:bounceEnd="40000">
                                          <p:cBhvr additive="base">
                                            <p:cTn id="41"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53" presetClass="entr" presetSubtype="16" fill="hold" grpId="0" nodeType="afterEffect">
                                      <p:stCondLst>
                                        <p:cond delay="0"/>
                                      </p:stCondLst>
                                      <p:iterate type="lt">
                                        <p:tmPct val="9000"/>
                                      </p:iterate>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par>
                              <p:cTn id="52" fill="hold">
                                <p:stCondLst>
                                  <p:cond delay="3235"/>
                                </p:stCondLst>
                                <p:childTnLst>
                                  <p:par>
                                    <p:cTn id="53" presetID="22"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par>
                              <p:cTn id="56" fill="hold">
                                <p:stCondLst>
                                  <p:cond delay="3735"/>
                                </p:stCondLst>
                                <p:childTnLst>
                                  <p:par>
                                    <p:cTn id="57" presetID="22" presetClass="entr" presetSubtype="1"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4235"/>
                                </p:stCondLst>
                                <p:childTnLst>
                                  <p:par>
                                    <p:cTn id="61" presetID="22" presetClass="entr" presetSubtype="1"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500"/>
                                            <p:tgtEl>
                                              <p:spTgt spid="17"/>
                                            </p:tgtEl>
                                          </p:cBhvr>
                                        </p:animEffect>
                                      </p:childTnLst>
                                    </p:cTn>
                                  </p:par>
                                </p:childTnLst>
                              </p:cTn>
                            </p:par>
                            <p:par>
                              <p:cTn id="64" fill="hold">
                                <p:stCondLst>
                                  <p:cond delay="4735"/>
                                </p:stCondLst>
                                <p:childTnLst>
                                  <p:par>
                                    <p:cTn id="65" presetID="22" presetClass="entr" presetSubtype="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3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5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53" presetClass="entr" presetSubtype="16" fill="hold" grpId="0" nodeType="afterEffect">
                                      <p:stCondLst>
                                        <p:cond delay="0"/>
                                      </p:stCondLst>
                                      <p:iterate type="lt">
                                        <p:tmPct val="9000"/>
                                      </p:iterate>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par>
                              <p:cTn id="52" fill="hold">
                                <p:stCondLst>
                                  <p:cond delay="3235"/>
                                </p:stCondLst>
                                <p:childTnLst>
                                  <p:par>
                                    <p:cTn id="53" presetID="22" presetClass="entr" presetSubtype="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par>
                              <p:cTn id="56" fill="hold">
                                <p:stCondLst>
                                  <p:cond delay="3735"/>
                                </p:stCondLst>
                                <p:childTnLst>
                                  <p:par>
                                    <p:cTn id="57" presetID="22" presetClass="entr" presetSubtype="1"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4235"/>
                                </p:stCondLst>
                                <p:childTnLst>
                                  <p:par>
                                    <p:cTn id="61" presetID="22" presetClass="entr" presetSubtype="1"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500"/>
                                            <p:tgtEl>
                                              <p:spTgt spid="17"/>
                                            </p:tgtEl>
                                          </p:cBhvr>
                                        </p:animEffect>
                                      </p:childTnLst>
                                    </p:cTn>
                                  </p:par>
                                </p:childTnLst>
                              </p:cTn>
                            </p:par>
                            <p:par>
                              <p:cTn id="64" fill="hold">
                                <p:stCondLst>
                                  <p:cond delay="4735"/>
                                </p:stCondLst>
                                <p:childTnLst>
                                  <p:par>
                                    <p:cTn id="65" presetID="22" presetClass="entr" presetSubtype="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7"/>
          <p:cNvSpPr>
            <a:spLocks noEditPoints="1"/>
          </p:cNvSpPr>
          <p:nvPr/>
        </p:nvSpPr>
        <p:spPr bwMode="auto">
          <a:xfrm>
            <a:off x="5832942" y="2763654"/>
            <a:ext cx="620324" cy="515804"/>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3" name="Freeform 47"/>
          <p:cNvSpPr>
            <a:spLocks noChangeAspect="1" noEditPoints="1"/>
          </p:cNvSpPr>
          <p:nvPr/>
        </p:nvSpPr>
        <p:spPr bwMode="auto">
          <a:xfrm>
            <a:off x="6673183" y="3646783"/>
            <a:ext cx="639168" cy="51840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4" name="Freeform 42"/>
          <p:cNvSpPr>
            <a:spLocks noChangeAspect="1" noEditPoints="1"/>
          </p:cNvSpPr>
          <p:nvPr/>
        </p:nvSpPr>
        <p:spPr bwMode="auto">
          <a:xfrm>
            <a:off x="5026455" y="3646783"/>
            <a:ext cx="405239" cy="5184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solidFill>
                <a:prstClr val="black"/>
              </a:solidFill>
            </a:endParaRPr>
          </a:p>
        </p:txBody>
      </p:sp>
      <p:grpSp>
        <p:nvGrpSpPr>
          <p:cNvPr id="5" name="组合 4"/>
          <p:cNvGrpSpPr>
            <a:grpSpLocks noChangeAspect="1"/>
          </p:cNvGrpSpPr>
          <p:nvPr/>
        </p:nvGrpSpPr>
        <p:grpSpPr>
          <a:xfrm>
            <a:off x="5792958" y="4463127"/>
            <a:ext cx="599573" cy="518400"/>
            <a:chOff x="5169548" y="3637977"/>
            <a:chExt cx="674520" cy="583200"/>
          </a:xfrm>
          <a:solidFill>
            <a:schemeClr val="tx1">
              <a:lumMod val="65000"/>
              <a:lumOff val="35000"/>
            </a:schemeClr>
          </a:solidFill>
        </p:grpSpPr>
        <p:sp>
          <p:nvSpPr>
            <p:cNvPr id="6" name="Freeform 52"/>
            <p:cNvSpPr>
              <a:spLocks noEditPoints="1"/>
            </p:cNvSpPr>
            <p:nvPr/>
          </p:nvSpPr>
          <p:spPr bwMode="auto">
            <a:xfrm>
              <a:off x="5284736" y="3885993"/>
              <a:ext cx="456598" cy="250091"/>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 name="Freeform 53"/>
            <p:cNvSpPr>
              <a:spLocks noEditPoints="1"/>
            </p:cNvSpPr>
            <p:nvPr/>
          </p:nvSpPr>
          <p:spPr bwMode="auto">
            <a:xfrm>
              <a:off x="5169548" y="3637977"/>
              <a:ext cx="674520" cy="5832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8" name="组合 7"/>
          <p:cNvGrpSpPr/>
          <p:nvPr/>
        </p:nvGrpSpPr>
        <p:grpSpPr>
          <a:xfrm>
            <a:off x="4009163" y="1806251"/>
            <a:ext cx="2034584" cy="2021813"/>
            <a:chOff x="3006872" y="1129208"/>
            <a:chExt cx="1525938" cy="1516360"/>
          </a:xfrm>
          <a:solidFill>
            <a:schemeClr val="accent1"/>
          </a:solidFill>
        </p:grpSpPr>
        <p:sp>
          <p:nvSpPr>
            <p:cNvPr id="9" name="圆角矩形 26"/>
            <p:cNvSpPr/>
            <p:nvPr/>
          </p:nvSpPr>
          <p:spPr>
            <a:xfrm>
              <a:off x="3006872"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TextBox 58"/>
            <p:cNvSpPr txBox="1"/>
            <p:nvPr/>
          </p:nvSpPr>
          <p:spPr>
            <a:xfrm>
              <a:off x="3542656" y="1649338"/>
              <a:ext cx="514805" cy="561741"/>
            </a:xfrm>
            <a:prstGeom prst="rect">
              <a:avLst/>
            </a:prstGeom>
            <a:grpFill/>
          </p:spPr>
          <p:txBody>
            <a:bodyPr wrap="none" rtlCol="0">
              <a:spAutoFit/>
            </a:bodyPr>
            <a:lstStyle/>
            <a:p>
              <a:r>
                <a:rPr lang="en-US" altLang="zh-CN" sz="4265" dirty="0">
                  <a:solidFill>
                    <a:schemeClr val="bg1"/>
                  </a:solidFill>
                  <a:latin typeface="Impact" panose="020B0806030902050204" pitchFamily="34" charset="0"/>
                </a:rPr>
                <a:t>01</a:t>
              </a:r>
              <a:endParaRPr lang="zh-CN" altLang="en-US" sz="4265" dirty="0">
                <a:solidFill>
                  <a:schemeClr val="bg1"/>
                </a:solidFill>
                <a:latin typeface="Impact" panose="020B0806030902050204" pitchFamily="34" charset="0"/>
              </a:endParaRPr>
            </a:p>
          </p:txBody>
        </p:sp>
      </p:grpSp>
      <p:grpSp>
        <p:nvGrpSpPr>
          <p:cNvPr id="11" name="组合 10"/>
          <p:cNvGrpSpPr/>
          <p:nvPr/>
        </p:nvGrpSpPr>
        <p:grpSpPr>
          <a:xfrm>
            <a:off x="6143104" y="1806251"/>
            <a:ext cx="2034584" cy="2021813"/>
            <a:chOff x="4607328" y="1129208"/>
            <a:chExt cx="1525938" cy="1516360"/>
          </a:xfrm>
          <a:solidFill>
            <a:schemeClr val="accent2"/>
          </a:solidFill>
        </p:grpSpPr>
        <p:sp>
          <p:nvSpPr>
            <p:cNvPr id="12" name="圆角矩形 26"/>
            <p:cNvSpPr/>
            <p:nvPr/>
          </p:nvSpPr>
          <p:spPr>
            <a:xfrm flipH="1">
              <a:off x="4607328"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TextBox 61"/>
            <p:cNvSpPr txBox="1"/>
            <p:nvPr/>
          </p:nvSpPr>
          <p:spPr>
            <a:xfrm>
              <a:off x="5089611" y="1649338"/>
              <a:ext cx="564097" cy="561741"/>
            </a:xfrm>
            <a:prstGeom prst="rect">
              <a:avLst/>
            </a:prstGeom>
            <a:grpFill/>
          </p:spPr>
          <p:txBody>
            <a:bodyPr wrap="none" rtlCol="0">
              <a:spAutoFit/>
            </a:bodyPr>
            <a:lstStyle/>
            <a:p>
              <a:r>
                <a:rPr lang="en-US" altLang="zh-CN" sz="4265" dirty="0">
                  <a:solidFill>
                    <a:schemeClr val="bg1"/>
                  </a:solidFill>
                  <a:latin typeface="Impact" panose="020B0806030902050204" pitchFamily="34" charset="0"/>
                </a:rPr>
                <a:t>02</a:t>
              </a:r>
              <a:endParaRPr lang="zh-CN" altLang="en-US" sz="4265" dirty="0">
                <a:solidFill>
                  <a:schemeClr val="bg1"/>
                </a:solidFill>
                <a:latin typeface="Impact" panose="020B0806030902050204" pitchFamily="34" charset="0"/>
              </a:endParaRPr>
            </a:p>
          </p:txBody>
        </p:sp>
      </p:grpSp>
      <p:grpSp>
        <p:nvGrpSpPr>
          <p:cNvPr id="14" name="组合 13"/>
          <p:cNvGrpSpPr/>
          <p:nvPr/>
        </p:nvGrpSpPr>
        <p:grpSpPr>
          <a:xfrm>
            <a:off x="6143105" y="3955742"/>
            <a:ext cx="2034584" cy="2021813"/>
            <a:chOff x="4607329" y="2741326"/>
            <a:chExt cx="1525938" cy="1516360"/>
          </a:xfrm>
          <a:solidFill>
            <a:schemeClr val="accent3"/>
          </a:solidFill>
        </p:grpSpPr>
        <p:sp>
          <p:nvSpPr>
            <p:cNvPr id="15" name="圆角矩形 26"/>
            <p:cNvSpPr/>
            <p:nvPr/>
          </p:nvSpPr>
          <p:spPr>
            <a:xfrm flipH="1" flipV="1">
              <a:off x="4607329" y="2741326"/>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TextBox 64"/>
            <p:cNvSpPr txBox="1"/>
            <p:nvPr/>
          </p:nvSpPr>
          <p:spPr>
            <a:xfrm>
              <a:off x="5089611" y="3139103"/>
              <a:ext cx="576119" cy="561741"/>
            </a:xfrm>
            <a:prstGeom prst="rect">
              <a:avLst/>
            </a:prstGeom>
            <a:grpFill/>
          </p:spPr>
          <p:txBody>
            <a:bodyPr wrap="none" rtlCol="0">
              <a:spAutoFit/>
            </a:bodyPr>
            <a:lstStyle/>
            <a:p>
              <a:r>
                <a:rPr lang="en-US" altLang="zh-CN" sz="4265" dirty="0">
                  <a:solidFill>
                    <a:schemeClr val="bg1"/>
                  </a:solidFill>
                  <a:latin typeface="Impact" panose="020B0806030902050204" pitchFamily="34" charset="0"/>
                </a:rPr>
                <a:t>03</a:t>
              </a:r>
              <a:endParaRPr lang="zh-CN" altLang="en-US" sz="4265" dirty="0">
                <a:solidFill>
                  <a:schemeClr val="bg1"/>
                </a:solidFill>
                <a:latin typeface="Impact" panose="020B0806030902050204" pitchFamily="34" charset="0"/>
              </a:endParaRPr>
            </a:p>
          </p:txBody>
        </p:sp>
      </p:grpSp>
      <p:grpSp>
        <p:nvGrpSpPr>
          <p:cNvPr id="17" name="组合 16"/>
          <p:cNvGrpSpPr/>
          <p:nvPr/>
        </p:nvGrpSpPr>
        <p:grpSpPr>
          <a:xfrm>
            <a:off x="4009163" y="3961520"/>
            <a:ext cx="2034584" cy="2021813"/>
            <a:chOff x="3006872" y="2745660"/>
            <a:chExt cx="1525938" cy="1516360"/>
          </a:xfrm>
        </p:grpSpPr>
        <p:sp>
          <p:nvSpPr>
            <p:cNvPr id="18" name="圆角矩形 26"/>
            <p:cNvSpPr/>
            <p:nvPr/>
          </p:nvSpPr>
          <p:spPr>
            <a:xfrm flipV="1">
              <a:off x="3006872" y="2745660"/>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TextBox 67"/>
            <p:cNvSpPr txBox="1"/>
            <p:nvPr/>
          </p:nvSpPr>
          <p:spPr>
            <a:xfrm>
              <a:off x="3542656" y="3139103"/>
              <a:ext cx="564097" cy="561741"/>
            </a:xfrm>
            <a:prstGeom prst="rect">
              <a:avLst/>
            </a:prstGeom>
            <a:noFill/>
          </p:spPr>
          <p:txBody>
            <a:bodyPr wrap="none" rtlCol="0">
              <a:spAutoFit/>
            </a:bodyPr>
            <a:lstStyle/>
            <a:p>
              <a:r>
                <a:rPr lang="en-US" altLang="zh-CN" sz="4265" dirty="0">
                  <a:solidFill>
                    <a:schemeClr val="bg1"/>
                  </a:solidFill>
                  <a:latin typeface="Impact" panose="020B0806030902050204" pitchFamily="34" charset="0"/>
                </a:rPr>
                <a:t>04</a:t>
              </a:r>
              <a:endParaRPr lang="zh-CN" altLang="en-US" sz="4265" dirty="0">
                <a:solidFill>
                  <a:schemeClr val="bg1"/>
                </a:solidFill>
                <a:latin typeface="Impact" panose="020B0806030902050204" pitchFamily="34" charset="0"/>
              </a:endParaRPr>
            </a:p>
          </p:txBody>
        </p:sp>
      </p:grpSp>
      <p:cxnSp>
        <p:nvCxnSpPr>
          <p:cNvPr id="20" name="直接连接符 19"/>
          <p:cNvCxnSpPr/>
          <p:nvPr/>
        </p:nvCxnSpPr>
        <p:spPr>
          <a:xfrm flipH="1">
            <a:off x="3436347" y="3021087"/>
            <a:ext cx="960107" cy="0"/>
          </a:xfrm>
          <a:prstGeom prst="line">
            <a:avLst/>
          </a:prstGeom>
          <a:ln w="6350">
            <a:solidFill>
              <a:schemeClr val="accent5">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矩形 1"/>
          <p:cNvSpPr>
            <a:spLocks noChangeArrowheads="1"/>
          </p:cNvSpPr>
          <p:nvPr/>
        </p:nvSpPr>
        <p:spPr bwMode="auto">
          <a:xfrm>
            <a:off x="341086" y="2477659"/>
            <a:ext cx="30517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600" kern="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a:t>
            </a:r>
            <a:endParaRPr lang="zh-CN" altLang="en-US" sz="1600" kern="0"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7824192" y="3021087"/>
            <a:ext cx="686952" cy="0"/>
          </a:xfrm>
          <a:prstGeom prst="line">
            <a:avLst/>
          </a:prstGeom>
          <a:ln w="6350">
            <a:solidFill>
              <a:schemeClr val="accent5">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矩形 1"/>
          <p:cNvSpPr>
            <a:spLocks noChangeArrowheads="1"/>
          </p:cNvSpPr>
          <p:nvPr/>
        </p:nvSpPr>
        <p:spPr bwMode="auto">
          <a:xfrm>
            <a:off x="8699401" y="2477659"/>
            <a:ext cx="30517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600" kern="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a:t>
            </a:r>
            <a:endParaRPr lang="zh-CN" altLang="en-US" sz="1600" kern="0"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H="1">
            <a:off x="7824192" y="4765005"/>
            <a:ext cx="686952" cy="0"/>
          </a:xfrm>
          <a:prstGeom prst="line">
            <a:avLst/>
          </a:prstGeom>
          <a:ln w="6350">
            <a:solidFill>
              <a:schemeClr val="accent5">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矩形 1"/>
          <p:cNvSpPr>
            <a:spLocks noChangeArrowheads="1"/>
          </p:cNvSpPr>
          <p:nvPr/>
        </p:nvSpPr>
        <p:spPr bwMode="auto">
          <a:xfrm>
            <a:off x="8699401" y="4221577"/>
            <a:ext cx="30517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600" kern="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a:t>
            </a:r>
            <a:endParaRPr lang="zh-CN" altLang="en-US" sz="1600" kern="0" dirty="0">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a:off x="3436347" y="4765005"/>
            <a:ext cx="960107" cy="0"/>
          </a:xfrm>
          <a:prstGeom prst="line">
            <a:avLst/>
          </a:prstGeom>
          <a:ln w="6350">
            <a:solidFill>
              <a:schemeClr val="accent5">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矩形 1"/>
          <p:cNvSpPr>
            <a:spLocks noChangeArrowheads="1"/>
          </p:cNvSpPr>
          <p:nvPr/>
        </p:nvSpPr>
        <p:spPr bwMode="auto">
          <a:xfrm>
            <a:off x="341086" y="4221577"/>
            <a:ext cx="30517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600" kern="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a:t>
            </a:r>
            <a:endParaRPr lang="zh-CN" altLang="en-US" sz="1600"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6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2000">
                                          <p:cBhvr additive="base">
                                            <p:cTn id="7" dur="400" fill="hold"/>
                                            <p:tgtEl>
                                              <p:spTgt spid="8"/>
                                            </p:tgtEl>
                                            <p:attrNameLst>
                                              <p:attrName>ppt_x</p:attrName>
                                            </p:attrNameLst>
                                          </p:cBhvr>
                                          <p:tavLst>
                                            <p:tav tm="0">
                                              <p:val>
                                                <p:strVal val="0-#ppt_w/2"/>
                                              </p:val>
                                            </p:tav>
                                            <p:tav tm="100000">
                                              <p:val>
                                                <p:strVal val="#ppt_x"/>
                                              </p:val>
                                            </p:tav>
                                          </p:tavLst>
                                        </p:anim>
                                        <p:anim calcmode="lin" valueType="num" p14:bounceEnd="62000">
                                          <p:cBhvr additive="base">
                                            <p:cTn id="8" dur="4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62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2000">
                                          <p:cBhvr additive="base">
                                            <p:cTn id="11" dur="400" fill="hold"/>
                                            <p:tgtEl>
                                              <p:spTgt spid="11"/>
                                            </p:tgtEl>
                                            <p:attrNameLst>
                                              <p:attrName>ppt_x</p:attrName>
                                            </p:attrNameLst>
                                          </p:cBhvr>
                                          <p:tavLst>
                                            <p:tav tm="0">
                                              <p:val>
                                                <p:strVal val="1+#ppt_w/2"/>
                                              </p:val>
                                            </p:tav>
                                            <p:tav tm="100000">
                                              <p:val>
                                                <p:strVal val="#ppt_x"/>
                                              </p:val>
                                            </p:tav>
                                          </p:tavLst>
                                        </p:anim>
                                        <p:anim calcmode="lin" valueType="num" p14:bounceEnd="62000">
                                          <p:cBhvr additive="base">
                                            <p:cTn id="12" dur="4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62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2000">
                                          <p:cBhvr additive="base">
                                            <p:cTn id="15" dur="4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16" dur="4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2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62000">
                                          <p:cBhvr additive="base">
                                            <p:cTn id="19" dur="400" fill="hold"/>
                                            <p:tgtEl>
                                              <p:spTgt spid="17"/>
                                            </p:tgtEl>
                                            <p:attrNameLst>
                                              <p:attrName>ppt_x</p:attrName>
                                            </p:attrNameLst>
                                          </p:cBhvr>
                                          <p:tavLst>
                                            <p:tav tm="0">
                                              <p:val>
                                                <p:strVal val="0-#ppt_w/2"/>
                                              </p:val>
                                            </p:tav>
                                            <p:tav tm="100000">
                                              <p:val>
                                                <p:strVal val="#ppt_x"/>
                                              </p:val>
                                            </p:tav>
                                          </p:tavLst>
                                        </p:anim>
                                        <p:anim calcmode="lin" valueType="num" p14:bounceEnd="62000">
                                          <p:cBhvr additive="base">
                                            <p:cTn id="20" dur="4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anim calcmode="lin" valueType="num">
                                          <p:cBhvr>
                                            <p:cTn id="34" dur="500" fill="hold"/>
                                            <p:tgtEl>
                                              <p:spTgt spid="4"/>
                                            </p:tgtEl>
                                            <p:attrNameLst>
                                              <p:attrName>ppt_x</p:attrName>
                                            </p:attrNameLst>
                                          </p:cBhvr>
                                          <p:tavLst>
                                            <p:tav tm="0">
                                              <p:val>
                                                <p:fltVal val="0.5"/>
                                              </p:val>
                                            </p:tav>
                                            <p:tav tm="100000">
                                              <p:val>
                                                <p:strVal val="#ppt_x"/>
                                              </p:val>
                                            </p:tav>
                                          </p:tavLst>
                                        </p:anim>
                                        <p:anim calcmode="lin" valueType="num">
                                          <p:cBhvr>
                                            <p:cTn id="35" dur="500" fill="hold"/>
                                            <p:tgtEl>
                                              <p:spTgt spid="4"/>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anim calcmode="lin" valueType="num">
                                          <p:cBhvr>
                                            <p:cTn id="48" dur="500" fill="hold"/>
                                            <p:tgtEl>
                                              <p:spTgt spid="5"/>
                                            </p:tgtEl>
                                            <p:attrNameLst>
                                              <p:attrName>ppt_x</p:attrName>
                                            </p:attrNameLst>
                                          </p:cBhvr>
                                          <p:tavLst>
                                            <p:tav tm="0">
                                              <p:val>
                                                <p:fltVal val="0.5"/>
                                              </p:val>
                                            </p:tav>
                                            <p:tav tm="100000">
                                              <p:val>
                                                <p:strVal val="#ppt_x"/>
                                              </p:val>
                                            </p:tav>
                                          </p:tavLst>
                                        </p:anim>
                                        <p:anim calcmode="lin" valueType="num">
                                          <p:cBhvr>
                                            <p:cTn id="49" dur="500" fill="hold"/>
                                            <p:tgtEl>
                                              <p:spTgt spid="5"/>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childTnLst>
                              </p:cTn>
                            </p:par>
                            <p:par>
                              <p:cTn id="54" fill="hold">
                                <p:stCondLst>
                                  <p:cond delay="1500"/>
                                </p:stCondLst>
                                <p:childTnLst>
                                  <p:par>
                                    <p:cTn id="55" presetID="2" presetClass="entr" presetSubtype="8" fill="hold" grpId="0" nodeType="afterEffect" p14:presetBounceEnd="30000">
                                      <p:stCondLst>
                                        <p:cond delay="0"/>
                                      </p:stCondLst>
                                      <p:iterate type="lt">
                                        <p:tmPct val="5000"/>
                                      </p:iterate>
                                      <p:childTnLst>
                                        <p:set>
                                          <p:cBhvr>
                                            <p:cTn id="56" dur="1" fill="hold">
                                              <p:stCondLst>
                                                <p:cond delay="0"/>
                                              </p:stCondLst>
                                            </p:cTn>
                                            <p:tgtEl>
                                              <p:spTgt spid="21"/>
                                            </p:tgtEl>
                                            <p:attrNameLst>
                                              <p:attrName>style.visibility</p:attrName>
                                            </p:attrNameLst>
                                          </p:cBhvr>
                                          <p:to>
                                            <p:strVal val="visible"/>
                                          </p:to>
                                        </p:set>
                                        <p:anim calcmode="lin" valueType="num" p14:bounceEnd="30000">
                                          <p:cBhvr additive="base">
                                            <p:cTn id="57" dur="500" fill="hold"/>
                                            <p:tgtEl>
                                              <p:spTgt spid="21"/>
                                            </p:tgtEl>
                                            <p:attrNameLst>
                                              <p:attrName>ppt_x</p:attrName>
                                            </p:attrNameLst>
                                          </p:cBhvr>
                                          <p:tavLst>
                                            <p:tav tm="0">
                                              <p:val>
                                                <p:strVal val="0-#ppt_w/2"/>
                                              </p:val>
                                            </p:tav>
                                            <p:tav tm="100000">
                                              <p:val>
                                                <p:strVal val="#ppt_x"/>
                                              </p:val>
                                            </p:tav>
                                          </p:tavLst>
                                        </p:anim>
                                        <p:anim calcmode="lin" valueType="num" p14:bounceEnd="30000">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3025"/>
                                </p:stCondLst>
                                <p:childTnLst>
                                  <p:par>
                                    <p:cTn id="60" presetID="22" presetClass="entr" presetSubtype="8"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3525"/>
                                </p:stCondLst>
                                <p:childTnLst>
                                  <p:par>
                                    <p:cTn id="64" presetID="2" presetClass="entr" presetSubtype="2" fill="hold" grpId="0" nodeType="afterEffect" p14:presetBounceEnd="30000">
                                      <p:stCondLst>
                                        <p:cond delay="0"/>
                                      </p:stCondLst>
                                      <p:iterate type="lt">
                                        <p:tmPct val="5000"/>
                                      </p:iterate>
                                      <p:childTnLst>
                                        <p:set>
                                          <p:cBhvr>
                                            <p:cTn id="65" dur="1" fill="hold">
                                              <p:stCondLst>
                                                <p:cond delay="0"/>
                                              </p:stCondLst>
                                            </p:cTn>
                                            <p:tgtEl>
                                              <p:spTgt spid="23"/>
                                            </p:tgtEl>
                                            <p:attrNameLst>
                                              <p:attrName>style.visibility</p:attrName>
                                            </p:attrNameLst>
                                          </p:cBhvr>
                                          <p:to>
                                            <p:strVal val="visible"/>
                                          </p:to>
                                        </p:set>
                                        <p:anim calcmode="lin" valueType="num" p14:bounceEnd="30000">
                                          <p:cBhvr additive="base">
                                            <p:cTn id="66" dur="500" fill="hold"/>
                                            <p:tgtEl>
                                              <p:spTgt spid="23"/>
                                            </p:tgtEl>
                                            <p:attrNameLst>
                                              <p:attrName>ppt_x</p:attrName>
                                            </p:attrNameLst>
                                          </p:cBhvr>
                                          <p:tavLst>
                                            <p:tav tm="0">
                                              <p:val>
                                                <p:strVal val="1+#ppt_w/2"/>
                                              </p:val>
                                            </p:tav>
                                            <p:tav tm="100000">
                                              <p:val>
                                                <p:strVal val="#ppt_x"/>
                                              </p:val>
                                            </p:tav>
                                          </p:tavLst>
                                        </p:anim>
                                        <p:anim calcmode="lin" valueType="num" p14:bounceEnd="30000">
                                          <p:cBhvr additive="base">
                                            <p:cTn id="67" dur="500" fill="hold"/>
                                            <p:tgtEl>
                                              <p:spTgt spid="23"/>
                                            </p:tgtEl>
                                            <p:attrNameLst>
                                              <p:attrName>ppt_y</p:attrName>
                                            </p:attrNameLst>
                                          </p:cBhvr>
                                          <p:tavLst>
                                            <p:tav tm="0">
                                              <p:val>
                                                <p:strVal val="#ppt_y"/>
                                              </p:val>
                                            </p:tav>
                                            <p:tav tm="100000">
                                              <p:val>
                                                <p:strVal val="#ppt_y"/>
                                              </p:val>
                                            </p:tav>
                                          </p:tavLst>
                                        </p:anim>
                                      </p:childTnLst>
                                    </p:cTn>
                                  </p:par>
                                </p:childTnLst>
                              </p:cTn>
                            </p:par>
                            <p:par>
                              <p:cTn id="68" fill="hold">
                                <p:stCondLst>
                                  <p:cond delay="5150"/>
                                </p:stCondLst>
                                <p:childTnLst>
                                  <p:par>
                                    <p:cTn id="69" presetID="22"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5650"/>
                                </p:stCondLst>
                                <p:childTnLst>
                                  <p:par>
                                    <p:cTn id="73" presetID="2" presetClass="entr" presetSubtype="2" fill="hold" grpId="0" nodeType="afterEffect" p14:presetBounceEnd="30000">
                                      <p:stCondLst>
                                        <p:cond delay="0"/>
                                      </p:stCondLst>
                                      <p:iterate type="lt">
                                        <p:tmPct val="5000"/>
                                      </p:iterate>
                                      <p:childTnLst>
                                        <p:set>
                                          <p:cBhvr>
                                            <p:cTn id="74" dur="1" fill="hold">
                                              <p:stCondLst>
                                                <p:cond delay="0"/>
                                              </p:stCondLst>
                                            </p:cTn>
                                            <p:tgtEl>
                                              <p:spTgt spid="25"/>
                                            </p:tgtEl>
                                            <p:attrNameLst>
                                              <p:attrName>style.visibility</p:attrName>
                                            </p:attrNameLst>
                                          </p:cBhvr>
                                          <p:to>
                                            <p:strVal val="visible"/>
                                          </p:to>
                                        </p:set>
                                        <p:anim calcmode="lin" valueType="num" p14:bounceEnd="30000">
                                          <p:cBhvr additive="base">
                                            <p:cTn id="75" dur="500" fill="hold"/>
                                            <p:tgtEl>
                                              <p:spTgt spid="25"/>
                                            </p:tgtEl>
                                            <p:attrNameLst>
                                              <p:attrName>ppt_x</p:attrName>
                                            </p:attrNameLst>
                                          </p:cBhvr>
                                          <p:tavLst>
                                            <p:tav tm="0">
                                              <p:val>
                                                <p:strVal val="1+#ppt_w/2"/>
                                              </p:val>
                                            </p:tav>
                                            <p:tav tm="100000">
                                              <p:val>
                                                <p:strVal val="#ppt_x"/>
                                              </p:val>
                                            </p:tav>
                                          </p:tavLst>
                                        </p:anim>
                                        <p:anim calcmode="lin" valueType="num" p14:bounceEnd="30000">
                                          <p:cBhvr additive="base">
                                            <p:cTn id="76" dur="500" fill="hold"/>
                                            <p:tgtEl>
                                              <p:spTgt spid="25"/>
                                            </p:tgtEl>
                                            <p:attrNameLst>
                                              <p:attrName>ppt_y</p:attrName>
                                            </p:attrNameLst>
                                          </p:cBhvr>
                                          <p:tavLst>
                                            <p:tav tm="0">
                                              <p:val>
                                                <p:strVal val="#ppt_y"/>
                                              </p:val>
                                            </p:tav>
                                            <p:tav tm="100000">
                                              <p:val>
                                                <p:strVal val="#ppt_y"/>
                                              </p:val>
                                            </p:tav>
                                          </p:tavLst>
                                        </p:anim>
                                      </p:childTnLst>
                                    </p:cTn>
                                  </p:par>
                                </p:childTnLst>
                              </p:cTn>
                            </p:par>
                            <p:par>
                              <p:cTn id="77" fill="hold">
                                <p:stCondLst>
                                  <p:cond delay="7275"/>
                                </p:stCondLst>
                                <p:childTnLst>
                                  <p:par>
                                    <p:cTn id="78" presetID="22" presetClass="entr" presetSubtype="2" fill="hold"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right)">
                                          <p:cBhvr>
                                            <p:cTn id="80" dur="500"/>
                                            <p:tgtEl>
                                              <p:spTgt spid="26"/>
                                            </p:tgtEl>
                                          </p:cBhvr>
                                        </p:animEffect>
                                      </p:childTnLst>
                                    </p:cTn>
                                  </p:par>
                                </p:childTnLst>
                              </p:cTn>
                            </p:par>
                            <p:par>
                              <p:cTn id="81" fill="hold">
                                <p:stCondLst>
                                  <p:cond delay="7775"/>
                                </p:stCondLst>
                                <p:childTnLst>
                                  <p:par>
                                    <p:cTn id="82" presetID="2" presetClass="entr" presetSubtype="8" fill="hold" grpId="0" nodeType="afterEffect" p14:presetBounceEnd="30000">
                                      <p:stCondLst>
                                        <p:cond delay="0"/>
                                      </p:stCondLst>
                                      <p:iterate type="lt">
                                        <p:tmPct val="5000"/>
                                      </p:iterate>
                                      <p:childTnLst>
                                        <p:set>
                                          <p:cBhvr>
                                            <p:cTn id="83" dur="1" fill="hold">
                                              <p:stCondLst>
                                                <p:cond delay="0"/>
                                              </p:stCondLst>
                                            </p:cTn>
                                            <p:tgtEl>
                                              <p:spTgt spid="27"/>
                                            </p:tgtEl>
                                            <p:attrNameLst>
                                              <p:attrName>style.visibility</p:attrName>
                                            </p:attrNameLst>
                                          </p:cBhvr>
                                          <p:to>
                                            <p:strVal val="visible"/>
                                          </p:to>
                                        </p:set>
                                        <p:anim calcmode="lin" valueType="num" p14:bounceEnd="30000">
                                          <p:cBhvr additive="base">
                                            <p:cTn id="84" dur="500" fill="hold"/>
                                            <p:tgtEl>
                                              <p:spTgt spid="27"/>
                                            </p:tgtEl>
                                            <p:attrNameLst>
                                              <p:attrName>ppt_x</p:attrName>
                                            </p:attrNameLst>
                                          </p:cBhvr>
                                          <p:tavLst>
                                            <p:tav tm="0">
                                              <p:val>
                                                <p:strVal val="0-#ppt_w/2"/>
                                              </p:val>
                                            </p:tav>
                                            <p:tav tm="100000">
                                              <p:val>
                                                <p:strVal val="#ppt_x"/>
                                              </p:val>
                                            </p:tav>
                                          </p:tavLst>
                                        </p:anim>
                                        <p:anim calcmode="lin" valueType="num" p14:bounceEnd="30000">
                                          <p:cBhvr additive="base">
                                            <p:cTn id="8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1" grpId="0"/>
          <p:bldP spid="23" grpId="0"/>
          <p:bldP spid="25"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400" fill="hold"/>
                                            <p:tgtEl>
                                              <p:spTgt spid="11"/>
                                            </p:tgtEl>
                                            <p:attrNameLst>
                                              <p:attrName>ppt_x</p:attrName>
                                            </p:attrNameLst>
                                          </p:cBhvr>
                                          <p:tavLst>
                                            <p:tav tm="0">
                                              <p:val>
                                                <p:strVal val="1+#ppt_w/2"/>
                                              </p:val>
                                            </p:tav>
                                            <p:tav tm="100000">
                                              <p:val>
                                                <p:strVal val="#ppt_x"/>
                                              </p:val>
                                            </p:tav>
                                          </p:tavLst>
                                        </p:anim>
                                        <p:anim calcmode="lin" valueType="num">
                                          <p:cBhvr additive="base">
                                            <p:cTn id="12" dur="4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400" fill="hold"/>
                                            <p:tgtEl>
                                              <p:spTgt spid="14"/>
                                            </p:tgtEl>
                                            <p:attrNameLst>
                                              <p:attrName>ppt_x</p:attrName>
                                            </p:attrNameLst>
                                          </p:cBhvr>
                                          <p:tavLst>
                                            <p:tav tm="0">
                                              <p:val>
                                                <p:strVal val="1+#ppt_w/2"/>
                                              </p:val>
                                            </p:tav>
                                            <p:tav tm="100000">
                                              <p:val>
                                                <p:strVal val="#ppt_x"/>
                                              </p:val>
                                            </p:tav>
                                          </p:tavLst>
                                        </p:anim>
                                        <p:anim calcmode="lin" valueType="num">
                                          <p:cBhvr additive="base">
                                            <p:cTn id="16" dur="4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400" fill="hold"/>
                                            <p:tgtEl>
                                              <p:spTgt spid="17"/>
                                            </p:tgtEl>
                                            <p:attrNameLst>
                                              <p:attrName>ppt_x</p:attrName>
                                            </p:attrNameLst>
                                          </p:cBhvr>
                                          <p:tavLst>
                                            <p:tav tm="0">
                                              <p:val>
                                                <p:strVal val="0-#ppt_w/2"/>
                                              </p:val>
                                            </p:tav>
                                            <p:tav tm="100000">
                                              <p:val>
                                                <p:strVal val="#ppt_x"/>
                                              </p:val>
                                            </p:tav>
                                          </p:tavLst>
                                        </p:anim>
                                        <p:anim calcmode="lin" valueType="num">
                                          <p:cBhvr additive="base">
                                            <p:cTn id="20" dur="4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anim calcmode="lin" valueType="num">
                                          <p:cBhvr>
                                            <p:cTn id="34" dur="500" fill="hold"/>
                                            <p:tgtEl>
                                              <p:spTgt spid="4"/>
                                            </p:tgtEl>
                                            <p:attrNameLst>
                                              <p:attrName>ppt_x</p:attrName>
                                            </p:attrNameLst>
                                          </p:cBhvr>
                                          <p:tavLst>
                                            <p:tav tm="0">
                                              <p:val>
                                                <p:fltVal val="0.5"/>
                                              </p:val>
                                            </p:tav>
                                            <p:tav tm="100000">
                                              <p:val>
                                                <p:strVal val="#ppt_x"/>
                                              </p:val>
                                            </p:tav>
                                          </p:tavLst>
                                        </p:anim>
                                        <p:anim calcmode="lin" valueType="num">
                                          <p:cBhvr>
                                            <p:cTn id="35" dur="500" fill="hold"/>
                                            <p:tgtEl>
                                              <p:spTgt spid="4"/>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anim calcmode="lin" valueType="num">
                                          <p:cBhvr>
                                            <p:cTn id="48" dur="500" fill="hold"/>
                                            <p:tgtEl>
                                              <p:spTgt spid="5"/>
                                            </p:tgtEl>
                                            <p:attrNameLst>
                                              <p:attrName>ppt_x</p:attrName>
                                            </p:attrNameLst>
                                          </p:cBhvr>
                                          <p:tavLst>
                                            <p:tav tm="0">
                                              <p:val>
                                                <p:fltVal val="0.5"/>
                                              </p:val>
                                            </p:tav>
                                            <p:tav tm="100000">
                                              <p:val>
                                                <p:strVal val="#ppt_x"/>
                                              </p:val>
                                            </p:tav>
                                          </p:tavLst>
                                        </p:anim>
                                        <p:anim calcmode="lin" valueType="num">
                                          <p:cBhvr>
                                            <p:cTn id="49" dur="500" fill="hold"/>
                                            <p:tgtEl>
                                              <p:spTgt spid="5"/>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childTnLst>
                              </p:cTn>
                            </p:par>
                            <p:par>
                              <p:cTn id="54" fill="hold">
                                <p:stCondLst>
                                  <p:cond delay="1500"/>
                                </p:stCondLst>
                                <p:childTnLst>
                                  <p:par>
                                    <p:cTn id="55" presetID="2" presetClass="entr" presetSubtype="8" fill="hold" grpId="0" nodeType="afterEffect">
                                      <p:stCondLst>
                                        <p:cond delay="0"/>
                                      </p:stCondLst>
                                      <p:iterate type="lt">
                                        <p:tmPct val="5000"/>
                                      </p:iterate>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3025"/>
                                </p:stCondLst>
                                <p:childTnLst>
                                  <p:par>
                                    <p:cTn id="60" presetID="22" presetClass="entr" presetSubtype="8"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3525"/>
                                </p:stCondLst>
                                <p:childTnLst>
                                  <p:par>
                                    <p:cTn id="64" presetID="2" presetClass="entr" presetSubtype="2" fill="hold" grpId="0" nodeType="afterEffect">
                                      <p:stCondLst>
                                        <p:cond delay="0"/>
                                      </p:stCondLst>
                                      <p:iterate type="lt">
                                        <p:tmPct val="5000"/>
                                      </p:iterate>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1+#ppt_w/2"/>
                                              </p:val>
                                            </p:tav>
                                            <p:tav tm="100000">
                                              <p:val>
                                                <p:strVal val="#ppt_x"/>
                                              </p:val>
                                            </p:tav>
                                          </p:tavLst>
                                        </p:anim>
                                        <p:anim calcmode="lin" valueType="num">
                                          <p:cBhvr additive="base">
                                            <p:cTn id="67" dur="500" fill="hold"/>
                                            <p:tgtEl>
                                              <p:spTgt spid="23"/>
                                            </p:tgtEl>
                                            <p:attrNameLst>
                                              <p:attrName>ppt_y</p:attrName>
                                            </p:attrNameLst>
                                          </p:cBhvr>
                                          <p:tavLst>
                                            <p:tav tm="0">
                                              <p:val>
                                                <p:strVal val="#ppt_y"/>
                                              </p:val>
                                            </p:tav>
                                            <p:tav tm="100000">
                                              <p:val>
                                                <p:strVal val="#ppt_y"/>
                                              </p:val>
                                            </p:tav>
                                          </p:tavLst>
                                        </p:anim>
                                      </p:childTnLst>
                                    </p:cTn>
                                  </p:par>
                                </p:childTnLst>
                              </p:cTn>
                            </p:par>
                            <p:par>
                              <p:cTn id="68" fill="hold">
                                <p:stCondLst>
                                  <p:cond delay="5150"/>
                                </p:stCondLst>
                                <p:childTnLst>
                                  <p:par>
                                    <p:cTn id="69" presetID="22"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5650"/>
                                </p:stCondLst>
                                <p:childTnLst>
                                  <p:par>
                                    <p:cTn id="73" presetID="2" presetClass="entr" presetSubtype="2" fill="hold" grpId="0" nodeType="afterEffect">
                                      <p:stCondLst>
                                        <p:cond delay="0"/>
                                      </p:stCondLst>
                                      <p:iterate type="lt">
                                        <p:tmPct val="5000"/>
                                      </p:iterate>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1+#ppt_w/2"/>
                                              </p:val>
                                            </p:tav>
                                            <p:tav tm="100000">
                                              <p:val>
                                                <p:strVal val="#ppt_x"/>
                                              </p:val>
                                            </p:tav>
                                          </p:tavLst>
                                        </p:anim>
                                        <p:anim calcmode="lin" valueType="num">
                                          <p:cBhvr additive="base">
                                            <p:cTn id="76" dur="500" fill="hold"/>
                                            <p:tgtEl>
                                              <p:spTgt spid="25"/>
                                            </p:tgtEl>
                                            <p:attrNameLst>
                                              <p:attrName>ppt_y</p:attrName>
                                            </p:attrNameLst>
                                          </p:cBhvr>
                                          <p:tavLst>
                                            <p:tav tm="0">
                                              <p:val>
                                                <p:strVal val="#ppt_y"/>
                                              </p:val>
                                            </p:tav>
                                            <p:tav tm="100000">
                                              <p:val>
                                                <p:strVal val="#ppt_y"/>
                                              </p:val>
                                            </p:tav>
                                          </p:tavLst>
                                        </p:anim>
                                      </p:childTnLst>
                                    </p:cTn>
                                  </p:par>
                                </p:childTnLst>
                              </p:cTn>
                            </p:par>
                            <p:par>
                              <p:cTn id="77" fill="hold">
                                <p:stCondLst>
                                  <p:cond delay="7275"/>
                                </p:stCondLst>
                                <p:childTnLst>
                                  <p:par>
                                    <p:cTn id="78" presetID="22" presetClass="entr" presetSubtype="2" fill="hold"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right)">
                                          <p:cBhvr>
                                            <p:cTn id="80" dur="500"/>
                                            <p:tgtEl>
                                              <p:spTgt spid="26"/>
                                            </p:tgtEl>
                                          </p:cBhvr>
                                        </p:animEffect>
                                      </p:childTnLst>
                                    </p:cTn>
                                  </p:par>
                                </p:childTnLst>
                              </p:cTn>
                            </p:par>
                            <p:par>
                              <p:cTn id="81" fill="hold">
                                <p:stCondLst>
                                  <p:cond delay="7775"/>
                                </p:stCondLst>
                                <p:childTnLst>
                                  <p:par>
                                    <p:cTn id="82" presetID="2" presetClass="entr" presetSubtype="8" fill="hold" grpId="0" nodeType="afterEffect">
                                      <p:stCondLst>
                                        <p:cond delay="0"/>
                                      </p:stCondLst>
                                      <p:iterate type="lt">
                                        <p:tmPct val="5000"/>
                                      </p:iterate>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0-#ppt_w/2"/>
                                              </p:val>
                                            </p:tav>
                                            <p:tav tm="100000">
                                              <p:val>
                                                <p:strVal val="#ppt_x"/>
                                              </p:val>
                                            </p:tav>
                                          </p:tavLst>
                                        </p:anim>
                                        <p:anim calcmode="lin" valueType="num">
                                          <p:cBhvr additive="base">
                                            <p:cTn id="8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1" grpId="0"/>
          <p:bldP spid="23" grpId="0"/>
          <p:bldP spid="25" grpId="0"/>
          <p:bldP spid="2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78604" y="2207345"/>
            <a:ext cx="4164729" cy="738664"/>
          </a:xfrm>
          <a:prstGeom prst="rect">
            <a:avLst/>
          </a:prstGeom>
        </p:spPr>
        <p:txBody>
          <a:bodyPr wrap="square" lIns="0" tIns="0" rIns="0" bIns="0">
            <a:spAutoFit/>
          </a:bodyPr>
          <a:lstStyle/>
          <a:p>
            <a:pPr lvl="0" algn="ctr">
              <a:defRPr/>
            </a:pPr>
            <a:r>
              <a:rPr lang="zh-CN" altLang="en-US" sz="4800" b="1" kern="0" dirty="0">
                <a:cs typeface="+mn-ea"/>
                <a:sym typeface="+mn-lt"/>
              </a:rPr>
              <a:t>活动流程</a:t>
            </a:r>
            <a:endParaRPr lang="zh-CN" altLang="en-US" sz="4800" b="1" kern="0" dirty="0">
              <a:cs typeface="+mn-ea"/>
              <a:sym typeface="+mn-lt"/>
            </a:endParaRPr>
          </a:p>
        </p:txBody>
      </p:sp>
      <p:sp>
        <p:nvSpPr>
          <p:cNvPr id="3" name="TextBox 11"/>
          <p:cNvSpPr txBox="1"/>
          <p:nvPr/>
        </p:nvSpPr>
        <p:spPr>
          <a:xfrm>
            <a:off x="3993847"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4" name="TextBox 11"/>
          <p:cNvSpPr txBox="1"/>
          <p:nvPr/>
        </p:nvSpPr>
        <p:spPr>
          <a:xfrm>
            <a:off x="5870510" y="3080005"/>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5" name="TextBox 11"/>
          <p:cNvSpPr txBox="1"/>
          <p:nvPr/>
        </p:nvSpPr>
        <p:spPr>
          <a:xfrm>
            <a:off x="3993847"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
        <p:nvSpPr>
          <p:cNvPr id="6" name="TextBox 11"/>
          <p:cNvSpPr txBox="1"/>
          <p:nvPr/>
        </p:nvSpPr>
        <p:spPr>
          <a:xfrm>
            <a:off x="5870510" y="3429000"/>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latin typeface="微软雅黑" panose="020B0503020204020204" pitchFamily="34" charset="-122"/>
                <a:ea typeface="微软雅黑" panose="020B0503020204020204" pitchFamily="34" charset="-122"/>
                <a:cs typeface="+mn-ea"/>
                <a:sym typeface="+mn-lt"/>
              </a:rPr>
              <a:t>添加相关标题文字</a:t>
            </a:r>
            <a:endParaRPr lang="en-US" altLang="zh-CN" sz="132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right)">
                                      <p:cBhvr>
                                        <p:cTn id="18" dur="500"/>
                                        <p:tgtEl>
                                          <p:spTgt spid="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ags/tag1.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PRESENTATION_TITLE" val="PowerPoint 演示文稿"/>
  <p:tag name="commondata" val="eyJoZGlkIjoiYTQ3YTc2YjBlNWRhYjQ0NTA0MDBkN2E0YWM4YTZjZGMifQ=="/>
</p:tagLst>
</file>

<file path=ppt/theme/theme1.xml><?xml version="1.0" encoding="utf-8"?>
<a:theme xmlns:a="http://schemas.openxmlformats.org/drawingml/2006/main" name="1">
  <a:themeElements>
    <a:clrScheme name="MC-欧美风主题色">
      <a:dk1>
        <a:srgbClr val="000000"/>
      </a:dk1>
      <a:lt1>
        <a:srgbClr val="FFFFFF"/>
      </a:lt1>
      <a:dk2>
        <a:srgbClr val="44546A"/>
      </a:dk2>
      <a:lt2>
        <a:srgbClr val="E7E6E6"/>
      </a:lt2>
      <a:accent1>
        <a:srgbClr val="79181E"/>
      </a:accent1>
      <a:accent2>
        <a:srgbClr val="C71C2E"/>
      </a:accent2>
      <a:accent3>
        <a:srgbClr val="98787E"/>
      </a:accent3>
      <a:accent4>
        <a:srgbClr val="79181E"/>
      </a:accent4>
      <a:accent5>
        <a:srgbClr val="C71C2E"/>
      </a:accent5>
      <a:accent6>
        <a:srgbClr val="AA9198"/>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6604</Words>
  <Application>WPS 演示</Application>
  <PresentationFormat>宽屏</PresentationFormat>
  <Paragraphs>495</Paragraphs>
  <Slides>25</Slides>
  <Notes>24</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25</vt:i4>
      </vt:variant>
    </vt:vector>
  </HeadingPairs>
  <TitlesOfParts>
    <vt:vector size="50" baseType="lpstr">
      <vt:lpstr>Arial</vt:lpstr>
      <vt:lpstr>宋体</vt:lpstr>
      <vt:lpstr>Wingdings</vt:lpstr>
      <vt:lpstr>微软雅黑</vt:lpstr>
      <vt:lpstr>方正正中黑简体</vt:lpstr>
      <vt:lpstr>黑体</vt:lpstr>
      <vt:lpstr>Arial</vt:lpstr>
      <vt:lpstr>仿宋_GB2312</vt:lpstr>
      <vt:lpstr>仿宋</vt:lpstr>
      <vt:lpstr>方正中等线简体</vt:lpstr>
      <vt:lpstr>Impact</vt:lpstr>
      <vt:lpstr>Calibri</vt:lpstr>
      <vt:lpstr>Times New Roman</vt:lpstr>
      <vt:lpstr>Arial Unicode MS</vt:lpstr>
      <vt:lpstr>等线</vt:lpstr>
      <vt:lpstr>Arial Black</vt:lpstr>
      <vt:lpstr>Amelia BT</vt:lpstr>
      <vt:lpstr>Segoe Print</vt:lpstr>
      <vt:lpstr>Calibri</vt:lpstr>
      <vt:lpstr>Open Sans</vt:lpstr>
      <vt:lpstr>Open Sans</vt:lpstr>
      <vt:lpstr>Neris Thin</vt:lpstr>
      <vt:lpstr>Lato Regular</vt:lpstr>
      <vt:lpstr>FontAwesome</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cp:revision>
  <dcterms:created xsi:type="dcterms:W3CDTF">2017-12-25T06:08:00Z</dcterms:created>
  <dcterms:modified xsi:type="dcterms:W3CDTF">2024-04-24T17:38:10Z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3DAFAE1D8B974281A5D4E3BD0AEE2E86_13</vt:lpwstr>
  </property>
  <property fmtid="{D5CDD505-2E9C-101B-9397-08002B2CF9AE}" pid="3" name="KSOProductBuildVer">
    <vt:lpwstr>2052-12.1.0.16417</vt:lpwstr>
  </property>
</Properties>
</file>