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3"/>
    <p:sldId id="257" r:id="rId4"/>
    <p:sldId id="258" r:id="rId5"/>
    <p:sldId id="263" r:id="rId6"/>
    <p:sldId id="264" r:id="rId7"/>
    <p:sldId id="265" r:id="rId8"/>
    <p:sldId id="259" r:id="rId9"/>
    <p:sldId id="266" r:id="rId10"/>
    <p:sldId id="267" r:id="rId11"/>
    <p:sldId id="268" r:id="rId12"/>
    <p:sldId id="261" r:id="rId13"/>
    <p:sldId id="269" r:id="rId14"/>
    <p:sldId id="270" r:id="rId15"/>
    <p:sldId id="271" r:id="rId16"/>
    <p:sldId id="260" r:id="rId17"/>
    <p:sldId id="272" r:id="rId18"/>
    <p:sldId id="273" r:id="rId19"/>
    <p:sldId id="278" r:id="rId20"/>
    <p:sldId id="262" r:id="rId21"/>
    <p:sldId id="280" r:id="rId22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gs" Target="tags/tag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DFB3-70E1-4853-9416-71AA052AF89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28F-029F-41E4-BD8E-690A9FFDA7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DFB3-70E1-4853-9416-71AA052AF89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28F-029F-41E4-BD8E-690A9FFDA7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DFB3-70E1-4853-9416-71AA052AF89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28F-029F-41E4-BD8E-690A9FFDA7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DFB3-70E1-4853-9416-71AA052AF89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28F-029F-41E4-BD8E-690A9FFDA7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DFB3-70E1-4853-9416-71AA052AF89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28F-029F-41E4-BD8E-690A9FFDA7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DFB3-70E1-4853-9416-71AA052AF89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28F-029F-41E4-BD8E-690A9FFDA7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DFB3-70E1-4853-9416-71AA052AF89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28F-029F-41E4-BD8E-690A9FFDA7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DFB3-70E1-4853-9416-71AA052AF89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28F-029F-41E4-BD8E-690A9FFDA7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DFB3-70E1-4853-9416-71AA052AF89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28F-029F-41E4-BD8E-690A9FFDA7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DFB3-70E1-4853-9416-71AA052AF89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28F-029F-41E4-BD8E-690A9FFDA7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7DFB3-70E1-4853-9416-71AA052AF89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1228F-029F-41E4-BD8E-690A9FFDA72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7DFB3-70E1-4853-9416-71AA052AF89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1228F-029F-41E4-BD8E-690A9FFDA72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jpeg"/><Relationship Id="rId2" Type="http://schemas.microsoft.com/office/2007/relationships/hdphoto" Target="../media/image4.wdp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圆角 6"/>
          <p:cNvSpPr/>
          <p:nvPr/>
        </p:nvSpPr>
        <p:spPr>
          <a:xfrm>
            <a:off x="675250" y="633045"/>
            <a:ext cx="10890739" cy="569741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: 圆角 5"/>
          <p:cNvSpPr/>
          <p:nvPr/>
        </p:nvSpPr>
        <p:spPr>
          <a:xfrm>
            <a:off x="604910" y="548641"/>
            <a:ext cx="11043139" cy="5880296"/>
          </a:xfrm>
          <a:prstGeom prst="roundRect">
            <a:avLst/>
          </a:prstGeom>
          <a:noFill/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 flipV="1">
            <a:off x="-98474" y="-136102"/>
            <a:ext cx="7413674" cy="2470557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197126" y="3019198"/>
            <a:ext cx="7821637" cy="922020"/>
          </a:xfrm>
          <a:prstGeom prst="rect">
            <a:avLst/>
          </a:prstGeom>
          <a:noFill/>
          <a:effectLst>
            <a:outerShdw blurRad="50800" dist="254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latin typeface="华文仿宋" panose="02010600040101010101" charset="-122"/>
                <a:ea typeface="华文仿宋" panose="02010600040101010101" charset="-122"/>
                <a:cs typeface="全字库正楷体" panose="02010604000101010101" pitchFamily="2" charset="-122"/>
              </a:rPr>
              <a:t>多肉花朵小清新通用模板</a:t>
            </a:r>
            <a:endParaRPr lang="zh-CN" altLang="en-US" sz="5400" b="1" dirty="0">
              <a:latin typeface="华文仿宋" panose="02010600040101010101" charset="-122"/>
              <a:ea typeface="华文仿宋" panose="02010600040101010101" charset="-122"/>
              <a:cs typeface="全字库正楷体" panose="02010604000101010101" pitchFamily="2" charset="-122"/>
            </a:endParaRPr>
          </a:p>
        </p:txBody>
      </p:sp>
      <p:sp>
        <p:nvSpPr>
          <p:cNvPr id="9" name="TextBox 13"/>
          <p:cNvSpPr txBox="1"/>
          <p:nvPr/>
        </p:nvSpPr>
        <p:spPr>
          <a:xfrm>
            <a:off x="3342726" y="4123408"/>
            <a:ext cx="555578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CC0099"/>
              </a:buClr>
            </a:pPr>
            <a:r>
              <a:rPr lang="en-US" altLang="zh-CN" sz="105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 only and not tackle my whole life problem at once. </a:t>
            </a:r>
            <a:endParaRPr lang="en-US" altLang="zh-CN" sz="105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4"/>
          <p:cNvSpPr>
            <a:spLocks noChangeArrowheads="1"/>
          </p:cNvSpPr>
          <p:nvPr/>
        </p:nvSpPr>
        <p:spPr bwMode="auto">
          <a:xfrm>
            <a:off x="4695273" y="2359922"/>
            <a:ext cx="2155825" cy="2154237"/>
          </a:xfrm>
          <a:prstGeom prst="ellipse">
            <a:avLst/>
          </a:prstGeom>
          <a:blipFill dpi="0" rotWithShape="1">
            <a:blip r:embed="rId1" cstate="email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</a14:hiddenLine>
            </a:ext>
          </a:extLst>
        </p:spPr>
        <p:txBody>
          <a:bodyPr anchor="ctr"/>
          <a:lstStyle/>
          <a:p>
            <a:pPr algn="ctr"/>
            <a:endParaRPr lang="zh-CN" altLang="zh-CN">
              <a:latin typeface="汉仪良品线简" panose="00020600040101010101" pitchFamily="18" charset="-122"/>
              <a:ea typeface="汉仪良品线简" panose="00020600040101010101" pitchFamily="18" charset="-122"/>
              <a:sym typeface="宋体" panose="02010600030101010101" pitchFamily="2" charset="-122"/>
            </a:endParaRPr>
          </a:p>
        </p:txBody>
      </p:sp>
      <p:sp>
        <p:nvSpPr>
          <p:cNvPr id="3" name="任意多边形 15"/>
          <p:cNvSpPr>
            <a:spLocks noChangeArrowheads="1"/>
          </p:cNvSpPr>
          <p:nvPr/>
        </p:nvSpPr>
        <p:spPr bwMode="auto">
          <a:xfrm>
            <a:off x="743986" y="1697934"/>
            <a:ext cx="4964112" cy="1677988"/>
          </a:xfrm>
          <a:custGeom>
            <a:avLst/>
            <a:gdLst>
              <a:gd name="T0" fmla="*/ 4963098 w 4963098"/>
              <a:gd name="T1" fmla="*/ 0 h 1676733"/>
              <a:gd name="T2" fmla="*/ 4963098 w 4963098"/>
              <a:gd name="T3" fmla="*/ 529569 h 1676733"/>
              <a:gd name="T4" fmla="*/ 4904851 w 4963098"/>
              <a:gd name="T5" fmla="*/ 532510 h 1676733"/>
              <a:gd name="T6" fmla="*/ 3822718 w 4963098"/>
              <a:gd name="T7" fmla="*/ 1614644 h 1676733"/>
              <a:gd name="T8" fmla="*/ 3819744 w 4963098"/>
              <a:gd name="T9" fmla="*/ 1673539 h 1676733"/>
              <a:gd name="T10" fmla="*/ 3461656 w 4963098"/>
              <a:gd name="T11" fmla="*/ 1673539 h 1676733"/>
              <a:gd name="T12" fmla="*/ 3461656 w 4963098"/>
              <a:gd name="T13" fmla="*/ 1676733 h 1676733"/>
              <a:gd name="T14" fmla="*/ 0 w 4963098"/>
              <a:gd name="T15" fmla="*/ 1676733 h 1676733"/>
              <a:gd name="T16" fmla="*/ 0 w 4963098"/>
              <a:gd name="T17" fmla="*/ 1210789 h 1676733"/>
              <a:gd name="T18" fmla="*/ 3317336 w 4963098"/>
              <a:gd name="T19" fmla="*/ 1210789 h 1676733"/>
              <a:gd name="T20" fmla="*/ 3397184 w 4963098"/>
              <a:gd name="T21" fmla="*/ 997304 h 1676733"/>
              <a:gd name="T22" fmla="*/ 4798481 w 4963098"/>
              <a:gd name="T23" fmla="*/ 8312 h 167673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963098"/>
              <a:gd name="T37" fmla="*/ 0 h 1676733"/>
              <a:gd name="T38" fmla="*/ 4963098 w 4963098"/>
              <a:gd name="T39" fmla="*/ 1676733 h 167673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963098" h="1676733">
                <a:moveTo>
                  <a:pt x="4963098" y="0"/>
                </a:moveTo>
                <a:lnTo>
                  <a:pt x="4963098" y="529569"/>
                </a:lnTo>
                <a:lnTo>
                  <a:pt x="4904851" y="532510"/>
                </a:lnTo>
                <a:cubicBezTo>
                  <a:pt x="4334273" y="590456"/>
                  <a:pt x="3880663" y="1044066"/>
                  <a:pt x="3822718" y="1614644"/>
                </a:cubicBezTo>
                <a:lnTo>
                  <a:pt x="3819744" y="1673539"/>
                </a:lnTo>
                <a:lnTo>
                  <a:pt x="3461656" y="1673539"/>
                </a:lnTo>
                <a:lnTo>
                  <a:pt x="3461656" y="1676733"/>
                </a:lnTo>
                <a:lnTo>
                  <a:pt x="0" y="1676733"/>
                </a:lnTo>
                <a:lnTo>
                  <a:pt x="0" y="1210789"/>
                </a:lnTo>
                <a:lnTo>
                  <a:pt x="3317336" y="1210789"/>
                </a:lnTo>
                <a:lnTo>
                  <a:pt x="3397184" y="997304"/>
                </a:lnTo>
                <a:cubicBezTo>
                  <a:pt x="3653890" y="458266"/>
                  <a:pt x="4178296" y="71296"/>
                  <a:pt x="4798481" y="831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>
              <a:solidFill>
                <a:schemeClr val="bg1"/>
              </a:solidFill>
              <a:latin typeface="汉仪良品线简" panose="00020600040101010101" pitchFamily="18" charset="-122"/>
              <a:ea typeface="汉仪良品线简" panose="00020600040101010101" pitchFamily="18" charset="-122"/>
              <a:sym typeface="宋体" panose="02010600030101010101" pitchFamily="2" charset="-122"/>
            </a:endParaRPr>
          </a:p>
        </p:txBody>
      </p:sp>
      <p:sp>
        <p:nvSpPr>
          <p:cNvPr id="4" name="任意多边形 16"/>
          <p:cNvSpPr>
            <a:spLocks noChangeArrowheads="1"/>
          </p:cNvSpPr>
          <p:nvPr/>
        </p:nvSpPr>
        <p:spPr bwMode="auto">
          <a:xfrm rot="10800000" flipV="1">
            <a:off x="5854148" y="1701109"/>
            <a:ext cx="4946650" cy="1673225"/>
          </a:xfrm>
          <a:custGeom>
            <a:avLst/>
            <a:gdLst>
              <a:gd name="T0" fmla="*/ 4946769 w 4946769"/>
              <a:gd name="T1" fmla="*/ 0 h 1673539"/>
              <a:gd name="T2" fmla="*/ 4782152 w 4946769"/>
              <a:gd name="T3" fmla="*/ 8312 h 1673539"/>
              <a:gd name="T4" fmla="*/ 3380855 w 4946769"/>
              <a:gd name="T5" fmla="*/ 997304 h 1673539"/>
              <a:gd name="T6" fmla="*/ 3303396 w 4946769"/>
              <a:gd name="T7" fmla="*/ 1204401 h 1673539"/>
              <a:gd name="T8" fmla="*/ 0 w 4946769"/>
              <a:gd name="T9" fmla="*/ 1204401 h 1673539"/>
              <a:gd name="T10" fmla="*/ 0 w 4946769"/>
              <a:gd name="T11" fmla="*/ 1670345 h 1673539"/>
              <a:gd name="T12" fmla="*/ 3215503 w 4946769"/>
              <a:gd name="T13" fmla="*/ 1670345 h 1673539"/>
              <a:gd name="T14" fmla="*/ 3215352 w 4946769"/>
              <a:gd name="T15" fmla="*/ 1673539 h 1673539"/>
              <a:gd name="T16" fmla="*/ 3803415 w 4946769"/>
              <a:gd name="T17" fmla="*/ 1673539 h 1673539"/>
              <a:gd name="T18" fmla="*/ 3806389 w 4946769"/>
              <a:gd name="T19" fmla="*/ 1614644 h 1673539"/>
              <a:gd name="T20" fmla="*/ 4888522 w 4946769"/>
              <a:gd name="T21" fmla="*/ 532510 h 1673539"/>
              <a:gd name="T22" fmla="*/ 4946769 w 4946769"/>
              <a:gd name="T23" fmla="*/ 529569 h 167353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946769"/>
              <a:gd name="T37" fmla="*/ 0 h 1673539"/>
              <a:gd name="T38" fmla="*/ 4946769 w 4946769"/>
              <a:gd name="T39" fmla="*/ 1673539 h 167353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946769" h="1673539">
                <a:moveTo>
                  <a:pt x="4946769" y="0"/>
                </a:moveTo>
                <a:lnTo>
                  <a:pt x="4782152" y="8312"/>
                </a:lnTo>
                <a:cubicBezTo>
                  <a:pt x="4161967" y="71296"/>
                  <a:pt x="3637561" y="458266"/>
                  <a:pt x="3380855" y="997304"/>
                </a:cubicBezTo>
                <a:lnTo>
                  <a:pt x="3303396" y="1204401"/>
                </a:lnTo>
                <a:lnTo>
                  <a:pt x="0" y="1204401"/>
                </a:lnTo>
                <a:lnTo>
                  <a:pt x="0" y="1670345"/>
                </a:lnTo>
                <a:lnTo>
                  <a:pt x="3215503" y="1670345"/>
                </a:lnTo>
                <a:lnTo>
                  <a:pt x="3215352" y="1673539"/>
                </a:lnTo>
                <a:lnTo>
                  <a:pt x="3803415" y="1673539"/>
                </a:lnTo>
                <a:lnTo>
                  <a:pt x="3806389" y="1614644"/>
                </a:lnTo>
                <a:cubicBezTo>
                  <a:pt x="3864334" y="1044066"/>
                  <a:pt x="4317944" y="590456"/>
                  <a:pt x="4888522" y="532510"/>
                </a:cubicBezTo>
                <a:lnTo>
                  <a:pt x="4946769" y="52956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>
              <a:solidFill>
                <a:schemeClr val="bg1"/>
              </a:solidFill>
              <a:latin typeface="汉仪良品线简" panose="00020600040101010101" pitchFamily="18" charset="-122"/>
              <a:ea typeface="汉仪良品线简" panose="00020600040101010101" pitchFamily="18" charset="-122"/>
              <a:sym typeface="宋体" panose="02010600030101010101" pitchFamily="2" charset="-122"/>
            </a:endParaRPr>
          </a:p>
        </p:txBody>
      </p:sp>
      <p:sp>
        <p:nvSpPr>
          <p:cNvPr id="5" name="任意多边形 17"/>
          <p:cNvSpPr>
            <a:spLocks noChangeArrowheads="1"/>
          </p:cNvSpPr>
          <p:nvPr/>
        </p:nvSpPr>
        <p:spPr bwMode="auto">
          <a:xfrm rot="10800000">
            <a:off x="5854148" y="3512447"/>
            <a:ext cx="4946650" cy="1676400"/>
          </a:xfrm>
          <a:custGeom>
            <a:avLst/>
            <a:gdLst>
              <a:gd name="T0" fmla="*/ 3461656 w 4946769"/>
              <a:gd name="T1" fmla="*/ 1676733 h 1676733"/>
              <a:gd name="T2" fmla="*/ 0 w 4946769"/>
              <a:gd name="T3" fmla="*/ 1676733 h 1676733"/>
              <a:gd name="T4" fmla="*/ 0 w 4946769"/>
              <a:gd name="T5" fmla="*/ 1210789 h 1676733"/>
              <a:gd name="T6" fmla="*/ 3301007 w 4946769"/>
              <a:gd name="T7" fmla="*/ 1210789 h 1676733"/>
              <a:gd name="T8" fmla="*/ 3380855 w 4946769"/>
              <a:gd name="T9" fmla="*/ 997304 h 1676733"/>
              <a:gd name="T10" fmla="*/ 4782152 w 4946769"/>
              <a:gd name="T11" fmla="*/ 8312 h 1676733"/>
              <a:gd name="T12" fmla="*/ 4946769 w 4946769"/>
              <a:gd name="T13" fmla="*/ 0 h 1676733"/>
              <a:gd name="T14" fmla="*/ 4946769 w 4946769"/>
              <a:gd name="T15" fmla="*/ 529569 h 1676733"/>
              <a:gd name="T16" fmla="*/ 4888522 w 4946769"/>
              <a:gd name="T17" fmla="*/ 532510 h 1676733"/>
              <a:gd name="T18" fmla="*/ 3806389 w 4946769"/>
              <a:gd name="T19" fmla="*/ 1614644 h 1676733"/>
              <a:gd name="T20" fmla="*/ 3803415 w 4946769"/>
              <a:gd name="T21" fmla="*/ 1673539 h 1676733"/>
              <a:gd name="T22" fmla="*/ 3461656 w 4946769"/>
              <a:gd name="T23" fmla="*/ 1673539 h 167673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946769"/>
              <a:gd name="T37" fmla="*/ 0 h 1676733"/>
              <a:gd name="T38" fmla="*/ 4946769 w 4946769"/>
              <a:gd name="T39" fmla="*/ 1676733 h 167673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946769" h="1676733">
                <a:moveTo>
                  <a:pt x="3461656" y="1676733"/>
                </a:moveTo>
                <a:lnTo>
                  <a:pt x="0" y="1676733"/>
                </a:lnTo>
                <a:lnTo>
                  <a:pt x="0" y="1210789"/>
                </a:lnTo>
                <a:lnTo>
                  <a:pt x="3301007" y="1210789"/>
                </a:lnTo>
                <a:lnTo>
                  <a:pt x="3380855" y="997304"/>
                </a:lnTo>
                <a:cubicBezTo>
                  <a:pt x="3637561" y="458266"/>
                  <a:pt x="4161967" y="71296"/>
                  <a:pt x="4782152" y="8312"/>
                </a:cubicBezTo>
                <a:lnTo>
                  <a:pt x="4946769" y="0"/>
                </a:lnTo>
                <a:lnTo>
                  <a:pt x="4946769" y="529569"/>
                </a:lnTo>
                <a:lnTo>
                  <a:pt x="4888522" y="532510"/>
                </a:lnTo>
                <a:cubicBezTo>
                  <a:pt x="4317944" y="590456"/>
                  <a:pt x="3864334" y="1044066"/>
                  <a:pt x="3806389" y="1614644"/>
                </a:cubicBezTo>
                <a:lnTo>
                  <a:pt x="3803415" y="1673539"/>
                </a:lnTo>
                <a:lnTo>
                  <a:pt x="3461656" y="16735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>
              <a:solidFill>
                <a:schemeClr val="bg1"/>
              </a:solidFill>
              <a:latin typeface="汉仪良品线简" panose="00020600040101010101" pitchFamily="18" charset="-122"/>
              <a:ea typeface="汉仪良品线简" panose="00020600040101010101" pitchFamily="18" charset="-122"/>
              <a:sym typeface="宋体" panose="02010600030101010101" pitchFamily="2" charset="-122"/>
            </a:endParaRPr>
          </a:p>
        </p:txBody>
      </p:sp>
      <p:sp>
        <p:nvSpPr>
          <p:cNvPr id="6" name="任意多边形 18"/>
          <p:cNvSpPr>
            <a:spLocks noChangeArrowheads="1"/>
          </p:cNvSpPr>
          <p:nvPr/>
        </p:nvSpPr>
        <p:spPr bwMode="auto">
          <a:xfrm flipV="1">
            <a:off x="743986" y="3515622"/>
            <a:ext cx="4964112" cy="1673225"/>
          </a:xfrm>
          <a:custGeom>
            <a:avLst/>
            <a:gdLst>
              <a:gd name="T0" fmla="*/ 3231680 w 4963097"/>
              <a:gd name="T1" fmla="*/ 1673539 h 1673539"/>
              <a:gd name="T2" fmla="*/ 3819743 w 4963097"/>
              <a:gd name="T3" fmla="*/ 1673539 h 1673539"/>
              <a:gd name="T4" fmla="*/ 3822717 w 4963097"/>
              <a:gd name="T5" fmla="*/ 1614644 h 1673539"/>
              <a:gd name="T6" fmla="*/ 4904850 w 4963097"/>
              <a:gd name="T7" fmla="*/ 532510 h 1673539"/>
              <a:gd name="T8" fmla="*/ 4963097 w 4963097"/>
              <a:gd name="T9" fmla="*/ 529569 h 1673539"/>
              <a:gd name="T10" fmla="*/ 4963097 w 4963097"/>
              <a:gd name="T11" fmla="*/ 0 h 1673539"/>
              <a:gd name="T12" fmla="*/ 4798480 w 4963097"/>
              <a:gd name="T13" fmla="*/ 8312 h 1673539"/>
              <a:gd name="T14" fmla="*/ 3397183 w 4963097"/>
              <a:gd name="T15" fmla="*/ 997304 h 1673539"/>
              <a:gd name="T16" fmla="*/ 3319938 w 4963097"/>
              <a:gd name="T17" fmla="*/ 1203828 h 1673539"/>
              <a:gd name="T18" fmla="*/ 0 w 4963097"/>
              <a:gd name="T19" fmla="*/ 1203828 h 1673539"/>
              <a:gd name="T20" fmla="*/ 0 w 4963097"/>
              <a:gd name="T21" fmla="*/ 1669772 h 1673539"/>
              <a:gd name="T22" fmla="*/ 3231859 w 4963097"/>
              <a:gd name="T23" fmla="*/ 1669772 h 167353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963097"/>
              <a:gd name="T37" fmla="*/ 0 h 1673539"/>
              <a:gd name="T38" fmla="*/ 4963097 w 4963097"/>
              <a:gd name="T39" fmla="*/ 1673539 h 167353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963097" h="1673539">
                <a:moveTo>
                  <a:pt x="3231680" y="1673539"/>
                </a:moveTo>
                <a:lnTo>
                  <a:pt x="3819743" y="1673539"/>
                </a:lnTo>
                <a:lnTo>
                  <a:pt x="3822717" y="1614644"/>
                </a:lnTo>
                <a:cubicBezTo>
                  <a:pt x="3880662" y="1044066"/>
                  <a:pt x="4334272" y="590456"/>
                  <a:pt x="4904850" y="532510"/>
                </a:cubicBezTo>
                <a:lnTo>
                  <a:pt x="4963097" y="529569"/>
                </a:lnTo>
                <a:lnTo>
                  <a:pt x="4963097" y="0"/>
                </a:lnTo>
                <a:lnTo>
                  <a:pt x="4798480" y="8312"/>
                </a:lnTo>
                <a:cubicBezTo>
                  <a:pt x="4178295" y="71296"/>
                  <a:pt x="3653889" y="458266"/>
                  <a:pt x="3397183" y="997304"/>
                </a:cubicBezTo>
                <a:lnTo>
                  <a:pt x="3319938" y="1203828"/>
                </a:lnTo>
                <a:lnTo>
                  <a:pt x="0" y="1203828"/>
                </a:lnTo>
                <a:lnTo>
                  <a:pt x="0" y="1669772"/>
                </a:lnTo>
                <a:lnTo>
                  <a:pt x="3231859" y="1669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 lang="zh-CN" altLang="zh-CN">
              <a:solidFill>
                <a:schemeClr val="bg1"/>
              </a:solidFill>
              <a:latin typeface="汉仪良品线简" panose="00020600040101010101" pitchFamily="18" charset="-122"/>
              <a:ea typeface="汉仪良品线简" panose="00020600040101010101" pitchFamily="18" charset="-122"/>
              <a:sym typeface="宋体" panose="02010600030101010101" pitchFamily="2" charset="-122"/>
            </a:endParaRPr>
          </a:p>
        </p:txBody>
      </p:sp>
      <p:sp>
        <p:nvSpPr>
          <p:cNvPr id="7" name="文本框 19"/>
          <p:cNvSpPr>
            <a:spLocks noChangeArrowheads="1"/>
          </p:cNvSpPr>
          <p:nvPr/>
        </p:nvSpPr>
        <p:spPr bwMode="auto">
          <a:xfrm>
            <a:off x="902174" y="2944122"/>
            <a:ext cx="27863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497193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  <a:cs typeface="Arial" panose="020B0604020202020204" pitchFamily="34" charset="0"/>
              </a:rPr>
              <a:t>ADD YOUR TITLE HERE</a:t>
            </a:r>
            <a:endParaRPr lang="zh-CN" altLang="en-US" b="1" dirty="0">
              <a:solidFill>
                <a:srgbClr val="497193"/>
              </a:solidFill>
              <a:latin typeface="汉仪良品线简" panose="00020600040101010101" pitchFamily="18" charset="-122"/>
              <a:ea typeface="汉仪良品线简" panose="00020600040101010101" pitchFamily="18" charset="-122"/>
              <a:cs typeface="Arial" panose="020B0604020202020204" pitchFamily="34" charset="0"/>
            </a:endParaRPr>
          </a:p>
          <a:p>
            <a:endParaRPr lang="zh-CN" altLang="en-US" sz="1400" dirty="0">
              <a:solidFill>
                <a:srgbClr val="497193"/>
              </a:solidFill>
              <a:latin typeface="汉仪良品线简" panose="00020600040101010101" pitchFamily="18" charset="-122"/>
              <a:ea typeface="汉仪良品线简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8" name="文本框 20"/>
          <p:cNvSpPr>
            <a:spLocks noChangeArrowheads="1"/>
          </p:cNvSpPr>
          <p:nvPr/>
        </p:nvSpPr>
        <p:spPr bwMode="auto">
          <a:xfrm>
            <a:off x="7779368" y="3539434"/>
            <a:ext cx="27863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497193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  <a:cs typeface="Arial" panose="020B0604020202020204" pitchFamily="34" charset="0"/>
              </a:rPr>
              <a:t>ADD YOUR TITLE HERE</a:t>
            </a:r>
            <a:endParaRPr lang="zh-CN" altLang="en-US" b="1" dirty="0">
              <a:solidFill>
                <a:srgbClr val="497193"/>
              </a:solidFill>
              <a:latin typeface="汉仪良品线简" panose="00020600040101010101" pitchFamily="18" charset="-122"/>
              <a:ea typeface="汉仪良品线简" panose="00020600040101010101" pitchFamily="18" charset="-122"/>
              <a:cs typeface="Arial" panose="020B0604020202020204" pitchFamily="34" charset="0"/>
            </a:endParaRPr>
          </a:p>
        </p:txBody>
      </p:sp>
      <p:sp>
        <p:nvSpPr>
          <p:cNvPr id="9" name="文本框 21"/>
          <p:cNvSpPr>
            <a:spLocks noChangeArrowheads="1"/>
          </p:cNvSpPr>
          <p:nvPr/>
        </p:nvSpPr>
        <p:spPr bwMode="auto">
          <a:xfrm>
            <a:off x="908523" y="3568009"/>
            <a:ext cx="27863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497193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  <a:cs typeface="Arial" panose="020B0604020202020204" pitchFamily="34" charset="0"/>
              </a:rPr>
              <a:t>ADD YOUR TITLE HERE</a:t>
            </a:r>
            <a:endParaRPr lang="zh-CN" altLang="en-US" b="1" dirty="0">
              <a:solidFill>
                <a:srgbClr val="497193"/>
              </a:solidFill>
              <a:latin typeface="汉仪良品线简" panose="00020600040101010101" pitchFamily="18" charset="-122"/>
              <a:ea typeface="汉仪良品线简" panose="00020600040101010101" pitchFamily="18" charset="-122"/>
              <a:cs typeface="Arial" panose="020B0604020202020204" pitchFamily="34" charset="0"/>
            </a:endParaRPr>
          </a:p>
        </p:txBody>
      </p:sp>
      <p:sp>
        <p:nvSpPr>
          <p:cNvPr id="10" name="文本框 22"/>
          <p:cNvSpPr>
            <a:spLocks noChangeArrowheads="1"/>
          </p:cNvSpPr>
          <p:nvPr/>
        </p:nvSpPr>
        <p:spPr bwMode="auto">
          <a:xfrm>
            <a:off x="7779369" y="2937772"/>
            <a:ext cx="27863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497193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  <a:cs typeface="Arial" panose="020B0604020202020204" pitchFamily="34" charset="0"/>
              </a:rPr>
              <a:t>ADD YOUR TITLE HERE</a:t>
            </a:r>
            <a:endParaRPr lang="zh-CN" altLang="en-US" b="1" dirty="0">
              <a:solidFill>
                <a:srgbClr val="497193"/>
              </a:solidFill>
              <a:latin typeface="汉仪良品线简" panose="00020600040101010101" pitchFamily="18" charset="-122"/>
              <a:ea typeface="汉仪良品线简" panose="00020600040101010101" pitchFamily="18" charset="-122"/>
              <a:cs typeface="Arial" panose="020B0604020202020204" pitchFamily="34" charset="0"/>
            </a:endParaRPr>
          </a:p>
          <a:p>
            <a:endParaRPr lang="zh-CN" altLang="en-US" sz="1400" dirty="0">
              <a:solidFill>
                <a:srgbClr val="497193"/>
              </a:solidFill>
              <a:latin typeface="汉仪良品线简" panose="00020600040101010101" pitchFamily="18" charset="-122"/>
              <a:ea typeface="汉仪良品线简" panose="00020600040101010101" pitchFamily="18" charset="-122"/>
              <a:sym typeface="微软雅黑" panose="020B0503020204020204" pitchFamily="34" charset="-122"/>
            </a:endParaRPr>
          </a:p>
        </p:txBody>
      </p:sp>
      <p:sp>
        <p:nvSpPr>
          <p:cNvPr id="11" name="文本框 23"/>
          <p:cNvSpPr>
            <a:spLocks noChangeArrowheads="1"/>
          </p:cNvSpPr>
          <p:nvPr/>
        </p:nvSpPr>
        <p:spPr bwMode="auto">
          <a:xfrm>
            <a:off x="734461" y="1513784"/>
            <a:ext cx="3723239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12" name="文本框 24"/>
          <p:cNvSpPr>
            <a:spLocks noChangeArrowheads="1"/>
          </p:cNvSpPr>
          <p:nvPr/>
        </p:nvSpPr>
        <p:spPr bwMode="auto">
          <a:xfrm>
            <a:off x="7797248" y="1513784"/>
            <a:ext cx="3966184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13" name="文本框 23"/>
          <p:cNvSpPr>
            <a:spLocks noChangeArrowheads="1"/>
          </p:cNvSpPr>
          <p:nvPr/>
        </p:nvSpPr>
        <p:spPr bwMode="auto">
          <a:xfrm>
            <a:off x="743986" y="4627088"/>
            <a:ext cx="3713714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14" name="文本框 23"/>
          <p:cNvSpPr>
            <a:spLocks noChangeArrowheads="1"/>
          </p:cNvSpPr>
          <p:nvPr/>
        </p:nvSpPr>
        <p:spPr bwMode="auto">
          <a:xfrm>
            <a:off x="7898848" y="4627088"/>
            <a:ext cx="3864584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22031" y="351693"/>
            <a:ext cx="11366695" cy="61194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13"/>
          <p:cNvSpPr txBox="1">
            <a:spLocks noChangeArrowheads="1"/>
          </p:cNvSpPr>
          <p:nvPr/>
        </p:nvSpPr>
        <p:spPr bwMode="auto">
          <a:xfrm>
            <a:off x="5103328" y="5056278"/>
            <a:ext cx="23383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单击编辑标题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3857075" y="5612778"/>
            <a:ext cx="483089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latin typeface="楷体" panose="02010609060101010101" pitchFamily="49" charset="-122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4654835" y="1364892"/>
            <a:ext cx="3235370" cy="3235370"/>
            <a:chOff x="5452596" y="2208953"/>
            <a:chExt cx="1468309" cy="1468309"/>
          </a:xfrm>
        </p:grpSpPr>
        <p:sp>
          <p:nvSpPr>
            <p:cNvPr id="8" name="椭圆 7"/>
            <p:cNvSpPr/>
            <p:nvPr/>
          </p:nvSpPr>
          <p:spPr>
            <a:xfrm>
              <a:off x="5452596" y="2208953"/>
              <a:ext cx="1468309" cy="146830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63500" dist="25400" dir="5400000" algn="ctr" rotWithShape="0">
                <a:srgbClr val="000000">
                  <a:alpha val="4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5693798" y="2450155"/>
              <a:ext cx="985905" cy="98590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endParaRPr>
            </a:p>
          </p:txBody>
        </p:sp>
        <p:sp>
          <p:nvSpPr>
            <p:cNvPr id="10" name="文本框 9"/>
            <p:cNvSpPr txBox="1">
              <a:spLocks noChangeArrowheads="1"/>
            </p:cNvSpPr>
            <p:nvPr/>
          </p:nvSpPr>
          <p:spPr bwMode="auto">
            <a:xfrm>
              <a:off x="5538697" y="2685070"/>
              <a:ext cx="1296107" cy="544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7200" b="1" dirty="0">
                  <a:latin typeface="华文行楷" panose="02010800040101010101" pitchFamily="2" charset="-122"/>
                  <a:ea typeface="华文行楷" panose="02010800040101010101" pitchFamily="2" charset="-122"/>
                </a:rPr>
                <a:t>0 3</a:t>
              </a:r>
              <a:endParaRPr lang="zh-CN" altLang="en-US" sz="7200" b="1" dirty="0">
                <a:latin typeface="华文行楷" panose="02010800040101010101" pitchFamily="2" charset="-122"/>
                <a:ea typeface="华文行楷" panose="0201080004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/>
          <p:cNvSpPr/>
          <p:nvPr/>
        </p:nvSpPr>
        <p:spPr>
          <a:xfrm>
            <a:off x="715518" y="2193779"/>
            <a:ext cx="10890739" cy="316601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 rot="10800000" flipH="1" flipV="1">
            <a:off x="0" y="836247"/>
            <a:ext cx="8147394" cy="271506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907807" y="3484396"/>
            <a:ext cx="4555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章  节  简  介</a:t>
            </a:r>
            <a:endParaRPr lang="zh-CN" altLang="en-US" sz="3200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907807" y="4170180"/>
            <a:ext cx="8094321" cy="899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exercise my soul in three ways. I will do somebody a good turn and not get found out: If anybody knows of it。Just for today I will exercise my soul in three ways. I will do somebody a good turn and not get found out: If anybody knows of it。</a:t>
            </a:r>
            <a:endParaRPr lang="zh-CN" altLang="en-US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768626" y="2332380"/>
            <a:ext cx="10588484" cy="742123"/>
            <a:chOff x="768626" y="2332380"/>
            <a:chExt cx="10588484" cy="742123"/>
          </a:xfrm>
        </p:grpSpPr>
        <p:cxnSp>
          <p:nvCxnSpPr>
            <p:cNvPr id="25" name="直接连接符 24"/>
            <p:cNvCxnSpPr/>
            <p:nvPr/>
          </p:nvCxnSpPr>
          <p:spPr>
            <a:xfrm>
              <a:off x="768626" y="2703443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菱形 25"/>
            <p:cNvSpPr/>
            <p:nvPr/>
          </p:nvSpPr>
          <p:spPr>
            <a:xfrm>
              <a:off x="2292626" y="2332382"/>
              <a:ext cx="742121" cy="742121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>
            <a:xfrm>
              <a:off x="3034747" y="2703443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菱形 27"/>
            <p:cNvSpPr/>
            <p:nvPr/>
          </p:nvSpPr>
          <p:spPr>
            <a:xfrm>
              <a:off x="4558747" y="2332382"/>
              <a:ext cx="742121" cy="742121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cxnSp>
          <p:nvCxnSpPr>
            <p:cNvPr id="29" name="直接连接符 28"/>
            <p:cNvCxnSpPr/>
            <p:nvPr/>
          </p:nvCxnSpPr>
          <p:spPr>
            <a:xfrm>
              <a:off x="5300868" y="2703442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菱形 29"/>
            <p:cNvSpPr/>
            <p:nvPr/>
          </p:nvSpPr>
          <p:spPr>
            <a:xfrm>
              <a:off x="6824868" y="2332381"/>
              <a:ext cx="742121" cy="742121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cxnSp>
          <p:nvCxnSpPr>
            <p:cNvPr id="31" name="直接连接符 30"/>
            <p:cNvCxnSpPr/>
            <p:nvPr/>
          </p:nvCxnSpPr>
          <p:spPr>
            <a:xfrm>
              <a:off x="7566989" y="2703441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菱形 31"/>
            <p:cNvSpPr/>
            <p:nvPr/>
          </p:nvSpPr>
          <p:spPr>
            <a:xfrm>
              <a:off x="9090989" y="2332380"/>
              <a:ext cx="742121" cy="742121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cxnSp>
          <p:nvCxnSpPr>
            <p:cNvPr id="33" name="直接连接符 32"/>
            <p:cNvCxnSpPr/>
            <p:nvPr/>
          </p:nvCxnSpPr>
          <p:spPr>
            <a:xfrm>
              <a:off x="9833110" y="2703440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矩形 23"/>
          <p:cNvSpPr>
            <a:spLocks noChangeArrowheads="1"/>
          </p:cNvSpPr>
          <p:nvPr/>
        </p:nvSpPr>
        <p:spPr bwMode="auto">
          <a:xfrm>
            <a:off x="1585095" y="4214188"/>
            <a:ext cx="2157182" cy="116955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35" name="矩形 23"/>
          <p:cNvSpPr>
            <a:spLocks noChangeArrowheads="1"/>
          </p:cNvSpPr>
          <p:nvPr/>
        </p:nvSpPr>
        <p:spPr bwMode="auto">
          <a:xfrm>
            <a:off x="3851216" y="4214188"/>
            <a:ext cx="2157182" cy="116955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36" name="矩形 23"/>
          <p:cNvSpPr>
            <a:spLocks noChangeArrowheads="1"/>
          </p:cNvSpPr>
          <p:nvPr/>
        </p:nvSpPr>
        <p:spPr bwMode="auto">
          <a:xfrm>
            <a:off x="6117335" y="4214187"/>
            <a:ext cx="2157182" cy="116955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37" name="矩形 23"/>
          <p:cNvSpPr>
            <a:spLocks noChangeArrowheads="1"/>
          </p:cNvSpPr>
          <p:nvPr/>
        </p:nvSpPr>
        <p:spPr bwMode="auto">
          <a:xfrm>
            <a:off x="8383458" y="4214187"/>
            <a:ext cx="2157182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  <a:p>
            <a:pPr algn="ctr"/>
            <a:endParaRPr lang="en-US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2378764" y="2503385"/>
            <a:ext cx="56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</a:rPr>
              <a:t>01</a:t>
            </a:r>
            <a:endParaRPr lang="zh-CN" altLang="en-US" sz="2000" b="1" dirty="0">
              <a:solidFill>
                <a:schemeClr val="bg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38259" y="2503385"/>
            <a:ext cx="56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</a:rPr>
              <a:t>02</a:t>
            </a:r>
            <a:endParaRPr lang="zh-CN" altLang="en-US" sz="2000" b="1" dirty="0">
              <a:solidFill>
                <a:schemeClr val="bg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6917634" y="2527345"/>
            <a:ext cx="56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</a:rPr>
              <a:t>03</a:t>
            </a:r>
            <a:endParaRPr lang="zh-CN" altLang="en-US" sz="2000" b="1" dirty="0">
              <a:solidFill>
                <a:schemeClr val="bg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9177128" y="2503385"/>
            <a:ext cx="56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</a:rPr>
              <a:t>04</a:t>
            </a:r>
            <a:endParaRPr lang="zh-CN" altLang="en-US" sz="2000" b="1" dirty="0">
              <a:solidFill>
                <a:schemeClr val="bg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2" name="文本框 22"/>
          <p:cNvSpPr txBox="1">
            <a:spLocks noChangeArrowheads="1"/>
          </p:cNvSpPr>
          <p:nvPr/>
        </p:nvSpPr>
        <p:spPr bwMode="auto">
          <a:xfrm>
            <a:off x="1605582" y="3643074"/>
            <a:ext cx="2116205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ADD YOUR TITTLE  </a:t>
            </a:r>
            <a:endParaRPr lang="zh-CN" altLang="en-US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3" name="文本框 42"/>
          <p:cNvSpPr txBox="1">
            <a:spLocks noChangeArrowheads="1"/>
          </p:cNvSpPr>
          <p:nvPr/>
        </p:nvSpPr>
        <p:spPr bwMode="auto">
          <a:xfrm>
            <a:off x="3865077" y="3643070"/>
            <a:ext cx="2116205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ADD YOUR TITTLE  </a:t>
            </a:r>
            <a:endParaRPr lang="zh-CN" altLang="en-US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4" name="文本框 22"/>
          <p:cNvSpPr txBox="1">
            <a:spLocks noChangeArrowheads="1"/>
          </p:cNvSpPr>
          <p:nvPr/>
        </p:nvSpPr>
        <p:spPr bwMode="auto">
          <a:xfrm>
            <a:off x="6158312" y="3629819"/>
            <a:ext cx="2116205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ADD YOUR TITTLE  </a:t>
            </a:r>
            <a:endParaRPr lang="zh-CN" altLang="en-US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5" name="文本框 22"/>
          <p:cNvSpPr txBox="1">
            <a:spLocks noChangeArrowheads="1"/>
          </p:cNvSpPr>
          <p:nvPr/>
        </p:nvSpPr>
        <p:spPr bwMode="auto">
          <a:xfrm>
            <a:off x="8451547" y="3629818"/>
            <a:ext cx="2116205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ADD YOUR TITTLE  </a:t>
            </a:r>
            <a:endParaRPr lang="zh-CN" altLang="en-US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8335984" y="3274555"/>
            <a:ext cx="2375058" cy="2464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279651" y="1154694"/>
            <a:ext cx="6892727" cy="4595152"/>
          </a:xfrm>
          <a:prstGeom prst="rect">
            <a:avLst/>
          </a:prstGeom>
        </p:spPr>
      </p:pic>
      <p:sp>
        <p:nvSpPr>
          <p:cNvPr id="3" name="Oval 11"/>
          <p:cNvSpPr/>
          <p:nvPr/>
        </p:nvSpPr>
        <p:spPr>
          <a:xfrm>
            <a:off x="6605640" y="3837020"/>
            <a:ext cx="860425" cy="86201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</a:ln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eaLnBrk="1" hangingPunct="1"/>
            <a:endParaRPr lang="ru-RU" altLang="en-US" sz="2400" dirty="0">
              <a:latin typeface="汉仪良品线简" panose="00020600040101010101" pitchFamily="18" charset="-122"/>
              <a:ea typeface="汉仪良品线简" panose="00020600040101010101" pitchFamily="18" charset="-122"/>
              <a:sym typeface="Arial" panose="020B0604020202020204" pitchFamily="34" charset="0"/>
            </a:endParaRPr>
          </a:p>
        </p:txBody>
      </p:sp>
      <p:sp>
        <p:nvSpPr>
          <p:cNvPr id="4" name="Freeform 154"/>
          <p:cNvSpPr/>
          <p:nvPr/>
        </p:nvSpPr>
        <p:spPr>
          <a:xfrm>
            <a:off x="6915203" y="4105308"/>
            <a:ext cx="257175" cy="349250"/>
          </a:xfrm>
          <a:custGeom>
            <a:avLst/>
            <a:gdLst/>
            <a:ahLst/>
            <a:cxnLst>
              <a:cxn ang="0">
                <a:pos x="250655" y="94663"/>
              </a:cxn>
              <a:cxn ang="0">
                <a:pos x="250655" y="94663"/>
              </a:cxn>
              <a:cxn ang="0">
                <a:pos x="84035" y="12191"/>
              </a:cxn>
              <a:cxn ang="0">
                <a:pos x="6520" y="38009"/>
              </a:cxn>
              <a:cxn ang="0">
                <a:pos x="0" y="56655"/>
              </a:cxn>
              <a:cxn ang="0">
                <a:pos x="6520" y="247415"/>
              </a:cxn>
              <a:cxn ang="0">
                <a:pos x="13040" y="260324"/>
              </a:cxn>
              <a:cxn ang="0">
                <a:pos x="160825" y="348533"/>
              </a:cxn>
              <a:cxn ang="0">
                <a:pos x="167345" y="348533"/>
              </a:cxn>
              <a:cxn ang="0">
                <a:pos x="173865" y="348533"/>
              </a:cxn>
              <a:cxn ang="0">
                <a:pos x="179660" y="342796"/>
              </a:cxn>
              <a:cxn ang="0">
                <a:pos x="179660" y="145581"/>
              </a:cxn>
              <a:cxn ang="0">
                <a:pos x="173865" y="132672"/>
              </a:cxn>
              <a:cxn ang="0">
                <a:pos x="31875" y="50200"/>
              </a:cxn>
              <a:cxn ang="0">
                <a:pos x="51435" y="38009"/>
              </a:cxn>
              <a:cxn ang="0">
                <a:pos x="77515" y="31554"/>
              </a:cxn>
              <a:cxn ang="0">
                <a:pos x="218055" y="107572"/>
              </a:cxn>
              <a:cxn ang="0">
                <a:pos x="224575" y="114026"/>
              </a:cxn>
              <a:cxn ang="0">
                <a:pos x="224575" y="304787"/>
              </a:cxn>
              <a:cxn ang="0">
                <a:pos x="237615" y="316978"/>
              </a:cxn>
              <a:cxn ang="0">
                <a:pos x="256451" y="304787"/>
              </a:cxn>
              <a:cxn ang="0">
                <a:pos x="256451" y="101118"/>
              </a:cxn>
              <a:cxn ang="0">
                <a:pos x="250655" y="94663"/>
              </a:cxn>
            </a:cxnLst>
            <a:rect l="0" t="0" r="0" b="0"/>
            <a:pathLst>
              <a:path w="355" h="487">
                <a:moveTo>
                  <a:pt x="346" y="132"/>
                </a:moveTo>
                <a:lnTo>
                  <a:pt x="346" y="132"/>
                </a:lnTo>
                <a:cubicBezTo>
                  <a:pt x="116" y="17"/>
                  <a:pt x="116" y="17"/>
                  <a:pt x="116" y="17"/>
                </a:cubicBezTo>
                <a:cubicBezTo>
                  <a:pt x="89" y="0"/>
                  <a:pt x="27" y="25"/>
                  <a:pt x="9" y="53"/>
                </a:cubicBezTo>
                <a:cubicBezTo>
                  <a:pt x="0" y="70"/>
                  <a:pt x="0" y="79"/>
                  <a:pt x="0" y="79"/>
                </a:cubicBezTo>
                <a:cubicBezTo>
                  <a:pt x="9" y="345"/>
                  <a:pt x="9" y="345"/>
                  <a:pt x="9" y="345"/>
                </a:cubicBezTo>
                <a:cubicBezTo>
                  <a:pt x="9" y="345"/>
                  <a:pt x="18" y="354"/>
                  <a:pt x="18" y="363"/>
                </a:cubicBezTo>
                <a:cubicBezTo>
                  <a:pt x="36" y="363"/>
                  <a:pt x="222" y="486"/>
                  <a:pt x="222" y="486"/>
                </a:cubicBezTo>
                <a:cubicBezTo>
                  <a:pt x="231" y="486"/>
                  <a:pt x="231" y="486"/>
                  <a:pt x="231" y="486"/>
                </a:cubicBezTo>
                <a:cubicBezTo>
                  <a:pt x="240" y="486"/>
                  <a:pt x="240" y="486"/>
                  <a:pt x="240" y="486"/>
                </a:cubicBezTo>
                <a:cubicBezTo>
                  <a:pt x="248" y="486"/>
                  <a:pt x="248" y="478"/>
                  <a:pt x="248" y="478"/>
                </a:cubicBezTo>
                <a:cubicBezTo>
                  <a:pt x="248" y="203"/>
                  <a:pt x="248" y="203"/>
                  <a:pt x="248" y="203"/>
                </a:cubicBezTo>
                <a:cubicBezTo>
                  <a:pt x="248" y="194"/>
                  <a:pt x="248" y="194"/>
                  <a:pt x="240" y="185"/>
                </a:cubicBezTo>
                <a:cubicBezTo>
                  <a:pt x="44" y="70"/>
                  <a:pt x="44" y="70"/>
                  <a:pt x="44" y="70"/>
                </a:cubicBezTo>
                <a:cubicBezTo>
                  <a:pt x="44" y="70"/>
                  <a:pt x="53" y="61"/>
                  <a:pt x="71" y="53"/>
                </a:cubicBezTo>
                <a:cubicBezTo>
                  <a:pt x="89" y="44"/>
                  <a:pt x="97" y="44"/>
                  <a:pt x="107" y="44"/>
                </a:cubicBezTo>
                <a:cubicBezTo>
                  <a:pt x="107" y="44"/>
                  <a:pt x="293" y="150"/>
                  <a:pt x="301" y="150"/>
                </a:cubicBezTo>
                <a:cubicBezTo>
                  <a:pt x="310" y="159"/>
                  <a:pt x="310" y="159"/>
                  <a:pt x="310" y="159"/>
                </a:cubicBezTo>
                <a:cubicBezTo>
                  <a:pt x="310" y="168"/>
                  <a:pt x="310" y="425"/>
                  <a:pt x="310" y="425"/>
                </a:cubicBezTo>
                <a:cubicBezTo>
                  <a:pt x="310" y="433"/>
                  <a:pt x="319" y="442"/>
                  <a:pt x="328" y="442"/>
                </a:cubicBezTo>
                <a:cubicBezTo>
                  <a:pt x="337" y="442"/>
                  <a:pt x="354" y="433"/>
                  <a:pt x="354" y="425"/>
                </a:cubicBezTo>
                <a:cubicBezTo>
                  <a:pt x="354" y="141"/>
                  <a:pt x="354" y="141"/>
                  <a:pt x="354" y="141"/>
                </a:cubicBezTo>
                <a:lnTo>
                  <a:pt x="346" y="132"/>
                </a:lnTo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5" name="Oval 2"/>
          <p:cNvSpPr/>
          <p:nvPr/>
        </p:nvSpPr>
        <p:spPr>
          <a:xfrm>
            <a:off x="6593121" y="2494899"/>
            <a:ext cx="862013" cy="86201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</a:ln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eaLnBrk="1" hangingPunct="1"/>
            <a:endParaRPr lang="ru-RU" altLang="en-US" sz="2400" dirty="0">
              <a:latin typeface="汉仪良品线简" panose="00020600040101010101" pitchFamily="18" charset="-122"/>
              <a:ea typeface="汉仪良品线简" panose="00020600040101010101" pitchFamily="18" charset="-122"/>
              <a:sym typeface="Arial" panose="020B0604020202020204" pitchFamily="34" charset="0"/>
            </a:endParaRPr>
          </a:p>
        </p:txBody>
      </p:sp>
      <p:sp>
        <p:nvSpPr>
          <p:cNvPr id="6" name="Freeform 103"/>
          <p:cNvSpPr/>
          <p:nvPr/>
        </p:nvSpPr>
        <p:spPr>
          <a:xfrm>
            <a:off x="6856646" y="2750487"/>
            <a:ext cx="276225" cy="352425"/>
          </a:xfrm>
          <a:custGeom>
            <a:avLst/>
            <a:gdLst/>
            <a:ahLst/>
            <a:cxnLst>
              <a:cxn ang="0">
                <a:pos x="83661" y="44775"/>
              </a:cxn>
              <a:cxn ang="0">
                <a:pos x="83661" y="44775"/>
              </a:cxn>
              <a:cxn ang="0">
                <a:pos x="83661" y="256375"/>
              </a:cxn>
              <a:cxn ang="0">
                <a:pos x="45436" y="262874"/>
              </a:cxn>
              <a:cxn ang="0">
                <a:pos x="12982" y="319927"/>
              </a:cxn>
              <a:cxn ang="0">
                <a:pos x="70679" y="339426"/>
              </a:cxn>
              <a:cxn ang="0">
                <a:pos x="115394" y="288151"/>
              </a:cxn>
              <a:cxn ang="0">
                <a:pos x="115394" y="115549"/>
              </a:cxn>
              <a:cxn ang="0">
                <a:pos x="243049" y="83051"/>
              </a:cxn>
              <a:cxn ang="0">
                <a:pos x="243049" y="224599"/>
              </a:cxn>
              <a:cxn ang="0">
                <a:pos x="204825" y="224599"/>
              </a:cxn>
              <a:cxn ang="0">
                <a:pos x="172370" y="288151"/>
              </a:cxn>
              <a:cxn ang="0">
                <a:pos x="230067" y="306928"/>
              </a:cxn>
              <a:cxn ang="0">
                <a:pos x="275504" y="256375"/>
              </a:cxn>
              <a:cxn ang="0">
                <a:pos x="275504" y="0"/>
              </a:cxn>
              <a:cxn ang="0">
                <a:pos x="83661" y="44775"/>
              </a:cxn>
            </a:cxnLst>
            <a:rect l="0" t="0" r="0" b="0"/>
            <a:pathLst>
              <a:path w="383" h="488">
                <a:moveTo>
                  <a:pt x="116" y="62"/>
                </a:moveTo>
                <a:lnTo>
                  <a:pt x="116" y="62"/>
                </a:lnTo>
                <a:cubicBezTo>
                  <a:pt x="116" y="355"/>
                  <a:pt x="116" y="355"/>
                  <a:pt x="116" y="355"/>
                </a:cubicBezTo>
                <a:cubicBezTo>
                  <a:pt x="98" y="355"/>
                  <a:pt x="80" y="355"/>
                  <a:pt x="63" y="364"/>
                </a:cubicBezTo>
                <a:cubicBezTo>
                  <a:pt x="18" y="372"/>
                  <a:pt x="0" y="417"/>
                  <a:pt x="18" y="443"/>
                </a:cubicBezTo>
                <a:cubicBezTo>
                  <a:pt x="27" y="478"/>
                  <a:pt x="63" y="487"/>
                  <a:pt x="98" y="470"/>
                </a:cubicBezTo>
                <a:cubicBezTo>
                  <a:pt x="133" y="461"/>
                  <a:pt x="160" y="434"/>
                  <a:pt x="160" y="399"/>
                </a:cubicBezTo>
                <a:cubicBezTo>
                  <a:pt x="160" y="399"/>
                  <a:pt x="160" y="248"/>
                  <a:pt x="160" y="160"/>
                </a:cubicBezTo>
                <a:cubicBezTo>
                  <a:pt x="337" y="115"/>
                  <a:pt x="337" y="115"/>
                  <a:pt x="337" y="115"/>
                </a:cubicBezTo>
                <a:cubicBezTo>
                  <a:pt x="337" y="311"/>
                  <a:pt x="337" y="311"/>
                  <a:pt x="337" y="311"/>
                </a:cubicBezTo>
                <a:cubicBezTo>
                  <a:pt x="319" y="301"/>
                  <a:pt x="301" y="301"/>
                  <a:pt x="284" y="311"/>
                </a:cubicBezTo>
                <a:cubicBezTo>
                  <a:pt x="239" y="328"/>
                  <a:pt x="222" y="364"/>
                  <a:pt x="239" y="399"/>
                </a:cubicBezTo>
                <a:cubicBezTo>
                  <a:pt x="248" y="425"/>
                  <a:pt x="284" y="434"/>
                  <a:pt x="319" y="425"/>
                </a:cubicBezTo>
                <a:cubicBezTo>
                  <a:pt x="355" y="408"/>
                  <a:pt x="382" y="381"/>
                  <a:pt x="382" y="355"/>
                </a:cubicBezTo>
                <a:cubicBezTo>
                  <a:pt x="382" y="0"/>
                  <a:pt x="382" y="0"/>
                  <a:pt x="382" y="0"/>
                </a:cubicBezTo>
                <a:lnTo>
                  <a:pt x="116" y="62"/>
                </a:lnTo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615470" y="2454308"/>
            <a:ext cx="2804238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en-US" altLang="zh-CN" sz="2000" b="1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Open Sans" panose="020B0606030504020204" pitchFamily="34" charset="0"/>
              </a:rPr>
              <a:t>STEP 01</a:t>
            </a:r>
            <a:endParaRPr lang="zh-CN" altLang="en-US" sz="2000" b="1" dirty="0">
              <a:latin typeface="汉仪良品线简" panose="00020600040101010101" pitchFamily="18" charset="-122"/>
              <a:ea typeface="汉仪良品线简" panose="00020600040101010101" pitchFamily="18" charset="-122"/>
              <a:cs typeface="Open Sans" panose="020B0606030504020204" pitchFamily="34" charset="0"/>
            </a:endParaRPr>
          </a:p>
        </p:txBody>
      </p:sp>
      <p:sp>
        <p:nvSpPr>
          <p:cNvPr id="8" name="TextBox 13"/>
          <p:cNvSpPr txBox="1"/>
          <p:nvPr/>
        </p:nvSpPr>
        <p:spPr>
          <a:xfrm>
            <a:off x="7615471" y="2805939"/>
            <a:ext cx="4215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</a:t>
            </a:r>
            <a:endParaRPr lang="en-US" altLang="zh-CN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7594027" y="3778516"/>
            <a:ext cx="2804238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en-US" altLang="zh-CN" sz="2000" b="1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Open Sans" panose="020B0606030504020204" pitchFamily="34" charset="0"/>
              </a:rPr>
              <a:t>STEP 02</a:t>
            </a:r>
            <a:endParaRPr lang="zh-CN" altLang="en-US" sz="2000" b="1" dirty="0">
              <a:latin typeface="汉仪良品线简" panose="00020600040101010101" pitchFamily="18" charset="-122"/>
              <a:ea typeface="汉仪良品线简" panose="00020600040101010101" pitchFamily="18" charset="-122"/>
              <a:cs typeface="Open Sans" panose="020B0606030504020204" pitchFamily="34" charset="0"/>
            </a:endParaRPr>
          </a:p>
        </p:txBody>
      </p:sp>
      <p:sp>
        <p:nvSpPr>
          <p:cNvPr id="10" name="TextBox 13"/>
          <p:cNvSpPr txBox="1"/>
          <p:nvPr/>
        </p:nvSpPr>
        <p:spPr>
          <a:xfrm>
            <a:off x="7594028" y="4130147"/>
            <a:ext cx="4215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</a:t>
            </a:r>
            <a:endParaRPr lang="en-US" altLang="zh-CN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22031" y="351693"/>
            <a:ext cx="11366695" cy="61194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13"/>
          <p:cNvSpPr txBox="1">
            <a:spLocks noChangeArrowheads="1"/>
          </p:cNvSpPr>
          <p:nvPr/>
        </p:nvSpPr>
        <p:spPr bwMode="auto">
          <a:xfrm>
            <a:off x="5103328" y="5056278"/>
            <a:ext cx="23383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单击编辑标题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3857075" y="5612778"/>
            <a:ext cx="483089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latin typeface="楷体" panose="02010609060101010101" pitchFamily="49" charset="-122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4654835" y="1364892"/>
            <a:ext cx="3235370" cy="3235370"/>
            <a:chOff x="5452596" y="2208953"/>
            <a:chExt cx="1468309" cy="1468309"/>
          </a:xfrm>
        </p:grpSpPr>
        <p:sp>
          <p:nvSpPr>
            <p:cNvPr id="8" name="椭圆 7"/>
            <p:cNvSpPr/>
            <p:nvPr/>
          </p:nvSpPr>
          <p:spPr>
            <a:xfrm>
              <a:off x="5452596" y="2208953"/>
              <a:ext cx="1468309" cy="146830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63500" dist="25400" dir="5400000" algn="ctr" rotWithShape="0">
                <a:srgbClr val="000000">
                  <a:alpha val="4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5693798" y="2450155"/>
              <a:ext cx="985905" cy="98590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endParaRPr>
            </a:p>
          </p:txBody>
        </p:sp>
        <p:sp>
          <p:nvSpPr>
            <p:cNvPr id="10" name="文本框 9"/>
            <p:cNvSpPr txBox="1">
              <a:spLocks noChangeArrowheads="1"/>
            </p:cNvSpPr>
            <p:nvPr/>
          </p:nvSpPr>
          <p:spPr bwMode="auto">
            <a:xfrm>
              <a:off x="5538697" y="2685070"/>
              <a:ext cx="1296107" cy="544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7200" b="1" dirty="0">
                  <a:latin typeface="华文行楷" panose="02010800040101010101" pitchFamily="2" charset="-122"/>
                  <a:ea typeface="华文行楷" panose="02010800040101010101" pitchFamily="2" charset="-122"/>
                </a:rPr>
                <a:t>0 4</a:t>
              </a:r>
              <a:endParaRPr lang="zh-CN" altLang="en-US" sz="7200" b="1" dirty="0">
                <a:latin typeface="华文行楷" panose="02010800040101010101" pitchFamily="2" charset="-122"/>
                <a:ea typeface="华文行楷" panose="0201080004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/>
          <p:cNvSpPr/>
          <p:nvPr/>
        </p:nvSpPr>
        <p:spPr>
          <a:xfrm>
            <a:off x="715518" y="2193779"/>
            <a:ext cx="10890739" cy="316601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 rot="10800000" flipH="1" flipV="1">
            <a:off x="0" y="836247"/>
            <a:ext cx="8147394" cy="271506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907807" y="3484396"/>
            <a:ext cx="4555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章  节  简  介</a:t>
            </a:r>
            <a:endParaRPr lang="zh-CN" altLang="en-US" sz="3200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907807" y="4170180"/>
            <a:ext cx="8094321" cy="899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exercise my soul in three ways. I will do somebody a good turn and not get found out: If anybody knows of it。Just for today I will exercise my soul in three ways. I will do somebody a good turn and not get found out: If anybody knows of it。</a:t>
            </a:r>
            <a:endParaRPr lang="zh-CN" altLang="en-US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箭头: V 形 1"/>
          <p:cNvSpPr/>
          <p:nvPr/>
        </p:nvSpPr>
        <p:spPr>
          <a:xfrm>
            <a:off x="781879" y="2173355"/>
            <a:ext cx="2292626" cy="702365"/>
          </a:xfrm>
          <a:prstGeom prst="chevron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3" name="箭头: V 形 2"/>
          <p:cNvSpPr/>
          <p:nvPr/>
        </p:nvSpPr>
        <p:spPr>
          <a:xfrm>
            <a:off x="3717235" y="2173355"/>
            <a:ext cx="2292626" cy="702365"/>
          </a:xfrm>
          <a:prstGeom prst="chevron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" name="箭头: V 形 3"/>
          <p:cNvSpPr/>
          <p:nvPr/>
        </p:nvSpPr>
        <p:spPr>
          <a:xfrm>
            <a:off x="6599582" y="2173355"/>
            <a:ext cx="2292626" cy="702365"/>
          </a:xfrm>
          <a:prstGeom prst="chevron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35345" y="2380754"/>
            <a:ext cx="19191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200" b="1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Arial" panose="020B0604020202020204" pitchFamily="34" charset="0"/>
              </a:rPr>
              <a:t>ADD YOUR TITLE HERE</a:t>
            </a:r>
            <a:endParaRPr lang="zh-CN" altLang="en-US" sz="1200" b="1" dirty="0">
              <a:latin typeface="汉仪良品线简" panose="00020600040101010101" pitchFamily="18" charset="-122"/>
              <a:ea typeface="汉仪良品线简" panose="00020600040101010101" pitchFamily="18" charset="-122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70701" y="2395042"/>
            <a:ext cx="19191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200" b="1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Arial" panose="020B0604020202020204" pitchFamily="34" charset="0"/>
              </a:rPr>
              <a:t>ADD YOUR TITLE HERE</a:t>
            </a:r>
            <a:endParaRPr lang="zh-CN" altLang="en-US" sz="1200" b="1" dirty="0">
              <a:latin typeface="汉仪良品线简" panose="00020600040101010101" pitchFamily="18" charset="-122"/>
              <a:ea typeface="汉仪良品线简" panose="00020600040101010101" pitchFamily="18" charset="-122"/>
              <a:cs typeface="Arial" panose="020B060402020202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895912" y="2380754"/>
            <a:ext cx="19191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200" b="1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Arial" panose="020B0604020202020204" pitchFamily="34" charset="0"/>
              </a:rPr>
              <a:t>ADD YOUR TITLE HERE</a:t>
            </a:r>
            <a:endParaRPr lang="zh-CN" altLang="en-US" sz="1200" b="1" dirty="0">
              <a:latin typeface="汉仪良品线简" panose="00020600040101010101" pitchFamily="18" charset="-122"/>
              <a:ea typeface="汉仪良品线简" panose="00020600040101010101" pitchFamily="18" charset="-122"/>
              <a:cs typeface="Arial" panose="020B0604020202020204" pitchFamily="34" charset="0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781877" y="4240695"/>
            <a:ext cx="10697274" cy="0"/>
          </a:xfrm>
          <a:prstGeom prst="line">
            <a:avLst/>
          </a:prstGeom>
          <a:ln w="28575">
            <a:solidFill>
              <a:srgbClr val="92D050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29"/>
          <p:cNvSpPr txBox="1">
            <a:spLocks noChangeArrowheads="1"/>
          </p:cNvSpPr>
          <p:nvPr/>
        </p:nvSpPr>
        <p:spPr bwMode="auto">
          <a:xfrm>
            <a:off x="693910" y="3296597"/>
            <a:ext cx="2468564" cy="1015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  <a:p>
            <a:pPr algn="ctr"/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Ebrima" panose="02000000000000000000" pitchFamily="2" charset="0"/>
              </a:rPr>
              <a:t> </a:t>
            </a:r>
            <a:endParaRPr lang="zh-CN" altLang="en-US" sz="1200" dirty="0">
              <a:latin typeface="汉仪良品线简" panose="00020600040101010101" pitchFamily="18" charset="-122"/>
              <a:ea typeface="汉仪良品线简" panose="00020600040101010101" pitchFamily="18" charset="-122"/>
              <a:cs typeface="Ebrima" panose="02000000000000000000" pitchFamily="2" charset="0"/>
            </a:endParaRPr>
          </a:p>
        </p:txBody>
      </p:sp>
      <p:sp>
        <p:nvSpPr>
          <p:cNvPr id="10" name="TextBox 29"/>
          <p:cNvSpPr txBox="1">
            <a:spLocks noChangeArrowheads="1"/>
          </p:cNvSpPr>
          <p:nvPr/>
        </p:nvSpPr>
        <p:spPr bwMode="auto">
          <a:xfrm>
            <a:off x="3629266" y="3296597"/>
            <a:ext cx="2468564" cy="1015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  <a:p>
            <a:pPr algn="ctr"/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Ebrima" panose="02000000000000000000" pitchFamily="2" charset="0"/>
              </a:rPr>
              <a:t> </a:t>
            </a:r>
            <a:endParaRPr lang="zh-CN" altLang="en-US" sz="1200" dirty="0">
              <a:latin typeface="汉仪良品线简" panose="00020600040101010101" pitchFamily="18" charset="-122"/>
              <a:ea typeface="汉仪良品线简" panose="00020600040101010101" pitchFamily="18" charset="-122"/>
              <a:cs typeface="Ebrima" panose="02000000000000000000" pitchFamily="2" charset="0"/>
            </a:endParaRPr>
          </a:p>
        </p:txBody>
      </p:sp>
      <p:sp>
        <p:nvSpPr>
          <p:cNvPr id="11" name="TextBox 29"/>
          <p:cNvSpPr txBox="1">
            <a:spLocks noChangeArrowheads="1"/>
          </p:cNvSpPr>
          <p:nvPr/>
        </p:nvSpPr>
        <p:spPr bwMode="auto">
          <a:xfrm>
            <a:off x="6511613" y="3296597"/>
            <a:ext cx="2468564" cy="1015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  <a:p>
            <a:pPr algn="ctr"/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Ebrima" panose="02000000000000000000" pitchFamily="2" charset="0"/>
              </a:rPr>
              <a:t> </a:t>
            </a:r>
            <a:endParaRPr lang="zh-CN" altLang="en-US" sz="1200" dirty="0">
              <a:latin typeface="汉仪良品线简" panose="00020600040101010101" pitchFamily="18" charset="-122"/>
              <a:ea typeface="汉仪良品线简" panose="00020600040101010101" pitchFamily="18" charset="-122"/>
              <a:cs typeface="Ebrima" panose="02000000000000000000" pitchFamily="2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531916" y="4661574"/>
            <a:ext cx="94408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I can do for twelve hours that hours that Just for today I will try to live through this</a:t>
            </a:r>
            <a:endParaRPr lang="zh-CN" altLang="en-US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13" name="箭头: V 形 12"/>
          <p:cNvSpPr/>
          <p:nvPr/>
        </p:nvSpPr>
        <p:spPr>
          <a:xfrm>
            <a:off x="9186525" y="2173355"/>
            <a:ext cx="2292626" cy="702365"/>
          </a:xfrm>
          <a:prstGeom prst="chevron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9482855" y="2380754"/>
            <a:ext cx="19191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200" b="1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Arial" panose="020B0604020202020204" pitchFamily="34" charset="0"/>
              </a:rPr>
              <a:t>ADD YOUR TITLE HERE</a:t>
            </a:r>
            <a:endParaRPr lang="zh-CN" altLang="en-US" sz="1200" b="1" dirty="0">
              <a:latin typeface="汉仪良品线简" panose="00020600040101010101" pitchFamily="18" charset="-122"/>
              <a:ea typeface="汉仪良品线简" panose="00020600040101010101" pitchFamily="18" charset="-122"/>
              <a:cs typeface="Arial" panose="020B0604020202020204" pitchFamily="34" charset="0"/>
            </a:endParaRPr>
          </a:p>
        </p:txBody>
      </p:sp>
      <p:sp>
        <p:nvSpPr>
          <p:cNvPr id="15" name="TextBox 29"/>
          <p:cNvSpPr txBox="1">
            <a:spLocks noChangeArrowheads="1"/>
          </p:cNvSpPr>
          <p:nvPr/>
        </p:nvSpPr>
        <p:spPr bwMode="auto">
          <a:xfrm>
            <a:off x="9098556" y="3296597"/>
            <a:ext cx="2468564" cy="1015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  <a:p>
            <a:pPr algn="ctr"/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Ebrima" panose="02000000000000000000" pitchFamily="2" charset="0"/>
              </a:rPr>
              <a:t> </a:t>
            </a:r>
            <a:endParaRPr lang="zh-CN" altLang="en-US" sz="1200" dirty="0">
              <a:latin typeface="汉仪良品线简" panose="00020600040101010101" pitchFamily="18" charset="-122"/>
              <a:ea typeface="汉仪良品线简" panose="00020600040101010101" pitchFamily="18" charset="-122"/>
              <a:cs typeface="Ebrima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 animBg="1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768626" y="2332380"/>
            <a:ext cx="10588484" cy="742123"/>
            <a:chOff x="768626" y="2332380"/>
            <a:chExt cx="10588484" cy="742123"/>
          </a:xfrm>
        </p:grpSpPr>
        <p:cxnSp>
          <p:nvCxnSpPr>
            <p:cNvPr id="25" name="直接连接符 24"/>
            <p:cNvCxnSpPr/>
            <p:nvPr/>
          </p:nvCxnSpPr>
          <p:spPr>
            <a:xfrm>
              <a:off x="768626" y="2703443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菱形 25"/>
            <p:cNvSpPr/>
            <p:nvPr/>
          </p:nvSpPr>
          <p:spPr>
            <a:xfrm>
              <a:off x="2292626" y="2332382"/>
              <a:ext cx="742121" cy="742121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>
            <a:xfrm>
              <a:off x="3034747" y="2703443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菱形 27"/>
            <p:cNvSpPr/>
            <p:nvPr/>
          </p:nvSpPr>
          <p:spPr>
            <a:xfrm>
              <a:off x="4558747" y="2332382"/>
              <a:ext cx="742121" cy="742121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cxnSp>
          <p:nvCxnSpPr>
            <p:cNvPr id="29" name="直接连接符 28"/>
            <p:cNvCxnSpPr/>
            <p:nvPr/>
          </p:nvCxnSpPr>
          <p:spPr>
            <a:xfrm>
              <a:off x="5300868" y="2703442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菱形 29"/>
            <p:cNvSpPr/>
            <p:nvPr/>
          </p:nvSpPr>
          <p:spPr>
            <a:xfrm>
              <a:off x="6824868" y="2332381"/>
              <a:ext cx="742121" cy="742121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cxnSp>
          <p:nvCxnSpPr>
            <p:cNvPr id="31" name="直接连接符 30"/>
            <p:cNvCxnSpPr/>
            <p:nvPr/>
          </p:nvCxnSpPr>
          <p:spPr>
            <a:xfrm>
              <a:off x="7566989" y="2703441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菱形 31"/>
            <p:cNvSpPr/>
            <p:nvPr/>
          </p:nvSpPr>
          <p:spPr>
            <a:xfrm>
              <a:off x="9090989" y="2332380"/>
              <a:ext cx="742121" cy="742121"/>
            </a:xfrm>
            <a:prstGeom prst="diamon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cxnSp>
          <p:nvCxnSpPr>
            <p:cNvPr id="33" name="直接连接符 32"/>
            <p:cNvCxnSpPr/>
            <p:nvPr/>
          </p:nvCxnSpPr>
          <p:spPr>
            <a:xfrm>
              <a:off x="9833110" y="2703440"/>
              <a:ext cx="1524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矩形 23"/>
          <p:cNvSpPr>
            <a:spLocks noChangeArrowheads="1"/>
          </p:cNvSpPr>
          <p:nvPr/>
        </p:nvSpPr>
        <p:spPr bwMode="auto">
          <a:xfrm>
            <a:off x="1585095" y="4214188"/>
            <a:ext cx="2157182" cy="116955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35" name="矩形 23"/>
          <p:cNvSpPr>
            <a:spLocks noChangeArrowheads="1"/>
          </p:cNvSpPr>
          <p:nvPr/>
        </p:nvSpPr>
        <p:spPr bwMode="auto">
          <a:xfrm>
            <a:off x="3851216" y="4214188"/>
            <a:ext cx="2157182" cy="116955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36" name="矩形 23"/>
          <p:cNvSpPr>
            <a:spLocks noChangeArrowheads="1"/>
          </p:cNvSpPr>
          <p:nvPr/>
        </p:nvSpPr>
        <p:spPr bwMode="auto">
          <a:xfrm>
            <a:off x="6117335" y="4214187"/>
            <a:ext cx="2157182" cy="116955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37" name="矩形 23"/>
          <p:cNvSpPr>
            <a:spLocks noChangeArrowheads="1"/>
          </p:cNvSpPr>
          <p:nvPr/>
        </p:nvSpPr>
        <p:spPr bwMode="auto">
          <a:xfrm>
            <a:off x="8383458" y="4214187"/>
            <a:ext cx="2157182" cy="138499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  <a:p>
            <a:pPr algn="ctr"/>
            <a:endParaRPr lang="en-US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2378764" y="2503385"/>
            <a:ext cx="56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</a:rPr>
              <a:t>01</a:t>
            </a:r>
            <a:endParaRPr lang="zh-CN" altLang="en-US" sz="2000" b="1" dirty="0">
              <a:solidFill>
                <a:schemeClr val="bg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38259" y="2503385"/>
            <a:ext cx="56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</a:rPr>
              <a:t>02</a:t>
            </a:r>
            <a:endParaRPr lang="zh-CN" altLang="en-US" sz="2000" b="1" dirty="0">
              <a:solidFill>
                <a:schemeClr val="bg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6917634" y="2527345"/>
            <a:ext cx="56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</a:rPr>
              <a:t>03</a:t>
            </a:r>
            <a:endParaRPr lang="zh-CN" altLang="en-US" sz="2000" b="1" dirty="0">
              <a:solidFill>
                <a:schemeClr val="bg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9177128" y="2503385"/>
            <a:ext cx="56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latin typeface="汉仪良品线简" panose="00020600040101010101" pitchFamily="18" charset="-122"/>
                <a:ea typeface="汉仪良品线简" panose="00020600040101010101" pitchFamily="18" charset="-122"/>
              </a:rPr>
              <a:t>04</a:t>
            </a:r>
            <a:endParaRPr lang="zh-CN" altLang="en-US" sz="2000" b="1" dirty="0">
              <a:solidFill>
                <a:schemeClr val="bg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2" name="文本框 22"/>
          <p:cNvSpPr txBox="1">
            <a:spLocks noChangeArrowheads="1"/>
          </p:cNvSpPr>
          <p:nvPr/>
        </p:nvSpPr>
        <p:spPr bwMode="auto">
          <a:xfrm>
            <a:off x="1605582" y="3643074"/>
            <a:ext cx="2116205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ADD YOUR TITTLE  </a:t>
            </a:r>
            <a:endParaRPr lang="zh-CN" altLang="en-US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3" name="文本框 42"/>
          <p:cNvSpPr txBox="1">
            <a:spLocks noChangeArrowheads="1"/>
          </p:cNvSpPr>
          <p:nvPr/>
        </p:nvSpPr>
        <p:spPr bwMode="auto">
          <a:xfrm>
            <a:off x="3865077" y="3643070"/>
            <a:ext cx="2116205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ADD YOUR TITTLE  </a:t>
            </a:r>
            <a:endParaRPr lang="zh-CN" altLang="en-US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4" name="文本框 22"/>
          <p:cNvSpPr txBox="1">
            <a:spLocks noChangeArrowheads="1"/>
          </p:cNvSpPr>
          <p:nvPr/>
        </p:nvSpPr>
        <p:spPr bwMode="auto">
          <a:xfrm>
            <a:off x="6158312" y="3629819"/>
            <a:ext cx="2116205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ADD YOUR TITTLE  </a:t>
            </a:r>
            <a:endParaRPr lang="zh-CN" altLang="en-US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5" name="文本框 22"/>
          <p:cNvSpPr txBox="1">
            <a:spLocks noChangeArrowheads="1"/>
          </p:cNvSpPr>
          <p:nvPr/>
        </p:nvSpPr>
        <p:spPr bwMode="auto">
          <a:xfrm>
            <a:off x="8451547" y="3629818"/>
            <a:ext cx="2116205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ADD YOUR TITTLE  </a:t>
            </a:r>
            <a:endParaRPr lang="zh-CN" altLang="en-US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8335984" y="3274555"/>
            <a:ext cx="2375058" cy="24649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圆角 6"/>
          <p:cNvSpPr/>
          <p:nvPr/>
        </p:nvSpPr>
        <p:spPr>
          <a:xfrm>
            <a:off x="675250" y="633045"/>
            <a:ext cx="10890739" cy="569741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: 圆角 5"/>
          <p:cNvSpPr/>
          <p:nvPr/>
        </p:nvSpPr>
        <p:spPr>
          <a:xfrm>
            <a:off x="604910" y="548641"/>
            <a:ext cx="11043139" cy="5880296"/>
          </a:xfrm>
          <a:prstGeom prst="roundRect">
            <a:avLst/>
          </a:prstGeom>
          <a:noFill/>
          <a:ln w="127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 flipV="1">
            <a:off x="-98474" y="-136102"/>
            <a:ext cx="7413674" cy="2470557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197126" y="3019198"/>
            <a:ext cx="7821637" cy="923330"/>
          </a:xfrm>
          <a:prstGeom prst="rect">
            <a:avLst/>
          </a:prstGeom>
          <a:noFill/>
          <a:effectLst>
            <a:outerShdw blurRad="50800" dist="254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全字库正楷体" panose="02010604000101010101" pitchFamily="2" charset="-122"/>
              </a:rPr>
              <a:t>感 谢 您 的 观 看</a:t>
            </a:r>
            <a:endParaRPr lang="zh-CN" altLang="en-US" sz="5400" b="1" dirty="0">
              <a:latin typeface="汉仪良品线简" panose="00020600040101010101" pitchFamily="18" charset="-122"/>
              <a:ea typeface="汉仪良品线简" panose="00020600040101010101" pitchFamily="18" charset="-122"/>
              <a:cs typeface="全字库正楷体" panose="02010604000101010101" pitchFamily="2" charset="-122"/>
            </a:endParaRPr>
          </a:p>
        </p:txBody>
      </p:sp>
      <p:sp>
        <p:nvSpPr>
          <p:cNvPr id="9" name="TextBox 13"/>
          <p:cNvSpPr txBox="1"/>
          <p:nvPr/>
        </p:nvSpPr>
        <p:spPr>
          <a:xfrm>
            <a:off x="3342726" y="4123408"/>
            <a:ext cx="555578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CC0099"/>
              </a:buClr>
            </a:pPr>
            <a:r>
              <a:rPr lang="en-US" altLang="zh-CN" sz="105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 only and not tackle my whole life problem at once. </a:t>
            </a:r>
            <a:endParaRPr lang="en-US" altLang="zh-CN" sz="105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163747"/>
            <a:ext cx="12192000" cy="40169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547440" y="2415903"/>
            <a:ext cx="1323826" cy="1200329"/>
          </a:xfrm>
          <a:prstGeom prst="rect">
            <a:avLst/>
          </a:prstGeom>
          <a:noFill/>
          <a:effectLst>
            <a:outerShdw blurRad="50800" dist="127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6ACDC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01</a:t>
            </a:r>
            <a:endParaRPr lang="zh-CN" altLang="en-US" sz="7200" b="1" dirty="0">
              <a:solidFill>
                <a:srgbClr val="6ACDC4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06940" y="2429971"/>
            <a:ext cx="1451970" cy="1200329"/>
          </a:xfrm>
          <a:prstGeom prst="rect">
            <a:avLst/>
          </a:prstGeom>
          <a:noFill/>
          <a:effectLst>
            <a:outerShdw blurRad="50800" dist="127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6ACDC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02</a:t>
            </a:r>
            <a:endParaRPr lang="zh-CN" altLang="en-US" sz="7200" b="1" dirty="0">
              <a:solidFill>
                <a:srgbClr val="6ACDC4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07119" y="2429971"/>
            <a:ext cx="1394165" cy="1200329"/>
          </a:xfrm>
          <a:prstGeom prst="rect">
            <a:avLst/>
          </a:prstGeom>
          <a:noFill/>
          <a:effectLst>
            <a:outerShdw blurRad="50800" dist="127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6ACDC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03</a:t>
            </a:r>
            <a:endParaRPr lang="zh-CN" altLang="en-US" sz="7200" b="1" dirty="0">
              <a:solidFill>
                <a:srgbClr val="6ACDC4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136958" y="2429971"/>
            <a:ext cx="1397566" cy="1200329"/>
          </a:xfrm>
          <a:prstGeom prst="rect">
            <a:avLst/>
          </a:prstGeom>
          <a:noFill/>
          <a:effectLst>
            <a:outerShdw blurRad="50800" dist="12700" dir="540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6ACDC4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04</a:t>
            </a:r>
            <a:endParaRPr lang="zh-CN" altLang="en-US" sz="7200" b="1" dirty="0">
              <a:solidFill>
                <a:srgbClr val="6ACDC4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1729444" y="3367369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4332849" y="3381437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6907236" y="3388023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9467557" y="3402091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698836" y="3694281"/>
            <a:ext cx="2842477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pitchFamily="34" charset="-122"/>
              </a:rPr>
              <a:t>TITTLE HERE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43488" y="4250255"/>
            <a:ext cx="2355384" cy="1068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CC0099"/>
              </a:buClr>
            </a:pPr>
            <a:r>
              <a:rPr lang="en-US" altLang="zh-CN" sz="105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 only and not tackle my whole life problem at once. </a:t>
            </a:r>
            <a:endParaRPr lang="en-US" altLang="zh-CN" sz="105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3498607" y="3694281"/>
            <a:ext cx="2542884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pitchFamily="34" charset="-122"/>
              </a:rPr>
              <a:t>TITTLE HERE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TextBox 13"/>
          <p:cNvSpPr txBox="1"/>
          <p:nvPr/>
        </p:nvSpPr>
        <p:spPr>
          <a:xfrm>
            <a:off x="3571802" y="4250255"/>
            <a:ext cx="2355384" cy="1068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CC0099"/>
              </a:buClr>
            </a:pPr>
            <a:r>
              <a:rPr lang="en-US" altLang="zh-CN" sz="105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 only and not tackle my whole life problem at once. </a:t>
            </a:r>
            <a:endParaRPr lang="en-US" altLang="zh-CN" sz="105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文本框 16"/>
          <p:cNvSpPr txBox="1">
            <a:spLocks noChangeArrowheads="1"/>
          </p:cNvSpPr>
          <p:nvPr/>
        </p:nvSpPr>
        <p:spPr bwMode="auto">
          <a:xfrm>
            <a:off x="6069769" y="3694281"/>
            <a:ext cx="2542884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pitchFamily="34" charset="-122"/>
              </a:rPr>
              <a:t>TITTLE HERE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TextBox 13"/>
          <p:cNvSpPr txBox="1"/>
          <p:nvPr/>
        </p:nvSpPr>
        <p:spPr>
          <a:xfrm>
            <a:off x="6200116" y="4250255"/>
            <a:ext cx="2355384" cy="1068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CC0099"/>
              </a:buClr>
            </a:pPr>
            <a:r>
              <a:rPr lang="en-US" altLang="zh-CN" sz="105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 only and not tackle my whole life problem at once. </a:t>
            </a:r>
            <a:endParaRPr lang="en-US" altLang="zh-CN" sz="105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8712371" y="3694281"/>
            <a:ext cx="2542884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pPr algn="ctr"/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pitchFamily="34" charset="-122"/>
              </a:rPr>
              <a:t>TITTLE HERE</a:t>
            </a:r>
            <a:endParaRPr lang="zh-CN" altLang="en-US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0" name="TextBox 13"/>
          <p:cNvSpPr txBox="1"/>
          <p:nvPr/>
        </p:nvSpPr>
        <p:spPr>
          <a:xfrm>
            <a:off x="8828430" y="4250255"/>
            <a:ext cx="2355384" cy="1068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rgbClr val="CC0099"/>
              </a:buClr>
            </a:pPr>
            <a:r>
              <a:rPr lang="en-US" altLang="zh-CN" sz="1050" dirty="0">
                <a:latin typeface="楷体" panose="02010609060101010101" pitchFamily="49" charset="-122"/>
                <a:ea typeface="楷体" panose="02010609060101010101" pitchFamily="49" charset="-122"/>
              </a:rPr>
              <a:t>Just for today I will try to live through this day only and not tackle my whole life problem at once. </a:t>
            </a:r>
            <a:endParaRPr lang="en-US" altLang="zh-CN" sz="105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491688" y="686419"/>
            <a:ext cx="2886120" cy="1477328"/>
          </a:xfrm>
          <a:prstGeom prst="rect">
            <a:avLst/>
          </a:prstGeom>
          <a:noFill/>
          <a:ln w="19050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b="1" dirty="0">
                <a:latin typeface="楷体" panose="02010609060101010101" pitchFamily="49" charset="-122"/>
                <a:ea typeface="楷体" panose="02010609060101010101" pitchFamily="49" charset="-122"/>
              </a:rPr>
              <a:t>目  录</a:t>
            </a:r>
            <a:endParaRPr lang="zh-CN" altLang="en-US" sz="6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22031" y="351693"/>
            <a:ext cx="11366695" cy="61194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13"/>
          <p:cNvSpPr txBox="1">
            <a:spLocks noChangeArrowheads="1"/>
          </p:cNvSpPr>
          <p:nvPr/>
        </p:nvSpPr>
        <p:spPr bwMode="auto">
          <a:xfrm>
            <a:off x="5103328" y="5056278"/>
            <a:ext cx="23383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单击编辑标题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3857075" y="5612778"/>
            <a:ext cx="483089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latin typeface="楷体" panose="02010609060101010101" pitchFamily="49" charset="-122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4654835" y="1364892"/>
            <a:ext cx="3235370" cy="3235370"/>
            <a:chOff x="5452596" y="2208953"/>
            <a:chExt cx="1468309" cy="1468309"/>
          </a:xfrm>
        </p:grpSpPr>
        <p:sp>
          <p:nvSpPr>
            <p:cNvPr id="8" name="椭圆 7"/>
            <p:cNvSpPr/>
            <p:nvPr/>
          </p:nvSpPr>
          <p:spPr>
            <a:xfrm>
              <a:off x="5452596" y="2208953"/>
              <a:ext cx="1468309" cy="146830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63500" dist="25400" dir="5400000" algn="ctr" rotWithShape="0">
                <a:srgbClr val="000000">
                  <a:alpha val="4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5693798" y="2450155"/>
              <a:ext cx="985905" cy="98590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endParaRPr>
            </a:p>
          </p:txBody>
        </p:sp>
        <p:sp>
          <p:nvSpPr>
            <p:cNvPr id="10" name="文本框 9"/>
            <p:cNvSpPr txBox="1">
              <a:spLocks noChangeArrowheads="1"/>
            </p:cNvSpPr>
            <p:nvPr/>
          </p:nvSpPr>
          <p:spPr bwMode="auto">
            <a:xfrm>
              <a:off x="5538697" y="2685070"/>
              <a:ext cx="1296107" cy="544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7200" b="1" dirty="0">
                  <a:latin typeface="华文行楷" panose="02010800040101010101" pitchFamily="2" charset="-122"/>
                  <a:ea typeface="华文行楷" panose="02010800040101010101" pitchFamily="2" charset="-122"/>
                </a:rPr>
                <a:t>0 1</a:t>
              </a:r>
              <a:endParaRPr lang="zh-CN" altLang="en-US" sz="7200" b="1" dirty="0">
                <a:latin typeface="华文行楷" panose="02010800040101010101" pitchFamily="2" charset="-122"/>
                <a:ea typeface="华文行楷" panose="0201080004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/>
          <p:cNvSpPr/>
          <p:nvPr/>
        </p:nvSpPr>
        <p:spPr>
          <a:xfrm>
            <a:off x="715518" y="2193779"/>
            <a:ext cx="10890739" cy="316601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 rot="10800000" flipH="1" flipV="1">
            <a:off x="0" y="836247"/>
            <a:ext cx="8147394" cy="271506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907807" y="3484396"/>
            <a:ext cx="4555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章  节  简  介</a:t>
            </a:r>
            <a:endParaRPr lang="zh-CN" altLang="en-US" sz="3200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07807" y="4170180"/>
            <a:ext cx="8094321" cy="899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exercise my soul in three ways. I will do somebody a good turn and not get found out: If anybody knows of it。Just for today I will exercise my soul in three ways. I will do somebody a good turn and not get found out: If anybody knows of it。</a:t>
            </a:r>
            <a:endParaRPr lang="zh-CN" altLang="en-US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901354" y="0"/>
            <a:ext cx="4290646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66669" y="519420"/>
            <a:ext cx="2755631" cy="5590517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891913" y="3343715"/>
            <a:ext cx="3213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ADD YOUR TITTLE  HERE</a:t>
            </a:r>
            <a:endParaRPr lang="zh-CN" altLang="en-US" sz="2800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5" name="矩形 23"/>
          <p:cNvSpPr>
            <a:spLocks noChangeArrowheads="1"/>
          </p:cNvSpPr>
          <p:nvPr/>
        </p:nvSpPr>
        <p:spPr bwMode="auto">
          <a:xfrm>
            <a:off x="8895220" y="4348077"/>
            <a:ext cx="2415205" cy="85408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THIS IS A ART TEMPLATE , THANK YOU WATCHING THIS ONE.</a:t>
            </a:r>
            <a:endParaRPr lang="en-US" altLang="zh-CN" sz="11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1145675" y="1878113"/>
            <a:ext cx="444496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en-US" altLang="zh-CN" sz="2000" b="1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Open Sans" panose="020B0606030504020204" pitchFamily="34" charset="0"/>
              </a:rPr>
              <a:t>STEP 01</a:t>
            </a:r>
            <a:endParaRPr lang="zh-CN" altLang="en-US" sz="2000" b="1" dirty="0">
              <a:latin typeface="汉仪良品线简" panose="00020600040101010101" pitchFamily="18" charset="-122"/>
              <a:ea typeface="汉仪良品线简" panose="00020600040101010101" pitchFamily="18" charset="-122"/>
              <a:cs typeface="Open Sans" panose="020B0606030504020204" pitchFamily="34" charset="0"/>
            </a:endParaRPr>
          </a:p>
        </p:txBody>
      </p:sp>
      <p:sp>
        <p:nvSpPr>
          <p:cNvPr id="7" name="TextBox 13"/>
          <p:cNvSpPr txBox="1"/>
          <p:nvPr/>
        </p:nvSpPr>
        <p:spPr>
          <a:xfrm>
            <a:off x="1150225" y="2278223"/>
            <a:ext cx="445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</a:t>
            </a:r>
            <a:endParaRPr lang="en-US" altLang="zh-CN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1141125" y="3190039"/>
            <a:ext cx="444496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en-US" altLang="zh-CN" sz="2000" b="1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Open Sans" panose="020B0606030504020204" pitchFamily="34" charset="0"/>
              </a:rPr>
              <a:t>STEP 02</a:t>
            </a:r>
            <a:endParaRPr lang="zh-CN" altLang="en-US" sz="2000" b="1" dirty="0">
              <a:latin typeface="汉仪良品线简" panose="00020600040101010101" pitchFamily="18" charset="-122"/>
              <a:ea typeface="汉仪良品线简" panose="00020600040101010101" pitchFamily="18" charset="-122"/>
              <a:cs typeface="Open Sans" panose="020B0606030504020204" pitchFamily="34" charset="0"/>
            </a:endParaRPr>
          </a:p>
        </p:txBody>
      </p:sp>
      <p:sp>
        <p:nvSpPr>
          <p:cNvPr id="9" name="TextBox 13"/>
          <p:cNvSpPr txBox="1"/>
          <p:nvPr/>
        </p:nvSpPr>
        <p:spPr>
          <a:xfrm>
            <a:off x="1145675" y="3590149"/>
            <a:ext cx="445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</a:t>
            </a:r>
            <a:endParaRPr lang="en-US" altLang="zh-CN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1136575" y="4501965"/>
            <a:ext cx="4444960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/>
            <a:lvl2pPr marL="742950" indent="-285750"/>
            <a:lvl3pPr/>
            <a:lvl4pPr/>
            <a:lvl5pPr/>
            <a:lvl6pPr/>
            <a:lvl7pPr/>
            <a:lvl8pPr/>
            <a:lvl9pPr/>
          </a:lstStyle>
          <a:p>
            <a:r>
              <a:rPr lang="en-US" altLang="zh-CN" sz="2000" b="1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Open Sans" panose="020B0606030504020204" pitchFamily="34" charset="0"/>
              </a:rPr>
              <a:t>STEP 03</a:t>
            </a:r>
            <a:endParaRPr lang="zh-CN" altLang="en-US" sz="2000" b="1" dirty="0">
              <a:latin typeface="汉仪良品线简" panose="00020600040101010101" pitchFamily="18" charset="-122"/>
              <a:ea typeface="汉仪良品线简" panose="00020600040101010101" pitchFamily="18" charset="-122"/>
              <a:cs typeface="Open Sans" panose="020B0606030504020204" pitchFamily="34" charset="0"/>
            </a:endParaRPr>
          </a:p>
        </p:txBody>
      </p:sp>
      <p:sp>
        <p:nvSpPr>
          <p:cNvPr id="11" name="TextBox 13"/>
          <p:cNvSpPr txBox="1"/>
          <p:nvPr/>
        </p:nvSpPr>
        <p:spPr>
          <a:xfrm>
            <a:off x="1141125" y="4902075"/>
            <a:ext cx="445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CC0099"/>
              </a:buClr>
            </a:pPr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</a:t>
            </a:r>
            <a:endParaRPr lang="en-US" altLang="zh-CN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 cstate="email">
            <a:duotone>
              <a:prstClr val="black"/>
              <a:prstClr val="white"/>
            </a:duotone>
          </a:blip>
          <a:srcRect/>
          <a:stretch>
            <a:fillRect/>
          </a:stretch>
        </p:blipFill>
        <p:spPr>
          <a:xfrm>
            <a:off x="6024901" y="971104"/>
            <a:ext cx="2439168" cy="44378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4704524"/>
            <a:ext cx="12192000" cy="19546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55647" y="5327273"/>
            <a:ext cx="948070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I can do for twelve hours that hours that Just for today I will try to live through this day only and not tackle my</a:t>
            </a:r>
            <a:endParaRPr lang="zh-CN" altLang="en-US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1693198" y="1791252"/>
            <a:ext cx="762000" cy="762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6898938" y="1753351"/>
            <a:ext cx="762000" cy="762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9501808" y="1719675"/>
            <a:ext cx="762000" cy="762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4296068" y="1694259"/>
            <a:ext cx="762000" cy="762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860629" y="1927400"/>
            <a:ext cx="427138" cy="489705"/>
            <a:chOff x="2033588" y="4343400"/>
            <a:chExt cx="563563" cy="646113"/>
          </a:xfrm>
          <a:solidFill>
            <a:schemeClr val="bg1"/>
          </a:solidFill>
        </p:grpSpPr>
        <p:sp>
          <p:nvSpPr>
            <p:cNvPr id="9" name="Oval 316"/>
            <p:cNvSpPr>
              <a:spLocks noChangeArrowheads="1"/>
            </p:cNvSpPr>
            <p:nvPr/>
          </p:nvSpPr>
          <p:spPr bwMode="auto">
            <a:xfrm>
              <a:off x="2166938" y="4343400"/>
              <a:ext cx="101600" cy="1238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10" name="Freeform 317"/>
            <p:cNvSpPr>
              <a:spLocks noEditPoints="1"/>
            </p:cNvSpPr>
            <p:nvPr/>
          </p:nvSpPr>
          <p:spPr bwMode="auto">
            <a:xfrm>
              <a:off x="2033588" y="4479925"/>
              <a:ext cx="361950" cy="509588"/>
            </a:xfrm>
            <a:custGeom>
              <a:avLst/>
              <a:gdLst>
                <a:gd name="T0" fmla="*/ 206 w 207"/>
                <a:gd name="T1" fmla="*/ 44 h 292"/>
                <a:gd name="T2" fmla="*/ 205 w 207"/>
                <a:gd name="T3" fmla="*/ 44 h 292"/>
                <a:gd name="T4" fmla="*/ 195 w 207"/>
                <a:gd name="T5" fmla="*/ 36 h 292"/>
                <a:gd name="T6" fmla="*/ 154 w 207"/>
                <a:gd name="T7" fmla="*/ 5 h 292"/>
                <a:gd name="T8" fmla="*/ 144 w 207"/>
                <a:gd name="T9" fmla="*/ 2 h 292"/>
                <a:gd name="T10" fmla="*/ 129 w 207"/>
                <a:gd name="T11" fmla="*/ 1 h 292"/>
                <a:gd name="T12" fmla="*/ 127 w 207"/>
                <a:gd name="T13" fmla="*/ 19 h 292"/>
                <a:gd name="T14" fmla="*/ 115 w 207"/>
                <a:gd name="T15" fmla="*/ 72 h 292"/>
                <a:gd name="T16" fmla="*/ 115 w 207"/>
                <a:gd name="T17" fmla="*/ 12 h 292"/>
                <a:gd name="T18" fmla="*/ 99 w 207"/>
                <a:gd name="T19" fmla="*/ 0 h 292"/>
                <a:gd name="T20" fmla="*/ 99 w 207"/>
                <a:gd name="T21" fmla="*/ 15 h 292"/>
                <a:gd name="T22" fmla="*/ 77 w 207"/>
                <a:gd name="T23" fmla="*/ 30 h 292"/>
                <a:gd name="T24" fmla="*/ 69 w 207"/>
                <a:gd name="T25" fmla="*/ 11 h 292"/>
                <a:gd name="T26" fmla="*/ 81 w 207"/>
                <a:gd name="T27" fmla="*/ 0 h 292"/>
                <a:gd name="T28" fmla="*/ 66 w 207"/>
                <a:gd name="T29" fmla="*/ 2 h 292"/>
                <a:gd name="T30" fmla="*/ 5 w 207"/>
                <a:gd name="T31" fmla="*/ 60 h 292"/>
                <a:gd name="T32" fmla="*/ 5 w 207"/>
                <a:gd name="T33" fmla="*/ 61 h 292"/>
                <a:gd name="T34" fmla="*/ 2 w 207"/>
                <a:gd name="T35" fmla="*/ 81 h 292"/>
                <a:gd name="T36" fmla="*/ 3 w 207"/>
                <a:gd name="T37" fmla="*/ 82 h 292"/>
                <a:gd name="T38" fmla="*/ 4 w 207"/>
                <a:gd name="T39" fmla="*/ 85 h 292"/>
                <a:gd name="T40" fmla="*/ 10 w 207"/>
                <a:gd name="T41" fmla="*/ 97 h 292"/>
                <a:gd name="T42" fmla="*/ 34 w 207"/>
                <a:gd name="T43" fmla="*/ 144 h 292"/>
                <a:gd name="T44" fmla="*/ 56 w 207"/>
                <a:gd name="T45" fmla="*/ 153 h 292"/>
                <a:gd name="T46" fmla="*/ 60 w 207"/>
                <a:gd name="T47" fmla="*/ 154 h 292"/>
                <a:gd name="T48" fmla="*/ 103 w 207"/>
                <a:gd name="T49" fmla="*/ 292 h 292"/>
                <a:gd name="T50" fmla="*/ 96 w 207"/>
                <a:gd name="T51" fmla="*/ 188 h 292"/>
                <a:gd name="T52" fmla="*/ 153 w 207"/>
                <a:gd name="T53" fmla="*/ 56 h 292"/>
                <a:gd name="T54" fmla="*/ 160 w 207"/>
                <a:gd name="T55" fmla="*/ 53 h 292"/>
                <a:gd name="T56" fmla="*/ 129 w 207"/>
                <a:gd name="T57" fmla="*/ 76 h 292"/>
                <a:gd name="T58" fmla="*/ 153 w 207"/>
                <a:gd name="T59" fmla="*/ 56 h 292"/>
                <a:gd name="T60" fmla="*/ 52 w 207"/>
                <a:gd name="T61" fmla="*/ 94 h 292"/>
                <a:gd name="T62" fmla="*/ 41 w 207"/>
                <a:gd name="T63" fmla="*/ 74 h 292"/>
                <a:gd name="T64" fmla="*/ 57 w 207"/>
                <a:gd name="T65" fmla="*/ 102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7" h="292">
                  <a:moveTo>
                    <a:pt x="205" y="71"/>
                  </a:moveTo>
                  <a:cubicBezTo>
                    <a:pt x="206" y="59"/>
                    <a:pt x="207" y="41"/>
                    <a:pt x="206" y="44"/>
                  </a:cubicBezTo>
                  <a:cubicBezTo>
                    <a:pt x="206" y="44"/>
                    <a:pt x="206" y="44"/>
                    <a:pt x="206" y="44"/>
                  </a:cubicBezTo>
                  <a:cubicBezTo>
                    <a:pt x="205" y="44"/>
                    <a:pt x="205" y="44"/>
                    <a:pt x="205" y="44"/>
                  </a:cubicBezTo>
                  <a:cubicBezTo>
                    <a:pt x="202" y="41"/>
                    <a:pt x="202" y="41"/>
                    <a:pt x="202" y="41"/>
                  </a:cubicBezTo>
                  <a:cubicBezTo>
                    <a:pt x="195" y="36"/>
                    <a:pt x="195" y="36"/>
                    <a:pt x="195" y="36"/>
                  </a:cubicBezTo>
                  <a:cubicBezTo>
                    <a:pt x="181" y="26"/>
                    <a:pt x="181" y="26"/>
                    <a:pt x="181" y="26"/>
                  </a:cubicBezTo>
                  <a:cubicBezTo>
                    <a:pt x="154" y="5"/>
                    <a:pt x="154" y="5"/>
                    <a:pt x="154" y="5"/>
                  </a:cubicBezTo>
                  <a:cubicBezTo>
                    <a:pt x="151" y="3"/>
                    <a:pt x="147" y="2"/>
                    <a:pt x="144" y="2"/>
                  </a:cubicBezTo>
                  <a:cubicBezTo>
                    <a:pt x="144" y="2"/>
                    <a:pt x="144" y="2"/>
                    <a:pt x="144" y="2"/>
                  </a:cubicBezTo>
                  <a:cubicBezTo>
                    <a:pt x="139" y="1"/>
                    <a:pt x="134" y="1"/>
                    <a:pt x="129" y="0"/>
                  </a:cubicBezTo>
                  <a:cubicBezTo>
                    <a:pt x="129" y="1"/>
                    <a:pt x="129" y="1"/>
                    <a:pt x="129" y="1"/>
                  </a:cubicBezTo>
                  <a:cubicBezTo>
                    <a:pt x="142" y="11"/>
                    <a:pt x="142" y="11"/>
                    <a:pt x="142" y="11"/>
                  </a:cubicBezTo>
                  <a:cubicBezTo>
                    <a:pt x="127" y="19"/>
                    <a:pt x="127" y="19"/>
                    <a:pt x="127" y="19"/>
                  </a:cubicBezTo>
                  <a:cubicBezTo>
                    <a:pt x="134" y="30"/>
                    <a:pt x="134" y="30"/>
                    <a:pt x="134" y="30"/>
                  </a:cubicBezTo>
                  <a:cubicBezTo>
                    <a:pt x="115" y="72"/>
                    <a:pt x="115" y="72"/>
                    <a:pt x="115" y="72"/>
                  </a:cubicBezTo>
                  <a:cubicBezTo>
                    <a:pt x="112" y="15"/>
                    <a:pt x="112" y="15"/>
                    <a:pt x="112" y="15"/>
                  </a:cubicBezTo>
                  <a:cubicBezTo>
                    <a:pt x="115" y="12"/>
                    <a:pt x="115" y="12"/>
                    <a:pt x="115" y="12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6" y="12"/>
                    <a:pt x="96" y="12"/>
                    <a:pt x="96" y="12"/>
                  </a:cubicBezTo>
                  <a:cubicBezTo>
                    <a:pt x="99" y="15"/>
                    <a:pt x="99" y="15"/>
                    <a:pt x="99" y="15"/>
                  </a:cubicBezTo>
                  <a:cubicBezTo>
                    <a:pt x="96" y="72"/>
                    <a:pt x="96" y="72"/>
                    <a:pt x="96" y="72"/>
                  </a:cubicBezTo>
                  <a:cubicBezTo>
                    <a:pt x="77" y="30"/>
                    <a:pt x="77" y="30"/>
                    <a:pt x="77" y="30"/>
                  </a:cubicBezTo>
                  <a:cubicBezTo>
                    <a:pt x="84" y="19"/>
                    <a:pt x="84" y="19"/>
                    <a:pt x="84" y="19"/>
                  </a:cubicBezTo>
                  <a:cubicBezTo>
                    <a:pt x="69" y="11"/>
                    <a:pt x="69" y="11"/>
                    <a:pt x="69" y="11"/>
                  </a:cubicBezTo>
                  <a:cubicBezTo>
                    <a:pt x="81" y="1"/>
                    <a:pt x="81" y="1"/>
                    <a:pt x="81" y="1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76" y="1"/>
                    <a:pt x="72" y="1"/>
                    <a:pt x="67" y="2"/>
                  </a:cubicBezTo>
                  <a:cubicBezTo>
                    <a:pt x="67" y="2"/>
                    <a:pt x="66" y="2"/>
                    <a:pt x="66" y="2"/>
                  </a:cubicBezTo>
                  <a:cubicBezTo>
                    <a:pt x="61" y="2"/>
                    <a:pt x="57" y="4"/>
                    <a:pt x="53" y="8"/>
                  </a:cubicBezTo>
                  <a:cubicBezTo>
                    <a:pt x="5" y="60"/>
                    <a:pt x="5" y="60"/>
                    <a:pt x="5" y="60"/>
                  </a:cubicBezTo>
                  <a:cubicBezTo>
                    <a:pt x="5" y="61"/>
                    <a:pt x="5" y="61"/>
                    <a:pt x="5" y="61"/>
                  </a:cubicBezTo>
                  <a:cubicBezTo>
                    <a:pt x="5" y="61"/>
                    <a:pt x="5" y="61"/>
                    <a:pt x="5" y="61"/>
                  </a:cubicBezTo>
                  <a:cubicBezTo>
                    <a:pt x="0" y="102"/>
                    <a:pt x="3" y="72"/>
                    <a:pt x="2" y="81"/>
                  </a:cubicBezTo>
                  <a:cubicBezTo>
                    <a:pt x="2" y="81"/>
                    <a:pt x="2" y="81"/>
                    <a:pt x="2" y="81"/>
                  </a:cubicBezTo>
                  <a:cubicBezTo>
                    <a:pt x="2" y="82"/>
                    <a:pt x="2" y="82"/>
                    <a:pt x="2" y="82"/>
                  </a:cubicBezTo>
                  <a:cubicBezTo>
                    <a:pt x="3" y="82"/>
                    <a:pt x="3" y="82"/>
                    <a:pt x="3" y="82"/>
                  </a:cubicBezTo>
                  <a:cubicBezTo>
                    <a:pt x="3" y="83"/>
                    <a:pt x="3" y="83"/>
                    <a:pt x="3" y="83"/>
                  </a:cubicBezTo>
                  <a:cubicBezTo>
                    <a:pt x="4" y="85"/>
                    <a:pt x="4" y="85"/>
                    <a:pt x="4" y="85"/>
                  </a:cubicBezTo>
                  <a:cubicBezTo>
                    <a:pt x="6" y="89"/>
                    <a:pt x="6" y="89"/>
                    <a:pt x="6" y="89"/>
                  </a:cubicBezTo>
                  <a:cubicBezTo>
                    <a:pt x="10" y="97"/>
                    <a:pt x="10" y="97"/>
                    <a:pt x="10" y="97"/>
                  </a:cubicBezTo>
                  <a:cubicBezTo>
                    <a:pt x="18" y="113"/>
                    <a:pt x="18" y="113"/>
                    <a:pt x="18" y="113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42" y="141"/>
                    <a:pt x="49" y="137"/>
                    <a:pt x="56" y="133"/>
                  </a:cubicBezTo>
                  <a:cubicBezTo>
                    <a:pt x="56" y="140"/>
                    <a:pt x="56" y="146"/>
                    <a:pt x="56" y="153"/>
                  </a:cubicBezTo>
                  <a:cubicBezTo>
                    <a:pt x="56" y="153"/>
                    <a:pt x="56" y="154"/>
                    <a:pt x="56" y="154"/>
                  </a:cubicBezTo>
                  <a:cubicBezTo>
                    <a:pt x="57" y="154"/>
                    <a:pt x="58" y="154"/>
                    <a:pt x="60" y="154"/>
                  </a:cubicBezTo>
                  <a:cubicBezTo>
                    <a:pt x="64" y="292"/>
                    <a:pt x="64" y="292"/>
                    <a:pt x="64" y="292"/>
                  </a:cubicBezTo>
                  <a:cubicBezTo>
                    <a:pt x="103" y="292"/>
                    <a:pt x="103" y="292"/>
                    <a:pt x="103" y="292"/>
                  </a:cubicBezTo>
                  <a:cubicBezTo>
                    <a:pt x="104" y="275"/>
                    <a:pt x="104" y="252"/>
                    <a:pt x="104" y="230"/>
                  </a:cubicBezTo>
                  <a:cubicBezTo>
                    <a:pt x="99" y="217"/>
                    <a:pt x="96" y="202"/>
                    <a:pt x="96" y="188"/>
                  </a:cubicBezTo>
                  <a:cubicBezTo>
                    <a:pt x="96" y="126"/>
                    <a:pt x="144" y="75"/>
                    <a:pt x="205" y="71"/>
                  </a:cubicBezTo>
                  <a:close/>
                  <a:moveTo>
                    <a:pt x="153" y="56"/>
                  </a:moveTo>
                  <a:cubicBezTo>
                    <a:pt x="152" y="53"/>
                    <a:pt x="152" y="50"/>
                    <a:pt x="152" y="47"/>
                  </a:cubicBezTo>
                  <a:cubicBezTo>
                    <a:pt x="160" y="53"/>
                    <a:pt x="160" y="53"/>
                    <a:pt x="160" y="53"/>
                  </a:cubicBezTo>
                  <a:cubicBezTo>
                    <a:pt x="164" y="56"/>
                    <a:pt x="164" y="56"/>
                    <a:pt x="164" y="56"/>
                  </a:cubicBezTo>
                  <a:cubicBezTo>
                    <a:pt x="129" y="76"/>
                    <a:pt x="129" y="76"/>
                    <a:pt x="129" y="76"/>
                  </a:cubicBezTo>
                  <a:cubicBezTo>
                    <a:pt x="126" y="72"/>
                    <a:pt x="126" y="72"/>
                    <a:pt x="126" y="72"/>
                  </a:cubicBezTo>
                  <a:lnTo>
                    <a:pt x="153" y="56"/>
                  </a:lnTo>
                  <a:close/>
                  <a:moveTo>
                    <a:pt x="57" y="102"/>
                  </a:moveTo>
                  <a:cubicBezTo>
                    <a:pt x="52" y="94"/>
                    <a:pt x="52" y="94"/>
                    <a:pt x="52" y="94"/>
                  </a:cubicBezTo>
                  <a:cubicBezTo>
                    <a:pt x="43" y="79"/>
                    <a:pt x="43" y="79"/>
                    <a:pt x="43" y="79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58" y="53"/>
                    <a:pt x="58" y="53"/>
                    <a:pt x="58" y="53"/>
                  </a:cubicBezTo>
                  <a:cubicBezTo>
                    <a:pt x="58" y="70"/>
                    <a:pt x="57" y="86"/>
                    <a:pt x="57" y="1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11" name="Freeform 318"/>
            <p:cNvSpPr/>
            <p:nvPr/>
          </p:nvSpPr>
          <p:spPr bwMode="auto">
            <a:xfrm>
              <a:off x="2227263" y="4903788"/>
              <a:ext cx="71438" cy="85725"/>
            </a:xfrm>
            <a:custGeom>
              <a:avLst/>
              <a:gdLst>
                <a:gd name="T0" fmla="*/ 0 w 41"/>
                <a:gd name="T1" fmla="*/ 0 h 49"/>
                <a:gd name="T2" fmla="*/ 1 w 41"/>
                <a:gd name="T3" fmla="*/ 49 h 49"/>
                <a:gd name="T4" fmla="*/ 41 w 41"/>
                <a:gd name="T5" fmla="*/ 49 h 49"/>
                <a:gd name="T6" fmla="*/ 41 w 41"/>
                <a:gd name="T7" fmla="*/ 44 h 49"/>
                <a:gd name="T8" fmla="*/ 0 w 41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9">
                  <a:moveTo>
                    <a:pt x="0" y="0"/>
                  </a:moveTo>
                  <a:cubicBezTo>
                    <a:pt x="1" y="49"/>
                    <a:pt x="1" y="49"/>
                    <a:pt x="1" y="49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41" y="47"/>
                    <a:pt x="41" y="45"/>
                    <a:pt x="41" y="44"/>
                  </a:cubicBezTo>
                  <a:cubicBezTo>
                    <a:pt x="24" y="33"/>
                    <a:pt x="10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12" name="Freeform 319"/>
            <p:cNvSpPr/>
            <p:nvPr/>
          </p:nvSpPr>
          <p:spPr bwMode="auto">
            <a:xfrm>
              <a:off x="2387600" y="4616450"/>
              <a:ext cx="61913" cy="47625"/>
            </a:xfrm>
            <a:custGeom>
              <a:avLst/>
              <a:gdLst>
                <a:gd name="T0" fmla="*/ 34 w 39"/>
                <a:gd name="T1" fmla="*/ 0 h 30"/>
                <a:gd name="T2" fmla="*/ 28 w 39"/>
                <a:gd name="T3" fmla="*/ 0 h 30"/>
                <a:gd name="T4" fmla="*/ 12 w 39"/>
                <a:gd name="T5" fmla="*/ 0 h 30"/>
                <a:gd name="T6" fmla="*/ 5 w 39"/>
                <a:gd name="T7" fmla="*/ 0 h 30"/>
                <a:gd name="T8" fmla="*/ 0 w 39"/>
                <a:gd name="T9" fmla="*/ 30 h 30"/>
                <a:gd name="T10" fmla="*/ 12 w 39"/>
                <a:gd name="T11" fmla="*/ 30 h 30"/>
                <a:gd name="T12" fmla="*/ 28 w 39"/>
                <a:gd name="T13" fmla="*/ 30 h 30"/>
                <a:gd name="T14" fmla="*/ 39 w 39"/>
                <a:gd name="T15" fmla="*/ 30 h 30"/>
                <a:gd name="T16" fmla="*/ 34 w 39"/>
                <a:gd name="T1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0">
                  <a:moveTo>
                    <a:pt x="34" y="0"/>
                  </a:moveTo>
                  <a:lnTo>
                    <a:pt x="28" y="0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30"/>
                  </a:lnTo>
                  <a:lnTo>
                    <a:pt x="12" y="30"/>
                  </a:lnTo>
                  <a:lnTo>
                    <a:pt x="28" y="30"/>
                  </a:lnTo>
                  <a:lnTo>
                    <a:pt x="39" y="30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13" name="Freeform 320"/>
            <p:cNvSpPr/>
            <p:nvPr/>
          </p:nvSpPr>
          <p:spPr bwMode="auto">
            <a:xfrm>
              <a:off x="2305050" y="4625975"/>
              <a:ext cx="69850" cy="69850"/>
            </a:xfrm>
            <a:custGeom>
              <a:avLst/>
              <a:gdLst>
                <a:gd name="T0" fmla="*/ 24 w 44"/>
                <a:gd name="T1" fmla="*/ 0 h 44"/>
                <a:gd name="T2" fmla="*/ 19 w 44"/>
                <a:gd name="T3" fmla="*/ 4 h 44"/>
                <a:gd name="T4" fmla="*/ 6 w 44"/>
                <a:gd name="T5" fmla="*/ 11 h 44"/>
                <a:gd name="T6" fmla="*/ 0 w 44"/>
                <a:gd name="T7" fmla="*/ 15 h 44"/>
                <a:gd name="T8" fmla="*/ 11 w 44"/>
                <a:gd name="T9" fmla="*/ 44 h 44"/>
                <a:gd name="T10" fmla="*/ 21 w 44"/>
                <a:gd name="T11" fmla="*/ 38 h 44"/>
                <a:gd name="T12" fmla="*/ 34 w 44"/>
                <a:gd name="T13" fmla="*/ 30 h 44"/>
                <a:gd name="T14" fmla="*/ 44 w 44"/>
                <a:gd name="T15" fmla="*/ 24 h 44"/>
                <a:gd name="T16" fmla="*/ 24 w 44"/>
                <a:gd name="T1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44">
                  <a:moveTo>
                    <a:pt x="24" y="0"/>
                  </a:moveTo>
                  <a:lnTo>
                    <a:pt x="19" y="4"/>
                  </a:lnTo>
                  <a:lnTo>
                    <a:pt x="6" y="11"/>
                  </a:lnTo>
                  <a:lnTo>
                    <a:pt x="0" y="15"/>
                  </a:lnTo>
                  <a:lnTo>
                    <a:pt x="11" y="44"/>
                  </a:lnTo>
                  <a:lnTo>
                    <a:pt x="21" y="38"/>
                  </a:lnTo>
                  <a:lnTo>
                    <a:pt x="34" y="30"/>
                  </a:lnTo>
                  <a:lnTo>
                    <a:pt x="44" y="24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14" name="Freeform 321"/>
            <p:cNvSpPr/>
            <p:nvPr/>
          </p:nvSpPr>
          <p:spPr bwMode="auto">
            <a:xfrm>
              <a:off x="2243138" y="4684713"/>
              <a:ext cx="68263" cy="69850"/>
            </a:xfrm>
            <a:custGeom>
              <a:avLst/>
              <a:gdLst>
                <a:gd name="T0" fmla="*/ 14 w 43"/>
                <a:gd name="T1" fmla="*/ 0 h 44"/>
                <a:gd name="T2" fmla="*/ 11 w 43"/>
                <a:gd name="T3" fmla="*/ 5 h 44"/>
                <a:gd name="T4" fmla="*/ 3 w 43"/>
                <a:gd name="T5" fmla="*/ 18 h 44"/>
                <a:gd name="T6" fmla="*/ 0 w 43"/>
                <a:gd name="T7" fmla="*/ 25 h 44"/>
                <a:gd name="T8" fmla="*/ 24 w 43"/>
                <a:gd name="T9" fmla="*/ 44 h 44"/>
                <a:gd name="T10" fmla="*/ 29 w 43"/>
                <a:gd name="T11" fmla="*/ 34 h 44"/>
                <a:gd name="T12" fmla="*/ 37 w 43"/>
                <a:gd name="T13" fmla="*/ 21 h 44"/>
                <a:gd name="T14" fmla="*/ 43 w 43"/>
                <a:gd name="T15" fmla="*/ 11 h 44"/>
                <a:gd name="T16" fmla="*/ 14 w 43"/>
                <a:gd name="T17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" h="44">
                  <a:moveTo>
                    <a:pt x="14" y="0"/>
                  </a:moveTo>
                  <a:lnTo>
                    <a:pt x="11" y="5"/>
                  </a:lnTo>
                  <a:lnTo>
                    <a:pt x="3" y="18"/>
                  </a:lnTo>
                  <a:lnTo>
                    <a:pt x="0" y="25"/>
                  </a:lnTo>
                  <a:lnTo>
                    <a:pt x="24" y="44"/>
                  </a:lnTo>
                  <a:lnTo>
                    <a:pt x="29" y="34"/>
                  </a:lnTo>
                  <a:lnTo>
                    <a:pt x="37" y="21"/>
                  </a:lnTo>
                  <a:lnTo>
                    <a:pt x="43" y="11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15" name="Freeform 322"/>
            <p:cNvSpPr/>
            <p:nvPr/>
          </p:nvSpPr>
          <p:spPr bwMode="auto">
            <a:xfrm>
              <a:off x="2225675" y="4764088"/>
              <a:ext cx="47625" cy="61913"/>
            </a:xfrm>
            <a:custGeom>
              <a:avLst/>
              <a:gdLst>
                <a:gd name="T0" fmla="*/ 0 w 30"/>
                <a:gd name="T1" fmla="*/ 6 h 39"/>
                <a:gd name="T2" fmla="*/ 0 w 30"/>
                <a:gd name="T3" fmla="*/ 12 h 39"/>
                <a:gd name="T4" fmla="*/ 0 w 30"/>
                <a:gd name="T5" fmla="*/ 28 h 39"/>
                <a:gd name="T6" fmla="*/ 0 w 30"/>
                <a:gd name="T7" fmla="*/ 34 h 39"/>
                <a:gd name="T8" fmla="*/ 30 w 30"/>
                <a:gd name="T9" fmla="*/ 39 h 39"/>
                <a:gd name="T10" fmla="*/ 30 w 30"/>
                <a:gd name="T11" fmla="*/ 28 h 39"/>
                <a:gd name="T12" fmla="*/ 30 w 30"/>
                <a:gd name="T13" fmla="*/ 12 h 39"/>
                <a:gd name="T14" fmla="*/ 30 w 30"/>
                <a:gd name="T15" fmla="*/ 0 h 39"/>
                <a:gd name="T16" fmla="*/ 0 w 30"/>
                <a:gd name="T17" fmla="*/ 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39">
                  <a:moveTo>
                    <a:pt x="0" y="6"/>
                  </a:moveTo>
                  <a:lnTo>
                    <a:pt x="0" y="12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30" y="39"/>
                  </a:lnTo>
                  <a:lnTo>
                    <a:pt x="30" y="28"/>
                  </a:lnTo>
                  <a:lnTo>
                    <a:pt x="30" y="12"/>
                  </a:lnTo>
                  <a:lnTo>
                    <a:pt x="30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16" name="Freeform 323"/>
            <p:cNvSpPr/>
            <p:nvPr/>
          </p:nvSpPr>
          <p:spPr bwMode="auto">
            <a:xfrm>
              <a:off x="2235200" y="4840288"/>
              <a:ext cx="68263" cy="69850"/>
            </a:xfrm>
            <a:custGeom>
              <a:avLst/>
              <a:gdLst>
                <a:gd name="T0" fmla="*/ 0 w 43"/>
                <a:gd name="T1" fmla="*/ 18 h 44"/>
                <a:gd name="T2" fmla="*/ 3 w 43"/>
                <a:gd name="T3" fmla="*/ 24 h 44"/>
                <a:gd name="T4" fmla="*/ 11 w 43"/>
                <a:gd name="T5" fmla="*/ 38 h 44"/>
                <a:gd name="T6" fmla="*/ 14 w 43"/>
                <a:gd name="T7" fmla="*/ 44 h 44"/>
                <a:gd name="T8" fmla="*/ 43 w 43"/>
                <a:gd name="T9" fmla="*/ 33 h 44"/>
                <a:gd name="T10" fmla="*/ 38 w 43"/>
                <a:gd name="T11" fmla="*/ 23 h 44"/>
                <a:gd name="T12" fmla="*/ 30 w 43"/>
                <a:gd name="T13" fmla="*/ 10 h 44"/>
                <a:gd name="T14" fmla="*/ 24 w 43"/>
                <a:gd name="T15" fmla="*/ 0 h 44"/>
                <a:gd name="T16" fmla="*/ 0 w 43"/>
                <a:gd name="T17" fmla="*/ 1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" h="44">
                  <a:moveTo>
                    <a:pt x="0" y="18"/>
                  </a:moveTo>
                  <a:lnTo>
                    <a:pt x="3" y="24"/>
                  </a:lnTo>
                  <a:lnTo>
                    <a:pt x="11" y="38"/>
                  </a:lnTo>
                  <a:lnTo>
                    <a:pt x="14" y="44"/>
                  </a:lnTo>
                  <a:lnTo>
                    <a:pt x="43" y="33"/>
                  </a:lnTo>
                  <a:lnTo>
                    <a:pt x="38" y="23"/>
                  </a:lnTo>
                  <a:lnTo>
                    <a:pt x="30" y="10"/>
                  </a:lnTo>
                  <a:lnTo>
                    <a:pt x="24" y="0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17" name="Freeform 324"/>
            <p:cNvSpPr/>
            <p:nvPr/>
          </p:nvSpPr>
          <p:spPr bwMode="auto">
            <a:xfrm>
              <a:off x="2290763" y="4903788"/>
              <a:ext cx="73025" cy="68263"/>
            </a:xfrm>
            <a:custGeom>
              <a:avLst/>
              <a:gdLst>
                <a:gd name="T0" fmla="*/ 0 w 46"/>
                <a:gd name="T1" fmla="*/ 29 h 43"/>
                <a:gd name="T2" fmla="*/ 6 w 46"/>
                <a:gd name="T3" fmla="*/ 32 h 43"/>
                <a:gd name="T4" fmla="*/ 20 w 46"/>
                <a:gd name="T5" fmla="*/ 40 h 43"/>
                <a:gd name="T6" fmla="*/ 26 w 46"/>
                <a:gd name="T7" fmla="*/ 43 h 43"/>
                <a:gd name="T8" fmla="*/ 46 w 46"/>
                <a:gd name="T9" fmla="*/ 19 h 43"/>
                <a:gd name="T10" fmla="*/ 36 w 46"/>
                <a:gd name="T11" fmla="*/ 14 h 43"/>
                <a:gd name="T12" fmla="*/ 21 w 46"/>
                <a:gd name="T13" fmla="*/ 6 h 43"/>
                <a:gd name="T14" fmla="*/ 13 w 46"/>
                <a:gd name="T15" fmla="*/ 0 h 43"/>
                <a:gd name="T16" fmla="*/ 0 w 46"/>
                <a:gd name="T17" fmla="*/ 2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43">
                  <a:moveTo>
                    <a:pt x="0" y="29"/>
                  </a:moveTo>
                  <a:lnTo>
                    <a:pt x="6" y="32"/>
                  </a:lnTo>
                  <a:lnTo>
                    <a:pt x="20" y="40"/>
                  </a:lnTo>
                  <a:lnTo>
                    <a:pt x="26" y="43"/>
                  </a:lnTo>
                  <a:lnTo>
                    <a:pt x="46" y="19"/>
                  </a:lnTo>
                  <a:lnTo>
                    <a:pt x="36" y="14"/>
                  </a:lnTo>
                  <a:lnTo>
                    <a:pt x="21" y="6"/>
                  </a:lnTo>
                  <a:lnTo>
                    <a:pt x="13" y="0"/>
                  </a:lnTo>
                  <a:lnTo>
                    <a:pt x="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18" name="Freeform 325"/>
            <p:cNvSpPr/>
            <p:nvPr/>
          </p:nvSpPr>
          <p:spPr bwMode="auto">
            <a:xfrm>
              <a:off x="2373313" y="4941888"/>
              <a:ext cx="61913" cy="47625"/>
            </a:xfrm>
            <a:custGeom>
              <a:avLst/>
              <a:gdLst>
                <a:gd name="T0" fmla="*/ 5 w 39"/>
                <a:gd name="T1" fmla="*/ 30 h 30"/>
                <a:gd name="T2" fmla="*/ 11 w 39"/>
                <a:gd name="T3" fmla="*/ 30 h 30"/>
                <a:gd name="T4" fmla="*/ 28 w 39"/>
                <a:gd name="T5" fmla="*/ 30 h 30"/>
                <a:gd name="T6" fmla="*/ 34 w 39"/>
                <a:gd name="T7" fmla="*/ 30 h 30"/>
                <a:gd name="T8" fmla="*/ 39 w 39"/>
                <a:gd name="T9" fmla="*/ 0 h 30"/>
                <a:gd name="T10" fmla="*/ 28 w 39"/>
                <a:gd name="T11" fmla="*/ 0 h 30"/>
                <a:gd name="T12" fmla="*/ 11 w 39"/>
                <a:gd name="T13" fmla="*/ 0 h 30"/>
                <a:gd name="T14" fmla="*/ 0 w 39"/>
                <a:gd name="T15" fmla="*/ 0 h 30"/>
                <a:gd name="T16" fmla="*/ 5 w 39"/>
                <a:gd name="T17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0">
                  <a:moveTo>
                    <a:pt x="5" y="30"/>
                  </a:moveTo>
                  <a:lnTo>
                    <a:pt x="11" y="30"/>
                  </a:lnTo>
                  <a:lnTo>
                    <a:pt x="28" y="30"/>
                  </a:lnTo>
                  <a:lnTo>
                    <a:pt x="34" y="30"/>
                  </a:lnTo>
                  <a:lnTo>
                    <a:pt x="39" y="0"/>
                  </a:lnTo>
                  <a:lnTo>
                    <a:pt x="28" y="0"/>
                  </a:lnTo>
                  <a:lnTo>
                    <a:pt x="11" y="0"/>
                  </a:lnTo>
                  <a:lnTo>
                    <a:pt x="0" y="0"/>
                  </a:lnTo>
                  <a:lnTo>
                    <a:pt x="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19" name="Freeform 326"/>
            <p:cNvSpPr/>
            <p:nvPr/>
          </p:nvSpPr>
          <p:spPr bwMode="auto">
            <a:xfrm>
              <a:off x="2446338" y="4911725"/>
              <a:ext cx="73025" cy="68263"/>
            </a:xfrm>
            <a:custGeom>
              <a:avLst/>
              <a:gdLst>
                <a:gd name="T0" fmla="*/ 20 w 46"/>
                <a:gd name="T1" fmla="*/ 43 h 43"/>
                <a:gd name="T2" fmla="*/ 26 w 46"/>
                <a:gd name="T3" fmla="*/ 39 h 43"/>
                <a:gd name="T4" fmla="*/ 40 w 46"/>
                <a:gd name="T5" fmla="*/ 32 h 43"/>
                <a:gd name="T6" fmla="*/ 46 w 46"/>
                <a:gd name="T7" fmla="*/ 28 h 43"/>
                <a:gd name="T8" fmla="*/ 35 w 46"/>
                <a:gd name="T9" fmla="*/ 0 h 43"/>
                <a:gd name="T10" fmla="*/ 25 w 46"/>
                <a:gd name="T11" fmla="*/ 5 h 43"/>
                <a:gd name="T12" fmla="*/ 10 w 46"/>
                <a:gd name="T13" fmla="*/ 13 h 43"/>
                <a:gd name="T14" fmla="*/ 0 w 46"/>
                <a:gd name="T15" fmla="*/ 19 h 43"/>
                <a:gd name="T16" fmla="*/ 20 w 46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43">
                  <a:moveTo>
                    <a:pt x="20" y="43"/>
                  </a:moveTo>
                  <a:lnTo>
                    <a:pt x="26" y="39"/>
                  </a:lnTo>
                  <a:lnTo>
                    <a:pt x="40" y="32"/>
                  </a:lnTo>
                  <a:lnTo>
                    <a:pt x="46" y="28"/>
                  </a:lnTo>
                  <a:lnTo>
                    <a:pt x="35" y="0"/>
                  </a:lnTo>
                  <a:lnTo>
                    <a:pt x="25" y="5"/>
                  </a:lnTo>
                  <a:lnTo>
                    <a:pt x="10" y="13"/>
                  </a:lnTo>
                  <a:lnTo>
                    <a:pt x="0" y="19"/>
                  </a:lnTo>
                  <a:lnTo>
                    <a:pt x="20" y="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20" name="Freeform 327"/>
            <p:cNvSpPr/>
            <p:nvPr/>
          </p:nvSpPr>
          <p:spPr bwMode="auto">
            <a:xfrm>
              <a:off x="2511425" y="4851400"/>
              <a:ext cx="69850" cy="73025"/>
            </a:xfrm>
            <a:custGeom>
              <a:avLst/>
              <a:gdLst>
                <a:gd name="T0" fmla="*/ 29 w 44"/>
                <a:gd name="T1" fmla="*/ 46 h 46"/>
                <a:gd name="T2" fmla="*/ 32 w 44"/>
                <a:gd name="T3" fmla="*/ 40 h 46"/>
                <a:gd name="T4" fmla="*/ 41 w 44"/>
                <a:gd name="T5" fmla="*/ 26 h 46"/>
                <a:gd name="T6" fmla="*/ 44 w 44"/>
                <a:gd name="T7" fmla="*/ 20 h 46"/>
                <a:gd name="T8" fmla="*/ 20 w 44"/>
                <a:gd name="T9" fmla="*/ 0 h 46"/>
                <a:gd name="T10" fmla="*/ 13 w 44"/>
                <a:gd name="T11" fmla="*/ 10 h 46"/>
                <a:gd name="T12" fmla="*/ 6 w 44"/>
                <a:gd name="T13" fmla="*/ 25 h 46"/>
                <a:gd name="T14" fmla="*/ 0 w 44"/>
                <a:gd name="T15" fmla="*/ 33 h 46"/>
                <a:gd name="T16" fmla="*/ 29 w 44"/>
                <a:gd name="T1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46">
                  <a:moveTo>
                    <a:pt x="29" y="46"/>
                  </a:moveTo>
                  <a:lnTo>
                    <a:pt x="32" y="40"/>
                  </a:lnTo>
                  <a:lnTo>
                    <a:pt x="41" y="26"/>
                  </a:lnTo>
                  <a:lnTo>
                    <a:pt x="44" y="20"/>
                  </a:lnTo>
                  <a:lnTo>
                    <a:pt x="20" y="0"/>
                  </a:lnTo>
                  <a:lnTo>
                    <a:pt x="13" y="10"/>
                  </a:lnTo>
                  <a:lnTo>
                    <a:pt x="6" y="25"/>
                  </a:lnTo>
                  <a:lnTo>
                    <a:pt x="0" y="33"/>
                  </a:lnTo>
                  <a:lnTo>
                    <a:pt x="29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21" name="Freeform 328"/>
            <p:cNvSpPr/>
            <p:nvPr/>
          </p:nvSpPr>
          <p:spPr bwMode="auto">
            <a:xfrm>
              <a:off x="2547938" y="4779963"/>
              <a:ext cx="49213" cy="61913"/>
            </a:xfrm>
            <a:custGeom>
              <a:avLst/>
              <a:gdLst>
                <a:gd name="T0" fmla="*/ 31 w 31"/>
                <a:gd name="T1" fmla="*/ 34 h 39"/>
                <a:gd name="T2" fmla="*/ 31 w 31"/>
                <a:gd name="T3" fmla="*/ 28 h 39"/>
                <a:gd name="T4" fmla="*/ 31 w 31"/>
                <a:gd name="T5" fmla="*/ 11 h 39"/>
                <a:gd name="T6" fmla="*/ 31 w 31"/>
                <a:gd name="T7" fmla="*/ 5 h 39"/>
                <a:gd name="T8" fmla="*/ 0 w 31"/>
                <a:gd name="T9" fmla="*/ 0 h 39"/>
                <a:gd name="T10" fmla="*/ 0 w 31"/>
                <a:gd name="T11" fmla="*/ 11 h 39"/>
                <a:gd name="T12" fmla="*/ 0 w 31"/>
                <a:gd name="T13" fmla="*/ 28 h 39"/>
                <a:gd name="T14" fmla="*/ 0 w 31"/>
                <a:gd name="T15" fmla="*/ 39 h 39"/>
                <a:gd name="T16" fmla="*/ 31 w 31"/>
                <a:gd name="T17" fmla="*/ 3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" h="39">
                  <a:moveTo>
                    <a:pt x="31" y="34"/>
                  </a:moveTo>
                  <a:lnTo>
                    <a:pt x="31" y="28"/>
                  </a:lnTo>
                  <a:lnTo>
                    <a:pt x="31" y="11"/>
                  </a:lnTo>
                  <a:lnTo>
                    <a:pt x="31" y="5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28"/>
                  </a:lnTo>
                  <a:lnTo>
                    <a:pt x="0" y="39"/>
                  </a:lnTo>
                  <a:lnTo>
                    <a:pt x="31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22" name="Freeform 329"/>
            <p:cNvSpPr/>
            <p:nvPr/>
          </p:nvSpPr>
          <p:spPr bwMode="auto">
            <a:xfrm>
              <a:off x="2519363" y="4695825"/>
              <a:ext cx="69850" cy="71438"/>
            </a:xfrm>
            <a:custGeom>
              <a:avLst/>
              <a:gdLst>
                <a:gd name="T0" fmla="*/ 44 w 44"/>
                <a:gd name="T1" fmla="*/ 26 h 45"/>
                <a:gd name="T2" fmla="*/ 40 w 44"/>
                <a:gd name="T3" fmla="*/ 20 h 45"/>
                <a:gd name="T4" fmla="*/ 33 w 44"/>
                <a:gd name="T5" fmla="*/ 6 h 45"/>
                <a:gd name="T6" fmla="*/ 29 w 44"/>
                <a:gd name="T7" fmla="*/ 0 h 45"/>
                <a:gd name="T8" fmla="*/ 0 w 44"/>
                <a:gd name="T9" fmla="*/ 11 h 45"/>
                <a:gd name="T10" fmla="*/ 5 w 44"/>
                <a:gd name="T11" fmla="*/ 21 h 45"/>
                <a:gd name="T12" fmla="*/ 14 w 44"/>
                <a:gd name="T13" fmla="*/ 36 h 45"/>
                <a:gd name="T14" fmla="*/ 19 w 44"/>
                <a:gd name="T15" fmla="*/ 45 h 45"/>
                <a:gd name="T16" fmla="*/ 44 w 44"/>
                <a:gd name="T17" fmla="*/ 2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45">
                  <a:moveTo>
                    <a:pt x="44" y="26"/>
                  </a:moveTo>
                  <a:lnTo>
                    <a:pt x="40" y="20"/>
                  </a:lnTo>
                  <a:lnTo>
                    <a:pt x="33" y="6"/>
                  </a:lnTo>
                  <a:lnTo>
                    <a:pt x="29" y="0"/>
                  </a:lnTo>
                  <a:lnTo>
                    <a:pt x="0" y="11"/>
                  </a:lnTo>
                  <a:lnTo>
                    <a:pt x="5" y="21"/>
                  </a:lnTo>
                  <a:lnTo>
                    <a:pt x="14" y="36"/>
                  </a:lnTo>
                  <a:lnTo>
                    <a:pt x="19" y="45"/>
                  </a:lnTo>
                  <a:lnTo>
                    <a:pt x="44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23" name="Freeform 330"/>
            <p:cNvSpPr/>
            <p:nvPr/>
          </p:nvSpPr>
          <p:spPr bwMode="auto">
            <a:xfrm>
              <a:off x="2460625" y="4633913"/>
              <a:ext cx="69850" cy="69850"/>
            </a:xfrm>
            <a:custGeom>
              <a:avLst/>
              <a:gdLst>
                <a:gd name="T0" fmla="*/ 44 w 44"/>
                <a:gd name="T1" fmla="*/ 14 h 44"/>
                <a:gd name="T2" fmla="*/ 39 w 44"/>
                <a:gd name="T3" fmla="*/ 11 h 44"/>
                <a:gd name="T4" fmla="*/ 24 w 44"/>
                <a:gd name="T5" fmla="*/ 3 h 44"/>
                <a:gd name="T6" fmla="*/ 19 w 44"/>
                <a:gd name="T7" fmla="*/ 0 h 44"/>
                <a:gd name="T8" fmla="*/ 0 w 44"/>
                <a:gd name="T9" fmla="*/ 24 h 44"/>
                <a:gd name="T10" fmla="*/ 9 w 44"/>
                <a:gd name="T11" fmla="*/ 29 h 44"/>
                <a:gd name="T12" fmla="*/ 23 w 44"/>
                <a:gd name="T13" fmla="*/ 38 h 44"/>
                <a:gd name="T14" fmla="*/ 33 w 44"/>
                <a:gd name="T15" fmla="*/ 44 h 44"/>
                <a:gd name="T16" fmla="*/ 44 w 44"/>
                <a:gd name="T17" fmla="*/ 1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44">
                  <a:moveTo>
                    <a:pt x="44" y="14"/>
                  </a:moveTo>
                  <a:lnTo>
                    <a:pt x="39" y="11"/>
                  </a:lnTo>
                  <a:lnTo>
                    <a:pt x="24" y="3"/>
                  </a:lnTo>
                  <a:lnTo>
                    <a:pt x="19" y="0"/>
                  </a:lnTo>
                  <a:lnTo>
                    <a:pt x="0" y="24"/>
                  </a:lnTo>
                  <a:lnTo>
                    <a:pt x="9" y="29"/>
                  </a:lnTo>
                  <a:lnTo>
                    <a:pt x="23" y="38"/>
                  </a:lnTo>
                  <a:lnTo>
                    <a:pt x="33" y="44"/>
                  </a:lnTo>
                  <a:lnTo>
                    <a:pt x="44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24" name="Freeform 331"/>
            <p:cNvSpPr>
              <a:spLocks noEditPoints="1"/>
            </p:cNvSpPr>
            <p:nvPr/>
          </p:nvSpPr>
          <p:spPr bwMode="auto">
            <a:xfrm>
              <a:off x="2255838" y="4646613"/>
              <a:ext cx="309563" cy="312738"/>
            </a:xfrm>
            <a:custGeom>
              <a:avLst/>
              <a:gdLst>
                <a:gd name="T0" fmla="*/ 89 w 177"/>
                <a:gd name="T1" fmla="*/ 178 h 178"/>
                <a:gd name="T2" fmla="*/ 0 w 177"/>
                <a:gd name="T3" fmla="*/ 89 h 178"/>
                <a:gd name="T4" fmla="*/ 89 w 177"/>
                <a:gd name="T5" fmla="*/ 0 h 178"/>
                <a:gd name="T6" fmla="*/ 177 w 177"/>
                <a:gd name="T7" fmla="*/ 89 h 178"/>
                <a:gd name="T8" fmla="*/ 89 w 177"/>
                <a:gd name="T9" fmla="*/ 178 h 178"/>
                <a:gd name="T10" fmla="*/ 89 w 177"/>
                <a:gd name="T11" fmla="*/ 27 h 178"/>
                <a:gd name="T12" fmla="*/ 27 w 177"/>
                <a:gd name="T13" fmla="*/ 89 h 178"/>
                <a:gd name="T14" fmla="*/ 89 w 177"/>
                <a:gd name="T15" fmla="*/ 152 h 178"/>
                <a:gd name="T16" fmla="*/ 150 w 177"/>
                <a:gd name="T17" fmla="*/ 89 h 178"/>
                <a:gd name="T18" fmla="*/ 89 w 177"/>
                <a:gd name="T19" fmla="*/ 27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7" h="178">
                  <a:moveTo>
                    <a:pt x="89" y="178"/>
                  </a:moveTo>
                  <a:cubicBezTo>
                    <a:pt x="40" y="178"/>
                    <a:pt x="0" y="138"/>
                    <a:pt x="0" y="89"/>
                  </a:cubicBezTo>
                  <a:cubicBezTo>
                    <a:pt x="0" y="40"/>
                    <a:pt x="40" y="0"/>
                    <a:pt x="89" y="0"/>
                  </a:cubicBezTo>
                  <a:cubicBezTo>
                    <a:pt x="137" y="0"/>
                    <a:pt x="177" y="40"/>
                    <a:pt x="177" y="89"/>
                  </a:cubicBezTo>
                  <a:cubicBezTo>
                    <a:pt x="177" y="138"/>
                    <a:pt x="137" y="178"/>
                    <a:pt x="89" y="178"/>
                  </a:cubicBezTo>
                  <a:close/>
                  <a:moveTo>
                    <a:pt x="89" y="27"/>
                  </a:moveTo>
                  <a:cubicBezTo>
                    <a:pt x="55" y="27"/>
                    <a:pt x="27" y="55"/>
                    <a:pt x="27" y="89"/>
                  </a:cubicBezTo>
                  <a:cubicBezTo>
                    <a:pt x="27" y="124"/>
                    <a:pt x="55" y="152"/>
                    <a:pt x="89" y="152"/>
                  </a:cubicBezTo>
                  <a:cubicBezTo>
                    <a:pt x="123" y="152"/>
                    <a:pt x="150" y="124"/>
                    <a:pt x="150" y="89"/>
                  </a:cubicBezTo>
                  <a:cubicBezTo>
                    <a:pt x="150" y="55"/>
                    <a:pt x="123" y="27"/>
                    <a:pt x="89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25" name="Oval 332"/>
            <p:cNvSpPr>
              <a:spLocks noChangeArrowheads="1"/>
            </p:cNvSpPr>
            <p:nvPr/>
          </p:nvSpPr>
          <p:spPr bwMode="auto">
            <a:xfrm>
              <a:off x="2346325" y="4738688"/>
              <a:ext cx="130175" cy="1301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072708" y="1951994"/>
            <a:ext cx="533728" cy="364714"/>
            <a:chOff x="5889625" y="4631531"/>
            <a:chExt cx="666751" cy="455613"/>
          </a:xfrm>
          <a:solidFill>
            <a:schemeClr val="bg1"/>
          </a:solidFill>
        </p:grpSpPr>
        <p:sp>
          <p:nvSpPr>
            <p:cNvPr id="27" name="Freeform 341"/>
            <p:cNvSpPr>
              <a:spLocks noEditPoints="1"/>
            </p:cNvSpPr>
            <p:nvPr/>
          </p:nvSpPr>
          <p:spPr bwMode="auto">
            <a:xfrm>
              <a:off x="5889625" y="4631531"/>
              <a:ext cx="509588" cy="455613"/>
            </a:xfrm>
            <a:custGeom>
              <a:avLst/>
              <a:gdLst>
                <a:gd name="T0" fmla="*/ 283 w 292"/>
                <a:gd name="T1" fmla="*/ 0 h 260"/>
                <a:gd name="T2" fmla="*/ 9 w 292"/>
                <a:gd name="T3" fmla="*/ 0 h 260"/>
                <a:gd name="T4" fmla="*/ 0 w 292"/>
                <a:gd name="T5" fmla="*/ 10 h 260"/>
                <a:gd name="T6" fmla="*/ 0 w 292"/>
                <a:gd name="T7" fmla="*/ 251 h 260"/>
                <a:gd name="T8" fmla="*/ 9 w 292"/>
                <a:gd name="T9" fmla="*/ 260 h 260"/>
                <a:gd name="T10" fmla="*/ 283 w 292"/>
                <a:gd name="T11" fmla="*/ 260 h 260"/>
                <a:gd name="T12" fmla="*/ 292 w 292"/>
                <a:gd name="T13" fmla="*/ 251 h 260"/>
                <a:gd name="T14" fmla="*/ 292 w 292"/>
                <a:gd name="T15" fmla="*/ 10 h 260"/>
                <a:gd name="T16" fmla="*/ 283 w 292"/>
                <a:gd name="T17" fmla="*/ 0 h 260"/>
                <a:gd name="T18" fmla="*/ 225 w 292"/>
                <a:gd name="T19" fmla="*/ 21 h 260"/>
                <a:gd name="T20" fmla="*/ 237 w 292"/>
                <a:gd name="T21" fmla="*/ 33 h 260"/>
                <a:gd name="T22" fmla="*/ 225 w 292"/>
                <a:gd name="T23" fmla="*/ 45 h 260"/>
                <a:gd name="T24" fmla="*/ 212 w 292"/>
                <a:gd name="T25" fmla="*/ 33 h 260"/>
                <a:gd name="T26" fmla="*/ 225 w 292"/>
                <a:gd name="T27" fmla="*/ 21 h 260"/>
                <a:gd name="T28" fmla="*/ 188 w 292"/>
                <a:gd name="T29" fmla="*/ 21 h 260"/>
                <a:gd name="T30" fmla="*/ 201 w 292"/>
                <a:gd name="T31" fmla="*/ 33 h 260"/>
                <a:gd name="T32" fmla="*/ 188 w 292"/>
                <a:gd name="T33" fmla="*/ 45 h 260"/>
                <a:gd name="T34" fmla="*/ 176 w 292"/>
                <a:gd name="T35" fmla="*/ 33 h 260"/>
                <a:gd name="T36" fmla="*/ 188 w 292"/>
                <a:gd name="T37" fmla="*/ 21 h 260"/>
                <a:gd name="T38" fmla="*/ 274 w 292"/>
                <a:gd name="T39" fmla="*/ 242 h 260"/>
                <a:gd name="T40" fmla="*/ 18 w 292"/>
                <a:gd name="T41" fmla="*/ 242 h 260"/>
                <a:gd name="T42" fmla="*/ 18 w 292"/>
                <a:gd name="T43" fmla="*/ 65 h 260"/>
                <a:gd name="T44" fmla="*/ 274 w 292"/>
                <a:gd name="T45" fmla="*/ 65 h 260"/>
                <a:gd name="T46" fmla="*/ 274 w 292"/>
                <a:gd name="T47" fmla="*/ 242 h 260"/>
                <a:gd name="T48" fmla="*/ 261 w 292"/>
                <a:gd name="T49" fmla="*/ 45 h 260"/>
                <a:gd name="T50" fmla="*/ 249 w 292"/>
                <a:gd name="T51" fmla="*/ 33 h 260"/>
                <a:gd name="T52" fmla="*/ 261 w 292"/>
                <a:gd name="T53" fmla="*/ 21 h 260"/>
                <a:gd name="T54" fmla="*/ 274 w 292"/>
                <a:gd name="T55" fmla="*/ 33 h 260"/>
                <a:gd name="T56" fmla="*/ 261 w 292"/>
                <a:gd name="T57" fmla="*/ 45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92" h="260">
                  <a:moveTo>
                    <a:pt x="283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5"/>
                    <a:pt x="0" y="1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0" y="256"/>
                    <a:pt x="4" y="260"/>
                    <a:pt x="9" y="260"/>
                  </a:cubicBezTo>
                  <a:cubicBezTo>
                    <a:pt x="283" y="260"/>
                    <a:pt x="283" y="260"/>
                    <a:pt x="283" y="260"/>
                  </a:cubicBezTo>
                  <a:cubicBezTo>
                    <a:pt x="288" y="260"/>
                    <a:pt x="292" y="256"/>
                    <a:pt x="292" y="251"/>
                  </a:cubicBezTo>
                  <a:cubicBezTo>
                    <a:pt x="292" y="10"/>
                    <a:pt x="292" y="10"/>
                    <a:pt x="292" y="10"/>
                  </a:cubicBezTo>
                  <a:cubicBezTo>
                    <a:pt x="292" y="5"/>
                    <a:pt x="288" y="0"/>
                    <a:pt x="283" y="0"/>
                  </a:cubicBezTo>
                  <a:close/>
                  <a:moveTo>
                    <a:pt x="225" y="21"/>
                  </a:moveTo>
                  <a:cubicBezTo>
                    <a:pt x="232" y="21"/>
                    <a:pt x="237" y="26"/>
                    <a:pt x="237" y="33"/>
                  </a:cubicBezTo>
                  <a:cubicBezTo>
                    <a:pt x="237" y="40"/>
                    <a:pt x="232" y="45"/>
                    <a:pt x="225" y="45"/>
                  </a:cubicBezTo>
                  <a:cubicBezTo>
                    <a:pt x="218" y="45"/>
                    <a:pt x="212" y="40"/>
                    <a:pt x="212" y="33"/>
                  </a:cubicBezTo>
                  <a:cubicBezTo>
                    <a:pt x="212" y="26"/>
                    <a:pt x="218" y="21"/>
                    <a:pt x="225" y="21"/>
                  </a:cubicBezTo>
                  <a:close/>
                  <a:moveTo>
                    <a:pt x="188" y="21"/>
                  </a:moveTo>
                  <a:cubicBezTo>
                    <a:pt x="195" y="21"/>
                    <a:pt x="201" y="26"/>
                    <a:pt x="201" y="33"/>
                  </a:cubicBezTo>
                  <a:cubicBezTo>
                    <a:pt x="201" y="40"/>
                    <a:pt x="195" y="45"/>
                    <a:pt x="188" y="45"/>
                  </a:cubicBezTo>
                  <a:cubicBezTo>
                    <a:pt x="182" y="45"/>
                    <a:pt x="176" y="40"/>
                    <a:pt x="176" y="33"/>
                  </a:cubicBezTo>
                  <a:cubicBezTo>
                    <a:pt x="176" y="26"/>
                    <a:pt x="182" y="21"/>
                    <a:pt x="188" y="21"/>
                  </a:cubicBezTo>
                  <a:close/>
                  <a:moveTo>
                    <a:pt x="274" y="242"/>
                  </a:moveTo>
                  <a:cubicBezTo>
                    <a:pt x="18" y="242"/>
                    <a:pt x="18" y="242"/>
                    <a:pt x="18" y="242"/>
                  </a:cubicBezTo>
                  <a:cubicBezTo>
                    <a:pt x="18" y="65"/>
                    <a:pt x="18" y="65"/>
                    <a:pt x="18" y="65"/>
                  </a:cubicBezTo>
                  <a:cubicBezTo>
                    <a:pt x="274" y="65"/>
                    <a:pt x="274" y="65"/>
                    <a:pt x="274" y="65"/>
                  </a:cubicBezTo>
                  <a:lnTo>
                    <a:pt x="274" y="242"/>
                  </a:lnTo>
                  <a:close/>
                  <a:moveTo>
                    <a:pt x="261" y="45"/>
                  </a:moveTo>
                  <a:cubicBezTo>
                    <a:pt x="254" y="45"/>
                    <a:pt x="249" y="40"/>
                    <a:pt x="249" y="33"/>
                  </a:cubicBezTo>
                  <a:cubicBezTo>
                    <a:pt x="249" y="26"/>
                    <a:pt x="254" y="21"/>
                    <a:pt x="261" y="21"/>
                  </a:cubicBezTo>
                  <a:cubicBezTo>
                    <a:pt x="268" y="21"/>
                    <a:pt x="274" y="26"/>
                    <a:pt x="274" y="33"/>
                  </a:cubicBezTo>
                  <a:cubicBezTo>
                    <a:pt x="274" y="40"/>
                    <a:pt x="268" y="45"/>
                    <a:pt x="261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28" name="Rectangle 342"/>
            <p:cNvSpPr>
              <a:spLocks noChangeArrowheads="1"/>
            </p:cNvSpPr>
            <p:nvPr/>
          </p:nvSpPr>
          <p:spPr bwMode="auto">
            <a:xfrm>
              <a:off x="5957888" y="4785518"/>
              <a:ext cx="368300" cy="698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29" name="Rectangle 343"/>
            <p:cNvSpPr>
              <a:spLocks noChangeArrowheads="1"/>
            </p:cNvSpPr>
            <p:nvPr/>
          </p:nvSpPr>
          <p:spPr bwMode="auto">
            <a:xfrm>
              <a:off x="5957888" y="4885531"/>
              <a:ext cx="115888" cy="1222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30" name="Rectangle 344"/>
            <p:cNvSpPr>
              <a:spLocks noChangeArrowheads="1"/>
            </p:cNvSpPr>
            <p:nvPr/>
          </p:nvSpPr>
          <p:spPr bwMode="auto">
            <a:xfrm>
              <a:off x="6096000" y="4887118"/>
              <a:ext cx="123825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31" name="Rectangle 345"/>
            <p:cNvSpPr>
              <a:spLocks noChangeArrowheads="1"/>
            </p:cNvSpPr>
            <p:nvPr/>
          </p:nvSpPr>
          <p:spPr bwMode="auto">
            <a:xfrm>
              <a:off x="6096000" y="4936331"/>
              <a:ext cx="123825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32" name="Rectangle 346"/>
            <p:cNvSpPr>
              <a:spLocks noChangeArrowheads="1"/>
            </p:cNvSpPr>
            <p:nvPr/>
          </p:nvSpPr>
          <p:spPr bwMode="auto">
            <a:xfrm>
              <a:off x="6096000" y="4987131"/>
              <a:ext cx="123825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33" name="Freeform 347"/>
            <p:cNvSpPr/>
            <p:nvPr/>
          </p:nvSpPr>
          <p:spPr bwMode="auto">
            <a:xfrm>
              <a:off x="6275388" y="4960143"/>
              <a:ext cx="47625" cy="49213"/>
            </a:xfrm>
            <a:custGeom>
              <a:avLst/>
              <a:gdLst>
                <a:gd name="T0" fmla="*/ 9 w 30"/>
                <a:gd name="T1" fmla="*/ 0 h 31"/>
                <a:gd name="T2" fmla="*/ 8 w 30"/>
                <a:gd name="T3" fmla="*/ 3 h 31"/>
                <a:gd name="T4" fmla="*/ 0 w 30"/>
                <a:gd name="T5" fmla="*/ 31 h 31"/>
                <a:gd name="T6" fmla="*/ 28 w 30"/>
                <a:gd name="T7" fmla="*/ 23 h 31"/>
                <a:gd name="T8" fmla="*/ 30 w 30"/>
                <a:gd name="T9" fmla="*/ 23 h 31"/>
                <a:gd name="T10" fmla="*/ 9 w 30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31">
                  <a:moveTo>
                    <a:pt x="9" y="0"/>
                  </a:moveTo>
                  <a:lnTo>
                    <a:pt x="8" y="3"/>
                  </a:lnTo>
                  <a:lnTo>
                    <a:pt x="0" y="31"/>
                  </a:lnTo>
                  <a:lnTo>
                    <a:pt x="28" y="23"/>
                  </a:lnTo>
                  <a:lnTo>
                    <a:pt x="30" y="23"/>
                  </a:lnTo>
                  <a:lnTo>
                    <a:pt x="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34" name="Freeform 348"/>
            <p:cNvSpPr/>
            <p:nvPr/>
          </p:nvSpPr>
          <p:spPr bwMode="auto">
            <a:xfrm>
              <a:off x="6465888" y="4728368"/>
              <a:ext cx="90488" cy="88900"/>
            </a:xfrm>
            <a:custGeom>
              <a:avLst/>
              <a:gdLst>
                <a:gd name="T0" fmla="*/ 39 w 52"/>
                <a:gd name="T1" fmla="*/ 51 h 51"/>
                <a:gd name="T2" fmla="*/ 48 w 52"/>
                <a:gd name="T3" fmla="*/ 42 h 51"/>
                <a:gd name="T4" fmla="*/ 48 w 52"/>
                <a:gd name="T5" fmla="*/ 29 h 51"/>
                <a:gd name="T6" fmla="*/ 22 w 52"/>
                <a:gd name="T7" fmla="*/ 3 h 51"/>
                <a:gd name="T8" fmla="*/ 10 w 52"/>
                <a:gd name="T9" fmla="*/ 3 h 51"/>
                <a:gd name="T10" fmla="*/ 0 w 52"/>
                <a:gd name="T11" fmla="*/ 13 h 51"/>
                <a:gd name="T12" fmla="*/ 39 w 52"/>
                <a:gd name="T13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51">
                  <a:moveTo>
                    <a:pt x="39" y="51"/>
                  </a:moveTo>
                  <a:cubicBezTo>
                    <a:pt x="48" y="42"/>
                    <a:pt x="48" y="42"/>
                    <a:pt x="48" y="42"/>
                  </a:cubicBezTo>
                  <a:cubicBezTo>
                    <a:pt x="52" y="38"/>
                    <a:pt x="52" y="33"/>
                    <a:pt x="48" y="29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19" y="0"/>
                    <a:pt x="13" y="0"/>
                    <a:pt x="10" y="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39" y="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35" name="Freeform 349"/>
            <p:cNvSpPr/>
            <p:nvPr/>
          </p:nvSpPr>
          <p:spPr bwMode="auto">
            <a:xfrm>
              <a:off x="6311900" y="4758531"/>
              <a:ext cx="214313" cy="214313"/>
            </a:xfrm>
            <a:custGeom>
              <a:avLst/>
              <a:gdLst>
                <a:gd name="T0" fmla="*/ 84 w 122"/>
                <a:gd name="T1" fmla="*/ 0 h 123"/>
                <a:gd name="T2" fmla="*/ 83 w 122"/>
                <a:gd name="T3" fmla="*/ 1 h 123"/>
                <a:gd name="T4" fmla="*/ 3 w 122"/>
                <a:gd name="T5" fmla="*/ 81 h 123"/>
                <a:gd name="T6" fmla="*/ 3 w 122"/>
                <a:gd name="T7" fmla="*/ 94 h 123"/>
                <a:gd name="T8" fmla="*/ 4 w 122"/>
                <a:gd name="T9" fmla="*/ 95 h 123"/>
                <a:gd name="T10" fmla="*/ 13 w 122"/>
                <a:gd name="T11" fmla="*/ 97 h 123"/>
                <a:gd name="T12" fmla="*/ 16 w 122"/>
                <a:gd name="T13" fmla="*/ 106 h 123"/>
                <a:gd name="T14" fmla="*/ 16 w 122"/>
                <a:gd name="T15" fmla="*/ 107 h 123"/>
                <a:gd name="T16" fmla="*/ 26 w 122"/>
                <a:gd name="T17" fmla="*/ 109 h 123"/>
                <a:gd name="T18" fmla="*/ 28 w 122"/>
                <a:gd name="T19" fmla="*/ 118 h 123"/>
                <a:gd name="T20" fmla="*/ 29 w 122"/>
                <a:gd name="T21" fmla="*/ 119 h 123"/>
                <a:gd name="T22" fmla="*/ 42 w 122"/>
                <a:gd name="T23" fmla="*/ 119 h 123"/>
                <a:gd name="T24" fmla="*/ 121 w 122"/>
                <a:gd name="T25" fmla="*/ 40 h 123"/>
                <a:gd name="T26" fmla="*/ 122 w 122"/>
                <a:gd name="T27" fmla="*/ 39 h 123"/>
                <a:gd name="T28" fmla="*/ 84 w 122"/>
                <a:gd name="T2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2" h="123">
                  <a:moveTo>
                    <a:pt x="84" y="0"/>
                  </a:moveTo>
                  <a:cubicBezTo>
                    <a:pt x="84" y="1"/>
                    <a:pt x="83" y="1"/>
                    <a:pt x="83" y="1"/>
                  </a:cubicBezTo>
                  <a:cubicBezTo>
                    <a:pt x="3" y="81"/>
                    <a:pt x="3" y="81"/>
                    <a:pt x="3" y="81"/>
                  </a:cubicBezTo>
                  <a:cubicBezTo>
                    <a:pt x="0" y="84"/>
                    <a:pt x="0" y="90"/>
                    <a:pt x="3" y="94"/>
                  </a:cubicBezTo>
                  <a:cubicBezTo>
                    <a:pt x="4" y="95"/>
                    <a:pt x="4" y="95"/>
                    <a:pt x="4" y="95"/>
                  </a:cubicBezTo>
                  <a:cubicBezTo>
                    <a:pt x="7" y="97"/>
                    <a:pt x="10" y="98"/>
                    <a:pt x="13" y="97"/>
                  </a:cubicBezTo>
                  <a:cubicBezTo>
                    <a:pt x="12" y="100"/>
                    <a:pt x="13" y="104"/>
                    <a:pt x="16" y="106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9" y="109"/>
                    <a:pt x="23" y="110"/>
                    <a:pt x="26" y="109"/>
                  </a:cubicBezTo>
                  <a:cubicBezTo>
                    <a:pt x="25" y="112"/>
                    <a:pt x="25" y="116"/>
                    <a:pt x="28" y="118"/>
                  </a:cubicBezTo>
                  <a:cubicBezTo>
                    <a:pt x="29" y="119"/>
                    <a:pt x="29" y="119"/>
                    <a:pt x="29" y="119"/>
                  </a:cubicBezTo>
                  <a:cubicBezTo>
                    <a:pt x="32" y="123"/>
                    <a:pt x="38" y="123"/>
                    <a:pt x="42" y="119"/>
                  </a:cubicBezTo>
                  <a:cubicBezTo>
                    <a:pt x="121" y="40"/>
                    <a:pt x="121" y="40"/>
                    <a:pt x="121" y="40"/>
                  </a:cubicBezTo>
                  <a:cubicBezTo>
                    <a:pt x="122" y="39"/>
                    <a:pt x="122" y="39"/>
                    <a:pt x="122" y="39"/>
                  </a:cubicBez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9632795" y="1866635"/>
            <a:ext cx="500026" cy="468080"/>
            <a:chOff x="5873750" y="3163093"/>
            <a:chExt cx="571501" cy="534988"/>
          </a:xfrm>
          <a:solidFill>
            <a:schemeClr val="bg1"/>
          </a:solidFill>
        </p:grpSpPr>
        <p:sp>
          <p:nvSpPr>
            <p:cNvPr id="37" name="Freeform 264"/>
            <p:cNvSpPr/>
            <p:nvPr/>
          </p:nvSpPr>
          <p:spPr bwMode="auto">
            <a:xfrm>
              <a:off x="5873750" y="3320256"/>
              <a:ext cx="549275" cy="377825"/>
            </a:xfrm>
            <a:custGeom>
              <a:avLst/>
              <a:gdLst>
                <a:gd name="T0" fmla="*/ 174 w 314"/>
                <a:gd name="T1" fmla="*/ 216 h 216"/>
                <a:gd name="T2" fmla="*/ 111 w 314"/>
                <a:gd name="T3" fmla="*/ 203 h 216"/>
                <a:gd name="T4" fmla="*/ 35 w 314"/>
                <a:gd name="T5" fmla="*/ 0 h 216"/>
                <a:gd name="T6" fmla="*/ 85 w 314"/>
                <a:gd name="T7" fmla="*/ 23 h 216"/>
                <a:gd name="T8" fmla="*/ 134 w 314"/>
                <a:gd name="T9" fmla="*/ 152 h 216"/>
                <a:gd name="T10" fmla="*/ 263 w 314"/>
                <a:gd name="T11" fmla="*/ 103 h 216"/>
                <a:gd name="T12" fmla="*/ 314 w 314"/>
                <a:gd name="T13" fmla="*/ 126 h 216"/>
                <a:gd name="T14" fmla="*/ 229 w 314"/>
                <a:gd name="T15" fmla="*/ 206 h 216"/>
                <a:gd name="T16" fmla="*/ 174 w 314"/>
                <a:gd name="T17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4" h="216">
                  <a:moveTo>
                    <a:pt x="174" y="216"/>
                  </a:moveTo>
                  <a:cubicBezTo>
                    <a:pt x="153" y="216"/>
                    <a:pt x="131" y="212"/>
                    <a:pt x="111" y="203"/>
                  </a:cubicBezTo>
                  <a:cubicBezTo>
                    <a:pt x="34" y="168"/>
                    <a:pt x="0" y="77"/>
                    <a:pt x="35" y="0"/>
                  </a:cubicBezTo>
                  <a:cubicBezTo>
                    <a:pt x="85" y="23"/>
                    <a:pt x="85" y="23"/>
                    <a:pt x="85" y="23"/>
                  </a:cubicBezTo>
                  <a:cubicBezTo>
                    <a:pt x="63" y="72"/>
                    <a:pt x="85" y="130"/>
                    <a:pt x="134" y="152"/>
                  </a:cubicBezTo>
                  <a:cubicBezTo>
                    <a:pt x="183" y="174"/>
                    <a:pt x="241" y="152"/>
                    <a:pt x="263" y="103"/>
                  </a:cubicBezTo>
                  <a:cubicBezTo>
                    <a:pt x="314" y="126"/>
                    <a:pt x="314" y="126"/>
                    <a:pt x="314" y="126"/>
                  </a:cubicBezTo>
                  <a:cubicBezTo>
                    <a:pt x="297" y="163"/>
                    <a:pt x="267" y="192"/>
                    <a:pt x="229" y="206"/>
                  </a:cubicBezTo>
                  <a:cubicBezTo>
                    <a:pt x="211" y="213"/>
                    <a:pt x="193" y="216"/>
                    <a:pt x="174" y="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38" name="Freeform 265"/>
            <p:cNvSpPr/>
            <p:nvPr/>
          </p:nvSpPr>
          <p:spPr bwMode="auto">
            <a:xfrm>
              <a:off x="5945188" y="3164681"/>
              <a:ext cx="207963" cy="174625"/>
            </a:xfrm>
            <a:custGeom>
              <a:avLst/>
              <a:gdLst>
                <a:gd name="T0" fmla="*/ 119 w 119"/>
                <a:gd name="T1" fmla="*/ 0 h 100"/>
                <a:gd name="T2" fmla="*/ 14 w 119"/>
                <a:gd name="T3" fmla="*/ 57 h 100"/>
                <a:gd name="T4" fmla="*/ 0 w 119"/>
                <a:gd name="T5" fmla="*/ 77 h 100"/>
                <a:gd name="T6" fmla="*/ 51 w 119"/>
                <a:gd name="T7" fmla="*/ 100 h 100"/>
                <a:gd name="T8" fmla="*/ 57 w 119"/>
                <a:gd name="T9" fmla="*/ 91 h 100"/>
                <a:gd name="T10" fmla="*/ 119 w 119"/>
                <a:gd name="T11" fmla="*/ 56 h 100"/>
                <a:gd name="T12" fmla="*/ 119 w 119"/>
                <a:gd name="T13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100">
                  <a:moveTo>
                    <a:pt x="119" y="0"/>
                  </a:moveTo>
                  <a:cubicBezTo>
                    <a:pt x="78" y="4"/>
                    <a:pt x="40" y="24"/>
                    <a:pt x="14" y="57"/>
                  </a:cubicBezTo>
                  <a:cubicBezTo>
                    <a:pt x="9" y="63"/>
                    <a:pt x="4" y="70"/>
                    <a:pt x="0" y="77"/>
                  </a:cubicBezTo>
                  <a:cubicBezTo>
                    <a:pt x="51" y="100"/>
                    <a:pt x="51" y="100"/>
                    <a:pt x="51" y="100"/>
                  </a:cubicBezTo>
                  <a:cubicBezTo>
                    <a:pt x="53" y="97"/>
                    <a:pt x="55" y="94"/>
                    <a:pt x="57" y="91"/>
                  </a:cubicBezTo>
                  <a:cubicBezTo>
                    <a:pt x="73" y="72"/>
                    <a:pt x="95" y="59"/>
                    <a:pt x="119" y="56"/>
                  </a:cubicBezTo>
                  <a:lnTo>
                    <a:pt x="1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39" name="Freeform 266"/>
            <p:cNvSpPr/>
            <p:nvPr/>
          </p:nvSpPr>
          <p:spPr bwMode="auto">
            <a:xfrm>
              <a:off x="6342063" y="3455193"/>
              <a:ext cx="103188" cy="63500"/>
            </a:xfrm>
            <a:custGeom>
              <a:avLst/>
              <a:gdLst>
                <a:gd name="T0" fmla="*/ 3 w 59"/>
                <a:gd name="T1" fmla="*/ 0 h 36"/>
                <a:gd name="T2" fmla="*/ 0 w 59"/>
                <a:gd name="T3" fmla="*/ 13 h 36"/>
                <a:gd name="T4" fmla="*/ 51 w 59"/>
                <a:gd name="T5" fmla="*/ 36 h 36"/>
                <a:gd name="T6" fmla="*/ 59 w 59"/>
                <a:gd name="T7" fmla="*/ 0 h 36"/>
                <a:gd name="T8" fmla="*/ 3 w 59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36">
                  <a:moveTo>
                    <a:pt x="3" y="0"/>
                  </a:moveTo>
                  <a:cubicBezTo>
                    <a:pt x="2" y="5"/>
                    <a:pt x="1" y="9"/>
                    <a:pt x="0" y="13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5" y="25"/>
                    <a:pt x="58" y="13"/>
                    <a:pt x="59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40" name="Freeform 267"/>
            <p:cNvSpPr/>
            <p:nvPr/>
          </p:nvSpPr>
          <p:spPr bwMode="auto">
            <a:xfrm>
              <a:off x="6176963" y="3163093"/>
              <a:ext cx="268288" cy="266700"/>
            </a:xfrm>
            <a:custGeom>
              <a:avLst/>
              <a:gdLst>
                <a:gd name="T0" fmla="*/ 153 w 153"/>
                <a:gd name="T1" fmla="*/ 153 h 153"/>
                <a:gd name="T2" fmla="*/ 98 w 153"/>
                <a:gd name="T3" fmla="*/ 153 h 153"/>
                <a:gd name="T4" fmla="*/ 0 w 153"/>
                <a:gd name="T5" fmla="*/ 56 h 153"/>
                <a:gd name="T6" fmla="*/ 0 w 153"/>
                <a:gd name="T7" fmla="*/ 0 h 153"/>
                <a:gd name="T8" fmla="*/ 153 w 153"/>
                <a:gd name="T9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" h="153">
                  <a:moveTo>
                    <a:pt x="153" y="153"/>
                  </a:moveTo>
                  <a:cubicBezTo>
                    <a:pt x="98" y="153"/>
                    <a:pt x="98" y="153"/>
                    <a:pt x="98" y="153"/>
                  </a:cubicBezTo>
                  <a:cubicBezTo>
                    <a:pt x="98" y="100"/>
                    <a:pt x="54" y="56"/>
                    <a:pt x="0" y="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5" y="0"/>
                    <a:pt x="153" y="69"/>
                    <a:pt x="153" y="1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41" name="Rectangle 268"/>
            <p:cNvSpPr>
              <a:spLocks noChangeArrowheads="1"/>
            </p:cNvSpPr>
            <p:nvPr/>
          </p:nvSpPr>
          <p:spPr bwMode="auto">
            <a:xfrm>
              <a:off x="6081713" y="3463131"/>
              <a:ext cx="47625" cy="63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42" name="Rectangle 269"/>
            <p:cNvSpPr>
              <a:spLocks noChangeArrowheads="1"/>
            </p:cNvSpPr>
            <p:nvPr/>
          </p:nvSpPr>
          <p:spPr bwMode="auto">
            <a:xfrm>
              <a:off x="6153150" y="3385343"/>
              <a:ext cx="49213" cy="141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43" name="Rectangle 270"/>
            <p:cNvSpPr>
              <a:spLocks noChangeArrowheads="1"/>
            </p:cNvSpPr>
            <p:nvPr/>
          </p:nvSpPr>
          <p:spPr bwMode="auto">
            <a:xfrm>
              <a:off x="6226175" y="3344068"/>
              <a:ext cx="49213" cy="182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4452253" y="1892776"/>
            <a:ext cx="449630" cy="364967"/>
            <a:chOff x="1998663" y="2974975"/>
            <a:chExt cx="623888" cy="506413"/>
          </a:xfrm>
          <a:solidFill>
            <a:schemeClr val="bg1"/>
          </a:solidFill>
        </p:grpSpPr>
        <p:sp>
          <p:nvSpPr>
            <p:cNvPr id="45" name="Freeform 55"/>
            <p:cNvSpPr/>
            <p:nvPr/>
          </p:nvSpPr>
          <p:spPr bwMode="auto">
            <a:xfrm>
              <a:off x="2079625" y="3178175"/>
              <a:ext cx="206375" cy="41275"/>
            </a:xfrm>
            <a:custGeom>
              <a:avLst/>
              <a:gdLst>
                <a:gd name="T0" fmla="*/ 107 w 118"/>
                <a:gd name="T1" fmla="*/ 24 h 24"/>
                <a:gd name="T2" fmla="*/ 12 w 118"/>
                <a:gd name="T3" fmla="*/ 24 h 24"/>
                <a:gd name="T4" fmla="*/ 0 w 118"/>
                <a:gd name="T5" fmla="*/ 12 h 24"/>
                <a:gd name="T6" fmla="*/ 12 w 118"/>
                <a:gd name="T7" fmla="*/ 0 h 24"/>
                <a:gd name="T8" fmla="*/ 107 w 118"/>
                <a:gd name="T9" fmla="*/ 0 h 24"/>
                <a:gd name="T10" fmla="*/ 118 w 118"/>
                <a:gd name="T11" fmla="*/ 12 h 24"/>
                <a:gd name="T12" fmla="*/ 107 w 118"/>
                <a:gd name="T1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24">
                  <a:moveTo>
                    <a:pt x="107" y="24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5" y="24"/>
                    <a:pt x="0" y="18"/>
                    <a:pt x="0" y="12"/>
                  </a:cubicBezTo>
                  <a:cubicBezTo>
                    <a:pt x="0" y="6"/>
                    <a:pt x="5" y="0"/>
                    <a:pt x="12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3" y="0"/>
                    <a:pt x="118" y="6"/>
                    <a:pt x="118" y="12"/>
                  </a:cubicBezTo>
                  <a:cubicBezTo>
                    <a:pt x="118" y="18"/>
                    <a:pt x="113" y="24"/>
                    <a:pt x="107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46" name="Freeform 56"/>
            <p:cNvSpPr/>
            <p:nvPr/>
          </p:nvSpPr>
          <p:spPr bwMode="auto">
            <a:xfrm>
              <a:off x="2105025" y="3182938"/>
              <a:ext cx="39688" cy="85725"/>
            </a:xfrm>
            <a:custGeom>
              <a:avLst/>
              <a:gdLst>
                <a:gd name="T0" fmla="*/ 11 w 23"/>
                <a:gd name="T1" fmla="*/ 49 h 49"/>
                <a:gd name="T2" fmla="*/ 0 w 23"/>
                <a:gd name="T3" fmla="*/ 37 h 49"/>
                <a:gd name="T4" fmla="*/ 0 w 23"/>
                <a:gd name="T5" fmla="*/ 12 h 49"/>
                <a:gd name="T6" fmla="*/ 11 w 23"/>
                <a:gd name="T7" fmla="*/ 0 h 49"/>
                <a:gd name="T8" fmla="*/ 23 w 23"/>
                <a:gd name="T9" fmla="*/ 12 h 49"/>
                <a:gd name="T10" fmla="*/ 23 w 23"/>
                <a:gd name="T11" fmla="*/ 37 h 49"/>
                <a:gd name="T12" fmla="*/ 11 w 23"/>
                <a:gd name="T13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49">
                  <a:moveTo>
                    <a:pt x="11" y="49"/>
                  </a:moveTo>
                  <a:cubicBezTo>
                    <a:pt x="5" y="49"/>
                    <a:pt x="0" y="43"/>
                    <a:pt x="0" y="37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43"/>
                    <a:pt x="18" y="49"/>
                    <a:pt x="11" y="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47" name="Freeform 57"/>
            <p:cNvSpPr/>
            <p:nvPr/>
          </p:nvSpPr>
          <p:spPr bwMode="auto">
            <a:xfrm>
              <a:off x="2152650" y="3182938"/>
              <a:ext cx="41275" cy="85725"/>
            </a:xfrm>
            <a:custGeom>
              <a:avLst/>
              <a:gdLst>
                <a:gd name="T0" fmla="*/ 12 w 23"/>
                <a:gd name="T1" fmla="*/ 49 h 49"/>
                <a:gd name="T2" fmla="*/ 0 w 23"/>
                <a:gd name="T3" fmla="*/ 37 h 49"/>
                <a:gd name="T4" fmla="*/ 0 w 23"/>
                <a:gd name="T5" fmla="*/ 12 h 49"/>
                <a:gd name="T6" fmla="*/ 12 w 23"/>
                <a:gd name="T7" fmla="*/ 0 h 49"/>
                <a:gd name="T8" fmla="*/ 23 w 23"/>
                <a:gd name="T9" fmla="*/ 12 h 49"/>
                <a:gd name="T10" fmla="*/ 23 w 23"/>
                <a:gd name="T11" fmla="*/ 37 h 49"/>
                <a:gd name="T12" fmla="*/ 12 w 23"/>
                <a:gd name="T13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49">
                  <a:moveTo>
                    <a:pt x="12" y="49"/>
                  </a:moveTo>
                  <a:cubicBezTo>
                    <a:pt x="5" y="49"/>
                    <a:pt x="0" y="43"/>
                    <a:pt x="0" y="37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3" y="43"/>
                    <a:pt x="18" y="49"/>
                    <a:pt x="12" y="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48" name="Freeform 58"/>
            <p:cNvSpPr>
              <a:spLocks noEditPoints="1"/>
            </p:cNvSpPr>
            <p:nvPr/>
          </p:nvSpPr>
          <p:spPr bwMode="auto">
            <a:xfrm>
              <a:off x="2252663" y="3111500"/>
              <a:ext cx="119063" cy="174625"/>
            </a:xfrm>
            <a:custGeom>
              <a:avLst/>
              <a:gdLst>
                <a:gd name="T0" fmla="*/ 34 w 68"/>
                <a:gd name="T1" fmla="*/ 100 h 100"/>
                <a:gd name="T2" fmla="*/ 0 w 68"/>
                <a:gd name="T3" fmla="*/ 66 h 100"/>
                <a:gd name="T4" fmla="*/ 0 w 68"/>
                <a:gd name="T5" fmla="*/ 34 h 100"/>
                <a:gd name="T6" fmla="*/ 34 w 68"/>
                <a:gd name="T7" fmla="*/ 0 h 100"/>
                <a:gd name="T8" fmla="*/ 68 w 68"/>
                <a:gd name="T9" fmla="*/ 34 h 100"/>
                <a:gd name="T10" fmla="*/ 68 w 68"/>
                <a:gd name="T11" fmla="*/ 66 h 100"/>
                <a:gd name="T12" fmla="*/ 34 w 68"/>
                <a:gd name="T13" fmla="*/ 100 h 100"/>
                <a:gd name="T14" fmla="*/ 34 w 68"/>
                <a:gd name="T15" fmla="*/ 23 h 100"/>
                <a:gd name="T16" fmla="*/ 23 w 68"/>
                <a:gd name="T17" fmla="*/ 34 h 100"/>
                <a:gd name="T18" fmla="*/ 23 w 68"/>
                <a:gd name="T19" fmla="*/ 66 h 100"/>
                <a:gd name="T20" fmla="*/ 34 w 68"/>
                <a:gd name="T21" fmla="*/ 77 h 100"/>
                <a:gd name="T22" fmla="*/ 45 w 68"/>
                <a:gd name="T23" fmla="*/ 66 h 100"/>
                <a:gd name="T24" fmla="*/ 45 w 68"/>
                <a:gd name="T25" fmla="*/ 34 h 100"/>
                <a:gd name="T26" fmla="*/ 34 w 68"/>
                <a:gd name="T27" fmla="*/ 23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8" h="100">
                  <a:moveTo>
                    <a:pt x="34" y="100"/>
                  </a:moveTo>
                  <a:cubicBezTo>
                    <a:pt x="16" y="100"/>
                    <a:pt x="0" y="84"/>
                    <a:pt x="0" y="6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15"/>
                    <a:pt x="16" y="0"/>
                    <a:pt x="34" y="0"/>
                  </a:cubicBezTo>
                  <a:cubicBezTo>
                    <a:pt x="53" y="0"/>
                    <a:pt x="68" y="15"/>
                    <a:pt x="68" y="34"/>
                  </a:cubicBezTo>
                  <a:cubicBezTo>
                    <a:pt x="68" y="66"/>
                    <a:pt x="68" y="66"/>
                    <a:pt x="68" y="66"/>
                  </a:cubicBezTo>
                  <a:cubicBezTo>
                    <a:pt x="68" y="84"/>
                    <a:pt x="53" y="100"/>
                    <a:pt x="34" y="100"/>
                  </a:cubicBezTo>
                  <a:close/>
                  <a:moveTo>
                    <a:pt x="34" y="23"/>
                  </a:moveTo>
                  <a:cubicBezTo>
                    <a:pt x="28" y="23"/>
                    <a:pt x="23" y="28"/>
                    <a:pt x="23" y="34"/>
                  </a:cubicBezTo>
                  <a:cubicBezTo>
                    <a:pt x="23" y="66"/>
                    <a:pt x="23" y="66"/>
                    <a:pt x="23" y="66"/>
                  </a:cubicBezTo>
                  <a:cubicBezTo>
                    <a:pt x="23" y="72"/>
                    <a:pt x="28" y="77"/>
                    <a:pt x="34" y="77"/>
                  </a:cubicBezTo>
                  <a:cubicBezTo>
                    <a:pt x="40" y="77"/>
                    <a:pt x="45" y="72"/>
                    <a:pt x="45" y="66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45" y="28"/>
                    <a:pt x="40" y="23"/>
                    <a:pt x="34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49" name="Freeform 59"/>
            <p:cNvSpPr>
              <a:spLocks noEditPoints="1"/>
            </p:cNvSpPr>
            <p:nvPr/>
          </p:nvSpPr>
          <p:spPr bwMode="auto">
            <a:xfrm>
              <a:off x="1998663" y="2974975"/>
              <a:ext cx="623888" cy="506413"/>
            </a:xfrm>
            <a:custGeom>
              <a:avLst/>
              <a:gdLst>
                <a:gd name="T0" fmla="*/ 341 w 356"/>
                <a:gd name="T1" fmla="*/ 240 h 289"/>
                <a:gd name="T2" fmla="*/ 272 w 356"/>
                <a:gd name="T3" fmla="*/ 196 h 289"/>
                <a:gd name="T4" fmla="*/ 252 w 356"/>
                <a:gd name="T5" fmla="*/ 192 h 289"/>
                <a:gd name="T6" fmla="*/ 246 w 356"/>
                <a:gd name="T7" fmla="*/ 195 h 289"/>
                <a:gd name="T8" fmla="*/ 234 w 356"/>
                <a:gd name="T9" fmla="*/ 187 h 289"/>
                <a:gd name="T10" fmla="*/ 246 w 356"/>
                <a:gd name="T11" fmla="*/ 103 h 289"/>
                <a:gd name="T12" fmla="*/ 102 w 356"/>
                <a:gd name="T13" fmla="*/ 16 h 289"/>
                <a:gd name="T14" fmla="*/ 15 w 356"/>
                <a:gd name="T15" fmla="*/ 159 h 289"/>
                <a:gd name="T16" fmla="*/ 158 w 356"/>
                <a:gd name="T17" fmla="*/ 246 h 289"/>
                <a:gd name="T18" fmla="*/ 220 w 356"/>
                <a:gd name="T19" fmla="*/ 208 h 289"/>
                <a:gd name="T20" fmla="*/ 232 w 356"/>
                <a:gd name="T21" fmla="*/ 216 h 289"/>
                <a:gd name="T22" fmla="*/ 244 w 356"/>
                <a:gd name="T23" fmla="*/ 239 h 289"/>
                <a:gd name="T24" fmla="*/ 313 w 356"/>
                <a:gd name="T25" fmla="*/ 284 h 289"/>
                <a:gd name="T26" fmla="*/ 333 w 356"/>
                <a:gd name="T27" fmla="*/ 287 h 289"/>
                <a:gd name="T28" fmla="*/ 349 w 356"/>
                <a:gd name="T29" fmla="*/ 276 h 289"/>
                <a:gd name="T30" fmla="*/ 341 w 356"/>
                <a:gd name="T31" fmla="*/ 240 h 289"/>
                <a:gd name="T32" fmla="*/ 153 w 356"/>
                <a:gd name="T33" fmla="*/ 225 h 289"/>
                <a:gd name="T34" fmla="*/ 37 w 356"/>
                <a:gd name="T35" fmla="*/ 154 h 289"/>
                <a:gd name="T36" fmla="*/ 108 w 356"/>
                <a:gd name="T37" fmla="*/ 37 h 289"/>
                <a:gd name="T38" fmla="*/ 224 w 356"/>
                <a:gd name="T39" fmla="*/ 108 h 289"/>
                <a:gd name="T40" fmla="*/ 153 w 356"/>
                <a:gd name="T41" fmla="*/ 225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56" h="289">
                  <a:moveTo>
                    <a:pt x="341" y="240"/>
                  </a:moveTo>
                  <a:cubicBezTo>
                    <a:pt x="272" y="196"/>
                    <a:pt x="272" y="196"/>
                    <a:pt x="272" y="196"/>
                  </a:cubicBezTo>
                  <a:cubicBezTo>
                    <a:pt x="266" y="192"/>
                    <a:pt x="259" y="191"/>
                    <a:pt x="252" y="192"/>
                  </a:cubicBezTo>
                  <a:cubicBezTo>
                    <a:pt x="250" y="193"/>
                    <a:pt x="248" y="194"/>
                    <a:pt x="246" y="195"/>
                  </a:cubicBezTo>
                  <a:cubicBezTo>
                    <a:pt x="234" y="187"/>
                    <a:pt x="234" y="187"/>
                    <a:pt x="234" y="187"/>
                  </a:cubicBezTo>
                  <a:cubicBezTo>
                    <a:pt x="248" y="163"/>
                    <a:pt x="253" y="133"/>
                    <a:pt x="246" y="103"/>
                  </a:cubicBezTo>
                  <a:cubicBezTo>
                    <a:pt x="230" y="40"/>
                    <a:pt x="166" y="0"/>
                    <a:pt x="102" y="16"/>
                  </a:cubicBezTo>
                  <a:cubicBezTo>
                    <a:pt x="39" y="31"/>
                    <a:pt x="0" y="96"/>
                    <a:pt x="15" y="159"/>
                  </a:cubicBezTo>
                  <a:cubicBezTo>
                    <a:pt x="31" y="223"/>
                    <a:pt x="95" y="262"/>
                    <a:pt x="158" y="246"/>
                  </a:cubicBezTo>
                  <a:cubicBezTo>
                    <a:pt x="183" y="240"/>
                    <a:pt x="205" y="226"/>
                    <a:pt x="220" y="208"/>
                  </a:cubicBezTo>
                  <a:cubicBezTo>
                    <a:pt x="232" y="216"/>
                    <a:pt x="232" y="216"/>
                    <a:pt x="232" y="216"/>
                  </a:cubicBezTo>
                  <a:cubicBezTo>
                    <a:pt x="232" y="225"/>
                    <a:pt x="235" y="234"/>
                    <a:pt x="244" y="239"/>
                  </a:cubicBezTo>
                  <a:cubicBezTo>
                    <a:pt x="313" y="284"/>
                    <a:pt x="313" y="284"/>
                    <a:pt x="313" y="284"/>
                  </a:cubicBezTo>
                  <a:cubicBezTo>
                    <a:pt x="319" y="288"/>
                    <a:pt x="326" y="289"/>
                    <a:pt x="333" y="287"/>
                  </a:cubicBezTo>
                  <a:cubicBezTo>
                    <a:pt x="339" y="286"/>
                    <a:pt x="345" y="282"/>
                    <a:pt x="349" y="276"/>
                  </a:cubicBezTo>
                  <a:cubicBezTo>
                    <a:pt x="356" y="264"/>
                    <a:pt x="353" y="248"/>
                    <a:pt x="341" y="240"/>
                  </a:cubicBezTo>
                  <a:close/>
                  <a:moveTo>
                    <a:pt x="153" y="225"/>
                  </a:moveTo>
                  <a:cubicBezTo>
                    <a:pt x="101" y="238"/>
                    <a:pt x="49" y="206"/>
                    <a:pt x="37" y="154"/>
                  </a:cubicBezTo>
                  <a:cubicBezTo>
                    <a:pt x="24" y="102"/>
                    <a:pt x="56" y="50"/>
                    <a:pt x="108" y="37"/>
                  </a:cubicBezTo>
                  <a:cubicBezTo>
                    <a:pt x="159" y="25"/>
                    <a:pt x="212" y="56"/>
                    <a:pt x="224" y="108"/>
                  </a:cubicBezTo>
                  <a:cubicBezTo>
                    <a:pt x="237" y="160"/>
                    <a:pt x="205" y="212"/>
                    <a:pt x="153" y="2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</p:grpSp>
      <p:sp>
        <p:nvSpPr>
          <p:cNvPr id="50" name="稻壳儿小白白(http://dwz.cn/Wu2UP)"/>
          <p:cNvSpPr txBox="1">
            <a:spLocks noChangeArrowheads="1"/>
          </p:cNvSpPr>
          <p:nvPr/>
        </p:nvSpPr>
        <p:spPr bwMode="auto">
          <a:xfrm>
            <a:off x="1103149" y="2779141"/>
            <a:ext cx="19526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zh-CN" b="1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Arial" panose="020B0604020202020204" pitchFamily="34" charset="0"/>
              </a:rPr>
              <a:t>ADD YOUR TITLE</a:t>
            </a:r>
            <a:endParaRPr lang="en-US" altLang="zh-CN" b="1" dirty="0">
              <a:latin typeface="汉仪良品线简" panose="00020600040101010101" pitchFamily="18" charset="-122"/>
              <a:ea typeface="汉仪良品线简" panose="00020600040101010101" pitchFamily="18" charset="-122"/>
              <a:sym typeface="Arial" panose="020B0604020202020204" pitchFamily="34" charset="0"/>
            </a:endParaRPr>
          </a:p>
        </p:txBody>
      </p:sp>
      <p:sp>
        <p:nvSpPr>
          <p:cNvPr id="51" name="稻壳儿小白白(http://dwz.cn/Wu2UP)"/>
          <p:cNvSpPr txBox="1">
            <a:spLocks noChangeArrowheads="1"/>
          </p:cNvSpPr>
          <p:nvPr/>
        </p:nvSpPr>
        <p:spPr bwMode="auto">
          <a:xfrm>
            <a:off x="1103149" y="3044253"/>
            <a:ext cx="20193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52" name="稻壳儿小白白(http://dwz.cn/Wu2UP)"/>
          <p:cNvSpPr txBox="1">
            <a:spLocks noChangeArrowheads="1"/>
          </p:cNvSpPr>
          <p:nvPr/>
        </p:nvSpPr>
        <p:spPr bwMode="auto">
          <a:xfrm>
            <a:off x="3630951" y="2771832"/>
            <a:ext cx="19526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zh-CN" b="1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Arial" panose="020B0604020202020204" pitchFamily="34" charset="0"/>
              </a:rPr>
              <a:t>ADD YOUR TITLE</a:t>
            </a:r>
            <a:endParaRPr lang="en-US" altLang="zh-CN" b="1" dirty="0">
              <a:latin typeface="汉仪良品线简" panose="00020600040101010101" pitchFamily="18" charset="-122"/>
              <a:ea typeface="汉仪良品线简" panose="00020600040101010101" pitchFamily="18" charset="-122"/>
              <a:sym typeface="Arial" panose="020B0604020202020204" pitchFamily="34" charset="0"/>
            </a:endParaRPr>
          </a:p>
        </p:txBody>
      </p:sp>
      <p:sp>
        <p:nvSpPr>
          <p:cNvPr id="53" name="稻壳儿小白白(http://dwz.cn/Wu2UP)"/>
          <p:cNvSpPr txBox="1">
            <a:spLocks noChangeArrowheads="1"/>
          </p:cNvSpPr>
          <p:nvPr/>
        </p:nvSpPr>
        <p:spPr bwMode="auto">
          <a:xfrm>
            <a:off x="3630951" y="3036944"/>
            <a:ext cx="20193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54" name="稻壳儿小白白(http://dwz.cn/Wu2UP)"/>
          <p:cNvSpPr txBox="1">
            <a:spLocks noChangeArrowheads="1"/>
          </p:cNvSpPr>
          <p:nvPr/>
        </p:nvSpPr>
        <p:spPr bwMode="auto">
          <a:xfrm>
            <a:off x="6375005" y="2721764"/>
            <a:ext cx="19526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zh-CN" b="1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Arial" panose="020B0604020202020204" pitchFamily="34" charset="0"/>
              </a:rPr>
              <a:t>ADD YOUR TITLE</a:t>
            </a:r>
            <a:endParaRPr lang="en-US" altLang="zh-CN" b="1" dirty="0">
              <a:latin typeface="汉仪良品线简" panose="00020600040101010101" pitchFamily="18" charset="-122"/>
              <a:ea typeface="汉仪良品线简" panose="00020600040101010101" pitchFamily="18" charset="-122"/>
              <a:sym typeface="Arial" panose="020B0604020202020204" pitchFamily="34" charset="0"/>
            </a:endParaRPr>
          </a:p>
        </p:txBody>
      </p:sp>
      <p:sp>
        <p:nvSpPr>
          <p:cNvPr id="55" name="稻壳儿小白白(http://dwz.cn/Wu2UP)"/>
          <p:cNvSpPr txBox="1">
            <a:spLocks noChangeArrowheads="1"/>
          </p:cNvSpPr>
          <p:nvPr/>
        </p:nvSpPr>
        <p:spPr bwMode="auto">
          <a:xfrm>
            <a:off x="6375005" y="2986876"/>
            <a:ext cx="20193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56" name="稻壳儿小白白(http://dwz.cn/Wu2UP)"/>
          <p:cNvSpPr txBox="1">
            <a:spLocks noChangeArrowheads="1"/>
          </p:cNvSpPr>
          <p:nvPr/>
        </p:nvSpPr>
        <p:spPr bwMode="auto">
          <a:xfrm>
            <a:off x="8915227" y="2688706"/>
            <a:ext cx="19526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zh-CN" b="1" dirty="0">
                <a:latin typeface="汉仪良品线简" panose="00020600040101010101" pitchFamily="18" charset="-122"/>
                <a:ea typeface="汉仪良品线简" panose="00020600040101010101" pitchFamily="18" charset="-122"/>
                <a:cs typeface="Arial" panose="020B0604020202020204" pitchFamily="34" charset="0"/>
              </a:rPr>
              <a:t>ADD YOUR TITLE</a:t>
            </a:r>
            <a:endParaRPr lang="en-US" altLang="zh-CN" b="1" dirty="0">
              <a:latin typeface="汉仪良品线简" panose="00020600040101010101" pitchFamily="18" charset="-122"/>
              <a:ea typeface="汉仪良品线简" panose="00020600040101010101" pitchFamily="18" charset="-122"/>
              <a:sym typeface="Arial" panose="020B0604020202020204" pitchFamily="34" charset="0"/>
            </a:endParaRPr>
          </a:p>
        </p:txBody>
      </p:sp>
      <p:sp>
        <p:nvSpPr>
          <p:cNvPr id="57" name="稻壳儿小白白(http://dwz.cn/Wu2UP)"/>
          <p:cNvSpPr txBox="1">
            <a:spLocks noChangeArrowheads="1"/>
          </p:cNvSpPr>
          <p:nvPr/>
        </p:nvSpPr>
        <p:spPr bwMode="auto">
          <a:xfrm>
            <a:off x="8915227" y="2953818"/>
            <a:ext cx="20193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 defTabSz="1216025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</a:t>
            </a:r>
            <a:endParaRPr lang="en-US" altLang="zh-CN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22031" y="351693"/>
            <a:ext cx="11366695" cy="61194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13"/>
          <p:cNvSpPr txBox="1">
            <a:spLocks noChangeArrowheads="1"/>
          </p:cNvSpPr>
          <p:nvPr/>
        </p:nvSpPr>
        <p:spPr bwMode="auto">
          <a:xfrm>
            <a:off x="5103328" y="5056278"/>
            <a:ext cx="23383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单击编辑标题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3857075" y="5612778"/>
            <a:ext cx="483089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defTabSz="12160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400" dirty="0">
              <a:latin typeface="楷体" panose="02010609060101010101" pitchFamily="49" charset="-122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4654835" y="1364892"/>
            <a:ext cx="3235370" cy="3235370"/>
            <a:chOff x="5452596" y="2208953"/>
            <a:chExt cx="1468309" cy="1468309"/>
          </a:xfrm>
        </p:grpSpPr>
        <p:sp>
          <p:nvSpPr>
            <p:cNvPr id="8" name="椭圆 7"/>
            <p:cNvSpPr/>
            <p:nvPr/>
          </p:nvSpPr>
          <p:spPr>
            <a:xfrm>
              <a:off x="5452596" y="2208953"/>
              <a:ext cx="1468309" cy="146830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63500" dist="25400" dir="5400000" algn="ctr" rotWithShape="0">
                <a:srgbClr val="000000">
                  <a:alpha val="4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5693798" y="2450155"/>
              <a:ext cx="985905" cy="98590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endParaRPr>
            </a:p>
          </p:txBody>
        </p:sp>
        <p:sp>
          <p:nvSpPr>
            <p:cNvPr id="10" name="文本框 9"/>
            <p:cNvSpPr txBox="1">
              <a:spLocks noChangeArrowheads="1"/>
            </p:cNvSpPr>
            <p:nvPr/>
          </p:nvSpPr>
          <p:spPr bwMode="auto">
            <a:xfrm>
              <a:off x="5538697" y="2685070"/>
              <a:ext cx="1296107" cy="544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7200" b="1" dirty="0">
                  <a:latin typeface="华文行楷" panose="02010800040101010101" pitchFamily="2" charset="-122"/>
                  <a:ea typeface="华文行楷" panose="02010800040101010101" pitchFamily="2" charset="-122"/>
                </a:rPr>
                <a:t>0 2</a:t>
              </a:r>
              <a:endParaRPr lang="zh-CN" altLang="en-US" sz="7200" b="1" dirty="0">
                <a:latin typeface="华文行楷" panose="02010800040101010101" pitchFamily="2" charset="-122"/>
                <a:ea typeface="华文行楷" panose="0201080004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/>
          <p:cNvSpPr/>
          <p:nvPr/>
        </p:nvSpPr>
        <p:spPr>
          <a:xfrm>
            <a:off x="715518" y="2193779"/>
            <a:ext cx="10890739" cy="316601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 rot="10800000" flipH="1" flipV="1">
            <a:off x="0" y="836247"/>
            <a:ext cx="8147394" cy="271506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907807" y="3484396"/>
            <a:ext cx="45556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章  节  简  介</a:t>
            </a:r>
            <a:endParaRPr lang="zh-CN" altLang="en-US" sz="3200" b="1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907807" y="4170180"/>
            <a:ext cx="8094321" cy="899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exercise my soul in three ways. I will do somebody a good turn and not get found out: If anybody knows of it。Just for today I will exercise my soul in three ways. I will do somebody a good turn and not get found out: If anybody knows of it。</a:t>
            </a:r>
            <a:endParaRPr lang="zh-CN" altLang="en-US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 cstate="email"/>
          <a:srcRect/>
          <a:stretch>
            <a:fillRect/>
          </a:stretch>
        </p:blipFill>
        <p:spPr>
          <a:xfrm>
            <a:off x="6963507" y="526909"/>
            <a:ext cx="4459459" cy="5900826"/>
          </a:xfrm>
          <a:prstGeom prst="rect">
            <a:avLst/>
          </a:prstGeom>
        </p:spPr>
      </p:pic>
      <p:sp>
        <p:nvSpPr>
          <p:cNvPr id="3" name="Oval 52"/>
          <p:cNvSpPr>
            <a:spLocks noChangeArrowheads="1"/>
          </p:cNvSpPr>
          <p:nvPr/>
        </p:nvSpPr>
        <p:spPr bwMode="auto">
          <a:xfrm>
            <a:off x="2177852" y="5108725"/>
            <a:ext cx="579437" cy="57961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zh-CN" altLang="en-US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4" name="Oval 53"/>
          <p:cNvSpPr>
            <a:spLocks noChangeArrowheads="1"/>
          </p:cNvSpPr>
          <p:nvPr/>
        </p:nvSpPr>
        <p:spPr bwMode="auto">
          <a:xfrm>
            <a:off x="3112888" y="5108725"/>
            <a:ext cx="579438" cy="579617"/>
          </a:xfrm>
          <a:prstGeom prst="ellipse">
            <a:avLst/>
          </a:prstGeom>
          <a:solidFill>
            <a:srgbClr val="497193"/>
          </a:solidFill>
          <a:ln>
            <a:noFill/>
          </a:ln>
        </p:spPr>
        <p:txBody>
          <a:bodyPr/>
          <a:lstStyle/>
          <a:p>
            <a:endParaRPr lang="zh-CN" altLang="en-US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5" name="Oval 54"/>
          <p:cNvSpPr>
            <a:spLocks noChangeArrowheads="1"/>
          </p:cNvSpPr>
          <p:nvPr/>
        </p:nvSpPr>
        <p:spPr bwMode="auto">
          <a:xfrm>
            <a:off x="4046338" y="5108725"/>
            <a:ext cx="579438" cy="57961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zh-CN" altLang="en-US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grpSp>
        <p:nvGrpSpPr>
          <p:cNvPr id="6" name="Group 55"/>
          <p:cNvGrpSpPr/>
          <p:nvPr/>
        </p:nvGrpSpPr>
        <p:grpSpPr bwMode="auto">
          <a:xfrm>
            <a:off x="4236839" y="5267524"/>
            <a:ext cx="201613" cy="255667"/>
            <a:chOff x="0" y="0"/>
            <a:chExt cx="127" cy="161"/>
          </a:xfrm>
        </p:grpSpPr>
        <p:sp>
          <p:nvSpPr>
            <p:cNvPr id="7" name="Freeform 56"/>
            <p:cNvSpPr/>
            <p:nvPr/>
          </p:nvSpPr>
          <p:spPr bwMode="auto">
            <a:xfrm>
              <a:off x="0" y="0"/>
              <a:ext cx="127" cy="161"/>
            </a:xfrm>
            <a:custGeom>
              <a:avLst/>
              <a:gdLst>
                <a:gd name="T0" fmla="*/ 17 w 77"/>
                <a:gd name="T1" fmla="*/ 90 h 98"/>
                <a:gd name="T2" fmla="*/ 9 w 77"/>
                <a:gd name="T3" fmla="*/ 90 h 98"/>
                <a:gd name="T4" fmla="*/ 9 w 77"/>
                <a:gd name="T5" fmla="*/ 8 h 98"/>
                <a:gd name="T6" fmla="*/ 72 w 77"/>
                <a:gd name="T7" fmla="*/ 8 h 98"/>
                <a:gd name="T8" fmla="*/ 77 w 77"/>
                <a:gd name="T9" fmla="*/ 4 h 98"/>
                <a:gd name="T10" fmla="*/ 72 w 77"/>
                <a:gd name="T11" fmla="*/ 0 h 98"/>
                <a:gd name="T12" fmla="*/ 4 w 77"/>
                <a:gd name="T13" fmla="*/ 0 h 98"/>
                <a:gd name="T14" fmla="*/ 0 w 77"/>
                <a:gd name="T15" fmla="*/ 4 h 98"/>
                <a:gd name="T16" fmla="*/ 0 w 77"/>
                <a:gd name="T17" fmla="*/ 94 h 98"/>
                <a:gd name="T18" fmla="*/ 4 w 77"/>
                <a:gd name="T19" fmla="*/ 98 h 98"/>
                <a:gd name="T20" fmla="*/ 17 w 77"/>
                <a:gd name="T21" fmla="*/ 98 h 98"/>
                <a:gd name="T22" fmla="*/ 21 w 77"/>
                <a:gd name="T23" fmla="*/ 94 h 98"/>
                <a:gd name="T24" fmla="*/ 17 w 77"/>
                <a:gd name="T25" fmla="*/ 9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7" h="98">
                  <a:moveTo>
                    <a:pt x="17" y="90"/>
                  </a:moveTo>
                  <a:cubicBezTo>
                    <a:pt x="9" y="90"/>
                    <a:pt x="9" y="90"/>
                    <a:pt x="9" y="90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72" y="8"/>
                    <a:pt x="72" y="8"/>
                    <a:pt x="72" y="8"/>
                  </a:cubicBezTo>
                  <a:cubicBezTo>
                    <a:pt x="75" y="8"/>
                    <a:pt x="77" y="6"/>
                    <a:pt x="77" y="4"/>
                  </a:cubicBezTo>
                  <a:cubicBezTo>
                    <a:pt x="77" y="1"/>
                    <a:pt x="75" y="0"/>
                    <a:pt x="7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7"/>
                    <a:pt x="2" y="98"/>
                    <a:pt x="4" y="98"/>
                  </a:cubicBezTo>
                  <a:cubicBezTo>
                    <a:pt x="17" y="98"/>
                    <a:pt x="17" y="98"/>
                    <a:pt x="17" y="98"/>
                  </a:cubicBezTo>
                  <a:cubicBezTo>
                    <a:pt x="19" y="98"/>
                    <a:pt x="21" y="97"/>
                    <a:pt x="21" y="94"/>
                  </a:cubicBezTo>
                  <a:cubicBezTo>
                    <a:pt x="21" y="92"/>
                    <a:pt x="19" y="90"/>
                    <a:pt x="17" y="9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8" name="Freeform 57"/>
            <p:cNvSpPr/>
            <p:nvPr/>
          </p:nvSpPr>
          <p:spPr bwMode="auto">
            <a:xfrm>
              <a:off x="79" y="94"/>
              <a:ext cx="48" cy="67"/>
            </a:xfrm>
            <a:custGeom>
              <a:avLst/>
              <a:gdLst>
                <a:gd name="T0" fmla="*/ 24 w 29"/>
                <a:gd name="T1" fmla="*/ 0 h 41"/>
                <a:gd name="T2" fmla="*/ 20 w 29"/>
                <a:gd name="T3" fmla="*/ 5 h 41"/>
                <a:gd name="T4" fmla="*/ 20 w 29"/>
                <a:gd name="T5" fmla="*/ 33 h 41"/>
                <a:gd name="T6" fmla="*/ 4 w 29"/>
                <a:gd name="T7" fmla="*/ 33 h 41"/>
                <a:gd name="T8" fmla="*/ 0 w 29"/>
                <a:gd name="T9" fmla="*/ 37 h 41"/>
                <a:gd name="T10" fmla="*/ 4 w 29"/>
                <a:gd name="T11" fmla="*/ 41 h 41"/>
                <a:gd name="T12" fmla="*/ 24 w 29"/>
                <a:gd name="T13" fmla="*/ 41 h 41"/>
                <a:gd name="T14" fmla="*/ 27 w 29"/>
                <a:gd name="T15" fmla="*/ 40 h 41"/>
                <a:gd name="T16" fmla="*/ 29 w 29"/>
                <a:gd name="T17" fmla="*/ 37 h 41"/>
                <a:gd name="T18" fmla="*/ 29 w 29"/>
                <a:gd name="T19" fmla="*/ 5 h 41"/>
                <a:gd name="T20" fmla="*/ 24 w 29"/>
                <a:gd name="T21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" h="41">
                  <a:moveTo>
                    <a:pt x="24" y="0"/>
                  </a:moveTo>
                  <a:cubicBezTo>
                    <a:pt x="22" y="0"/>
                    <a:pt x="20" y="2"/>
                    <a:pt x="20" y="5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4" y="33"/>
                    <a:pt x="4" y="33"/>
                    <a:pt x="4" y="33"/>
                  </a:cubicBezTo>
                  <a:cubicBezTo>
                    <a:pt x="2" y="33"/>
                    <a:pt x="0" y="35"/>
                    <a:pt x="0" y="37"/>
                  </a:cubicBezTo>
                  <a:cubicBezTo>
                    <a:pt x="0" y="40"/>
                    <a:pt x="2" y="41"/>
                    <a:pt x="4" y="41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26" y="41"/>
                    <a:pt x="27" y="41"/>
                    <a:pt x="27" y="40"/>
                  </a:cubicBezTo>
                  <a:cubicBezTo>
                    <a:pt x="28" y="39"/>
                    <a:pt x="29" y="38"/>
                    <a:pt x="29" y="37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29" y="2"/>
                    <a:pt x="27" y="0"/>
                    <a:pt x="24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9" name="Freeform 58"/>
            <p:cNvSpPr>
              <a:spLocks noEditPoints="1"/>
            </p:cNvSpPr>
            <p:nvPr/>
          </p:nvSpPr>
          <p:spPr bwMode="auto">
            <a:xfrm>
              <a:off x="45" y="33"/>
              <a:ext cx="78" cy="115"/>
            </a:xfrm>
            <a:custGeom>
              <a:avLst/>
              <a:gdLst>
                <a:gd name="T0" fmla="*/ 42 w 48"/>
                <a:gd name="T1" fmla="*/ 2 h 70"/>
                <a:gd name="T2" fmla="*/ 37 w 48"/>
                <a:gd name="T3" fmla="*/ 0 h 70"/>
                <a:gd name="T4" fmla="*/ 28 w 48"/>
                <a:gd name="T5" fmla="*/ 5 h 70"/>
                <a:gd name="T6" fmla="*/ 1 w 48"/>
                <a:gd name="T7" fmla="*/ 53 h 70"/>
                <a:gd name="T8" fmla="*/ 0 w 48"/>
                <a:gd name="T9" fmla="*/ 55 h 70"/>
                <a:gd name="T10" fmla="*/ 1 w 48"/>
                <a:gd name="T11" fmla="*/ 66 h 70"/>
                <a:gd name="T12" fmla="*/ 3 w 48"/>
                <a:gd name="T13" fmla="*/ 69 h 70"/>
                <a:gd name="T14" fmla="*/ 5 w 48"/>
                <a:gd name="T15" fmla="*/ 70 h 70"/>
                <a:gd name="T16" fmla="*/ 7 w 48"/>
                <a:gd name="T17" fmla="*/ 69 h 70"/>
                <a:gd name="T18" fmla="*/ 17 w 48"/>
                <a:gd name="T19" fmla="*/ 64 h 70"/>
                <a:gd name="T20" fmla="*/ 18 w 48"/>
                <a:gd name="T21" fmla="*/ 63 h 70"/>
                <a:gd name="T22" fmla="*/ 46 w 48"/>
                <a:gd name="T23" fmla="*/ 15 h 70"/>
                <a:gd name="T24" fmla="*/ 42 w 48"/>
                <a:gd name="T25" fmla="*/ 2 h 70"/>
                <a:gd name="T26" fmla="*/ 38 w 48"/>
                <a:gd name="T27" fmla="*/ 11 h 70"/>
                <a:gd name="T28" fmla="*/ 11 w 48"/>
                <a:gd name="T29" fmla="*/ 57 h 70"/>
                <a:gd name="T30" fmla="*/ 9 w 48"/>
                <a:gd name="T31" fmla="*/ 59 h 70"/>
                <a:gd name="T32" fmla="*/ 9 w 48"/>
                <a:gd name="T33" fmla="*/ 56 h 70"/>
                <a:gd name="T34" fmla="*/ 36 w 48"/>
                <a:gd name="T35" fmla="*/ 9 h 70"/>
                <a:gd name="T36" fmla="*/ 38 w 48"/>
                <a:gd name="T37" fmla="*/ 9 h 70"/>
                <a:gd name="T38" fmla="*/ 38 w 48"/>
                <a:gd name="T39" fmla="*/ 1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8" h="70">
                  <a:moveTo>
                    <a:pt x="42" y="2"/>
                  </a:moveTo>
                  <a:cubicBezTo>
                    <a:pt x="40" y="1"/>
                    <a:pt x="39" y="0"/>
                    <a:pt x="37" y="0"/>
                  </a:cubicBezTo>
                  <a:cubicBezTo>
                    <a:pt x="33" y="0"/>
                    <a:pt x="30" y="2"/>
                    <a:pt x="28" y="5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0" y="53"/>
                    <a:pt x="0" y="54"/>
                    <a:pt x="0" y="5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7"/>
                    <a:pt x="2" y="69"/>
                    <a:pt x="3" y="69"/>
                  </a:cubicBezTo>
                  <a:cubicBezTo>
                    <a:pt x="3" y="70"/>
                    <a:pt x="4" y="70"/>
                    <a:pt x="5" y="70"/>
                  </a:cubicBezTo>
                  <a:cubicBezTo>
                    <a:pt x="6" y="70"/>
                    <a:pt x="6" y="70"/>
                    <a:pt x="7" y="69"/>
                  </a:cubicBezTo>
                  <a:cubicBezTo>
                    <a:pt x="17" y="64"/>
                    <a:pt x="17" y="64"/>
                    <a:pt x="17" y="64"/>
                  </a:cubicBezTo>
                  <a:cubicBezTo>
                    <a:pt x="17" y="64"/>
                    <a:pt x="18" y="63"/>
                    <a:pt x="18" y="63"/>
                  </a:cubicBezTo>
                  <a:cubicBezTo>
                    <a:pt x="46" y="15"/>
                    <a:pt x="46" y="15"/>
                    <a:pt x="46" y="15"/>
                  </a:cubicBezTo>
                  <a:cubicBezTo>
                    <a:pt x="48" y="10"/>
                    <a:pt x="47" y="4"/>
                    <a:pt x="42" y="2"/>
                  </a:cubicBezTo>
                  <a:moveTo>
                    <a:pt x="38" y="11"/>
                  </a:moveTo>
                  <a:cubicBezTo>
                    <a:pt x="11" y="57"/>
                    <a:pt x="11" y="57"/>
                    <a:pt x="11" y="57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9" y="56"/>
                    <a:pt x="9" y="56"/>
                    <a:pt x="9" y="56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9"/>
                    <a:pt x="37" y="8"/>
                    <a:pt x="38" y="9"/>
                  </a:cubicBezTo>
                  <a:cubicBezTo>
                    <a:pt x="38" y="9"/>
                    <a:pt x="39" y="10"/>
                    <a:pt x="38" y="1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10" name="Freeform 59"/>
            <p:cNvSpPr/>
            <p:nvPr/>
          </p:nvSpPr>
          <p:spPr bwMode="auto">
            <a:xfrm>
              <a:off x="23" y="46"/>
              <a:ext cx="49" cy="13"/>
            </a:xfrm>
            <a:custGeom>
              <a:avLst/>
              <a:gdLst>
                <a:gd name="T0" fmla="*/ 30 w 30"/>
                <a:gd name="T1" fmla="*/ 4 h 8"/>
                <a:gd name="T2" fmla="*/ 26 w 30"/>
                <a:gd name="T3" fmla="*/ 0 h 8"/>
                <a:gd name="T4" fmla="*/ 4 w 30"/>
                <a:gd name="T5" fmla="*/ 0 h 8"/>
                <a:gd name="T6" fmla="*/ 0 w 30"/>
                <a:gd name="T7" fmla="*/ 4 h 8"/>
                <a:gd name="T8" fmla="*/ 4 w 30"/>
                <a:gd name="T9" fmla="*/ 8 h 8"/>
                <a:gd name="T10" fmla="*/ 26 w 30"/>
                <a:gd name="T11" fmla="*/ 8 h 8"/>
                <a:gd name="T12" fmla="*/ 30 w 30"/>
                <a:gd name="T13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8">
                  <a:moveTo>
                    <a:pt x="30" y="4"/>
                  </a:moveTo>
                  <a:cubicBezTo>
                    <a:pt x="30" y="2"/>
                    <a:pt x="28" y="0"/>
                    <a:pt x="26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8" y="8"/>
                    <a:pt x="30" y="6"/>
                    <a:pt x="30" y="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11" name="Freeform 60"/>
            <p:cNvSpPr/>
            <p:nvPr/>
          </p:nvSpPr>
          <p:spPr bwMode="auto">
            <a:xfrm>
              <a:off x="23" y="72"/>
              <a:ext cx="31" cy="15"/>
            </a:xfrm>
            <a:custGeom>
              <a:avLst/>
              <a:gdLst>
                <a:gd name="T0" fmla="*/ 4 w 19"/>
                <a:gd name="T1" fmla="*/ 0 h 9"/>
                <a:gd name="T2" fmla="*/ 0 w 19"/>
                <a:gd name="T3" fmla="*/ 5 h 9"/>
                <a:gd name="T4" fmla="*/ 4 w 19"/>
                <a:gd name="T5" fmla="*/ 9 h 9"/>
                <a:gd name="T6" fmla="*/ 15 w 19"/>
                <a:gd name="T7" fmla="*/ 9 h 9"/>
                <a:gd name="T8" fmla="*/ 19 w 19"/>
                <a:gd name="T9" fmla="*/ 5 h 9"/>
                <a:gd name="T10" fmla="*/ 15 w 19"/>
                <a:gd name="T11" fmla="*/ 0 h 9"/>
                <a:gd name="T12" fmla="*/ 4 w 19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9">
                  <a:moveTo>
                    <a:pt x="4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7"/>
                    <a:pt x="2" y="9"/>
                    <a:pt x="4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7" y="9"/>
                    <a:pt x="19" y="7"/>
                    <a:pt x="19" y="5"/>
                  </a:cubicBezTo>
                  <a:cubicBezTo>
                    <a:pt x="19" y="2"/>
                    <a:pt x="17" y="0"/>
                    <a:pt x="15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</p:grpSp>
      <p:grpSp>
        <p:nvGrpSpPr>
          <p:cNvPr id="12" name="Group 61"/>
          <p:cNvGrpSpPr/>
          <p:nvPr/>
        </p:nvGrpSpPr>
        <p:grpSpPr bwMode="auto">
          <a:xfrm>
            <a:off x="3271639" y="5267524"/>
            <a:ext cx="258763" cy="258843"/>
            <a:chOff x="0" y="0"/>
            <a:chExt cx="163" cy="163"/>
          </a:xfrm>
        </p:grpSpPr>
        <p:sp>
          <p:nvSpPr>
            <p:cNvPr id="13" name="Freeform 62"/>
            <p:cNvSpPr>
              <a:spLocks noEditPoints="1"/>
            </p:cNvSpPr>
            <p:nvPr/>
          </p:nvSpPr>
          <p:spPr bwMode="auto">
            <a:xfrm>
              <a:off x="0" y="0"/>
              <a:ext cx="163" cy="163"/>
            </a:xfrm>
            <a:custGeom>
              <a:avLst/>
              <a:gdLst>
                <a:gd name="T0" fmla="*/ 96 w 99"/>
                <a:gd name="T1" fmla="*/ 39 h 99"/>
                <a:gd name="T2" fmla="*/ 86 w 99"/>
                <a:gd name="T3" fmla="*/ 33 h 99"/>
                <a:gd name="T4" fmla="*/ 89 w 99"/>
                <a:gd name="T5" fmla="*/ 21 h 99"/>
                <a:gd name="T6" fmla="*/ 75 w 99"/>
                <a:gd name="T7" fmla="*/ 10 h 99"/>
                <a:gd name="T8" fmla="*/ 63 w 99"/>
                <a:gd name="T9" fmla="*/ 12 h 99"/>
                <a:gd name="T10" fmla="*/ 57 w 99"/>
                <a:gd name="T11" fmla="*/ 1 h 99"/>
                <a:gd name="T12" fmla="*/ 39 w 99"/>
                <a:gd name="T13" fmla="*/ 4 h 99"/>
                <a:gd name="T14" fmla="*/ 32 w 99"/>
                <a:gd name="T15" fmla="*/ 13 h 99"/>
                <a:gd name="T16" fmla="*/ 20 w 99"/>
                <a:gd name="T17" fmla="*/ 10 h 99"/>
                <a:gd name="T18" fmla="*/ 9 w 99"/>
                <a:gd name="T19" fmla="*/ 25 h 99"/>
                <a:gd name="T20" fmla="*/ 11 w 99"/>
                <a:gd name="T21" fmla="*/ 36 h 99"/>
                <a:gd name="T22" fmla="*/ 1 w 99"/>
                <a:gd name="T23" fmla="*/ 43 h 99"/>
                <a:gd name="T24" fmla="*/ 1 w 99"/>
                <a:gd name="T25" fmla="*/ 58 h 99"/>
                <a:gd name="T26" fmla="*/ 11 w 99"/>
                <a:gd name="T27" fmla="*/ 64 h 99"/>
                <a:gd name="T28" fmla="*/ 9 w 99"/>
                <a:gd name="T29" fmla="*/ 75 h 99"/>
                <a:gd name="T30" fmla="*/ 20 w 99"/>
                <a:gd name="T31" fmla="*/ 90 h 99"/>
                <a:gd name="T32" fmla="*/ 32 w 99"/>
                <a:gd name="T33" fmla="*/ 87 h 99"/>
                <a:gd name="T34" fmla="*/ 39 w 99"/>
                <a:gd name="T35" fmla="*/ 96 h 99"/>
                <a:gd name="T36" fmla="*/ 50 w 99"/>
                <a:gd name="T37" fmla="*/ 99 h 99"/>
                <a:gd name="T38" fmla="*/ 61 w 99"/>
                <a:gd name="T39" fmla="*/ 96 h 99"/>
                <a:gd name="T40" fmla="*/ 67 w 99"/>
                <a:gd name="T41" fmla="*/ 87 h 99"/>
                <a:gd name="T42" fmla="*/ 79 w 99"/>
                <a:gd name="T43" fmla="*/ 90 h 99"/>
                <a:gd name="T44" fmla="*/ 90 w 99"/>
                <a:gd name="T45" fmla="*/ 75 h 99"/>
                <a:gd name="T46" fmla="*/ 88 w 99"/>
                <a:gd name="T47" fmla="*/ 64 h 99"/>
                <a:gd name="T48" fmla="*/ 98 w 99"/>
                <a:gd name="T49" fmla="*/ 58 h 99"/>
                <a:gd name="T50" fmla="*/ 98 w 99"/>
                <a:gd name="T51" fmla="*/ 43 h 99"/>
                <a:gd name="T52" fmla="*/ 83 w 99"/>
                <a:gd name="T53" fmla="*/ 56 h 99"/>
                <a:gd name="T54" fmla="*/ 78 w 99"/>
                <a:gd name="T55" fmla="*/ 65 h 99"/>
                <a:gd name="T56" fmla="*/ 81 w 99"/>
                <a:gd name="T57" fmla="*/ 76 h 99"/>
                <a:gd name="T58" fmla="*/ 69 w 99"/>
                <a:gd name="T59" fmla="*/ 78 h 99"/>
                <a:gd name="T60" fmla="*/ 59 w 99"/>
                <a:gd name="T61" fmla="*/ 81 h 99"/>
                <a:gd name="T62" fmla="*/ 53 w 99"/>
                <a:gd name="T63" fmla="*/ 91 h 99"/>
                <a:gd name="T64" fmla="*/ 43 w 99"/>
                <a:gd name="T65" fmla="*/ 83 h 99"/>
                <a:gd name="T66" fmla="*/ 34 w 99"/>
                <a:gd name="T67" fmla="*/ 78 h 99"/>
                <a:gd name="T68" fmla="*/ 24 w 99"/>
                <a:gd name="T69" fmla="*/ 81 h 99"/>
                <a:gd name="T70" fmla="*/ 22 w 99"/>
                <a:gd name="T71" fmla="*/ 69 h 99"/>
                <a:gd name="T72" fmla="*/ 19 w 99"/>
                <a:gd name="T73" fmla="*/ 59 h 99"/>
                <a:gd name="T74" fmla="*/ 9 w 99"/>
                <a:gd name="T75" fmla="*/ 54 h 99"/>
                <a:gd name="T76" fmla="*/ 9 w 99"/>
                <a:gd name="T77" fmla="*/ 46 h 99"/>
                <a:gd name="T78" fmla="*/ 19 w 99"/>
                <a:gd name="T79" fmla="*/ 41 h 99"/>
                <a:gd name="T80" fmla="*/ 22 w 99"/>
                <a:gd name="T81" fmla="*/ 31 h 99"/>
                <a:gd name="T82" fmla="*/ 24 w 99"/>
                <a:gd name="T83" fmla="*/ 19 h 99"/>
                <a:gd name="T84" fmla="*/ 34 w 99"/>
                <a:gd name="T85" fmla="*/ 22 h 99"/>
                <a:gd name="T86" fmla="*/ 43 w 99"/>
                <a:gd name="T87" fmla="*/ 17 h 99"/>
                <a:gd name="T88" fmla="*/ 53 w 99"/>
                <a:gd name="T89" fmla="*/ 9 h 99"/>
                <a:gd name="T90" fmla="*/ 59 w 99"/>
                <a:gd name="T91" fmla="*/ 19 h 99"/>
                <a:gd name="T92" fmla="*/ 69 w 99"/>
                <a:gd name="T93" fmla="*/ 22 h 99"/>
                <a:gd name="T94" fmla="*/ 81 w 99"/>
                <a:gd name="T95" fmla="*/ 24 h 99"/>
                <a:gd name="T96" fmla="*/ 78 w 99"/>
                <a:gd name="T97" fmla="*/ 35 h 99"/>
                <a:gd name="T98" fmla="*/ 83 w 99"/>
                <a:gd name="T99" fmla="*/ 44 h 99"/>
                <a:gd name="T100" fmla="*/ 91 w 99"/>
                <a:gd name="T101" fmla="*/ 5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9" h="99">
                  <a:moveTo>
                    <a:pt x="98" y="43"/>
                  </a:moveTo>
                  <a:cubicBezTo>
                    <a:pt x="98" y="41"/>
                    <a:pt x="97" y="40"/>
                    <a:pt x="96" y="39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7" y="35"/>
                    <a:pt x="87" y="34"/>
                    <a:pt x="86" y="33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91" y="24"/>
                    <a:pt x="90" y="22"/>
                    <a:pt x="89" y="21"/>
                  </a:cubicBezTo>
                  <a:cubicBezTo>
                    <a:pt x="86" y="17"/>
                    <a:pt x="83" y="13"/>
                    <a:pt x="79" y="10"/>
                  </a:cubicBezTo>
                  <a:cubicBezTo>
                    <a:pt x="78" y="9"/>
                    <a:pt x="76" y="9"/>
                    <a:pt x="75" y="10"/>
                  </a:cubicBezTo>
                  <a:cubicBezTo>
                    <a:pt x="67" y="13"/>
                    <a:pt x="67" y="13"/>
                    <a:pt x="67" y="13"/>
                  </a:cubicBezTo>
                  <a:cubicBezTo>
                    <a:pt x="66" y="13"/>
                    <a:pt x="65" y="12"/>
                    <a:pt x="63" y="12"/>
                  </a:cubicBezTo>
                  <a:cubicBezTo>
                    <a:pt x="61" y="4"/>
                    <a:pt x="61" y="4"/>
                    <a:pt x="61" y="4"/>
                  </a:cubicBezTo>
                  <a:cubicBezTo>
                    <a:pt x="60" y="2"/>
                    <a:pt x="59" y="1"/>
                    <a:pt x="57" y="1"/>
                  </a:cubicBezTo>
                  <a:cubicBezTo>
                    <a:pt x="52" y="0"/>
                    <a:pt x="48" y="0"/>
                    <a:pt x="42" y="1"/>
                  </a:cubicBezTo>
                  <a:cubicBezTo>
                    <a:pt x="41" y="1"/>
                    <a:pt x="39" y="2"/>
                    <a:pt x="39" y="4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5" y="12"/>
                    <a:pt x="33" y="13"/>
                    <a:pt x="32" y="13"/>
                  </a:cubicBezTo>
                  <a:cubicBezTo>
                    <a:pt x="25" y="10"/>
                    <a:pt x="25" y="10"/>
                    <a:pt x="25" y="10"/>
                  </a:cubicBezTo>
                  <a:cubicBezTo>
                    <a:pt x="23" y="9"/>
                    <a:pt x="22" y="9"/>
                    <a:pt x="20" y="10"/>
                  </a:cubicBezTo>
                  <a:cubicBezTo>
                    <a:pt x="16" y="13"/>
                    <a:pt x="13" y="17"/>
                    <a:pt x="10" y="21"/>
                  </a:cubicBezTo>
                  <a:cubicBezTo>
                    <a:pt x="9" y="22"/>
                    <a:pt x="9" y="24"/>
                    <a:pt x="9" y="25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2" y="34"/>
                    <a:pt x="12" y="35"/>
                    <a:pt x="11" y="36"/>
                  </a:cubicBezTo>
                  <a:cubicBezTo>
                    <a:pt x="4" y="39"/>
                    <a:pt x="4" y="39"/>
                    <a:pt x="4" y="39"/>
                  </a:cubicBezTo>
                  <a:cubicBezTo>
                    <a:pt x="2" y="40"/>
                    <a:pt x="1" y="41"/>
                    <a:pt x="1" y="43"/>
                  </a:cubicBezTo>
                  <a:cubicBezTo>
                    <a:pt x="0" y="45"/>
                    <a:pt x="0" y="48"/>
                    <a:pt x="0" y="50"/>
                  </a:cubicBezTo>
                  <a:cubicBezTo>
                    <a:pt x="0" y="52"/>
                    <a:pt x="0" y="55"/>
                    <a:pt x="1" y="58"/>
                  </a:cubicBezTo>
                  <a:cubicBezTo>
                    <a:pt x="1" y="59"/>
                    <a:pt x="2" y="60"/>
                    <a:pt x="4" y="61"/>
                  </a:cubicBezTo>
                  <a:cubicBezTo>
                    <a:pt x="11" y="64"/>
                    <a:pt x="11" y="64"/>
                    <a:pt x="11" y="64"/>
                  </a:cubicBezTo>
                  <a:cubicBezTo>
                    <a:pt x="12" y="65"/>
                    <a:pt x="12" y="66"/>
                    <a:pt x="13" y="67"/>
                  </a:cubicBezTo>
                  <a:cubicBezTo>
                    <a:pt x="9" y="75"/>
                    <a:pt x="9" y="75"/>
                    <a:pt x="9" y="75"/>
                  </a:cubicBezTo>
                  <a:cubicBezTo>
                    <a:pt x="9" y="76"/>
                    <a:pt x="9" y="78"/>
                    <a:pt x="10" y="79"/>
                  </a:cubicBezTo>
                  <a:cubicBezTo>
                    <a:pt x="13" y="83"/>
                    <a:pt x="16" y="87"/>
                    <a:pt x="20" y="90"/>
                  </a:cubicBezTo>
                  <a:cubicBezTo>
                    <a:pt x="22" y="91"/>
                    <a:pt x="23" y="91"/>
                    <a:pt x="25" y="90"/>
                  </a:cubicBezTo>
                  <a:cubicBezTo>
                    <a:pt x="32" y="87"/>
                    <a:pt x="32" y="87"/>
                    <a:pt x="32" y="87"/>
                  </a:cubicBezTo>
                  <a:cubicBezTo>
                    <a:pt x="33" y="87"/>
                    <a:pt x="35" y="88"/>
                    <a:pt x="36" y="88"/>
                  </a:cubicBezTo>
                  <a:cubicBezTo>
                    <a:pt x="39" y="96"/>
                    <a:pt x="39" y="96"/>
                    <a:pt x="39" y="96"/>
                  </a:cubicBezTo>
                  <a:cubicBezTo>
                    <a:pt x="39" y="98"/>
                    <a:pt x="41" y="99"/>
                    <a:pt x="42" y="99"/>
                  </a:cubicBezTo>
                  <a:cubicBezTo>
                    <a:pt x="45" y="99"/>
                    <a:pt x="47" y="99"/>
                    <a:pt x="50" y="99"/>
                  </a:cubicBezTo>
                  <a:cubicBezTo>
                    <a:pt x="52" y="99"/>
                    <a:pt x="54" y="99"/>
                    <a:pt x="57" y="99"/>
                  </a:cubicBezTo>
                  <a:cubicBezTo>
                    <a:pt x="59" y="99"/>
                    <a:pt x="60" y="98"/>
                    <a:pt x="61" y="96"/>
                  </a:cubicBezTo>
                  <a:cubicBezTo>
                    <a:pt x="63" y="88"/>
                    <a:pt x="63" y="88"/>
                    <a:pt x="63" y="88"/>
                  </a:cubicBezTo>
                  <a:cubicBezTo>
                    <a:pt x="65" y="88"/>
                    <a:pt x="66" y="87"/>
                    <a:pt x="67" y="87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6" y="91"/>
                    <a:pt x="78" y="91"/>
                    <a:pt x="79" y="90"/>
                  </a:cubicBezTo>
                  <a:cubicBezTo>
                    <a:pt x="83" y="87"/>
                    <a:pt x="87" y="83"/>
                    <a:pt x="89" y="79"/>
                  </a:cubicBezTo>
                  <a:cubicBezTo>
                    <a:pt x="90" y="78"/>
                    <a:pt x="91" y="76"/>
                    <a:pt x="90" y="75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7" y="66"/>
                    <a:pt x="87" y="65"/>
                    <a:pt x="88" y="64"/>
                  </a:cubicBezTo>
                  <a:cubicBezTo>
                    <a:pt x="96" y="61"/>
                    <a:pt x="96" y="61"/>
                    <a:pt x="96" y="61"/>
                  </a:cubicBezTo>
                  <a:cubicBezTo>
                    <a:pt x="97" y="60"/>
                    <a:pt x="98" y="59"/>
                    <a:pt x="98" y="58"/>
                  </a:cubicBezTo>
                  <a:cubicBezTo>
                    <a:pt x="99" y="55"/>
                    <a:pt x="99" y="52"/>
                    <a:pt x="99" y="50"/>
                  </a:cubicBezTo>
                  <a:cubicBezTo>
                    <a:pt x="99" y="48"/>
                    <a:pt x="99" y="45"/>
                    <a:pt x="98" y="43"/>
                  </a:cubicBezTo>
                  <a:moveTo>
                    <a:pt x="90" y="54"/>
                  </a:moveTo>
                  <a:cubicBezTo>
                    <a:pt x="83" y="56"/>
                    <a:pt x="83" y="56"/>
                    <a:pt x="83" y="56"/>
                  </a:cubicBezTo>
                  <a:cubicBezTo>
                    <a:pt x="82" y="57"/>
                    <a:pt x="81" y="58"/>
                    <a:pt x="80" y="59"/>
                  </a:cubicBezTo>
                  <a:cubicBezTo>
                    <a:pt x="80" y="61"/>
                    <a:pt x="79" y="63"/>
                    <a:pt x="78" y="65"/>
                  </a:cubicBezTo>
                  <a:cubicBezTo>
                    <a:pt x="77" y="67"/>
                    <a:pt x="77" y="68"/>
                    <a:pt x="78" y="69"/>
                  </a:cubicBezTo>
                  <a:cubicBezTo>
                    <a:pt x="81" y="76"/>
                    <a:pt x="81" y="76"/>
                    <a:pt x="81" y="76"/>
                  </a:cubicBezTo>
                  <a:cubicBezTo>
                    <a:pt x="80" y="78"/>
                    <a:pt x="78" y="80"/>
                    <a:pt x="76" y="81"/>
                  </a:cubicBezTo>
                  <a:cubicBezTo>
                    <a:pt x="69" y="78"/>
                    <a:pt x="69" y="78"/>
                    <a:pt x="69" y="78"/>
                  </a:cubicBezTo>
                  <a:cubicBezTo>
                    <a:pt x="68" y="78"/>
                    <a:pt x="66" y="78"/>
                    <a:pt x="65" y="78"/>
                  </a:cubicBezTo>
                  <a:cubicBezTo>
                    <a:pt x="63" y="79"/>
                    <a:pt x="61" y="80"/>
                    <a:pt x="59" y="81"/>
                  </a:cubicBezTo>
                  <a:cubicBezTo>
                    <a:pt x="57" y="81"/>
                    <a:pt x="56" y="82"/>
                    <a:pt x="56" y="83"/>
                  </a:cubicBezTo>
                  <a:cubicBezTo>
                    <a:pt x="53" y="91"/>
                    <a:pt x="53" y="91"/>
                    <a:pt x="53" y="91"/>
                  </a:cubicBezTo>
                  <a:cubicBezTo>
                    <a:pt x="51" y="91"/>
                    <a:pt x="49" y="91"/>
                    <a:pt x="46" y="91"/>
                  </a:cubicBezTo>
                  <a:cubicBezTo>
                    <a:pt x="43" y="83"/>
                    <a:pt x="43" y="83"/>
                    <a:pt x="43" y="83"/>
                  </a:cubicBezTo>
                  <a:cubicBezTo>
                    <a:pt x="43" y="82"/>
                    <a:pt x="42" y="81"/>
                    <a:pt x="41" y="81"/>
                  </a:cubicBezTo>
                  <a:cubicBezTo>
                    <a:pt x="38" y="80"/>
                    <a:pt x="36" y="79"/>
                    <a:pt x="34" y="78"/>
                  </a:cubicBezTo>
                  <a:cubicBezTo>
                    <a:pt x="33" y="78"/>
                    <a:pt x="32" y="78"/>
                    <a:pt x="30" y="78"/>
                  </a:cubicBezTo>
                  <a:cubicBezTo>
                    <a:pt x="24" y="81"/>
                    <a:pt x="24" y="81"/>
                    <a:pt x="24" y="81"/>
                  </a:cubicBezTo>
                  <a:cubicBezTo>
                    <a:pt x="22" y="80"/>
                    <a:pt x="20" y="78"/>
                    <a:pt x="18" y="76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2" y="68"/>
                    <a:pt x="22" y="67"/>
                    <a:pt x="21" y="65"/>
                  </a:cubicBezTo>
                  <a:cubicBezTo>
                    <a:pt x="20" y="63"/>
                    <a:pt x="20" y="61"/>
                    <a:pt x="19" y="59"/>
                  </a:cubicBezTo>
                  <a:cubicBezTo>
                    <a:pt x="18" y="58"/>
                    <a:pt x="17" y="57"/>
                    <a:pt x="16" y="56"/>
                  </a:cubicBezTo>
                  <a:cubicBezTo>
                    <a:pt x="9" y="54"/>
                    <a:pt x="9" y="54"/>
                    <a:pt x="9" y="54"/>
                  </a:cubicBezTo>
                  <a:cubicBezTo>
                    <a:pt x="9" y="52"/>
                    <a:pt x="9" y="51"/>
                    <a:pt x="9" y="50"/>
                  </a:cubicBezTo>
                  <a:cubicBezTo>
                    <a:pt x="9" y="49"/>
                    <a:pt x="9" y="48"/>
                    <a:pt x="9" y="46"/>
                  </a:cubicBezTo>
                  <a:cubicBezTo>
                    <a:pt x="16" y="44"/>
                    <a:pt x="16" y="44"/>
                    <a:pt x="16" y="44"/>
                  </a:cubicBezTo>
                  <a:cubicBezTo>
                    <a:pt x="17" y="43"/>
                    <a:pt x="18" y="42"/>
                    <a:pt x="19" y="41"/>
                  </a:cubicBezTo>
                  <a:cubicBezTo>
                    <a:pt x="20" y="39"/>
                    <a:pt x="20" y="37"/>
                    <a:pt x="21" y="35"/>
                  </a:cubicBezTo>
                  <a:cubicBezTo>
                    <a:pt x="22" y="33"/>
                    <a:pt x="22" y="32"/>
                    <a:pt x="22" y="31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20" y="22"/>
                    <a:pt x="22" y="20"/>
                    <a:pt x="24" y="19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32" y="22"/>
                    <a:pt x="33" y="22"/>
                    <a:pt x="34" y="22"/>
                  </a:cubicBezTo>
                  <a:cubicBezTo>
                    <a:pt x="36" y="21"/>
                    <a:pt x="38" y="20"/>
                    <a:pt x="41" y="19"/>
                  </a:cubicBezTo>
                  <a:cubicBezTo>
                    <a:pt x="42" y="19"/>
                    <a:pt x="43" y="18"/>
                    <a:pt x="43" y="17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9" y="9"/>
                    <a:pt x="51" y="9"/>
                    <a:pt x="53" y="9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56" y="18"/>
                    <a:pt x="57" y="19"/>
                    <a:pt x="59" y="19"/>
                  </a:cubicBezTo>
                  <a:cubicBezTo>
                    <a:pt x="61" y="20"/>
                    <a:pt x="63" y="21"/>
                    <a:pt x="65" y="22"/>
                  </a:cubicBezTo>
                  <a:cubicBezTo>
                    <a:pt x="66" y="22"/>
                    <a:pt x="68" y="22"/>
                    <a:pt x="69" y="22"/>
                  </a:cubicBezTo>
                  <a:cubicBezTo>
                    <a:pt x="76" y="19"/>
                    <a:pt x="76" y="19"/>
                    <a:pt x="76" y="19"/>
                  </a:cubicBezTo>
                  <a:cubicBezTo>
                    <a:pt x="78" y="20"/>
                    <a:pt x="80" y="22"/>
                    <a:pt x="81" y="24"/>
                  </a:cubicBezTo>
                  <a:cubicBezTo>
                    <a:pt x="78" y="31"/>
                    <a:pt x="78" y="31"/>
                    <a:pt x="78" y="31"/>
                  </a:cubicBezTo>
                  <a:cubicBezTo>
                    <a:pt x="77" y="32"/>
                    <a:pt x="77" y="33"/>
                    <a:pt x="78" y="35"/>
                  </a:cubicBezTo>
                  <a:cubicBezTo>
                    <a:pt x="79" y="37"/>
                    <a:pt x="80" y="39"/>
                    <a:pt x="80" y="41"/>
                  </a:cubicBezTo>
                  <a:cubicBezTo>
                    <a:pt x="81" y="42"/>
                    <a:pt x="82" y="43"/>
                    <a:pt x="83" y="44"/>
                  </a:cubicBezTo>
                  <a:cubicBezTo>
                    <a:pt x="90" y="46"/>
                    <a:pt x="90" y="46"/>
                    <a:pt x="90" y="46"/>
                  </a:cubicBezTo>
                  <a:cubicBezTo>
                    <a:pt x="91" y="48"/>
                    <a:pt x="91" y="49"/>
                    <a:pt x="91" y="50"/>
                  </a:cubicBezTo>
                  <a:cubicBezTo>
                    <a:pt x="91" y="51"/>
                    <a:pt x="91" y="52"/>
                    <a:pt x="90" y="5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14" name="Freeform 63"/>
            <p:cNvSpPr>
              <a:spLocks noEditPoints="1"/>
            </p:cNvSpPr>
            <p:nvPr/>
          </p:nvSpPr>
          <p:spPr bwMode="auto">
            <a:xfrm>
              <a:off x="50" y="48"/>
              <a:ext cx="64" cy="65"/>
            </a:xfrm>
            <a:custGeom>
              <a:avLst/>
              <a:gdLst>
                <a:gd name="T0" fmla="*/ 20 w 39"/>
                <a:gd name="T1" fmla="*/ 0 h 40"/>
                <a:gd name="T2" fmla="*/ 0 w 39"/>
                <a:gd name="T3" fmla="*/ 20 h 40"/>
                <a:gd name="T4" fmla="*/ 20 w 39"/>
                <a:gd name="T5" fmla="*/ 40 h 40"/>
                <a:gd name="T6" fmla="*/ 39 w 39"/>
                <a:gd name="T7" fmla="*/ 20 h 40"/>
                <a:gd name="T8" fmla="*/ 20 w 39"/>
                <a:gd name="T9" fmla="*/ 0 h 40"/>
                <a:gd name="T10" fmla="*/ 20 w 39"/>
                <a:gd name="T11" fmla="*/ 31 h 40"/>
                <a:gd name="T12" fmla="*/ 9 w 39"/>
                <a:gd name="T13" fmla="*/ 20 h 40"/>
                <a:gd name="T14" fmla="*/ 20 w 39"/>
                <a:gd name="T15" fmla="*/ 9 h 40"/>
                <a:gd name="T16" fmla="*/ 31 w 39"/>
                <a:gd name="T17" fmla="*/ 20 h 40"/>
                <a:gd name="T18" fmla="*/ 20 w 39"/>
                <a:gd name="T19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40">
                  <a:moveTo>
                    <a:pt x="20" y="0"/>
                  </a:moveTo>
                  <a:cubicBezTo>
                    <a:pt x="9" y="0"/>
                    <a:pt x="0" y="9"/>
                    <a:pt x="0" y="20"/>
                  </a:cubicBezTo>
                  <a:cubicBezTo>
                    <a:pt x="0" y="31"/>
                    <a:pt x="9" y="40"/>
                    <a:pt x="20" y="40"/>
                  </a:cubicBezTo>
                  <a:cubicBezTo>
                    <a:pt x="30" y="40"/>
                    <a:pt x="39" y="31"/>
                    <a:pt x="39" y="20"/>
                  </a:cubicBezTo>
                  <a:cubicBezTo>
                    <a:pt x="39" y="9"/>
                    <a:pt x="30" y="0"/>
                    <a:pt x="20" y="0"/>
                  </a:cubicBezTo>
                  <a:moveTo>
                    <a:pt x="20" y="31"/>
                  </a:moveTo>
                  <a:cubicBezTo>
                    <a:pt x="14" y="31"/>
                    <a:pt x="9" y="26"/>
                    <a:pt x="9" y="20"/>
                  </a:cubicBezTo>
                  <a:cubicBezTo>
                    <a:pt x="9" y="14"/>
                    <a:pt x="14" y="9"/>
                    <a:pt x="20" y="9"/>
                  </a:cubicBezTo>
                  <a:cubicBezTo>
                    <a:pt x="26" y="9"/>
                    <a:pt x="31" y="14"/>
                    <a:pt x="31" y="20"/>
                  </a:cubicBezTo>
                  <a:cubicBezTo>
                    <a:pt x="31" y="26"/>
                    <a:pt x="26" y="31"/>
                    <a:pt x="20" y="3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</p:grpSp>
      <p:grpSp>
        <p:nvGrpSpPr>
          <p:cNvPr id="15" name="Group 64"/>
          <p:cNvGrpSpPr/>
          <p:nvPr/>
        </p:nvGrpSpPr>
        <p:grpSpPr bwMode="auto">
          <a:xfrm>
            <a:off x="2339777" y="5270700"/>
            <a:ext cx="255587" cy="255667"/>
            <a:chOff x="0" y="0"/>
            <a:chExt cx="161" cy="161"/>
          </a:xfrm>
        </p:grpSpPr>
        <p:sp>
          <p:nvSpPr>
            <p:cNvPr id="16" name="Freeform 65"/>
            <p:cNvSpPr/>
            <p:nvPr/>
          </p:nvSpPr>
          <p:spPr bwMode="auto">
            <a:xfrm>
              <a:off x="0" y="0"/>
              <a:ext cx="161" cy="116"/>
            </a:xfrm>
            <a:custGeom>
              <a:avLst/>
              <a:gdLst>
                <a:gd name="T0" fmla="*/ 75 w 98"/>
                <a:gd name="T1" fmla="*/ 26 h 71"/>
                <a:gd name="T2" fmla="*/ 71 w 98"/>
                <a:gd name="T3" fmla="*/ 26 h 71"/>
                <a:gd name="T4" fmla="*/ 71 w 98"/>
                <a:gd name="T5" fmla="*/ 24 h 71"/>
                <a:gd name="T6" fmla="*/ 47 w 98"/>
                <a:gd name="T7" fmla="*/ 0 h 71"/>
                <a:gd name="T8" fmla="*/ 23 w 98"/>
                <a:gd name="T9" fmla="*/ 20 h 71"/>
                <a:gd name="T10" fmla="*/ 16 w 98"/>
                <a:gd name="T11" fmla="*/ 21 h 71"/>
                <a:gd name="T12" fmla="*/ 16 w 98"/>
                <a:gd name="T13" fmla="*/ 21 h 71"/>
                <a:gd name="T14" fmla="*/ 6 w 98"/>
                <a:gd name="T15" fmla="*/ 35 h 71"/>
                <a:gd name="T16" fmla="*/ 7 w 98"/>
                <a:gd name="T17" fmla="*/ 42 h 71"/>
                <a:gd name="T18" fmla="*/ 0 w 98"/>
                <a:gd name="T19" fmla="*/ 55 h 71"/>
                <a:gd name="T20" fmla="*/ 16 w 98"/>
                <a:gd name="T21" fmla="*/ 71 h 71"/>
                <a:gd name="T22" fmla="*/ 32 w 98"/>
                <a:gd name="T23" fmla="*/ 71 h 71"/>
                <a:gd name="T24" fmla="*/ 36 w 98"/>
                <a:gd name="T25" fmla="*/ 66 h 71"/>
                <a:gd name="T26" fmla="*/ 32 w 98"/>
                <a:gd name="T27" fmla="*/ 62 h 71"/>
                <a:gd name="T28" fmla="*/ 16 w 98"/>
                <a:gd name="T29" fmla="*/ 62 h 71"/>
                <a:gd name="T30" fmla="*/ 9 w 98"/>
                <a:gd name="T31" fmla="*/ 55 h 71"/>
                <a:gd name="T32" fmla="*/ 15 w 98"/>
                <a:gd name="T33" fmla="*/ 48 h 71"/>
                <a:gd name="T34" fmla="*/ 18 w 98"/>
                <a:gd name="T35" fmla="*/ 45 h 71"/>
                <a:gd name="T36" fmla="*/ 17 w 98"/>
                <a:gd name="T37" fmla="*/ 41 h 71"/>
                <a:gd name="T38" fmla="*/ 14 w 98"/>
                <a:gd name="T39" fmla="*/ 35 h 71"/>
                <a:gd name="T40" fmla="*/ 19 w 98"/>
                <a:gd name="T41" fmla="*/ 28 h 71"/>
                <a:gd name="T42" fmla="*/ 19 w 98"/>
                <a:gd name="T43" fmla="*/ 28 h 71"/>
                <a:gd name="T44" fmla="*/ 25 w 98"/>
                <a:gd name="T45" fmla="*/ 29 h 71"/>
                <a:gd name="T46" fmla="*/ 29 w 98"/>
                <a:gd name="T47" fmla="*/ 29 h 71"/>
                <a:gd name="T48" fmla="*/ 31 w 98"/>
                <a:gd name="T49" fmla="*/ 25 h 71"/>
                <a:gd name="T50" fmla="*/ 31 w 98"/>
                <a:gd name="T51" fmla="*/ 24 h 71"/>
                <a:gd name="T52" fmla="*/ 31 w 98"/>
                <a:gd name="T53" fmla="*/ 24 h 71"/>
                <a:gd name="T54" fmla="*/ 47 w 98"/>
                <a:gd name="T55" fmla="*/ 8 h 71"/>
                <a:gd name="T56" fmla="*/ 62 w 98"/>
                <a:gd name="T57" fmla="*/ 24 h 71"/>
                <a:gd name="T58" fmla="*/ 60 w 98"/>
                <a:gd name="T59" fmla="*/ 32 h 71"/>
                <a:gd name="T60" fmla="*/ 61 w 98"/>
                <a:gd name="T61" fmla="*/ 37 h 71"/>
                <a:gd name="T62" fmla="*/ 66 w 98"/>
                <a:gd name="T63" fmla="*/ 37 h 71"/>
                <a:gd name="T64" fmla="*/ 75 w 98"/>
                <a:gd name="T65" fmla="*/ 34 h 71"/>
                <a:gd name="T66" fmla="*/ 89 w 98"/>
                <a:gd name="T67" fmla="*/ 48 h 71"/>
                <a:gd name="T68" fmla="*/ 75 w 98"/>
                <a:gd name="T69" fmla="*/ 62 h 71"/>
                <a:gd name="T70" fmla="*/ 66 w 98"/>
                <a:gd name="T71" fmla="*/ 62 h 71"/>
                <a:gd name="T72" fmla="*/ 62 w 98"/>
                <a:gd name="T73" fmla="*/ 66 h 71"/>
                <a:gd name="T74" fmla="*/ 66 w 98"/>
                <a:gd name="T75" fmla="*/ 71 h 71"/>
                <a:gd name="T76" fmla="*/ 75 w 98"/>
                <a:gd name="T77" fmla="*/ 71 h 71"/>
                <a:gd name="T78" fmla="*/ 98 w 98"/>
                <a:gd name="T79" fmla="*/ 48 h 71"/>
                <a:gd name="T80" fmla="*/ 75 w 98"/>
                <a:gd name="T81" fmla="*/ 26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8" h="71">
                  <a:moveTo>
                    <a:pt x="75" y="26"/>
                  </a:moveTo>
                  <a:cubicBezTo>
                    <a:pt x="74" y="26"/>
                    <a:pt x="72" y="26"/>
                    <a:pt x="71" y="26"/>
                  </a:cubicBezTo>
                  <a:cubicBezTo>
                    <a:pt x="71" y="25"/>
                    <a:pt x="71" y="25"/>
                    <a:pt x="71" y="24"/>
                  </a:cubicBezTo>
                  <a:cubicBezTo>
                    <a:pt x="71" y="10"/>
                    <a:pt x="60" y="0"/>
                    <a:pt x="47" y="0"/>
                  </a:cubicBezTo>
                  <a:cubicBezTo>
                    <a:pt x="35" y="0"/>
                    <a:pt x="25" y="8"/>
                    <a:pt x="23" y="20"/>
                  </a:cubicBezTo>
                  <a:cubicBezTo>
                    <a:pt x="20" y="19"/>
                    <a:pt x="18" y="20"/>
                    <a:pt x="16" y="21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0" y="23"/>
                    <a:pt x="6" y="29"/>
                    <a:pt x="6" y="35"/>
                  </a:cubicBezTo>
                  <a:cubicBezTo>
                    <a:pt x="6" y="37"/>
                    <a:pt x="6" y="40"/>
                    <a:pt x="7" y="42"/>
                  </a:cubicBezTo>
                  <a:cubicBezTo>
                    <a:pt x="3" y="45"/>
                    <a:pt x="0" y="50"/>
                    <a:pt x="0" y="55"/>
                  </a:cubicBezTo>
                  <a:cubicBezTo>
                    <a:pt x="0" y="64"/>
                    <a:pt x="7" y="71"/>
                    <a:pt x="16" y="71"/>
                  </a:cubicBezTo>
                  <a:cubicBezTo>
                    <a:pt x="32" y="71"/>
                    <a:pt x="32" y="71"/>
                    <a:pt x="32" y="71"/>
                  </a:cubicBezTo>
                  <a:cubicBezTo>
                    <a:pt x="34" y="71"/>
                    <a:pt x="36" y="69"/>
                    <a:pt x="36" y="66"/>
                  </a:cubicBezTo>
                  <a:cubicBezTo>
                    <a:pt x="36" y="64"/>
                    <a:pt x="34" y="62"/>
                    <a:pt x="32" y="62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12" y="62"/>
                    <a:pt x="9" y="59"/>
                    <a:pt x="9" y="55"/>
                  </a:cubicBezTo>
                  <a:cubicBezTo>
                    <a:pt x="9" y="52"/>
                    <a:pt x="11" y="49"/>
                    <a:pt x="15" y="48"/>
                  </a:cubicBezTo>
                  <a:cubicBezTo>
                    <a:pt x="16" y="48"/>
                    <a:pt x="18" y="47"/>
                    <a:pt x="18" y="45"/>
                  </a:cubicBezTo>
                  <a:cubicBezTo>
                    <a:pt x="19" y="43"/>
                    <a:pt x="18" y="42"/>
                    <a:pt x="17" y="41"/>
                  </a:cubicBezTo>
                  <a:cubicBezTo>
                    <a:pt x="15" y="39"/>
                    <a:pt x="14" y="37"/>
                    <a:pt x="14" y="35"/>
                  </a:cubicBezTo>
                  <a:cubicBezTo>
                    <a:pt x="14" y="32"/>
                    <a:pt x="16" y="29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21" y="28"/>
                    <a:pt x="23" y="28"/>
                    <a:pt x="25" y="29"/>
                  </a:cubicBezTo>
                  <a:cubicBezTo>
                    <a:pt x="26" y="30"/>
                    <a:pt x="28" y="30"/>
                    <a:pt x="29" y="29"/>
                  </a:cubicBezTo>
                  <a:cubicBezTo>
                    <a:pt x="30" y="28"/>
                    <a:pt x="31" y="27"/>
                    <a:pt x="31" y="25"/>
                  </a:cubicBezTo>
                  <a:cubicBezTo>
                    <a:pt x="31" y="25"/>
                    <a:pt x="31" y="24"/>
                    <a:pt x="31" y="24"/>
                  </a:cubicBezTo>
                  <a:cubicBezTo>
                    <a:pt x="31" y="24"/>
                    <a:pt x="31" y="24"/>
                    <a:pt x="31" y="24"/>
                  </a:cubicBezTo>
                  <a:cubicBezTo>
                    <a:pt x="31" y="15"/>
                    <a:pt x="38" y="8"/>
                    <a:pt x="47" y="8"/>
                  </a:cubicBezTo>
                  <a:cubicBezTo>
                    <a:pt x="55" y="8"/>
                    <a:pt x="62" y="15"/>
                    <a:pt x="62" y="24"/>
                  </a:cubicBezTo>
                  <a:cubicBezTo>
                    <a:pt x="62" y="27"/>
                    <a:pt x="62" y="29"/>
                    <a:pt x="60" y="32"/>
                  </a:cubicBezTo>
                  <a:cubicBezTo>
                    <a:pt x="59" y="34"/>
                    <a:pt x="59" y="36"/>
                    <a:pt x="61" y="37"/>
                  </a:cubicBezTo>
                  <a:cubicBezTo>
                    <a:pt x="62" y="39"/>
                    <a:pt x="65" y="39"/>
                    <a:pt x="66" y="37"/>
                  </a:cubicBezTo>
                  <a:cubicBezTo>
                    <a:pt x="68" y="36"/>
                    <a:pt x="71" y="34"/>
                    <a:pt x="75" y="34"/>
                  </a:cubicBezTo>
                  <a:cubicBezTo>
                    <a:pt x="83" y="34"/>
                    <a:pt x="89" y="40"/>
                    <a:pt x="89" y="48"/>
                  </a:cubicBezTo>
                  <a:cubicBezTo>
                    <a:pt x="89" y="56"/>
                    <a:pt x="83" y="62"/>
                    <a:pt x="75" y="62"/>
                  </a:cubicBezTo>
                  <a:cubicBezTo>
                    <a:pt x="66" y="62"/>
                    <a:pt x="66" y="62"/>
                    <a:pt x="66" y="62"/>
                  </a:cubicBezTo>
                  <a:cubicBezTo>
                    <a:pt x="64" y="62"/>
                    <a:pt x="62" y="64"/>
                    <a:pt x="62" y="66"/>
                  </a:cubicBezTo>
                  <a:cubicBezTo>
                    <a:pt x="62" y="69"/>
                    <a:pt x="64" y="71"/>
                    <a:pt x="66" y="71"/>
                  </a:cubicBezTo>
                  <a:cubicBezTo>
                    <a:pt x="75" y="71"/>
                    <a:pt x="75" y="71"/>
                    <a:pt x="75" y="71"/>
                  </a:cubicBezTo>
                  <a:cubicBezTo>
                    <a:pt x="88" y="71"/>
                    <a:pt x="98" y="60"/>
                    <a:pt x="98" y="48"/>
                  </a:cubicBezTo>
                  <a:cubicBezTo>
                    <a:pt x="98" y="36"/>
                    <a:pt x="88" y="26"/>
                    <a:pt x="75" y="2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  <p:sp>
          <p:nvSpPr>
            <p:cNvPr id="17" name="Freeform 66"/>
            <p:cNvSpPr/>
            <p:nvPr/>
          </p:nvSpPr>
          <p:spPr bwMode="auto">
            <a:xfrm>
              <a:off x="49" y="64"/>
              <a:ext cx="62" cy="97"/>
            </a:xfrm>
            <a:custGeom>
              <a:avLst/>
              <a:gdLst>
                <a:gd name="T0" fmla="*/ 30 w 38"/>
                <a:gd name="T1" fmla="*/ 38 h 59"/>
                <a:gd name="T2" fmla="*/ 23 w 38"/>
                <a:gd name="T3" fmla="*/ 45 h 59"/>
                <a:gd name="T4" fmla="*/ 23 w 38"/>
                <a:gd name="T5" fmla="*/ 5 h 59"/>
                <a:gd name="T6" fmla="*/ 19 w 38"/>
                <a:gd name="T7" fmla="*/ 0 h 59"/>
                <a:gd name="T8" fmla="*/ 15 w 38"/>
                <a:gd name="T9" fmla="*/ 5 h 59"/>
                <a:gd name="T10" fmla="*/ 15 w 38"/>
                <a:gd name="T11" fmla="*/ 45 h 59"/>
                <a:gd name="T12" fmla="*/ 8 w 38"/>
                <a:gd name="T13" fmla="*/ 38 h 59"/>
                <a:gd name="T14" fmla="*/ 2 w 38"/>
                <a:gd name="T15" fmla="*/ 38 h 59"/>
                <a:gd name="T16" fmla="*/ 2 w 38"/>
                <a:gd name="T17" fmla="*/ 44 h 59"/>
                <a:gd name="T18" fmla="*/ 16 w 38"/>
                <a:gd name="T19" fmla="*/ 58 h 59"/>
                <a:gd name="T20" fmla="*/ 19 w 38"/>
                <a:gd name="T21" fmla="*/ 59 h 59"/>
                <a:gd name="T22" fmla="*/ 22 w 38"/>
                <a:gd name="T23" fmla="*/ 58 h 59"/>
                <a:gd name="T24" fmla="*/ 36 w 38"/>
                <a:gd name="T25" fmla="*/ 44 h 59"/>
                <a:gd name="T26" fmla="*/ 36 w 38"/>
                <a:gd name="T27" fmla="*/ 38 h 59"/>
                <a:gd name="T28" fmla="*/ 30 w 38"/>
                <a:gd name="T29" fmla="*/ 3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" h="59">
                  <a:moveTo>
                    <a:pt x="30" y="38"/>
                  </a:moveTo>
                  <a:cubicBezTo>
                    <a:pt x="23" y="45"/>
                    <a:pt x="23" y="45"/>
                    <a:pt x="23" y="45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3" y="2"/>
                    <a:pt x="21" y="0"/>
                    <a:pt x="19" y="0"/>
                  </a:cubicBezTo>
                  <a:cubicBezTo>
                    <a:pt x="17" y="0"/>
                    <a:pt x="15" y="2"/>
                    <a:pt x="15" y="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6" y="36"/>
                    <a:pt x="3" y="36"/>
                    <a:pt x="2" y="38"/>
                  </a:cubicBezTo>
                  <a:cubicBezTo>
                    <a:pt x="0" y="39"/>
                    <a:pt x="0" y="42"/>
                    <a:pt x="2" y="44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7" y="59"/>
                    <a:pt x="18" y="59"/>
                    <a:pt x="19" y="59"/>
                  </a:cubicBezTo>
                  <a:cubicBezTo>
                    <a:pt x="20" y="59"/>
                    <a:pt x="21" y="59"/>
                    <a:pt x="22" y="58"/>
                  </a:cubicBezTo>
                  <a:cubicBezTo>
                    <a:pt x="36" y="44"/>
                    <a:pt x="36" y="44"/>
                    <a:pt x="36" y="44"/>
                  </a:cubicBezTo>
                  <a:cubicBezTo>
                    <a:pt x="38" y="42"/>
                    <a:pt x="38" y="39"/>
                    <a:pt x="36" y="38"/>
                  </a:cubicBezTo>
                  <a:cubicBezTo>
                    <a:pt x="35" y="36"/>
                    <a:pt x="32" y="36"/>
                    <a:pt x="30" y="3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>
                <a:latin typeface="汉仪良品线简" panose="00020600040101010101" pitchFamily="18" charset="-122"/>
                <a:ea typeface="汉仪良品线简" panose="00020600040101010101" pitchFamily="18" charset="-122"/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1292449" y="1812479"/>
            <a:ext cx="45050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THIS IS A ART TEMPLATE ,THANK YOU WATCHING THIS ONE </a:t>
            </a:r>
            <a:endParaRPr lang="zh-CN" altLang="en-US" sz="14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  <p:sp>
        <p:nvSpPr>
          <p:cNvPr id="19" name="矩形 23"/>
          <p:cNvSpPr>
            <a:spLocks noChangeArrowheads="1"/>
          </p:cNvSpPr>
          <p:nvPr/>
        </p:nvSpPr>
        <p:spPr bwMode="auto">
          <a:xfrm>
            <a:off x="1286214" y="2351238"/>
            <a:ext cx="4523497" cy="25853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endParaRPr lang="en-US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I can do for twelve hours that</a:t>
            </a:r>
            <a:endParaRPr lang="en-US" altLang="zh-CN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  <a:p>
            <a:pPr eaLnBrk="1" hangingPunct="1">
              <a:lnSpc>
                <a:spcPct val="150000"/>
              </a:lnSpc>
            </a:pPr>
            <a:endParaRPr lang="en-US" altLang="zh-CN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latin typeface="汉仪良品线简" panose="00020600040101010101" pitchFamily="18" charset="-122"/>
                <a:ea typeface="汉仪良品线简" panose="00020600040101010101" pitchFamily="18" charset="-122"/>
              </a:rPr>
              <a:t>Just for today I will try to live through this day only and not tackle my whole life problem at once. I can do for twelve hours that hours that Just for today I will try to live through this day only and not tackle my</a:t>
            </a:r>
            <a:endParaRPr lang="zh-CN" altLang="en-US" sz="1200" dirty="0">
              <a:latin typeface="汉仪良品线简" panose="00020600040101010101" pitchFamily="18" charset="-122"/>
              <a:ea typeface="汉仪良品线简" panose="00020600040101010101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8" grpId="0"/>
      <p:bldP spid="19" grpId="0"/>
    </p:bld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5733</Words>
  <Application>WPS 演示</Application>
  <PresentationFormat>宽屏</PresentationFormat>
  <Paragraphs>217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7" baseType="lpstr">
      <vt:lpstr>Arial</vt:lpstr>
      <vt:lpstr>宋体</vt:lpstr>
      <vt:lpstr>Wingdings</vt:lpstr>
      <vt:lpstr>华文仿宋</vt:lpstr>
      <vt:lpstr>全字库正楷体</vt:lpstr>
      <vt:lpstr>楷体</vt:lpstr>
      <vt:lpstr>微软雅黑</vt:lpstr>
      <vt:lpstr>Calibri</vt:lpstr>
      <vt:lpstr>华文行楷</vt:lpstr>
      <vt:lpstr>汉仪良品线简</vt:lpstr>
      <vt:lpstr>Open Sans</vt:lpstr>
      <vt:lpstr>Ebrima</vt:lpstr>
      <vt:lpstr>等线</vt:lpstr>
      <vt:lpstr>Arial Unicode MS</vt:lpstr>
      <vt:lpstr>等线 Light</vt:lpstr>
      <vt:lpstr>Segoe Print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Years later</cp:lastModifiedBy>
  <cp:revision>2</cp:revision>
  <dcterms:created xsi:type="dcterms:W3CDTF">2017-07-13T06:52:00Z</dcterms:created>
  <dcterms:modified xsi:type="dcterms:W3CDTF">2024-04-24T18:02:07Z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185F04CBF69C457D8AE1552EEA498BA8_13</vt:lpwstr>
  </property>
</Properties>
</file>