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67" r:id="rId5"/>
    <p:sldId id="259" r:id="rId6"/>
    <p:sldId id="260" r:id="rId7"/>
    <p:sldId id="268" r:id="rId8"/>
    <p:sldId id="271" r:id="rId9"/>
    <p:sldId id="273" r:id="rId10"/>
    <p:sldId id="274" r:id="rId11"/>
    <p:sldId id="272" r:id="rId12"/>
    <p:sldId id="261" r:id="rId13"/>
    <p:sldId id="275" r:id="rId14"/>
    <p:sldId id="277" r:id="rId15"/>
    <p:sldId id="262" r:id="rId16"/>
    <p:sldId id="279" r:id="rId17"/>
    <p:sldId id="280" r:id="rId18"/>
    <p:sldId id="282" r:id="rId19"/>
    <p:sldId id="283" r:id="rId20"/>
    <p:sldId id="263" r:id="rId21"/>
    <p:sldId id="285" r:id="rId22"/>
    <p:sldId id="287" r:id="rId23"/>
    <p:sldId id="288" r:id="rId24"/>
    <p:sldId id="295" r:id="rId25"/>
    <p:sldId id="264" r:id="rId26"/>
    <p:sldId id="289" r:id="rId27"/>
    <p:sldId id="290" r:id="rId28"/>
    <p:sldId id="291" r:id="rId29"/>
    <p:sldId id="265" r:id="rId30"/>
    <p:sldId id="293" r:id="rId31"/>
    <p:sldId id="294" r:id="rId32"/>
    <p:sldId id="303" r:id="rId33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  <p15:guide id="4" orient="horz" pos="1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84F"/>
    <a:srgbClr val="FBE3E1"/>
    <a:srgbClr val="ECE7E4"/>
    <a:srgbClr val="EDE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14" y="108"/>
      </p:cViewPr>
      <p:guideLst>
        <p:guide orient="horz" pos="2191"/>
        <p:guide pos="3840"/>
        <p:guide orient="horz" pos="595"/>
        <p:guide orient="horz" pos="18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8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0276FD-7850-4E5B-9ED8-BA93D4A45BF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7D52DC-2AC0-40EB-AE3E-9EAE589A4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724D4-0724-439A-B1D9-2CB6EEF3D3E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7D442-0DCA-44EE-B2DE-41891BCBB10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F0CFCB-1C93-4B31-8C86-FCDDCB853D7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87D188-2B9B-4DFF-9AC7-27F0F1490E6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D97D9-CC8F-4533-AFFE-50E5E5F7349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AF63A-0E89-49CC-A311-6CA687E6A0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2.png"/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6286"/>
            <a:ext cx="4761531" cy="5551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008" y="0"/>
            <a:ext cx="3924026" cy="53993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744686" cy="429390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176853"/>
            <a:ext cx="3657600" cy="368114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78275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78275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1668"/>
            <a:ext cx="2732816" cy="3186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15" y="0"/>
            <a:ext cx="2361718" cy="32496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01592" cy="2180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10666"/>
            <a:ext cx="2133599" cy="214733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76"/>
            <a:ext cx="12192000" cy="782756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71668"/>
            <a:ext cx="2732816" cy="31863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7315" y="0"/>
            <a:ext cx="2361718" cy="32496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901592" cy="218049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4710666"/>
            <a:ext cx="2133599" cy="2147334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19"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4" name="文本框 13"/>
            <p:cNvSpPr txBox="1"/>
            <p:nvPr/>
          </p:nvSpPr>
          <p:spPr>
            <a:xfrm>
              <a:off x="5464466" y="861203"/>
              <a:ext cx="994620" cy="3137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游戏规则</a:t>
              </a:r>
              <a:endParaRPr lang="zh-CN" altLang="en-US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4" r="38550"/>
          <a:stretch>
            <a:fillRect/>
          </a:stretch>
        </p:blipFill>
        <p:spPr>
          <a:xfrm>
            <a:off x="7513412" y="-27709"/>
            <a:ext cx="4678587" cy="68857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2" y="0"/>
            <a:ext cx="7613642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395AD-A9F7-4E1E-A5D1-18E8C39CDE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51C86-A81F-45CF-9505-CEFD9857814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microsoft.com/office/2007/relationships/media" Target="../media/media1.mp3"/><Relationship Id="rId3" Type="http://schemas.openxmlformats.org/officeDocument/2006/relationships/audio" Target="../media/media1.mp3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5.xml"/><Relationship Id="rId1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0.jpe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19.jpeg"/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7.xml"/><Relationship Id="rId1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8.xml"/><Relationship Id="rId1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6" Type="http://schemas.openxmlformats.org/officeDocument/2006/relationships/image" Target="../media/image42.jpeg"/><Relationship Id="rId5" Type="http://schemas.openxmlformats.org/officeDocument/2006/relationships/image" Target="../media/image32.png"/><Relationship Id="rId4" Type="http://schemas.openxmlformats.org/officeDocument/2006/relationships/image" Target="../media/image41.pn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0.xml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4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8546" y="789909"/>
            <a:ext cx="5478535" cy="5211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464784" y="2693367"/>
            <a:ext cx="326243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妇女节</a:t>
            </a:r>
            <a:endParaRPr lang="en-US" altLang="zh-CN" sz="6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  <a:p>
            <a:pPr algn="ctr"/>
            <a:r>
              <a:rPr lang="zh-CN" altLang="en-US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活动方案</a:t>
            </a:r>
            <a:endParaRPr lang="zh-CN" altLang="en-US" sz="6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0524" y="1991771"/>
            <a:ext cx="2470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rgbClr val="EE684F"/>
                </a:solidFill>
                <a:latin typeface="Edwardian Script ITC" panose="030303020407070D0804" pitchFamily="66" charset="0"/>
              </a:rPr>
              <a:t>Women’s Day</a:t>
            </a:r>
            <a:endParaRPr lang="zh-CN" altLang="en-US" sz="4000" b="1" dirty="0">
              <a:solidFill>
                <a:srgbClr val="EE684F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63" y="1134810"/>
            <a:ext cx="1834580" cy="1134887"/>
          </a:xfrm>
          <a:prstGeom prst="rect">
            <a:avLst/>
          </a:prstGeom>
        </p:spPr>
      </p:pic>
      <p:pic>
        <p:nvPicPr>
          <p:cNvPr id="3" name="A Moment of Reflection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6350" y="2449513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000">
        <p:blinds dir="vert"/>
      </p:transition>
    </mc:Choice>
    <mc:Fallback>
      <p:transition spd="slow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02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69523" y="3863967"/>
            <a:ext cx="387433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一站到底（视野）</a:t>
            </a:r>
            <a:endParaRPr lang="zh-CN" altLang="en-US" sz="4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62952" y="889266"/>
            <a:ext cx="5647006" cy="4332267"/>
            <a:chOff x="556846" y="1097280"/>
            <a:chExt cx="6858000" cy="5261317"/>
          </a:xfrm>
        </p:grpSpPr>
        <p:sp>
          <p:nvSpPr>
            <p:cNvPr id="4" name="剪去对角的矩形 3"/>
            <p:cNvSpPr/>
            <p:nvPr/>
          </p:nvSpPr>
          <p:spPr>
            <a:xfrm>
              <a:off x="1242646" y="1828800"/>
              <a:ext cx="5486400" cy="3798277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56846" y="1097280"/>
              <a:ext cx="6858000" cy="5261317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336431" y="2102831"/>
            <a:ext cx="3713871" cy="18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于2012年3月2日推出的全新益智答题类节目《一站到底》是江苏卫视推出的一档全新益智答题类节目。《一站到底》采用场上参与者分别单独厮杀的模式，让不同职业、社会标签的参与者在限定的时间内进行PK。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733758" y="889266"/>
            <a:ext cx="5647006" cy="4332267"/>
            <a:chOff x="556846" y="1097280"/>
            <a:chExt cx="6858000" cy="5261317"/>
          </a:xfrm>
        </p:grpSpPr>
        <p:sp>
          <p:nvSpPr>
            <p:cNvPr id="14" name="剪去对角的矩形 13"/>
            <p:cNvSpPr/>
            <p:nvPr/>
          </p:nvSpPr>
          <p:spPr>
            <a:xfrm>
              <a:off x="1242646" y="1828800"/>
              <a:ext cx="5486400" cy="3798277"/>
            </a:xfrm>
            <a:prstGeom prst="snip2Diag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556846" y="1097280"/>
              <a:ext cx="6858000" cy="5261317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6907237" y="2283072"/>
            <a:ext cx="3713871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通过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3.8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妇女节系列活动，不仅培养员工基本的人文素养，扩宽了知识层面，激发员工的自信心，开阔视野，也引发了新一轮的全民知识普及大潮，很大程度得提高了常识知识的普及度。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设计师MC：ID 29795607库_组合 26"/>
          <p:cNvGrpSpPr/>
          <p:nvPr>
            <p:custDataLst>
              <p:tags r:id="rId1"/>
            </p:custDataLst>
          </p:nvPr>
        </p:nvGrpSpPr>
        <p:grpSpPr>
          <a:xfrm>
            <a:off x="904637" y="1640422"/>
            <a:ext cx="10609994" cy="4803214"/>
            <a:chOff x="904637" y="1855250"/>
            <a:chExt cx="10609994" cy="4803214"/>
          </a:xfrm>
        </p:grpSpPr>
        <p:sp>
          <p:nvSpPr>
            <p:cNvPr id="48" name="TextBox 55"/>
            <p:cNvSpPr txBox="1"/>
            <p:nvPr/>
          </p:nvSpPr>
          <p:spPr>
            <a:xfrm>
              <a:off x="904637" y="2763938"/>
              <a:ext cx="2611177" cy="126801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/>
                <a:t>首先，一位挑战者站在中间，旁边有</a:t>
              </a:r>
              <a:r>
                <a:rPr lang="en-US" altLang="zh-CN" sz="1600" dirty="0"/>
                <a:t>10</a:t>
              </a:r>
              <a:r>
                <a:rPr lang="zh-CN" altLang="en-US" sz="1600" dirty="0"/>
                <a:t>个人，先选择一位，开始答题，每道题有</a:t>
              </a:r>
              <a:r>
                <a:rPr lang="en-US" altLang="zh-CN" sz="1600" dirty="0"/>
                <a:t>20</a:t>
              </a:r>
              <a:r>
                <a:rPr lang="zh-CN" altLang="en-US" sz="1600" dirty="0"/>
                <a:t>秒钟的回答时间，答错不扣时间。</a:t>
              </a:r>
              <a:endParaRPr lang="zh-CN" altLang="en-US" sz="1600" dirty="0"/>
            </a:p>
          </p:txBody>
        </p:sp>
        <p:grpSp>
          <p:nvGrpSpPr>
            <p:cNvPr id="29" name="Group 36"/>
            <p:cNvGrpSpPr/>
            <p:nvPr/>
          </p:nvGrpSpPr>
          <p:grpSpPr>
            <a:xfrm>
              <a:off x="3276227" y="1855250"/>
              <a:ext cx="8238404" cy="4803214"/>
              <a:chOff x="-5856766" y="1434771"/>
              <a:chExt cx="11866771" cy="4803214"/>
            </a:xfrm>
          </p:grpSpPr>
          <p:sp>
            <p:nvSpPr>
              <p:cNvPr id="39" name="TextBox 46"/>
              <p:cNvSpPr txBox="1"/>
              <p:nvPr/>
            </p:nvSpPr>
            <p:spPr>
              <a:xfrm>
                <a:off x="2248810" y="1434771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zh-CN" altLang="en-US" sz="1400" dirty="0"/>
                  <a:t>到时间为止，没答上的一方为输，答对了由另一位继续回答，重新计时</a:t>
                </a:r>
                <a:r>
                  <a:rPr lang="en-US" altLang="zh-CN" sz="1400" dirty="0"/>
                  <a:t>20</a:t>
                </a:r>
                <a:r>
                  <a:rPr lang="zh-CN" altLang="en-US" sz="1400" dirty="0"/>
                  <a:t>秒，如果场上除了挑战者外有</a:t>
                </a:r>
                <a:r>
                  <a:rPr lang="en-US" altLang="zh-CN" sz="1400" dirty="0"/>
                  <a:t>5</a:t>
                </a:r>
                <a:r>
                  <a:rPr lang="zh-CN" altLang="en-US" sz="1400" dirty="0"/>
                  <a:t>人以上，有</a:t>
                </a:r>
                <a:r>
                  <a:rPr lang="en-US" altLang="zh-CN" sz="1400" dirty="0"/>
                  <a:t>2</a:t>
                </a:r>
                <a:r>
                  <a:rPr lang="zh-CN" altLang="en-US" sz="1400" dirty="0"/>
                  <a:t>次免答权，少于</a:t>
                </a:r>
                <a:r>
                  <a:rPr lang="en-US" altLang="zh-CN" sz="1400" dirty="0"/>
                  <a:t>5</a:t>
                </a:r>
                <a:r>
                  <a:rPr lang="zh-CN" altLang="en-US" sz="1400" dirty="0"/>
                  <a:t>人有</a:t>
                </a:r>
                <a:r>
                  <a:rPr lang="en-US" altLang="zh-CN" sz="1400" dirty="0"/>
                  <a:t>1</a:t>
                </a:r>
                <a:r>
                  <a:rPr lang="zh-CN" altLang="en-US" sz="1400" dirty="0"/>
                  <a:t>次。</a:t>
                </a:r>
                <a:endParaRPr lang="zh-CN" altLang="en-US" sz="1400" dirty="0"/>
              </a:p>
            </p:txBody>
          </p:sp>
          <p:sp>
            <p:nvSpPr>
              <p:cNvPr id="35" name="TextBox 42"/>
              <p:cNvSpPr txBox="1"/>
              <p:nvPr/>
            </p:nvSpPr>
            <p:spPr>
              <a:xfrm>
                <a:off x="-5856766" y="5324238"/>
                <a:ext cx="8123323" cy="91374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Autofit/>
              </a:bodyPr>
              <a:lstStyle>
                <a:defPPr>
                  <a:defRPr lang="zh-CN"/>
                </a:defPPr>
                <a:lvl1pPr algn="just">
                  <a:lnSpc>
                    <a:spcPct val="120000"/>
                  </a:lnSpc>
                  <a:defRPr sz="1600"/>
                </a:lvl1pPr>
              </a:lstStyle>
              <a:p>
                <a:r>
                  <a:rPr lang="zh-CN" altLang="en-US" dirty="0"/>
                  <a:t>免答权就是当挑战者问题不会回答时，可以将这个问题给予被选中的人回答。则消耗掉一次。当挑战者掉下去时，则被选中的成为挑战者。重复以上规则</a:t>
                </a:r>
                <a:r>
                  <a:rPr lang="en-US" altLang="zh-CN" dirty="0"/>
                  <a:t>……</a:t>
                </a:r>
                <a:endParaRPr lang="en-US" altLang="zh-CN" dirty="0"/>
              </a:p>
            </p:txBody>
          </p:sp>
        </p:grpSp>
        <p:cxnSp>
          <p:nvCxnSpPr>
            <p:cNvPr id="28" name="Straight Connector 35"/>
            <p:cNvCxnSpPr/>
            <p:nvPr/>
          </p:nvCxnSpPr>
          <p:spPr>
            <a:xfrm>
              <a:off x="904637" y="3730099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千图设计师MC：ID 29795607库_组合 1"/>
          <p:cNvGrpSpPr/>
          <p:nvPr>
            <p:custDataLst>
              <p:tags r:id="rId2"/>
            </p:custDataLst>
          </p:nvPr>
        </p:nvGrpSpPr>
        <p:grpSpPr>
          <a:xfrm>
            <a:off x="3664830" y="1893337"/>
            <a:ext cx="4330600" cy="3509970"/>
            <a:chOff x="1174644" y="1916832"/>
            <a:chExt cx="4330600" cy="3509970"/>
          </a:xfrm>
        </p:grpSpPr>
        <p:sp>
          <p:nvSpPr>
            <p:cNvPr id="6" name="Freeform: Shape 4"/>
            <p:cNvSpPr/>
            <p:nvPr/>
          </p:nvSpPr>
          <p:spPr>
            <a:xfrm>
              <a:off x="2065349" y="2053720"/>
              <a:ext cx="3004599" cy="3004535"/>
            </a:xfrm>
            <a:custGeom>
              <a:avLst/>
              <a:gdLst>
                <a:gd name="connsiteX0" fmla="*/ 0 w 2708066"/>
                <a:gd name="connsiteY0" fmla="*/ 1354004 h 2708008"/>
                <a:gd name="connsiteX1" fmla="*/ 1354033 w 2708066"/>
                <a:gd name="connsiteY1" fmla="*/ 0 h 2708008"/>
                <a:gd name="connsiteX2" fmla="*/ 2708066 w 2708066"/>
                <a:gd name="connsiteY2" fmla="*/ 1354004 h 2708008"/>
                <a:gd name="connsiteX3" fmla="*/ 1354033 w 2708066"/>
                <a:gd name="connsiteY3" fmla="*/ 2708008 h 2708008"/>
                <a:gd name="connsiteX4" fmla="*/ 0 w 2708066"/>
                <a:gd name="connsiteY4" fmla="*/ 1354004 h 2708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8066" h="2708008">
                  <a:moveTo>
                    <a:pt x="0" y="1354004"/>
                  </a:moveTo>
                  <a:cubicBezTo>
                    <a:pt x="0" y="606208"/>
                    <a:pt x="606221" y="0"/>
                    <a:pt x="1354033" y="0"/>
                  </a:cubicBezTo>
                  <a:cubicBezTo>
                    <a:pt x="2101845" y="0"/>
                    <a:pt x="2708066" y="606208"/>
                    <a:pt x="2708066" y="1354004"/>
                  </a:cubicBezTo>
                  <a:cubicBezTo>
                    <a:pt x="2708066" y="2101800"/>
                    <a:pt x="2101845" y="2708008"/>
                    <a:pt x="1354033" y="2708008"/>
                  </a:cubicBezTo>
                  <a:cubicBezTo>
                    <a:pt x="606221" y="2708008"/>
                    <a:pt x="0" y="2101800"/>
                    <a:pt x="0" y="1354004"/>
                  </a:cubicBezTo>
                  <a:close/>
                </a:path>
              </a:pathLst>
            </a:custGeom>
            <a:blipFill rotWithShape="1"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none" lIns="594707" tIns="594699" rIns="594707" bIns="594699" anchor="b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endParaRPr lang="zh-CN" altLang="en-US" b="1" dirty="0">
                <a:solidFill>
                  <a:schemeClr val="bg1">
                    <a:lumMod val="95000"/>
                  </a:schemeClr>
                </a:solidFill>
              </a:endParaRPr>
            </a:p>
          </p:txBody>
        </p:sp>
        <p:sp>
          <p:nvSpPr>
            <p:cNvPr id="7" name="Oval 5"/>
            <p:cNvSpPr/>
            <p:nvPr/>
          </p:nvSpPr>
          <p:spPr>
            <a:xfrm>
              <a:off x="3779710" y="1916832"/>
              <a:ext cx="334155" cy="334149"/>
            </a:xfrm>
            <a:prstGeom prst="ellipse">
              <a:avLst/>
            </a:prstGeom>
            <a:solidFill>
              <a:srgbClr val="EE684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8" name="Oval 6"/>
            <p:cNvSpPr/>
            <p:nvPr/>
          </p:nvSpPr>
          <p:spPr>
            <a:xfrm>
              <a:off x="2988467" y="4835021"/>
              <a:ext cx="241954" cy="242187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9" name="Oval 7"/>
            <p:cNvSpPr/>
            <p:nvPr/>
          </p:nvSpPr>
          <p:spPr>
            <a:xfrm>
              <a:off x="5263290" y="3273084"/>
              <a:ext cx="241954" cy="24218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0" name="Oval 8"/>
            <p:cNvSpPr/>
            <p:nvPr/>
          </p:nvSpPr>
          <p:spPr>
            <a:xfrm>
              <a:off x="4105482" y="5092653"/>
              <a:ext cx="334155" cy="3341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3" name="Oval 11"/>
            <p:cNvSpPr/>
            <p:nvPr/>
          </p:nvSpPr>
          <p:spPr>
            <a:xfrm>
              <a:off x="4553105" y="3778271"/>
              <a:ext cx="334155" cy="334149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38100"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37438"/>
                <a:satOff val="17272"/>
                <a:lumOff val="7255"/>
                <a:alphaOff val="0"/>
              </a:schemeClr>
            </a:fillRef>
            <a:effectRef idx="0">
              <a:schemeClr val="accent3">
                <a:hueOff val="337438"/>
                <a:satOff val="17272"/>
                <a:lumOff val="7255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4" name="Oval 12"/>
            <p:cNvSpPr/>
            <p:nvPr/>
          </p:nvSpPr>
          <p:spPr>
            <a:xfrm>
              <a:off x="1416598" y="4041835"/>
              <a:ext cx="604048" cy="6040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6" name="Oval 14"/>
            <p:cNvSpPr/>
            <p:nvPr/>
          </p:nvSpPr>
          <p:spPr>
            <a:xfrm>
              <a:off x="4833024" y="2864524"/>
              <a:ext cx="334155" cy="334149"/>
            </a:xfrm>
            <a:prstGeom prst="ellipse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7" name="Oval 15"/>
            <p:cNvSpPr/>
            <p:nvPr/>
          </p:nvSpPr>
          <p:spPr>
            <a:xfrm>
              <a:off x="1174644" y="4721690"/>
              <a:ext cx="241954" cy="24218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506157"/>
                <a:satOff val="25908"/>
                <a:lumOff val="10883"/>
                <a:alphaOff val="0"/>
              </a:schemeClr>
            </a:fillRef>
            <a:effectRef idx="0">
              <a:schemeClr val="accent3">
                <a:hueOff val="506157"/>
                <a:satOff val="25908"/>
                <a:lumOff val="10883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18" name="Oval 16"/>
            <p:cNvSpPr/>
            <p:nvPr/>
          </p:nvSpPr>
          <p:spPr>
            <a:xfrm>
              <a:off x="2669397" y="4479503"/>
              <a:ext cx="241954" cy="2421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674876"/>
                <a:satOff val="34544"/>
                <a:lumOff val="14510"/>
                <a:alphaOff val="0"/>
              </a:schemeClr>
            </a:fillRef>
            <a:effectRef idx="0">
              <a:schemeClr val="accent3">
                <a:hueOff val="674876"/>
                <a:satOff val="34544"/>
                <a:lumOff val="1451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21" name="TextBox 28"/>
            <p:cNvSpPr txBox="1"/>
            <p:nvPr/>
          </p:nvSpPr>
          <p:spPr>
            <a:xfrm>
              <a:off x="3023638" y="4106874"/>
              <a:ext cx="1068962" cy="283608"/>
            </a:xfrm>
            <a:prstGeom prst="rect">
              <a:avLst/>
            </a:prstGeom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03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3863967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益智区（智慧）</a:t>
            </a:r>
            <a:endParaRPr lang="zh-CN" altLang="en-US" sz="4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4"/>
          <p:cNvGrpSpPr/>
          <p:nvPr>
            <p:custDataLst>
              <p:tags r:id="rId1"/>
            </p:custDataLst>
          </p:nvPr>
        </p:nvGrpSpPr>
        <p:grpSpPr>
          <a:xfrm>
            <a:off x="4928330" y="1772022"/>
            <a:ext cx="2467034" cy="2934794"/>
            <a:chOff x="3730255" y="1408155"/>
            <a:chExt cx="4280982" cy="5092676"/>
          </a:xfrm>
        </p:grpSpPr>
        <p:sp>
          <p:nvSpPr>
            <p:cNvPr id="51" name="Rectangle 2"/>
            <p:cNvSpPr/>
            <p:nvPr/>
          </p:nvSpPr>
          <p:spPr bwMode="auto">
            <a:xfrm>
              <a:off x="3730255" y="1587417"/>
              <a:ext cx="3813501" cy="4913414"/>
            </a:xfrm>
            <a:prstGeom prst="rect">
              <a:avLst/>
            </a:prstGeom>
            <a:noFill/>
            <a:ln w="0">
              <a:noFill/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2" name="Freeform: Shape 3"/>
            <p:cNvSpPr/>
            <p:nvPr/>
          </p:nvSpPr>
          <p:spPr bwMode="auto">
            <a:xfrm>
              <a:off x="4231280" y="1408155"/>
              <a:ext cx="3779957" cy="4863979"/>
            </a:xfrm>
            <a:custGeom>
              <a:avLst/>
              <a:gdLst>
                <a:gd name="T0" fmla="*/ 2126 w 2141"/>
                <a:gd name="T1" fmla="*/ 828 h 2755"/>
                <a:gd name="T2" fmla="*/ 2084 w 2141"/>
                <a:gd name="T3" fmla="*/ 672 h 2755"/>
                <a:gd name="T4" fmla="*/ 2022 w 2141"/>
                <a:gd name="T5" fmla="*/ 529 h 2755"/>
                <a:gd name="T6" fmla="*/ 1944 w 2141"/>
                <a:gd name="T7" fmla="*/ 409 h 2755"/>
                <a:gd name="T8" fmla="*/ 1867 w 2141"/>
                <a:gd name="T9" fmla="*/ 326 h 2755"/>
                <a:gd name="T10" fmla="*/ 1761 w 2141"/>
                <a:gd name="T11" fmla="*/ 236 h 2755"/>
                <a:gd name="T12" fmla="*/ 1629 w 2141"/>
                <a:gd name="T13" fmla="*/ 148 h 2755"/>
                <a:gd name="T14" fmla="*/ 1471 w 2141"/>
                <a:gd name="T15" fmla="*/ 73 h 2755"/>
                <a:gd name="T16" fmla="*/ 1294 w 2141"/>
                <a:gd name="T17" fmla="*/ 21 h 2755"/>
                <a:gd name="T18" fmla="*/ 1095 w 2141"/>
                <a:gd name="T19" fmla="*/ 0 h 2755"/>
                <a:gd name="T20" fmla="*/ 873 w 2141"/>
                <a:gd name="T21" fmla="*/ 27 h 2755"/>
                <a:gd name="T22" fmla="*/ 659 w 2141"/>
                <a:gd name="T23" fmla="*/ 103 h 2755"/>
                <a:gd name="T24" fmla="*/ 452 w 2141"/>
                <a:gd name="T25" fmla="*/ 230 h 2755"/>
                <a:gd name="T26" fmla="*/ 318 w 2141"/>
                <a:gd name="T27" fmla="*/ 343 h 2755"/>
                <a:gd name="T28" fmla="*/ 210 w 2141"/>
                <a:gd name="T29" fmla="*/ 478 h 2755"/>
                <a:gd name="T30" fmla="*/ 152 w 2141"/>
                <a:gd name="T31" fmla="*/ 612 h 2755"/>
                <a:gd name="T32" fmla="*/ 127 w 2141"/>
                <a:gd name="T33" fmla="*/ 748 h 2755"/>
                <a:gd name="T34" fmla="*/ 129 w 2141"/>
                <a:gd name="T35" fmla="*/ 890 h 2755"/>
                <a:gd name="T36" fmla="*/ 145 w 2141"/>
                <a:gd name="T37" fmla="*/ 1039 h 2755"/>
                <a:gd name="T38" fmla="*/ 158 w 2141"/>
                <a:gd name="T39" fmla="*/ 1162 h 2755"/>
                <a:gd name="T40" fmla="*/ 143 w 2141"/>
                <a:gd name="T41" fmla="*/ 1221 h 2755"/>
                <a:gd name="T42" fmla="*/ 109 w 2141"/>
                <a:gd name="T43" fmla="*/ 1292 h 2755"/>
                <a:gd name="T44" fmla="*/ 70 w 2141"/>
                <a:gd name="T45" fmla="*/ 1362 h 2755"/>
                <a:gd name="T46" fmla="*/ 34 w 2141"/>
                <a:gd name="T47" fmla="*/ 1431 h 2755"/>
                <a:gd name="T48" fmla="*/ 8 w 2141"/>
                <a:gd name="T49" fmla="*/ 1496 h 2755"/>
                <a:gd name="T50" fmla="*/ 1 w 2141"/>
                <a:gd name="T51" fmla="*/ 1551 h 2755"/>
                <a:gd name="T52" fmla="*/ 21 w 2141"/>
                <a:gd name="T53" fmla="*/ 1598 h 2755"/>
                <a:gd name="T54" fmla="*/ 86 w 2141"/>
                <a:gd name="T55" fmla="*/ 1654 h 2755"/>
                <a:gd name="T56" fmla="*/ 140 w 2141"/>
                <a:gd name="T57" fmla="*/ 1736 h 2755"/>
                <a:gd name="T58" fmla="*/ 175 w 2141"/>
                <a:gd name="T59" fmla="*/ 1832 h 2755"/>
                <a:gd name="T60" fmla="*/ 197 w 2141"/>
                <a:gd name="T61" fmla="*/ 1940 h 2755"/>
                <a:gd name="T62" fmla="*/ 213 w 2141"/>
                <a:gd name="T63" fmla="*/ 2049 h 2755"/>
                <a:gd name="T64" fmla="*/ 236 w 2141"/>
                <a:gd name="T65" fmla="*/ 2195 h 2755"/>
                <a:gd name="T66" fmla="*/ 275 w 2141"/>
                <a:gd name="T67" fmla="*/ 2245 h 2755"/>
                <a:gd name="T68" fmla="*/ 346 w 2141"/>
                <a:gd name="T69" fmla="*/ 2273 h 2755"/>
                <a:gd name="T70" fmla="*/ 463 w 2141"/>
                <a:gd name="T71" fmla="*/ 2276 h 2755"/>
                <a:gd name="T72" fmla="*/ 598 w 2141"/>
                <a:gd name="T73" fmla="*/ 2261 h 2755"/>
                <a:gd name="T74" fmla="*/ 682 w 2141"/>
                <a:gd name="T75" fmla="*/ 2256 h 2755"/>
                <a:gd name="T76" fmla="*/ 728 w 2141"/>
                <a:gd name="T77" fmla="*/ 2260 h 2755"/>
                <a:gd name="T78" fmla="*/ 804 w 2141"/>
                <a:gd name="T79" fmla="*/ 2306 h 2755"/>
                <a:gd name="T80" fmla="*/ 874 w 2141"/>
                <a:gd name="T81" fmla="*/ 2393 h 2755"/>
                <a:gd name="T82" fmla="*/ 935 w 2141"/>
                <a:gd name="T83" fmla="*/ 2503 h 2755"/>
                <a:gd name="T84" fmla="*/ 985 w 2141"/>
                <a:gd name="T85" fmla="*/ 2620 h 2755"/>
                <a:gd name="T86" fmla="*/ 1017 w 2141"/>
                <a:gd name="T87" fmla="*/ 2726 h 2755"/>
                <a:gd name="T88" fmla="*/ 1045 w 2141"/>
                <a:gd name="T89" fmla="*/ 2753 h 2755"/>
                <a:gd name="T90" fmla="*/ 1065 w 2141"/>
                <a:gd name="T91" fmla="*/ 2753 h 2755"/>
                <a:gd name="T92" fmla="*/ 1763 w 2141"/>
                <a:gd name="T93" fmla="*/ 2093 h 2755"/>
                <a:gd name="T94" fmla="*/ 1775 w 2141"/>
                <a:gd name="T95" fmla="*/ 2065 h 2755"/>
                <a:gd name="T96" fmla="*/ 1758 w 2141"/>
                <a:gd name="T97" fmla="*/ 1974 h 2755"/>
                <a:gd name="T98" fmla="*/ 1770 w 2141"/>
                <a:gd name="T99" fmla="*/ 1854 h 2755"/>
                <a:gd name="T100" fmla="*/ 1814 w 2141"/>
                <a:gd name="T101" fmla="*/ 1739 h 2755"/>
                <a:gd name="T102" fmla="*/ 1878 w 2141"/>
                <a:gd name="T103" fmla="*/ 1627 h 2755"/>
                <a:gd name="T104" fmla="*/ 1949 w 2141"/>
                <a:gd name="T105" fmla="*/ 1519 h 2755"/>
                <a:gd name="T106" fmla="*/ 2048 w 2141"/>
                <a:gd name="T107" fmla="*/ 1367 h 2755"/>
                <a:gd name="T108" fmla="*/ 2111 w 2141"/>
                <a:gd name="T109" fmla="*/ 1212 h 2755"/>
                <a:gd name="T110" fmla="*/ 2140 w 2141"/>
                <a:gd name="T111" fmla="*/ 1049 h 2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1" h="2755">
                  <a:moveTo>
                    <a:pt x="2140" y="938"/>
                  </a:moveTo>
                  <a:lnTo>
                    <a:pt x="2133" y="882"/>
                  </a:lnTo>
                  <a:lnTo>
                    <a:pt x="2126" y="828"/>
                  </a:lnTo>
                  <a:lnTo>
                    <a:pt x="2114" y="774"/>
                  </a:lnTo>
                  <a:lnTo>
                    <a:pt x="2101" y="722"/>
                  </a:lnTo>
                  <a:lnTo>
                    <a:pt x="2084" y="672"/>
                  </a:lnTo>
                  <a:lnTo>
                    <a:pt x="2066" y="622"/>
                  </a:lnTo>
                  <a:lnTo>
                    <a:pt x="2045" y="574"/>
                  </a:lnTo>
                  <a:lnTo>
                    <a:pt x="2022" y="529"/>
                  </a:lnTo>
                  <a:lnTo>
                    <a:pt x="1997" y="487"/>
                  </a:lnTo>
                  <a:lnTo>
                    <a:pt x="1971" y="447"/>
                  </a:lnTo>
                  <a:lnTo>
                    <a:pt x="1944" y="409"/>
                  </a:lnTo>
                  <a:lnTo>
                    <a:pt x="1920" y="383"/>
                  </a:lnTo>
                  <a:lnTo>
                    <a:pt x="1896" y="355"/>
                  </a:lnTo>
                  <a:lnTo>
                    <a:pt x="1867" y="326"/>
                  </a:lnTo>
                  <a:lnTo>
                    <a:pt x="1835" y="296"/>
                  </a:lnTo>
                  <a:lnTo>
                    <a:pt x="1800" y="266"/>
                  </a:lnTo>
                  <a:lnTo>
                    <a:pt x="1761" y="236"/>
                  </a:lnTo>
                  <a:lnTo>
                    <a:pt x="1720" y="207"/>
                  </a:lnTo>
                  <a:lnTo>
                    <a:pt x="1675" y="177"/>
                  </a:lnTo>
                  <a:lnTo>
                    <a:pt x="1629" y="148"/>
                  </a:lnTo>
                  <a:lnTo>
                    <a:pt x="1579" y="121"/>
                  </a:lnTo>
                  <a:lnTo>
                    <a:pt x="1527" y="96"/>
                  </a:lnTo>
                  <a:lnTo>
                    <a:pt x="1471" y="73"/>
                  </a:lnTo>
                  <a:lnTo>
                    <a:pt x="1415" y="53"/>
                  </a:lnTo>
                  <a:lnTo>
                    <a:pt x="1355" y="35"/>
                  </a:lnTo>
                  <a:lnTo>
                    <a:pt x="1294" y="21"/>
                  </a:lnTo>
                  <a:lnTo>
                    <a:pt x="1229" y="10"/>
                  </a:lnTo>
                  <a:lnTo>
                    <a:pt x="1164" y="3"/>
                  </a:lnTo>
                  <a:lnTo>
                    <a:pt x="1095" y="0"/>
                  </a:lnTo>
                  <a:lnTo>
                    <a:pt x="1021" y="4"/>
                  </a:lnTo>
                  <a:lnTo>
                    <a:pt x="947" y="13"/>
                  </a:lnTo>
                  <a:lnTo>
                    <a:pt x="873" y="27"/>
                  </a:lnTo>
                  <a:lnTo>
                    <a:pt x="802" y="45"/>
                  </a:lnTo>
                  <a:lnTo>
                    <a:pt x="730" y="71"/>
                  </a:lnTo>
                  <a:lnTo>
                    <a:pt x="659" y="103"/>
                  </a:lnTo>
                  <a:lnTo>
                    <a:pt x="589" y="139"/>
                  </a:lnTo>
                  <a:lnTo>
                    <a:pt x="520" y="182"/>
                  </a:lnTo>
                  <a:lnTo>
                    <a:pt x="452" y="230"/>
                  </a:lnTo>
                  <a:lnTo>
                    <a:pt x="385" y="285"/>
                  </a:lnTo>
                  <a:lnTo>
                    <a:pt x="318" y="343"/>
                  </a:lnTo>
                  <a:lnTo>
                    <a:pt x="318" y="343"/>
                  </a:lnTo>
                  <a:lnTo>
                    <a:pt x="277" y="388"/>
                  </a:lnTo>
                  <a:lnTo>
                    <a:pt x="242" y="434"/>
                  </a:lnTo>
                  <a:lnTo>
                    <a:pt x="210" y="478"/>
                  </a:lnTo>
                  <a:lnTo>
                    <a:pt x="187" y="522"/>
                  </a:lnTo>
                  <a:lnTo>
                    <a:pt x="166" y="567"/>
                  </a:lnTo>
                  <a:lnTo>
                    <a:pt x="152" y="612"/>
                  </a:lnTo>
                  <a:lnTo>
                    <a:pt x="140" y="657"/>
                  </a:lnTo>
                  <a:lnTo>
                    <a:pt x="131" y="702"/>
                  </a:lnTo>
                  <a:lnTo>
                    <a:pt x="127" y="748"/>
                  </a:lnTo>
                  <a:lnTo>
                    <a:pt x="125" y="794"/>
                  </a:lnTo>
                  <a:lnTo>
                    <a:pt x="126" y="842"/>
                  </a:lnTo>
                  <a:lnTo>
                    <a:pt x="129" y="890"/>
                  </a:lnTo>
                  <a:lnTo>
                    <a:pt x="132" y="938"/>
                  </a:lnTo>
                  <a:lnTo>
                    <a:pt x="138" y="989"/>
                  </a:lnTo>
                  <a:lnTo>
                    <a:pt x="145" y="1039"/>
                  </a:lnTo>
                  <a:lnTo>
                    <a:pt x="151" y="1091"/>
                  </a:lnTo>
                  <a:lnTo>
                    <a:pt x="158" y="1145"/>
                  </a:lnTo>
                  <a:lnTo>
                    <a:pt x="158" y="1162"/>
                  </a:lnTo>
                  <a:lnTo>
                    <a:pt x="156" y="1180"/>
                  </a:lnTo>
                  <a:lnTo>
                    <a:pt x="151" y="1201"/>
                  </a:lnTo>
                  <a:lnTo>
                    <a:pt x="143" y="1221"/>
                  </a:lnTo>
                  <a:lnTo>
                    <a:pt x="132" y="1243"/>
                  </a:lnTo>
                  <a:lnTo>
                    <a:pt x="122" y="1268"/>
                  </a:lnTo>
                  <a:lnTo>
                    <a:pt x="109" y="1292"/>
                  </a:lnTo>
                  <a:lnTo>
                    <a:pt x="96" y="1314"/>
                  </a:lnTo>
                  <a:lnTo>
                    <a:pt x="83" y="1338"/>
                  </a:lnTo>
                  <a:lnTo>
                    <a:pt x="70" y="1362"/>
                  </a:lnTo>
                  <a:lnTo>
                    <a:pt x="57" y="1385"/>
                  </a:lnTo>
                  <a:lnTo>
                    <a:pt x="44" y="1409"/>
                  </a:lnTo>
                  <a:lnTo>
                    <a:pt x="34" y="1431"/>
                  </a:lnTo>
                  <a:lnTo>
                    <a:pt x="23" y="1453"/>
                  </a:lnTo>
                  <a:lnTo>
                    <a:pt x="14" y="1473"/>
                  </a:lnTo>
                  <a:lnTo>
                    <a:pt x="8" y="1496"/>
                  </a:lnTo>
                  <a:lnTo>
                    <a:pt x="3" y="1515"/>
                  </a:lnTo>
                  <a:lnTo>
                    <a:pt x="0" y="1535"/>
                  </a:lnTo>
                  <a:lnTo>
                    <a:pt x="1" y="1551"/>
                  </a:lnTo>
                  <a:lnTo>
                    <a:pt x="4" y="1568"/>
                  </a:lnTo>
                  <a:lnTo>
                    <a:pt x="10" y="1585"/>
                  </a:lnTo>
                  <a:lnTo>
                    <a:pt x="21" y="1598"/>
                  </a:lnTo>
                  <a:lnTo>
                    <a:pt x="35" y="1611"/>
                  </a:lnTo>
                  <a:lnTo>
                    <a:pt x="62" y="1631"/>
                  </a:lnTo>
                  <a:lnTo>
                    <a:pt x="86" y="1654"/>
                  </a:lnTo>
                  <a:lnTo>
                    <a:pt x="107" y="1680"/>
                  </a:lnTo>
                  <a:lnTo>
                    <a:pt x="125" y="1707"/>
                  </a:lnTo>
                  <a:lnTo>
                    <a:pt x="140" y="1736"/>
                  </a:lnTo>
                  <a:lnTo>
                    <a:pt x="153" y="1767"/>
                  </a:lnTo>
                  <a:lnTo>
                    <a:pt x="165" y="1800"/>
                  </a:lnTo>
                  <a:lnTo>
                    <a:pt x="175" y="1832"/>
                  </a:lnTo>
                  <a:lnTo>
                    <a:pt x="183" y="1867"/>
                  </a:lnTo>
                  <a:lnTo>
                    <a:pt x="191" y="1902"/>
                  </a:lnTo>
                  <a:lnTo>
                    <a:pt x="197" y="1940"/>
                  </a:lnTo>
                  <a:lnTo>
                    <a:pt x="203" y="1975"/>
                  </a:lnTo>
                  <a:lnTo>
                    <a:pt x="208" y="2013"/>
                  </a:lnTo>
                  <a:lnTo>
                    <a:pt x="213" y="2049"/>
                  </a:lnTo>
                  <a:lnTo>
                    <a:pt x="221" y="2111"/>
                  </a:lnTo>
                  <a:lnTo>
                    <a:pt x="230" y="2173"/>
                  </a:lnTo>
                  <a:lnTo>
                    <a:pt x="236" y="2195"/>
                  </a:lnTo>
                  <a:lnTo>
                    <a:pt x="246" y="2214"/>
                  </a:lnTo>
                  <a:lnTo>
                    <a:pt x="259" y="2231"/>
                  </a:lnTo>
                  <a:lnTo>
                    <a:pt x="275" y="2245"/>
                  </a:lnTo>
                  <a:lnTo>
                    <a:pt x="295" y="2257"/>
                  </a:lnTo>
                  <a:lnTo>
                    <a:pt x="318" y="2266"/>
                  </a:lnTo>
                  <a:lnTo>
                    <a:pt x="346" y="2273"/>
                  </a:lnTo>
                  <a:lnTo>
                    <a:pt x="377" y="2276"/>
                  </a:lnTo>
                  <a:lnTo>
                    <a:pt x="412" y="2278"/>
                  </a:lnTo>
                  <a:lnTo>
                    <a:pt x="463" y="2276"/>
                  </a:lnTo>
                  <a:lnTo>
                    <a:pt x="513" y="2271"/>
                  </a:lnTo>
                  <a:lnTo>
                    <a:pt x="564" y="2265"/>
                  </a:lnTo>
                  <a:lnTo>
                    <a:pt x="598" y="2261"/>
                  </a:lnTo>
                  <a:lnTo>
                    <a:pt x="628" y="2258"/>
                  </a:lnTo>
                  <a:lnTo>
                    <a:pt x="656" y="2257"/>
                  </a:lnTo>
                  <a:lnTo>
                    <a:pt x="682" y="2256"/>
                  </a:lnTo>
                  <a:lnTo>
                    <a:pt x="699" y="2256"/>
                  </a:lnTo>
                  <a:lnTo>
                    <a:pt x="715" y="2257"/>
                  </a:lnTo>
                  <a:lnTo>
                    <a:pt x="728" y="2260"/>
                  </a:lnTo>
                  <a:lnTo>
                    <a:pt x="754" y="2270"/>
                  </a:lnTo>
                  <a:lnTo>
                    <a:pt x="778" y="2286"/>
                  </a:lnTo>
                  <a:lnTo>
                    <a:pt x="804" y="2306"/>
                  </a:lnTo>
                  <a:lnTo>
                    <a:pt x="829" y="2332"/>
                  </a:lnTo>
                  <a:lnTo>
                    <a:pt x="852" y="2361"/>
                  </a:lnTo>
                  <a:lnTo>
                    <a:pt x="874" y="2393"/>
                  </a:lnTo>
                  <a:lnTo>
                    <a:pt x="897" y="2429"/>
                  </a:lnTo>
                  <a:lnTo>
                    <a:pt x="916" y="2465"/>
                  </a:lnTo>
                  <a:lnTo>
                    <a:pt x="935" y="2503"/>
                  </a:lnTo>
                  <a:lnTo>
                    <a:pt x="954" y="2542"/>
                  </a:lnTo>
                  <a:lnTo>
                    <a:pt x="969" y="2581"/>
                  </a:lnTo>
                  <a:lnTo>
                    <a:pt x="985" y="2620"/>
                  </a:lnTo>
                  <a:lnTo>
                    <a:pt x="998" y="2657"/>
                  </a:lnTo>
                  <a:lnTo>
                    <a:pt x="1008" y="2692"/>
                  </a:lnTo>
                  <a:lnTo>
                    <a:pt x="1017" y="2726"/>
                  </a:lnTo>
                  <a:lnTo>
                    <a:pt x="1024" y="2738"/>
                  </a:lnTo>
                  <a:lnTo>
                    <a:pt x="1033" y="2748"/>
                  </a:lnTo>
                  <a:lnTo>
                    <a:pt x="1045" y="2753"/>
                  </a:lnTo>
                  <a:lnTo>
                    <a:pt x="1050" y="2755"/>
                  </a:lnTo>
                  <a:lnTo>
                    <a:pt x="1055" y="2755"/>
                  </a:lnTo>
                  <a:lnTo>
                    <a:pt x="1065" y="2753"/>
                  </a:lnTo>
                  <a:lnTo>
                    <a:pt x="1073" y="2749"/>
                  </a:lnTo>
                  <a:lnTo>
                    <a:pt x="1082" y="2744"/>
                  </a:lnTo>
                  <a:lnTo>
                    <a:pt x="1763" y="2093"/>
                  </a:lnTo>
                  <a:lnTo>
                    <a:pt x="1770" y="2084"/>
                  </a:lnTo>
                  <a:lnTo>
                    <a:pt x="1774" y="2075"/>
                  </a:lnTo>
                  <a:lnTo>
                    <a:pt x="1775" y="2065"/>
                  </a:lnTo>
                  <a:lnTo>
                    <a:pt x="1774" y="2054"/>
                  </a:lnTo>
                  <a:lnTo>
                    <a:pt x="1763" y="2014"/>
                  </a:lnTo>
                  <a:lnTo>
                    <a:pt x="1758" y="1974"/>
                  </a:lnTo>
                  <a:lnTo>
                    <a:pt x="1758" y="1935"/>
                  </a:lnTo>
                  <a:lnTo>
                    <a:pt x="1763" y="1894"/>
                  </a:lnTo>
                  <a:lnTo>
                    <a:pt x="1770" y="1854"/>
                  </a:lnTo>
                  <a:lnTo>
                    <a:pt x="1781" y="1817"/>
                  </a:lnTo>
                  <a:lnTo>
                    <a:pt x="1797" y="1778"/>
                  </a:lnTo>
                  <a:lnTo>
                    <a:pt x="1814" y="1739"/>
                  </a:lnTo>
                  <a:lnTo>
                    <a:pt x="1833" y="1701"/>
                  </a:lnTo>
                  <a:lnTo>
                    <a:pt x="1854" y="1663"/>
                  </a:lnTo>
                  <a:lnTo>
                    <a:pt x="1878" y="1627"/>
                  </a:lnTo>
                  <a:lnTo>
                    <a:pt x="1901" y="1590"/>
                  </a:lnTo>
                  <a:lnTo>
                    <a:pt x="1924" y="1554"/>
                  </a:lnTo>
                  <a:lnTo>
                    <a:pt x="1949" y="1519"/>
                  </a:lnTo>
                  <a:lnTo>
                    <a:pt x="1984" y="1468"/>
                  </a:lnTo>
                  <a:lnTo>
                    <a:pt x="2018" y="1416"/>
                  </a:lnTo>
                  <a:lnTo>
                    <a:pt x="2048" y="1367"/>
                  </a:lnTo>
                  <a:lnTo>
                    <a:pt x="2074" y="1316"/>
                  </a:lnTo>
                  <a:lnTo>
                    <a:pt x="2095" y="1264"/>
                  </a:lnTo>
                  <a:lnTo>
                    <a:pt x="2111" y="1212"/>
                  </a:lnTo>
                  <a:lnTo>
                    <a:pt x="2126" y="1158"/>
                  </a:lnTo>
                  <a:lnTo>
                    <a:pt x="2135" y="1104"/>
                  </a:lnTo>
                  <a:lnTo>
                    <a:pt x="2140" y="1049"/>
                  </a:lnTo>
                  <a:lnTo>
                    <a:pt x="2141" y="994"/>
                  </a:lnTo>
                  <a:lnTo>
                    <a:pt x="2140" y="938"/>
                  </a:lnTo>
                  <a:close/>
                </a:path>
              </a:pathLst>
            </a:custGeom>
            <a:solidFill>
              <a:srgbClr val="D9D9D9">
                <a:alpha val="74902"/>
              </a:srgbClr>
            </a:solidFill>
            <a:ln>
              <a:solidFill>
                <a:srgbClr val="EE684F"/>
              </a:solidFill>
            </a:ln>
          </p:spPr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grpSp>
          <p:nvGrpSpPr>
            <p:cNvPr id="53" name="Group 4"/>
            <p:cNvGrpSpPr/>
            <p:nvPr/>
          </p:nvGrpSpPr>
          <p:grpSpPr>
            <a:xfrm>
              <a:off x="6321696" y="2585740"/>
              <a:ext cx="739522" cy="739522"/>
              <a:chOff x="887508" y="1814166"/>
              <a:chExt cx="3587751" cy="3587750"/>
            </a:xfrm>
          </p:grpSpPr>
          <p:sp>
            <p:nvSpPr>
              <p:cNvPr id="89" name="Freeform: Shape 40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chemeClr val="accent3">
                  <a:lumMod val="90000"/>
                  <a:lumOff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90" name="Freeform: Shape 41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91" name="Freeform: Shape 42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92" name="Freeform: Shape 43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54" name="Group 5"/>
            <p:cNvGrpSpPr/>
            <p:nvPr/>
          </p:nvGrpSpPr>
          <p:grpSpPr>
            <a:xfrm>
              <a:off x="5024132" y="3573379"/>
              <a:ext cx="708745" cy="708745"/>
              <a:chOff x="887508" y="1814166"/>
              <a:chExt cx="3587751" cy="3587750"/>
            </a:xfrm>
          </p:grpSpPr>
          <p:sp>
            <p:nvSpPr>
              <p:cNvPr id="85" name="Freeform: Shape 36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6" name="Freeform: Shape 37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7" name="Freeform: Shape 38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8" name="Freeform: Shape 39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55" name="Group 6"/>
            <p:cNvGrpSpPr/>
            <p:nvPr/>
          </p:nvGrpSpPr>
          <p:grpSpPr>
            <a:xfrm rot="1572502">
              <a:off x="5633673" y="3123476"/>
              <a:ext cx="1187150" cy="1187150"/>
              <a:chOff x="887508" y="1814166"/>
              <a:chExt cx="3587751" cy="3587750"/>
            </a:xfrm>
          </p:grpSpPr>
          <p:sp>
            <p:nvSpPr>
              <p:cNvPr id="81" name="Freeform: Shape 32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2" name="Freeform: Shape 33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3" name="Freeform: Shape 34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4" name="Freeform: Shape 35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56" name="Group 7"/>
            <p:cNvGrpSpPr/>
            <p:nvPr/>
          </p:nvGrpSpPr>
          <p:grpSpPr>
            <a:xfrm>
              <a:off x="4722054" y="1973739"/>
              <a:ext cx="1517075" cy="1517075"/>
              <a:chOff x="887508" y="1814166"/>
              <a:chExt cx="3587751" cy="3587750"/>
            </a:xfrm>
          </p:grpSpPr>
          <p:sp>
            <p:nvSpPr>
              <p:cNvPr id="77" name="Freeform: Shape 28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8" name="Freeform: Shape 29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9" name="Freeform: Shape 30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80" name="Freeform: Shape 31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57" name="Group 8"/>
            <p:cNvGrpSpPr/>
            <p:nvPr/>
          </p:nvGrpSpPr>
          <p:grpSpPr>
            <a:xfrm rot="1511185">
              <a:off x="6891162" y="2275733"/>
              <a:ext cx="582425" cy="582425"/>
              <a:chOff x="887508" y="1814166"/>
              <a:chExt cx="3587751" cy="3587750"/>
            </a:xfrm>
          </p:grpSpPr>
          <p:sp>
            <p:nvSpPr>
              <p:cNvPr id="73" name="Freeform: Shape 24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4" name="Freeform: Shape 25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5" name="Freeform: Shape 26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6" name="Freeform: Shape 27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58" name="Group 9"/>
            <p:cNvGrpSpPr/>
            <p:nvPr/>
          </p:nvGrpSpPr>
          <p:grpSpPr>
            <a:xfrm rot="1511185">
              <a:off x="6925499" y="2898786"/>
              <a:ext cx="898001" cy="898001"/>
              <a:chOff x="887508" y="1814166"/>
              <a:chExt cx="3587751" cy="3587750"/>
            </a:xfrm>
          </p:grpSpPr>
          <p:sp>
            <p:nvSpPr>
              <p:cNvPr id="69" name="Freeform: Shape 20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0" name="Freeform: Shape 21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1" name="Freeform: Shape 22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72" name="Freeform: Shape 23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59" name="Group 10"/>
            <p:cNvGrpSpPr/>
            <p:nvPr/>
          </p:nvGrpSpPr>
          <p:grpSpPr>
            <a:xfrm rot="1511185">
              <a:off x="5938166" y="1661329"/>
              <a:ext cx="816320" cy="816320"/>
              <a:chOff x="887508" y="1814166"/>
              <a:chExt cx="3587751" cy="3587750"/>
            </a:xfrm>
          </p:grpSpPr>
          <p:sp>
            <p:nvSpPr>
              <p:cNvPr id="65" name="Freeform: Shape 16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66" name="Freeform: Shape 17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67" name="Freeform: Shape 18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68" name="Freeform: Shape 19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  <p:grpSp>
          <p:nvGrpSpPr>
            <p:cNvPr id="60" name="Group 11"/>
            <p:cNvGrpSpPr/>
            <p:nvPr/>
          </p:nvGrpSpPr>
          <p:grpSpPr>
            <a:xfrm rot="1511185">
              <a:off x="6669035" y="2240253"/>
              <a:ext cx="255485" cy="255485"/>
              <a:chOff x="887508" y="1814166"/>
              <a:chExt cx="3587751" cy="3587750"/>
            </a:xfrm>
          </p:grpSpPr>
          <p:sp>
            <p:nvSpPr>
              <p:cNvPr id="61" name="Freeform: Shape 12"/>
              <p:cNvSpPr/>
              <p:nvPr/>
            </p:nvSpPr>
            <p:spPr bwMode="auto">
              <a:xfrm>
                <a:off x="887508" y="1814166"/>
                <a:ext cx="3587751" cy="3587750"/>
              </a:xfrm>
              <a:custGeom>
                <a:avLst/>
                <a:gdLst>
                  <a:gd name="T0" fmla="*/ 283 w 954"/>
                  <a:gd name="T1" fmla="*/ 160 h 954"/>
                  <a:gd name="T2" fmla="*/ 210 w 954"/>
                  <a:gd name="T3" fmla="*/ 220 h 954"/>
                  <a:gd name="T4" fmla="*/ 92 w 954"/>
                  <a:gd name="T5" fmla="*/ 188 h 954"/>
                  <a:gd name="T6" fmla="*/ 26 w 954"/>
                  <a:gd name="T7" fmla="*/ 308 h 954"/>
                  <a:gd name="T8" fmla="*/ 117 w 954"/>
                  <a:gd name="T9" fmla="*/ 390 h 954"/>
                  <a:gd name="T10" fmla="*/ 106 w 954"/>
                  <a:gd name="T11" fmla="*/ 484 h 954"/>
                  <a:gd name="T12" fmla="*/ 0 w 954"/>
                  <a:gd name="T13" fmla="*/ 545 h 954"/>
                  <a:gd name="T14" fmla="*/ 39 w 954"/>
                  <a:gd name="T15" fmla="*/ 676 h 954"/>
                  <a:gd name="T16" fmla="*/ 161 w 954"/>
                  <a:gd name="T17" fmla="*/ 671 h 954"/>
                  <a:gd name="T18" fmla="*/ 220 w 954"/>
                  <a:gd name="T19" fmla="*/ 744 h 954"/>
                  <a:gd name="T20" fmla="*/ 188 w 954"/>
                  <a:gd name="T21" fmla="*/ 862 h 954"/>
                  <a:gd name="T22" fmla="*/ 308 w 954"/>
                  <a:gd name="T23" fmla="*/ 928 h 954"/>
                  <a:gd name="T24" fmla="*/ 391 w 954"/>
                  <a:gd name="T25" fmla="*/ 837 h 954"/>
                  <a:gd name="T26" fmla="*/ 484 w 954"/>
                  <a:gd name="T27" fmla="*/ 848 h 954"/>
                  <a:gd name="T28" fmla="*/ 546 w 954"/>
                  <a:gd name="T29" fmla="*/ 954 h 954"/>
                  <a:gd name="T30" fmla="*/ 677 w 954"/>
                  <a:gd name="T31" fmla="*/ 916 h 954"/>
                  <a:gd name="T32" fmla="*/ 671 w 954"/>
                  <a:gd name="T33" fmla="*/ 793 h 954"/>
                  <a:gd name="T34" fmla="*/ 745 w 954"/>
                  <a:gd name="T35" fmla="*/ 734 h 954"/>
                  <a:gd name="T36" fmla="*/ 863 w 954"/>
                  <a:gd name="T37" fmla="*/ 766 h 954"/>
                  <a:gd name="T38" fmla="*/ 929 w 954"/>
                  <a:gd name="T39" fmla="*/ 646 h 954"/>
                  <a:gd name="T40" fmla="*/ 838 w 954"/>
                  <a:gd name="T41" fmla="*/ 563 h 954"/>
                  <a:gd name="T42" fmla="*/ 848 w 954"/>
                  <a:gd name="T43" fmla="*/ 470 h 954"/>
                  <a:gd name="T44" fmla="*/ 954 w 954"/>
                  <a:gd name="T45" fmla="*/ 408 h 954"/>
                  <a:gd name="T46" fmla="*/ 916 w 954"/>
                  <a:gd name="T47" fmla="*/ 277 h 954"/>
                  <a:gd name="T48" fmla="*/ 794 w 954"/>
                  <a:gd name="T49" fmla="*/ 283 h 954"/>
                  <a:gd name="T50" fmla="*/ 734 w 954"/>
                  <a:gd name="T51" fmla="*/ 209 h 954"/>
                  <a:gd name="T52" fmla="*/ 766 w 954"/>
                  <a:gd name="T53" fmla="*/ 91 h 954"/>
                  <a:gd name="T54" fmla="*/ 646 w 954"/>
                  <a:gd name="T55" fmla="*/ 25 h 954"/>
                  <a:gd name="T56" fmla="*/ 564 w 954"/>
                  <a:gd name="T57" fmla="*/ 116 h 954"/>
                  <a:gd name="T58" fmla="*/ 470 w 954"/>
                  <a:gd name="T59" fmla="*/ 106 h 954"/>
                  <a:gd name="T60" fmla="*/ 409 w 954"/>
                  <a:gd name="T61" fmla="*/ 0 h 954"/>
                  <a:gd name="T62" fmla="*/ 278 w 954"/>
                  <a:gd name="T63" fmla="*/ 38 h 954"/>
                  <a:gd name="T64" fmla="*/ 283 w 954"/>
                  <a:gd name="T65" fmla="*/ 160 h 954"/>
                  <a:gd name="T66" fmla="*/ 439 w 954"/>
                  <a:gd name="T67" fmla="*/ 348 h 954"/>
                  <a:gd name="T68" fmla="*/ 606 w 954"/>
                  <a:gd name="T69" fmla="*/ 439 h 954"/>
                  <a:gd name="T70" fmla="*/ 515 w 954"/>
                  <a:gd name="T71" fmla="*/ 606 h 954"/>
                  <a:gd name="T72" fmla="*/ 348 w 954"/>
                  <a:gd name="T73" fmla="*/ 514 h 954"/>
                  <a:gd name="T74" fmla="*/ 439 w 954"/>
                  <a:gd name="T75" fmla="*/ 348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4" h="954">
                    <a:moveTo>
                      <a:pt x="283" y="160"/>
                    </a:moveTo>
                    <a:cubicBezTo>
                      <a:pt x="256" y="177"/>
                      <a:pt x="232" y="197"/>
                      <a:pt x="210" y="220"/>
                    </a:cubicBezTo>
                    <a:cubicBezTo>
                      <a:pt x="92" y="188"/>
                      <a:pt x="92" y="188"/>
                      <a:pt x="92" y="188"/>
                    </a:cubicBezTo>
                    <a:cubicBezTo>
                      <a:pt x="26" y="308"/>
                      <a:pt x="26" y="308"/>
                      <a:pt x="26" y="308"/>
                    </a:cubicBezTo>
                    <a:cubicBezTo>
                      <a:pt x="117" y="390"/>
                      <a:pt x="117" y="390"/>
                      <a:pt x="117" y="390"/>
                    </a:cubicBezTo>
                    <a:cubicBezTo>
                      <a:pt x="109" y="421"/>
                      <a:pt x="106" y="452"/>
                      <a:pt x="106" y="484"/>
                    </a:cubicBezTo>
                    <a:cubicBezTo>
                      <a:pt x="0" y="545"/>
                      <a:pt x="0" y="545"/>
                      <a:pt x="0" y="545"/>
                    </a:cubicBezTo>
                    <a:cubicBezTo>
                      <a:pt x="39" y="676"/>
                      <a:pt x="39" y="676"/>
                      <a:pt x="39" y="676"/>
                    </a:cubicBezTo>
                    <a:cubicBezTo>
                      <a:pt x="161" y="671"/>
                      <a:pt x="161" y="671"/>
                      <a:pt x="161" y="671"/>
                    </a:cubicBezTo>
                    <a:cubicBezTo>
                      <a:pt x="178" y="698"/>
                      <a:pt x="198" y="722"/>
                      <a:pt x="220" y="744"/>
                    </a:cubicBezTo>
                    <a:cubicBezTo>
                      <a:pt x="188" y="862"/>
                      <a:pt x="188" y="862"/>
                      <a:pt x="188" y="862"/>
                    </a:cubicBezTo>
                    <a:cubicBezTo>
                      <a:pt x="308" y="928"/>
                      <a:pt x="308" y="928"/>
                      <a:pt x="308" y="928"/>
                    </a:cubicBezTo>
                    <a:cubicBezTo>
                      <a:pt x="391" y="837"/>
                      <a:pt x="391" y="837"/>
                      <a:pt x="391" y="837"/>
                    </a:cubicBezTo>
                    <a:cubicBezTo>
                      <a:pt x="421" y="845"/>
                      <a:pt x="452" y="848"/>
                      <a:pt x="484" y="848"/>
                    </a:cubicBezTo>
                    <a:cubicBezTo>
                      <a:pt x="546" y="954"/>
                      <a:pt x="546" y="954"/>
                      <a:pt x="546" y="954"/>
                    </a:cubicBezTo>
                    <a:cubicBezTo>
                      <a:pt x="677" y="916"/>
                      <a:pt x="677" y="916"/>
                      <a:pt x="677" y="916"/>
                    </a:cubicBezTo>
                    <a:cubicBezTo>
                      <a:pt x="671" y="793"/>
                      <a:pt x="671" y="793"/>
                      <a:pt x="671" y="793"/>
                    </a:cubicBezTo>
                    <a:cubicBezTo>
                      <a:pt x="698" y="776"/>
                      <a:pt x="723" y="756"/>
                      <a:pt x="745" y="734"/>
                    </a:cubicBezTo>
                    <a:cubicBezTo>
                      <a:pt x="863" y="766"/>
                      <a:pt x="863" y="766"/>
                      <a:pt x="863" y="766"/>
                    </a:cubicBezTo>
                    <a:cubicBezTo>
                      <a:pt x="929" y="646"/>
                      <a:pt x="929" y="646"/>
                      <a:pt x="929" y="646"/>
                    </a:cubicBezTo>
                    <a:cubicBezTo>
                      <a:pt x="838" y="563"/>
                      <a:pt x="838" y="563"/>
                      <a:pt x="838" y="563"/>
                    </a:cubicBezTo>
                    <a:cubicBezTo>
                      <a:pt x="845" y="533"/>
                      <a:pt x="849" y="502"/>
                      <a:pt x="848" y="470"/>
                    </a:cubicBezTo>
                    <a:cubicBezTo>
                      <a:pt x="954" y="408"/>
                      <a:pt x="954" y="408"/>
                      <a:pt x="954" y="408"/>
                    </a:cubicBezTo>
                    <a:cubicBezTo>
                      <a:pt x="916" y="277"/>
                      <a:pt x="916" y="277"/>
                      <a:pt x="916" y="277"/>
                    </a:cubicBezTo>
                    <a:cubicBezTo>
                      <a:pt x="794" y="283"/>
                      <a:pt x="794" y="283"/>
                      <a:pt x="794" y="283"/>
                    </a:cubicBezTo>
                    <a:cubicBezTo>
                      <a:pt x="777" y="256"/>
                      <a:pt x="757" y="231"/>
                      <a:pt x="734" y="209"/>
                    </a:cubicBezTo>
                    <a:cubicBezTo>
                      <a:pt x="766" y="91"/>
                      <a:pt x="766" y="91"/>
                      <a:pt x="766" y="91"/>
                    </a:cubicBezTo>
                    <a:cubicBezTo>
                      <a:pt x="646" y="25"/>
                      <a:pt x="646" y="25"/>
                      <a:pt x="646" y="25"/>
                    </a:cubicBezTo>
                    <a:cubicBezTo>
                      <a:pt x="564" y="116"/>
                      <a:pt x="564" y="116"/>
                      <a:pt x="564" y="116"/>
                    </a:cubicBezTo>
                    <a:cubicBezTo>
                      <a:pt x="534" y="109"/>
                      <a:pt x="502" y="105"/>
                      <a:pt x="470" y="106"/>
                    </a:cubicBezTo>
                    <a:cubicBezTo>
                      <a:pt x="409" y="0"/>
                      <a:pt x="409" y="0"/>
                      <a:pt x="409" y="0"/>
                    </a:cubicBezTo>
                    <a:cubicBezTo>
                      <a:pt x="278" y="38"/>
                      <a:pt x="278" y="38"/>
                      <a:pt x="278" y="38"/>
                    </a:cubicBezTo>
                    <a:lnTo>
                      <a:pt x="283" y="160"/>
                    </a:lnTo>
                    <a:close/>
                    <a:moveTo>
                      <a:pt x="439" y="348"/>
                    </a:moveTo>
                    <a:cubicBezTo>
                      <a:pt x="511" y="327"/>
                      <a:pt x="586" y="368"/>
                      <a:pt x="606" y="439"/>
                    </a:cubicBezTo>
                    <a:cubicBezTo>
                      <a:pt x="627" y="510"/>
                      <a:pt x="586" y="585"/>
                      <a:pt x="515" y="606"/>
                    </a:cubicBezTo>
                    <a:cubicBezTo>
                      <a:pt x="444" y="627"/>
                      <a:pt x="369" y="586"/>
                      <a:pt x="348" y="514"/>
                    </a:cubicBezTo>
                    <a:cubicBezTo>
                      <a:pt x="327" y="443"/>
                      <a:pt x="368" y="369"/>
                      <a:pt x="439" y="348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62" name="Freeform: Shape 13"/>
              <p:cNvSpPr/>
              <p:nvPr/>
            </p:nvSpPr>
            <p:spPr bwMode="auto">
              <a:xfrm>
                <a:off x="2057496" y="2979391"/>
                <a:ext cx="1252538" cy="1252538"/>
              </a:xfrm>
              <a:custGeom>
                <a:avLst/>
                <a:gdLst>
                  <a:gd name="T0" fmla="*/ 124 w 333"/>
                  <a:gd name="T1" fmla="*/ 23 h 333"/>
                  <a:gd name="T2" fmla="*/ 23 w 333"/>
                  <a:gd name="T3" fmla="*/ 209 h 333"/>
                  <a:gd name="T4" fmla="*/ 208 w 333"/>
                  <a:gd name="T5" fmla="*/ 310 h 333"/>
                  <a:gd name="T6" fmla="*/ 310 w 333"/>
                  <a:gd name="T7" fmla="*/ 125 h 333"/>
                  <a:gd name="T8" fmla="*/ 124 w 333"/>
                  <a:gd name="T9" fmla="*/ 23 h 333"/>
                  <a:gd name="T10" fmla="*/ 135 w 333"/>
                  <a:gd name="T11" fmla="*/ 60 h 333"/>
                  <a:gd name="T12" fmla="*/ 273 w 333"/>
                  <a:gd name="T13" fmla="*/ 136 h 333"/>
                  <a:gd name="T14" fmla="*/ 198 w 333"/>
                  <a:gd name="T15" fmla="*/ 274 h 333"/>
                  <a:gd name="T16" fmla="*/ 59 w 333"/>
                  <a:gd name="T17" fmla="*/ 198 h 333"/>
                  <a:gd name="T18" fmla="*/ 135 w 333"/>
                  <a:gd name="T19" fmla="*/ 60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3" h="333">
                    <a:moveTo>
                      <a:pt x="124" y="23"/>
                    </a:moveTo>
                    <a:cubicBezTo>
                      <a:pt x="45" y="46"/>
                      <a:pt x="0" y="130"/>
                      <a:pt x="23" y="209"/>
                    </a:cubicBezTo>
                    <a:cubicBezTo>
                      <a:pt x="46" y="288"/>
                      <a:pt x="129" y="333"/>
                      <a:pt x="208" y="310"/>
                    </a:cubicBezTo>
                    <a:cubicBezTo>
                      <a:pt x="287" y="287"/>
                      <a:pt x="333" y="204"/>
                      <a:pt x="310" y="125"/>
                    </a:cubicBezTo>
                    <a:cubicBezTo>
                      <a:pt x="287" y="46"/>
                      <a:pt x="203" y="0"/>
                      <a:pt x="124" y="23"/>
                    </a:cubicBezTo>
                    <a:close/>
                    <a:moveTo>
                      <a:pt x="135" y="60"/>
                    </a:moveTo>
                    <a:cubicBezTo>
                      <a:pt x="194" y="43"/>
                      <a:pt x="256" y="77"/>
                      <a:pt x="273" y="136"/>
                    </a:cubicBezTo>
                    <a:cubicBezTo>
                      <a:pt x="290" y="194"/>
                      <a:pt x="256" y="256"/>
                      <a:pt x="198" y="274"/>
                    </a:cubicBezTo>
                    <a:cubicBezTo>
                      <a:pt x="139" y="291"/>
                      <a:pt x="77" y="257"/>
                      <a:pt x="59" y="198"/>
                    </a:cubicBezTo>
                    <a:cubicBezTo>
                      <a:pt x="42" y="139"/>
                      <a:pt x="76" y="77"/>
                      <a:pt x="135" y="60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63" name="Freeform: Shape 14"/>
              <p:cNvSpPr/>
              <p:nvPr/>
            </p:nvSpPr>
            <p:spPr bwMode="auto">
              <a:xfrm>
                <a:off x="1647921" y="2569816"/>
                <a:ext cx="2071688" cy="2071688"/>
              </a:xfrm>
              <a:custGeom>
                <a:avLst/>
                <a:gdLst>
                  <a:gd name="T0" fmla="*/ 206 w 551"/>
                  <a:gd name="T1" fmla="*/ 38 h 551"/>
                  <a:gd name="T2" fmla="*/ 38 w 551"/>
                  <a:gd name="T3" fmla="*/ 345 h 551"/>
                  <a:gd name="T4" fmla="*/ 345 w 551"/>
                  <a:gd name="T5" fmla="*/ 513 h 551"/>
                  <a:gd name="T6" fmla="*/ 513 w 551"/>
                  <a:gd name="T7" fmla="*/ 206 h 551"/>
                  <a:gd name="T8" fmla="*/ 206 w 551"/>
                  <a:gd name="T9" fmla="*/ 38 h 551"/>
                  <a:gd name="T10" fmla="*/ 220 w 551"/>
                  <a:gd name="T11" fmla="*/ 88 h 551"/>
                  <a:gd name="T12" fmla="*/ 463 w 551"/>
                  <a:gd name="T13" fmla="*/ 221 h 551"/>
                  <a:gd name="T14" fmla="*/ 330 w 551"/>
                  <a:gd name="T15" fmla="*/ 464 h 551"/>
                  <a:gd name="T16" fmla="*/ 87 w 551"/>
                  <a:gd name="T17" fmla="*/ 331 h 551"/>
                  <a:gd name="T18" fmla="*/ 220 w 551"/>
                  <a:gd name="T19" fmla="*/ 88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1" h="551">
                    <a:moveTo>
                      <a:pt x="206" y="38"/>
                    </a:moveTo>
                    <a:cubicBezTo>
                      <a:pt x="75" y="77"/>
                      <a:pt x="0" y="214"/>
                      <a:pt x="38" y="345"/>
                    </a:cubicBezTo>
                    <a:cubicBezTo>
                      <a:pt x="76" y="476"/>
                      <a:pt x="214" y="551"/>
                      <a:pt x="345" y="513"/>
                    </a:cubicBezTo>
                    <a:cubicBezTo>
                      <a:pt x="475" y="475"/>
                      <a:pt x="551" y="337"/>
                      <a:pt x="513" y="206"/>
                    </a:cubicBezTo>
                    <a:cubicBezTo>
                      <a:pt x="474" y="76"/>
                      <a:pt x="337" y="0"/>
                      <a:pt x="206" y="38"/>
                    </a:cubicBezTo>
                    <a:close/>
                    <a:moveTo>
                      <a:pt x="220" y="88"/>
                    </a:moveTo>
                    <a:cubicBezTo>
                      <a:pt x="324" y="57"/>
                      <a:pt x="433" y="117"/>
                      <a:pt x="463" y="221"/>
                    </a:cubicBezTo>
                    <a:cubicBezTo>
                      <a:pt x="494" y="324"/>
                      <a:pt x="434" y="433"/>
                      <a:pt x="330" y="464"/>
                    </a:cubicBezTo>
                    <a:cubicBezTo>
                      <a:pt x="227" y="494"/>
                      <a:pt x="118" y="434"/>
                      <a:pt x="87" y="331"/>
                    </a:cubicBezTo>
                    <a:cubicBezTo>
                      <a:pt x="57" y="227"/>
                      <a:pt x="117" y="118"/>
                      <a:pt x="220" y="88"/>
                    </a:cubicBezTo>
                    <a:close/>
                  </a:path>
                </a:pathLst>
              </a:custGeom>
              <a:solidFill>
                <a:srgbClr val="FAAF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  <p:sp>
            <p:nvSpPr>
              <p:cNvPr id="64" name="Freeform: Shape 15"/>
              <p:cNvSpPr/>
              <p:nvPr/>
            </p:nvSpPr>
            <p:spPr bwMode="auto">
              <a:xfrm>
                <a:off x="1862233" y="2784129"/>
                <a:ext cx="1643063" cy="1643063"/>
              </a:xfrm>
              <a:custGeom>
                <a:avLst/>
                <a:gdLst>
                  <a:gd name="T0" fmla="*/ 163 w 437"/>
                  <a:gd name="T1" fmla="*/ 31 h 437"/>
                  <a:gd name="T2" fmla="*/ 30 w 437"/>
                  <a:gd name="T3" fmla="*/ 274 h 437"/>
                  <a:gd name="T4" fmla="*/ 273 w 437"/>
                  <a:gd name="T5" fmla="*/ 407 h 437"/>
                  <a:gd name="T6" fmla="*/ 406 w 437"/>
                  <a:gd name="T7" fmla="*/ 164 h 437"/>
                  <a:gd name="T8" fmla="*/ 163 w 437"/>
                  <a:gd name="T9" fmla="*/ 31 h 437"/>
                  <a:gd name="T10" fmla="*/ 176 w 437"/>
                  <a:gd name="T11" fmla="*/ 75 h 437"/>
                  <a:gd name="T12" fmla="*/ 362 w 437"/>
                  <a:gd name="T13" fmla="*/ 177 h 437"/>
                  <a:gd name="T14" fmla="*/ 260 w 437"/>
                  <a:gd name="T15" fmla="*/ 362 h 437"/>
                  <a:gd name="T16" fmla="*/ 75 w 437"/>
                  <a:gd name="T17" fmla="*/ 261 h 437"/>
                  <a:gd name="T18" fmla="*/ 176 w 437"/>
                  <a:gd name="T19" fmla="*/ 75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7" h="437">
                    <a:moveTo>
                      <a:pt x="163" y="31"/>
                    </a:moveTo>
                    <a:cubicBezTo>
                      <a:pt x="60" y="61"/>
                      <a:pt x="0" y="170"/>
                      <a:pt x="30" y="274"/>
                    </a:cubicBezTo>
                    <a:cubicBezTo>
                      <a:pt x="61" y="377"/>
                      <a:pt x="170" y="437"/>
                      <a:pt x="273" y="407"/>
                    </a:cubicBezTo>
                    <a:cubicBezTo>
                      <a:pt x="377" y="376"/>
                      <a:pt x="437" y="267"/>
                      <a:pt x="406" y="164"/>
                    </a:cubicBezTo>
                    <a:cubicBezTo>
                      <a:pt x="376" y="60"/>
                      <a:pt x="267" y="0"/>
                      <a:pt x="163" y="31"/>
                    </a:cubicBezTo>
                    <a:close/>
                    <a:moveTo>
                      <a:pt x="176" y="75"/>
                    </a:moveTo>
                    <a:cubicBezTo>
                      <a:pt x="255" y="52"/>
                      <a:pt x="339" y="98"/>
                      <a:pt x="362" y="177"/>
                    </a:cubicBezTo>
                    <a:cubicBezTo>
                      <a:pt x="385" y="256"/>
                      <a:pt x="339" y="339"/>
                      <a:pt x="260" y="362"/>
                    </a:cubicBezTo>
                    <a:cubicBezTo>
                      <a:pt x="181" y="385"/>
                      <a:pt x="98" y="340"/>
                      <a:pt x="75" y="261"/>
                    </a:cubicBezTo>
                    <a:cubicBezTo>
                      <a:pt x="52" y="182"/>
                      <a:pt x="97" y="98"/>
                      <a:pt x="176" y="75"/>
                    </a:cubicBezTo>
                    <a:close/>
                  </a:path>
                </a:pathLst>
              </a:custGeom>
              <a:solidFill>
                <a:srgbClr val="F05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</a:p>
            </p:txBody>
          </p:sp>
        </p:grpSp>
      </p:grpSp>
      <p:sp>
        <p:nvSpPr>
          <p:cNvPr id="5" name="Rectangle 44"/>
          <p:cNvSpPr/>
          <p:nvPr/>
        </p:nvSpPr>
        <p:spPr>
          <a:xfrm>
            <a:off x="7590777" y="4444343"/>
            <a:ext cx="677456" cy="64178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</a:p>
        </p:txBody>
      </p:sp>
      <p:grpSp>
        <p:nvGrpSpPr>
          <p:cNvPr id="6" name="4"/>
          <p:cNvGrpSpPr/>
          <p:nvPr>
            <p:custDataLst>
              <p:tags r:id="rId2"/>
            </p:custDataLst>
          </p:nvPr>
        </p:nvGrpSpPr>
        <p:grpSpPr>
          <a:xfrm>
            <a:off x="4118824" y="1300589"/>
            <a:ext cx="793598" cy="793598"/>
            <a:chOff x="4303140" y="1813473"/>
            <a:chExt cx="793598" cy="793598"/>
          </a:xfrm>
        </p:grpSpPr>
        <p:sp>
          <p:nvSpPr>
            <p:cNvPr id="49" name="Rectangle: Diagonal Corners Rounded 62"/>
            <p:cNvSpPr/>
            <p:nvPr/>
          </p:nvSpPr>
          <p:spPr>
            <a:xfrm>
              <a:off x="4303140" y="1813473"/>
              <a:ext cx="793598" cy="793598"/>
            </a:xfrm>
            <a:prstGeom prst="round2Diag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50" name="Freeform: Shape 63"/>
            <p:cNvSpPr/>
            <p:nvPr/>
          </p:nvSpPr>
          <p:spPr>
            <a:xfrm>
              <a:off x="4507558" y="2025256"/>
              <a:ext cx="380298" cy="362720"/>
            </a:xfrm>
            <a:custGeom>
              <a:avLst/>
              <a:gdLst/>
              <a:ahLst/>
              <a:cxnLst/>
              <a:rect l="l" t="t" r="r" b="b"/>
              <a:pathLst>
                <a:path w="380298" h="362720">
                  <a:moveTo>
                    <a:pt x="190155" y="52796"/>
                  </a:moveTo>
                  <a:lnTo>
                    <a:pt x="190155" y="272897"/>
                  </a:lnTo>
                  <a:lnTo>
                    <a:pt x="203639" y="279983"/>
                  </a:lnTo>
                  <a:lnTo>
                    <a:pt x="276321" y="318380"/>
                  </a:lnTo>
                  <a:lnTo>
                    <a:pt x="262607" y="237242"/>
                  </a:lnTo>
                  <a:lnTo>
                    <a:pt x="259865" y="222157"/>
                  </a:lnTo>
                  <a:lnTo>
                    <a:pt x="271064" y="211415"/>
                  </a:lnTo>
                  <a:lnTo>
                    <a:pt x="329803" y="154276"/>
                  </a:lnTo>
                  <a:lnTo>
                    <a:pt x="248437" y="142391"/>
                  </a:lnTo>
                  <a:lnTo>
                    <a:pt x="233352" y="140105"/>
                  </a:lnTo>
                  <a:lnTo>
                    <a:pt x="226495" y="126392"/>
                  </a:lnTo>
                  <a:close/>
                  <a:moveTo>
                    <a:pt x="190155" y="0"/>
                  </a:moveTo>
                  <a:cubicBezTo>
                    <a:pt x="194421" y="0"/>
                    <a:pt x="198154" y="3123"/>
                    <a:pt x="201354" y="9370"/>
                  </a:cubicBezTo>
                  <a:lnTo>
                    <a:pt x="252779" y="113364"/>
                  </a:lnTo>
                  <a:lnTo>
                    <a:pt x="367515" y="130049"/>
                  </a:lnTo>
                  <a:cubicBezTo>
                    <a:pt x="374372" y="131115"/>
                    <a:pt x="378486" y="133744"/>
                    <a:pt x="379857" y="137934"/>
                  </a:cubicBezTo>
                  <a:cubicBezTo>
                    <a:pt x="381229" y="142124"/>
                    <a:pt x="379400" y="146657"/>
                    <a:pt x="374372" y="151533"/>
                  </a:cubicBezTo>
                  <a:lnTo>
                    <a:pt x="291406" y="232443"/>
                  </a:lnTo>
                  <a:lnTo>
                    <a:pt x="311061" y="346721"/>
                  </a:lnTo>
                  <a:cubicBezTo>
                    <a:pt x="311823" y="351750"/>
                    <a:pt x="311366" y="355673"/>
                    <a:pt x="309690" y="358492"/>
                  </a:cubicBezTo>
                  <a:cubicBezTo>
                    <a:pt x="308014" y="361311"/>
                    <a:pt x="305424" y="362720"/>
                    <a:pt x="301919" y="362720"/>
                  </a:cubicBezTo>
                  <a:cubicBezTo>
                    <a:pt x="299329" y="362720"/>
                    <a:pt x="296281" y="361806"/>
                    <a:pt x="292777" y="359978"/>
                  </a:cubicBezTo>
                  <a:lnTo>
                    <a:pt x="190155" y="306038"/>
                  </a:lnTo>
                  <a:lnTo>
                    <a:pt x="87532" y="359978"/>
                  </a:lnTo>
                  <a:cubicBezTo>
                    <a:pt x="84028" y="361806"/>
                    <a:pt x="80980" y="362720"/>
                    <a:pt x="78390" y="362720"/>
                  </a:cubicBezTo>
                  <a:cubicBezTo>
                    <a:pt x="74885" y="362720"/>
                    <a:pt x="72295" y="361311"/>
                    <a:pt x="70619" y="358492"/>
                  </a:cubicBezTo>
                  <a:cubicBezTo>
                    <a:pt x="68943" y="355673"/>
                    <a:pt x="68486" y="351750"/>
                    <a:pt x="69248" y="346721"/>
                  </a:cubicBezTo>
                  <a:lnTo>
                    <a:pt x="88904" y="232443"/>
                  </a:lnTo>
                  <a:lnTo>
                    <a:pt x="5709" y="151533"/>
                  </a:lnTo>
                  <a:cubicBezTo>
                    <a:pt x="833" y="146657"/>
                    <a:pt x="-919" y="142124"/>
                    <a:pt x="452" y="137934"/>
                  </a:cubicBezTo>
                  <a:cubicBezTo>
                    <a:pt x="1823" y="133744"/>
                    <a:pt x="5937" y="131115"/>
                    <a:pt x="12794" y="130049"/>
                  </a:cubicBezTo>
                  <a:lnTo>
                    <a:pt x="127530" y="113364"/>
                  </a:lnTo>
                  <a:lnTo>
                    <a:pt x="178955" y="9370"/>
                  </a:lnTo>
                  <a:cubicBezTo>
                    <a:pt x="182003" y="3123"/>
                    <a:pt x="185736" y="0"/>
                    <a:pt x="1901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  <p:grpSp>
        <p:nvGrpSpPr>
          <p:cNvPr id="8" name="3"/>
          <p:cNvGrpSpPr/>
          <p:nvPr>
            <p:custDataLst>
              <p:tags r:id="rId3"/>
            </p:custDataLst>
          </p:nvPr>
        </p:nvGrpSpPr>
        <p:grpSpPr>
          <a:xfrm>
            <a:off x="7562755" y="1277816"/>
            <a:ext cx="839144" cy="839144"/>
            <a:chOff x="7156614" y="1790700"/>
            <a:chExt cx="839144" cy="839144"/>
          </a:xfrm>
        </p:grpSpPr>
        <p:sp>
          <p:nvSpPr>
            <p:cNvPr id="45" name="Rectangle: Diagonal Corners Rounded 68"/>
            <p:cNvSpPr/>
            <p:nvPr/>
          </p:nvSpPr>
          <p:spPr>
            <a:xfrm>
              <a:off x="7156614" y="1790700"/>
              <a:ext cx="839144" cy="839144"/>
            </a:xfrm>
            <a:prstGeom prst="round2Diag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46" name="Freeform: Shape 69"/>
            <p:cNvSpPr/>
            <p:nvPr/>
          </p:nvSpPr>
          <p:spPr>
            <a:xfrm>
              <a:off x="7356771" y="2036912"/>
              <a:ext cx="438830" cy="351064"/>
            </a:xfrm>
            <a:custGeom>
              <a:avLst/>
              <a:gdLst/>
              <a:ahLst/>
              <a:cxnLst/>
              <a:rect l="l" t="t" r="r" b="b"/>
              <a:pathLst>
                <a:path w="438830" h="351064">
                  <a:moveTo>
                    <a:pt x="285239" y="95080"/>
                  </a:moveTo>
                  <a:lnTo>
                    <a:pt x="380319" y="190160"/>
                  </a:lnTo>
                  <a:lnTo>
                    <a:pt x="380319" y="292554"/>
                  </a:lnTo>
                  <a:lnTo>
                    <a:pt x="58510" y="292554"/>
                  </a:lnTo>
                  <a:lnTo>
                    <a:pt x="58510" y="248671"/>
                  </a:lnTo>
                  <a:lnTo>
                    <a:pt x="131649" y="175532"/>
                  </a:lnTo>
                  <a:lnTo>
                    <a:pt x="168218" y="212102"/>
                  </a:lnTo>
                  <a:close/>
                  <a:moveTo>
                    <a:pt x="102393" y="58511"/>
                  </a:moveTo>
                  <a:cubicBezTo>
                    <a:pt x="114583" y="58511"/>
                    <a:pt x="124944" y="62777"/>
                    <a:pt x="133477" y="71310"/>
                  </a:cubicBezTo>
                  <a:cubicBezTo>
                    <a:pt x="142010" y="79843"/>
                    <a:pt x="146276" y="90204"/>
                    <a:pt x="146276" y="102394"/>
                  </a:cubicBezTo>
                  <a:cubicBezTo>
                    <a:pt x="146276" y="114584"/>
                    <a:pt x="142010" y="124945"/>
                    <a:pt x="133477" y="133478"/>
                  </a:cubicBezTo>
                  <a:cubicBezTo>
                    <a:pt x="124944" y="142011"/>
                    <a:pt x="114583" y="146277"/>
                    <a:pt x="102393" y="146277"/>
                  </a:cubicBezTo>
                  <a:cubicBezTo>
                    <a:pt x="90204" y="146277"/>
                    <a:pt x="79842" y="142011"/>
                    <a:pt x="71309" y="133478"/>
                  </a:cubicBezTo>
                  <a:cubicBezTo>
                    <a:pt x="62777" y="124945"/>
                    <a:pt x="58510" y="114584"/>
                    <a:pt x="58510" y="102394"/>
                  </a:cubicBezTo>
                  <a:cubicBezTo>
                    <a:pt x="58510" y="90204"/>
                    <a:pt x="62777" y="79843"/>
                    <a:pt x="71309" y="71310"/>
                  </a:cubicBezTo>
                  <a:cubicBezTo>
                    <a:pt x="79842" y="62777"/>
                    <a:pt x="90204" y="58511"/>
                    <a:pt x="102393" y="58511"/>
                  </a:cubicBezTo>
                  <a:close/>
                  <a:moveTo>
                    <a:pt x="36569" y="29256"/>
                  </a:moveTo>
                  <a:cubicBezTo>
                    <a:pt x="34588" y="29256"/>
                    <a:pt x="32874" y="29979"/>
                    <a:pt x="31426" y="31427"/>
                  </a:cubicBezTo>
                  <a:cubicBezTo>
                    <a:pt x="29979" y="32874"/>
                    <a:pt x="29255" y="34589"/>
                    <a:pt x="29255" y="36569"/>
                  </a:cubicBezTo>
                  <a:lnTo>
                    <a:pt x="29255" y="314495"/>
                  </a:lnTo>
                  <a:cubicBezTo>
                    <a:pt x="29255" y="316476"/>
                    <a:pt x="29979" y="318190"/>
                    <a:pt x="31426" y="319638"/>
                  </a:cubicBezTo>
                  <a:cubicBezTo>
                    <a:pt x="32874" y="321085"/>
                    <a:pt x="34588" y="321809"/>
                    <a:pt x="36569" y="321809"/>
                  </a:cubicBezTo>
                  <a:lnTo>
                    <a:pt x="402261" y="321809"/>
                  </a:lnTo>
                  <a:cubicBezTo>
                    <a:pt x="404242" y="321809"/>
                    <a:pt x="405956" y="321085"/>
                    <a:pt x="407403" y="319638"/>
                  </a:cubicBezTo>
                  <a:cubicBezTo>
                    <a:pt x="408851" y="318190"/>
                    <a:pt x="409574" y="316476"/>
                    <a:pt x="409574" y="314495"/>
                  </a:cubicBezTo>
                  <a:lnTo>
                    <a:pt x="409574" y="36569"/>
                  </a:lnTo>
                  <a:cubicBezTo>
                    <a:pt x="409574" y="34589"/>
                    <a:pt x="408851" y="32874"/>
                    <a:pt x="407403" y="31427"/>
                  </a:cubicBezTo>
                  <a:cubicBezTo>
                    <a:pt x="405956" y="29979"/>
                    <a:pt x="404242" y="29256"/>
                    <a:pt x="402261" y="29256"/>
                  </a:cubicBezTo>
                  <a:close/>
                  <a:moveTo>
                    <a:pt x="36569" y="0"/>
                  </a:moveTo>
                  <a:lnTo>
                    <a:pt x="402261" y="0"/>
                  </a:lnTo>
                  <a:cubicBezTo>
                    <a:pt x="412317" y="0"/>
                    <a:pt x="420926" y="3581"/>
                    <a:pt x="428088" y="10742"/>
                  </a:cubicBezTo>
                  <a:cubicBezTo>
                    <a:pt x="435249" y="17904"/>
                    <a:pt x="438830" y="26513"/>
                    <a:pt x="438830" y="36569"/>
                  </a:cubicBezTo>
                  <a:lnTo>
                    <a:pt x="438830" y="314495"/>
                  </a:lnTo>
                  <a:cubicBezTo>
                    <a:pt x="438830" y="324552"/>
                    <a:pt x="435249" y="333161"/>
                    <a:pt x="428088" y="340322"/>
                  </a:cubicBezTo>
                  <a:cubicBezTo>
                    <a:pt x="420926" y="347484"/>
                    <a:pt x="412317" y="351064"/>
                    <a:pt x="402261" y="351064"/>
                  </a:cubicBezTo>
                  <a:lnTo>
                    <a:pt x="36569" y="351064"/>
                  </a:lnTo>
                  <a:cubicBezTo>
                    <a:pt x="26512" y="351064"/>
                    <a:pt x="17903" y="347484"/>
                    <a:pt x="10742" y="340322"/>
                  </a:cubicBezTo>
                  <a:cubicBezTo>
                    <a:pt x="3580" y="333161"/>
                    <a:pt x="0" y="324552"/>
                    <a:pt x="0" y="314495"/>
                  </a:cubicBezTo>
                  <a:lnTo>
                    <a:pt x="0" y="36569"/>
                  </a:lnTo>
                  <a:cubicBezTo>
                    <a:pt x="0" y="26513"/>
                    <a:pt x="3580" y="17904"/>
                    <a:pt x="10742" y="10742"/>
                  </a:cubicBezTo>
                  <a:cubicBezTo>
                    <a:pt x="17903" y="3581"/>
                    <a:pt x="26512" y="0"/>
                    <a:pt x="365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  <p:grpSp>
        <p:nvGrpSpPr>
          <p:cNvPr id="9" name="2"/>
          <p:cNvGrpSpPr/>
          <p:nvPr>
            <p:custDataLst>
              <p:tags r:id="rId4"/>
            </p:custDataLst>
          </p:nvPr>
        </p:nvGrpSpPr>
        <p:grpSpPr>
          <a:xfrm>
            <a:off x="7594833" y="4146319"/>
            <a:ext cx="793598" cy="793598"/>
            <a:chOff x="7188692" y="4659203"/>
            <a:chExt cx="793598" cy="793598"/>
          </a:xfrm>
        </p:grpSpPr>
        <p:sp>
          <p:nvSpPr>
            <p:cNvPr id="43" name="Rectangle: Diagonal Corners Rounded 74"/>
            <p:cNvSpPr/>
            <p:nvPr/>
          </p:nvSpPr>
          <p:spPr>
            <a:xfrm>
              <a:off x="7188692" y="4659203"/>
              <a:ext cx="793598" cy="793598"/>
            </a:xfrm>
            <a:prstGeom prst="round2Diag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44" name="Freeform: Shape 75"/>
            <p:cNvSpPr/>
            <p:nvPr/>
          </p:nvSpPr>
          <p:spPr>
            <a:xfrm>
              <a:off x="7366076" y="4924860"/>
              <a:ext cx="438830" cy="292553"/>
            </a:xfrm>
            <a:custGeom>
              <a:avLst/>
              <a:gdLst/>
              <a:ahLst/>
              <a:cxnLst/>
              <a:rect l="l" t="t" r="r" b="b"/>
              <a:pathLst>
                <a:path w="438830" h="292553">
                  <a:moveTo>
                    <a:pt x="201130" y="263298"/>
                  </a:moveTo>
                  <a:cubicBezTo>
                    <a:pt x="198692" y="263298"/>
                    <a:pt x="197473" y="264517"/>
                    <a:pt x="197473" y="266955"/>
                  </a:cubicBezTo>
                  <a:cubicBezTo>
                    <a:pt x="197473" y="269393"/>
                    <a:pt x="198692" y="270612"/>
                    <a:pt x="201130" y="270612"/>
                  </a:cubicBezTo>
                  <a:lnTo>
                    <a:pt x="237699" y="270612"/>
                  </a:lnTo>
                  <a:cubicBezTo>
                    <a:pt x="240137" y="270612"/>
                    <a:pt x="241356" y="269393"/>
                    <a:pt x="241356" y="266955"/>
                  </a:cubicBezTo>
                  <a:cubicBezTo>
                    <a:pt x="241356" y="264517"/>
                    <a:pt x="240137" y="263298"/>
                    <a:pt x="237699" y="263298"/>
                  </a:cubicBezTo>
                  <a:close/>
                  <a:moveTo>
                    <a:pt x="0" y="248670"/>
                  </a:moveTo>
                  <a:lnTo>
                    <a:pt x="36569" y="248670"/>
                  </a:lnTo>
                  <a:lnTo>
                    <a:pt x="402261" y="248670"/>
                  </a:lnTo>
                  <a:lnTo>
                    <a:pt x="438830" y="248670"/>
                  </a:lnTo>
                  <a:lnTo>
                    <a:pt x="438830" y="270612"/>
                  </a:lnTo>
                  <a:cubicBezTo>
                    <a:pt x="438830" y="276707"/>
                    <a:pt x="435249" y="281887"/>
                    <a:pt x="428088" y="286154"/>
                  </a:cubicBezTo>
                  <a:cubicBezTo>
                    <a:pt x="420926" y="290420"/>
                    <a:pt x="412317" y="292553"/>
                    <a:pt x="402261" y="292553"/>
                  </a:cubicBezTo>
                  <a:lnTo>
                    <a:pt x="36569" y="292553"/>
                  </a:lnTo>
                  <a:cubicBezTo>
                    <a:pt x="26512" y="292553"/>
                    <a:pt x="17903" y="290420"/>
                    <a:pt x="10742" y="286154"/>
                  </a:cubicBezTo>
                  <a:cubicBezTo>
                    <a:pt x="3580" y="281887"/>
                    <a:pt x="0" y="276707"/>
                    <a:pt x="0" y="270612"/>
                  </a:cubicBezTo>
                  <a:close/>
                  <a:moveTo>
                    <a:pt x="95079" y="29255"/>
                  </a:moveTo>
                  <a:cubicBezTo>
                    <a:pt x="93099" y="29255"/>
                    <a:pt x="91384" y="29979"/>
                    <a:pt x="89937" y="31426"/>
                  </a:cubicBezTo>
                  <a:cubicBezTo>
                    <a:pt x="88489" y="32874"/>
                    <a:pt x="87766" y="34588"/>
                    <a:pt x="87766" y="36569"/>
                  </a:cubicBezTo>
                  <a:lnTo>
                    <a:pt x="87766" y="197473"/>
                  </a:lnTo>
                  <a:cubicBezTo>
                    <a:pt x="87766" y="199454"/>
                    <a:pt x="88489" y="201168"/>
                    <a:pt x="89937" y="202616"/>
                  </a:cubicBezTo>
                  <a:cubicBezTo>
                    <a:pt x="91384" y="204063"/>
                    <a:pt x="93099" y="204787"/>
                    <a:pt x="95079" y="204787"/>
                  </a:cubicBezTo>
                  <a:lnTo>
                    <a:pt x="343750" y="204787"/>
                  </a:lnTo>
                  <a:cubicBezTo>
                    <a:pt x="345731" y="204787"/>
                    <a:pt x="347445" y="204063"/>
                    <a:pt x="348893" y="202616"/>
                  </a:cubicBezTo>
                  <a:cubicBezTo>
                    <a:pt x="350340" y="201168"/>
                    <a:pt x="351064" y="199454"/>
                    <a:pt x="351064" y="197473"/>
                  </a:cubicBezTo>
                  <a:lnTo>
                    <a:pt x="351064" y="36569"/>
                  </a:lnTo>
                  <a:cubicBezTo>
                    <a:pt x="351064" y="34588"/>
                    <a:pt x="350340" y="32874"/>
                    <a:pt x="348893" y="31426"/>
                  </a:cubicBezTo>
                  <a:cubicBezTo>
                    <a:pt x="347445" y="29979"/>
                    <a:pt x="345731" y="29255"/>
                    <a:pt x="343750" y="29255"/>
                  </a:cubicBezTo>
                  <a:close/>
                  <a:moveTo>
                    <a:pt x="95079" y="0"/>
                  </a:moveTo>
                  <a:lnTo>
                    <a:pt x="343750" y="0"/>
                  </a:lnTo>
                  <a:cubicBezTo>
                    <a:pt x="353806" y="0"/>
                    <a:pt x="362415" y="3580"/>
                    <a:pt x="369577" y="10742"/>
                  </a:cubicBezTo>
                  <a:cubicBezTo>
                    <a:pt x="376738" y="17903"/>
                    <a:pt x="380319" y="26512"/>
                    <a:pt x="380319" y="36569"/>
                  </a:cubicBezTo>
                  <a:lnTo>
                    <a:pt x="380319" y="197473"/>
                  </a:lnTo>
                  <a:cubicBezTo>
                    <a:pt x="380319" y="207530"/>
                    <a:pt x="376738" y="216139"/>
                    <a:pt x="369577" y="223300"/>
                  </a:cubicBezTo>
                  <a:cubicBezTo>
                    <a:pt x="362415" y="230462"/>
                    <a:pt x="353806" y="234043"/>
                    <a:pt x="343750" y="234043"/>
                  </a:cubicBezTo>
                  <a:lnTo>
                    <a:pt x="95079" y="234043"/>
                  </a:lnTo>
                  <a:cubicBezTo>
                    <a:pt x="85023" y="234043"/>
                    <a:pt x="76414" y="230462"/>
                    <a:pt x="69252" y="223300"/>
                  </a:cubicBezTo>
                  <a:cubicBezTo>
                    <a:pt x="62091" y="216139"/>
                    <a:pt x="58510" y="207530"/>
                    <a:pt x="58510" y="197473"/>
                  </a:cubicBezTo>
                  <a:lnTo>
                    <a:pt x="58510" y="36569"/>
                  </a:lnTo>
                  <a:cubicBezTo>
                    <a:pt x="58510" y="26512"/>
                    <a:pt x="62091" y="17903"/>
                    <a:pt x="69252" y="10742"/>
                  </a:cubicBezTo>
                  <a:cubicBezTo>
                    <a:pt x="76414" y="3580"/>
                    <a:pt x="85023" y="0"/>
                    <a:pt x="950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  <p:grpSp>
        <p:nvGrpSpPr>
          <p:cNvPr id="11" name="1"/>
          <p:cNvGrpSpPr/>
          <p:nvPr>
            <p:custDataLst>
              <p:tags r:id="rId5"/>
            </p:custDataLst>
          </p:nvPr>
        </p:nvGrpSpPr>
        <p:grpSpPr>
          <a:xfrm>
            <a:off x="4163242" y="4123546"/>
            <a:ext cx="839144" cy="839144"/>
            <a:chOff x="4347558" y="4636430"/>
            <a:chExt cx="839144" cy="839144"/>
          </a:xfrm>
        </p:grpSpPr>
        <p:sp>
          <p:nvSpPr>
            <p:cNvPr id="39" name="Rectangle: Diagonal Corners Rounded 80"/>
            <p:cNvSpPr/>
            <p:nvPr/>
          </p:nvSpPr>
          <p:spPr>
            <a:xfrm>
              <a:off x="4347558" y="4636430"/>
              <a:ext cx="839144" cy="839144"/>
            </a:xfrm>
            <a:prstGeom prst="round2Diag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  <p:sp>
          <p:nvSpPr>
            <p:cNvPr id="40" name="Freeform: Shape 81"/>
            <p:cNvSpPr/>
            <p:nvPr/>
          </p:nvSpPr>
          <p:spPr>
            <a:xfrm>
              <a:off x="4643881" y="4916245"/>
              <a:ext cx="234043" cy="351065"/>
            </a:xfrm>
            <a:custGeom>
              <a:avLst/>
              <a:gdLst/>
              <a:ahLst/>
              <a:cxnLst/>
              <a:rect l="l" t="t" r="r" b="b"/>
              <a:pathLst>
                <a:path w="234043" h="351065">
                  <a:moveTo>
                    <a:pt x="117021" y="65825"/>
                  </a:moveTo>
                  <a:cubicBezTo>
                    <a:pt x="124640" y="65825"/>
                    <a:pt x="132220" y="67044"/>
                    <a:pt x="139763" y="69482"/>
                  </a:cubicBezTo>
                  <a:cubicBezTo>
                    <a:pt x="147305" y="71920"/>
                    <a:pt x="153933" y="76034"/>
                    <a:pt x="159647" y="81824"/>
                  </a:cubicBezTo>
                  <a:cubicBezTo>
                    <a:pt x="165361" y="87614"/>
                    <a:pt x="168218" y="94471"/>
                    <a:pt x="168218" y="102394"/>
                  </a:cubicBezTo>
                  <a:cubicBezTo>
                    <a:pt x="168218" y="104375"/>
                    <a:pt x="167494" y="106089"/>
                    <a:pt x="166047" y="107537"/>
                  </a:cubicBezTo>
                  <a:cubicBezTo>
                    <a:pt x="164599" y="108984"/>
                    <a:pt x="162885" y="109708"/>
                    <a:pt x="160904" y="109708"/>
                  </a:cubicBezTo>
                  <a:cubicBezTo>
                    <a:pt x="158923" y="109708"/>
                    <a:pt x="157209" y="108984"/>
                    <a:pt x="155762" y="107537"/>
                  </a:cubicBezTo>
                  <a:cubicBezTo>
                    <a:pt x="154314" y="106089"/>
                    <a:pt x="153590" y="104375"/>
                    <a:pt x="153590" y="102394"/>
                  </a:cubicBezTo>
                  <a:cubicBezTo>
                    <a:pt x="153590" y="95385"/>
                    <a:pt x="149476" y="89976"/>
                    <a:pt x="141248" y="86166"/>
                  </a:cubicBezTo>
                  <a:cubicBezTo>
                    <a:pt x="133020" y="82357"/>
                    <a:pt x="124944" y="80453"/>
                    <a:pt x="117021" y="80453"/>
                  </a:cubicBezTo>
                  <a:cubicBezTo>
                    <a:pt x="115040" y="80453"/>
                    <a:pt x="113326" y="79729"/>
                    <a:pt x="111879" y="78281"/>
                  </a:cubicBezTo>
                  <a:cubicBezTo>
                    <a:pt x="110431" y="76834"/>
                    <a:pt x="109707" y="75120"/>
                    <a:pt x="109707" y="73139"/>
                  </a:cubicBezTo>
                  <a:cubicBezTo>
                    <a:pt x="109707" y="71158"/>
                    <a:pt x="110431" y="69444"/>
                    <a:pt x="111879" y="67996"/>
                  </a:cubicBezTo>
                  <a:cubicBezTo>
                    <a:pt x="113326" y="66549"/>
                    <a:pt x="115040" y="65825"/>
                    <a:pt x="117021" y="65825"/>
                  </a:cubicBezTo>
                  <a:close/>
                  <a:moveTo>
                    <a:pt x="117021" y="29256"/>
                  </a:moveTo>
                  <a:cubicBezTo>
                    <a:pt x="106508" y="29256"/>
                    <a:pt x="96108" y="30970"/>
                    <a:pt x="85823" y="34398"/>
                  </a:cubicBezTo>
                  <a:cubicBezTo>
                    <a:pt x="75538" y="37827"/>
                    <a:pt x="66167" y="42550"/>
                    <a:pt x="57711" y="48569"/>
                  </a:cubicBezTo>
                  <a:cubicBezTo>
                    <a:pt x="49254" y="54587"/>
                    <a:pt x="42397" y="62320"/>
                    <a:pt x="37140" y="71767"/>
                  </a:cubicBezTo>
                  <a:cubicBezTo>
                    <a:pt x="31884" y="81214"/>
                    <a:pt x="29255" y="91423"/>
                    <a:pt x="29255" y="102394"/>
                  </a:cubicBezTo>
                  <a:cubicBezTo>
                    <a:pt x="29255" y="117784"/>
                    <a:pt x="34436" y="131497"/>
                    <a:pt x="44797" y="143534"/>
                  </a:cubicBezTo>
                  <a:cubicBezTo>
                    <a:pt x="46321" y="145210"/>
                    <a:pt x="48644" y="147725"/>
                    <a:pt x="51768" y="151077"/>
                  </a:cubicBezTo>
                  <a:cubicBezTo>
                    <a:pt x="54892" y="154429"/>
                    <a:pt x="57215" y="156943"/>
                    <a:pt x="58739" y="158619"/>
                  </a:cubicBezTo>
                  <a:cubicBezTo>
                    <a:pt x="78243" y="181932"/>
                    <a:pt x="88985" y="204635"/>
                    <a:pt x="90966" y="226729"/>
                  </a:cubicBezTo>
                  <a:lnTo>
                    <a:pt x="143077" y="226729"/>
                  </a:lnTo>
                  <a:cubicBezTo>
                    <a:pt x="145058" y="204635"/>
                    <a:pt x="155800" y="181932"/>
                    <a:pt x="175303" y="158619"/>
                  </a:cubicBezTo>
                  <a:cubicBezTo>
                    <a:pt x="176827" y="156943"/>
                    <a:pt x="179151" y="154429"/>
                    <a:pt x="182274" y="151077"/>
                  </a:cubicBezTo>
                  <a:cubicBezTo>
                    <a:pt x="185398" y="147725"/>
                    <a:pt x="187722" y="145210"/>
                    <a:pt x="189245" y="143534"/>
                  </a:cubicBezTo>
                  <a:cubicBezTo>
                    <a:pt x="199607" y="131497"/>
                    <a:pt x="204787" y="117784"/>
                    <a:pt x="204787" y="102394"/>
                  </a:cubicBezTo>
                  <a:cubicBezTo>
                    <a:pt x="204787" y="91423"/>
                    <a:pt x="202159" y="81214"/>
                    <a:pt x="196902" y="71767"/>
                  </a:cubicBezTo>
                  <a:cubicBezTo>
                    <a:pt x="191645" y="62320"/>
                    <a:pt x="184788" y="54587"/>
                    <a:pt x="176332" y="48569"/>
                  </a:cubicBezTo>
                  <a:cubicBezTo>
                    <a:pt x="167875" y="42550"/>
                    <a:pt x="158504" y="37827"/>
                    <a:pt x="148219" y="34398"/>
                  </a:cubicBezTo>
                  <a:cubicBezTo>
                    <a:pt x="137934" y="30970"/>
                    <a:pt x="127535" y="29256"/>
                    <a:pt x="117021" y="29256"/>
                  </a:cubicBezTo>
                  <a:close/>
                  <a:moveTo>
                    <a:pt x="117021" y="0"/>
                  </a:moveTo>
                  <a:cubicBezTo>
                    <a:pt x="131496" y="0"/>
                    <a:pt x="145705" y="2476"/>
                    <a:pt x="159647" y="7428"/>
                  </a:cubicBezTo>
                  <a:cubicBezTo>
                    <a:pt x="173589" y="12380"/>
                    <a:pt x="186084" y="19161"/>
                    <a:pt x="197131" y="27770"/>
                  </a:cubicBezTo>
                  <a:cubicBezTo>
                    <a:pt x="208178" y="36379"/>
                    <a:pt x="217091" y="47197"/>
                    <a:pt x="223872" y="60225"/>
                  </a:cubicBezTo>
                  <a:cubicBezTo>
                    <a:pt x="230652" y="73253"/>
                    <a:pt x="234043" y="87309"/>
                    <a:pt x="234043" y="102394"/>
                  </a:cubicBezTo>
                  <a:cubicBezTo>
                    <a:pt x="234043" y="126012"/>
                    <a:pt x="226195" y="146429"/>
                    <a:pt x="210501" y="163647"/>
                  </a:cubicBezTo>
                  <a:cubicBezTo>
                    <a:pt x="203644" y="171114"/>
                    <a:pt x="197969" y="177742"/>
                    <a:pt x="193474" y="183532"/>
                  </a:cubicBezTo>
                  <a:cubicBezTo>
                    <a:pt x="188979" y="189322"/>
                    <a:pt x="184446" y="196598"/>
                    <a:pt x="179874" y="205359"/>
                  </a:cubicBezTo>
                  <a:cubicBezTo>
                    <a:pt x="175303" y="214121"/>
                    <a:pt x="172713" y="222311"/>
                    <a:pt x="172104" y="229929"/>
                  </a:cubicBezTo>
                  <a:cubicBezTo>
                    <a:pt x="179265" y="234196"/>
                    <a:pt x="182846" y="240443"/>
                    <a:pt x="182846" y="248671"/>
                  </a:cubicBezTo>
                  <a:cubicBezTo>
                    <a:pt x="182846" y="254309"/>
                    <a:pt x="180941" y="259184"/>
                    <a:pt x="177132" y="263299"/>
                  </a:cubicBezTo>
                  <a:cubicBezTo>
                    <a:pt x="180941" y="267413"/>
                    <a:pt x="182846" y="272288"/>
                    <a:pt x="182846" y="277926"/>
                  </a:cubicBezTo>
                  <a:cubicBezTo>
                    <a:pt x="182846" y="285850"/>
                    <a:pt x="179417" y="292021"/>
                    <a:pt x="172561" y="296439"/>
                  </a:cubicBezTo>
                  <a:cubicBezTo>
                    <a:pt x="174541" y="299944"/>
                    <a:pt x="175532" y="303525"/>
                    <a:pt x="175532" y="307182"/>
                  </a:cubicBezTo>
                  <a:cubicBezTo>
                    <a:pt x="175532" y="314191"/>
                    <a:pt x="173132" y="319600"/>
                    <a:pt x="168332" y="323409"/>
                  </a:cubicBezTo>
                  <a:cubicBezTo>
                    <a:pt x="163533" y="327218"/>
                    <a:pt x="157628" y="329123"/>
                    <a:pt x="150619" y="329123"/>
                  </a:cubicBezTo>
                  <a:cubicBezTo>
                    <a:pt x="147572" y="335827"/>
                    <a:pt x="143001" y="341160"/>
                    <a:pt x="136906" y="345122"/>
                  </a:cubicBezTo>
                  <a:cubicBezTo>
                    <a:pt x="130811" y="349084"/>
                    <a:pt x="124183" y="351065"/>
                    <a:pt x="117021" y="351065"/>
                  </a:cubicBezTo>
                  <a:cubicBezTo>
                    <a:pt x="109860" y="351065"/>
                    <a:pt x="103232" y="349084"/>
                    <a:pt x="97137" y="345122"/>
                  </a:cubicBezTo>
                  <a:cubicBezTo>
                    <a:pt x="91042" y="341160"/>
                    <a:pt x="86471" y="335827"/>
                    <a:pt x="83423" y="329123"/>
                  </a:cubicBezTo>
                  <a:cubicBezTo>
                    <a:pt x="76414" y="329123"/>
                    <a:pt x="70510" y="327218"/>
                    <a:pt x="65710" y="323409"/>
                  </a:cubicBezTo>
                  <a:cubicBezTo>
                    <a:pt x="60910" y="319600"/>
                    <a:pt x="58510" y="314191"/>
                    <a:pt x="58510" y="307182"/>
                  </a:cubicBezTo>
                  <a:cubicBezTo>
                    <a:pt x="58510" y="303525"/>
                    <a:pt x="59501" y="299944"/>
                    <a:pt x="61482" y="296439"/>
                  </a:cubicBezTo>
                  <a:cubicBezTo>
                    <a:pt x="54625" y="292021"/>
                    <a:pt x="51197" y="285850"/>
                    <a:pt x="51197" y="277926"/>
                  </a:cubicBezTo>
                  <a:cubicBezTo>
                    <a:pt x="51197" y="272288"/>
                    <a:pt x="53101" y="267413"/>
                    <a:pt x="56911" y="263299"/>
                  </a:cubicBezTo>
                  <a:cubicBezTo>
                    <a:pt x="53101" y="259184"/>
                    <a:pt x="51197" y="254309"/>
                    <a:pt x="51197" y="248671"/>
                  </a:cubicBezTo>
                  <a:cubicBezTo>
                    <a:pt x="51197" y="240443"/>
                    <a:pt x="54777" y="234196"/>
                    <a:pt x="61939" y="229929"/>
                  </a:cubicBezTo>
                  <a:cubicBezTo>
                    <a:pt x="61329" y="222311"/>
                    <a:pt x="58739" y="214121"/>
                    <a:pt x="54168" y="205359"/>
                  </a:cubicBezTo>
                  <a:cubicBezTo>
                    <a:pt x="49597" y="196598"/>
                    <a:pt x="45064" y="189322"/>
                    <a:pt x="40569" y="183532"/>
                  </a:cubicBezTo>
                  <a:cubicBezTo>
                    <a:pt x="36074" y="177742"/>
                    <a:pt x="30398" y="171114"/>
                    <a:pt x="23541" y="163647"/>
                  </a:cubicBezTo>
                  <a:cubicBezTo>
                    <a:pt x="7847" y="146429"/>
                    <a:pt x="0" y="126012"/>
                    <a:pt x="0" y="102394"/>
                  </a:cubicBezTo>
                  <a:cubicBezTo>
                    <a:pt x="0" y="87309"/>
                    <a:pt x="3390" y="73253"/>
                    <a:pt x="10171" y="60225"/>
                  </a:cubicBezTo>
                  <a:cubicBezTo>
                    <a:pt x="16951" y="47197"/>
                    <a:pt x="25865" y="36379"/>
                    <a:pt x="36912" y="27770"/>
                  </a:cubicBezTo>
                  <a:cubicBezTo>
                    <a:pt x="47959" y="19161"/>
                    <a:pt x="60453" y="12380"/>
                    <a:pt x="74395" y="7428"/>
                  </a:cubicBezTo>
                  <a:cubicBezTo>
                    <a:pt x="88337" y="2476"/>
                    <a:pt x="102546" y="0"/>
                    <a:pt x="1170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</a:p>
          </p:txBody>
        </p:sp>
      </p:grpSp>
      <p:sp>
        <p:nvSpPr>
          <p:cNvPr id="25" name="TextBox 172"/>
          <p:cNvSpPr txBox="1"/>
          <p:nvPr/>
        </p:nvSpPr>
        <p:spPr>
          <a:xfrm>
            <a:off x="1282535" y="1300589"/>
            <a:ext cx="2611177" cy="50783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益智游戏通常以游戏的形式锻炼了游戏者的脑、眼、手等，使人们获得身心健康，增强自身的逻辑分析能力，和思维敏捷性。</a:t>
            </a:r>
            <a:endParaRPr lang="zh-CN" altLang="en-US" dirty="0"/>
          </a:p>
        </p:txBody>
      </p:sp>
      <p:sp>
        <p:nvSpPr>
          <p:cNvPr id="94" name="TextBox 172"/>
          <p:cNvSpPr txBox="1"/>
          <p:nvPr/>
        </p:nvSpPr>
        <p:spPr>
          <a:xfrm>
            <a:off x="1282535" y="4123545"/>
            <a:ext cx="2611177" cy="8391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值得一提的是，优秀的益智游戏娱乐性也十分强，既好玩又耐玩。</a:t>
            </a:r>
            <a:endParaRPr lang="zh-CN" altLang="en-US" dirty="0"/>
          </a:p>
        </p:txBody>
      </p:sp>
      <p:sp>
        <p:nvSpPr>
          <p:cNvPr id="98" name="TextBox 172"/>
          <p:cNvSpPr txBox="1"/>
          <p:nvPr/>
        </p:nvSpPr>
        <p:spPr>
          <a:xfrm>
            <a:off x="8602056" y="1277816"/>
            <a:ext cx="2611177" cy="121706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经常玩益智游戏的人，比不玩的人平均智商高出</a:t>
            </a:r>
            <a:r>
              <a:rPr lang="en-US" altLang="zh-CN" dirty="0"/>
              <a:t>11</a:t>
            </a:r>
            <a:r>
              <a:rPr lang="zh-CN" altLang="en-US" dirty="0"/>
              <a:t>分左右，大脑开放性思维能力较高。此外，益智游戏还具有协调身体机能的作用。</a:t>
            </a:r>
            <a:endParaRPr lang="zh-CN" altLang="en-US" dirty="0"/>
          </a:p>
        </p:txBody>
      </p:sp>
      <p:sp>
        <p:nvSpPr>
          <p:cNvPr id="100" name="TextBox 172"/>
          <p:cNvSpPr txBox="1"/>
          <p:nvPr/>
        </p:nvSpPr>
        <p:spPr>
          <a:xfrm>
            <a:off x="8602055" y="4123545"/>
            <a:ext cx="2611177" cy="83914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600"/>
            </a:lvl1pPr>
          </a:lstStyle>
          <a:p>
            <a:r>
              <a:rPr lang="zh-CN" altLang="en-US" dirty="0"/>
              <a:t>我们通过此次活动，添加一些益智小游戏，不仅增强活动的趣味性，还极大提高了员工参与热情，培养妇女间的感情，开放思维。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94" grpId="0"/>
      <p:bldP spid="98" grpId="0"/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组合 373"/>
          <p:cNvGrpSpPr/>
          <p:nvPr/>
        </p:nvGrpSpPr>
        <p:grpSpPr bwMode="auto">
          <a:xfrm>
            <a:off x="1396446" y="2087563"/>
            <a:ext cx="8158717" cy="3840162"/>
            <a:chOff x="1120152" y="0"/>
            <a:chExt cx="8158215" cy="3839317"/>
          </a:xfrm>
        </p:grpSpPr>
        <p:pic>
          <p:nvPicPr>
            <p:cNvPr id="6166" name="图片 357"/>
            <p:cNvPicPr>
              <a:picLocks noChangeAspect="1" noChangeArrowheads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22" b="35516"/>
            <a:stretch>
              <a:fillRect/>
            </a:stretch>
          </p:blipFill>
          <p:spPr bwMode="auto">
            <a:xfrm rot="3973013" flipH="1">
              <a:off x="1974965" y="1353946"/>
              <a:ext cx="1290102" cy="1109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61" name="组合 355"/>
            <p:cNvGrpSpPr/>
            <p:nvPr/>
          </p:nvGrpSpPr>
          <p:grpSpPr bwMode="auto">
            <a:xfrm>
              <a:off x="1120152" y="0"/>
              <a:ext cx="8158215" cy="3839317"/>
              <a:chOff x="0" y="0"/>
              <a:chExt cx="8158215" cy="3839317"/>
            </a:xfrm>
          </p:grpSpPr>
          <p:sp>
            <p:nvSpPr>
              <p:cNvPr id="6164" name="任意多边形 48"/>
              <p:cNvSpPr/>
              <p:nvPr/>
            </p:nvSpPr>
            <p:spPr bwMode="auto">
              <a:xfrm rot="157902">
                <a:off x="554" y="0"/>
                <a:ext cx="7244904" cy="3839317"/>
              </a:xfrm>
              <a:custGeom>
                <a:avLst/>
                <a:gdLst>
                  <a:gd name="T0" fmla="*/ 863046 w 7245131"/>
                  <a:gd name="T1" fmla="*/ 3707 h 3408812"/>
                  <a:gd name="T2" fmla="*/ 1033632 w 7245131"/>
                  <a:gd name="T3" fmla="*/ 29260 h 3408812"/>
                  <a:gd name="T4" fmla="*/ 1391671 w 7245131"/>
                  <a:gd name="T5" fmla="*/ 10708 h 3408812"/>
                  <a:gd name="T6" fmla="*/ 1929813 w 7245131"/>
                  <a:gd name="T7" fmla="*/ 3707 h 3408812"/>
                  <a:gd name="T8" fmla="*/ 2672739 w 7245131"/>
                  <a:gd name="T9" fmla="*/ 132442 h 3408812"/>
                  <a:gd name="T10" fmla="*/ 3072777 w 7245131"/>
                  <a:gd name="T11" fmla="*/ 3707 h 3408812"/>
                  <a:gd name="T12" fmla="*/ 4308137 w 7245131"/>
                  <a:gd name="T13" fmla="*/ 9093 h 3408812"/>
                  <a:gd name="T14" fmla="*/ 4634828 w 7245131"/>
                  <a:gd name="T15" fmla="*/ 153898 h 3408812"/>
                  <a:gd name="T16" fmla="*/ 4920569 w 7245131"/>
                  <a:gd name="T17" fmla="*/ 46618 h 3408812"/>
                  <a:gd name="T18" fmla="*/ 5511100 w 7245131"/>
                  <a:gd name="T19" fmla="*/ 68074 h 3408812"/>
                  <a:gd name="T20" fmla="*/ 5853990 w 7245131"/>
                  <a:gd name="T21" fmla="*/ 25162 h 3408812"/>
                  <a:gd name="T22" fmla="*/ 6693386 w 7245131"/>
                  <a:gd name="T23" fmla="*/ 0 h 3408812"/>
                  <a:gd name="T24" fmla="*/ 7130300 w 7245131"/>
                  <a:gd name="T25" fmla="*/ 68074 h 3408812"/>
                  <a:gd name="T26" fmla="*/ 7244904 w 7245131"/>
                  <a:gd name="T27" fmla="*/ 131446 h 3408812"/>
                  <a:gd name="T28" fmla="*/ 7182636 w 7245131"/>
                  <a:gd name="T29" fmla="*/ 1311518 h 3408812"/>
                  <a:gd name="T30" fmla="*/ 7144537 w 7245131"/>
                  <a:gd name="T31" fmla="*/ 1719180 h 3408812"/>
                  <a:gd name="T32" fmla="*/ 7201685 w 7245131"/>
                  <a:gd name="T33" fmla="*/ 2083929 h 3408812"/>
                  <a:gd name="T34" fmla="*/ 7068340 w 7245131"/>
                  <a:gd name="T35" fmla="*/ 2513046 h 3408812"/>
                  <a:gd name="T36" fmla="*/ 7239784 w 7245131"/>
                  <a:gd name="T37" fmla="*/ 2791973 h 3408812"/>
                  <a:gd name="T38" fmla="*/ 7239784 w 7245131"/>
                  <a:gd name="T39" fmla="*/ 3306913 h 3408812"/>
                  <a:gd name="T40" fmla="*/ 7182636 w 7245131"/>
                  <a:gd name="T41" fmla="*/ 3650207 h 3408812"/>
                  <a:gd name="T42" fmla="*/ 7244904 w 7245131"/>
                  <a:gd name="T43" fmla="*/ 3839317 h 3408812"/>
                  <a:gd name="T44" fmla="*/ 6550436 w 7245131"/>
                  <a:gd name="T45" fmla="*/ 3714702 h 3408812"/>
                  <a:gd name="T46" fmla="*/ 6207547 w 7245131"/>
                  <a:gd name="T47" fmla="*/ 3736158 h 3408812"/>
                  <a:gd name="T48" fmla="*/ 5559867 w 7245131"/>
                  <a:gd name="T49" fmla="*/ 3757614 h 3408812"/>
                  <a:gd name="T50" fmla="*/ 5140780 w 7245131"/>
                  <a:gd name="T51" fmla="*/ 3800525 h 3408812"/>
                  <a:gd name="T52" fmla="*/ 4645495 w 7245131"/>
                  <a:gd name="T53" fmla="*/ 3779069 h 3408812"/>
                  <a:gd name="T54" fmla="*/ 4054964 w 7245131"/>
                  <a:gd name="T55" fmla="*/ 3779069 h 3408812"/>
                  <a:gd name="T56" fmla="*/ 3689629 w 7245131"/>
                  <a:gd name="T57" fmla="*/ 3837195 h 3408812"/>
                  <a:gd name="T58" fmla="*/ 3110197 w 7245131"/>
                  <a:gd name="T59" fmla="*/ 3824510 h 3408812"/>
                  <a:gd name="T60" fmla="*/ 2702456 w 7245131"/>
                  <a:gd name="T61" fmla="*/ 3757614 h 3408812"/>
                  <a:gd name="T62" fmla="*/ 2400564 w 7245131"/>
                  <a:gd name="T63" fmla="*/ 3839317 h 3408812"/>
                  <a:gd name="T64" fmla="*/ 949911 w 7245131"/>
                  <a:gd name="T65" fmla="*/ 3779069 h 3408812"/>
                  <a:gd name="T66" fmla="*/ 187935 w 7245131"/>
                  <a:gd name="T67" fmla="*/ 3821981 h 3408812"/>
                  <a:gd name="T68" fmla="*/ 16651 w 7245131"/>
                  <a:gd name="T69" fmla="*/ 3838985 h 3408812"/>
                  <a:gd name="T70" fmla="*/ 96448 w 7245131"/>
                  <a:gd name="T71" fmla="*/ 3522736 h 3408812"/>
                  <a:gd name="T72" fmla="*/ 0 w 7245131"/>
                  <a:gd name="T73" fmla="*/ 2988713 h 3408812"/>
                  <a:gd name="T74" fmla="*/ 172646 w 7245131"/>
                  <a:gd name="T75" fmla="*/ 2879060 h 3408812"/>
                  <a:gd name="T76" fmla="*/ 153596 w 7245131"/>
                  <a:gd name="T77" fmla="*/ 2685957 h 3408812"/>
                  <a:gd name="T78" fmla="*/ 1201 w 7245131"/>
                  <a:gd name="T79" fmla="*/ 2449943 h 3408812"/>
                  <a:gd name="T80" fmla="*/ 96448 w 7245131"/>
                  <a:gd name="T81" fmla="*/ 2020825 h 3408812"/>
                  <a:gd name="T82" fmla="*/ 0 w 7245131"/>
                  <a:gd name="T83" fmla="*/ 1824788 h 3408812"/>
                  <a:gd name="T84" fmla="*/ 39300 w 7245131"/>
                  <a:gd name="T85" fmla="*/ 1291326 h 3408812"/>
                  <a:gd name="T86" fmla="*/ 0 w 7245131"/>
                  <a:gd name="T87" fmla="*/ 0 h 340881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7245131" h="3408812">
                    <a:moveTo>
                      <a:pt x="0" y="0"/>
                    </a:moveTo>
                    <a:lnTo>
                      <a:pt x="861412" y="0"/>
                    </a:lnTo>
                    <a:lnTo>
                      <a:pt x="863073" y="3291"/>
                    </a:lnTo>
                    <a:lnTo>
                      <a:pt x="864719" y="0"/>
                    </a:lnTo>
                    <a:lnTo>
                      <a:pt x="944475" y="0"/>
                    </a:lnTo>
                    <a:lnTo>
                      <a:pt x="1033664" y="25979"/>
                    </a:lnTo>
                    <a:cubicBezTo>
                      <a:pt x="1103228" y="46242"/>
                      <a:pt x="1173078" y="65292"/>
                      <a:pt x="1244073" y="79491"/>
                    </a:cubicBezTo>
                    <a:cubicBezTo>
                      <a:pt x="1280008" y="86678"/>
                      <a:pt x="1333468" y="33410"/>
                      <a:pt x="1358373" y="22341"/>
                    </a:cubicBezTo>
                    <a:cubicBezTo>
                      <a:pt x="1367548" y="18263"/>
                      <a:pt x="1379279" y="13843"/>
                      <a:pt x="1391715" y="9507"/>
                    </a:cubicBezTo>
                    <a:lnTo>
                      <a:pt x="1420677" y="0"/>
                    </a:lnTo>
                    <a:lnTo>
                      <a:pt x="1889061" y="0"/>
                    </a:lnTo>
                    <a:lnTo>
                      <a:pt x="1929873" y="3291"/>
                    </a:lnTo>
                    <a:cubicBezTo>
                      <a:pt x="1952628" y="5819"/>
                      <a:pt x="1966545" y="31152"/>
                      <a:pt x="1987023" y="41391"/>
                    </a:cubicBezTo>
                    <a:cubicBezTo>
                      <a:pt x="2004984" y="50371"/>
                      <a:pt x="2024315" y="57462"/>
                      <a:pt x="2044173" y="60441"/>
                    </a:cubicBezTo>
                    <a:cubicBezTo>
                      <a:pt x="2311999" y="100615"/>
                      <a:pt x="2406696" y="100958"/>
                      <a:pt x="2672823" y="117591"/>
                    </a:cubicBezTo>
                    <a:cubicBezTo>
                      <a:pt x="2749023" y="111241"/>
                      <a:pt x="2827748" y="119006"/>
                      <a:pt x="2901423" y="98541"/>
                    </a:cubicBezTo>
                    <a:cubicBezTo>
                      <a:pt x="2945543" y="86285"/>
                      <a:pt x="2972282" y="36821"/>
                      <a:pt x="3015723" y="22341"/>
                    </a:cubicBezTo>
                    <a:lnTo>
                      <a:pt x="3072873" y="3291"/>
                    </a:lnTo>
                    <a:lnTo>
                      <a:pt x="3074843" y="0"/>
                    </a:lnTo>
                    <a:lnTo>
                      <a:pt x="4296332" y="0"/>
                    </a:lnTo>
                    <a:lnTo>
                      <a:pt x="4308272" y="8073"/>
                    </a:lnTo>
                    <a:cubicBezTo>
                      <a:pt x="4368319" y="49048"/>
                      <a:pt x="4292937" y="-3328"/>
                      <a:pt x="4501623" y="41391"/>
                    </a:cubicBezTo>
                    <a:cubicBezTo>
                      <a:pt x="4535060" y="48556"/>
                      <a:pt x="4565123" y="66791"/>
                      <a:pt x="4596873" y="79491"/>
                    </a:cubicBezTo>
                    <a:cubicBezTo>
                      <a:pt x="4609573" y="98541"/>
                      <a:pt x="4615923" y="123941"/>
                      <a:pt x="4634973" y="136641"/>
                    </a:cubicBezTo>
                    <a:cubicBezTo>
                      <a:pt x="4691809" y="174532"/>
                      <a:pt x="4769197" y="146020"/>
                      <a:pt x="4825473" y="136641"/>
                    </a:cubicBezTo>
                    <a:cubicBezTo>
                      <a:pt x="4844523" y="123941"/>
                      <a:pt x="4866434" y="114730"/>
                      <a:pt x="4882623" y="98541"/>
                    </a:cubicBezTo>
                    <a:cubicBezTo>
                      <a:pt x="4898812" y="82352"/>
                      <a:pt x="4902845" y="55694"/>
                      <a:pt x="4920723" y="41391"/>
                    </a:cubicBezTo>
                    <a:cubicBezTo>
                      <a:pt x="4936403" y="28847"/>
                      <a:pt x="4958823" y="28691"/>
                      <a:pt x="4977873" y="22341"/>
                    </a:cubicBezTo>
                    <a:cubicBezTo>
                      <a:pt x="5136623" y="28691"/>
                      <a:pt x="5295650" y="30071"/>
                      <a:pt x="5454123" y="41391"/>
                    </a:cubicBezTo>
                    <a:cubicBezTo>
                      <a:pt x="5474152" y="42822"/>
                      <a:pt x="5493312" y="51461"/>
                      <a:pt x="5511273" y="60441"/>
                    </a:cubicBezTo>
                    <a:cubicBezTo>
                      <a:pt x="5531751" y="70680"/>
                      <a:pt x="5549373" y="85841"/>
                      <a:pt x="5568423" y="98541"/>
                    </a:cubicBezTo>
                    <a:cubicBezTo>
                      <a:pt x="5619223" y="92191"/>
                      <a:pt x="5671156" y="91908"/>
                      <a:pt x="5720823" y="79491"/>
                    </a:cubicBezTo>
                    <a:cubicBezTo>
                      <a:pt x="5968660" y="17532"/>
                      <a:pt x="5661417" y="60892"/>
                      <a:pt x="5854173" y="22341"/>
                    </a:cubicBezTo>
                    <a:cubicBezTo>
                      <a:pt x="5886186" y="15939"/>
                      <a:pt x="5914295" y="10510"/>
                      <a:pt x="5939540" y="5880"/>
                    </a:cubicBezTo>
                    <a:lnTo>
                      <a:pt x="5973877" y="0"/>
                    </a:lnTo>
                    <a:lnTo>
                      <a:pt x="6693596" y="0"/>
                    </a:lnTo>
                    <a:lnTo>
                      <a:pt x="6711423" y="3291"/>
                    </a:lnTo>
                    <a:cubicBezTo>
                      <a:pt x="6750555" y="12322"/>
                      <a:pt x="6785640" y="38886"/>
                      <a:pt x="6825723" y="41391"/>
                    </a:cubicBezTo>
                    <a:lnTo>
                      <a:pt x="7130523" y="60441"/>
                    </a:lnTo>
                    <a:cubicBezTo>
                      <a:pt x="7203032" y="84611"/>
                      <a:pt x="7221761" y="96105"/>
                      <a:pt x="7239193" y="98191"/>
                    </a:cubicBezTo>
                    <a:lnTo>
                      <a:pt x="7245131" y="97532"/>
                    </a:lnTo>
                    <a:lnTo>
                      <a:pt x="7245131" y="116707"/>
                    </a:lnTo>
                    <a:lnTo>
                      <a:pt x="7245131" y="1034797"/>
                    </a:lnTo>
                    <a:lnTo>
                      <a:pt x="7240011" y="1050157"/>
                    </a:lnTo>
                    <a:cubicBezTo>
                      <a:pt x="7166153" y="1197873"/>
                      <a:pt x="7230744" y="1020809"/>
                      <a:pt x="7182861" y="1164457"/>
                    </a:cubicBezTo>
                    <a:cubicBezTo>
                      <a:pt x="7176511" y="1227957"/>
                      <a:pt x="7175572" y="1292233"/>
                      <a:pt x="7163811" y="1354957"/>
                    </a:cubicBezTo>
                    <a:cubicBezTo>
                      <a:pt x="7156410" y="1394430"/>
                      <a:pt x="7125711" y="1469257"/>
                      <a:pt x="7125711" y="1469257"/>
                    </a:cubicBezTo>
                    <a:cubicBezTo>
                      <a:pt x="7132061" y="1488307"/>
                      <a:pt x="7139477" y="1507034"/>
                      <a:pt x="7144761" y="1526407"/>
                    </a:cubicBezTo>
                    <a:cubicBezTo>
                      <a:pt x="7158539" y="1576925"/>
                      <a:pt x="7166302" y="1629131"/>
                      <a:pt x="7182861" y="1678807"/>
                    </a:cubicBezTo>
                    <a:lnTo>
                      <a:pt x="7220961" y="1793107"/>
                    </a:lnTo>
                    <a:cubicBezTo>
                      <a:pt x="7214611" y="1812157"/>
                      <a:pt x="7214455" y="1834577"/>
                      <a:pt x="7201911" y="1850257"/>
                    </a:cubicBezTo>
                    <a:cubicBezTo>
                      <a:pt x="7187608" y="1868135"/>
                      <a:pt x="7162144" y="1873457"/>
                      <a:pt x="7144761" y="1888357"/>
                    </a:cubicBezTo>
                    <a:cubicBezTo>
                      <a:pt x="7117488" y="1911734"/>
                      <a:pt x="7093961" y="1939157"/>
                      <a:pt x="7068561" y="1964557"/>
                    </a:cubicBezTo>
                    <a:cubicBezTo>
                      <a:pt x="7032267" y="2073439"/>
                      <a:pt x="7030454" y="2053425"/>
                      <a:pt x="7068561" y="2231257"/>
                    </a:cubicBezTo>
                    <a:cubicBezTo>
                      <a:pt x="7073358" y="2253644"/>
                      <a:pt x="7093353" y="2269776"/>
                      <a:pt x="7106661" y="2288407"/>
                    </a:cubicBezTo>
                    <a:cubicBezTo>
                      <a:pt x="7125115" y="2314243"/>
                      <a:pt x="7145604" y="2338596"/>
                      <a:pt x="7163811" y="2364607"/>
                    </a:cubicBezTo>
                    <a:cubicBezTo>
                      <a:pt x="7190070" y="2402120"/>
                      <a:pt x="7214611" y="2440807"/>
                      <a:pt x="7240011" y="2478907"/>
                    </a:cubicBezTo>
                    <a:lnTo>
                      <a:pt x="7245131" y="2486587"/>
                    </a:lnTo>
                    <a:lnTo>
                      <a:pt x="7245131" y="2921644"/>
                    </a:lnTo>
                    <a:lnTo>
                      <a:pt x="7240011" y="2936107"/>
                    </a:lnTo>
                    <a:cubicBezTo>
                      <a:pt x="7229772" y="2956585"/>
                      <a:pt x="7214611" y="2974207"/>
                      <a:pt x="7201911" y="2993257"/>
                    </a:cubicBezTo>
                    <a:cubicBezTo>
                      <a:pt x="7189211" y="3044057"/>
                      <a:pt x="7153542" y="3094310"/>
                      <a:pt x="7163811" y="3145657"/>
                    </a:cubicBezTo>
                    <a:cubicBezTo>
                      <a:pt x="7170161" y="3177407"/>
                      <a:pt x="7169463" y="3211430"/>
                      <a:pt x="7182861" y="3240907"/>
                    </a:cubicBezTo>
                    <a:cubicBezTo>
                      <a:pt x="7195813" y="3269401"/>
                      <a:pt x="7216364" y="3301608"/>
                      <a:pt x="7240071" y="3332020"/>
                    </a:cubicBezTo>
                    <a:lnTo>
                      <a:pt x="7245131" y="3337921"/>
                    </a:lnTo>
                    <a:lnTo>
                      <a:pt x="7245131" y="3408812"/>
                    </a:lnTo>
                    <a:lnTo>
                      <a:pt x="6643452" y="3408812"/>
                    </a:lnTo>
                    <a:lnTo>
                      <a:pt x="6607791" y="3355320"/>
                    </a:lnTo>
                    <a:cubicBezTo>
                      <a:pt x="6590544" y="3334624"/>
                      <a:pt x="6569691" y="3317220"/>
                      <a:pt x="6550641" y="3298170"/>
                    </a:cubicBezTo>
                    <a:cubicBezTo>
                      <a:pt x="6340791" y="3245707"/>
                      <a:pt x="6586414" y="3281698"/>
                      <a:pt x="6436341" y="3336270"/>
                    </a:cubicBezTo>
                    <a:cubicBezTo>
                      <a:pt x="6382301" y="3355921"/>
                      <a:pt x="6322041" y="3348970"/>
                      <a:pt x="6264891" y="3355320"/>
                    </a:cubicBezTo>
                    <a:cubicBezTo>
                      <a:pt x="6245841" y="3342620"/>
                      <a:pt x="6228219" y="3327459"/>
                      <a:pt x="6207741" y="3317220"/>
                    </a:cubicBezTo>
                    <a:cubicBezTo>
                      <a:pt x="6133477" y="3280088"/>
                      <a:pt x="5959545" y="3276616"/>
                      <a:pt x="5921991" y="3279120"/>
                    </a:cubicBezTo>
                    <a:cubicBezTo>
                      <a:pt x="5899146" y="3280643"/>
                      <a:pt x="5883891" y="3304520"/>
                      <a:pt x="5864841" y="3317220"/>
                    </a:cubicBezTo>
                    <a:lnTo>
                      <a:pt x="5560041" y="3336270"/>
                    </a:lnTo>
                    <a:cubicBezTo>
                      <a:pt x="5519958" y="3338775"/>
                      <a:pt x="5485355" y="3367768"/>
                      <a:pt x="5445741" y="3374370"/>
                    </a:cubicBezTo>
                    <a:cubicBezTo>
                      <a:pt x="5370317" y="3386941"/>
                      <a:pt x="5293341" y="3387070"/>
                      <a:pt x="5217141" y="3393420"/>
                    </a:cubicBezTo>
                    <a:cubicBezTo>
                      <a:pt x="5191741" y="3387070"/>
                      <a:pt x="5166499" y="3380050"/>
                      <a:pt x="5140941" y="3374370"/>
                    </a:cubicBezTo>
                    <a:cubicBezTo>
                      <a:pt x="4923279" y="3326001"/>
                      <a:pt x="5155327" y="3382729"/>
                      <a:pt x="4969491" y="3336270"/>
                    </a:cubicBezTo>
                    <a:cubicBezTo>
                      <a:pt x="4880591" y="3329920"/>
                      <a:pt x="4791764" y="3311986"/>
                      <a:pt x="4702791" y="3317220"/>
                    </a:cubicBezTo>
                    <a:cubicBezTo>
                      <a:pt x="4679935" y="3318564"/>
                      <a:pt x="4667361" y="3348080"/>
                      <a:pt x="4645641" y="3355320"/>
                    </a:cubicBezTo>
                    <a:cubicBezTo>
                      <a:pt x="4608998" y="3367534"/>
                      <a:pt x="4569441" y="3368020"/>
                      <a:pt x="4531341" y="3374370"/>
                    </a:cubicBezTo>
                    <a:lnTo>
                      <a:pt x="4112241" y="3393420"/>
                    </a:lnTo>
                    <a:cubicBezTo>
                      <a:pt x="4089364" y="3392505"/>
                      <a:pt x="4077542" y="3359810"/>
                      <a:pt x="4055091" y="3355320"/>
                    </a:cubicBezTo>
                    <a:cubicBezTo>
                      <a:pt x="3980112" y="3340324"/>
                      <a:pt x="3902691" y="3342620"/>
                      <a:pt x="3826491" y="3336270"/>
                    </a:cubicBezTo>
                    <a:cubicBezTo>
                      <a:pt x="3794741" y="3348970"/>
                      <a:pt x="3761827" y="3359077"/>
                      <a:pt x="3731241" y="3374370"/>
                    </a:cubicBezTo>
                    <a:cubicBezTo>
                      <a:pt x="3715883" y="3382050"/>
                      <a:pt x="3704220" y="3398269"/>
                      <a:pt x="3689745" y="3406928"/>
                    </a:cubicBezTo>
                    <a:lnTo>
                      <a:pt x="3684423" y="3408812"/>
                    </a:lnTo>
                    <a:lnTo>
                      <a:pt x="3134075" y="3408812"/>
                    </a:lnTo>
                    <a:lnTo>
                      <a:pt x="3110294" y="3395665"/>
                    </a:lnTo>
                    <a:cubicBezTo>
                      <a:pt x="3056296" y="3361754"/>
                      <a:pt x="3106853" y="3362072"/>
                      <a:pt x="2969241" y="3336270"/>
                    </a:cubicBezTo>
                    <a:cubicBezTo>
                      <a:pt x="2906517" y="3324509"/>
                      <a:pt x="2842241" y="3323570"/>
                      <a:pt x="2778741" y="3317220"/>
                    </a:cubicBezTo>
                    <a:lnTo>
                      <a:pt x="2702541" y="3336270"/>
                    </a:lnTo>
                    <a:cubicBezTo>
                      <a:pt x="2651741" y="3348970"/>
                      <a:pt x="2600659" y="3360592"/>
                      <a:pt x="2550141" y="3374370"/>
                    </a:cubicBezTo>
                    <a:cubicBezTo>
                      <a:pt x="2530768" y="3379654"/>
                      <a:pt x="2512593" y="3389064"/>
                      <a:pt x="2492991" y="3393420"/>
                    </a:cubicBezTo>
                    <a:lnTo>
                      <a:pt x="2400639" y="3408812"/>
                    </a:lnTo>
                    <a:lnTo>
                      <a:pt x="1015784" y="3408812"/>
                    </a:lnTo>
                    <a:lnTo>
                      <a:pt x="1004964" y="3400688"/>
                    </a:lnTo>
                    <a:cubicBezTo>
                      <a:pt x="987105" y="3384775"/>
                      <a:pt x="969955" y="3366439"/>
                      <a:pt x="949941" y="3355320"/>
                    </a:cubicBezTo>
                    <a:cubicBezTo>
                      <a:pt x="932388" y="3345568"/>
                      <a:pt x="912598" y="3332969"/>
                      <a:pt x="892791" y="3336270"/>
                    </a:cubicBezTo>
                    <a:cubicBezTo>
                      <a:pt x="870207" y="3340034"/>
                      <a:pt x="858461" y="3372520"/>
                      <a:pt x="835641" y="3374370"/>
                    </a:cubicBezTo>
                    <a:cubicBezTo>
                      <a:pt x="620354" y="3391826"/>
                      <a:pt x="403841" y="3387070"/>
                      <a:pt x="187941" y="3393420"/>
                    </a:cubicBezTo>
                    <a:lnTo>
                      <a:pt x="218725" y="3408812"/>
                    </a:lnTo>
                    <a:lnTo>
                      <a:pt x="16442" y="3408812"/>
                    </a:lnTo>
                    <a:lnTo>
                      <a:pt x="16652" y="3408517"/>
                    </a:lnTo>
                    <a:cubicBezTo>
                      <a:pt x="23282" y="3399069"/>
                      <a:pt x="30773" y="3388171"/>
                      <a:pt x="39301" y="3375379"/>
                    </a:cubicBezTo>
                    <a:cubicBezTo>
                      <a:pt x="64701" y="3362679"/>
                      <a:pt x="98995" y="3360387"/>
                      <a:pt x="115501" y="3337279"/>
                    </a:cubicBezTo>
                    <a:cubicBezTo>
                      <a:pt x="164458" y="3268740"/>
                      <a:pt x="117465" y="3190770"/>
                      <a:pt x="96451" y="3127729"/>
                    </a:cubicBezTo>
                    <a:cubicBezTo>
                      <a:pt x="64701" y="3121379"/>
                      <a:pt x="32809" y="3115703"/>
                      <a:pt x="1201" y="3108679"/>
                    </a:cubicBezTo>
                    <a:lnTo>
                      <a:pt x="0" y="3108514"/>
                    </a:lnTo>
                    <a:lnTo>
                      <a:pt x="0" y="2653587"/>
                    </a:lnTo>
                    <a:lnTo>
                      <a:pt x="18193" y="2637287"/>
                    </a:lnTo>
                    <a:cubicBezTo>
                      <a:pt x="48044" y="2613292"/>
                      <a:pt x="20165" y="2656971"/>
                      <a:pt x="96451" y="2613379"/>
                    </a:cubicBezTo>
                    <a:cubicBezTo>
                      <a:pt x="124018" y="2597627"/>
                      <a:pt x="147251" y="2575279"/>
                      <a:pt x="172651" y="2556229"/>
                    </a:cubicBezTo>
                    <a:cubicBezTo>
                      <a:pt x="210299" y="2543680"/>
                      <a:pt x="260094" y="2532651"/>
                      <a:pt x="286951" y="2499079"/>
                    </a:cubicBezTo>
                    <a:cubicBezTo>
                      <a:pt x="299495" y="2483399"/>
                      <a:pt x="299651" y="2460979"/>
                      <a:pt x="306001" y="2441929"/>
                    </a:cubicBezTo>
                    <a:cubicBezTo>
                      <a:pt x="243162" y="2420983"/>
                      <a:pt x="221938" y="2415151"/>
                      <a:pt x="153601" y="2384779"/>
                    </a:cubicBezTo>
                    <a:cubicBezTo>
                      <a:pt x="127651" y="2373245"/>
                      <a:pt x="103503" y="2357866"/>
                      <a:pt x="77401" y="2346679"/>
                    </a:cubicBezTo>
                    <a:cubicBezTo>
                      <a:pt x="58944" y="2338769"/>
                      <a:pt x="28406" y="2345979"/>
                      <a:pt x="20251" y="2327629"/>
                    </a:cubicBezTo>
                    <a:cubicBezTo>
                      <a:pt x="-541" y="2280846"/>
                      <a:pt x="7551" y="2226029"/>
                      <a:pt x="1201" y="2175229"/>
                    </a:cubicBezTo>
                    <a:cubicBezTo>
                      <a:pt x="20251" y="2156179"/>
                      <a:pt x="43407" y="2140495"/>
                      <a:pt x="58351" y="2118079"/>
                    </a:cubicBezTo>
                    <a:cubicBezTo>
                      <a:pt x="69490" y="2101371"/>
                      <a:pt x="75055" y="2080872"/>
                      <a:pt x="77401" y="2060929"/>
                    </a:cubicBezTo>
                    <a:cubicBezTo>
                      <a:pt x="87815" y="1972413"/>
                      <a:pt x="90101" y="1883129"/>
                      <a:pt x="96451" y="1794229"/>
                    </a:cubicBezTo>
                    <a:cubicBezTo>
                      <a:pt x="80905" y="1747590"/>
                      <a:pt x="68726" y="1702074"/>
                      <a:pt x="39301" y="1660879"/>
                    </a:cubicBezTo>
                    <a:cubicBezTo>
                      <a:pt x="31472" y="1649918"/>
                      <a:pt x="21947" y="1640393"/>
                      <a:pt x="11998" y="1631227"/>
                    </a:cubicBezTo>
                    <a:lnTo>
                      <a:pt x="0" y="1620173"/>
                    </a:lnTo>
                    <a:lnTo>
                      <a:pt x="0" y="1162856"/>
                    </a:lnTo>
                    <a:lnTo>
                      <a:pt x="17311" y="1160215"/>
                    </a:lnTo>
                    <a:cubicBezTo>
                      <a:pt x="29303" y="1159085"/>
                      <a:pt x="39100" y="1156567"/>
                      <a:pt x="39301" y="1146529"/>
                    </a:cubicBezTo>
                    <a:cubicBezTo>
                      <a:pt x="45528" y="835182"/>
                      <a:pt x="13901" y="524229"/>
                      <a:pt x="1201" y="213079"/>
                    </a:cubicBezTo>
                    <a:lnTo>
                      <a:pt x="0" y="225673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1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>
                <a:outerShdw sx="98000" sy="98000" algn="ctr" rotWithShape="0">
                  <a:schemeClr val="tx1">
                    <a:alpha val="39000"/>
                  </a:scheme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>
                  <a:lnSpc>
                    <a:spcPct val="120000"/>
                  </a:lnSpc>
                </a:pPr>
                <a:endParaRPr lang="zh-CN" altLang="en-US"/>
              </a:p>
            </p:txBody>
          </p:sp>
          <p:pic>
            <p:nvPicPr>
              <p:cNvPr id="6165" name="组合 49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3369" y="972415"/>
                <a:ext cx="3322116" cy="268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63" name="Freeform 5"/>
            <p:cNvSpPr>
              <a:spLocks noEditPoints="1"/>
            </p:cNvSpPr>
            <p:nvPr/>
          </p:nvSpPr>
          <p:spPr bwMode="auto">
            <a:xfrm>
              <a:off x="1339721" y="194793"/>
              <a:ext cx="1701800" cy="1593850"/>
            </a:xfrm>
            <a:custGeom>
              <a:avLst/>
              <a:gdLst>
                <a:gd name="T0" fmla="*/ 1664804 w 184"/>
                <a:gd name="T1" fmla="*/ 676460 h 172"/>
                <a:gd name="T2" fmla="*/ 776909 w 184"/>
                <a:gd name="T3" fmla="*/ 315063 h 172"/>
                <a:gd name="T4" fmla="*/ 1035878 w 184"/>
                <a:gd name="T5" fmla="*/ 185331 h 172"/>
                <a:gd name="T6" fmla="*/ 1119118 w 184"/>
                <a:gd name="T7" fmla="*/ 185331 h 172"/>
                <a:gd name="T8" fmla="*/ 1156114 w 184"/>
                <a:gd name="T9" fmla="*/ 213131 h 172"/>
                <a:gd name="T10" fmla="*/ 628926 w 184"/>
                <a:gd name="T11" fmla="*/ 352130 h 172"/>
                <a:gd name="T12" fmla="*/ 906393 w 184"/>
                <a:gd name="T13" fmla="*/ 315063 h 172"/>
                <a:gd name="T14" fmla="*/ 1230105 w 184"/>
                <a:gd name="T15" fmla="*/ 277997 h 172"/>
                <a:gd name="T16" fmla="*/ 453197 w 184"/>
                <a:gd name="T17" fmla="*/ 315063 h 172"/>
                <a:gd name="T18" fmla="*/ 1285599 w 184"/>
                <a:gd name="T19" fmla="*/ 259464 h 172"/>
                <a:gd name="T20" fmla="*/ 1313346 w 184"/>
                <a:gd name="T21" fmla="*/ 565261 h 172"/>
                <a:gd name="T22" fmla="*/ 1146865 w 184"/>
                <a:gd name="T23" fmla="*/ 463328 h 172"/>
                <a:gd name="T24" fmla="*/ 1109870 w 184"/>
                <a:gd name="T25" fmla="*/ 1111988 h 172"/>
                <a:gd name="T26" fmla="*/ 693668 w 184"/>
                <a:gd name="T27" fmla="*/ 1102722 h 172"/>
                <a:gd name="T28" fmla="*/ 878647 w 184"/>
                <a:gd name="T29" fmla="*/ 1288053 h 172"/>
                <a:gd name="T30" fmla="*/ 1082123 w 184"/>
                <a:gd name="T31" fmla="*/ 1288053 h 172"/>
                <a:gd name="T32" fmla="*/ 1331843 w 184"/>
                <a:gd name="T33" fmla="*/ 722792 h 172"/>
                <a:gd name="T34" fmla="*/ 1498324 w 184"/>
                <a:gd name="T35" fmla="*/ 546728 h 172"/>
                <a:gd name="T36" fmla="*/ 1368839 w 184"/>
                <a:gd name="T37" fmla="*/ 481862 h 172"/>
                <a:gd name="T38" fmla="*/ 1322595 w 184"/>
                <a:gd name="T39" fmla="*/ 361396 h 172"/>
                <a:gd name="T40" fmla="*/ 749162 w 184"/>
                <a:gd name="T41" fmla="*/ 352130 h 172"/>
                <a:gd name="T42" fmla="*/ 906393 w 184"/>
                <a:gd name="T43" fmla="*/ 537461 h 172"/>
                <a:gd name="T44" fmla="*/ 249721 w 184"/>
                <a:gd name="T45" fmla="*/ 871058 h 172"/>
                <a:gd name="T46" fmla="*/ 1193110 w 184"/>
                <a:gd name="T47" fmla="*/ 565261 h 172"/>
                <a:gd name="T48" fmla="*/ 943389 w 184"/>
                <a:gd name="T49" fmla="*/ 500395 h 172"/>
                <a:gd name="T50" fmla="*/ 1202359 w 184"/>
                <a:gd name="T51" fmla="*/ 593060 h 172"/>
                <a:gd name="T52" fmla="*/ 619677 w 184"/>
                <a:gd name="T53" fmla="*/ 769125 h 172"/>
                <a:gd name="T54" fmla="*/ 517939 w 184"/>
                <a:gd name="T55" fmla="*/ 824725 h 172"/>
                <a:gd name="T56" fmla="*/ 767660 w 184"/>
                <a:gd name="T57" fmla="*/ 694993 h 172"/>
                <a:gd name="T58" fmla="*/ 55493 w 184"/>
                <a:gd name="T59" fmla="*/ 769125 h 172"/>
                <a:gd name="T60" fmla="*/ 1035878 w 184"/>
                <a:gd name="T61" fmla="*/ 769125 h 172"/>
                <a:gd name="T62" fmla="*/ 1137616 w 184"/>
                <a:gd name="T63" fmla="*/ 815458 h 172"/>
                <a:gd name="T64" fmla="*/ 1267101 w 184"/>
                <a:gd name="T65" fmla="*/ 1010056 h 172"/>
                <a:gd name="T66" fmla="*/ 943389 w 184"/>
                <a:gd name="T67" fmla="*/ 852524 h 172"/>
                <a:gd name="T68" fmla="*/ 1091372 w 184"/>
                <a:gd name="T69" fmla="*/ 889591 h 172"/>
                <a:gd name="T70" fmla="*/ 1091372 w 184"/>
                <a:gd name="T71" fmla="*/ 945190 h 172"/>
                <a:gd name="T72" fmla="*/ 342210 w 184"/>
                <a:gd name="T73" fmla="*/ 1149055 h 172"/>
                <a:gd name="T74" fmla="*/ 869398 w 184"/>
                <a:gd name="T75" fmla="*/ 1065656 h 172"/>
                <a:gd name="T76" fmla="*/ 860149 w 184"/>
                <a:gd name="T77" fmla="*/ 1093455 h 172"/>
                <a:gd name="T78" fmla="*/ 1239354 w 184"/>
                <a:gd name="T79" fmla="*/ 1158321 h 172"/>
                <a:gd name="T80" fmla="*/ 517939 w 184"/>
                <a:gd name="T81" fmla="*/ 1241720 h 172"/>
                <a:gd name="T82" fmla="*/ 536437 w 184"/>
                <a:gd name="T83" fmla="*/ 1260253 h 172"/>
                <a:gd name="T84" fmla="*/ 647424 w 184"/>
                <a:gd name="T85" fmla="*/ 1278787 h 172"/>
                <a:gd name="T86" fmla="*/ 712166 w 184"/>
                <a:gd name="T87" fmla="*/ 1334386 h 172"/>
                <a:gd name="T88" fmla="*/ 943389 w 184"/>
                <a:gd name="T89" fmla="*/ 1334386 h 172"/>
                <a:gd name="T90" fmla="*/ 813904 w 184"/>
                <a:gd name="T91" fmla="*/ 1352919 h 172"/>
                <a:gd name="T92" fmla="*/ 702917 w 184"/>
                <a:gd name="T93" fmla="*/ 1417785 h 172"/>
                <a:gd name="T94" fmla="*/ 1248603 w 184"/>
                <a:gd name="T95" fmla="*/ 1482651 h 172"/>
                <a:gd name="T96" fmla="*/ 1072874 w 184"/>
                <a:gd name="T97" fmla="*/ 1334386 h 172"/>
                <a:gd name="T98" fmla="*/ 749162 w 184"/>
                <a:gd name="T99" fmla="*/ 843258 h 172"/>
                <a:gd name="T100" fmla="*/ 360708 w 184"/>
                <a:gd name="T101" fmla="*/ 657926 h 172"/>
                <a:gd name="T102" fmla="*/ 1544568 w 184"/>
                <a:gd name="T103" fmla="*/ 472595 h 172"/>
                <a:gd name="T104" fmla="*/ 1461328 w 184"/>
                <a:gd name="T105" fmla="*/ 342863 h 172"/>
                <a:gd name="T106" fmla="*/ 332961 w 184"/>
                <a:gd name="T107" fmla="*/ 268731 h 172"/>
                <a:gd name="T108" fmla="*/ 499441 w 184"/>
                <a:gd name="T109" fmla="*/ 176065 h 172"/>
                <a:gd name="T110" fmla="*/ 1035878 w 184"/>
                <a:gd name="T111" fmla="*/ 64866 h 172"/>
                <a:gd name="T112" fmla="*/ 1516822 w 184"/>
                <a:gd name="T113" fmla="*/ 444795 h 172"/>
                <a:gd name="T114" fmla="*/ 1054376 w 184"/>
                <a:gd name="T115" fmla="*/ 1519717 h 172"/>
                <a:gd name="T116" fmla="*/ 508690 w 184"/>
                <a:gd name="T117" fmla="*/ 1436318 h 172"/>
                <a:gd name="T118" fmla="*/ 628926 w 184"/>
                <a:gd name="T119" fmla="*/ 101932 h 172"/>
                <a:gd name="T120" fmla="*/ 906393 w 184"/>
                <a:gd name="T121" fmla="*/ 92666 h 1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4" h="172">
                  <a:moveTo>
                    <a:pt x="87" y="3"/>
                  </a:moveTo>
                  <a:cubicBezTo>
                    <a:pt x="86" y="3"/>
                    <a:pt x="86" y="6"/>
                    <a:pt x="84" y="6"/>
                  </a:cubicBezTo>
                  <a:cubicBezTo>
                    <a:pt x="84" y="6"/>
                    <a:pt x="84" y="6"/>
                    <a:pt x="84" y="6"/>
                  </a:cubicBezTo>
                  <a:cubicBezTo>
                    <a:pt x="84" y="5"/>
                    <a:pt x="86" y="6"/>
                    <a:pt x="85" y="4"/>
                  </a:cubicBezTo>
                  <a:cubicBezTo>
                    <a:pt x="76" y="5"/>
                    <a:pt x="66" y="7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5" y="12"/>
                    <a:pt x="52" y="16"/>
                    <a:pt x="52" y="18"/>
                  </a:cubicBezTo>
                  <a:cubicBezTo>
                    <a:pt x="50" y="17"/>
                    <a:pt x="53" y="16"/>
                    <a:pt x="51" y="15"/>
                  </a:cubicBezTo>
                  <a:cubicBezTo>
                    <a:pt x="50" y="16"/>
                    <a:pt x="49" y="17"/>
                    <a:pt x="49" y="18"/>
                  </a:cubicBezTo>
                  <a:cubicBezTo>
                    <a:pt x="33" y="21"/>
                    <a:pt x="27" y="39"/>
                    <a:pt x="17" y="51"/>
                  </a:cubicBezTo>
                  <a:cubicBezTo>
                    <a:pt x="18" y="54"/>
                    <a:pt x="17" y="54"/>
                    <a:pt x="17" y="57"/>
                  </a:cubicBezTo>
                  <a:cubicBezTo>
                    <a:pt x="0" y="80"/>
                    <a:pt x="14" y="126"/>
                    <a:pt x="28" y="144"/>
                  </a:cubicBezTo>
                  <a:cubicBezTo>
                    <a:pt x="43" y="163"/>
                    <a:pt x="66" y="172"/>
                    <a:pt x="90" y="172"/>
                  </a:cubicBezTo>
                  <a:cubicBezTo>
                    <a:pt x="136" y="172"/>
                    <a:pt x="184" y="139"/>
                    <a:pt x="178" y="88"/>
                  </a:cubicBezTo>
                  <a:cubicBezTo>
                    <a:pt x="179" y="88"/>
                    <a:pt x="179" y="87"/>
                    <a:pt x="180" y="87"/>
                  </a:cubicBezTo>
                  <a:cubicBezTo>
                    <a:pt x="180" y="87"/>
                    <a:pt x="181" y="87"/>
                    <a:pt x="181" y="87"/>
                  </a:cubicBezTo>
                  <a:cubicBezTo>
                    <a:pt x="179" y="84"/>
                    <a:pt x="180" y="80"/>
                    <a:pt x="179" y="77"/>
                  </a:cubicBezTo>
                  <a:cubicBezTo>
                    <a:pt x="180" y="77"/>
                    <a:pt x="179" y="80"/>
                    <a:pt x="181" y="80"/>
                  </a:cubicBezTo>
                  <a:cubicBezTo>
                    <a:pt x="181" y="80"/>
                    <a:pt x="181" y="80"/>
                    <a:pt x="181" y="80"/>
                  </a:cubicBezTo>
                  <a:cubicBezTo>
                    <a:pt x="181" y="77"/>
                    <a:pt x="182" y="75"/>
                    <a:pt x="180" y="73"/>
                  </a:cubicBezTo>
                  <a:cubicBezTo>
                    <a:pt x="181" y="72"/>
                    <a:pt x="182" y="71"/>
                    <a:pt x="182" y="70"/>
                  </a:cubicBezTo>
                  <a:cubicBezTo>
                    <a:pt x="181" y="69"/>
                    <a:pt x="181" y="67"/>
                    <a:pt x="180" y="66"/>
                  </a:cubicBezTo>
                  <a:cubicBezTo>
                    <a:pt x="180" y="66"/>
                    <a:pt x="180" y="66"/>
                    <a:pt x="180" y="66"/>
                  </a:cubicBezTo>
                  <a:cubicBezTo>
                    <a:pt x="182" y="66"/>
                    <a:pt x="181" y="64"/>
                    <a:pt x="182" y="63"/>
                  </a:cubicBezTo>
                  <a:cubicBezTo>
                    <a:pt x="176" y="58"/>
                    <a:pt x="169" y="51"/>
                    <a:pt x="168" y="44"/>
                  </a:cubicBezTo>
                  <a:cubicBezTo>
                    <a:pt x="160" y="37"/>
                    <a:pt x="152" y="21"/>
                    <a:pt x="138" y="18"/>
                  </a:cubicBezTo>
                  <a:cubicBezTo>
                    <a:pt x="135" y="12"/>
                    <a:pt x="124" y="8"/>
                    <a:pt x="119" y="8"/>
                  </a:cubicBezTo>
                  <a:cubicBezTo>
                    <a:pt x="115" y="4"/>
                    <a:pt x="107" y="3"/>
                    <a:pt x="100" y="3"/>
                  </a:cubicBezTo>
                  <a:cubicBezTo>
                    <a:pt x="99" y="3"/>
                    <a:pt x="98" y="3"/>
                    <a:pt x="97" y="3"/>
                  </a:cubicBezTo>
                  <a:cubicBezTo>
                    <a:pt x="95" y="3"/>
                    <a:pt x="94" y="3"/>
                    <a:pt x="93" y="3"/>
                  </a:cubicBezTo>
                  <a:cubicBezTo>
                    <a:pt x="91" y="3"/>
                    <a:pt x="89" y="3"/>
                    <a:pt x="87" y="3"/>
                  </a:cubicBezTo>
                  <a:moveTo>
                    <a:pt x="87" y="13"/>
                  </a:moveTo>
                  <a:cubicBezTo>
                    <a:pt x="87" y="17"/>
                    <a:pt x="81" y="15"/>
                    <a:pt x="79" y="18"/>
                  </a:cubicBezTo>
                  <a:cubicBezTo>
                    <a:pt x="83" y="20"/>
                    <a:pt x="79" y="27"/>
                    <a:pt x="83" y="28"/>
                  </a:cubicBezTo>
                  <a:cubicBezTo>
                    <a:pt x="80" y="31"/>
                    <a:pt x="83" y="35"/>
                    <a:pt x="85" y="35"/>
                  </a:cubicBezTo>
                  <a:cubicBezTo>
                    <a:pt x="85" y="35"/>
                    <a:pt x="86" y="35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5" y="34"/>
                    <a:pt x="85" y="34"/>
                    <a:pt x="85" y="34"/>
                  </a:cubicBezTo>
                  <a:cubicBezTo>
                    <a:pt x="84" y="34"/>
                    <a:pt x="84" y="34"/>
                    <a:pt x="84" y="34"/>
                  </a:cubicBezTo>
                  <a:cubicBezTo>
                    <a:pt x="85" y="28"/>
                    <a:pt x="81" y="23"/>
                    <a:pt x="84" y="19"/>
                  </a:cubicBezTo>
                  <a:cubicBezTo>
                    <a:pt x="87" y="21"/>
                    <a:pt x="87" y="30"/>
                    <a:pt x="86" y="33"/>
                  </a:cubicBezTo>
                  <a:cubicBezTo>
                    <a:pt x="87" y="33"/>
                    <a:pt x="86" y="35"/>
                    <a:pt x="88" y="36"/>
                  </a:cubicBezTo>
                  <a:cubicBezTo>
                    <a:pt x="91" y="32"/>
                    <a:pt x="86" y="25"/>
                    <a:pt x="90" y="21"/>
                  </a:cubicBezTo>
                  <a:cubicBezTo>
                    <a:pt x="86" y="19"/>
                    <a:pt x="90" y="14"/>
                    <a:pt x="87" y="13"/>
                  </a:cubicBezTo>
                  <a:moveTo>
                    <a:pt x="96" y="14"/>
                  </a:moveTo>
                  <a:cubicBezTo>
                    <a:pt x="91" y="14"/>
                    <a:pt x="90" y="31"/>
                    <a:pt x="93" y="35"/>
                  </a:cubicBezTo>
                  <a:cubicBezTo>
                    <a:pt x="94" y="32"/>
                    <a:pt x="92" y="28"/>
                    <a:pt x="96" y="26"/>
                  </a:cubicBezTo>
                  <a:cubicBezTo>
                    <a:pt x="95" y="23"/>
                    <a:pt x="96" y="20"/>
                    <a:pt x="98" y="20"/>
                  </a:cubicBezTo>
                  <a:cubicBezTo>
                    <a:pt x="98" y="20"/>
                    <a:pt x="98" y="20"/>
                    <a:pt x="99" y="20"/>
                  </a:cubicBezTo>
                  <a:cubicBezTo>
                    <a:pt x="99" y="19"/>
                    <a:pt x="99" y="17"/>
                    <a:pt x="99" y="15"/>
                  </a:cubicBezTo>
                  <a:cubicBezTo>
                    <a:pt x="98" y="14"/>
                    <a:pt x="97" y="14"/>
                    <a:pt x="96" y="14"/>
                  </a:cubicBezTo>
                  <a:moveTo>
                    <a:pt x="115" y="15"/>
                  </a:moveTo>
                  <a:cubicBezTo>
                    <a:pt x="105" y="15"/>
                    <a:pt x="105" y="29"/>
                    <a:pt x="107" y="36"/>
                  </a:cubicBezTo>
                  <a:cubicBezTo>
                    <a:pt x="109" y="36"/>
                    <a:pt x="112" y="36"/>
                    <a:pt x="111" y="33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0" y="32"/>
                    <a:pt x="110" y="33"/>
                    <a:pt x="110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10" y="30"/>
                    <a:pt x="108" y="22"/>
                    <a:pt x="112" y="20"/>
                  </a:cubicBezTo>
                  <a:cubicBezTo>
                    <a:pt x="112" y="20"/>
                    <a:pt x="113" y="21"/>
                    <a:pt x="113" y="21"/>
                  </a:cubicBezTo>
                  <a:cubicBezTo>
                    <a:pt x="114" y="23"/>
                    <a:pt x="113" y="26"/>
                    <a:pt x="114" y="26"/>
                  </a:cubicBezTo>
                  <a:cubicBezTo>
                    <a:pt x="115" y="23"/>
                    <a:pt x="117" y="22"/>
                    <a:pt x="118" y="21"/>
                  </a:cubicBezTo>
                  <a:cubicBezTo>
                    <a:pt x="117" y="19"/>
                    <a:pt x="117" y="17"/>
                    <a:pt x="115" y="15"/>
                  </a:cubicBezTo>
                  <a:cubicBezTo>
                    <a:pt x="115" y="15"/>
                    <a:pt x="115" y="15"/>
                    <a:pt x="115" y="15"/>
                  </a:cubicBezTo>
                  <a:moveTo>
                    <a:pt x="74" y="17"/>
                  </a:moveTo>
                  <a:cubicBezTo>
                    <a:pt x="71" y="18"/>
                    <a:pt x="70" y="19"/>
                    <a:pt x="68" y="20"/>
                  </a:cubicBezTo>
                  <a:cubicBezTo>
                    <a:pt x="70" y="24"/>
                    <a:pt x="71" y="34"/>
                    <a:pt x="76" y="38"/>
                  </a:cubicBezTo>
                  <a:cubicBezTo>
                    <a:pt x="75" y="35"/>
                    <a:pt x="76" y="32"/>
                    <a:pt x="73" y="31"/>
                  </a:cubicBezTo>
                  <a:cubicBezTo>
                    <a:pt x="73" y="30"/>
                    <a:pt x="73" y="28"/>
                    <a:pt x="74" y="28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5" y="29"/>
                    <a:pt x="77" y="29"/>
                    <a:pt x="78" y="29"/>
                  </a:cubicBezTo>
                  <a:cubicBezTo>
                    <a:pt x="78" y="32"/>
                    <a:pt x="78" y="34"/>
                    <a:pt x="77" y="36"/>
                  </a:cubicBezTo>
                  <a:cubicBezTo>
                    <a:pt x="77" y="36"/>
                    <a:pt x="78" y="37"/>
                    <a:pt x="79" y="37"/>
                  </a:cubicBezTo>
                  <a:cubicBezTo>
                    <a:pt x="79" y="37"/>
                    <a:pt x="79" y="37"/>
                    <a:pt x="79" y="37"/>
                  </a:cubicBezTo>
                  <a:cubicBezTo>
                    <a:pt x="81" y="32"/>
                    <a:pt x="80" y="30"/>
                    <a:pt x="78" y="27"/>
                  </a:cubicBezTo>
                  <a:cubicBezTo>
                    <a:pt x="79" y="25"/>
                    <a:pt x="78" y="22"/>
                    <a:pt x="78" y="20"/>
                  </a:cubicBezTo>
                  <a:cubicBezTo>
                    <a:pt x="78" y="20"/>
                    <a:pt x="78" y="20"/>
                    <a:pt x="78" y="20"/>
                  </a:cubicBezTo>
                  <a:cubicBezTo>
                    <a:pt x="76" y="20"/>
                    <a:pt x="75" y="18"/>
                    <a:pt x="74" y="17"/>
                  </a:cubicBezTo>
                  <a:moveTo>
                    <a:pt x="121" y="20"/>
                  </a:moveTo>
                  <a:cubicBezTo>
                    <a:pt x="120" y="21"/>
                    <a:pt x="120" y="23"/>
                    <a:pt x="121" y="25"/>
                  </a:cubicBezTo>
                  <a:cubicBezTo>
                    <a:pt x="120" y="25"/>
                    <a:pt x="120" y="24"/>
                    <a:pt x="119" y="24"/>
                  </a:cubicBezTo>
                  <a:cubicBezTo>
                    <a:pt x="117" y="29"/>
                    <a:pt x="115" y="32"/>
                    <a:pt x="113" y="38"/>
                  </a:cubicBezTo>
                  <a:cubicBezTo>
                    <a:pt x="116" y="38"/>
                    <a:pt x="117" y="40"/>
                    <a:pt x="120" y="40"/>
                  </a:cubicBezTo>
                  <a:cubicBezTo>
                    <a:pt x="120" y="40"/>
                    <a:pt x="120" y="40"/>
                    <a:pt x="120" y="40"/>
                  </a:cubicBezTo>
                  <a:cubicBezTo>
                    <a:pt x="120" y="39"/>
                    <a:pt x="121" y="37"/>
                    <a:pt x="119" y="37"/>
                  </a:cubicBezTo>
                  <a:cubicBezTo>
                    <a:pt x="119" y="37"/>
                    <a:pt x="118" y="38"/>
                    <a:pt x="117" y="38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8" y="35"/>
                    <a:pt x="118" y="33"/>
                    <a:pt x="119" y="31"/>
                  </a:cubicBezTo>
                  <a:cubicBezTo>
                    <a:pt x="119" y="31"/>
                    <a:pt x="119" y="31"/>
                    <a:pt x="119" y="31"/>
                  </a:cubicBezTo>
                  <a:cubicBezTo>
                    <a:pt x="120" y="31"/>
                    <a:pt x="121" y="31"/>
                    <a:pt x="121" y="32"/>
                  </a:cubicBezTo>
                  <a:cubicBezTo>
                    <a:pt x="121" y="32"/>
                    <a:pt x="122" y="32"/>
                    <a:pt x="123" y="32"/>
                  </a:cubicBezTo>
                  <a:cubicBezTo>
                    <a:pt x="123" y="32"/>
                    <a:pt x="123" y="32"/>
                    <a:pt x="124" y="32"/>
                  </a:cubicBezTo>
                  <a:cubicBezTo>
                    <a:pt x="125" y="31"/>
                    <a:pt x="122" y="29"/>
                    <a:pt x="124" y="28"/>
                  </a:cubicBezTo>
                  <a:cubicBezTo>
                    <a:pt x="123" y="28"/>
                    <a:pt x="123" y="28"/>
                    <a:pt x="123" y="28"/>
                  </a:cubicBezTo>
                  <a:cubicBezTo>
                    <a:pt x="122" y="28"/>
                    <a:pt x="122" y="28"/>
                    <a:pt x="122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9"/>
                    <a:pt x="121" y="29"/>
                    <a:pt x="121" y="29"/>
                  </a:cubicBezTo>
                  <a:cubicBezTo>
                    <a:pt x="121" y="25"/>
                    <a:pt x="123" y="25"/>
                    <a:pt x="123" y="22"/>
                  </a:cubicBezTo>
                  <a:cubicBezTo>
                    <a:pt x="124" y="22"/>
                    <a:pt x="124" y="23"/>
                    <a:pt x="125" y="23"/>
                  </a:cubicBezTo>
                  <a:cubicBezTo>
                    <a:pt x="125" y="23"/>
                    <a:pt x="126" y="22"/>
                    <a:pt x="126" y="22"/>
                  </a:cubicBezTo>
                  <a:cubicBezTo>
                    <a:pt x="124" y="21"/>
                    <a:pt x="123" y="20"/>
                    <a:pt x="121" y="20"/>
                  </a:cubicBezTo>
                  <a:moveTo>
                    <a:pt x="128" y="21"/>
                  </a:moveTo>
                  <a:cubicBezTo>
                    <a:pt x="126" y="21"/>
                    <a:pt x="126" y="25"/>
                    <a:pt x="128" y="25"/>
                  </a:cubicBezTo>
                  <a:cubicBezTo>
                    <a:pt x="128" y="24"/>
                    <a:pt x="130" y="23"/>
                    <a:pt x="129" y="21"/>
                  </a:cubicBezTo>
                  <a:cubicBezTo>
                    <a:pt x="129" y="21"/>
                    <a:pt x="129" y="21"/>
                    <a:pt x="128" y="21"/>
                  </a:cubicBezTo>
                  <a:moveTo>
                    <a:pt x="65" y="22"/>
                  </a:moveTo>
                  <a:cubicBezTo>
                    <a:pt x="64" y="22"/>
                    <a:pt x="64" y="22"/>
                    <a:pt x="63" y="22"/>
                  </a:cubicBezTo>
                  <a:cubicBezTo>
                    <a:pt x="62" y="22"/>
                    <a:pt x="61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8" y="24"/>
                    <a:pt x="58" y="25"/>
                    <a:pt x="5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60" y="27"/>
                    <a:pt x="60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27"/>
                    <a:pt x="62" y="28"/>
                    <a:pt x="61" y="28"/>
                  </a:cubicBezTo>
                  <a:cubicBezTo>
                    <a:pt x="60" y="28"/>
                    <a:pt x="60" y="28"/>
                    <a:pt x="60" y="27"/>
                  </a:cubicBezTo>
                  <a:cubicBezTo>
                    <a:pt x="58" y="31"/>
                    <a:pt x="61" y="33"/>
                    <a:pt x="64" y="33"/>
                  </a:cubicBezTo>
                  <a:cubicBezTo>
                    <a:pt x="65" y="33"/>
                    <a:pt x="66" y="33"/>
                    <a:pt x="67" y="32"/>
                  </a:cubicBezTo>
                  <a:cubicBezTo>
                    <a:pt x="68" y="35"/>
                    <a:pt x="68" y="35"/>
                    <a:pt x="68" y="38"/>
                  </a:cubicBezTo>
                  <a:cubicBezTo>
                    <a:pt x="68" y="38"/>
                    <a:pt x="68" y="38"/>
                    <a:pt x="68" y="38"/>
                  </a:cubicBezTo>
                  <a:cubicBezTo>
                    <a:pt x="68" y="38"/>
                    <a:pt x="68" y="39"/>
                    <a:pt x="67" y="39"/>
                  </a:cubicBezTo>
                  <a:cubicBezTo>
                    <a:pt x="66" y="38"/>
                    <a:pt x="67" y="35"/>
                    <a:pt x="65" y="35"/>
                  </a:cubicBezTo>
                  <a:cubicBezTo>
                    <a:pt x="64" y="35"/>
                    <a:pt x="64" y="36"/>
                    <a:pt x="64" y="36"/>
                  </a:cubicBezTo>
                  <a:cubicBezTo>
                    <a:pt x="63" y="38"/>
                    <a:pt x="66" y="40"/>
                    <a:pt x="68" y="40"/>
                  </a:cubicBezTo>
                  <a:cubicBezTo>
                    <a:pt x="70" y="40"/>
                    <a:pt x="72" y="38"/>
                    <a:pt x="71" y="33"/>
                  </a:cubicBezTo>
                  <a:cubicBezTo>
                    <a:pt x="69" y="33"/>
                    <a:pt x="69" y="30"/>
                    <a:pt x="67" y="29"/>
                  </a:cubicBezTo>
                  <a:cubicBezTo>
                    <a:pt x="67" y="30"/>
                    <a:pt x="66" y="30"/>
                    <a:pt x="66" y="30"/>
                  </a:cubicBezTo>
                  <a:cubicBezTo>
                    <a:pt x="65" y="30"/>
                    <a:pt x="63" y="29"/>
                    <a:pt x="63" y="29"/>
                  </a:cubicBezTo>
                  <a:cubicBezTo>
                    <a:pt x="63" y="28"/>
                    <a:pt x="64" y="28"/>
                    <a:pt x="64" y="28"/>
                  </a:cubicBezTo>
                  <a:cubicBezTo>
                    <a:pt x="64" y="28"/>
                    <a:pt x="64" y="28"/>
                    <a:pt x="65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6" y="29"/>
                    <a:pt x="66" y="28"/>
                  </a:cubicBezTo>
                  <a:cubicBezTo>
                    <a:pt x="66" y="26"/>
                    <a:pt x="66" y="25"/>
                    <a:pt x="67" y="24"/>
                  </a:cubicBezTo>
                  <a:cubicBezTo>
                    <a:pt x="66" y="22"/>
                    <a:pt x="66" y="22"/>
                    <a:pt x="65" y="22"/>
                  </a:cubicBezTo>
                  <a:moveTo>
                    <a:pt x="99" y="22"/>
                  </a:moveTo>
                  <a:cubicBezTo>
                    <a:pt x="99" y="22"/>
                    <a:pt x="99" y="22"/>
                    <a:pt x="99" y="22"/>
                  </a:cubicBezTo>
                  <a:cubicBezTo>
                    <a:pt x="99" y="22"/>
                    <a:pt x="99" y="22"/>
                    <a:pt x="99" y="22"/>
                  </a:cubicBezTo>
                  <a:moveTo>
                    <a:pt x="99" y="22"/>
                  </a:moveTo>
                  <a:cubicBezTo>
                    <a:pt x="95" y="23"/>
                    <a:pt x="95" y="31"/>
                    <a:pt x="98" y="34"/>
                  </a:cubicBezTo>
                  <a:cubicBezTo>
                    <a:pt x="101" y="30"/>
                    <a:pt x="98" y="26"/>
                    <a:pt x="99" y="22"/>
                  </a:cubicBezTo>
                  <a:moveTo>
                    <a:pt x="132" y="24"/>
                  </a:moveTo>
                  <a:cubicBezTo>
                    <a:pt x="131" y="24"/>
                    <a:pt x="130" y="24"/>
                    <a:pt x="130" y="25"/>
                  </a:cubicBezTo>
                  <a:cubicBezTo>
                    <a:pt x="131" y="29"/>
                    <a:pt x="126" y="31"/>
                    <a:pt x="129" y="33"/>
                  </a:cubicBezTo>
                  <a:cubicBezTo>
                    <a:pt x="128" y="32"/>
                    <a:pt x="128" y="32"/>
                    <a:pt x="128" y="32"/>
                  </a:cubicBezTo>
                  <a:cubicBezTo>
                    <a:pt x="127" y="32"/>
                    <a:pt x="127" y="34"/>
                    <a:pt x="127" y="36"/>
                  </a:cubicBezTo>
                  <a:cubicBezTo>
                    <a:pt x="124" y="36"/>
                    <a:pt x="121" y="40"/>
                    <a:pt x="124" y="42"/>
                  </a:cubicBezTo>
                  <a:cubicBezTo>
                    <a:pt x="124" y="41"/>
                    <a:pt x="126" y="40"/>
                    <a:pt x="125" y="38"/>
                  </a:cubicBezTo>
                  <a:cubicBezTo>
                    <a:pt x="125" y="38"/>
                    <a:pt x="126" y="38"/>
                    <a:pt x="126" y="38"/>
                  </a:cubicBezTo>
                  <a:cubicBezTo>
                    <a:pt x="127" y="38"/>
                    <a:pt x="127" y="38"/>
                    <a:pt x="128" y="37"/>
                  </a:cubicBezTo>
                  <a:cubicBezTo>
                    <a:pt x="128" y="40"/>
                    <a:pt x="124" y="41"/>
                    <a:pt x="126" y="44"/>
                  </a:cubicBezTo>
                  <a:cubicBezTo>
                    <a:pt x="127" y="44"/>
                    <a:pt x="128" y="44"/>
                    <a:pt x="128" y="44"/>
                  </a:cubicBezTo>
                  <a:cubicBezTo>
                    <a:pt x="129" y="43"/>
                    <a:pt x="128" y="40"/>
                    <a:pt x="128" y="40"/>
                  </a:cubicBezTo>
                  <a:cubicBezTo>
                    <a:pt x="128" y="40"/>
                    <a:pt x="128" y="40"/>
                    <a:pt x="128" y="40"/>
                  </a:cubicBezTo>
                  <a:cubicBezTo>
                    <a:pt x="129" y="40"/>
                    <a:pt x="129" y="41"/>
                    <a:pt x="129" y="41"/>
                  </a:cubicBezTo>
                  <a:cubicBezTo>
                    <a:pt x="129" y="41"/>
                    <a:pt x="129" y="42"/>
                    <a:pt x="129" y="42"/>
                  </a:cubicBezTo>
                  <a:cubicBezTo>
                    <a:pt x="129" y="42"/>
                    <a:pt x="130" y="42"/>
                    <a:pt x="130" y="42"/>
                  </a:cubicBezTo>
                  <a:cubicBezTo>
                    <a:pt x="132" y="41"/>
                    <a:pt x="131" y="38"/>
                    <a:pt x="133" y="38"/>
                  </a:cubicBezTo>
                  <a:cubicBezTo>
                    <a:pt x="133" y="34"/>
                    <a:pt x="131" y="34"/>
                    <a:pt x="133" y="31"/>
                  </a:cubicBezTo>
                  <a:cubicBezTo>
                    <a:pt x="133" y="31"/>
                    <a:pt x="133" y="30"/>
                    <a:pt x="133" y="30"/>
                  </a:cubicBezTo>
                  <a:cubicBezTo>
                    <a:pt x="132" y="30"/>
                    <a:pt x="132" y="31"/>
                    <a:pt x="132" y="31"/>
                  </a:cubicBezTo>
                  <a:cubicBezTo>
                    <a:pt x="132" y="31"/>
                    <a:pt x="131" y="31"/>
                    <a:pt x="131" y="31"/>
                  </a:cubicBezTo>
                  <a:cubicBezTo>
                    <a:pt x="131" y="31"/>
                    <a:pt x="131" y="31"/>
                    <a:pt x="131" y="30"/>
                  </a:cubicBezTo>
                  <a:cubicBezTo>
                    <a:pt x="131" y="30"/>
                    <a:pt x="131" y="28"/>
                    <a:pt x="132" y="28"/>
                  </a:cubicBezTo>
                  <a:cubicBezTo>
                    <a:pt x="132" y="29"/>
                    <a:pt x="132" y="30"/>
                    <a:pt x="133" y="30"/>
                  </a:cubicBezTo>
                  <a:cubicBezTo>
                    <a:pt x="133" y="30"/>
                    <a:pt x="134" y="30"/>
                    <a:pt x="134" y="30"/>
                  </a:cubicBezTo>
                  <a:cubicBezTo>
                    <a:pt x="134" y="28"/>
                    <a:pt x="132" y="29"/>
                    <a:pt x="132" y="27"/>
                  </a:cubicBezTo>
                  <a:cubicBezTo>
                    <a:pt x="133" y="27"/>
                    <a:pt x="133" y="27"/>
                    <a:pt x="133" y="27"/>
                  </a:cubicBezTo>
                  <a:cubicBezTo>
                    <a:pt x="133" y="27"/>
                    <a:pt x="134" y="27"/>
                    <a:pt x="134" y="28"/>
                  </a:cubicBezTo>
                  <a:cubicBezTo>
                    <a:pt x="134" y="28"/>
                    <a:pt x="135" y="28"/>
                    <a:pt x="135" y="28"/>
                  </a:cubicBezTo>
                  <a:cubicBezTo>
                    <a:pt x="135" y="28"/>
                    <a:pt x="135" y="28"/>
                    <a:pt x="135" y="27"/>
                  </a:cubicBezTo>
                  <a:cubicBezTo>
                    <a:pt x="133" y="27"/>
                    <a:pt x="133" y="27"/>
                    <a:pt x="133" y="24"/>
                  </a:cubicBezTo>
                  <a:cubicBezTo>
                    <a:pt x="133" y="24"/>
                    <a:pt x="132" y="24"/>
                    <a:pt x="132" y="24"/>
                  </a:cubicBezTo>
                  <a:moveTo>
                    <a:pt x="53" y="25"/>
                  </a:moveTo>
                  <a:cubicBezTo>
                    <a:pt x="51" y="26"/>
                    <a:pt x="54" y="27"/>
                    <a:pt x="51" y="28"/>
                  </a:cubicBezTo>
                  <a:cubicBezTo>
                    <a:pt x="54" y="34"/>
                    <a:pt x="58" y="37"/>
                    <a:pt x="61" y="43"/>
                  </a:cubicBezTo>
                  <a:cubicBezTo>
                    <a:pt x="59" y="44"/>
                    <a:pt x="58" y="45"/>
                    <a:pt x="57" y="45"/>
                  </a:cubicBezTo>
                  <a:cubicBezTo>
                    <a:pt x="53" y="45"/>
                    <a:pt x="51" y="38"/>
                    <a:pt x="47" y="35"/>
                  </a:cubicBezTo>
                  <a:cubicBezTo>
                    <a:pt x="47" y="35"/>
                    <a:pt x="47" y="35"/>
                    <a:pt x="48" y="35"/>
                  </a:cubicBezTo>
                  <a:cubicBezTo>
                    <a:pt x="48" y="35"/>
                    <a:pt x="49" y="35"/>
                    <a:pt x="49" y="34"/>
                  </a:cubicBezTo>
                  <a:cubicBezTo>
                    <a:pt x="48" y="33"/>
                    <a:pt x="48" y="31"/>
                    <a:pt x="46" y="31"/>
                  </a:cubicBezTo>
                  <a:cubicBezTo>
                    <a:pt x="45" y="33"/>
                    <a:pt x="47" y="34"/>
                    <a:pt x="43" y="35"/>
                  </a:cubicBezTo>
                  <a:cubicBezTo>
                    <a:pt x="47" y="40"/>
                    <a:pt x="52" y="44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60" y="49"/>
                    <a:pt x="59" y="44"/>
                    <a:pt x="64" y="44"/>
                  </a:cubicBezTo>
                  <a:cubicBezTo>
                    <a:pt x="64" y="38"/>
                    <a:pt x="55" y="37"/>
                    <a:pt x="59" y="30"/>
                  </a:cubicBezTo>
                  <a:cubicBezTo>
                    <a:pt x="58" y="30"/>
                    <a:pt x="58" y="30"/>
                    <a:pt x="58" y="30"/>
                  </a:cubicBezTo>
                  <a:cubicBezTo>
                    <a:pt x="57" y="30"/>
                    <a:pt x="57" y="32"/>
                    <a:pt x="56" y="32"/>
                  </a:cubicBezTo>
                  <a:cubicBezTo>
                    <a:pt x="56" y="30"/>
                    <a:pt x="54" y="31"/>
                    <a:pt x="55" y="29"/>
                  </a:cubicBezTo>
                  <a:cubicBezTo>
                    <a:pt x="55" y="29"/>
                    <a:pt x="56" y="29"/>
                    <a:pt x="56" y="28"/>
                  </a:cubicBezTo>
                  <a:cubicBezTo>
                    <a:pt x="56" y="26"/>
                    <a:pt x="54" y="25"/>
                    <a:pt x="53" y="25"/>
                  </a:cubicBezTo>
                  <a:moveTo>
                    <a:pt x="138" y="26"/>
                  </a:moveTo>
                  <a:cubicBezTo>
                    <a:pt x="138" y="26"/>
                    <a:pt x="138" y="26"/>
                    <a:pt x="137" y="26"/>
                  </a:cubicBezTo>
                  <a:cubicBezTo>
                    <a:pt x="136" y="27"/>
                    <a:pt x="138" y="27"/>
                    <a:pt x="138" y="28"/>
                  </a:cubicBezTo>
                  <a:cubicBezTo>
                    <a:pt x="138" y="28"/>
                    <a:pt x="138" y="28"/>
                    <a:pt x="138" y="28"/>
                  </a:cubicBezTo>
                  <a:cubicBezTo>
                    <a:pt x="136" y="28"/>
                    <a:pt x="136" y="30"/>
                    <a:pt x="135" y="30"/>
                  </a:cubicBezTo>
                  <a:cubicBezTo>
                    <a:pt x="135" y="32"/>
                    <a:pt x="135" y="33"/>
                    <a:pt x="134" y="35"/>
                  </a:cubicBezTo>
                  <a:cubicBezTo>
                    <a:pt x="134" y="35"/>
                    <a:pt x="134" y="35"/>
                    <a:pt x="134" y="35"/>
                  </a:cubicBezTo>
                  <a:cubicBezTo>
                    <a:pt x="137" y="35"/>
                    <a:pt x="138" y="30"/>
                    <a:pt x="139" y="28"/>
                  </a:cubicBezTo>
                  <a:cubicBezTo>
                    <a:pt x="139" y="28"/>
                    <a:pt x="139" y="28"/>
                    <a:pt x="139" y="28"/>
                  </a:cubicBezTo>
                  <a:cubicBezTo>
                    <a:pt x="139" y="28"/>
                    <a:pt x="139" y="28"/>
                    <a:pt x="139" y="27"/>
                  </a:cubicBezTo>
                  <a:cubicBezTo>
                    <a:pt x="138" y="27"/>
                    <a:pt x="138" y="26"/>
                    <a:pt x="138" y="26"/>
                  </a:cubicBezTo>
                  <a:moveTo>
                    <a:pt x="112" y="28"/>
                  </a:moveTo>
                  <a:cubicBezTo>
                    <a:pt x="111" y="30"/>
                    <a:pt x="111" y="32"/>
                    <a:pt x="112" y="33"/>
                  </a:cubicBezTo>
                  <a:cubicBezTo>
                    <a:pt x="113" y="31"/>
                    <a:pt x="114" y="29"/>
                    <a:pt x="112" y="28"/>
                  </a:cubicBezTo>
                  <a:moveTo>
                    <a:pt x="142" y="29"/>
                  </a:moveTo>
                  <a:cubicBezTo>
                    <a:pt x="141" y="29"/>
                    <a:pt x="140" y="29"/>
                    <a:pt x="139" y="29"/>
                  </a:cubicBezTo>
                  <a:cubicBezTo>
                    <a:pt x="139" y="30"/>
                    <a:pt x="139" y="32"/>
                    <a:pt x="138" y="33"/>
                  </a:cubicBezTo>
                  <a:cubicBezTo>
                    <a:pt x="141" y="33"/>
                    <a:pt x="143" y="34"/>
                    <a:pt x="143" y="38"/>
                  </a:cubicBezTo>
                  <a:cubicBezTo>
                    <a:pt x="144" y="38"/>
                    <a:pt x="145" y="39"/>
                    <a:pt x="146" y="39"/>
                  </a:cubicBezTo>
                  <a:cubicBezTo>
                    <a:pt x="146" y="39"/>
                    <a:pt x="147" y="39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8" y="38"/>
                    <a:pt x="148" y="38"/>
                    <a:pt x="148" y="38"/>
                  </a:cubicBezTo>
                  <a:cubicBezTo>
                    <a:pt x="147" y="46"/>
                    <a:pt x="135" y="46"/>
                    <a:pt x="135" y="53"/>
                  </a:cubicBezTo>
                  <a:cubicBezTo>
                    <a:pt x="138" y="53"/>
                    <a:pt x="140" y="49"/>
                    <a:pt x="143" y="49"/>
                  </a:cubicBezTo>
                  <a:cubicBezTo>
                    <a:pt x="143" y="49"/>
                    <a:pt x="143" y="49"/>
                    <a:pt x="144" y="49"/>
                  </a:cubicBezTo>
                  <a:cubicBezTo>
                    <a:pt x="142" y="51"/>
                    <a:pt x="142" y="54"/>
                    <a:pt x="138" y="54"/>
                  </a:cubicBezTo>
                  <a:cubicBezTo>
                    <a:pt x="138" y="57"/>
                    <a:pt x="138" y="63"/>
                    <a:pt x="141" y="63"/>
                  </a:cubicBezTo>
                  <a:cubicBezTo>
                    <a:pt x="141" y="63"/>
                    <a:pt x="142" y="63"/>
                    <a:pt x="142" y="63"/>
                  </a:cubicBezTo>
                  <a:cubicBezTo>
                    <a:pt x="143" y="63"/>
                    <a:pt x="141" y="62"/>
                    <a:pt x="142" y="6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3" y="61"/>
                    <a:pt x="143" y="60"/>
                    <a:pt x="144" y="60"/>
                  </a:cubicBezTo>
                  <a:cubicBezTo>
                    <a:pt x="144" y="59"/>
                    <a:pt x="145" y="59"/>
                    <a:pt x="146" y="59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60"/>
                    <a:pt x="147" y="60"/>
                    <a:pt x="147" y="60"/>
                  </a:cubicBezTo>
                  <a:cubicBezTo>
                    <a:pt x="144" y="62"/>
                    <a:pt x="148" y="65"/>
                    <a:pt x="145" y="66"/>
                  </a:cubicBezTo>
                  <a:cubicBezTo>
                    <a:pt x="144" y="65"/>
                    <a:pt x="143" y="65"/>
                    <a:pt x="142" y="65"/>
                  </a:cubicBezTo>
                  <a:cubicBezTo>
                    <a:pt x="141" y="65"/>
                    <a:pt x="140" y="65"/>
                    <a:pt x="139" y="65"/>
                  </a:cubicBezTo>
                  <a:cubicBezTo>
                    <a:pt x="137" y="58"/>
                    <a:pt x="129" y="54"/>
                    <a:pt x="125" y="48"/>
                  </a:cubicBezTo>
                  <a:cubicBezTo>
                    <a:pt x="125" y="48"/>
                    <a:pt x="125" y="48"/>
                    <a:pt x="124" y="48"/>
                  </a:cubicBezTo>
                  <a:cubicBezTo>
                    <a:pt x="123" y="48"/>
                    <a:pt x="119" y="45"/>
                    <a:pt x="118" y="43"/>
                  </a:cubicBezTo>
                  <a:cubicBezTo>
                    <a:pt x="118" y="43"/>
                    <a:pt x="118" y="43"/>
                    <a:pt x="118" y="43"/>
                  </a:cubicBezTo>
                  <a:cubicBezTo>
                    <a:pt x="117" y="43"/>
                    <a:pt x="116" y="43"/>
                    <a:pt x="116" y="43"/>
                  </a:cubicBezTo>
                  <a:cubicBezTo>
                    <a:pt x="116" y="41"/>
                    <a:pt x="115" y="40"/>
                    <a:pt x="113" y="40"/>
                  </a:cubicBezTo>
                  <a:cubicBezTo>
                    <a:pt x="112" y="41"/>
                    <a:pt x="111" y="42"/>
                    <a:pt x="109" y="43"/>
                  </a:cubicBezTo>
                  <a:cubicBezTo>
                    <a:pt x="109" y="42"/>
                    <a:pt x="110" y="42"/>
                    <a:pt x="110" y="41"/>
                  </a:cubicBezTo>
                  <a:cubicBezTo>
                    <a:pt x="105" y="40"/>
                    <a:pt x="97" y="38"/>
                    <a:pt x="91" y="38"/>
                  </a:cubicBezTo>
                  <a:cubicBezTo>
                    <a:pt x="90" y="38"/>
                    <a:pt x="89" y="38"/>
                    <a:pt x="88" y="38"/>
                  </a:cubicBezTo>
                  <a:cubicBezTo>
                    <a:pt x="88" y="39"/>
                    <a:pt x="87" y="40"/>
                    <a:pt x="87" y="41"/>
                  </a:cubicBezTo>
                  <a:cubicBezTo>
                    <a:pt x="103" y="41"/>
                    <a:pt x="112" y="45"/>
                    <a:pt x="124" y="50"/>
                  </a:cubicBezTo>
                  <a:cubicBezTo>
                    <a:pt x="123" y="53"/>
                    <a:pt x="125" y="53"/>
                    <a:pt x="127" y="53"/>
                  </a:cubicBezTo>
                  <a:cubicBezTo>
                    <a:pt x="127" y="53"/>
                    <a:pt x="128" y="53"/>
                    <a:pt x="128" y="53"/>
                  </a:cubicBezTo>
                  <a:cubicBezTo>
                    <a:pt x="128" y="58"/>
                    <a:pt x="134" y="58"/>
                    <a:pt x="133" y="63"/>
                  </a:cubicBezTo>
                  <a:cubicBezTo>
                    <a:pt x="134" y="63"/>
                    <a:pt x="135" y="64"/>
                    <a:pt x="136" y="65"/>
                  </a:cubicBezTo>
                  <a:cubicBezTo>
                    <a:pt x="136" y="65"/>
                    <a:pt x="136" y="65"/>
                    <a:pt x="136" y="65"/>
                  </a:cubicBezTo>
                  <a:cubicBezTo>
                    <a:pt x="135" y="65"/>
                    <a:pt x="135" y="65"/>
                    <a:pt x="135" y="65"/>
                  </a:cubicBezTo>
                  <a:cubicBezTo>
                    <a:pt x="135" y="65"/>
                    <a:pt x="134" y="65"/>
                    <a:pt x="134" y="65"/>
                  </a:cubicBezTo>
                  <a:cubicBezTo>
                    <a:pt x="134" y="65"/>
                    <a:pt x="134" y="65"/>
                    <a:pt x="134" y="65"/>
                  </a:cubicBezTo>
                  <a:cubicBezTo>
                    <a:pt x="138" y="68"/>
                    <a:pt x="139" y="73"/>
                    <a:pt x="142" y="77"/>
                  </a:cubicBezTo>
                  <a:cubicBezTo>
                    <a:pt x="138" y="76"/>
                    <a:pt x="137" y="74"/>
                    <a:pt x="133" y="74"/>
                  </a:cubicBezTo>
                  <a:cubicBezTo>
                    <a:pt x="132" y="74"/>
                    <a:pt x="131" y="74"/>
                    <a:pt x="131" y="74"/>
                  </a:cubicBezTo>
                  <a:cubicBezTo>
                    <a:pt x="136" y="84"/>
                    <a:pt x="153" y="80"/>
                    <a:pt x="161" y="86"/>
                  </a:cubicBezTo>
                  <a:cubicBezTo>
                    <a:pt x="160" y="88"/>
                    <a:pt x="160" y="90"/>
                    <a:pt x="160" y="92"/>
                  </a:cubicBezTo>
                  <a:cubicBezTo>
                    <a:pt x="165" y="92"/>
                    <a:pt x="165" y="97"/>
                    <a:pt x="167" y="100"/>
                  </a:cubicBezTo>
                  <a:cubicBezTo>
                    <a:pt x="166" y="108"/>
                    <a:pt x="163" y="118"/>
                    <a:pt x="153" y="119"/>
                  </a:cubicBezTo>
                  <a:cubicBezTo>
                    <a:pt x="152" y="121"/>
                    <a:pt x="153" y="124"/>
                    <a:pt x="151" y="124"/>
                  </a:cubicBezTo>
                  <a:cubicBezTo>
                    <a:pt x="150" y="124"/>
                    <a:pt x="149" y="124"/>
                    <a:pt x="149" y="124"/>
                  </a:cubicBezTo>
                  <a:cubicBezTo>
                    <a:pt x="148" y="124"/>
                    <a:pt x="147" y="124"/>
                    <a:pt x="147" y="125"/>
                  </a:cubicBezTo>
                  <a:cubicBezTo>
                    <a:pt x="142" y="119"/>
                    <a:pt x="129" y="120"/>
                    <a:pt x="121" y="116"/>
                  </a:cubicBezTo>
                  <a:cubicBezTo>
                    <a:pt x="120" y="118"/>
                    <a:pt x="119" y="118"/>
                    <a:pt x="120" y="120"/>
                  </a:cubicBezTo>
                  <a:cubicBezTo>
                    <a:pt x="122" y="121"/>
                    <a:pt x="128" y="120"/>
                    <a:pt x="129" y="124"/>
                  </a:cubicBezTo>
                  <a:cubicBezTo>
                    <a:pt x="121" y="127"/>
                    <a:pt x="114" y="135"/>
                    <a:pt x="105" y="135"/>
                  </a:cubicBezTo>
                  <a:cubicBezTo>
                    <a:pt x="104" y="135"/>
                    <a:pt x="104" y="135"/>
                    <a:pt x="103" y="135"/>
                  </a:cubicBezTo>
                  <a:cubicBezTo>
                    <a:pt x="102" y="136"/>
                    <a:pt x="101" y="136"/>
                    <a:pt x="100" y="137"/>
                  </a:cubicBezTo>
                  <a:cubicBezTo>
                    <a:pt x="99" y="136"/>
                    <a:pt x="98" y="135"/>
                    <a:pt x="97" y="135"/>
                  </a:cubicBezTo>
                  <a:cubicBezTo>
                    <a:pt x="96" y="135"/>
                    <a:pt x="96" y="135"/>
                    <a:pt x="96" y="135"/>
                  </a:cubicBezTo>
                  <a:cubicBezTo>
                    <a:pt x="96" y="136"/>
                    <a:pt x="97" y="138"/>
                    <a:pt x="96" y="138"/>
                  </a:cubicBezTo>
                  <a:cubicBezTo>
                    <a:pt x="96" y="138"/>
                    <a:pt x="96" y="138"/>
                    <a:pt x="96" y="138"/>
                  </a:cubicBezTo>
                  <a:cubicBezTo>
                    <a:pt x="95" y="137"/>
                    <a:pt x="93" y="136"/>
                    <a:pt x="93" y="135"/>
                  </a:cubicBezTo>
                  <a:cubicBezTo>
                    <a:pt x="93" y="135"/>
                    <a:pt x="92" y="135"/>
                    <a:pt x="92" y="135"/>
                  </a:cubicBezTo>
                  <a:cubicBezTo>
                    <a:pt x="91" y="135"/>
                    <a:pt x="90" y="135"/>
                    <a:pt x="89" y="136"/>
                  </a:cubicBezTo>
                  <a:cubicBezTo>
                    <a:pt x="78" y="134"/>
                    <a:pt x="64" y="129"/>
                    <a:pt x="58" y="118"/>
                  </a:cubicBezTo>
                  <a:cubicBezTo>
                    <a:pt x="58" y="118"/>
                    <a:pt x="59" y="118"/>
                    <a:pt x="59" y="118"/>
                  </a:cubicBezTo>
                  <a:cubicBezTo>
                    <a:pt x="60" y="118"/>
                    <a:pt x="61" y="119"/>
                    <a:pt x="62" y="119"/>
                  </a:cubicBezTo>
                  <a:cubicBezTo>
                    <a:pt x="65" y="118"/>
                    <a:pt x="63" y="116"/>
                    <a:pt x="63" y="115"/>
                  </a:cubicBezTo>
                  <a:cubicBezTo>
                    <a:pt x="66" y="118"/>
                    <a:pt x="73" y="124"/>
                    <a:pt x="77" y="124"/>
                  </a:cubicBezTo>
                  <a:cubicBezTo>
                    <a:pt x="80" y="124"/>
                    <a:pt x="82" y="122"/>
                    <a:pt x="82" y="116"/>
                  </a:cubicBezTo>
                  <a:cubicBezTo>
                    <a:pt x="81" y="115"/>
                    <a:pt x="80" y="114"/>
                    <a:pt x="79" y="114"/>
                  </a:cubicBezTo>
                  <a:cubicBezTo>
                    <a:pt x="76" y="114"/>
                    <a:pt x="74" y="116"/>
                    <a:pt x="75" y="119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19"/>
                    <a:pt x="76" y="119"/>
                    <a:pt x="77" y="119"/>
                  </a:cubicBezTo>
                  <a:cubicBezTo>
                    <a:pt x="77" y="120"/>
                    <a:pt x="78" y="120"/>
                    <a:pt x="78" y="120"/>
                  </a:cubicBezTo>
                  <a:cubicBezTo>
                    <a:pt x="79" y="120"/>
                    <a:pt x="79" y="120"/>
                    <a:pt x="79" y="120"/>
                  </a:cubicBezTo>
                  <a:cubicBezTo>
                    <a:pt x="79" y="119"/>
                    <a:pt x="79" y="117"/>
                    <a:pt x="80" y="117"/>
                  </a:cubicBezTo>
                  <a:cubicBezTo>
                    <a:pt x="80" y="117"/>
                    <a:pt x="80" y="117"/>
                    <a:pt x="80" y="117"/>
                  </a:cubicBezTo>
                  <a:cubicBezTo>
                    <a:pt x="80" y="119"/>
                    <a:pt x="81" y="121"/>
                    <a:pt x="79" y="122"/>
                  </a:cubicBezTo>
                  <a:cubicBezTo>
                    <a:pt x="79" y="121"/>
                    <a:pt x="78" y="121"/>
                    <a:pt x="77" y="121"/>
                  </a:cubicBezTo>
                  <a:cubicBezTo>
                    <a:pt x="77" y="121"/>
                    <a:pt x="76" y="121"/>
                    <a:pt x="76" y="121"/>
                  </a:cubicBezTo>
                  <a:cubicBezTo>
                    <a:pt x="76" y="121"/>
                    <a:pt x="75" y="121"/>
                    <a:pt x="75" y="121"/>
                  </a:cubicBezTo>
                  <a:cubicBezTo>
                    <a:pt x="75" y="121"/>
                    <a:pt x="74" y="121"/>
                    <a:pt x="74" y="121"/>
                  </a:cubicBezTo>
                  <a:cubicBezTo>
                    <a:pt x="72" y="117"/>
                    <a:pt x="68" y="115"/>
                    <a:pt x="65" y="111"/>
                  </a:cubicBezTo>
                  <a:cubicBezTo>
                    <a:pt x="64" y="111"/>
                    <a:pt x="64" y="111"/>
                    <a:pt x="63" y="111"/>
                  </a:cubicBezTo>
                  <a:cubicBezTo>
                    <a:pt x="61" y="111"/>
                    <a:pt x="59" y="111"/>
                    <a:pt x="58" y="112"/>
                  </a:cubicBezTo>
                  <a:cubicBezTo>
                    <a:pt x="60" y="113"/>
                    <a:pt x="57" y="116"/>
                    <a:pt x="59" y="118"/>
                  </a:cubicBezTo>
                  <a:cubicBezTo>
                    <a:pt x="59" y="118"/>
                    <a:pt x="59" y="118"/>
                    <a:pt x="59" y="118"/>
                  </a:cubicBezTo>
                  <a:cubicBezTo>
                    <a:pt x="58" y="118"/>
                    <a:pt x="57" y="118"/>
                    <a:pt x="57" y="118"/>
                  </a:cubicBezTo>
                  <a:cubicBezTo>
                    <a:pt x="54" y="113"/>
                    <a:pt x="50" y="108"/>
                    <a:pt x="51" y="101"/>
                  </a:cubicBezTo>
                  <a:cubicBezTo>
                    <a:pt x="50" y="101"/>
                    <a:pt x="49" y="101"/>
                    <a:pt x="49" y="101"/>
                  </a:cubicBezTo>
                  <a:cubicBezTo>
                    <a:pt x="47" y="101"/>
                    <a:pt x="46" y="101"/>
                    <a:pt x="46" y="102"/>
                  </a:cubicBezTo>
                  <a:cubicBezTo>
                    <a:pt x="50" y="124"/>
                    <a:pt x="72" y="139"/>
                    <a:pt x="95" y="139"/>
                  </a:cubicBezTo>
                  <a:cubicBezTo>
                    <a:pt x="102" y="139"/>
                    <a:pt x="109" y="138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6" y="134"/>
                    <a:pt x="116" y="134"/>
                    <a:pt x="116" y="134"/>
                  </a:cubicBezTo>
                  <a:cubicBezTo>
                    <a:pt x="115" y="135"/>
                    <a:pt x="116" y="137"/>
                    <a:pt x="115" y="137"/>
                  </a:cubicBezTo>
                  <a:cubicBezTo>
                    <a:pt x="114" y="137"/>
                    <a:pt x="113" y="137"/>
                    <a:pt x="111" y="137"/>
                  </a:cubicBezTo>
                  <a:cubicBezTo>
                    <a:pt x="111" y="138"/>
                    <a:pt x="110" y="139"/>
                    <a:pt x="110" y="141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12" y="140"/>
                    <a:pt x="112" y="140"/>
                    <a:pt x="113" y="140"/>
                  </a:cubicBezTo>
                  <a:cubicBezTo>
                    <a:pt x="113" y="140"/>
                    <a:pt x="113" y="140"/>
                    <a:pt x="113" y="140"/>
                  </a:cubicBezTo>
                  <a:cubicBezTo>
                    <a:pt x="113" y="142"/>
                    <a:pt x="114" y="142"/>
                    <a:pt x="115" y="143"/>
                  </a:cubicBezTo>
                  <a:cubicBezTo>
                    <a:pt x="114" y="144"/>
                    <a:pt x="114" y="145"/>
                    <a:pt x="113" y="146"/>
                  </a:cubicBezTo>
                  <a:cubicBezTo>
                    <a:pt x="116" y="149"/>
                    <a:pt x="114" y="157"/>
                    <a:pt x="119" y="159"/>
                  </a:cubicBezTo>
                  <a:cubicBezTo>
                    <a:pt x="120" y="158"/>
                    <a:pt x="118" y="155"/>
                    <a:pt x="119" y="154"/>
                  </a:cubicBezTo>
                  <a:cubicBezTo>
                    <a:pt x="121" y="152"/>
                    <a:pt x="122" y="153"/>
                    <a:pt x="123" y="151"/>
                  </a:cubicBezTo>
                  <a:cubicBezTo>
                    <a:pt x="123" y="154"/>
                    <a:pt x="125" y="155"/>
                    <a:pt x="127" y="156"/>
                  </a:cubicBezTo>
                  <a:cubicBezTo>
                    <a:pt x="125" y="149"/>
                    <a:pt x="119" y="145"/>
                    <a:pt x="116" y="139"/>
                  </a:cubicBezTo>
                  <a:cubicBezTo>
                    <a:pt x="116" y="139"/>
                    <a:pt x="116" y="139"/>
                    <a:pt x="116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7" y="139"/>
                    <a:pt x="117" y="139"/>
                    <a:pt x="117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19" y="136"/>
                    <a:pt x="117" y="136"/>
                    <a:pt x="117" y="134"/>
                  </a:cubicBezTo>
                  <a:cubicBezTo>
                    <a:pt x="117" y="133"/>
                    <a:pt x="118" y="133"/>
                    <a:pt x="118" y="133"/>
                  </a:cubicBezTo>
                  <a:cubicBezTo>
                    <a:pt x="119" y="133"/>
                    <a:pt x="119" y="134"/>
                    <a:pt x="120" y="134"/>
                  </a:cubicBezTo>
                  <a:cubicBezTo>
                    <a:pt x="120" y="134"/>
                    <a:pt x="121" y="134"/>
                    <a:pt x="121" y="134"/>
                  </a:cubicBezTo>
                  <a:cubicBezTo>
                    <a:pt x="122" y="134"/>
                    <a:pt x="122" y="134"/>
                    <a:pt x="122" y="134"/>
                  </a:cubicBezTo>
                  <a:cubicBezTo>
                    <a:pt x="121" y="131"/>
                    <a:pt x="124" y="131"/>
                    <a:pt x="125" y="129"/>
                  </a:cubicBezTo>
                  <a:cubicBezTo>
                    <a:pt x="127" y="126"/>
                    <a:pt x="131" y="125"/>
                    <a:pt x="135" y="125"/>
                  </a:cubicBezTo>
                  <a:cubicBezTo>
                    <a:pt x="141" y="125"/>
                    <a:pt x="147" y="127"/>
                    <a:pt x="154" y="128"/>
                  </a:cubicBezTo>
                  <a:cubicBezTo>
                    <a:pt x="154" y="125"/>
                    <a:pt x="154" y="122"/>
                    <a:pt x="156" y="121"/>
                  </a:cubicBezTo>
                  <a:cubicBezTo>
                    <a:pt x="170" y="121"/>
                    <a:pt x="174" y="96"/>
                    <a:pt x="163" y="88"/>
                  </a:cubicBezTo>
                  <a:cubicBezTo>
                    <a:pt x="164" y="87"/>
                    <a:pt x="164" y="85"/>
                    <a:pt x="164" y="83"/>
                  </a:cubicBezTo>
                  <a:cubicBezTo>
                    <a:pt x="160" y="81"/>
                    <a:pt x="153" y="81"/>
                    <a:pt x="150" y="78"/>
                  </a:cubicBezTo>
                  <a:cubicBezTo>
                    <a:pt x="151" y="77"/>
                    <a:pt x="153" y="78"/>
                    <a:pt x="153" y="76"/>
                  </a:cubicBezTo>
                  <a:cubicBezTo>
                    <a:pt x="152" y="75"/>
                    <a:pt x="151" y="75"/>
                    <a:pt x="151" y="75"/>
                  </a:cubicBezTo>
                  <a:cubicBezTo>
                    <a:pt x="150" y="75"/>
                    <a:pt x="149" y="75"/>
                    <a:pt x="148" y="76"/>
                  </a:cubicBezTo>
                  <a:cubicBezTo>
                    <a:pt x="147" y="76"/>
                    <a:pt x="147" y="76"/>
                    <a:pt x="146" y="76"/>
                  </a:cubicBezTo>
                  <a:cubicBezTo>
                    <a:pt x="145" y="76"/>
                    <a:pt x="145" y="76"/>
                    <a:pt x="144" y="76"/>
                  </a:cubicBezTo>
                  <a:cubicBezTo>
                    <a:pt x="144" y="80"/>
                    <a:pt x="150" y="76"/>
                    <a:pt x="149" y="79"/>
                  </a:cubicBezTo>
                  <a:cubicBezTo>
                    <a:pt x="147" y="79"/>
                    <a:pt x="146" y="78"/>
                    <a:pt x="144" y="78"/>
                  </a:cubicBezTo>
                  <a:cubicBezTo>
                    <a:pt x="144" y="78"/>
                    <a:pt x="144" y="78"/>
                    <a:pt x="143" y="78"/>
                  </a:cubicBezTo>
                  <a:cubicBezTo>
                    <a:pt x="145" y="76"/>
                    <a:pt x="143" y="74"/>
                    <a:pt x="143" y="72"/>
                  </a:cubicBezTo>
                  <a:cubicBezTo>
                    <a:pt x="143" y="72"/>
                    <a:pt x="144" y="73"/>
                    <a:pt x="144" y="73"/>
                  </a:cubicBezTo>
                  <a:cubicBezTo>
                    <a:pt x="144" y="73"/>
                    <a:pt x="145" y="73"/>
                    <a:pt x="145" y="72"/>
                  </a:cubicBezTo>
                  <a:cubicBezTo>
                    <a:pt x="145" y="70"/>
                    <a:pt x="143" y="71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4" y="69"/>
                    <a:pt x="144" y="68"/>
                    <a:pt x="145" y="68"/>
                  </a:cubicBezTo>
                  <a:cubicBezTo>
                    <a:pt x="146" y="69"/>
                    <a:pt x="146" y="70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cubicBezTo>
                    <a:pt x="146" y="71"/>
                    <a:pt x="147" y="73"/>
                    <a:pt x="147" y="74"/>
                  </a:cubicBezTo>
                  <a:cubicBezTo>
                    <a:pt x="147" y="74"/>
                    <a:pt x="147" y="74"/>
                    <a:pt x="147" y="74"/>
                  </a:cubicBezTo>
                  <a:cubicBezTo>
                    <a:pt x="147" y="74"/>
                    <a:pt x="148" y="74"/>
                    <a:pt x="148" y="74"/>
                  </a:cubicBezTo>
                  <a:cubicBezTo>
                    <a:pt x="148" y="74"/>
                    <a:pt x="148" y="74"/>
                    <a:pt x="149" y="74"/>
                  </a:cubicBezTo>
                  <a:cubicBezTo>
                    <a:pt x="149" y="74"/>
                    <a:pt x="150" y="74"/>
                    <a:pt x="151" y="73"/>
                  </a:cubicBezTo>
                  <a:cubicBezTo>
                    <a:pt x="151" y="72"/>
                    <a:pt x="149" y="71"/>
                    <a:pt x="150" y="69"/>
                  </a:cubicBezTo>
                  <a:cubicBezTo>
                    <a:pt x="150" y="69"/>
                    <a:pt x="151" y="69"/>
                    <a:pt x="151" y="69"/>
                  </a:cubicBezTo>
                  <a:cubicBezTo>
                    <a:pt x="152" y="69"/>
                    <a:pt x="151" y="68"/>
                    <a:pt x="151" y="67"/>
                  </a:cubicBezTo>
                  <a:cubicBezTo>
                    <a:pt x="155" y="65"/>
                    <a:pt x="164" y="65"/>
                    <a:pt x="162" y="59"/>
                  </a:cubicBezTo>
                  <a:cubicBezTo>
                    <a:pt x="157" y="61"/>
                    <a:pt x="152" y="65"/>
                    <a:pt x="148" y="65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52" y="62"/>
                    <a:pt x="154" y="58"/>
                    <a:pt x="160" y="56"/>
                  </a:cubicBezTo>
                  <a:cubicBezTo>
                    <a:pt x="160" y="54"/>
                    <a:pt x="159" y="54"/>
                    <a:pt x="159" y="52"/>
                  </a:cubicBezTo>
                  <a:cubicBezTo>
                    <a:pt x="159" y="52"/>
                    <a:pt x="158" y="52"/>
                    <a:pt x="158" y="52"/>
                  </a:cubicBezTo>
                  <a:cubicBezTo>
                    <a:pt x="157" y="52"/>
                    <a:pt x="157" y="52"/>
                    <a:pt x="156" y="52"/>
                  </a:cubicBezTo>
                  <a:cubicBezTo>
                    <a:pt x="156" y="52"/>
                    <a:pt x="155" y="53"/>
                    <a:pt x="155" y="53"/>
                  </a:cubicBezTo>
                  <a:cubicBezTo>
                    <a:pt x="155" y="53"/>
                    <a:pt x="154" y="52"/>
                    <a:pt x="154" y="52"/>
                  </a:cubicBezTo>
                  <a:cubicBezTo>
                    <a:pt x="153" y="54"/>
                    <a:pt x="151" y="56"/>
                    <a:pt x="149" y="57"/>
                  </a:cubicBezTo>
                  <a:cubicBezTo>
                    <a:pt x="149" y="57"/>
                    <a:pt x="150" y="57"/>
                    <a:pt x="150" y="57"/>
                  </a:cubicBezTo>
                  <a:cubicBezTo>
                    <a:pt x="151" y="57"/>
                    <a:pt x="151" y="57"/>
                    <a:pt x="152" y="57"/>
                  </a:cubicBezTo>
                  <a:cubicBezTo>
                    <a:pt x="152" y="56"/>
                    <a:pt x="153" y="56"/>
                    <a:pt x="154" y="56"/>
                  </a:cubicBezTo>
                  <a:cubicBezTo>
                    <a:pt x="154" y="56"/>
                    <a:pt x="154" y="56"/>
                    <a:pt x="154" y="56"/>
                  </a:cubicBezTo>
                  <a:cubicBezTo>
                    <a:pt x="153" y="57"/>
                    <a:pt x="152" y="59"/>
                    <a:pt x="149" y="59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57"/>
                    <a:pt x="148" y="56"/>
                    <a:pt x="147" y="56"/>
                  </a:cubicBezTo>
                  <a:cubicBezTo>
                    <a:pt x="145" y="56"/>
                    <a:pt x="145" y="58"/>
                    <a:pt x="145" y="59"/>
                  </a:cubicBezTo>
                  <a:cubicBezTo>
                    <a:pt x="144" y="58"/>
                    <a:pt x="144" y="57"/>
                    <a:pt x="143" y="57"/>
                  </a:cubicBezTo>
                  <a:cubicBezTo>
                    <a:pt x="142" y="57"/>
                    <a:pt x="142" y="57"/>
                    <a:pt x="142" y="58"/>
                  </a:cubicBezTo>
                  <a:cubicBezTo>
                    <a:pt x="140" y="54"/>
                    <a:pt x="144" y="52"/>
                    <a:pt x="148" y="52"/>
                  </a:cubicBezTo>
                  <a:cubicBezTo>
                    <a:pt x="154" y="48"/>
                    <a:pt x="155" y="44"/>
                    <a:pt x="150" y="38"/>
                  </a:cubicBezTo>
                  <a:cubicBezTo>
                    <a:pt x="149" y="38"/>
                    <a:pt x="149" y="38"/>
                    <a:pt x="149" y="38"/>
                  </a:cubicBezTo>
                  <a:cubicBezTo>
                    <a:pt x="148" y="38"/>
                    <a:pt x="148" y="37"/>
                    <a:pt x="148" y="37"/>
                  </a:cubicBezTo>
                  <a:cubicBezTo>
                    <a:pt x="147" y="37"/>
                    <a:pt x="147" y="36"/>
                    <a:pt x="146" y="36"/>
                  </a:cubicBezTo>
                  <a:cubicBezTo>
                    <a:pt x="146" y="36"/>
                    <a:pt x="146" y="37"/>
                    <a:pt x="146" y="37"/>
                  </a:cubicBezTo>
                  <a:cubicBezTo>
                    <a:pt x="145" y="33"/>
                    <a:pt x="141" y="32"/>
                    <a:pt x="142" y="29"/>
                  </a:cubicBezTo>
                  <a:moveTo>
                    <a:pt x="95" y="34"/>
                  </a:moveTo>
                  <a:cubicBezTo>
                    <a:pt x="95" y="34"/>
                    <a:pt x="94" y="34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94" y="35"/>
                    <a:pt x="94" y="35"/>
                    <a:pt x="94" y="35"/>
                  </a:cubicBezTo>
                  <a:cubicBezTo>
                    <a:pt x="95" y="35"/>
                    <a:pt x="95" y="35"/>
                    <a:pt x="95" y="35"/>
                  </a:cubicBezTo>
                  <a:cubicBezTo>
                    <a:pt x="96" y="34"/>
                    <a:pt x="96" y="34"/>
                    <a:pt x="95" y="34"/>
                  </a:cubicBezTo>
                  <a:moveTo>
                    <a:pt x="139" y="35"/>
                  </a:moveTo>
                  <a:cubicBezTo>
                    <a:pt x="138" y="39"/>
                    <a:pt x="134" y="42"/>
                    <a:pt x="134" y="46"/>
                  </a:cubicBezTo>
                  <a:cubicBezTo>
                    <a:pt x="134" y="46"/>
                    <a:pt x="133" y="46"/>
                    <a:pt x="133" y="46"/>
                  </a:cubicBezTo>
                  <a:cubicBezTo>
                    <a:pt x="132" y="46"/>
                    <a:pt x="131" y="47"/>
                    <a:pt x="130" y="48"/>
                  </a:cubicBezTo>
                  <a:cubicBezTo>
                    <a:pt x="130" y="48"/>
                    <a:pt x="131" y="48"/>
                    <a:pt x="131" y="49"/>
                  </a:cubicBezTo>
                  <a:cubicBezTo>
                    <a:pt x="135" y="47"/>
                    <a:pt x="141" y="41"/>
                    <a:pt x="140" y="38"/>
                  </a:cubicBezTo>
                  <a:cubicBezTo>
                    <a:pt x="141" y="38"/>
                    <a:pt x="141" y="39"/>
                    <a:pt x="142" y="39"/>
                  </a:cubicBezTo>
                  <a:cubicBezTo>
                    <a:pt x="142" y="39"/>
                    <a:pt x="142" y="39"/>
                    <a:pt x="143" y="39"/>
                  </a:cubicBezTo>
                  <a:cubicBezTo>
                    <a:pt x="143" y="36"/>
                    <a:pt x="141" y="36"/>
                    <a:pt x="139" y="35"/>
                  </a:cubicBezTo>
                  <a:moveTo>
                    <a:pt x="97" y="35"/>
                  </a:moveTo>
                  <a:cubicBezTo>
                    <a:pt x="97" y="35"/>
                    <a:pt x="97" y="35"/>
                    <a:pt x="97" y="36"/>
                  </a:cubicBezTo>
                  <a:cubicBezTo>
                    <a:pt x="97" y="36"/>
                    <a:pt x="98" y="36"/>
                    <a:pt x="98" y="36"/>
                  </a:cubicBezTo>
                  <a:cubicBezTo>
                    <a:pt x="98" y="36"/>
                    <a:pt x="98" y="35"/>
                    <a:pt x="98" y="35"/>
                  </a:cubicBezTo>
                  <a:cubicBezTo>
                    <a:pt x="98" y="35"/>
                    <a:pt x="98" y="35"/>
                    <a:pt x="97" y="35"/>
                  </a:cubicBezTo>
                  <a:moveTo>
                    <a:pt x="110" y="37"/>
                  </a:moveTo>
                  <a:cubicBezTo>
                    <a:pt x="110" y="37"/>
                    <a:pt x="110" y="37"/>
                    <a:pt x="109" y="37"/>
                  </a:cubicBezTo>
                  <a:cubicBezTo>
                    <a:pt x="109" y="37"/>
                    <a:pt x="109" y="37"/>
                    <a:pt x="109" y="37"/>
                  </a:cubicBezTo>
                  <a:cubicBezTo>
                    <a:pt x="109" y="38"/>
                    <a:pt x="109" y="38"/>
                    <a:pt x="109" y="38"/>
                  </a:cubicBezTo>
                  <a:cubicBezTo>
                    <a:pt x="110" y="38"/>
                    <a:pt x="110" y="38"/>
                    <a:pt x="110" y="38"/>
                  </a:cubicBezTo>
                  <a:cubicBezTo>
                    <a:pt x="111" y="37"/>
                    <a:pt x="111" y="37"/>
                    <a:pt x="110" y="37"/>
                  </a:cubicBezTo>
                  <a:moveTo>
                    <a:pt x="81" y="38"/>
                  </a:moveTo>
                  <a:cubicBezTo>
                    <a:pt x="81" y="39"/>
                    <a:pt x="81" y="40"/>
                    <a:pt x="79" y="41"/>
                  </a:cubicBezTo>
                  <a:cubicBezTo>
                    <a:pt x="79" y="40"/>
                    <a:pt x="79" y="40"/>
                    <a:pt x="79" y="39"/>
                  </a:cubicBezTo>
                  <a:cubicBezTo>
                    <a:pt x="77" y="39"/>
                    <a:pt x="77" y="42"/>
                    <a:pt x="76" y="43"/>
                  </a:cubicBezTo>
                  <a:cubicBezTo>
                    <a:pt x="72" y="44"/>
                    <a:pt x="65" y="48"/>
                    <a:pt x="61" y="52"/>
                  </a:cubicBezTo>
                  <a:cubicBezTo>
                    <a:pt x="62" y="53"/>
                    <a:pt x="62" y="53"/>
                    <a:pt x="62" y="53"/>
                  </a:cubicBezTo>
                  <a:cubicBezTo>
                    <a:pt x="70" y="50"/>
                    <a:pt x="76" y="44"/>
                    <a:pt x="84" y="42"/>
                  </a:cubicBezTo>
                  <a:cubicBezTo>
                    <a:pt x="84" y="40"/>
                    <a:pt x="82" y="39"/>
                    <a:pt x="81" y="38"/>
                  </a:cubicBezTo>
                  <a:moveTo>
                    <a:pt x="86" y="41"/>
                  </a:moveTo>
                  <a:cubicBezTo>
                    <a:pt x="85" y="41"/>
                    <a:pt x="85" y="41"/>
                    <a:pt x="85" y="41"/>
                  </a:cubicBezTo>
                  <a:cubicBezTo>
                    <a:pt x="85" y="41"/>
                    <a:pt x="85" y="41"/>
                    <a:pt x="85" y="42"/>
                  </a:cubicBezTo>
                  <a:cubicBezTo>
                    <a:pt x="86" y="42"/>
                    <a:pt x="87" y="42"/>
                    <a:pt x="86" y="41"/>
                  </a:cubicBezTo>
                  <a:moveTo>
                    <a:pt x="98" y="46"/>
                  </a:moveTo>
                  <a:cubicBezTo>
                    <a:pt x="98" y="46"/>
                    <a:pt x="98" y="46"/>
                    <a:pt x="98" y="46"/>
                  </a:cubicBezTo>
                  <a:cubicBezTo>
                    <a:pt x="98" y="46"/>
                    <a:pt x="98" y="46"/>
                    <a:pt x="98" y="46"/>
                  </a:cubicBezTo>
                  <a:moveTo>
                    <a:pt x="98" y="46"/>
                  </a:moveTo>
                  <a:cubicBezTo>
                    <a:pt x="94" y="48"/>
                    <a:pt x="90" y="48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9" y="51"/>
                    <a:pt x="89" y="52"/>
                    <a:pt x="90" y="52"/>
                  </a:cubicBezTo>
                  <a:cubicBezTo>
                    <a:pt x="90" y="50"/>
                    <a:pt x="92" y="49"/>
                    <a:pt x="94" y="49"/>
                  </a:cubicBezTo>
                  <a:cubicBezTo>
                    <a:pt x="96" y="49"/>
                    <a:pt x="99" y="52"/>
                    <a:pt x="98" y="55"/>
                  </a:cubicBezTo>
                  <a:cubicBezTo>
                    <a:pt x="97" y="56"/>
                    <a:pt x="97" y="57"/>
                    <a:pt x="96" y="57"/>
                  </a:cubicBezTo>
                  <a:cubicBezTo>
                    <a:pt x="96" y="57"/>
                    <a:pt x="96" y="57"/>
                    <a:pt x="96" y="57"/>
                  </a:cubicBezTo>
                  <a:cubicBezTo>
                    <a:pt x="96" y="55"/>
                    <a:pt x="97" y="52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2" y="53"/>
                    <a:pt x="92" y="57"/>
                    <a:pt x="94" y="59"/>
                  </a:cubicBezTo>
                  <a:cubicBezTo>
                    <a:pt x="94" y="59"/>
                    <a:pt x="95" y="59"/>
                    <a:pt x="95" y="59"/>
                  </a:cubicBezTo>
                  <a:cubicBezTo>
                    <a:pt x="96" y="59"/>
                    <a:pt x="97" y="58"/>
                    <a:pt x="98" y="58"/>
                  </a:cubicBezTo>
                  <a:cubicBezTo>
                    <a:pt x="98" y="57"/>
                    <a:pt x="99" y="57"/>
                    <a:pt x="99" y="57"/>
                  </a:cubicBezTo>
                  <a:cubicBezTo>
                    <a:pt x="100" y="57"/>
                    <a:pt x="100" y="57"/>
                    <a:pt x="100" y="57"/>
                  </a:cubicBezTo>
                  <a:cubicBezTo>
                    <a:pt x="100" y="54"/>
                    <a:pt x="102" y="50"/>
                    <a:pt x="100" y="48"/>
                  </a:cubicBezTo>
                  <a:cubicBezTo>
                    <a:pt x="99" y="48"/>
                    <a:pt x="98" y="48"/>
                    <a:pt x="98" y="48"/>
                  </a:cubicBezTo>
                  <a:cubicBezTo>
                    <a:pt x="98" y="48"/>
                    <a:pt x="97" y="48"/>
                    <a:pt x="98" y="46"/>
                  </a:cubicBezTo>
                  <a:moveTo>
                    <a:pt x="82" y="47"/>
                  </a:moveTo>
                  <a:cubicBezTo>
                    <a:pt x="81" y="47"/>
                    <a:pt x="80" y="47"/>
                    <a:pt x="79" y="47"/>
                  </a:cubicBezTo>
                  <a:cubicBezTo>
                    <a:pt x="76" y="51"/>
                    <a:pt x="80" y="55"/>
                    <a:pt x="84" y="55"/>
                  </a:cubicBezTo>
                  <a:cubicBezTo>
                    <a:pt x="85" y="55"/>
                    <a:pt x="87" y="54"/>
                    <a:pt x="87" y="52"/>
                  </a:cubicBezTo>
                  <a:cubicBezTo>
                    <a:pt x="87" y="52"/>
                    <a:pt x="86" y="52"/>
                    <a:pt x="86" y="52"/>
                  </a:cubicBezTo>
                  <a:cubicBezTo>
                    <a:pt x="85" y="52"/>
                    <a:pt x="85" y="52"/>
                    <a:pt x="84" y="52"/>
                  </a:cubicBezTo>
                  <a:cubicBezTo>
                    <a:pt x="83" y="53"/>
                    <a:pt x="83" y="53"/>
                    <a:pt x="82" y="53"/>
                  </a:cubicBezTo>
                  <a:cubicBezTo>
                    <a:pt x="82" y="53"/>
                    <a:pt x="82" y="53"/>
                    <a:pt x="81" y="52"/>
                  </a:cubicBezTo>
                  <a:cubicBezTo>
                    <a:pt x="82" y="51"/>
                    <a:pt x="85" y="51"/>
                    <a:pt x="84" y="48"/>
                  </a:cubicBezTo>
                  <a:cubicBezTo>
                    <a:pt x="83" y="47"/>
                    <a:pt x="83" y="47"/>
                    <a:pt x="82" y="47"/>
                  </a:cubicBezTo>
                  <a:moveTo>
                    <a:pt x="35" y="48"/>
                  </a:moveTo>
                  <a:cubicBezTo>
                    <a:pt x="34" y="48"/>
                    <a:pt x="34" y="48"/>
                    <a:pt x="34" y="48"/>
                  </a:cubicBezTo>
                  <a:cubicBezTo>
                    <a:pt x="34" y="51"/>
                    <a:pt x="33" y="52"/>
                    <a:pt x="32" y="56"/>
                  </a:cubicBezTo>
                  <a:cubicBezTo>
                    <a:pt x="18" y="58"/>
                    <a:pt x="14" y="78"/>
                    <a:pt x="25" y="87"/>
                  </a:cubicBezTo>
                  <a:cubicBezTo>
                    <a:pt x="25" y="90"/>
                    <a:pt x="22" y="94"/>
                    <a:pt x="27" y="94"/>
                  </a:cubicBezTo>
                  <a:cubicBezTo>
                    <a:pt x="28" y="92"/>
                    <a:pt x="26" y="87"/>
                    <a:pt x="28" y="86"/>
                  </a:cubicBezTo>
                  <a:cubicBezTo>
                    <a:pt x="17" y="81"/>
                    <a:pt x="21" y="57"/>
                    <a:pt x="35" y="57"/>
                  </a:cubicBezTo>
                  <a:cubicBezTo>
                    <a:pt x="34" y="53"/>
                    <a:pt x="40" y="54"/>
                    <a:pt x="39" y="49"/>
                  </a:cubicBezTo>
                  <a:cubicBezTo>
                    <a:pt x="38" y="49"/>
                    <a:pt x="36" y="48"/>
                    <a:pt x="35" y="48"/>
                  </a:cubicBezTo>
                  <a:moveTo>
                    <a:pt x="112" y="51"/>
                  </a:moveTo>
                  <a:cubicBezTo>
                    <a:pt x="107" y="52"/>
                    <a:pt x="104" y="59"/>
                    <a:pt x="109" y="63"/>
                  </a:cubicBezTo>
                  <a:cubicBezTo>
                    <a:pt x="111" y="62"/>
                    <a:pt x="113" y="62"/>
                    <a:pt x="114" y="61"/>
                  </a:cubicBezTo>
                  <a:cubicBezTo>
                    <a:pt x="115" y="59"/>
                    <a:pt x="114" y="58"/>
                    <a:pt x="112" y="58"/>
                  </a:cubicBezTo>
                  <a:cubicBezTo>
                    <a:pt x="112" y="58"/>
                    <a:pt x="111" y="58"/>
                    <a:pt x="110" y="59"/>
                  </a:cubicBezTo>
                  <a:cubicBezTo>
                    <a:pt x="110" y="60"/>
                    <a:pt x="111" y="60"/>
                    <a:pt x="110" y="61"/>
                  </a:cubicBezTo>
                  <a:cubicBezTo>
                    <a:pt x="109" y="60"/>
                    <a:pt x="108" y="59"/>
                    <a:pt x="108" y="58"/>
                  </a:cubicBezTo>
                  <a:cubicBezTo>
                    <a:pt x="109" y="57"/>
                    <a:pt x="108" y="56"/>
                    <a:pt x="109" y="55"/>
                  </a:cubicBezTo>
                  <a:cubicBezTo>
                    <a:pt x="109" y="55"/>
                    <a:pt x="109" y="55"/>
                    <a:pt x="110" y="55"/>
                  </a:cubicBezTo>
                  <a:cubicBezTo>
                    <a:pt x="110" y="55"/>
                    <a:pt x="111" y="55"/>
                    <a:pt x="111" y="55"/>
                  </a:cubicBezTo>
                  <a:cubicBezTo>
                    <a:pt x="112" y="55"/>
                    <a:pt x="112" y="54"/>
                    <a:pt x="113" y="54"/>
                  </a:cubicBezTo>
                  <a:cubicBezTo>
                    <a:pt x="113" y="54"/>
                    <a:pt x="113" y="54"/>
                    <a:pt x="113" y="54"/>
                  </a:cubicBezTo>
                  <a:cubicBezTo>
                    <a:pt x="117" y="57"/>
                    <a:pt x="120" y="66"/>
                    <a:pt x="125" y="66"/>
                  </a:cubicBezTo>
                  <a:cubicBezTo>
                    <a:pt x="126" y="66"/>
                    <a:pt x="128" y="65"/>
                    <a:pt x="129" y="64"/>
                  </a:cubicBezTo>
                  <a:cubicBezTo>
                    <a:pt x="129" y="63"/>
                    <a:pt x="129" y="62"/>
                    <a:pt x="129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7" y="61"/>
                    <a:pt x="127" y="59"/>
                    <a:pt x="125" y="59"/>
                  </a:cubicBezTo>
                  <a:cubicBezTo>
                    <a:pt x="124" y="61"/>
                    <a:pt x="127" y="60"/>
                    <a:pt x="127" y="62"/>
                  </a:cubicBezTo>
                  <a:cubicBezTo>
                    <a:pt x="126" y="63"/>
                    <a:pt x="126" y="63"/>
                    <a:pt x="124" y="63"/>
                  </a:cubicBezTo>
                  <a:cubicBezTo>
                    <a:pt x="124" y="63"/>
                    <a:pt x="124" y="63"/>
                    <a:pt x="124" y="63"/>
                  </a:cubicBezTo>
                  <a:cubicBezTo>
                    <a:pt x="122" y="61"/>
                    <a:pt x="118" y="59"/>
                    <a:pt x="119" y="55"/>
                  </a:cubicBezTo>
                  <a:cubicBezTo>
                    <a:pt x="119" y="55"/>
                    <a:pt x="119" y="55"/>
                    <a:pt x="119" y="55"/>
                  </a:cubicBezTo>
                  <a:cubicBezTo>
                    <a:pt x="117" y="55"/>
                    <a:pt x="115" y="52"/>
                    <a:pt x="112" y="51"/>
                  </a:cubicBezTo>
                  <a:moveTo>
                    <a:pt x="104" y="52"/>
                  </a:moveTo>
                  <a:cubicBezTo>
                    <a:pt x="104" y="52"/>
                    <a:pt x="104" y="52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5" y="53"/>
                    <a:pt x="104" y="52"/>
                    <a:pt x="104" y="52"/>
                  </a:cubicBezTo>
                  <a:moveTo>
                    <a:pt x="174" y="53"/>
                  </a:moveTo>
                  <a:cubicBezTo>
                    <a:pt x="174" y="53"/>
                    <a:pt x="174" y="53"/>
                    <a:pt x="174" y="53"/>
                  </a:cubicBezTo>
                  <a:cubicBezTo>
                    <a:pt x="174" y="53"/>
                    <a:pt x="174" y="54"/>
                    <a:pt x="174" y="54"/>
                  </a:cubicBezTo>
                  <a:cubicBezTo>
                    <a:pt x="175" y="54"/>
                    <a:pt x="175" y="54"/>
                    <a:pt x="175" y="54"/>
                  </a:cubicBezTo>
                  <a:cubicBezTo>
                    <a:pt x="175" y="54"/>
                    <a:pt x="175" y="54"/>
                    <a:pt x="175" y="53"/>
                  </a:cubicBezTo>
                  <a:cubicBezTo>
                    <a:pt x="175" y="53"/>
                    <a:pt x="175" y="53"/>
                    <a:pt x="174" y="53"/>
                  </a:cubicBezTo>
                  <a:moveTo>
                    <a:pt x="103" y="54"/>
                  </a:moveTo>
                  <a:cubicBezTo>
                    <a:pt x="103" y="54"/>
                    <a:pt x="103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4"/>
                    <a:pt x="102" y="54"/>
                    <a:pt x="102" y="54"/>
                  </a:cubicBezTo>
                  <a:cubicBezTo>
                    <a:pt x="102" y="55"/>
                    <a:pt x="101" y="57"/>
                    <a:pt x="102" y="58"/>
                  </a:cubicBezTo>
                  <a:cubicBezTo>
                    <a:pt x="103" y="58"/>
                    <a:pt x="104" y="58"/>
                    <a:pt x="105" y="58"/>
                  </a:cubicBezTo>
                  <a:cubicBezTo>
                    <a:pt x="104" y="56"/>
                    <a:pt x="105" y="56"/>
                    <a:pt x="105" y="54"/>
                  </a:cubicBezTo>
                  <a:cubicBezTo>
                    <a:pt x="105" y="54"/>
                    <a:pt x="104" y="54"/>
                    <a:pt x="103" y="54"/>
                  </a:cubicBezTo>
                  <a:moveTo>
                    <a:pt x="40" y="62"/>
                  </a:moveTo>
                  <a:cubicBezTo>
                    <a:pt x="35" y="62"/>
                    <a:pt x="31" y="67"/>
                    <a:pt x="30" y="72"/>
                  </a:cubicBezTo>
                  <a:cubicBezTo>
                    <a:pt x="29" y="77"/>
                    <a:pt x="31" y="82"/>
                    <a:pt x="37" y="82"/>
                  </a:cubicBezTo>
                  <a:cubicBezTo>
                    <a:pt x="37" y="82"/>
                    <a:pt x="38" y="82"/>
                    <a:pt x="38" y="82"/>
                  </a:cubicBezTo>
                  <a:cubicBezTo>
                    <a:pt x="39" y="74"/>
                    <a:pt x="44" y="70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moveTo>
                    <a:pt x="144" y="62"/>
                  </a:moveTo>
                  <a:cubicBezTo>
                    <a:pt x="144" y="62"/>
                    <a:pt x="143" y="63"/>
                    <a:pt x="143" y="63"/>
                  </a:cubicBezTo>
                  <a:cubicBezTo>
                    <a:pt x="143" y="63"/>
                    <a:pt x="143" y="63"/>
                    <a:pt x="143" y="63"/>
                  </a:cubicBezTo>
                  <a:cubicBezTo>
                    <a:pt x="143" y="64"/>
                    <a:pt x="143" y="64"/>
                    <a:pt x="143" y="64"/>
                  </a:cubicBezTo>
                  <a:cubicBezTo>
                    <a:pt x="144" y="64"/>
                    <a:pt x="144" y="64"/>
                    <a:pt x="144" y="64"/>
                  </a:cubicBezTo>
                  <a:cubicBezTo>
                    <a:pt x="145" y="63"/>
                    <a:pt x="145" y="62"/>
                    <a:pt x="144" y="62"/>
                  </a:cubicBezTo>
                  <a:moveTo>
                    <a:pt x="131" y="64"/>
                  </a:moveTo>
                  <a:cubicBezTo>
                    <a:pt x="130" y="64"/>
                    <a:pt x="130" y="64"/>
                    <a:pt x="130" y="64"/>
                  </a:cubicBezTo>
                  <a:cubicBezTo>
                    <a:pt x="130" y="65"/>
                    <a:pt x="130" y="65"/>
                    <a:pt x="131" y="65"/>
                  </a:cubicBezTo>
                  <a:cubicBezTo>
                    <a:pt x="131" y="65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moveTo>
                    <a:pt x="137" y="69"/>
                  </a:moveTo>
                  <a:cubicBezTo>
                    <a:pt x="137" y="69"/>
                    <a:pt x="137" y="69"/>
                    <a:pt x="136" y="69"/>
                  </a:cubicBezTo>
                  <a:cubicBezTo>
                    <a:pt x="137" y="70"/>
                    <a:pt x="137" y="70"/>
                    <a:pt x="137" y="70"/>
                  </a:cubicBezTo>
                  <a:cubicBezTo>
                    <a:pt x="137" y="70"/>
                    <a:pt x="137" y="70"/>
                    <a:pt x="137" y="69"/>
                  </a:cubicBezTo>
                  <a:cubicBezTo>
                    <a:pt x="137" y="69"/>
                    <a:pt x="137" y="69"/>
                    <a:pt x="137" y="69"/>
                  </a:cubicBezTo>
                  <a:moveTo>
                    <a:pt x="42" y="71"/>
                  </a:moveTo>
                  <a:cubicBezTo>
                    <a:pt x="41" y="71"/>
                    <a:pt x="41" y="72"/>
                    <a:pt x="41" y="73"/>
                  </a:cubicBezTo>
                  <a:cubicBezTo>
                    <a:pt x="41" y="73"/>
                    <a:pt x="41" y="73"/>
                    <a:pt x="41" y="73"/>
                  </a:cubicBezTo>
                  <a:cubicBezTo>
                    <a:pt x="42" y="73"/>
                    <a:pt x="43" y="73"/>
                    <a:pt x="42" y="71"/>
                  </a:cubicBezTo>
                  <a:cubicBezTo>
                    <a:pt x="42" y="71"/>
                    <a:pt x="42" y="71"/>
                    <a:pt x="42" y="71"/>
                  </a:cubicBezTo>
                  <a:moveTo>
                    <a:pt x="66" y="71"/>
                  </a:moveTo>
                  <a:cubicBezTo>
                    <a:pt x="66" y="72"/>
                    <a:pt x="66" y="73"/>
                    <a:pt x="66" y="74"/>
                  </a:cubicBezTo>
                  <a:cubicBezTo>
                    <a:pt x="65" y="74"/>
                    <a:pt x="64" y="74"/>
                    <a:pt x="63" y="74"/>
                  </a:cubicBezTo>
                  <a:cubicBezTo>
                    <a:pt x="63" y="77"/>
                    <a:pt x="62" y="78"/>
                    <a:pt x="62" y="81"/>
                  </a:cubicBezTo>
                  <a:cubicBezTo>
                    <a:pt x="65" y="81"/>
                    <a:pt x="65" y="78"/>
                    <a:pt x="66" y="75"/>
                  </a:cubicBezTo>
                  <a:cubicBezTo>
                    <a:pt x="67" y="76"/>
                    <a:pt x="68" y="75"/>
                    <a:pt x="68" y="76"/>
                  </a:cubicBezTo>
                  <a:cubicBezTo>
                    <a:pt x="69" y="79"/>
                    <a:pt x="69" y="82"/>
                    <a:pt x="67" y="83"/>
                  </a:cubicBezTo>
                  <a:cubicBezTo>
                    <a:pt x="67" y="83"/>
                    <a:pt x="66" y="83"/>
                    <a:pt x="66" y="83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65" y="83"/>
                    <a:pt x="65" y="83"/>
                    <a:pt x="65" y="83"/>
                  </a:cubicBezTo>
                  <a:cubicBezTo>
                    <a:pt x="65" y="83"/>
                    <a:pt x="64" y="83"/>
                    <a:pt x="64" y="83"/>
                  </a:cubicBezTo>
                  <a:cubicBezTo>
                    <a:pt x="65" y="87"/>
                    <a:pt x="62" y="87"/>
                    <a:pt x="59" y="87"/>
                  </a:cubicBezTo>
                  <a:cubicBezTo>
                    <a:pt x="59" y="90"/>
                    <a:pt x="63" y="92"/>
                    <a:pt x="65" y="92"/>
                  </a:cubicBezTo>
                  <a:cubicBezTo>
                    <a:pt x="67" y="92"/>
                    <a:pt x="68" y="91"/>
                    <a:pt x="69" y="90"/>
                  </a:cubicBezTo>
                  <a:cubicBezTo>
                    <a:pt x="68" y="89"/>
                    <a:pt x="65" y="89"/>
                    <a:pt x="63" y="88"/>
                  </a:cubicBezTo>
                  <a:cubicBezTo>
                    <a:pt x="70" y="88"/>
                    <a:pt x="75" y="74"/>
                    <a:pt x="66" y="71"/>
                  </a:cubicBezTo>
                  <a:moveTo>
                    <a:pt x="59" y="71"/>
                  </a:moveTo>
                  <a:cubicBezTo>
                    <a:pt x="59" y="73"/>
                    <a:pt x="58" y="74"/>
                    <a:pt x="57" y="74"/>
                  </a:cubicBezTo>
                  <a:cubicBezTo>
                    <a:pt x="56" y="74"/>
                    <a:pt x="57" y="72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55" y="75"/>
                    <a:pt x="55" y="76"/>
                    <a:pt x="56" y="78"/>
                  </a:cubicBezTo>
                  <a:cubicBezTo>
                    <a:pt x="56" y="78"/>
                    <a:pt x="57" y="78"/>
                    <a:pt x="57" y="78"/>
                  </a:cubicBezTo>
                  <a:cubicBezTo>
                    <a:pt x="58" y="78"/>
                    <a:pt x="59" y="78"/>
                    <a:pt x="59" y="79"/>
                  </a:cubicBezTo>
                  <a:cubicBezTo>
                    <a:pt x="56" y="81"/>
                    <a:pt x="57" y="86"/>
                    <a:pt x="54" y="88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9"/>
                    <a:pt x="55" y="89"/>
                    <a:pt x="56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8" y="85"/>
                    <a:pt x="65" y="75"/>
                    <a:pt x="59" y="71"/>
                  </a:cubicBezTo>
                  <a:moveTo>
                    <a:pt x="41" y="74"/>
                  </a:moveTo>
                  <a:cubicBezTo>
                    <a:pt x="41" y="75"/>
                    <a:pt x="41" y="76"/>
                    <a:pt x="41" y="78"/>
                  </a:cubicBezTo>
                  <a:cubicBezTo>
                    <a:pt x="43" y="78"/>
                    <a:pt x="45" y="79"/>
                    <a:pt x="46" y="79"/>
                  </a:cubicBezTo>
                  <a:cubicBezTo>
                    <a:pt x="47" y="79"/>
                    <a:pt x="47" y="79"/>
                    <a:pt x="48" y="79"/>
                  </a:cubicBezTo>
                  <a:cubicBezTo>
                    <a:pt x="48" y="77"/>
                    <a:pt x="46" y="77"/>
                    <a:pt x="47" y="75"/>
                  </a:cubicBezTo>
                  <a:cubicBezTo>
                    <a:pt x="46" y="75"/>
                    <a:pt x="46" y="75"/>
                    <a:pt x="45" y="75"/>
                  </a:cubicBezTo>
                  <a:cubicBezTo>
                    <a:pt x="44" y="75"/>
                    <a:pt x="42" y="75"/>
                    <a:pt x="41" y="74"/>
                  </a:cubicBezTo>
                  <a:moveTo>
                    <a:pt x="83" y="75"/>
                  </a:moveTo>
                  <a:cubicBezTo>
                    <a:pt x="82" y="75"/>
                    <a:pt x="81" y="75"/>
                    <a:pt x="81" y="75"/>
                  </a:cubicBezTo>
                  <a:cubicBezTo>
                    <a:pt x="81" y="78"/>
                    <a:pt x="80" y="80"/>
                    <a:pt x="79" y="80"/>
                  </a:cubicBezTo>
                  <a:cubicBezTo>
                    <a:pt x="78" y="80"/>
                    <a:pt x="78" y="80"/>
                    <a:pt x="78" y="79"/>
                  </a:cubicBezTo>
                  <a:cubicBezTo>
                    <a:pt x="78" y="82"/>
                    <a:pt x="76" y="82"/>
                    <a:pt x="76" y="84"/>
                  </a:cubicBezTo>
                  <a:cubicBezTo>
                    <a:pt x="76" y="84"/>
                    <a:pt x="78" y="84"/>
                    <a:pt x="77" y="85"/>
                  </a:cubicBezTo>
                  <a:cubicBezTo>
                    <a:pt x="77" y="85"/>
                    <a:pt x="76" y="85"/>
                    <a:pt x="76" y="85"/>
                  </a:cubicBezTo>
                  <a:cubicBezTo>
                    <a:pt x="79" y="88"/>
                    <a:pt x="75" y="91"/>
                    <a:pt x="78" y="94"/>
                  </a:cubicBezTo>
                  <a:cubicBezTo>
                    <a:pt x="78" y="94"/>
                    <a:pt x="79" y="94"/>
                    <a:pt x="79" y="94"/>
                  </a:cubicBezTo>
                  <a:cubicBezTo>
                    <a:pt x="87" y="94"/>
                    <a:pt x="87" y="87"/>
                    <a:pt x="87" y="79"/>
                  </a:cubicBezTo>
                  <a:cubicBezTo>
                    <a:pt x="86" y="78"/>
                    <a:pt x="83" y="78"/>
                    <a:pt x="83" y="75"/>
                  </a:cubicBezTo>
                  <a:moveTo>
                    <a:pt x="53" y="77"/>
                  </a:moveTo>
                  <a:cubicBezTo>
                    <a:pt x="52" y="77"/>
                    <a:pt x="51" y="78"/>
                    <a:pt x="51" y="78"/>
                  </a:cubicBezTo>
                  <a:cubicBezTo>
                    <a:pt x="52" y="79"/>
                    <a:pt x="52" y="81"/>
                    <a:pt x="54" y="81"/>
                  </a:cubicBezTo>
                  <a:cubicBezTo>
                    <a:pt x="54" y="80"/>
                    <a:pt x="55" y="80"/>
                    <a:pt x="55" y="80"/>
                  </a:cubicBezTo>
                  <a:cubicBezTo>
                    <a:pt x="55" y="80"/>
                    <a:pt x="56" y="80"/>
                    <a:pt x="56" y="80"/>
                  </a:cubicBezTo>
                  <a:cubicBezTo>
                    <a:pt x="56" y="79"/>
                    <a:pt x="54" y="77"/>
                    <a:pt x="53" y="77"/>
                  </a:cubicBezTo>
                  <a:moveTo>
                    <a:pt x="92" y="80"/>
                  </a:moveTo>
                  <a:cubicBezTo>
                    <a:pt x="92" y="80"/>
                    <a:pt x="91" y="80"/>
                    <a:pt x="91" y="81"/>
                  </a:cubicBezTo>
                  <a:cubicBezTo>
                    <a:pt x="91" y="81"/>
                    <a:pt x="91" y="82"/>
                    <a:pt x="91" y="83"/>
                  </a:cubicBezTo>
                  <a:cubicBezTo>
                    <a:pt x="92" y="83"/>
                    <a:pt x="94" y="83"/>
                    <a:pt x="94" y="84"/>
                  </a:cubicBezTo>
                  <a:cubicBezTo>
                    <a:pt x="92" y="87"/>
                    <a:pt x="90" y="93"/>
                    <a:pt x="87" y="94"/>
                  </a:cubicBezTo>
                  <a:cubicBezTo>
                    <a:pt x="88" y="94"/>
                    <a:pt x="88" y="96"/>
                    <a:pt x="88" y="97"/>
                  </a:cubicBezTo>
                  <a:cubicBezTo>
                    <a:pt x="89" y="97"/>
                    <a:pt x="90" y="97"/>
                    <a:pt x="90" y="97"/>
                  </a:cubicBezTo>
                  <a:cubicBezTo>
                    <a:pt x="91" y="95"/>
                    <a:pt x="92" y="93"/>
                    <a:pt x="91" y="90"/>
                  </a:cubicBezTo>
                  <a:cubicBezTo>
                    <a:pt x="95" y="89"/>
                    <a:pt x="97" y="86"/>
                    <a:pt x="98" y="82"/>
                  </a:cubicBezTo>
                  <a:cubicBezTo>
                    <a:pt x="96" y="82"/>
                    <a:pt x="94" y="80"/>
                    <a:pt x="92" y="80"/>
                  </a:cubicBezTo>
                  <a:moveTo>
                    <a:pt x="6" y="80"/>
                  </a:moveTo>
                  <a:cubicBezTo>
                    <a:pt x="6" y="80"/>
                    <a:pt x="6" y="80"/>
                    <a:pt x="6" y="81"/>
                  </a:cubicBezTo>
                  <a:cubicBezTo>
                    <a:pt x="6" y="81"/>
                    <a:pt x="6" y="82"/>
                    <a:pt x="6" y="83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3"/>
                    <a:pt x="7" y="82"/>
                    <a:pt x="7" y="82"/>
                  </a:cubicBezTo>
                  <a:cubicBezTo>
                    <a:pt x="7" y="81"/>
                    <a:pt x="7" y="80"/>
                    <a:pt x="6" y="80"/>
                  </a:cubicBezTo>
                  <a:moveTo>
                    <a:pt x="112" y="83"/>
                  </a:moveTo>
                  <a:cubicBezTo>
                    <a:pt x="111" y="85"/>
                    <a:pt x="110" y="86"/>
                    <a:pt x="108" y="86"/>
                  </a:cubicBezTo>
                  <a:cubicBezTo>
                    <a:pt x="108" y="86"/>
                    <a:pt x="108" y="86"/>
                    <a:pt x="108" y="86"/>
                  </a:cubicBezTo>
                  <a:cubicBezTo>
                    <a:pt x="108" y="88"/>
                    <a:pt x="109" y="88"/>
                    <a:pt x="110" y="89"/>
                  </a:cubicBezTo>
                  <a:cubicBezTo>
                    <a:pt x="111" y="88"/>
                    <a:pt x="111" y="86"/>
                    <a:pt x="112" y="86"/>
                  </a:cubicBezTo>
                  <a:cubicBezTo>
                    <a:pt x="114" y="87"/>
                    <a:pt x="114" y="88"/>
                    <a:pt x="114" y="90"/>
                  </a:cubicBezTo>
                  <a:cubicBezTo>
                    <a:pt x="112" y="91"/>
                    <a:pt x="111" y="93"/>
                    <a:pt x="109" y="94"/>
                  </a:cubicBezTo>
                  <a:cubicBezTo>
                    <a:pt x="110" y="94"/>
                    <a:pt x="110" y="94"/>
                    <a:pt x="110" y="94"/>
                  </a:cubicBezTo>
                  <a:cubicBezTo>
                    <a:pt x="112" y="94"/>
                    <a:pt x="113" y="96"/>
                    <a:pt x="113" y="97"/>
                  </a:cubicBezTo>
                  <a:cubicBezTo>
                    <a:pt x="112" y="99"/>
                    <a:pt x="111" y="100"/>
                    <a:pt x="109" y="100"/>
                  </a:cubicBezTo>
                  <a:cubicBezTo>
                    <a:pt x="108" y="99"/>
                    <a:pt x="110" y="98"/>
                    <a:pt x="109" y="96"/>
                  </a:cubicBezTo>
                  <a:cubicBezTo>
                    <a:pt x="109" y="96"/>
                    <a:pt x="109" y="96"/>
                    <a:pt x="109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5" y="99"/>
                    <a:pt x="108" y="102"/>
                    <a:pt x="111" y="102"/>
                  </a:cubicBezTo>
                  <a:cubicBezTo>
                    <a:pt x="112" y="102"/>
                    <a:pt x="113" y="101"/>
                    <a:pt x="114" y="101"/>
                  </a:cubicBezTo>
                  <a:cubicBezTo>
                    <a:pt x="114" y="94"/>
                    <a:pt x="121" y="85"/>
                    <a:pt x="112" y="83"/>
                  </a:cubicBezTo>
                  <a:moveTo>
                    <a:pt x="73" y="84"/>
                  </a:moveTo>
                  <a:cubicBezTo>
                    <a:pt x="72" y="84"/>
                    <a:pt x="71" y="84"/>
                    <a:pt x="71" y="85"/>
                  </a:cubicBezTo>
                  <a:cubicBezTo>
                    <a:pt x="71" y="85"/>
                    <a:pt x="72" y="85"/>
                    <a:pt x="73" y="85"/>
                  </a:cubicBezTo>
                  <a:cubicBezTo>
                    <a:pt x="74" y="85"/>
                    <a:pt x="75" y="85"/>
                    <a:pt x="75" y="84"/>
                  </a:cubicBezTo>
                  <a:cubicBezTo>
                    <a:pt x="74" y="84"/>
                    <a:pt x="73" y="84"/>
                    <a:pt x="73" y="84"/>
                  </a:cubicBezTo>
                  <a:moveTo>
                    <a:pt x="137" y="85"/>
                  </a:moveTo>
                  <a:cubicBezTo>
                    <a:pt x="137" y="85"/>
                    <a:pt x="137" y="85"/>
                    <a:pt x="136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6"/>
                    <a:pt x="137" y="86"/>
                    <a:pt x="137" y="86"/>
                  </a:cubicBezTo>
                  <a:cubicBezTo>
                    <a:pt x="137" y="85"/>
                    <a:pt x="137" y="85"/>
                    <a:pt x="137" y="85"/>
                  </a:cubicBezTo>
                  <a:moveTo>
                    <a:pt x="104" y="87"/>
                  </a:moveTo>
                  <a:cubicBezTo>
                    <a:pt x="104" y="87"/>
                    <a:pt x="104" y="87"/>
                    <a:pt x="104" y="87"/>
                  </a:cubicBezTo>
                  <a:cubicBezTo>
                    <a:pt x="104" y="88"/>
                    <a:pt x="103" y="88"/>
                    <a:pt x="103" y="88"/>
                  </a:cubicBezTo>
                  <a:cubicBezTo>
                    <a:pt x="103" y="88"/>
                    <a:pt x="102" y="88"/>
                    <a:pt x="102" y="88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0" y="87"/>
                    <a:pt x="100" y="87"/>
                    <a:pt x="100" y="88"/>
                  </a:cubicBezTo>
                  <a:cubicBezTo>
                    <a:pt x="100" y="90"/>
                    <a:pt x="104" y="89"/>
                    <a:pt x="106" y="90"/>
                  </a:cubicBezTo>
                  <a:cubicBezTo>
                    <a:pt x="105" y="89"/>
                    <a:pt x="106" y="87"/>
                    <a:pt x="104" y="87"/>
                  </a:cubicBezTo>
                  <a:moveTo>
                    <a:pt x="123" y="88"/>
                  </a:moveTo>
                  <a:cubicBezTo>
                    <a:pt x="123" y="88"/>
                    <a:pt x="123" y="88"/>
                    <a:pt x="123" y="88"/>
                  </a:cubicBezTo>
                  <a:cubicBezTo>
                    <a:pt x="122" y="89"/>
                    <a:pt x="120" y="90"/>
                    <a:pt x="121" y="93"/>
                  </a:cubicBezTo>
                  <a:cubicBezTo>
                    <a:pt x="121" y="94"/>
                    <a:pt x="121" y="94"/>
                    <a:pt x="121" y="94"/>
                  </a:cubicBezTo>
                  <a:cubicBezTo>
                    <a:pt x="121" y="94"/>
                    <a:pt x="122" y="94"/>
                    <a:pt x="122" y="93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2" y="93"/>
                    <a:pt x="123" y="93"/>
                    <a:pt x="123" y="93"/>
                  </a:cubicBezTo>
                  <a:cubicBezTo>
                    <a:pt x="123" y="94"/>
                    <a:pt x="123" y="96"/>
                    <a:pt x="123" y="97"/>
                  </a:cubicBezTo>
                  <a:cubicBezTo>
                    <a:pt x="123" y="97"/>
                    <a:pt x="122" y="97"/>
                    <a:pt x="122" y="97"/>
                  </a:cubicBezTo>
                  <a:cubicBezTo>
                    <a:pt x="122" y="97"/>
                    <a:pt x="122" y="97"/>
                    <a:pt x="122" y="97"/>
                  </a:cubicBezTo>
                  <a:cubicBezTo>
                    <a:pt x="121" y="97"/>
                    <a:pt x="121" y="96"/>
                    <a:pt x="121" y="96"/>
                  </a:cubicBezTo>
                  <a:cubicBezTo>
                    <a:pt x="121" y="96"/>
                    <a:pt x="121" y="97"/>
                    <a:pt x="121" y="97"/>
                  </a:cubicBezTo>
                  <a:cubicBezTo>
                    <a:pt x="122" y="99"/>
                    <a:pt x="123" y="100"/>
                    <a:pt x="123" y="101"/>
                  </a:cubicBezTo>
                  <a:cubicBezTo>
                    <a:pt x="127" y="99"/>
                    <a:pt x="125" y="92"/>
                    <a:pt x="126" y="89"/>
                  </a:cubicBezTo>
                  <a:cubicBezTo>
                    <a:pt x="125" y="89"/>
                    <a:pt x="125" y="88"/>
                    <a:pt x="123" y="88"/>
                  </a:cubicBezTo>
                  <a:moveTo>
                    <a:pt x="134" y="90"/>
                  </a:moveTo>
                  <a:cubicBezTo>
                    <a:pt x="134" y="92"/>
                    <a:pt x="134" y="95"/>
                    <a:pt x="132" y="95"/>
                  </a:cubicBezTo>
                  <a:cubicBezTo>
                    <a:pt x="134" y="100"/>
                    <a:pt x="129" y="103"/>
                    <a:pt x="130" y="109"/>
                  </a:cubicBezTo>
                  <a:cubicBezTo>
                    <a:pt x="130" y="109"/>
                    <a:pt x="130" y="109"/>
                    <a:pt x="131" y="109"/>
                  </a:cubicBezTo>
                  <a:cubicBezTo>
                    <a:pt x="131" y="109"/>
                    <a:pt x="132" y="109"/>
                    <a:pt x="133" y="109"/>
                  </a:cubicBezTo>
                  <a:cubicBezTo>
                    <a:pt x="134" y="109"/>
                    <a:pt x="135" y="110"/>
                    <a:pt x="136" y="110"/>
                  </a:cubicBezTo>
                  <a:cubicBezTo>
                    <a:pt x="136" y="110"/>
                    <a:pt x="137" y="109"/>
                    <a:pt x="137" y="109"/>
                  </a:cubicBezTo>
                  <a:cubicBezTo>
                    <a:pt x="136" y="108"/>
                    <a:pt x="134" y="108"/>
                    <a:pt x="133" y="106"/>
                  </a:cubicBezTo>
                  <a:cubicBezTo>
                    <a:pt x="134" y="104"/>
                    <a:pt x="133" y="101"/>
                    <a:pt x="135" y="100"/>
                  </a:cubicBezTo>
                  <a:cubicBezTo>
                    <a:pt x="136" y="101"/>
                    <a:pt x="136" y="102"/>
                    <a:pt x="138" y="102"/>
                  </a:cubicBezTo>
                  <a:cubicBezTo>
                    <a:pt x="138" y="102"/>
                    <a:pt x="138" y="102"/>
                    <a:pt x="138" y="102"/>
                  </a:cubicBezTo>
                  <a:cubicBezTo>
                    <a:pt x="139" y="100"/>
                    <a:pt x="138" y="99"/>
                    <a:pt x="136" y="98"/>
                  </a:cubicBezTo>
                  <a:cubicBezTo>
                    <a:pt x="136" y="98"/>
                    <a:pt x="136" y="99"/>
                    <a:pt x="136" y="99"/>
                  </a:cubicBezTo>
                  <a:cubicBezTo>
                    <a:pt x="135" y="99"/>
                    <a:pt x="135" y="99"/>
                    <a:pt x="135" y="99"/>
                  </a:cubicBezTo>
                  <a:cubicBezTo>
                    <a:pt x="136" y="97"/>
                    <a:pt x="135" y="94"/>
                    <a:pt x="137" y="93"/>
                  </a:cubicBezTo>
                  <a:cubicBezTo>
                    <a:pt x="137" y="93"/>
                    <a:pt x="137" y="93"/>
                    <a:pt x="137" y="93"/>
                  </a:cubicBezTo>
                  <a:cubicBezTo>
                    <a:pt x="138" y="93"/>
                    <a:pt x="138" y="94"/>
                    <a:pt x="138" y="94"/>
                  </a:cubicBezTo>
                  <a:cubicBezTo>
                    <a:pt x="139" y="94"/>
                    <a:pt x="139" y="94"/>
                    <a:pt x="140" y="94"/>
                  </a:cubicBezTo>
                  <a:cubicBezTo>
                    <a:pt x="140" y="94"/>
                    <a:pt x="140" y="94"/>
                    <a:pt x="140" y="94"/>
                  </a:cubicBezTo>
                  <a:cubicBezTo>
                    <a:pt x="141" y="93"/>
                    <a:pt x="142" y="93"/>
                    <a:pt x="142" y="92"/>
                  </a:cubicBezTo>
                  <a:cubicBezTo>
                    <a:pt x="139" y="90"/>
                    <a:pt x="137" y="91"/>
                    <a:pt x="134" y="90"/>
                  </a:cubicBezTo>
                  <a:moveTo>
                    <a:pt x="99" y="91"/>
                  </a:moveTo>
                  <a:cubicBezTo>
                    <a:pt x="99" y="91"/>
                    <a:pt x="99" y="91"/>
                    <a:pt x="99" y="91"/>
                  </a:cubicBezTo>
                  <a:cubicBezTo>
                    <a:pt x="98" y="91"/>
                    <a:pt x="98" y="92"/>
                    <a:pt x="98" y="93"/>
                  </a:cubicBezTo>
                  <a:cubicBezTo>
                    <a:pt x="99" y="93"/>
                    <a:pt x="100" y="93"/>
                    <a:pt x="101" y="93"/>
                  </a:cubicBezTo>
                  <a:cubicBezTo>
                    <a:pt x="101" y="92"/>
                    <a:pt x="101" y="91"/>
                    <a:pt x="99" y="91"/>
                  </a:cubicBezTo>
                  <a:moveTo>
                    <a:pt x="102" y="92"/>
                  </a:moveTo>
                  <a:cubicBezTo>
                    <a:pt x="102" y="92"/>
                    <a:pt x="102" y="92"/>
                    <a:pt x="101" y="92"/>
                  </a:cubicBezTo>
                  <a:cubicBezTo>
                    <a:pt x="101" y="94"/>
                    <a:pt x="102" y="94"/>
                    <a:pt x="103" y="94"/>
                  </a:cubicBezTo>
                  <a:cubicBezTo>
                    <a:pt x="104" y="94"/>
                    <a:pt x="104" y="94"/>
                    <a:pt x="105" y="94"/>
                  </a:cubicBezTo>
                  <a:cubicBezTo>
                    <a:pt x="105" y="93"/>
                    <a:pt x="104" y="92"/>
                    <a:pt x="102" y="92"/>
                  </a:cubicBezTo>
                  <a:moveTo>
                    <a:pt x="146" y="93"/>
                  </a:moveTo>
                  <a:cubicBezTo>
                    <a:pt x="142" y="93"/>
                    <a:pt x="145" y="100"/>
                    <a:pt x="146" y="101"/>
                  </a:cubicBezTo>
                  <a:cubicBezTo>
                    <a:pt x="144" y="104"/>
                    <a:pt x="138" y="109"/>
                    <a:pt x="142" y="112"/>
                  </a:cubicBezTo>
                  <a:cubicBezTo>
                    <a:pt x="143" y="110"/>
                    <a:pt x="143" y="106"/>
                    <a:pt x="146" y="106"/>
                  </a:cubicBezTo>
                  <a:cubicBezTo>
                    <a:pt x="146" y="108"/>
                    <a:pt x="145" y="110"/>
                    <a:pt x="146" y="113"/>
                  </a:cubicBezTo>
                  <a:cubicBezTo>
                    <a:pt x="146" y="113"/>
                    <a:pt x="147" y="113"/>
                    <a:pt x="148" y="113"/>
                  </a:cubicBezTo>
                  <a:cubicBezTo>
                    <a:pt x="148" y="107"/>
                    <a:pt x="148" y="104"/>
                    <a:pt x="148" y="99"/>
                  </a:cubicBezTo>
                  <a:cubicBezTo>
                    <a:pt x="148" y="99"/>
                    <a:pt x="148" y="99"/>
                    <a:pt x="149" y="99"/>
                  </a:cubicBezTo>
                  <a:cubicBezTo>
                    <a:pt x="151" y="99"/>
                    <a:pt x="150" y="96"/>
                    <a:pt x="152" y="95"/>
                  </a:cubicBezTo>
                  <a:cubicBezTo>
                    <a:pt x="152" y="95"/>
                    <a:pt x="152" y="95"/>
                    <a:pt x="151" y="95"/>
                  </a:cubicBezTo>
                  <a:cubicBezTo>
                    <a:pt x="151" y="95"/>
                    <a:pt x="150" y="96"/>
                    <a:pt x="149" y="96"/>
                  </a:cubicBezTo>
                  <a:cubicBezTo>
                    <a:pt x="149" y="97"/>
                    <a:pt x="148" y="98"/>
                    <a:pt x="148" y="98"/>
                  </a:cubicBezTo>
                  <a:cubicBezTo>
                    <a:pt x="148" y="98"/>
                    <a:pt x="148" y="97"/>
                    <a:pt x="148" y="97"/>
                  </a:cubicBezTo>
                  <a:cubicBezTo>
                    <a:pt x="148" y="95"/>
                    <a:pt x="147" y="94"/>
                    <a:pt x="146" y="93"/>
                  </a:cubicBezTo>
                  <a:moveTo>
                    <a:pt x="120" y="96"/>
                  </a:moveTo>
                  <a:cubicBezTo>
                    <a:pt x="119" y="96"/>
                    <a:pt x="118" y="96"/>
                    <a:pt x="118" y="96"/>
                  </a:cubicBezTo>
                  <a:cubicBezTo>
                    <a:pt x="117" y="98"/>
                    <a:pt x="118" y="98"/>
                    <a:pt x="119" y="98"/>
                  </a:cubicBezTo>
                  <a:cubicBezTo>
                    <a:pt x="119" y="98"/>
                    <a:pt x="120" y="98"/>
                    <a:pt x="120" y="98"/>
                  </a:cubicBezTo>
                  <a:cubicBezTo>
                    <a:pt x="120" y="98"/>
                    <a:pt x="120" y="97"/>
                    <a:pt x="120" y="96"/>
                  </a:cubicBezTo>
                  <a:moveTo>
                    <a:pt x="157" y="96"/>
                  </a:moveTo>
                  <a:cubicBezTo>
                    <a:pt x="151" y="96"/>
                    <a:pt x="151" y="109"/>
                    <a:pt x="150" y="114"/>
                  </a:cubicBezTo>
                  <a:cubicBezTo>
                    <a:pt x="150" y="114"/>
                    <a:pt x="151" y="114"/>
                    <a:pt x="151" y="114"/>
                  </a:cubicBezTo>
                  <a:cubicBezTo>
                    <a:pt x="151" y="114"/>
                    <a:pt x="151" y="114"/>
                    <a:pt x="152" y="114"/>
                  </a:cubicBezTo>
                  <a:cubicBezTo>
                    <a:pt x="152" y="114"/>
                    <a:pt x="152" y="114"/>
                    <a:pt x="152" y="114"/>
                  </a:cubicBezTo>
                  <a:cubicBezTo>
                    <a:pt x="153" y="114"/>
                    <a:pt x="153" y="114"/>
                    <a:pt x="153" y="114"/>
                  </a:cubicBezTo>
                  <a:cubicBezTo>
                    <a:pt x="152" y="110"/>
                    <a:pt x="154" y="107"/>
                    <a:pt x="156" y="106"/>
                  </a:cubicBezTo>
                  <a:cubicBezTo>
                    <a:pt x="153" y="105"/>
                    <a:pt x="154" y="98"/>
                    <a:pt x="157" y="98"/>
                  </a:cubicBezTo>
                  <a:cubicBezTo>
                    <a:pt x="157" y="98"/>
                    <a:pt x="157" y="98"/>
                    <a:pt x="157" y="98"/>
                  </a:cubicBezTo>
                  <a:cubicBezTo>
                    <a:pt x="159" y="101"/>
                    <a:pt x="154" y="105"/>
                    <a:pt x="158" y="107"/>
                  </a:cubicBezTo>
                  <a:cubicBezTo>
                    <a:pt x="161" y="105"/>
                    <a:pt x="161" y="101"/>
                    <a:pt x="161" y="97"/>
                  </a:cubicBezTo>
                  <a:cubicBezTo>
                    <a:pt x="160" y="97"/>
                    <a:pt x="158" y="96"/>
                    <a:pt x="157" y="96"/>
                  </a:cubicBezTo>
                  <a:moveTo>
                    <a:pt x="118" y="102"/>
                  </a:moveTo>
                  <a:cubicBezTo>
                    <a:pt x="117" y="102"/>
                    <a:pt x="116" y="103"/>
                    <a:pt x="115" y="103"/>
                  </a:cubicBezTo>
                  <a:cubicBezTo>
                    <a:pt x="117" y="103"/>
                    <a:pt x="120" y="106"/>
                    <a:pt x="122" y="106"/>
                  </a:cubicBezTo>
                  <a:cubicBezTo>
                    <a:pt x="123" y="106"/>
                    <a:pt x="124" y="106"/>
                    <a:pt x="124" y="105"/>
                  </a:cubicBezTo>
                  <a:cubicBezTo>
                    <a:pt x="123" y="103"/>
                    <a:pt x="120" y="102"/>
                    <a:pt x="118" y="102"/>
                  </a:cubicBezTo>
                  <a:moveTo>
                    <a:pt x="41" y="109"/>
                  </a:moveTo>
                  <a:cubicBezTo>
                    <a:pt x="40" y="110"/>
                    <a:pt x="42" y="110"/>
                    <a:pt x="41" y="111"/>
                  </a:cubicBezTo>
                  <a:cubicBezTo>
                    <a:pt x="41" y="111"/>
                    <a:pt x="41" y="111"/>
                    <a:pt x="40" y="111"/>
                  </a:cubicBezTo>
                  <a:cubicBezTo>
                    <a:pt x="39" y="111"/>
                    <a:pt x="38" y="112"/>
                    <a:pt x="36" y="112"/>
                  </a:cubicBezTo>
                  <a:cubicBezTo>
                    <a:pt x="36" y="114"/>
                    <a:pt x="37" y="114"/>
                    <a:pt x="37" y="115"/>
                  </a:cubicBezTo>
                  <a:cubicBezTo>
                    <a:pt x="38" y="115"/>
                    <a:pt x="38" y="115"/>
                    <a:pt x="38" y="115"/>
                  </a:cubicBezTo>
                  <a:cubicBezTo>
                    <a:pt x="40" y="115"/>
                    <a:pt x="40" y="114"/>
                    <a:pt x="41" y="114"/>
                  </a:cubicBezTo>
                  <a:cubicBezTo>
                    <a:pt x="42" y="114"/>
                    <a:pt x="43" y="114"/>
                    <a:pt x="43" y="116"/>
                  </a:cubicBezTo>
                  <a:cubicBezTo>
                    <a:pt x="43" y="117"/>
                    <a:pt x="41" y="117"/>
                    <a:pt x="40" y="118"/>
                  </a:cubicBezTo>
                  <a:cubicBezTo>
                    <a:pt x="37" y="118"/>
                    <a:pt x="37" y="114"/>
                    <a:pt x="34" y="113"/>
                  </a:cubicBezTo>
                  <a:cubicBezTo>
                    <a:pt x="33" y="114"/>
                    <a:pt x="35" y="115"/>
                    <a:pt x="34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2" y="116"/>
                    <a:pt x="32" y="115"/>
                    <a:pt x="31" y="115"/>
                  </a:cubicBezTo>
                  <a:cubicBezTo>
                    <a:pt x="29" y="115"/>
                    <a:pt x="28" y="116"/>
                    <a:pt x="27" y="117"/>
                  </a:cubicBezTo>
                  <a:cubicBezTo>
                    <a:pt x="28" y="120"/>
                    <a:pt x="30" y="127"/>
                    <a:pt x="33" y="127"/>
                  </a:cubicBezTo>
                  <a:cubicBezTo>
                    <a:pt x="33" y="127"/>
                    <a:pt x="33" y="127"/>
                    <a:pt x="34" y="126"/>
                  </a:cubicBezTo>
                  <a:cubicBezTo>
                    <a:pt x="35" y="133"/>
                    <a:pt x="38" y="138"/>
                    <a:pt x="43" y="141"/>
                  </a:cubicBezTo>
                  <a:cubicBezTo>
                    <a:pt x="45" y="136"/>
                    <a:pt x="39" y="132"/>
                    <a:pt x="36" y="129"/>
                  </a:cubicBezTo>
                  <a:cubicBezTo>
                    <a:pt x="38" y="128"/>
                    <a:pt x="37" y="126"/>
                    <a:pt x="37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6" y="124"/>
                    <a:pt x="36" y="125"/>
                    <a:pt x="36" y="125"/>
                  </a:cubicBezTo>
                  <a:cubicBezTo>
                    <a:pt x="36" y="126"/>
                    <a:pt x="36" y="126"/>
                    <a:pt x="35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3" y="124"/>
                    <a:pt x="32" y="122"/>
                    <a:pt x="32" y="119"/>
                  </a:cubicBezTo>
                  <a:cubicBezTo>
                    <a:pt x="33" y="120"/>
                    <a:pt x="36" y="119"/>
                    <a:pt x="36" y="121"/>
                  </a:cubicBezTo>
                  <a:cubicBezTo>
                    <a:pt x="37" y="121"/>
                    <a:pt x="37" y="121"/>
                    <a:pt x="38" y="121"/>
                  </a:cubicBezTo>
                  <a:cubicBezTo>
                    <a:pt x="39" y="121"/>
                    <a:pt x="39" y="121"/>
                    <a:pt x="40" y="122"/>
                  </a:cubicBezTo>
                  <a:cubicBezTo>
                    <a:pt x="43" y="120"/>
                    <a:pt x="46" y="119"/>
                    <a:pt x="47" y="116"/>
                  </a:cubicBezTo>
                  <a:cubicBezTo>
                    <a:pt x="45" y="113"/>
                    <a:pt x="44" y="110"/>
                    <a:pt x="41" y="109"/>
                  </a:cubicBezTo>
                  <a:moveTo>
                    <a:pt x="156" y="114"/>
                  </a:moveTo>
                  <a:cubicBezTo>
                    <a:pt x="155" y="114"/>
                    <a:pt x="155" y="114"/>
                    <a:pt x="154" y="114"/>
                  </a:cubicBezTo>
                  <a:cubicBezTo>
                    <a:pt x="154" y="115"/>
                    <a:pt x="154" y="115"/>
                    <a:pt x="154" y="116"/>
                  </a:cubicBezTo>
                  <a:cubicBezTo>
                    <a:pt x="155" y="116"/>
                    <a:pt x="155" y="116"/>
                    <a:pt x="156" y="116"/>
                  </a:cubicBezTo>
                  <a:cubicBezTo>
                    <a:pt x="156" y="115"/>
                    <a:pt x="156" y="115"/>
                    <a:pt x="156" y="114"/>
                  </a:cubicBezTo>
                  <a:moveTo>
                    <a:pt x="94" y="115"/>
                  </a:moveTo>
                  <a:cubicBezTo>
                    <a:pt x="94" y="115"/>
                    <a:pt x="94" y="115"/>
                    <a:pt x="94" y="115"/>
                  </a:cubicBezTo>
                  <a:cubicBezTo>
                    <a:pt x="93" y="116"/>
                    <a:pt x="94" y="116"/>
                    <a:pt x="94" y="116"/>
                  </a:cubicBezTo>
                  <a:cubicBezTo>
                    <a:pt x="95" y="116"/>
                    <a:pt x="96" y="116"/>
                    <a:pt x="96" y="116"/>
                  </a:cubicBezTo>
                  <a:cubicBezTo>
                    <a:pt x="95" y="116"/>
                    <a:pt x="95" y="115"/>
                    <a:pt x="94" y="115"/>
                  </a:cubicBezTo>
                  <a:moveTo>
                    <a:pt x="93" y="118"/>
                  </a:moveTo>
                  <a:cubicBezTo>
                    <a:pt x="90" y="118"/>
                    <a:pt x="87" y="121"/>
                    <a:pt x="88" y="126"/>
                  </a:cubicBezTo>
                  <a:cubicBezTo>
                    <a:pt x="90" y="128"/>
                    <a:pt x="92" y="129"/>
                    <a:pt x="94" y="129"/>
                  </a:cubicBezTo>
                  <a:cubicBezTo>
                    <a:pt x="96" y="129"/>
                    <a:pt x="99" y="128"/>
                    <a:pt x="101" y="127"/>
                  </a:cubicBezTo>
                  <a:cubicBezTo>
                    <a:pt x="103" y="126"/>
                    <a:pt x="106" y="125"/>
                    <a:pt x="108" y="125"/>
                  </a:cubicBezTo>
                  <a:cubicBezTo>
                    <a:pt x="108" y="125"/>
                    <a:pt x="109" y="125"/>
                    <a:pt x="109" y="125"/>
                  </a:cubicBezTo>
                  <a:cubicBezTo>
                    <a:pt x="109" y="125"/>
                    <a:pt x="109" y="125"/>
                    <a:pt x="109" y="125"/>
                  </a:cubicBezTo>
                  <a:cubicBezTo>
                    <a:pt x="107" y="125"/>
                    <a:pt x="106" y="126"/>
                    <a:pt x="106" y="128"/>
                  </a:cubicBezTo>
                  <a:cubicBezTo>
                    <a:pt x="107" y="129"/>
                    <a:pt x="108" y="129"/>
                    <a:pt x="108" y="131"/>
                  </a:cubicBezTo>
                  <a:cubicBezTo>
                    <a:pt x="108" y="131"/>
                    <a:pt x="108" y="131"/>
                    <a:pt x="109" y="131"/>
                  </a:cubicBezTo>
                  <a:cubicBezTo>
                    <a:pt x="110" y="131"/>
                    <a:pt x="111" y="130"/>
                    <a:pt x="112" y="130"/>
                  </a:cubicBezTo>
                  <a:cubicBezTo>
                    <a:pt x="112" y="128"/>
                    <a:pt x="112" y="126"/>
                    <a:pt x="112" y="124"/>
                  </a:cubicBezTo>
                  <a:cubicBezTo>
                    <a:pt x="110" y="124"/>
                    <a:pt x="109" y="122"/>
                    <a:pt x="107" y="121"/>
                  </a:cubicBezTo>
                  <a:cubicBezTo>
                    <a:pt x="103" y="124"/>
                    <a:pt x="96" y="126"/>
                    <a:pt x="92" y="126"/>
                  </a:cubicBezTo>
                  <a:cubicBezTo>
                    <a:pt x="91" y="126"/>
                    <a:pt x="89" y="121"/>
                    <a:pt x="92" y="120"/>
                  </a:cubicBezTo>
                  <a:cubicBezTo>
                    <a:pt x="92" y="121"/>
                    <a:pt x="92" y="123"/>
                    <a:pt x="92" y="124"/>
                  </a:cubicBezTo>
                  <a:cubicBezTo>
                    <a:pt x="93" y="124"/>
                    <a:pt x="94" y="124"/>
                    <a:pt x="95" y="124"/>
                  </a:cubicBezTo>
                  <a:cubicBezTo>
                    <a:pt x="95" y="124"/>
                    <a:pt x="96" y="124"/>
                    <a:pt x="97" y="124"/>
                  </a:cubicBezTo>
                  <a:cubicBezTo>
                    <a:pt x="97" y="121"/>
                    <a:pt x="97" y="121"/>
                    <a:pt x="97" y="119"/>
                  </a:cubicBezTo>
                  <a:cubicBezTo>
                    <a:pt x="95" y="118"/>
                    <a:pt x="94" y="118"/>
                    <a:pt x="93" y="118"/>
                  </a:cubicBezTo>
                  <a:moveTo>
                    <a:pt x="85" y="118"/>
                  </a:moveTo>
                  <a:cubicBezTo>
                    <a:pt x="83" y="118"/>
                    <a:pt x="82" y="123"/>
                    <a:pt x="85" y="124"/>
                  </a:cubicBezTo>
                  <a:cubicBezTo>
                    <a:pt x="86" y="123"/>
                    <a:pt x="87" y="121"/>
                    <a:pt x="87" y="120"/>
                  </a:cubicBezTo>
                  <a:cubicBezTo>
                    <a:pt x="87" y="119"/>
                    <a:pt x="86" y="118"/>
                    <a:pt x="85" y="118"/>
                  </a:cubicBezTo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23"/>
                    <a:pt x="49" y="123"/>
                    <a:pt x="48" y="123"/>
                  </a:cubicBezTo>
                  <a:cubicBezTo>
                    <a:pt x="48" y="123"/>
                    <a:pt x="48" y="123"/>
                    <a:pt x="48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7" y="123"/>
                    <a:pt x="47" y="123"/>
                    <a:pt x="47" y="123"/>
                  </a:cubicBezTo>
                  <a:cubicBezTo>
                    <a:pt x="46" y="124"/>
                    <a:pt x="46" y="125"/>
                    <a:pt x="46" y="125"/>
                  </a:cubicBezTo>
                  <a:cubicBezTo>
                    <a:pt x="45" y="125"/>
                    <a:pt x="45" y="125"/>
                    <a:pt x="44" y="125"/>
                  </a:cubicBezTo>
                  <a:cubicBezTo>
                    <a:pt x="42" y="125"/>
                    <a:pt x="40" y="128"/>
                    <a:pt x="38" y="129"/>
                  </a:cubicBezTo>
                  <a:cubicBezTo>
                    <a:pt x="39" y="129"/>
                    <a:pt x="39" y="130"/>
                    <a:pt x="39" y="131"/>
                  </a:cubicBezTo>
                  <a:cubicBezTo>
                    <a:pt x="41" y="131"/>
                    <a:pt x="42" y="130"/>
                    <a:pt x="43" y="130"/>
                  </a:cubicBezTo>
                  <a:cubicBezTo>
                    <a:pt x="45" y="132"/>
                    <a:pt x="43" y="133"/>
                    <a:pt x="44" y="136"/>
                  </a:cubicBezTo>
                  <a:cubicBezTo>
                    <a:pt x="50" y="135"/>
                    <a:pt x="50" y="129"/>
                    <a:pt x="54" y="126"/>
                  </a:cubicBezTo>
                  <a:cubicBezTo>
                    <a:pt x="53" y="124"/>
                    <a:pt x="52" y="122"/>
                    <a:pt x="49" y="122"/>
                  </a:cubicBezTo>
                  <a:moveTo>
                    <a:pt x="135" y="125"/>
                  </a:moveTo>
                  <a:cubicBezTo>
                    <a:pt x="134" y="125"/>
                    <a:pt x="134" y="125"/>
                    <a:pt x="134" y="125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5" y="126"/>
                    <a:pt x="135" y="126"/>
                    <a:pt x="135" y="126"/>
                  </a:cubicBezTo>
                  <a:cubicBezTo>
                    <a:pt x="135" y="125"/>
                    <a:pt x="135" y="125"/>
                    <a:pt x="135" y="125"/>
                  </a:cubicBezTo>
                  <a:moveTo>
                    <a:pt x="33" y="128"/>
                  </a:moveTo>
                  <a:cubicBezTo>
                    <a:pt x="33" y="128"/>
                    <a:pt x="32" y="129"/>
                    <a:pt x="33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129"/>
                    <a:pt x="34" y="129"/>
                    <a:pt x="34" y="129"/>
                  </a:cubicBezTo>
                  <a:cubicBezTo>
                    <a:pt x="33" y="129"/>
                    <a:pt x="33" y="128"/>
                    <a:pt x="33" y="128"/>
                  </a:cubicBezTo>
                  <a:moveTo>
                    <a:pt x="101" y="132"/>
                  </a:moveTo>
                  <a:cubicBezTo>
                    <a:pt x="100" y="133"/>
                    <a:pt x="100" y="133"/>
                    <a:pt x="101" y="133"/>
                  </a:cubicBezTo>
                  <a:cubicBezTo>
                    <a:pt x="101" y="133"/>
                    <a:pt x="102" y="133"/>
                    <a:pt x="101" y="132"/>
                  </a:cubicBezTo>
                  <a:moveTo>
                    <a:pt x="126" y="134"/>
                  </a:moveTo>
                  <a:cubicBezTo>
                    <a:pt x="126" y="134"/>
                    <a:pt x="125" y="134"/>
                    <a:pt x="125" y="134"/>
                  </a:cubicBezTo>
                  <a:cubicBezTo>
                    <a:pt x="125" y="135"/>
                    <a:pt x="126" y="136"/>
                    <a:pt x="125" y="136"/>
                  </a:cubicBezTo>
                  <a:cubicBezTo>
                    <a:pt x="124" y="136"/>
                    <a:pt x="124" y="136"/>
                    <a:pt x="124" y="136"/>
                  </a:cubicBezTo>
                  <a:cubicBezTo>
                    <a:pt x="124" y="142"/>
                    <a:pt x="128" y="149"/>
                    <a:pt x="133" y="151"/>
                  </a:cubicBezTo>
                  <a:cubicBezTo>
                    <a:pt x="135" y="151"/>
                    <a:pt x="137" y="150"/>
                    <a:pt x="138" y="148"/>
                  </a:cubicBezTo>
                  <a:cubicBezTo>
                    <a:pt x="137" y="142"/>
                    <a:pt x="135" y="134"/>
                    <a:pt x="126" y="134"/>
                  </a:cubicBezTo>
                  <a:moveTo>
                    <a:pt x="56" y="134"/>
                  </a:moveTo>
                  <a:cubicBezTo>
                    <a:pt x="56" y="134"/>
                    <a:pt x="56" y="134"/>
                    <a:pt x="56" y="134"/>
                  </a:cubicBezTo>
                  <a:cubicBezTo>
                    <a:pt x="56" y="134"/>
                    <a:pt x="56" y="135"/>
                    <a:pt x="56" y="135"/>
                  </a:cubicBezTo>
                  <a:cubicBezTo>
                    <a:pt x="56" y="135"/>
                    <a:pt x="57" y="135"/>
                    <a:pt x="57" y="135"/>
                  </a:cubicBezTo>
                  <a:cubicBezTo>
                    <a:pt x="58" y="135"/>
                    <a:pt x="58" y="135"/>
                    <a:pt x="58" y="134"/>
                  </a:cubicBezTo>
                  <a:cubicBezTo>
                    <a:pt x="58" y="134"/>
                    <a:pt x="58" y="134"/>
                    <a:pt x="58" y="134"/>
                  </a:cubicBezTo>
                  <a:cubicBezTo>
                    <a:pt x="58" y="134"/>
                    <a:pt x="57" y="134"/>
                    <a:pt x="57" y="134"/>
                  </a:cubicBezTo>
                  <a:cubicBezTo>
                    <a:pt x="57" y="134"/>
                    <a:pt x="57" y="134"/>
                    <a:pt x="56" y="134"/>
                  </a:cubicBezTo>
                  <a:moveTo>
                    <a:pt x="69" y="134"/>
                  </a:moveTo>
                  <a:cubicBezTo>
                    <a:pt x="69" y="134"/>
                    <a:pt x="69" y="134"/>
                    <a:pt x="68" y="13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69" y="135"/>
                    <a:pt x="69" y="135"/>
                    <a:pt x="70" y="135"/>
                  </a:cubicBezTo>
                  <a:cubicBezTo>
                    <a:pt x="70" y="135"/>
                    <a:pt x="70" y="135"/>
                    <a:pt x="70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0" y="134"/>
                    <a:pt x="69" y="134"/>
                    <a:pt x="69" y="134"/>
                  </a:cubicBezTo>
                  <a:moveTo>
                    <a:pt x="62" y="135"/>
                  </a:moveTo>
                  <a:cubicBezTo>
                    <a:pt x="60" y="135"/>
                    <a:pt x="57" y="135"/>
                    <a:pt x="56" y="137"/>
                  </a:cubicBezTo>
                  <a:cubicBezTo>
                    <a:pt x="56" y="137"/>
                    <a:pt x="56" y="137"/>
                    <a:pt x="56" y="137"/>
                  </a:cubicBezTo>
                  <a:cubicBezTo>
                    <a:pt x="57" y="137"/>
                    <a:pt x="57" y="137"/>
                    <a:pt x="57" y="137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8" y="138"/>
                    <a:pt x="58" y="138"/>
                    <a:pt x="58" y="138"/>
                  </a:cubicBezTo>
                  <a:cubicBezTo>
                    <a:pt x="59" y="137"/>
                    <a:pt x="57" y="136"/>
                    <a:pt x="58" y="136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60" y="136"/>
                    <a:pt x="60" y="138"/>
                    <a:pt x="59" y="139"/>
                  </a:cubicBezTo>
                  <a:cubicBezTo>
                    <a:pt x="58" y="139"/>
                    <a:pt x="57" y="139"/>
                    <a:pt x="57" y="139"/>
                  </a:cubicBezTo>
                  <a:cubicBezTo>
                    <a:pt x="56" y="140"/>
                    <a:pt x="57" y="141"/>
                    <a:pt x="56" y="142"/>
                  </a:cubicBezTo>
                  <a:cubicBezTo>
                    <a:pt x="57" y="142"/>
                    <a:pt x="57" y="142"/>
                    <a:pt x="57" y="142"/>
                  </a:cubicBezTo>
                  <a:cubicBezTo>
                    <a:pt x="57" y="142"/>
                    <a:pt x="57" y="142"/>
                    <a:pt x="58" y="142"/>
                  </a:cubicBezTo>
                  <a:cubicBezTo>
                    <a:pt x="58" y="141"/>
                    <a:pt x="58" y="141"/>
                    <a:pt x="59" y="141"/>
                  </a:cubicBezTo>
                  <a:cubicBezTo>
                    <a:pt x="59" y="141"/>
                    <a:pt x="59" y="141"/>
                    <a:pt x="59" y="141"/>
                  </a:cubicBezTo>
                  <a:cubicBezTo>
                    <a:pt x="58" y="144"/>
                    <a:pt x="59" y="146"/>
                    <a:pt x="61" y="147"/>
                  </a:cubicBezTo>
                  <a:cubicBezTo>
                    <a:pt x="60" y="148"/>
                    <a:pt x="59" y="149"/>
                    <a:pt x="58" y="150"/>
                  </a:cubicBezTo>
                  <a:cubicBezTo>
                    <a:pt x="59" y="147"/>
                    <a:pt x="58" y="145"/>
                    <a:pt x="56" y="143"/>
                  </a:cubicBezTo>
                  <a:cubicBezTo>
                    <a:pt x="54" y="145"/>
                    <a:pt x="53" y="147"/>
                    <a:pt x="53" y="150"/>
                  </a:cubicBezTo>
                  <a:cubicBezTo>
                    <a:pt x="55" y="152"/>
                    <a:pt x="58" y="153"/>
                    <a:pt x="60" y="155"/>
                  </a:cubicBezTo>
                  <a:cubicBezTo>
                    <a:pt x="64" y="153"/>
                    <a:pt x="67" y="144"/>
                    <a:pt x="62" y="141"/>
                  </a:cubicBezTo>
                  <a:cubicBezTo>
                    <a:pt x="62" y="139"/>
                    <a:pt x="62" y="138"/>
                    <a:pt x="64" y="137"/>
                  </a:cubicBezTo>
                  <a:cubicBezTo>
                    <a:pt x="65" y="138"/>
                    <a:pt x="65" y="138"/>
                    <a:pt x="66" y="139"/>
                  </a:cubicBezTo>
                  <a:cubicBezTo>
                    <a:pt x="65" y="140"/>
                    <a:pt x="66" y="142"/>
                    <a:pt x="65" y="143"/>
                  </a:cubicBezTo>
                  <a:cubicBezTo>
                    <a:pt x="66" y="144"/>
                    <a:pt x="66" y="144"/>
                    <a:pt x="67" y="144"/>
                  </a:cubicBezTo>
                  <a:cubicBezTo>
                    <a:pt x="67" y="144"/>
                    <a:pt x="67" y="143"/>
                    <a:pt x="68" y="143"/>
                  </a:cubicBezTo>
                  <a:cubicBezTo>
                    <a:pt x="69" y="141"/>
                    <a:pt x="70" y="140"/>
                    <a:pt x="70" y="138"/>
                  </a:cubicBezTo>
                  <a:cubicBezTo>
                    <a:pt x="68" y="136"/>
                    <a:pt x="65" y="135"/>
                    <a:pt x="62" y="135"/>
                  </a:cubicBezTo>
                  <a:moveTo>
                    <a:pt x="74" y="140"/>
                  </a:moveTo>
                  <a:cubicBezTo>
                    <a:pt x="72" y="146"/>
                    <a:pt x="68" y="150"/>
                    <a:pt x="68" y="158"/>
                  </a:cubicBezTo>
                  <a:cubicBezTo>
                    <a:pt x="69" y="159"/>
                    <a:pt x="71" y="159"/>
                    <a:pt x="73" y="159"/>
                  </a:cubicBezTo>
                  <a:cubicBezTo>
                    <a:pt x="73" y="158"/>
                    <a:pt x="73" y="157"/>
                    <a:pt x="74" y="157"/>
                  </a:cubicBezTo>
                  <a:cubicBezTo>
                    <a:pt x="74" y="157"/>
                    <a:pt x="74" y="157"/>
                    <a:pt x="75" y="157"/>
                  </a:cubicBezTo>
                  <a:cubicBezTo>
                    <a:pt x="73" y="158"/>
                    <a:pt x="75" y="160"/>
                    <a:pt x="75" y="161"/>
                  </a:cubicBezTo>
                  <a:cubicBezTo>
                    <a:pt x="76" y="161"/>
                    <a:pt x="77" y="161"/>
                    <a:pt x="78" y="161"/>
                  </a:cubicBezTo>
                  <a:cubicBezTo>
                    <a:pt x="78" y="160"/>
                    <a:pt x="78" y="159"/>
                    <a:pt x="78" y="158"/>
                  </a:cubicBezTo>
                  <a:cubicBezTo>
                    <a:pt x="77" y="158"/>
                    <a:pt x="76" y="157"/>
                    <a:pt x="76" y="155"/>
                  </a:cubicBezTo>
                  <a:cubicBezTo>
                    <a:pt x="76" y="155"/>
                    <a:pt x="76" y="155"/>
                    <a:pt x="75" y="155"/>
                  </a:cubicBezTo>
                  <a:cubicBezTo>
                    <a:pt x="75" y="155"/>
                    <a:pt x="74" y="155"/>
                    <a:pt x="74" y="156"/>
                  </a:cubicBezTo>
                  <a:cubicBezTo>
                    <a:pt x="74" y="156"/>
                    <a:pt x="73" y="156"/>
                    <a:pt x="73" y="156"/>
                  </a:cubicBezTo>
                  <a:cubicBezTo>
                    <a:pt x="73" y="156"/>
                    <a:pt x="73" y="156"/>
                    <a:pt x="73" y="156"/>
                  </a:cubicBezTo>
                  <a:cubicBezTo>
                    <a:pt x="73" y="156"/>
                    <a:pt x="72" y="155"/>
                    <a:pt x="72" y="155"/>
                  </a:cubicBezTo>
                  <a:cubicBezTo>
                    <a:pt x="73" y="155"/>
                    <a:pt x="73" y="152"/>
                    <a:pt x="74" y="151"/>
                  </a:cubicBezTo>
                  <a:cubicBezTo>
                    <a:pt x="75" y="152"/>
                    <a:pt x="77" y="152"/>
                    <a:pt x="79" y="153"/>
                  </a:cubicBezTo>
                  <a:cubicBezTo>
                    <a:pt x="81" y="149"/>
                    <a:pt x="76" y="149"/>
                    <a:pt x="75" y="147"/>
                  </a:cubicBezTo>
                  <a:cubicBezTo>
                    <a:pt x="75" y="146"/>
                    <a:pt x="75" y="145"/>
                    <a:pt x="76" y="143"/>
                  </a:cubicBezTo>
                  <a:cubicBezTo>
                    <a:pt x="76" y="144"/>
                    <a:pt x="76" y="144"/>
                    <a:pt x="77" y="144"/>
                  </a:cubicBezTo>
                  <a:cubicBezTo>
                    <a:pt x="77" y="144"/>
                    <a:pt x="77" y="143"/>
                    <a:pt x="78" y="143"/>
                  </a:cubicBezTo>
                  <a:cubicBezTo>
                    <a:pt x="78" y="143"/>
                    <a:pt x="78" y="143"/>
                    <a:pt x="78" y="143"/>
                  </a:cubicBezTo>
                  <a:cubicBezTo>
                    <a:pt x="78" y="143"/>
                    <a:pt x="79" y="143"/>
                    <a:pt x="79" y="143"/>
                  </a:cubicBezTo>
                  <a:cubicBezTo>
                    <a:pt x="79" y="145"/>
                    <a:pt x="80" y="146"/>
                    <a:pt x="81" y="146"/>
                  </a:cubicBezTo>
                  <a:cubicBezTo>
                    <a:pt x="81" y="145"/>
                    <a:pt x="82" y="144"/>
                    <a:pt x="82" y="142"/>
                  </a:cubicBezTo>
                  <a:cubicBezTo>
                    <a:pt x="81" y="142"/>
                    <a:pt x="81" y="141"/>
                    <a:pt x="80" y="141"/>
                  </a:cubicBezTo>
                  <a:cubicBezTo>
                    <a:pt x="80" y="142"/>
                    <a:pt x="79" y="142"/>
                    <a:pt x="78" y="142"/>
                  </a:cubicBezTo>
                  <a:cubicBezTo>
                    <a:pt x="78" y="140"/>
                    <a:pt x="75" y="141"/>
                    <a:pt x="74" y="140"/>
                  </a:cubicBezTo>
                  <a:moveTo>
                    <a:pt x="99" y="142"/>
                  </a:moveTo>
                  <a:cubicBezTo>
                    <a:pt x="99" y="142"/>
                    <a:pt x="99" y="142"/>
                    <a:pt x="99" y="142"/>
                  </a:cubicBezTo>
                  <a:cubicBezTo>
                    <a:pt x="99" y="145"/>
                    <a:pt x="100" y="153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8" y="154"/>
                    <a:pt x="98" y="154"/>
                    <a:pt x="98" y="154"/>
                  </a:cubicBezTo>
                  <a:cubicBezTo>
                    <a:pt x="99" y="156"/>
                    <a:pt x="100" y="159"/>
                    <a:pt x="103" y="161"/>
                  </a:cubicBezTo>
                  <a:cubicBezTo>
                    <a:pt x="103" y="160"/>
                    <a:pt x="104" y="158"/>
                    <a:pt x="105" y="158"/>
                  </a:cubicBezTo>
                  <a:cubicBezTo>
                    <a:pt x="101" y="154"/>
                    <a:pt x="101" y="146"/>
                    <a:pt x="104" y="146"/>
                  </a:cubicBezTo>
                  <a:cubicBezTo>
                    <a:pt x="106" y="146"/>
                    <a:pt x="107" y="147"/>
                    <a:pt x="109" y="148"/>
                  </a:cubicBezTo>
                  <a:cubicBezTo>
                    <a:pt x="109" y="145"/>
                    <a:pt x="107" y="144"/>
                    <a:pt x="106" y="142"/>
                  </a:cubicBezTo>
                  <a:cubicBezTo>
                    <a:pt x="106" y="142"/>
                    <a:pt x="106" y="142"/>
                    <a:pt x="106" y="142"/>
                  </a:cubicBezTo>
                  <a:cubicBezTo>
                    <a:pt x="104" y="142"/>
                    <a:pt x="103" y="143"/>
                    <a:pt x="102" y="144"/>
                  </a:cubicBezTo>
                  <a:cubicBezTo>
                    <a:pt x="102" y="143"/>
                    <a:pt x="101" y="142"/>
                    <a:pt x="99" y="142"/>
                  </a:cubicBezTo>
                  <a:moveTo>
                    <a:pt x="89" y="144"/>
                  </a:moveTo>
                  <a:cubicBezTo>
                    <a:pt x="88" y="144"/>
                    <a:pt x="87" y="144"/>
                    <a:pt x="86" y="144"/>
                  </a:cubicBezTo>
                  <a:cubicBezTo>
                    <a:pt x="87" y="146"/>
                    <a:pt x="84" y="146"/>
                    <a:pt x="85" y="149"/>
                  </a:cubicBezTo>
                  <a:cubicBezTo>
                    <a:pt x="85" y="149"/>
                    <a:pt x="85" y="149"/>
                    <a:pt x="85" y="149"/>
                  </a:cubicBezTo>
                  <a:cubicBezTo>
                    <a:pt x="85" y="149"/>
                    <a:pt x="84" y="149"/>
                    <a:pt x="84" y="149"/>
                  </a:cubicBezTo>
                  <a:cubicBezTo>
                    <a:pt x="84" y="149"/>
                    <a:pt x="84" y="149"/>
                    <a:pt x="84" y="149"/>
                  </a:cubicBezTo>
                  <a:cubicBezTo>
                    <a:pt x="83" y="149"/>
                    <a:pt x="82" y="149"/>
                    <a:pt x="82" y="150"/>
                  </a:cubicBezTo>
                  <a:cubicBezTo>
                    <a:pt x="82" y="151"/>
                    <a:pt x="84" y="150"/>
                    <a:pt x="84" y="151"/>
                  </a:cubicBezTo>
                  <a:cubicBezTo>
                    <a:pt x="82" y="159"/>
                    <a:pt x="85" y="163"/>
                    <a:pt x="92" y="163"/>
                  </a:cubicBezTo>
                  <a:cubicBezTo>
                    <a:pt x="93" y="163"/>
                    <a:pt x="94" y="163"/>
                    <a:pt x="96" y="163"/>
                  </a:cubicBezTo>
                  <a:cubicBezTo>
                    <a:pt x="95" y="161"/>
                    <a:pt x="94" y="158"/>
                    <a:pt x="94" y="155"/>
                  </a:cubicBezTo>
                  <a:cubicBezTo>
                    <a:pt x="92" y="155"/>
                    <a:pt x="92" y="156"/>
                    <a:pt x="91" y="156"/>
                  </a:cubicBezTo>
                  <a:cubicBezTo>
                    <a:pt x="91" y="156"/>
                    <a:pt x="91" y="156"/>
                    <a:pt x="90" y="156"/>
                  </a:cubicBezTo>
                  <a:cubicBezTo>
                    <a:pt x="89" y="158"/>
                    <a:pt x="91" y="158"/>
                    <a:pt x="91" y="160"/>
                  </a:cubicBezTo>
                  <a:cubicBezTo>
                    <a:pt x="91" y="160"/>
                    <a:pt x="90" y="160"/>
                    <a:pt x="90" y="160"/>
                  </a:cubicBezTo>
                  <a:cubicBezTo>
                    <a:pt x="90" y="160"/>
                    <a:pt x="89" y="160"/>
                    <a:pt x="89" y="160"/>
                  </a:cubicBezTo>
                  <a:cubicBezTo>
                    <a:pt x="89" y="160"/>
                    <a:pt x="88" y="160"/>
                    <a:pt x="88" y="160"/>
                  </a:cubicBezTo>
                  <a:cubicBezTo>
                    <a:pt x="88" y="160"/>
                    <a:pt x="88" y="160"/>
                    <a:pt x="87" y="160"/>
                  </a:cubicBezTo>
                  <a:cubicBezTo>
                    <a:pt x="87" y="154"/>
                    <a:pt x="86" y="151"/>
                    <a:pt x="88" y="146"/>
                  </a:cubicBezTo>
                  <a:cubicBezTo>
                    <a:pt x="89" y="146"/>
                    <a:pt x="89" y="146"/>
                    <a:pt x="89" y="146"/>
                  </a:cubicBezTo>
                  <a:cubicBezTo>
                    <a:pt x="90" y="146"/>
                    <a:pt x="92" y="147"/>
                    <a:pt x="92" y="148"/>
                  </a:cubicBezTo>
                  <a:cubicBezTo>
                    <a:pt x="92" y="149"/>
                    <a:pt x="92" y="151"/>
                    <a:pt x="92" y="151"/>
                  </a:cubicBezTo>
                  <a:cubicBezTo>
                    <a:pt x="93" y="151"/>
                    <a:pt x="94" y="151"/>
                    <a:pt x="95" y="151"/>
                  </a:cubicBezTo>
                  <a:cubicBezTo>
                    <a:pt x="97" y="147"/>
                    <a:pt x="94" y="144"/>
                    <a:pt x="89" y="144"/>
                  </a:cubicBezTo>
                  <a:moveTo>
                    <a:pt x="71" y="146"/>
                  </a:moveTo>
                  <a:cubicBezTo>
                    <a:pt x="70" y="146"/>
                    <a:pt x="69" y="146"/>
                    <a:pt x="68" y="146"/>
                  </a:cubicBezTo>
                  <a:cubicBezTo>
                    <a:pt x="68" y="147"/>
                    <a:pt x="69" y="148"/>
                    <a:pt x="70" y="148"/>
                  </a:cubicBezTo>
                  <a:cubicBezTo>
                    <a:pt x="70" y="148"/>
                    <a:pt x="70" y="148"/>
                    <a:pt x="70" y="148"/>
                  </a:cubicBezTo>
                  <a:cubicBezTo>
                    <a:pt x="70" y="147"/>
                    <a:pt x="71" y="147"/>
                    <a:pt x="71" y="146"/>
                  </a:cubicBezTo>
                  <a:moveTo>
                    <a:pt x="108" y="151"/>
                  </a:moveTo>
                  <a:cubicBezTo>
                    <a:pt x="108" y="151"/>
                    <a:pt x="107" y="152"/>
                    <a:pt x="107" y="152"/>
                  </a:cubicBezTo>
                  <a:cubicBezTo>
                    <a:pt x="109" y="154"/>
                    <a:pt x="107" y="156"/>
                    <a:pt x="108" y="160"/>
                  </a:cubicBezTo>
                  <a:cubicBezTo>
                    <a:pt x="109" y="160"/>
                    <a:pt x="110" y="160"/>
                    <a:pt x="110" y="160"/>
                  </a:cubicBezTo>
                  <a:cubicBezTo>
                    <a:pt x="110" y="156"/>
                    <a:pt x="111" y="151"/>
                    <a:pt x="108" y="151"/>
                  </a:cubicBezTo>
                  <a:moveTo>
                    <a:pt x="76" y="153"/>
                  </a:moveTo>
                  <a:cubicBezTo>
                    <a:pt x="76" y="153"/>
                    <a:pt x="76" y="153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4"/>
                    <a:pt x="76" y="154"/>
                    <a:pt x="76" y="154"/>
                  </a:cubicBezTo>
                  <a:cubicBezTo>
                    <a:pt x="76" y="153"/>
                    <a:pt x="76" y="153"/>
                    <a:pt x="76" y="153"/>
                  </a:cubicBezTo>
                  <a:moveTo>
                    <a:pt x="57" y="155"/>
                  </a:moveTo>
                  <a:cubicBezTo>
                    <a:pt x="57" y="155"/>
                    <a:pt x="57" y="155"/>
                    <a:pt x="57" y="156"/>
                  </a:cubicBezTo>
                  <a:cubicBezTo>
                    <a:pt x="57" y="156"/>
                    <a:pt x="57" y="156"/>
                    <a:pt x="57" y="156"/>
                  </a:cubicBezTo>
                  <a:cubicBezTo>
                    <a:pt x="58" y="156"/>
                    <a:pt x="58" y="156"/>
                    <a:pt x="58" y="156"/>
                  </a:cubicBezTo>
                  <a:cubicBezTo>
                    <a:pt x="58" y="155"/>
                    <a:pt x="57" y="155"/>
                    <a:pt x="57" y="155"/>
                  </a:cubicBezTo>
                  <a:moveTo>
                    <a:pt x="89" y="157"/>
                  </a:moveTo>
                  <a:cubicBezTo>
                    <a:pt x="89" y="157"/>
                    <a:pt x="89" y="158"/>
                    <a:pt x="88" y="158"/>
                  </a:cubicBezTo>
                  <a:cubicBezTo>
                    <a:pt x="88" y="159"/>
                    <a:pt x="88" y="159"/>
                    <a:pt x="88" y="159"/>
                  </a:cubicBezTo>
                  <a:cubicBezTo>
                    <a:pt x="88" y="159"/>
                    <a:pt x="88" y="158"/>
                    <a:pt x="88" y="158"/>
                  </a:cubicBezTo>
                  <a:cubicBezTo>
                    <a:pt x="89" y="158"/>
                    <a:pt x="89" y="157"/>
                    <a:pt x="89" y="157"/>
                  </a:cubicBezTo>
                  <a:moveTo>
                    <a:pt x="108" y="164"/>
                  </a:move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108" y="164"/>
                    <a:pt x="109" y="164"/>
                    <a:pt x="109" y="164"/>
                  </a:cubicBezTo>
                  <a:cubicBezTo>
                    <a:pt x="109" y="164"/>
                    <a:pt x="109" y="164"/>
                    <a:pt x="108" y="164"/>
                  </a:cubicBezTo>
                  <a:moveTo>
                    <a:pt x="61" y="163"/>
                  </a:moveTo>
                  <a:cubicBezTo>
                    <a:pt x="61" y="163"/>
                    <a:pt x="60" y="163"/>
                    <a:pt x="60" y="163"/>
                  </a:cubicBezTo>
                  <a:cubicBezTo>
                    <a:pt x="61" y="163"/>
                    <a:pt x="62" y="162"/>
                    <a:pt x="63" y="162"/>
                  </a:cubicBezTo>
                  <a:cubicBezTo>
                    <a:pt x="63" y="162"/>
                    <a:pt x="62" y="163"/>
                    <a:pt x="61" y="163"/>
                  </a:cubicBezTo>
                  <a:moveTo>
                    <a:pt x="135" y="160"/>
                  </a:moveTo>
                  <a:cubicBezTo>
                    <a:pt x="135" y="159"/>
                    <a:pt x="135" y="159"/>
                    <a:pt x="135" y="159"/>
                  </a:cubicBezTo>
                  <a:cubicBezTo>
                    <a:pt x="136" y="159"/>
                    <a:pt x="136" y="159"/>
                    <a:pt x="136" y="159"/>
                  </a:cubicBezTo>
                  <a:cubicBezTo>
                    <a:pt x="136" y="160"/>
                    <a:pt x="136" y="160"/>
                    <a:pt x="136" y="160"/>
                  </a:cubicBezTo>
                  <a:cubicBezTo>
                    <a:pt x="135" y="160"/>
                    <a:pt x="135" y="160"/>
                    <a:pt x="135" y="160"/>
                  </a:cubicBezTo>
                  <a:moveTo>
                    <a:pt x="118" y="153"/>
                  </a:moveTo>
                  <a:cubicBezTo>
                    <a:pt x="118" y="153"/>
                    <a:pt x="118" y="153"/>
                    <a:pt x="118" y="153"/>
                  </a:cubicBezTo>
                  <a:cubicBezTo>
                    <a:pt x="118" y="153"/>
                    <a:pt x="118" y="152"/>
                    <a:pt x="118" y="152"/>
                  </a:cubicBezTo>
                  <a:cubicBezTo>
                    <a:pt x="118" y="152"/>
                    <a:pt x="118" y="153"/>
                    <a:pt x="118" y="153"/>
                  </a:cubicBezTo>
                  <a:cubicBezTo>
                    <a:pt x="119" y="153"/>
                    <a:pt x="118" y="153"/>
                    <a:pt x="118" y="153"/>
                  </a:cubicBezTo>
                  <a:moveTo>
                    <a:pt x="118" y="149"/>
                  </a:moveTo>
                  <a:cubicBezTo>
                    <a:pt x="117" y="149"/>
                    <a:pt x="117" y="149"/>
                    <a:pt x="117" y="149"/>
                  </a:cubicBezTo>
                  <a:cubicBezTo>
                    <a:pt x="118" y="147"/>
                    <a:pt x="116" y="146"/>
                    <a:pt x="116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8" y="145"/>
                    <a:pt x="118" y="147"/>
                    <a:pt x="120" y="147"/>
                  </a:cubicBezTo>
                  <a:cubicBezTo>
                    <a:pt x="119" y="148"/>
                    <a:pt x="119" y="149"/>
                    <a:pt x="118" y="149"/>
                  </a:cubicBezTo>
                  <a:moveTo>
                    <a:pt x="116" y="144"/>
                  </a:moveTo>
                  <a:cubicBezTo>
                    <a:pt x="116" y="144"/>
                    <a:pt x="116" y="144"/>
                    <a:pt x="116" y="144"/>
                  </a:cubicBezTo>
                  <a:cubicBezTo>
                    <a:pt x="116" y="143"/>
                    <a:pt x="116" y="143"/>
                    <a:pt x="116" y="143"/>
                  </a:cubicBezTo>
                  <a:cubicBezTo>
                    <a:pt x="116" y="143"/>
                    <a:pt x="116" y="144"/>
                    <a:pt x="116" y="144"/>
                  </a:cubicBezTo>
                  <a:cubicBezTo>
                    <a:pt x="116" y="144"/>
                    <a:pt x="116" y="144"/>
                    <a:pt x="116" y="144"/>
                  </a:cubicBezTo>
                  <a:moveTo>
                    <a:pt x="134" y="148"/>
                  </a:moveTo>
                  <a:cubicBezTo>
                    <a:pt x="130" y="148"/>
                    <a:pt x="127" y="142"/>
                    <a:pt x="126" y="139"/>
                  </a:cubicBezTo>
                  <a:cubicBezTo>
                    <a:pt x="126" y="137"/>
                    <a:pt x="128" y="137"/>
                    <a:pt x="128" y="136"/>
                  </a:cubicBezTo>
                  <a:cubicBezTo>
                    <a:pt x="133" y="137"/>
                    <a:pt x="133" y="143"/>
                    <a:pt x="137" y="145"/>
                  </a:cubicBezTo>
                  <a:cubicBezTo>
                    <a:pt x="136" y="146"/>
                    <a:pt x="133" y="146"/>
                    <a:pt x="135" y="147"/>
                  </a:cubicBezTo>
                  <a:cubicBezTo>
                    <a:pt x="135" y="148"/>
                    <a:pt x="134" y="148"/>
                    <a:pt x="134" y="148"/>
                  </a:cubicBezTo>
                  <a:moveTo>
                    <a:pt x="46" y="133"/>
                  </a:moveTo>
                  <a:cubicBezTo>
                    <a:pt x="46" y="133"/>
                    <a:pt x="45" y="133"/>
                    <a:pt x="45" y="133"/>
                  </a:cubicBezTo>
                  <a:cubicBezTo>
                    <a:pt x="45" y="132"/>
                    <a:pt x="45" y="132"/>
                    <a:pt x="46" y="132"/>
                  </a:cubicBezTo>
                  <a:cubicBezTo>
                    <a:pt x="46" y="132"/>
                    <a:pt x="46" y="132"/>
                    <a:pt x="46" y="133"/>
                  </a:cubicBezTo>
                  <a:cubicBezTo>
                    <a:pt x="46" y="133"/>
                    <a:pt x="46" y="133"/>
                    <a:pt x="46" y="133"/>
                  </a:cubicBezTo>
                  <a:moveTo>
                    <a:pt x="47" y="129"/>
                  </a:moveTo>
                  <a:cubicBezTo>
                    <a:pt x="46" y="129"/>
                    <a:pt x="46" y="129"/>
                    <a:pt x="46" y="129"/>
                  </a:cubicBezTo>
                  <a:cubicBezTo>
                    <a:pt x="46" y="127"/>
                    <a:pt x="48" y="127"/>
                    <a:pt x="49" y="126"/>
                  </a:cubicBezTo>
                  <a:cubicBezTo>
                    <a:pt x="50" y="128"/>
                    <a:pt x="48" y="129"/>
                    <a:pt x="47" y="129"/>
                  </a:cubicBezTo>
                  <a:moveTo>
                    <a:pt x="79" y="91"/>
                  </a:moveTo>
                  <a:cubicBezTo>
                    <a:pt x="79" y="90"/>
                    <a:pt x="79" y="90"/>
                    <a:pt x="79" y="90"/>
                  </a:cubicBezTo>
                  <a:cubicBezTo>
                    <a:pt x="80" y="90"/>
                    <a:pt x="80" y="90"/>
                    <a:pt x="80" y="91"/>
                  </a:cubicBezTo>
                  <a:cubicBezTo>
                    <a:pt x="80" y="91"/>
                    <a:pt x="80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1"/>
                    <a:pt x="81" y="91"/>
                    <a:pt x="81" y="91"/>
                  </a:cubicBezTo>
                  <a:cubicBezTo>
                    <a:pt x="81" y="92"/>
                    <a:pt x="80" y="92"/>
                    <a:pt x="80" y="92"/>
                  </a:cubicBezTo>
                  <a:cubicBezTo>
                    <a:pt x="80" y="92"/>
                    <a:pt x="80" y="92"/>
                    <a:pt x="80" y="91"/>
                  </a:cubicBezTo>
                  <a:cubicBezTo>
                    <a:pt x="80" y="91"/>
                    <a:pt x="79" y="91"/>
                    <a:pt x="79" y="91"/>
                  </a:cubicBezTo>
                  <a:cubicBezTo>
                    <a:pt x="79" y="91"/>
                    <a:pt x="79" y="91"/>
                    <a:pt x="79" y="91"/>
                  </a:cubicBezTo>
                  <a:moveTo>
                    <a:pt x="81" y="90"/>
                  </a:moveTo>
                  <a:cubicBezTo>
                    <a:pt x="78" y="88"/>
                    <a:pt x="80" y="80"/>
                    <a:pt x="84" y="79"/>
                  </a:cubicBezTo>
                  <a:cubicBezTo>
                    <a:pt x="85" y="81"/>
                    <a:pt x="83" y="85"/>
                    <a:pt x="86" y="85"/>
                  </a:cubicBezTo>
                  <a:cubicBezTo>
                    <a:pt x="86" y="86"/>
                    <a:pt x="86" y="86"/>
                    <a:pt x="86" y="86"/>
                  </a:cubicBezTo>
                  <a:cubicBezTo>
                    <a:pt x="85" y="86"/>
                    <a:pt x="84" y="85"/>
                    <a:pt x="84" y="85"/>
                  </a:cubicBezTo>
                  <a:cubicBezTo>
                    <a:pt x="83" y="85"/>
                    <a:pt x="83" y="87"/>
                    <a:pt x="83" y="88"/>
                  </a:cubicBezTo>
                  <a:cubicBezTo>
                    <a:pt x="83" y="88"/>
                    <a:pt x="82" y="88"/>
                    <a:pt x="82" y="88"/>
                  </a:cubicBezTo>
                  <a:cubicBezTo>
                    <a:pt x="81" y="88"/>
                    <a:pt x="81" y="89"/>
                    <a:pt x="81" y="90"/>
                  </a:cubicBezTo>
                  <a:moveTo>
                    <a:pt x="37" y="65"/>
                  </a:moveTo>
                  <a:cubicBezTo>
                    <a:pt x="37" y="65"/>
                    <a:pt x="37" y="65"/>
                    <a:pt x="38" y="64"/>
                  </a:cubicBezTo>
                  <a:cubicBezTo>
                    <a:pt x="38" y="64"/>
                    <a:pt x="38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7" y="66"/>
                    <a:pt x="39" y="67"/>
                    <a:pt x="40" y="69"/>
                  </a:cubicBezTo>
                  <a:cubicBezTo>
                    <a:pt x="40" y="71"/>
                    <a:pt x="39" y="69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8" y="71"/>
                    <a:pt x="37" y="71"/>
                  </a:cubicBezTo>
                  <a:cubicBezTo>
                    <a:pt x="36" y="74"/>
                    <a:pt x="37" y="77"/>
                    <a:pt x="37" y="80"/>
                  </a:cubicBezTo>
                  <a:cubicBezTo>
                    <a:pt x="36" y="80"/>
                    <a:pt x="36" y="80"/>
                    <a:pt x="35" y="80"/>
                  </a:cubicBezTo>
                  <a:cubicBezTo>
                    <a:pt x="35" y="80"/>
                    <a:pt x="34" y="80"/>
                    <a:pt x="33" y="80"/>
                  </a:cubicBezTo>
                  <a:cubicBezTo>
                    <a:pt x="33" y="77"/>
                    <a:pt x="33" y="73"/>
                    <a:pt x="36" y="73"/>
                  </a:cubicBezTo>
                  <a:cubicBezTo>
                    <a:pt x="36" y="73"/>
                    <a:pt x="36" y="73"/>
                    <a:pt x="36" y="73"/>
                  </a:cubicBezTo>
                  <a:cubicBezTo>
                    <a:pt x="35" y="71"/>
                    <a:pt x="34" y="71"/>
                    <a:pt x="35" y="68"/>
                  </a:cubicBezTo>
                  <a:cubicBezTo>
                    <a:pt x="35" y="68"/>
                    <a:pt x="36" y="68"/>
                    <a:pt x="36" y="68"/>
                  </a:cubicBezTo>
                  <a:cubicBezTo>
                    <a:pt x="36" y="68"/>
                    <a:pt x="37" y="67"/>
                    <a:pt x="37" y="67"/>
                  </a:cubicBezTo>
                  <a:cubicBezTo>
                    <a:pt x="37" y="66"/>
                    <a:pt x="36" y="66"/>
                    <a:pt x="36" y="65"/>
                  </a:cubicBezTo>
                  <a:cubicBezTo>
                    <a:pt x="36" y="65"/>
                    <a:pt x="36" y="65"/>
                    <a:pt x="37" y="65"/>
                  </a:cubicBezTo>
                  <a:moveTo>
                    <a:pt x="140" y="60"/>
                  </a:moveTo>
                  <a:cubicBezTo>
                    <a:pt x="140" y="60"/>
                    <a:pt x="140" y="60"/>
                    <a:pt x="139" y="60"/>
                  </a:cubicBezTo>
                  <a:cubicBezTo>
                    <a:pt x="139" y="59"/>
                    <a:pt x="140" y="59"/>
                    <a:pt x="140" y="59"/>
                  </a:cubicBezTo>
                  <a:cubicBezTo>
                    <a:pt x="140" y="59"/>
                    <a:pt x="140" y="59"/>
                    <a:pt x="140" y="59"/>
                  </a:cubicBezTo>
                  <a:cubicBezTo>
                    <a:pt x="140" y="60"/>
                    <a:pt x="140" y="60"/>
                    <a:pt x="140" y="60"/>
                  </a:cubicBezTo>
                  <a:cubicBezTo>
                    <a:pt x="140" y="60"/>
                    <a:pt x="140" y="60"/>
                    <a:pt x="140" y="60"/>
                  </a:cubicBezTo>
                  <a:moveTo>
                    <a:pt x="167" y="51"/>
                  </a:move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cubicBezTo>
                    <a:pt x="167" y="52"/>
                    <a:pt x="167" y="52"/>
                    <a:pt x="167" y="52"/>
                  </a:cubicBezTo>
                  <a:cubicBezTo>
                    <a:pt x="167" y="52"/>
                    <a:pt x="167" y="52"/>
                    <a:pt x="167" y="51"/>
                  </a:cubicBezTo>
                  <a:cubicBezTo>
                    <a:pt x="167" y="51"/>
                    <a:pt x="167" y="51"/>
                    <a:pt x="167" y="51"/>
                  </a:cubicBezTo>
                  <a:moveTo>
                    <a:pt x="80" y="50"/>
                  </a:moveTo>
                  <a:cubicBezTo>
                    <a:pt x="80" y="50"/>
                    <a:pt x="80" y="50"/>
                    <a:pt x="80" y="49"/>
                  </a:cubicBezTo>
                  <a:cubicBezTo>
                    <a:pt x="80" y="49"/>
                    <a:pt x="81" y="49"/>
                    <a:pt x="81" y="49"/>
                  </a:cubicBezTo>
                  <a:cubicBezTo>
                    <a:pt x="81" y="49"/>
                    <a:pt x="81" y="49"/>
                    <a:pt x="81" y="50"/>
                  </a:cubicBezTo>
                  <a:cubicBezTo>
                    <a:pt x="81" y="50"/>
                    <a:pt x="81" y="50"/>
                    <a:pt x="80" y="50"/>
                  </a:cubicBezTo>
                  <a:moveTo>
                    <a:pt x="149" y="44"/>
                  </a:moveTo>
                  <a:cubicBezTo>
                    <a:pt x="149" y="44"/>
                    <a:pt x="150" y="43"/>
                    <a:pt x="150" y="42"/>
                  </a:cubicBezTo>
                  <a:cubicBezTo>
                    <a:pt x="152" y="42"/>
                    <a:pt x="149" y="45"/>
                    <a:pt x="151" y="45"/>
                  </a:cubicBezTo>
                  <a:cubicBezTo>
                    <a:pt x="150" y="47"/>
                    <a:pt x="147" y="48"/>
                    <a:pt x="145" y="49"/>
                  </a:cubicBezTo>
                  <a:cubicBezTo>
                    <a:pt x="144" y="47"/>
                    <a:pt x="145" y="47"/>
                    <a:pt x="144" y="45"/>
                  </a:cubicBezTo>
                  <a:cubicBezTo>
                    <a:pt x="145" y="45"/>
                    <a:pt x="146" y="46"/>
                    <a:pt x="146" y="46"/>
                  </a:cubicBezTo>
                  <a:cubicBezTo>
                    <a:pt x="147" y="46"/>
                    <a:pt x="148" y="45"/>
                    <a:pt x="148" y="44"/>
                  </a:cubicBezTo>
                  <a:cubicBezTo>
                    <a:pt x="148" y="44"/>
                    <a:pt x="148" y="44"/>
                    <a:pt x="149" y="44"/>
                  </a:cubicBezTo>
                  <a:moveTo>
                    <a:pt x="158" y="38"/>
                  </a:moveTo>
                  <a:cubicBezTo>
                    <a:pt x="158" y="37"/>
                    <a:pt x="158" y="37"/>
                    <a:pt x="158" y="37"/>
                  </a:cubicBezTo>
                  <a:cubicBezTo>
                    <a:pt x="158" y="37"/>
                    <a:pt x="159" y="37"/>
                    <a:pt x="159" y="37"/>
                  </a:cubicBezTo>
                  <a:cubicBezTo>
                    <a:pt x="159" y="38"/>
                    <a:pt x="159" y="38"/>
                    <a:pt x="159" y="38"/>
                  </a:cubicBezTo>
                  <a:cubicBezTo>
                    <a:pt x="159" y="38"/>
                    <a:pt x="158" y="38"/>
                    <a:pt x="158" y="38"/>
                  </a:cubicBezTo>
                  <a:moveTo>
                    <a:pt x="130" y="38"/>
                  </a:moveTo>
                  <a:cubicBezTo>
                    <a:pt x="130" y="38"/>
                    <a:pt x="129" y="38"/>
                    <a:pt x="129" y="38"/>
                  </a:cubicBezTo>
                  <a:cubicBezTo>
                    <a:pt x="129" y="37"/>
                    <a:pt x="129" y="37"/>
                    <a:pt x="128" y="37"/>
                  </a:cubicBezTo>
                  <a:cubicBezTo>
                    <a:pt x="128" y="36"/>
                    <a:pt x="128" y="35"/>
                    <a:pt x="128" y="35"/>
                  </a:cubicBezTo>
                  <a:cubicBezTo>
                    <a:pt x="129" y="35"/>
                    <a:pt x="129" y="35"/>
                    <a:pt x="130" y="35"/>
                  </a:cubicBezTo>
                  <a:cubicBezTo>
                    <a:pt x="130" y="36"/>
                    <a:pt x="130" y="36"/>
                    <a:pt x="130" y="36"/>
                  </a:cubicBezTo>
                  <a:cubicBezTo>
                    <a:pt x="131" y="36"/>
                    <a:pt x="131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6"/>
                    <a:pt x="132" y="36"/>
                    <a:pt x="132" y="36"/>
                  </a:cubicBezTo>
                  <a:cubicBezTo>
                    <a:pt x="132" y="37"/>
                    <a:pt x="131" y="38"/>
                    <a:pt x="130" y="38"/>
                  </a:cubicBezTo>
                  <a:moveTo>
                    <a:pt x="153" y="34"/>
                  </a:moveTo>
                  <a:cubicBezTo>
                    <a:pt x="153" y="34"/>
                    <a:pt x="153" y="34"/>
                    <a:pt x="153" y="34"/>
                  </a:cubicBezTo>
                  <a:cubicBezTo>
                    <a:pt x="153" y="33"/>
                    <a:pt x="153" y="32"/>
                    <a:pt x="153" y="31"/>
                  </a:cubicBezTo>
                  <a:cubicBezTo>
                    <a:pt x="154" y="31"/>
                    <a:pt x="155" y="34"/>
                    <a:pt x="153" y="34"/>
                  </a:cubicBezTo>
                  <a:moveTo>
                    <a:pt x="36" y="30"/>
                  </a:moveTo>
                  <a:cubicBezTo>
                    <a:pt x="36" y="30"/>
                    <a:pt x="36" y="29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9"/>
                    <a:pt x="37" y="29"/>
                    <a:pt x="37" y="29"/>
                  </a:cubicBezTo>
                  <a:cubicBezTo>
                    <a:pt x="37" y="29"/>
                    <a:pt x="37" y="30"/>
                    <a:pt x="36" y="30"/>
                  </a:cubicBezTo>
                  <a:moveTo>
                    <a:pt x="62" y="25"/>
                  </a:moveTo>
                  <a:cubicBezTo>
                    <a:pt x="62" y="25"/>
                    <a:pt x="61" y="25"/>
                    <a:pt x="61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25"/>
                    <a:pt x="62" y="25"/>
                    <a:pt x="62" y="25"/>
                  </a:cubicBezTo>
                  <a:moveTo>
                    <a:pt x="72" y="28"/>
                  </a:moveTo>
                  <a:cubicBezTo>
                    <a:pt x="74" y="26"/>
                    <a:pt x="70" y="21"/>
                    <a:pt x="74" y="20"/>
                  </a:cubicBezTo>
                  <a:cubicBezTo>
                    <a:pt x="74" y="21"/>
                    <a:pt x="75" y="28"/>
                    <a:pt x="72" y="28"/>
                  </a:cubicBezTo>
                  <a:moveTo>
                    <a:pt x="138" y="21"/>
                  </a:moveTo>
                  <a:cubicBezTo>
                    <a:pt x="137" y="21"/>
                    <a:pt x="137" y="20"/>
                    <a:pt x="137" y="19"/>
                  </a:cubicBezTo>
                  <a:cubicBezTo>
                    <a:pt x="138" y="19"/>
                    <a:pt x="138" y="20"/>
                    <a:pt x="138" y="21"/>
                  </a:cubicBezTo>
                  <a:cubicBezTo>
                    <a:pt x="138" y="21"/>
                    <a:pt x="138" y="21"/>
                    <a:pt x="138" y="21"/>
                  </a:cubicBezTo>
                  <a:moveTo>
                    <a:pt x="54" y="19"/>
                  </a:moveTo>
                  <a:cubicBezTo>
                    <a:pt x="53" y="19"/>
                    <a:pt x="53" y="18"/>
                    <a:pt x="53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4" y="17"/>
                    <a:pt x="54" y="18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4" y="18"/>
                    <a:pt x="54" y="18"/>
                    <a:pt x="54" y="19"/>
                  </a:cubicBezTo>
                  <a:moveTo>
                    <a:pt x="60" y="15"/>
                  </a:moveTo>
                  <a:cubicBezTo>
                    <a:pt x="60" y="15"/>
                    <a:pt x="60" y="15"/>
                    <a:pt x="60" y="14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13"/>
                    <a:pt x="60" y="14"/>
                    <a:pt x="60" y="14"/>
                  </a:cubicBezTo>
                  <a:cubicBezTo>
                    <a:pt x="60" y="15"/>
                    <a:pt x="60" y="15"/>
                    <a:pt x="60" y="15"/>
                  </a:cubicBezTo>
                  <a:moveTo>
                    <a:pt x="122" y="13"/>
                  </a:moveTo>
                  <a:cubicBezTo>
                    <a:pt x="122" y="13"/>
                    <a:pt x="123" y="13"/>
                    <a:pt x="123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3"/>
                    <a:pt x="124" y="13"/>
                    <a:pt x="124" y="14"/>
                  </a:cubicBezTo>
                  <a:cubicBezTo>
                    <a:pt x="123" y="13"/>
                    <a:pt x="123" y="13"/>
                    <a:pt x="122" y="13"/>
                  </a:cubicBezTo>
                  <a:cubicBezTo>
                    <a:pt x="122" y="13"/>
                    <a:pt x="122" y="13"/>
                    <a:pt x="122" y="13"/>
                  </a:cubicBezTo>
                  <a:moveTo>
                    <a:pt x="108" y="9"/>
                  </a:moveTo>
                  <a:cubicBezTo>
                    <a:pt x="107" y="9"/>
                    <a:pt x="106" y="9"/>
                    <a:pt x="106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107" y="7"/>
                    <a:pt x="108" y="8"/>
                    <a:pt x="108" y="8"/>
                  </a:cubicBezTo>
                  <a:cubicBezTo>
                    <a:pt x="108" y="8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8" y="9"/>
                  </a:cubicBezTo>
                  <a:moveTo>
                    <a:pt x="112" y="7"/>
                  </a:moveTo>
                  <a:cubicBezTo>
                    <a:pt x="112" y="7"/>
                    <a:pt x="112" y="7"/>
                    <a:pt x="112" y="7"/>
                  </a:cubicBezTo>
                  <a:cubicBezTo>
                    <a:pt x="112" y="7"/>
                    <a:pt x="112" y="6"/>
                    <a:pt x="112" y="6"/>
                  </a:cubicBezTo>
                  <a:cubicBezTo>
                    <a:pt x="113" y="6"/>
                    <a:pt x="113" y="7"/>
                    <a:pt x="113" y="7"/>
                  </a:cubicBezTo>
                  <a:cubicBezTo>
                    <a:pt x="113" y="7"/>
                    <a:pt x="112" y="7"/>
                    <a:pt x="112" y="7"/>
                  </a:cubicBezTo>
                  <a:moveTo>
                    <a:pt x="102" y="10"/>
                  </a:moveTo>
                  <a:cubicBezTo>
                    <a:pt x="103" y="9"/>
                    <a:pt x="103" y="7"/>
                    <a:pt x="103" y="5"/>
                  </a:cubicBezTo>
                  <a:cubicBezTo>
                    <a:pt x="104" y="7"/>
                    <a:pt x="106" y="11"/>
                    <a:pt x="109" y="11"/>
                  </a:cubicBezTo>
                  <a:cubicBezTo>
                    <a:pt x="110" y="11"/>
                    <a:pt x="111" y="10"/>
                    <a:pt x="112" y="9"/>
                  </a:cubicBezTo>
                  <a:cubicBezTo>
                    <a:pt x="113" y="10"/>
                    <a:pt x="112" y="12"/>
                    <a:pt x="114" y="12"/>
                  </a:cubicBezTo>
                  <a:cubicBezTo>
                    <a:pt x="114" y="12"/>
                    <a:pt x="114" y="12"/>
                    <a:pt x="114" y="12"/>
                  </a:cubicBezTo>
                  <a:cubicBezTo>
                    <a:pt x="115" y="12"/>
                    <a:pt x="115" y="12"/>
                    <a:pt x="115" y="12"/>
                  </a:cubicBezTo>
                  <a:cubicBezTo>
                    <a:pt x="115" y="12"/>
                    <a:pt x="116" y="12"/>
                    <a:pt x="116" y="11"/>
                  </a:cubicBezTo>
                  <a:cubicBezTo>
                    <a:pt x="116" y="11"/>
                    <a:pt x="117" y="11"/>
                    <a:pt x="117" y="11"/>
                  </a:cubicBezTo>
                  <a:cubicBezTo>
                    <a:pt x="117" y="11"/>
                    <a:pt x="117" y="11"/>
                    <a:pt x="118" y="11"/>
                  </a:cubicBezTo>
                  <a:cubicBezTo>
                    <a:pt x="117" y="15"/>
                    <a:pt x="125" y="14"/>
                    <a:pt x="128" y="17"/>
                  </a:cubicBezTo>
                  <a:cubicBezTo>
                    <a:pt x="130" y="17"/>
                    <a:pt x="129" y="14"/>
                    <a:pt x="130" y="14"/>
                  </a:cubicBezTo>
                  <a:cubicBezTo>
                    <a:pt x="131" y="14"/>
                    <a:pt x="131" y="14"/>
                    <a:pt x="131" y="15"/>
                  </a:cubicBezTo>
                  <a:cubicBezTo>
                    <a:pt x="132" y="22"/>
                    <a:pt x="141" y="22"/>
                    <a:pt x="146" y="26"/>
                  </a:cubicBezTo>
                  <a:cubicBezTo>
                    <a:pt x="150" y="34"/>
                    <a:pt x="161" y="40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4" y="49"/>
                    <a:pt x="164" y="48"/>
                    <a:pt x="164" y="48"/>
                  </a:cubicBezTo>
                  <a:cubicBezTo>
                    <a:pt x="163" y="47"/>
                    <a:pt x="163" y="46"/>
                    <a:pt x="164" y="46"/>
                  </a:cubicBezTo>
                  <a:cubicBezTo>
                    <a:pt x="164" y="46"/>
                    <a:pt x="164" y="46"/>
                    <a:pt x="164" y="46"/>
                  </a:cubicBezTo>
                  <a:cubicBezTo>
                    <a:pt x="176" y="75"/>
                    <a:pt x="176" y="106"/>
                    <a:pt x="161" y="134"/>
                  </a:cubicBezTo>
                  <a:cubicBezTo>
                    <a:pt x="161" y="133"/>
                    <a:pt x="160" y="133"/>
                    <a:pt x="160" y="133"/>
                  </a:cubicBezTo>
                  <a:cubicBezTo>
                    <a:pt x="159" y="133"/>
                    <a:pt x="158" y="134"/>
                    <a:pt x="158" y="136"/>
                  </a:cubicBezTo>
                  <a:cubicBezTo>
                    <a:pt x="157" y="137"/>
                    <a:pt x="156" y="138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40"/>
                    <a:pt x="154" y="140"/>
                    <a:pt x="154" y="142"/>
                  </a:cubicBezTo>
                  <a:cubicBezTo>
                    <a:pt x="152" y="142"/>
                    <a:pt x="150" y="144"/>
                    <a:pt x="148" y="144"/>
                  </a:cubicBezTo>
                  <a:cubicBezTo>
                    <a:pt x="148" y="144"/>
                    <a:pt x="148" y="144"/>
                    <a:pt x="148" y="144"/>
                  </a:cubicBezTo>
                  <a:cubicBezTo>
                    <a:pt x="148" y="145"/>
                    <a:pt x="148" y="147"/>
                    <a:pt x="149" y="147"/>
                  </a:cubicBezTo>
                  <a:cubicBezTo>
                    <a:pt x="149" y="148"/>
                    <a:pt x="145" y="148"/>
                    <a:pt x="144" y="148"/>
                  </a:cubicBezTo>
                  <a:cubicBezTo>
                    <a:pt x="144" y="150"/>
                    <a:pt x="145" y="151"/>
                    <a:pt x="144" y="151"/>
                  </a:cubicBezTo>
                  <a:cubicBezTo>
                    <a:pt x="144" y="151"/>
                    <a:pt x="143" y="151"/>
                    <a:pt x="143" y="151"/>
                  </a:cubicBezTo>
                  <a:cubicBezTo>
                    <a:pt x="140" y="151"/>
                    <a:pt x="138" y="154"/>
                    <a:pt x="137" y="156"/>
                  </a:cubicBezTo>
                  <a:cubicBezTo>
                    <a:pt x="132" y="157"/>
                    <a:pt x="128" y="159"/>
                    <a:pt x="124" y="162"/>
                  </a:cubicBezTo>
                  <a:cubicBezTo>
                    <a:pt x="121" y="162"/>
                    <a:pt x="118" y="162"/>
                    <a:pt x="119" y="165"/>
                  </a:cubicBezTo>
                  <a:cubicBezTo>
                    <a:pt x="119" y="165"/>
                    <a:pt x="118" y="165"/>
                    <a:pt x="118" y="165"/>
                  </a:cubicBezTo>
                  <a:cubicBezTo>
                    <a:pt x="117" y="165"/>
                    <a:pt x="116" y="164"/>
                    <a:pt x="115" y="163"/>
                  </a:cubicBezTo>
                  <a:cubicBezTo>
                    <a:pt x="115" y="164"/>
                    <a:pt x="114" y="164"/>
                    <a:pt x="114" y="164"/>
                  </a:cubicBezTo>
                  <a:cubicBezTo>
                    <a:pt x="114" y="164"/>
                    <a:pt x="114" y="164"/>
                    <a:pt x="112" y="163"/>
                  </a:cubicBezTo>
                  <a:cubicBezTo>
                    <a:pt x="111" y="164"/>
                    <a:pt x="113" y="164"/>
                    <a:pt x="112" y="165"/>
                  </a:cubicBezTo>
                  <a:cubicBezTo>
                    <a:pt x="109" y="165"/>
                    <a:pt x="109" y="159"/>
                    <a:pt x="106" y="158"/>
                  </a:cubicBezTo>
                  <a:cubicBezTo>
                    <a:pt x="105" y="158"/>
                    <a:pt x="105" y="159"/>
                    <a:pt x="104" y="159"/>
                  </a:cubicBezTo>
                  <a:cubicBezTo>
                    <a:pt x="104" y="162"/>
                    <a:pt x="105" y="162"/>
                    <a:pt x="105" y="165"/>
                  </a:cubicBezTo>
                  <a:cubicBezTo>
                    <a:pt x="105" y="166"/>
                    <a:pt x="102" y="165"/>
                    <a:pt x="102" y="166"/>
                  </a:cubicBezTo>
                  <a:cubicBezTo>
                    <a:pt x="101" y="165"/>
                    <a:pt x="101" y="163"/>
                    <a:pt x="100" y="162"/>
                  </a:cubicBezTo>
                  <a:cubicBezTo>
                    <a:pt x="99" y="163"/>
                    <a:pt x="99" y="165"/>
                    <a:pt x="100" y="166"/>
                  </a:cubicBezTo>
                  <a:cubicBezTo>
                    <a:pt x="99" y="166"/>
                    <a:pt x="98" y="166"/>
                    <a:pt x="97" y="166"/>
                  </a:cubicBezTo>
                  <a:cubicBezTo>
                    <a:pt x="95" y="166"/>
                    <a:pt x="93" y="166"/>
                    <a:pt x="92" y="166"/>
                  </a:cubicBezTo>
                  <a:cubicBezTo>
                    <a:pt x="90" y="166"/>
                    <a:pt x="88" y="166"/>
                    <a:pt x="87" y="166"/>
                  </a:cubicBezTo>
                  <a:cubicBezTo>
                    <a:pt x="85" y="166"/>
                    <a:pt x="84" y="166"/>
                    <a:pt x="83" y="166"/>
                  </a:cubicBezTo>
                  <a:cubicBezTo>
                    <a:pt x="79" y="165"/>
                    <a:pt x="72" y="163"/>
                    <a:pt x="68" y="163"/>
                  </a:cubicBezTo>
                  <a:cubicBezTo>
                    <a:pt x="67" y="163"/>
                    <a:pt x="67" y="163"/>
                    <a:pt x="67" y="163"/>
                  </a:cubicBezTo>
                  <a:cubicBezTo>
                    <a:pt x="67" y="160"/>
                    <a:pt x="65" y="161"/>
                    <a:pt x="64" y="159"/>
                  </a:cubicBezTo>
                  <a:cubicBezTo>
                    <a:pt x="64" y="160"/>
                    <a:pt x="63" y="160"/>
                    <a:pt x="63" y="160"/>
                  </a:cubicBezTo>
                  <a:cubicBezTo>
                    <a:pt x="62" y="160"/>
                    <a:pt x="61" y="159"/>
                    <a:pt x="60" y="159"/>
                  </a:cubicBezTo>
                  <a:cubicBezTo>
                    <a:pt x="59" y="158"/>
                    <a:pt x="58" y="157"/>
                    <a:pt x="57" y="157"/>
                  </a:cubicBezTo>
                  <a:cubicBezTo>
                    <a:pt x="56" y="157"/>
                    <a:pt x="56" y="157"/>
                    <a:pt x="56" y="157"/>
                  </a:cubicBezTo>
                  <a:cubicBezTo>
                    <a:pt x="56" y="156"/>
                    <a:pt x="56" y="155"/>
                    <a:pt x="55" y="155"/>
                  </a:cubicBezTo>
                  <a:cubicBezTo>
                    <a:pt x="55" y="154"/>
                    <a:pt x="55" y="154"/>
                    <a:pt x="55" y="154"/>
                  </a:cubicBezTo>
                  <a:cubicBezTo>
                    <a:pt x="54" y="154"/>
                    <a:pt x="54" y="155"/>
                    <a:pt x="54" y="155"/>
                  </a:cubicBezTo>
                  <a:cubicBezTo>
                    <a:pt x="54" y="155"/>
                    <a:pt x="53" y="155"/>
                    <a:pt x="53" y="155"/>
                  </a:cubicBezTo>
                  <a:cubicBezTo>
                    <a:pt x="53" y="155"/>
                    <a:pt x="53" y="155"/>
                    <a:pt x="53" y="155"/>
                  </a:cubicBezTo>
                  <a:cubicBezTo>
                    <a:pt x="54" y="153"/>
                    <a:pt x="53" y="154"/>
                    <a:pt x="52" y="152"/>
                  </a:cubicBezTo>
                  <a:cubicBezTo>
                    <a:pt x="51" y="152"/>
                    <a:pt x="53" y="153"/>
                    <a:pt x="52" y="154"/>
                  </a:cubicBezTo>
                  <a:cubicBezTo>
                    <a:pt x="40" y="149"/>
                    <a:pt x="32" y="136"/>
                    <a:pt x="26" y="130"/>
                  </a:cubicBezTo>
                  <a:cubicBezTo>
                    <a:pt x="14" y="111"/>
                    <a:pt x="12" y="78"/>
                    <a:pt x="20" y="55"/>
                  </a:cubicBezTo>
                  <a:cubicBezTo>
                    <a:pt x="24" y="53"/>
                    <a:pt x="28" y="46"/>
                    <a:pt x="28" y="43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29" y="42"/>
                    <a:pt x="29" y="42"/>
                    <a:pt x="30" y="43"/>
                  </a:cubicBezTo>
                  <a:cubicBezTo>
                    <a:pt x="35" y="35"/>
                    <a:pt x="42" y="30"/>
                    <a:pt x="48" y="23"/>
                  </a:cubicBezTo>
                  <a:cubicBezTo>
                    <a:pt x="48" y="23"/>
                    <a:pt x="48" y="23"/>
                    <a:pt x="49" y="23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9" y="23"/>
                    <a:pt x="50" y="21"/>
                    <a:pt x="50" y="19"/>
                  </a:cubicBezTo>
                  <a:cubicBezTo>
                    <a:pt x="50" y="19"/>
                    <a:pt x="51" y="20"/>
                    <a:pt x="52" y="20"/>
                  </a:cubicBezTo>
                  <a:cubicBezTo>
                    <a:pt x="57" y="20"/>
                    <a:pt x="61" y="17"/>
                    <a:pt x="63" y="14"/>
                  </a:cubicBezTo>
                  <a:cubicBezTo>
                    <a:pt x="64" y="14"/>
                    <a:pt x="64" y="14"/>
                    <a:pt x="65" y="14"/>
                  </a:cubicBezTo>
                  <a:cubicBezTo>
                    <a:pt x="66" y="14"/>
                    <a:pt x="66" y="14"/>
                    <a:pt x="68" y="14"/>
                  </a:cubicBezTo>
                  <a:cubicBezTo>
                    <a:pt x="68" y="12"/>
                    <a:pt x="68" y="11"/>
                    <a:pt x="68" y="11"/>
                  </a:cubicBezTo>
                  <a:cubicBezTo>
                    <a:pt x="70" y="11"/>
                    <a:pt x="72" y="11"/>
                    <a:pt x="75" y="11"/>
                  </a:cubicBezTo>
                  <a:cubicBezTo>
                    <a:pt x="78" y="11"/>
                    <a:pt x="81" y="11"/>
                    <a:pt x="81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3" y="8"/>
                    <a:pt x="83" y="8"/>
                  </a:cubicBezTo>
                  <a:cubicBezTo>
                    <a:pt x="83" y="8"/>
                    <a:pt x="83" y="8"/>
                    <a:pt x="83" y="8"/>
                  </a:cubicBezTo>
                  <a:cubicBezTo>
                    <a:pt x="84" y="8"/>
                    <a:pt x="84" y="8"/>
                    <a:pt x="85" y="7"/>
                  </a:cubicBezTo>
                  <a:cubicBezTo>
                    <a:pt x="85" y="8"/>
                    <a:pt x="84" y="8"/>
                    <a:pt x="84" y="9"/>
                  </a:cubicBezTo>
                  <a:cubicBezTo>
                    <a:pt x="85" y="9"/>
                    <a:pt x="86" y="9"/>
                    <a:pt x="87" y="9"/>
                  </a:cubicBezTo>
                  <a:cubicBezTo>
                    <a:pt x="86" y="8"/>
                    <a:pt x="88" y="6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6"/>
                    <a:pt x="89" y="7"/>
                    <a:pt x="90" y="7"/>
                  </a:cubicBezTo>
                  <a:cubicBezTo>
                    <a:pt x="90" y="7"/>
                    <a:pt x="91" y="7"/>
                    <a:pt x="91" y="7"/>
                  </a:cubicBezTo>
                  <a:cubicBezTo>
                    <a:pt x="91" y="7"/>
                    <a:pt x="92" y="6"/>
                    <a:pt x="92" y="6"/>
                  </a:cubicBezTo>
                  <a:cubicBezTo>
                    <a:pt x="92" y="6"/>
                    <a:pt x="92" y="6"/>
                    <a:pt x="92" y="6"/>
                  </a:cubicBezTo>
                  <a:cubicBezTo>
                    <a:pt x="92" y="7"/>
                    <a:pt x="92" y="8"/>
                    <a:pt x="92" y="9"/>
                  </a:cubicBezTo>
                  <a:cubicBezTo>
                    <a:pt x="93" y="9"/>
                    <a:pt x="94" y="9"/>
                    <a:pt x="96" y="10"/>
                  </a:cubicBezTo>
                  <a:cubicBezTo>
                    <a:pt x="97" y="10"/>
                    <a:pt x="96" y="6"/>
                    <a:pt x="98" y="6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98" y="8"/>
                    <a:pt x="97" y="8"/>
                    <a:pt x="98" y="10"/>
                  </a:cubicBezTo>
                  <a:cubicBezTo>
                    <a:pt x="98" y="9"/>
                    <a:pt x="100" y="9"/>
                    <a:pt x="100" y="7"/>
                  </a:cubicBezTo>
                  <a:cubicBezTo>
                    <a:pt x="100" y="8"/>
                    <a:pt x="100" y="10"/>
                    <a:pt x="102" y="10"/>
                  </a:cubicBezTo>
                  <a:moveTo>
                    <a:pt x="93" y="6"/>
                  </a:moveTo>
                  <a:cubicBezTo>
                    <a:pt x="93" y="6"/>
                    <a:pt x="93" y="6"/>
                    <a:pt x="92" y="6"/>
                  </a:cubicBezTo>
                  <a:cubicBezTo>
                    <a:pt x="92" y="6"/>
                    <a:pt x="93" y="5"/>
                    <a:pt x="93" y="5"/>
                  </a:cubicBezTo>
                  <a:cubicBezTo>
                    <a:pt x="94" y="5"/>
                    <a:pt x="94" y="6"/>
                    <a:pt x="94" y="6"/>
                  </a:cubicBezTo>
                  <a:cubicBezTo>
                    <a:pt x="93" y="6"/>
                    <a:pt x="93" y="6"/>
                    <a:pt x="93" y="6"/>
                  </a:cubicBezTo>
                  <a:moveTo>
                    <a:pt x="82" y="0"/>
                  </a:moveTo>
                  <a:cubicBezTo>
                    <a:pt x="82" y="1"/>
                    <a:pt x="82" y="2"/>
                    <a:pt x="83" y="2"/>
                  </a:cubicBezTo>
                  <a:cubicBezTo>
                    <a:pt x="83" y="1"/>
                    <a:pt x="83" y="0"/>
                    <a:pt x="82" y="0"/>
                  </a:cubicBezTo>
                </a:path>
              </a:pathLst>
            </a:custGeom>
            <a:solidFill>
              <a:schemeClr val="tx1">
                <a:alpha val="21176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437094" y="1864604"/>
            <a:ext cx="2729132" cy="3594749"/>
            <a:chOff x="5840558" y="2414832"/>
            <a:chExt cx="2729132" cy="359474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矩形 1"/>
            <p:cNvSpPr/>
            <p:nvPr/>
          </p:nvSpPr>
          <p:spPr>
            <a:xfrm rot="20807371">
              <a:off x="5840558" y="2414832"/>
              <a:ext cx="2729132" cy="3594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/>
            </a:p>
          </p:txBody>
        </p:sp>
        <p:pic>
          <p:nvPicPr>
            <p:cNvPr id="3" name="图片 2" descr="D:\办公资源网录入\PPT录入素材\2.jpg2"/>
            <p:cNvPicPr>
              <a:picLocks noChangeAspect="1"/>
            </p:cNvPicPr>
            <p:nvPr/>
          </p:nvPicPr>
          <p:blipFill rotWithShape="1">
            <a:blip r:embed="rId4"/>
            <a:srcRect/>
            <a:stretch>
              <a:fillRect/>
            </a:stretch>
          </p:blipFill>
          <p:spPr>
            <a:xfrm rot="20775004">
              <a:off x="6096190" y="2607377"/>
              <a:ext cx="2110105" cy="2638041"/>
            </a:xfrm>
            <a:prstGeom prst="rect">
              <a:avLst/>
            </a:prstGeom>
          </p:spPr>
        </p:pic>
      </p:grpSp>
      <p:sp>
        <p:nvSpPr>
          <p:cNvPr id="8213" name="矩形 360"/>
          <p:cNvSpPr>
            <a:spLocks noChangeArrowheads="1"/>
          </p:cNvSpPr>
          <p:nvPr/>
        </p:nvSpPr>
        <p:spPr bwMode="auto">
          <a:xfrm>
            <a:off x="3486150" y="3289300"/>
            <a:ext cx="4103688" cy="127419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猜谜语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(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共三十五道谜语，十五道关于妇女节知识的节日，可为选 择题，提高大家对三八妇女节的认识。二十道关于脑筋急转弯方面的 一些简单的谜语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)</a:t>
            </a:r>
            <a:endParaRPr lang="en-US" altLang="zh-CN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214" name="组合 375"/>
          <p:cNvGrpSpPr/>
          <p:nvPr/>
        </p:nvGrpSpPr>
        <p:grpSpPr bwMode="auto">
          <a:xfrm>
            <a:off x="3586163" y="2546076"/>
            <a:ext cx="3905250" cy="576055"/>
            <a:chOff x="0" y="-179688"/>
            <a:chExt cx="3905165" cy="576141"/>
          </a:xfrm>
        </p:grpSpPr>
        <p:sp>
          <p:nvSpPr>
            <p:cNvPr id="6152" name="矩形 365"/>
            <p:cNvSpPr>
              <a:spLocks noChangeArrowheads="1"/>
            </p:cNvSpPr>
            <p:nvPr/>
          </p:nvSpPr>
          <p:spPr bwMode="auto">
            <a:xfrm>
              <a:off x="1315579" y="-179688"/>
              <a:ext cx="1261857" cy="576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zh-CN" altLang="en-US" sz="2800" dirty="0"/>
                <a:t>猜谜语</a:t>
              </a:r>
              <a:endParaRPr lang="zh-CN" altLang="en-US" sz="2800" dirty="0"/>
            </a:p>
          </p:txBody>
        </p:sp>
        <p:cxnSp>
          <p:nvCxnSpPr>
            <p:cNvPr id="6153" name="直接连接符 372"/>
            <p:cNvCxnSpPr>
              <a:cxnSpLocks noChangeShapeType="1"/>
            </p:cNvCxnSpPr>
            <p:nvPr/>
          </p:nvCxnSpPr>
          <p:spPr bwMode="auto">
            <a:xfrm>
              <a:off x="0" y="376293"/>
              <a:ext cx="3905165" cy="952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216" y="3938851"/>
            <a:ext cx="3636271" cy="2249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矩形 27"/>
          <p:cNvSpPr>
            <a:spLocks noChangeArrowheads="1"/>
          </p:cNvSpPr>
          <p:nvPr/>
        </p:nvSpPr>
        <p:spPr bwMode="auto">
          <a:xfrm rot="5400000">
            <a:off x="4959799" y="3185457"/>
            <a:ext cx="1499186" cy="26970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29" name="矩形 18"/>
          <p:cNvSpPr>
            <a:spLocks noChangeArrowheads="1"/>
          </p:cNvSpPr>
          <p:nvPr/>
        </p:nvSpPr>
        <p:spPr bwMode="auto">
          <a:xfrm>
            <a:off x="1465858" y="1978025"/>
            <a:ext cx="2802826" cy="3262789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130" name="矩形 19"/>
          <p:cNvSpPr>
            <a:spLocks noChangeArrowheads="1"/>
          </p:cNvSpPr>
          <p:nvPr/>
        </p:nvSpPr>
        <p:spPr bwMode="auto">
          <a:xfrm>
            <a:off x="4360863" y="1978026"/>
            <a:ext cx="2703207" cy="170457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5131" name="组合 21"/>
          <p:cNvGrpSpPr/>
          <p:nvPr/>
        </p:nvGrpSpPr>
        <p:grpSpPr bwMode="auto">
          <a:xfrm>
            <a:off x="5418086" y="3860968"/>
            <a:ext cx="582613" cy="555625"/>
            <a:chOff x="0" y="0"/>
            <a:chExt cx="2438400" cy="2332038"/>
          </a:xfrm>
        </p:grpSpPr>
        <p:sp>
          <p:nvSpPr>
            <p:cNvPr id="5135" name="Freeform 25"/>
            <p:cNvSpPr>
              <a:spLocks noChangeArrowheads="1"/>
            </p:cNvSpPr>
            <p:nvPr/>
          </p:nvSpPr>
          <p:spPr bwMode="auto">
            <a:xfrm>
              <a:off x="893763" y="1676400"/>
              <a:ext cx="655638" cy="655638"/>
            </a:xfrm>
            <a:custGeom>
              <a:avLst/>
              <a:gdLst>
                <a:gd name="T0" fmla="*/ 327025 w 413"/>
                <a:gd name="T1" fmla="*/ 655638 h 413"/>
                <a:gd name="T2" fmla="*/ 0 w 413"/>
                <a:gd name="T3" fmla="*/ 0 h 413"/>
                <a:gd name="T4" fmla="*/ 655638 w 413"/>
                <a:gd name="T5" fmla="*/ 0 h 413"/>
                <a:gd name="T6" fmla="*/ 327025 w 413"/>
                <a:gd name="T7" fmla="*/ 655638 h 4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3"/>
                <a:gd name="T13" fmla="*/ 0 h 413"/>
                <a:gd name="T14" fmla="*/ 413 w 413"/>
                <a:gd name="T15" fmla="*/ 413 h 4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3" h="413">
                  <a:moveTo>
                    <a:pt x="206" y="413"/>
                  </a:moveTo>
                  <a:lnTo>
                    <a:pt x="0" y="0"/>
                  </a:lnTo>
                  <a:lnTo>
                    <a:pt x="413" y="0"/>
                  </a:lnTo>
                  <a:lnTo>
                    <a:pt x="206" y="413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5136" name="任意多边形 23"/>
            <p:cNvSpPr>
              <a:spLocks noChangeArrowheads="1"/>
            </p:cNvSpPr>
            <p:nvPr/>
          </p:nvSpPr>
          <p:spPr bwMode="auto">
            <a:xfrm>
              <a:off x="0" y="0"/>
              <a:ext cx="2438400" cy="1774825"/>
            </a:xfrm>
            <a:custGeom>
              <a:avLst/>
              <a:gdLst>
                <a:gd name="T0" fmla="*/ 290196 w 2438400"/>
                <a:gd name="T1" fmla="*/ 0 h 1774825"/>
                <a:gd name="T2" fmla="*/ 2151973 w 2438400"/>
                <a:gd name="T3" fmla="*/ 0 h 1774825"/>
                <a:gd name="T4" fmla="*/ 2438400 w 2438400"/>
                <a:gd name="T5" fmla="*/ 286384 h 1774825"/>
                <a:gd name="T6" fmla="*/ 2438400 w 2438400"/>
                <a:gd name="T7" fmla="*/ 1484673 h 1774825"/>
                <a:gd name="T8" fmla="*/ 2151973 w 2438400"/>
                <a:gd name="T9" fmla="*/ 1774825 h 1774825"/>
                <a:gd name="T10" fmla="*/ 290196 w 2438400"/>
                <a:gd name="T11" fmla="*/ 1774825 h 1774825"/>
                <a:gd name="T12" fmla="*/ 0 w 2438400"/>
                <a:gd name="T13" fmla="*/ 1484673 h 1774825"/>
                <a:gd name="T14" fmla="*/ 0 w 2438400"/>
                <a:gd name="T15" fmla="*/ 286384 h 1774825"/>
                <a:gd name="T16" fmla="*/ 290196 w 2438400"/>
                <a:gd name="T17" fmla="*/ 0 h 1774825"/>
                <a:gd name="T18" fmla="*/ 471488 w 2438400"/>
                <a:gd name="T19" fmla="*/ 425450 h 1774825"/>
                <a:gd name="T20" fmla="*/ 471488 w 2438400"/>
                <a:gd name="T21" fmla="*/ 598488 h 1774825"/>
                <a:gd name="T22" fmla="*/ 1971676 w 2438400"/>
                <a:gd name="T23" fmla="*/ 598488 h 1774825"/>
                <a:gd name="T24" fmla="*/ 1971676 w 2438400"/>
                <a:gd name="T25" fmla="*/ 425450 h 1774825"/>
                <a:gd name="T26" fmla="*/ 471488 w 2438400"/>
                <a:gd name="T27" fmla="*/ 425450 h 1774825"/>
                <a:gd name="T28" fmla="*/ 471488 w 2438400"/>
                <a:gd name="T29" fmla="*/ 801688 h 1774825"/>
                <a:gd name="T30" fmla="*/ 471488 w 2438400"/>
                <a:gd name="T31" fmla="*/ 971551 h 1774825"/>
                <a:gd name="T32" fmla="*/ 1971676 w 2438400"/>
                <a:gd name="T33" fmla="*/ 971551 h 1774825"/>
                <a:gd name="T34" fmla="*/ 1971676 w 2438400"/>
                <a:gd name="T35" fmla="*/ 801688 h 1774825"/>
                <a:gd name="T36" fmla="*/ 471488 w 2438400"/>
                <a:gd name="T37" fmla="*/ 801688 h 1774825"/>
                <a:gd name="T38" fmla="*/ 471488 w 2438400"/>
                <a:gd name="T39" fmla="*/ 1174750 h 1774825"/>
                <a:gd name="T40" fmla="*/ 471488 w 2438400"/>
                <a:gd name="T41" fmla="*/ 1347788 h 1774825"/>
                <a:gd name="T42" fmla="*/ 1971676 w 2438400"/>
                <a:gd name="T43" fmla="*/ 1347788 h 1774825"/>
                <a:gd name="T44" fmla="*/ 1971676 w 2438400"/>
                <a:gd name="T45" fmla="*/ 1174750 h 1774825"/>
                <a:gd name="T46" fmla="*/ 471488 w 2438400"/>
                <a:gd name="T47" fmla="*/ 1174750 h 17748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38400"/>
                <a:gd name="T73" fmla="*/ 0 h 1774825"/>
                <a:gd name="T74" fmla="*/ 2438400 w 2438400"/>
                <a:gd name="T75" fmla="*/ 1774825 h 177482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38400" h="1774825">
                  <a:moveTo>
                    <a:pt x="290196" y="0"/>
                  </a:moveTo>
                  <a:cubicBezTo>
                    <a:pt x="2151973" y="0"/>
                    <a:pt x="2151973" y="0"/>
                    <a:pt x="2151973" y="0"/>
                  </a:cubicBezTo>
                  <a:cubicBezTo>
                    <a:pt x="2310262" y="0"/>
                    <a:pt x="2438400" y="128119"/>
                    <a:pt x="2438400" y="286384"/>
                  </a:cubicBezTo>
                  <a:lnTo>
                    <a:pt x="2438400" y="1484673"/>
                  </a:lnTo>
                  <a:cubicBezTo>
                    <a:pt x="2438400" y="1646706"/>
                    <a:pt x="2310262" y="1774825"/>
                    <a:pt x="2151973" y="1774825"/>
                  </a:cubicBezTo>
                  <a:cubicBezTo>
                    <a:pt x="290196" y="1774825"/>
                    <a:pt x="290196" y="1774825"/>
                    <a:pt x="290196" y="1774825"/>
                  </a:cubicBezTo>
                  <a:cubicBezTo>
                    <a:pt x="131907" y="1774825"/>
                    <a:pt x="0" y="1646706"/>
                    <a:pt x="0" y="1484673"/>
                  </a:cubicBezTo>
                  <a:cubicBezTo>
                    <a:pt x="0" y="286384"/>
                    <a:pt x="0" y="286384"/>
                    <a:pt x="0" y="286384"/>
                  </a:cubicBezTo>
                  <a:cubicBezTo>
                    <a:pt x="0" y="128119"/>
                    <a:pt x="131907" y="0"/>
                    <a:pt x="290196" y="0"/>
                  </a:cubicBezTo>
                  <a:close/>
                  <a:moveTo>
                    <a:pt x="471488" y="425450"/>
                  </a:moveTo>
                  <a:lnTo>
                    <a:pt x="471488" y="598488"/>
                  </a:lnTo>
                  <a:lnTo>
                    <a:pt x="1971676" y="598488"/>
                  </a:lnTo>
                  <a:lnTo>
                    <a:pt x="1971676" y="425450"/>
                  </a:lnTo>
                  <a:lnTo>
                    <a:pt x="471488" y="425450"/>
                  </a:lnTo>
                  <a:close/>
                  <a:moveTo>
                    <a:pt x="471488" y="801688"/>
                  </a:moveTo>
                  <a:lnTo>
                    <a:pt x="471488" y="971551"/>
                  </a:lnTo>
                  <a:lnTo>
                    <a:pt x="1971676" y="971551"/>
                  </a:lnTo>
                  <a:lnTo>
                    <a:pt x="1971676" y="801688"/>
                  </a:lnTo>
                  <a:lnTo>
                    <a:pt x="471488" y="801688"/>
                  </a:lnTo>
                  <a:close/>
                  <a:moveTo>
                    <a:pt x="471488" y="1174750"/>
                  </a:moveTo>
                  <a:lnTo>
                    <a:pt x="471488" y="1347788"/>
                  </a:lnTo>
                  <a:lnTo>
                    <a:pt x="1971676" y="1347788"/>
                  </a:lnTo>
                  <a:lnTo>
                    <a:pt x="1971676" y="1174750"/>
                  </a:lnTo>
                  <a:lnTo>
                    <a:pt x="471488" y="1174750"/>
                  </a:lnTo>
                  <a:close/>
                </a:path>
              </a:pathLst>
            </a:custGeom>
            <a:solidFill>
              <a:srgbClr val="2F26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</p:grpSp>
      <p:sp>
        <p:nvSpPr>
          <p:cNvPr id="5132" name="直接连接符 24"/>
          <p:cNvSpPr>
            <a:spLocks noChangeShapeType="1"/>
          </p:cNvSpPr>
          <p:nvPr/>
        </p:nvSpPr>
        <p:spPr bwMode="auto">
          <a:xfrm>
            <a:off x="4675136" y="4594393"/>
            <a:ext cx="2068512" cy="1587"/>
          </a:xfrm>
          <a:prstGeom prst="line">
            <a:avLst/>
          </a:prstGeom>
          <a:noFill/>
          <a:ln w="12700">
            <a:solidFill>
              <a:srgbClr val="2F2637">
                <a:alpha val="58823"/>
              </a:srgb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/>
          </a:p>
        </p:txBody>
      </p:sp>
      <p:sp>
        <p:nvSpPr>
          <p:cNvPr id="5133" name="文本框 25"/>
          <p:cNvSpPr>
            <a:spLocks noChangeArrowheads="1"/>
          </p:cNvSpPr>
          <p:nvPr/>
        </p:nvSpPr>
        <p:spPr bwMode="auto">
          <a:xfrm>
            <a:off x="4898914" y="4725226"/>
            <a:ext cx="1620957" cy="565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>
                <a:solidFill>
                  <a:srgbClr val="262626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rPr>
              <a:t>正话反说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34" name="文本框 26"/>
          <p:cNvSpPr>
            <a:spLocks noChangeArrowheads="1"/>
          </p:cNvSpPr>
          <p:nvPr/>
        </p:nvSpPr>
        <p:spPr bwMode="auto">
          <a:xfrm>
            <a:off x="7487190" y="1916182"/>
            <a:ext cx="303544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、运动员先在裁判手中抽出一块题板，不能提前看；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、运动员准备好之后，裁判开始，运动员在</a:t>
            </a: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秒钟以内快速把题板上的句子倒过来说一遍；</a:t>
            </a:r>
            <a:endParaRPr lang="en-US" alt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、答题正确即可获得奖章一枚。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9" grpId="0" bldLvl="0" animBg="1"/>
      <p:bldP spid="5130" grpId="0" bldLvl="0" animBg="1"/>
      <p:bldP spid="5132" grpId="0" animBg="1"/>
      <p:bldP spid="5133" grpId="0"/>
      <p:bldP spid="51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57275" y="2064199"/>
            <a:ext cx="4375150" cy="1473200"/>
            <a:chOff x="1057275" y="2064199"/>
            <a:chExt cx="4375150" cy="1473200"/>
          </a:xfrm>
        </p:grpSpPr>
        <p:sp>
          <p:nvSpPr>
            <p:cNvPr id="20488" name="任意多边形 11"/>
            <p:cNvSpPr>
              <a:spLocks noChangeArrowheads="1"/>
            </p:cNvSpPr>
            <p:nvPr/>
          </p:nvSpPr>
          <p:spPr bwMode="auto">
            <a:xfrm>
              <a:off x="1057275" y="2064199"/>
              <a:ext cx="4375150" cy="1473200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538 h 1473683"/>
                <a:gd name="T6" fmla="*/ 4375150 w 4374542"/>
                <a:gd name="T7" fmla="*/ 1227662 h 1473683"/>
                <a:gd name="T8" fmla="*/ 4129497 w 4374542"/>
                <a:gd name="T9" fmla="*/ 1473200 h 1473683"/>
                <a:gd name="T10" fmla="*/ 0 w 4374542"/>
                <a:gd name="T11" fmla="*/ 1473200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684F"/>
            </a:solidFill>
            <a:ln w="12700" cap="flat" cmpd="sng">
              <a:solidFill>
                <a:srgbClr val="2F2637">
                  <a:alpha val="58823"/>
                </a:srgbClr>
              </a:solidFill>
              <a:miter lim="800000"/>
            </a:ln>
          </p:spPr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6" name="文本框 24"/>
            <p:cNvSpPr>
              <a:spLocks noChangeArrowheads="1"/>
            </p:cNvSpPr>
            <p:nvPr/>
          </p:nvSpPr>
          <p:spPr bwMode="auto">
            <a:xfrm>
              <a:off x="1376363" y="2157739"/>
              <a:ext cx="3519487" cy="1286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一气呵成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、每人利用吸管将乒乓球吹过荧光棒铺设的迷宫，   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、挑战成功即可获得奖章一枚。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057275" y="3864743"/>
            <a:ext cx="4375150" cy="1581587"/>
            <a:chOff x="1057275" y="3864743"/>
            <a:chExt cx="4375150" cy="1581587"/>
          </a:xfrm>
        </p:grpSpPr>
        <p:sp>
          <p:nvSpPr>
            <p:cNvPr id="20490" name="任意多边形 18"/>
            <p:cNvSpPr>
              <a:spLocks noChangeArrowheads="1"/>
            </p:cNvSpPr>
            <p:nvPr/>
          </p:nvSpPr>
          <p:spPr bwMode="auto">
            <a:xfrm>
              <a:off x="1057275" y="3918936"/>
              <a:ext cx="4375150" cy="1473200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538 h 1473683"/>
                <a:gd name="T6" fmla="*/ 4375150 w 4374542"/>
                <a:gd name="T7" fmla="*/ 1227662 h 1473683"/>
                <a:gd name="T8" fmla="*/ 4129497 w 4374542"/>
                <a:gd name="T9" fmla="*/ 1473200 h 1473683"/>
                <a:gd name="T10" fmla="*/ 0 w 4374542"/>
                <a:gd name="T11" fmla="*/ 1473200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7" name="文本框 25"/>
            <p:cNvSpPr>
              <a:spLocks noChangeArrowheads="1"/>
            </p:cNvSpPr>
            <p:nvPr/>
          </p:nvSpPr>
          <p:spPr bwMode="auto">
            <a:xfrm>
              <a:off x="1376363" y="3864743"/>
              <a:ext cx="3519487" cy="158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你划我猜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、参赛人数为两人；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、一人按照指定词语做动作，另外一人去猜；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30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秒内猜对的个数进行排名。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772275" y="2003751"/>
            <a:ext cx="4637421" cy="1474788"/>
            <a:chOff x="6772275" y="2003751"/>
            <a:chExt cx="4637421" cy="1474788"/>
          </a:xfrm>
        </p:grpSpPr>
        <p:sp>
          <p:nvSpPr>
            <p:cNvPr id="20492" name="任意多边形 20"/>
            <p:cNvSpPr>
              <a:spLocks noChangeArrowheads="1"/>
            </p:cNvSpPr>
            <p:nvPr/>
          </p:nvSpPr>
          <p:spPr bwMode="auto">
            <a:xfrm flipH="1">
              <a:off x="6772275" y="2003751"/>
              <a:ext cx="4375150" cy="1474788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803 h 1473683"/>
                <a:gd name="T6" fmla="*/ 4375150 w 4374542"/>
                <a:gd name="T7" fmla="*/ 1228985 h 1473683"/>
                <a:gd name="T8" fmla="*/ 4129497 w 4374542"/>
                <a:gd name="T9" fmla="*/ 1474788 h 1473683"/>
                <a:gd name="T10" fmla="*/ 0 w 4374542"/>
                <a:gd name="T11" fmla="*/ 1474788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8" name="文本框 26"/>
            <p:cNvSpPr>
              <a:spLocks noChangeArrowheads="1"/>
            </p:cNvSpPr>
            <p:nvPr/>
          </p:nvSpPr>
          <p:spPr bwMode="auto">
            <a:xfrm>
              <a:off x="7632700" y="2245817"/>
              <a:ext cx="3776996" cy="990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小球过河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、每人将乒乓球吹到最后一个水杯，   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方正姚体" panose="02010601030101010101" pitchFamily="2" charset="-122"/>
                </a:rPr>
                <a:t>、挑战成功即可获得奖章一枚。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方正姚体" panose="02010601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781165" y="3864594"/>
            <a:ext cx="4375150" cy="1581587"/>
            <a:chOff x="6772275" y="3849354"/>
            <a:chExt cx="4375150" cy="1581587"/>
          </a:xfrm>
        </p:grpSpPr>
        <p:sp>
          <p:nvSpPr>
            <p:cNvPr id="20494" name="任意多边形 22"/>
            <p:cNvSpPr>
              <a:spLocks noChangeArrowheads="1"/>
            </p:cNvSpPr>
            <p:nvPr/>
          </p:nvSpPr>
          <p:spPr bwMode="auto">
            <a:xfrm flipH="1">
              <a:off x="6772275" y="3903547"/>
              <a:ext cx="4375150" cy="1473200"/>
            </a:xfrm>
            <a:custGeom>
              <a:avLst/>
              <a:gdLst>
                <a:gd name="T0" fmla="*/ 0 w 4374542"/>
                <a:gd name="T1" fmla="*/ 0 h 1473683"/>
                <a:gd name="T2" fmla="*/ 4129497 w 4374542"/>
                <a:gd name="T3" fmla="*/ 0 h 1473683"/>
                <a:gd name="T4" fmla="*/ 4375150 w 4374542"/>
                <a:gd name="T5" fmla="*/ 245538 h 1473683"/>
                <a:gd name="T6" fmla="*/ 4375150 w 4374542"/>
                <a:gd name="T7" fmla="*/ 1227662 h 1473683"/>
                <a:gd name="T8" fmla="*/ 4129497 w 4374542"/>
                <a:gd name="T9" fmla="*/ 1473200 h 1473683"/>
                <a:gd name="T10" fmla="*/ 0 w 4374542"/>
                <a:gd name="T11" fmla="*/ 1473200 h 14736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74542"/>
                <a:gd name="T19" fmla="*/ 0 h 1473683"/>
                <a:gd name="T20" fmla="*/ 4374542 w 4374542"/>
                <a:gd name="T21" fmla="*/ 1473683 h 14736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74542" h="1473683">
                  <a:moveTo>
                    <a:pt x="0" y="0"/>
                  </a:moveTo>
                  <a:lnTo>
                    <a:pt x="4128923" y="0"/>
                  </a:lnTo>
                  <a:cubicBezTo>
                    <a:pt x="4264575" y="0"/>
                    <a:pt x="4374542" y="109967"/>
                    <a:pt x="4374542" y="245619"/>
                  </a:cubicBezTo>
                  <a:lnTo>
                    <a:pt x="4374542" y="1228064"/>
                  </a:lnTo>
                  <a:cubicBezTo>
                    <a:pt x="4374542" y="1363716"/>
                    <a:pt x="4264575" y="1473683"/>
                    <a:pt x="4128923" y="1473683"/>
                  </a:cubicBezTo>
                  <a:lnTo>
                    <a:pt x="0" y="1473683"/>
                  </a:lnTo>
                  <a:lnTo>
                    <a:pt x="0" y="0"/>
                  </a:lnTo>
                  <a:close/>
                </a:path>
              </a:pathLst>
            </a:custGeom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lnSpc>
                  <a:spcPct val="120000"/>
                </a:lnSpc>
              </a:pPr>
              <a:endParaRPr lang="zh-CN" altLang="en-US"/>
            </a:p>
          </p:txBody>
        </p:sp>
        <p:sp>
          <p:nvSpPr>
            <p:cNvPr id="20499" name="文本框 27"/>
            <p:cNvSpPr>
              <a:spLocks noChangeArrowheads="1"/>
            </p:cNvSpPr>
            <p:nvPr/>
          </p:nvSpPr>
          <p:spPr bwMode="auto">
            <a:xfrm>
              <a:off x="7632701" y="3849354"/>
              <a:ext cx="3241626" cy="1581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猜国旗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、每人挑战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1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次；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2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、运动员通过抽题板并在</a:t>
              </a: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10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秒钟以内说出对应的国家；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3</a:t>
              </a:r>
              <a:r>
                <a:rPr lang="zh-CN" altLang="en-US" sz="16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华文宋体" panose="02010600040101010101" pitchFamily="2" charset="-122"/>
                </a:rPr>
                <a:t>、挑战成功即可获得奖章一枚。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华文宋体" panose="0201060004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04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3863967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亲子区（母爱）</a:t>
            </a:r>
            <a:endParaRPr lang="zh-CN" altLang="en-US" sz="4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67a8686-3c76-461f-b098-8690c521abcd"/>
          <p:cNvGrpSpPr>
            <a:grpSpLocks noChangeAspect="1"/>
          </p:cNvGrpSpPr>
          <p:nvPr/>
        </p:nvGrpSpPr>
        <p:grpSpPr>
          <a:xfrm>
            <a:off x="857823" y="1835776"/>
            <a:ext cx="10476357" cy="3664845"/>
            <a:chOff x="857822" y="1888391"/>
            <a:chExt cx="10476357" cy="3664845"/>
          </a:xfrm>
        </p:grpSpPr>
        <p:grpSp>
          <p:nvGrpSpPr>
            <p:cNvPr id="4" name="Group 38"/>
            <p:cNvGrpSpPr/>
            <p:nvPr/>
          </p:nvGrpSpPr>
          <p:grpSpPr>
            <a:xfrm>
              <a:off x="857822" y="1888391"/>
              <a:ext cx="4177215" cy="1659473"/>
              <a:chOff x="914399" y="1841591"/>
              <a:chExt cx="4132096" cy="1641549"/>
            </a:xfrm>
            <a:effectLst/>
          </p:grpSpPr>
          <p:sp>
            <p:nvSpPr>
              <p:cNvPr id="21" name="Arrow: Right 39"/>
              <p:cNvSpPr/>
              <p:nvPr/>
            </p:nvSpPr>
            <p:spPr>
              <a:xfrm rot="10800000">
                <a:off x="914399" y="1841591"/>
                <a:ext cx="3705726" cy="1641549"/>
              </a:xfrm>
              <a:prstGeom prst="rightArrow">
                <a:avLst/>
              </a:prstGeom>
              <a:solidFill>
                <a:srgbClr val="EE684F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 dirty="0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Oval 40"/>
              <p:cNvSpPr/>
              <p:nvPr/>
            </p:nvSpPr>
            <p:spPr>
              <a:xfrm>
                <a:off x="4228107" y="2250566"/>
                <a:ext cx="818388" cy="818388"/>
              </a:xfrm>
              <a:prstGeom prst="ellipse">
                <a:avLst/>
              </a:prstGeom>
              <a:solidFill>
                <a:srgbClr val="EE684F"/>
              </a:solidFill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65" dirty="0">
                    <a:solidFill>
                      <a:schemeClr val="bg1"/>
                    </a:solidFill>
                    <a:latin typeface="+mj-ea"/>
                    <a:ea typeface="+mj-ea"/>
                  </a:rPr>
                  <a:t>01</a:t>
                </a:r>
                <a:endParaRPr lang="en-US" sz="1865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5" name="Group 41"/>
            <p:cNvGrpSpPr/>
            <p:nvPr/>
          </p:nvGrpSpPr>
          <p:grpSpPr>
            <a:xfrm>
              <a:off x="6792079" y="3893763"/>
              <a:ext cx="4542100" cy="1659473"/>
              <a:chOff x="6784559" y="3825303"/>
              <a:chExt cx="4493041" cy="1641549"/>
            </a:xfrm>
            <a:effectLst/>
          </p:grpSpPr>
          <p:sp>
            <p:nvSpPr>
              <p:cNvPr id="19" name="Arrow: Right 42"/>
              <p:cNvSpPr/>
              <p:nvPr/>
            </p:nvSpPr>
            <p:spPr>
              <a:xfrm>
                <a:off x="7154779" y="3825303"/>
                <a:ext cx="4122821" cy="1641549"/>
              </a:xfrm>
              <a:prstGeom prst="rightArrow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0" name="Oval 43"/>
              <p:cNvSpPr/>
              <p:nvPr/>
            </p:nvSpPr>
            <p:spPr>
              <a:xfrm>
                <a:off x="6784559" y="4236883"/>
                <a:ext cx="818388" cy="818388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1865" dirty="0">
                    <a:solidFill>
                      <a:schemeClr val="bg1"/>
                    </a:solidFill>
                    <a:latin typeface="+mj-ea"/>
                    <a:ea typeface="+mj-ea"/>
                  </a:rPr>
                  <a:t>02</a:t>
                </a:r>
                <a:endParaRPr lang="en-US" sz="1865" dirty="0">
                  <a:solidFill>
                    <a:schemeClr val="bg1"/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0" name="Group 45"/>
            <p:cNvGrpSpPr/>
            <p:nvPr/>
          </p:nvGrpSpPr>
          <p:grpSpPr bwMode="auto">
            <a:xfrm>
              <a:off x="1376599" y="2464654"/>
              <a:ext cx="456595" cy="456595"/>
              <a:chOff x="0" y="0"/>
              <a:chExt cx="575" cy="575"/>
            </a:xfrm>
            <a:solidFill>
              <a:srgbClr val="FFFFFF"/>
            </a:solidFill>
            <a:effectLst/>
          </p:grpSpPr>
          <p:sp>
            <p:nvSpPr>
              <p:cNvPr id="17" name="Freeform: Shape 46"/>
              <p:cNvSpPr/>
              <p:nvPr/>
            </p:nvSpPr>
            <p:spPr bwMode="auto">
              <a:xfrm>
                <a:off x="360" y="0"/>
                <a:ext cx="215" cy="2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1" y="8861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59" y="7682"/>
                    </a:cubicBezTo>
                    <a:lnTo>
                      <a:pt x="19409" y="4939"/>
                    </a:lnTo>
                    <a:cubicBezTo>
                      <a:pt x="19588" y="4676"/>
                      <a:pt x="19549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2"/>
                      <a:pt x="16924" y="2013"/>
                      <a:pt x="16661" y="2191"/>
                    </a:cubicBezTo>
                    <a:lnTo>
                      <a:pt x="13918" y="4042"/>
                    </a:lnTo>
                    <a:cubicBezTo>
                      <a:pt x="13654" y="4220"/>
                      <a:pt x="13391" y="4109"/>
                      <a:pt x="13333" y="3796"/>
                    </a:cubicBezTo>
                    <a:lnTo>
                      <a:pt x="12739" y="569"/>
                    </a:lnTo>
                    <a:cubicBezTo>
                      <a:pt x="12681" y="255"/>
                      <a:pt x="12374" y="0"/>
                      <a:pt x="12056" y="0"/>
                    </a:cubicBezTo>
                    <a:lnTo>
                      <a:pt x="9545" y="0"/>
                    </a:lnTo>
                    <a:cubicBezTo>
                      <a:pt x="9227" y="0"/>
                      <a:pt x="8919" y="255"/>
                      <a:pt x="8861" y="569"/>
                    </a:cubicBezTo>
                    <a:lnTo>
                      <a:pt x="8267" y="3796"/>
                    </a:lnTo>
                    <a:cubicBezTo>
                      <a:pt x="8210" y="4109"/>
                      <a:pt x="7947" y="4219"/>
                      <a:pt x="7682" y="4041"/>
                    </a:cubicBezTo>
                    <a:lnTo>
                      <a:pt x="4939" y="2191"/>
                    </a:lnTo>
                    <a:cubicBezTo>
                      <a:pt x="4676" y="2013"/>
                      <a:pt x="4276" y="2052"/>
                      <a:pt x="4051" y="2276"/>
                    </a:cubicBezTo>
                    <a:lnTo>
                      <a:pt x="2276" y="4051"/>
                    </a:lnTo>
                    <a:cubicBezTo>
                      <a:pt x="2051" y="4277"/>
                      <a:pt x="2012" y="4677"/>
                      <a:pt x="2191" y="4939"/>
                    </a:cubicBezTo>
                    <a:lnTo>
                      <a:pt x="4041" y="7682"/>
                    </a:lnTo>
                    <a:cubicBezTo>
                      <a:pt x="4220" y="7946"/>
                      <a:pt x="4108" y="8209"/>
                      <a:pt x="3796" y="8267"/>
                    </a:cubicBezTo>
                    <a:lnTo>
                      <a:pt x="569" y="8861"/>
                    </a:lnTo>
                    <a:cubicBezTo>
                      <a:pt x="255" y="8919"/>
                      <a:pt x="0" y="9226"/>
                      <a:pt x="0" y="9545"/>
                    </a:cubicBezTo>
                    <a:lnTo>
                      <a:pt x="0" y="12055"/>
                    </a:lnTo>
                    <a:cubicBezTo>
                      <a:pt x="0" y="12373"/>
                      <a:pt x="255" y="12681"/>
                      <a:pt x="569" y="12739"/>
                    </a:cubicBezTo>
                    <a:lnTo>
                      <a:pt x="3796" y="13333"/>
                    </a:lnTo>
                    <a:cubicBezTo>
                      <a:pt x="4110" y="13390"/>
                      <a:pt x="4219" y="13653"/>
                      <a:pt x="4042" y="13917"/>
                    </a:cubicBezTo>
                    <a:lnTo>
                      <a:pt x="2191" y="16661"/>
                    </a:lnTo>
                    <a:cubicBezTo>
                      <a:pt x="2012" y="16925"/>
                      <a:pt x="2051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9"/>
                      <a:pt x="4939" y="19410"/>
                    </a:cubicBezTo>
                    <a:lnTo>
                      <a:pt x="7682" y="17559"/>
                    </a:lnTo>
                    <a:cubicBezTo>
                      <a:pt x="7946" y="17381"/>
                      <a:pt x="8209" y="17492"/>
                      <a:pt x="8267" y="17804"/>
                    </a:cubicBezTo>
                    <a:lnTo>
                      <a:pt x="8861" y="21031"/>
                    </a:lnTo>
                    <a:cubicBezTo>
                      <a:pt x="8919" y="21345"/>
                      <a:pt x="9226" y="21600"/>
                      <a:pt x="9545" y="21600"/>
                    </a:cubicBezTo>
                    <a:lnTo>
                      <a:pt x="12056" y="21600"/>
                    </a:lnTo>
                    <a:cubicBezTo>
                      <a:pt x="12374" y="21600"/>
                      <a:pt x="12681" y="21345"/>
                      <a:pt x="12739" y="21031"/>
                    </a:cubicBezTo>
                    <a:lnTo>
                      <a:pt x="13333" y="17804"/>
                    </a:lnTo>
                    <a:cubicBezTo>
                      <a:pt x="13390" y="17492"/>
                      <a:pt x="13653" y="17382"/>
                      <a:pt x="13918" y="17559"/>
                    </a:cubicBezTo>
                    <a:lnTo>
                      <a:pt x="16661" y="19410"/>
                    </a:lnTo>
                    <a:cubicBezTo>
                      <a:pt x="16924" y="19589"/>
                      <a:pt x="17324" y="19549"/>
                      <a:pt x="17549" y="19324"/>
                    </a:cubicBezTo>
                    <a:lnTo>
                      <a:pt x="19324" y="17551"/>
                    </a:lnTo>
                    <a:cubicBezTo>
                      <a:pt x="19549" y="17324"/>
                      <a:pt x="19588" y="16925"/>
                      <a:pt x="19409" y="16661"/>
                    </a:cubicBezTo>
                    <a:lnTo>
                      <a:pt x="17559" y="13917"/>
                    </a:lnTo>
                    <a:cubicBezTo>
                      <a:pt x="17380" y="13654"/>
                      <a:pt x="17491" y="13391"/>
                      <a:pt x="17804" y="13333"/>
                    </a:cubicBezTo>
                    <a:lnTo>
                      <a:pt x="21031" y="12739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19"/>
                      <a:pt x="21031" y="8861"/>
                    </a:cubicBezTo>
                    <a:close/>
                    <a:moveTo>
                      <a:pt x="10826" y="14160"/>
                    </a:moveTo>
                    <a:cubicBezTo>
                      <a:pt x="8974" y="14160"/>
                      <a:pt x="7473" y="12659"/>
                      <a:pt x="7473" y="10807"/>
                    </a:cubicBezTo>
                    <a:cubicBezTo>
                      <a:pt x="7473" y="8956"/>
                      <a:pt x="8974" y="7456"/>
                      <a:pt x="10826" y="7456"/>
                    </a:cubicBezTo>
                    <a:cubicBezTo>
                      <a:pt x="12677" y="7456"/>
                      <a:pt x="14178" y="8956"/>
                      <a:pt x="14178" y="10807"/>
                    </a:cubicBezTo>
                    <a:cubicBezTo>
                      <a:pt x="14178" y="12659"/>
                      <a:pt x="12677" y="14160"/>
                      <a:pt x="10826" y="14160"/>
                    </a:cubicBezTo>
                    <a:close/>
                    <a:moveTo>
                      <a:pt x="10826" y="14160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8" name="Freeform: Shape 47"/>
              <p:cNvSpPr/>
              <p:nvPr/>
            </p:nvSpPr>
            <p:spPr bwMode="auto">
              <a:xfrm>
                <a:off x="0" y="143"/>
                <a:ext cx="431" cy="43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w 21600"/>
                  <a:gd name="T53" fmla="*/ 0 h 21600"/>
                  <a:gd name="T54" fmla="*/ 0 w 21600"/>
                  <a:gd name="T55" fmla="*/ 0 h 21600"/>
                  <a:gd name="T56" fmla="*/ 0 w 21600"/>
                  <a:gd name="T57" fmla="*/ 0 h 21600"/>
                  <a:gd name="T58" fmla="*/ 0 w 21600"/>
                  <a:gd name="T59" fmla="*/ 0 h 21600"/>
                  <a:gd name="T60" fmla="*/ 0 w 21600"/>
                  <a:gd name="T61" fmla="*/ 0 h 21600"/>
                  <a:gd name="T62" fmla="*/ 0 w 21600"/>
                  <a:gd name="T63" fmla="*/ 0 h 21600"/>
                  <a:gd name="T64" fmla="*/ 0 w 21600"/>
                  <a:gd name="T65" fmla="*/ 0 h 21600"/>
                  <a:gd name="T66" fmla="*/ 0 w 21600"/>
                  <a:gd name="T67" fmla="*/ 0 h 21600"/>
                  <a:gd name="T68" fmla="*/ 0 w 21600"/>
                  <a:gd name="T69" fmla="*/ 0 h 21600"/>
                  <a:gd name="T70" fmla="*/ 0 w 21600"/>
                  <a:gd name="T71" fmla="*/ 0 h 21600"/>
                  <a:gd name="T72" fmla="*/ 0 w 21600"/>
                  <a:gd name="T73" fmla="*/ 0 h 21600"/>
                  <a:gd name="T74" fmla="*/ 0 w 21600"/>
                  <a:gd name="T75" fmla="*/ 0 h 21600"/>
                  <a:gd name="T76" fmla="*/ 0 w 21600"/>
                  <a:gd name="T77" fmla="*/ 0 h 21600"/>
                  <a:gd name="T78" fmla="*/ 0 w 21600"/>
                  <a:gd name="T79" fmla="*/ 0 h 21600"/>
                  <a:gd name="T80" fmla="*/ 0 w 21600"/>
                  <a:gd name="T81" fmla="*/ 0 h 21600"/>
                  <a:gd name="T82" fmla="*/ 0 w 21600"/>
                  <a:gd name="T83" fmla="*/ 0 h 21600"/>
                  <a:gd name="T84" fmla="*/ 0 w 21600"/>
                  <a:gd name="T85" fmla="*/ 0 h 21600"/>
                  <a:gd name="T86" fmla="*/ 0 w 21600"/>
                  <a:gd name="T87" fmla="*/ 0 h 21600"/>
                  <a:gd name="T88" fmla="*/ 0 w 21600"/>
                  <a:gd name="T89" fmla="*/ 0 h 21600"/>
                  <a:gd name="T90" fmla="*/ 0 w 21600"/>
                  <a:gd name="T91" fmla="*/ 0 h 21600"/>
                  <a:gd name="T92" fmla="*/ 0 w 21600"/>
                  <a:gd name="T93" fmla="*/ 0 h 21600"/>
                  <a:gd name="T94" fmla="*/ 0 w 21600"/>
                  <a:gd name="T95" fmla="*/ 0 h 21600"/>
                  <a:gd name="T96" fmla="*/ 0 w 21600"/>
                  <a:gd name="T97" fmla="*/ 0 h 21600"/>
                  <a:gd name="T98" fmla="*/ 0 w 21600"/>
                  <a:gd name="T99" fmla="*/ 0 h 21600"/>
                  <a:gd name="T100" fmla="*/ 0 w 21600"/>
                  <a:gd name="T101" fmla="*/ 0 h 21600"/>
                  <a:gd name="T102" fmla="*/ 0 w 21600"/>
                  <a:gd name="T103" fmla="*/ 0 h 21600"/>
                  <a:gd name="T104" fmla="*/ 0 w 21600"/>
                  <a:gd name="T105" fmla="*/ 0 h 21600"/>
                  <a:gd name="T106" fmla="*/ 0 w 21600"/>
                  <a:gd name="T107" fmla="*/ 0 h 21600"/>
                  <a:gd name="T108" fmla="*/ 0 w 21600"/>
                  <a:gd name="T109" fmla="*/ 0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21032" y="8862"/>
                    </a:moveTo>
                    <a:lnTo>
                      <a:pt x="17805" y="8267"/>
                    </a:lnTo>
                    <a:cubicBezTo>
                      <a:pt x="17492" y="8210"/>
                      <a:pt x="17382" y="7947"/>
                      <a:pt x="17560" y="7684"/>
                    </a:cubicBezTo>
                    <a:lnTo>
                      <a:pt x="19410" y="4940"/>
                    </a:lnTo>
                    <a:cubicBezTo>
                      <a:pt x="19588" y="4676"/>
                      <a:pt x="19550" y="4276"/>
                      <a:pt x="19324" y="4051"/>
                    </a:cubicBezTo>
                    <a:lnTo>
                      <a:pt x="17549" y="2276"/>
                    </a:lnTo>
                    <a:cubicBezTo>
                      <a:pt x="17324" y="2051"/>
                      <a:pt x="16924" y="2013"/>
                      <a:pt x="16661" y="2191"/>
                    </a:cubicBezTo>
                    <a:lnTo>
                      <a:pt x="13917" y="4041"/>
                    </a:lnTo>
                    <a:cubicBezTo>
                      <a:pt x="13653" y="4219"/>
                      <a:pt x="13390" y="4108"/>
                      <a:pt x="13332" y="3796"/>
                    </a:cubicBezTo>
                    <a:lnTo>
                      <a:pt x="12739" y="569"/>
                    </a:lnTo>
                    <a:cubicBezTo>
                      <a:pt x="12681" y="256"/>
                      <a:pt x="12374" y="0"/>
                      <a:pt x="12055" y="0"/>
                    </a:cubicBezTo>
                    <a:lnTo>
                      <a:pt x="9545" y="0"/>
                    </a:lnTo>
                    <a:cubicBezTo>
                      <a:pt x="9226" y="0"/>
                      <a:pt x="8919" y="256"/>
                      <a:pt x="8861" y="569"/>
                    </a:cubicBezTo>
                    <a:lnTo>
                      <a:pt x="8268" y="3796"/>
                    </a:lnTo>
                    <a:cubicBezTo>
                      <a:pt x="8210" y="4108"/>
                      <a:pt x="7947" y="4219"/>
                      <a:pt x="7683" y="4041"/>
                    </a:cubicBezTo>
                    <a:lnTo>
                      <a:pt x="4940" y="2191"/>
                    </a:lnTo>
                    <a:cubicBezTo>
                      <a:pt x="4676" y="2013"/>
                      <a:pt x="4276" y="2051"/>
                      <a:pt x="4051" y="2276"/>
                    </a:cubicBezTo>
                    <a:lnTo>
                      <a:pt x="2276" y="4051"/>
                    </a:lnTo>
                    <a:cubicBezTo>
                      <a:pt x="2051" y="4276"/>
                      <a:pt x="2012" y="4677"/>
                      <a:pt x="2190" y="4940"/>
                    </a:cubicBezTo>
                    <a:lnTo>
                      <a:pt x="4040" y="7684"/>
                    </a:lnTo>
                    <a:cubicBezTo>
                      <a:pt x="4218" y="7947"/>
                      <a:pt x="4108" y="8210"/>
                      <a:pt x="3795" y="8267"/>
                    </a:cubicBezTo>
                    <a:lnTo>
                      <a:pt x="568" y="8862"/>
                    </a:lnTo>
                    <a:cubicBezTo>
                      <a:pt x="256" y="8920"/>
                      <a:pt x="0" y="9227"/>
                      <a:pt x="0" y="9545"/>
                    </a:cubicBezTo>
                    <a:lnTo>
                      <a:pt x="0" y="12055"/>
                    </a:lnTo>
                    <a:cubicBezTo>
                      <a:pt x="0" y="12374"/>
                      <a:pt x="256" y="12681"/>
                      <a:pt x="568" y="12738"/>
                    </a:cubicBezTo>
                    <a:lnTo>
                      <a:pt x="3796" y="13333"/>
                    </a:lnTo>
                    <a:cubicBezTo>
                      <a:pt x="4108" y="13391"/>
                      <a:pt x="4219" y="13654"/>
                      <a:pt x="4041" y="13917"/>
                    </a:cubicBezTo>
                    <a:lnTo>
                      <a:pt x="2190" y="16661"/>
                    </a:lnTo>
                    <a:cubicBezTo>
                      <a:pt x="2012" y="16924"/>
                      <a:pt x="2050" y="17324"/>
                      <a:pt x="2276" y="17549"/>
                    </a:cubicBezTo>
                    <a:lnTo>
                      <a:pt x="4051" y="19324"/>
                    </a:lnTo>
                    <a:cubicBezTo>
                      <a:pt x="4276" y="19549"/>
                      <a:pt x="4676" y="19588"/>
                      <a:pt x="4940" y="19410"/>
                    </a:cubicBezTo>
                    <a:lnTo>
                      <a:pt x="7683" y="17560"/>
                    </a:lnTo>
                    <a:cubicBezTo>
                      <a:pt x="7947" y="17382"/>
                      <a:pt x="8210" y="17493"/>
                      <a:pt x="8268" y="17805"/>
                    </a:cubicBezTo>
                    <a:lnTo>
                      <a:pt x="8861" y="21031"/>
                    </a:lnTo>
                    <a:cubicBezTo>
                      <a:pt x="8919" y="21344"/>
                      <a:pt x="9226" y="21600"/>
                      <a:pt x="9545" y="21600"/>
                    </a:cubicBezTo>
                    <a:lnTo>
                      <a:pt x="12055" y="21600"/>
                    </a:lnTo>
                    <a:cubicBezTo>
                      <a:pt x="12374" y="21600"/>
                      <a:pt x="12681" y="21344"/>
                      <a:pt x="12739" y="21031"/>
                    </a:cubicBezTo>
                    <a:lnTo>
                      <a:pt x="13332" y="17805"/>
                    </a:lnTo>
                    <a:cubicBezTo>
                      <a:pt x="13390" y="17492"/>
                      <a:pt x="13653" y="17381"/>
                      <a:pt x="13917" y="17560"/>
                    </a:cubicBezTo>
                    <a:lnTo>
                      <a:pt x="16661" y="19410"/>
                    </a:lnTo>
                    <a:cubicBezTo>
                      <a:pt x="16924" y="19588"/>
                      <a:pt x="17324" y="19550"/>
                      <a:pt x="17549" y="19324"/>
                    </a:cubicBezTo>
                    <a:lnTo>
                      <a:pt x="19324" y="17550"/>
                    </a:lnTo>
                    <a:cubicBezTo>
                      <a:pt x="19549" y="17324"/>
                      <a:pt x="19588" y="16924"/>
                      <a:pt x="19410" y="16661"/>
                    </a:cubicBezTo>
                    <a:lnTo>
                      <a:pt x="17559" y="13917"/>
                    </a:lnTo>
                    <a:cubicBezTo>
                      <a:pt x="17381" y="13654"/>
                      <a:pt x="17492" y="13391"/>
                      <a:pt x="17804" y="13333"/>
                    </a:cubicBezTo>
                    <a:lnTo>
                      <a:pt x="21032" y="12738"/>
                    </a:lnTo>
                    <a:cubicBezTo>
                      <a:pt x="21344" y="12681"/>
                      <a:pt x="21600" y="12374"/>
                      <a:pt x="21600" y="12055"/>
                    </a:cubicBezTo>
                    <a:lnTo>
                      <a:pt x="21600" y="9545"/>
                    </a:lnTo>
                    <a:cubicBezTo>
                      <a:pt x="21600" y="9227"/>
                      <a:pt x="21344" y="8920"/>
                      <a:pt x="21032" y="8862"/>
                    </a:cubicBezTo>
                    <a:close/>
                    <a:moveTo>
                      <a:pt x="10799" y="14712"/>
                    </a:moveTo>
                    <a:cubicBezTo>
                      <a:pt x="8643" y="14712"/>
                      <a:pt x="6896" y="12964"/>
                      <a:pt x="6896" y="10809"/>
                    </a:cubicBezTo>
                    <a:cubicBezTo>
                      <a:pt x="6896" y="8654"/>
                      <a:pt x="8643" y="6907"/>
                      <a:pt x="10799" y="6907"/>
                    </a:cubicBezTo>
                    <a:cubicBezTo>
                      <a:pt x="12954" y="6907"/>
                      <a:pt x="14701" y="8654"/>
                      <a:pt x="14701" y="10809"/>
                    </a:cubicBezTo>
                    <a:cubicBezTo>
                      <a:pt x="14701" y="12964"/>
                      <a:pt x="12954" y="14712"/>
                      <a:pt x="10799" y="14712"/>
                    </a:cubicBezTo>
                    <a:close/>
                    <a:moveTo>
                      <a:pt x="10799" y="14712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  <p:grpSp>
          <p:nvGrpSpPr>
            <p:cNvPr id="11" name="Group 48"/>
            <p:cNvGrpSpPr/>
            <p:nvPr/>
          </p:nvGrpSpPr>
          <p:grpSpPr bwMode="auto">
            <a:xfrm>
              <a:off x="10396480" y="4495199"/>
              <a:ext cx="369031" cy="456596"/>
              <a:chOff x="0" y="0"/>
              <a:chExt cx="464" cy="573"/>
            </a:xfrm>
            <a:solidFill>
              <a:srgbClr val="FFFFFF"/>
            </a:solidFill>
            <a:effectLst/>
          </p:grpSpPr>
          <p:sp>
            <p:nvSpPr>
              <p:cNvPr id="15" name="Freeform: Shape 49"/>
              <p:cNvSpPr/>
              <p:nvPr/>
            </p:nvSpPr>
            <p:spPr bwMode="auto">
              <a:xfrm>
                <a:off x="88" y="24"/>
                <a:ext cx="376" cy="322"/>
              </a:xfrm>
              <a:custGeom>
                <a:avLst/>
                <a:gdLst>
                  <a:gd name="T0" fmla="*/ 0 w 21115"/>
                  <a:gd name="T1" fmla="*/ 0 h 18556"/>
                  <a:gd name="T2" fmla="*/ 0 w 21115"/>
                  <a:gd name="T3" fmla="*/ 0 h 18556"/>
                  <a:gd name="T4" fmla="*/ 0 w 21115"/>
                  <a:gd name="T5" fmla="*/ 0 h 18556"/>
                  <a:gd name="T6" fmla="*/ 0 w 21115"/>
                  <a:gd name="T7" fmla="*/ 0 h 18556"/>
                  <a:gd name="T8" fmla="*/ 0 w 21115"/>
                  <a:gd name="T9" fmla="*/ 0 h 18556"/>
                  <a:gd name="T10" fmla="*/ 0 w 21115"/>
                  <a:gd name="T11" fmla="*/ 0 h 18556"/>
                  <a:gd name="T12" fmla="*/ 0 w 21115"/>
                  <a:gd name="T13" fmla="*/ 0 h 18556"/>
                  <a:gd name="T14" fmla="*/ 0 w 21115"/>
                  <a:gd name="T15" fmla="*/ 0 h 18556"/>
                  <a:gd name="T16" fmla="*/ 0 w 21115"/>
                  <a:gd name="T17" fmla="*/ 0 h 18556"/>
                  <a:gd name="T18" fmla="*/ 0 w 21115"/>
                  <a:gd name="T19" fmla="*/ 0 h 18556"/>
                  <a:gd name="T20" fmla="*/ 0 w 21115"/>
                  <a:gd name="T21" fmla="*/ 0 h 1855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115" h="18556">
                    <a:moveTo>
                      <a:pt x="20779" y="3635"/>
                    </a:moveTo>
                    <a:cubicBezTo>
                      <a:pt x="20779" y="3635"/>
                      <a:pt x="16054" y="3835"/>
                      <a:pt x="13538" y="4151"/>
                    </a:cubicBezTo>
                    <a:cubicBezTo>
                      <a:pt x="12114" y="4330"/>
                      <a:pt x="13006" y="1476"/>
                      <a:pt x="13006" y="911"/>
                    </a:cubicBezTo>
                    <a:cubicBezTo>
                      <a:pt x="13006" y="-1684"/>
                      <a:pt x="0" y="2094"/>
                      <a:pt x="0" y="2094"/>
                    </a:cubicBezTo>
                    <a:lnTo>
                      <a:pt x="0" y="17384"/>
                    </a:lnTo>
                    <a:cubicBezTo>
                      <a:pt x="0" y="17384"/>
                      <a:pt x="988" y="17824"/>
                      <a:pt x="2373" y="17286"/>
                    </a:cubicBezTo>
                    <a:cubicBezTo>
                      <a:pt x="5889" y="15919"/>
                      <a:pt x="11968" y="13959"/>
                      <a:pt x="10988" y="17189"/>
                    </a:cubicBezTo>
                    <a:cubicBezTo>
                      <a:pt x="10160" y="19916"/>
                      <a:pt x="20491" y="17722"/>
                      <a:pt x="20491" y="17722"/>
                    </a:cubicBezTo>
                    <a:cubicBezTo>
                      <a:pt x="20491" y="17722"/>
                      <a:pt x="19749" y="12037"/>
                      <a:pt x="20675" y="8735"/>
                    </a:cubicBezTo>
                    <a:cubicBezTo>
                      <a:pt x="21600" y="5433"/>
                      <a:pt x="20779" y="3635"/>
                      <a:pt x="20779" y="3635"/>
                    </a:cubicBezTo>
                    <a:close/>
                    <a:moveTo>
                      <a:pt x="20779" y="363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6" name="Freeform: Shape 50"/>
              <p:cNvSpPr/>
              <p:nvPr/>
            </p:nvSpPr>
            <p:spPr bwMode="auto">
              <a:xfrm>
                <a:off x="0" y="0"/>
                <a:ext cx="56" cy="57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21600" y="1065"/>
                    </a:moveTo>
                    <a:cubicBezTo>
                      <a:pt x="21600" y="477"/>
                      <a:pt x="16763" y="0"/>
                      <a:pt x="10802" y="0"/>
                    </a:cubicBezTo>
                    <a:cubicBezTo>
                      <a:pt x="4834" y="0"/>
                      <a:pt x="0" y="477"/>
                      <a:pt x="0" y="1065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065"/>
                    </a:lnTo>
                    <a:close/>
                    <a:moveTo>
                      <a:pt x="21600" y="1065"/>
                    </a:move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20000"/>
                  </a:lnSpc>
                </a:pPr>
                <a:endParaRPr sz="1865">
                  <a:solidFill>
                    <a:schemeClr val="bg1">
                      <a:lumMod val="50000"/>
                    </a:schemeClr>
                  </a:solidFill>
                  <a:latin typeface="+mj-ea"/>
                  <a:ea typeface="+mj-ea"/>
                </a:endParaRPr>
              </a:p>
            </p:txBody>
          </p:sp>
        </p:grpSp>
      </p:grpSp>
      <p:grpSp>
        <p:nvGrpSpPr>
          <p:cNvPr id="12" name="组合 22"/>
          <p:cNvGrpSpPr/>
          <p:nvPr/>
        </p:nvGrpSpPr>
        <p:grpSpPr>
          <a:xfrm>
            <a:off x="5288760" y="2181869"/>
            <a:ext cx="5861840" cy="1311028"/>
            <a:chOff x="7014777" y="1359546"/>
            <a:chExt cx="5861840" cy="1311028"/>
          </a:xfrm>
        </p:grpSpPr>
        <p:sp>
          <p:nvSpPr>
            <p:cNvPr id="24" name="矩形 23"/>
            <p:cNvSpPr/>
            <p:nvPr/>
          </p:nvSpPr>
          <p:spPr>
            <a:xfrm>
              <a:off x="7014778" y="1712170"/>
              <a:ext cx="5861839" cy="958404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由于现代社会竞争的日趋激烈，年轻的父母大多把大部分精力都用在工作及不断学习、提高中。与孩子共同游戏的时间更是明显减少。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14777" y="1359546"/>
              <a:ext cx="2241975" cy="36747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增进情感交流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3" name="组合 25"/>
          <p:cNvGrpSpPr/>
          <p:nvPr/>
        </p:nvGrpSpPr>
        <p:grpSpPr>
          <a:xfrm>
            <a:off x="857823" y="4163042"/>
            <a:ext cx="5774198" cy="1331353"/>
            <a:chOff x="7102419" y="1359546"/>
            <a:chExt cx="5774198" cy="1331353"/>
          </a:xfrm>
        </p:grpSpPr>
        <p:sp>
          <p:nvSpPr>
            <p:cNvPr id="27" name="矩形 26"/>
            <p:cNvSpPr/>
            <p:nvPr/>
          </p:nvSpPr>
          <p:spPr>
            <a:xfrm>
              <a:off x="7102419" y="1712170"/>
              <a:ext cx="5774198" cy="97872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600" dirty="0">
                  <a:latin typeface="微软雅黑" panose="020B0503020204020204" charset="-122"/>
                  <a:ea typeface="微软雅黑" panose="020B0503020204020204" charset="-122"/>
                </a:rPr>
                <a:t>父母鼓励的目光是他们不断进取的动力，也往往能激发他们的内在潜能！每个孩子都希望在父母面前表现一把，让父母为他们骄傲！</a:t>
              </a:r>
              <a:endParaRPr lang="zh-CN" altLang="en-US" sz="1600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0324373" y="1359546"/>
              <a:ext cx="2552244" cy="36747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b="1" dirty="0">
                  <a:latin typeface="微软雅黑" panose="020B0503020204020204" charset="-122"/>
                  <a:ea typeface="微软雅黑" panose="020B0503020204020204" charset="-122"/>
                </a:rPr>
                <a:t>激发孩子的潜能</a:t>
              </a:r>
              <a:endParaRPr lang="zh-CN" altLang="en-US" b="1" dirty="0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04810" y="-46606"/>
            <a:ext cx="2782380" cy="2107751"/>
            <a:chOff x="4952997" y="299693"/>
            <a:chExt cx="2286005" cy="1652978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4952997" y="299693"/>
              <a:ext cx="2286005" cy="1652978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31" name="文本框 30"/>
            <p:cNvSpPr txBox="1"/>
            <p:nvPr/>
          </p:nvSpPr>
          <p:spPr>
            <a:xfrm>
              <a:off x="5261531" y="945154"/>
              <a:ext cx="1668938" cy="4055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亲子活动优点</a:t>
              </a:r>
              <a:endParaRPr lang="zh-CN" altLang="en-US" sz="24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514470" y="642593"/>
            <a:ext cx="2286005" cy="1652978"/>
            <a:chOff x="1085845" y="1385888"/>
            <a:chExt cx="2614618" cy="189059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085845" y="1385888"/>
              <a:ext cx="2614618" cy="1890594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6" name="文本框 5"/>
            <p:cNvSpPr txBox="1"/>
            <p:nvPr/>
          </p:nvSpPr>
          <p:spPr>
            <a:xfrm>
              <a:off x="1839156" y="2096212"/>
              <a:ext cx="1267270" cy="4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活动背景</a:t>
              </a:r>
              <a:endParaRPr lang="zh-CN" altLang="en-US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4129088" y="831985"/>
            <a:ext cx="6329362" cy="125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三八妇女节是世界的传统节日，也是广大妇女的节日，为了体现社 区对女同胞的特别关爱，同时丰富员工的业余文化生活，特举办此次活动， 同时将庆祝活动与加强妇女思想教育， 创先争优活动紧密结合，激励广大妇女满怀热情投身于工作当中，促进社区和谐发展。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514470" y="2371382"/>
            <a:ext cx="2286005" cy="1652978"/>
            <a:chOff x="1085845" y="1385888"/>
            <a:chExt cx="2614618" cy="189059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085845" y="1385888"/>
              <a:ext cx="2614618" cy="1890594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2" name="文本框 11"/>
            <p:cNvSpPr txBox="1"/>
            <p:nvPr/>
          </p:nvSpPr>
          <p:spPr>
            <a:xfrm>
              <a:off x="1839156" y="2096212"/>
              <a:ext cx="1267270" cy="4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活动主题</a:t>
              </a:r>
              <a:endParaRPr lang="zh-CN" altLang="en-US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514470" y="4100171"/>
            <a:ext cx="2286005" cy="1652978"/>
            <a:chOff x="1085845" y="1385888"/>
            <a:chExt cx="2614618" cy="1890594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1085845" y="1385888"/>
              <a:ext cx="2614618" cy="1890594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5" name="文本框 14"/>
            <p:cNvSpPr txBox="1"/>
            <p:nvPr/>
          </p:nvSpPr>
          <p:spPr>
            <a:xfrm>
              <a:off x="1839156" y="2096212"/>
              <a:ext cx="1267270" cy="4699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活动性质</a:t>
              </a:r>
              <a:endParaRPr lang="zh-CN" altLang="en-US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4129088" y="2965832"/>
            <a:ext cx="31861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最美女人节  勇敢向前冲</a:t>
            </a:r>
            <a:endParaRPr lang="zh-CN" altLang="en-US" sz="2000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129088" y="4595191"/>
            <a:ext cx="6329362" cy="662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以“最美女人节  勇敢向前冲”为主题，以“健康、欢乐、温暖”为基调，让女生成为本次活动中一道靓丽的风景线。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9782175" y="1450842"/>
            <a:ext cx="2566092" cy="3775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/>
          <p:cNvGrpSpPr/>
          <p:nvPr/>
        </p:nvGrpSpPr>
        <p:grpSpPr>
          <a:xfrm>
            <a:off x="1549570" y="1816617"/>
            <a:ext cx="2710514" cy="4300681"/>
            <a:chOff x="573746" y="1146521"/>
            <a:chExt cx="2032886" cy="3225511"/>
          </a:xfrm>
        </p:grpSpPr>
        <p:sp>
          <p:nvSpPr>
            <p:cNvPr id="4" name="椭圆 3"/>
            <p:cNvSpPr/>
            <p:nvPr/>
          </p:nvSpPr>
          <p:spPr>
            <a:xfrm>
              <a:off x="802643" y="1146521"/>
              <a:ext cx="1661337" cy="166133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文本框 37"/>
            <p:cNvSpPr txBox="1"/>
            <p:nvPr/>
          </p:nvSpPr>
          <p:spPr>
            <a:xfrm>
              <a:off x="573746" y="3318276"/>
              <a:ext cx="2032886" cy="1053756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00" dirty="0"/>
                <a:t>1</a:t>
              </a:r>
              <a:r>
                <a:rPr lang="zh-CN" altLang="en-US" sz="1400" dirty="0"/>
                <a:t>、参赛前，家长和孩子都在起点做好准备，家长拿铲，共同出发清除路上的</a:t>
              </a:r>
              <a:r>
                <a:rPr lang="en-US" altLang="zh-CN" sz="1400" dirty="0"/>
                <a:t>5</a:t>
              </a:r>
              <a:r>
                <a:rPr lang="zh-CN" altLang="en-US" sz="1400" dirty="0"/>
                <a:t>处“垃圾”，并不能使“垃圾”掉落，直到回到终点。</a:t>
              </a:r>
              <a:endParaRPr lang="zh-CN" altLang="en-US" sz="1400" dirty="0"/>
            </a:p>
            <a:p>
              <a:r>
                <a:rPr lang="en-US" altLang="zh-CN" sz="1400" dirty="0"/>
                <a:t>2</a:t>
              </a:r>
              <a:r>
                <a:rPr lang="zh-CN" altLang="en-US" sz="1400" dirty="0"/>
                <a:t>、比赛结束，比赛距离</a:t>
              </a:r>
              <a:r>
                <a:rPr lang="en-US" altLang="zh-CN" sz="1400" dirty="0"/>
                <a:t>20</a:t>
              </a:r>
              <a:r>
                <a:rPr lang="zh-CN" altLang="en-US" sz="1400" dirty="0"/>
                <a:t>米，按用时多少排名。</a:t>
              </a:r>
              <a:endParaRPr lang="zh-CN" altLang="en-US" sz="1400" dirty="0"/>
            </a:p>
          </p:txBody>
        </p:sp>
        <p:sp>
          <p:nvSpPr>
            <p:cNvPr id="51" name="文本框 37"/>
            <p:cNvSpPr txBox="1"/>
            <p:nvPr/>
          </p:nvSpPr>
          <p:spPr>
            <a:xfrm>
              <a:off x="573746" y="2985685"/>
              <a:ext cx="2032886" cy="33259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000" b="1" dirty="0"/>
                <a:t>亲子运球</a:t>
              </a:r>
              <a:endParaRPr lang="zh-CN" altLang="en-US" sz="2000" b="1" dirty="0"/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614946" y="1816617"/>
            <a:ext cx="2710514" cy="4851469"/>
            <a:chOff x="2529105" y="1146521"/>
            <a:chExt cx="2032886" cy="3638601"/>
          </a:xfrm>
        </p:grpSpPr>
        <p:sp>
          <p:nvSpPr>
            <p:cNvPr id="6" name="椭圆 5"/>
            <p:cNvSpPr/>
            <p:nvPr/>
          </p:nvSpPr>
          <p:spPr>
            <a:xfrm>
              <a:off x="2750527" y="1146521"/>
              <a:ext cx="1661337" cy="1661337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1" name="文本框 38"/>
            <p:cNvSpPr txBox="1"/>
            <p:nvPr/>
          </p:nvSpPr>
          <p:spPr>
            <a:xfrm>
              <a:off x="2529105" y="3311740"/>
              <a:ext cx="2032886" cy="1473382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00" dirty="0"/>
                <a:t>1</a:t>
              </a:r>
              <a:r>
                <a:rPr lang="zh-CN" altLang="en-US" sz="1400" dirty="0"/>
                <a:t>、小孩与家长在起点和终点站立，裁判发令后，小孩在起点骑着跳跳球，跳到终点与家长接力。</a:t>
              </a:r>
              <a:endParaRPr lang="zh-CN" altLang="en-US" sz="1400" dirty="0"/>
            </a:p>
            <a:p>
              <a:r>
                <a:rPr lang="en-US" altLang="zh-CN" sz="1400" dirty="0"/>
                <a:t>2</a:t>
              </a:r>
              <a:r>
                <a:rPr lang="zh-CN" altLang="en-US" sz="1400" dirty="0"/>
                <a:t>、全程</a:t>
              </a:r>
              <a:r>
                <a:rPr lang="en-US" altLang="zh-CN" sz="1400" dirty="0"/>
                <a:t>20</a:t>
              </a:r>
              <a:r>
                <a:rPr lang="zh-CN" altLang="en-US" sz="1400" dirty="0"/>
                <a:t>米，按用时多少排名。</a:t>
              </a:r>
              <a:endParaRPr lang="zh-CN" altLang="en-US" sz="1400" dirty="0"/>
            </a:p>
          </p:txBody>
        </p:sp>
        <p:sp>
          <p:nvSpPr>
            <p:cNvPr id="52" name="文本框 38"/>
            <p:cNvSpPr txBox="1"/>
            <p:nvPr/>
          </p:nvSpPr>
          <p:spPr>
            <a:xfrm>
              <a:off x="2529105" y="2994426"/>
              <a:ext cx="2032886" cy="323849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000" b="1" dirty="0"/>
                <a:t>跳跳球接力</a:t>
              </a:r>
              <a:endParaRPr lang="zh-CN" altLang="en-US" sz="2000" b="1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717881" y="1816616"/>
            <a:ext cx="2710515" cy="5041382"/>
            <a:chOff x="4526460" y="1146521"/>
            <a:chExt cx="2032886" cy="3781039"/>
          </a:xfrm>
        </p:grpSpPr>
        <p:sp>
          <p:nvSpPr>
            <p:cNvPr id="8" name="椭圆 7"/>
            <p:cNvSpPr/>
            <p:nvPr/>
          </p:nvSpPr>
          <p:spPr>
            <a:xfrm>
              <a:off x="4712237" y="1146521"/>
              <a:ext cx="1661337" cy="1661338"/>
            </a:xfrm>
            <a:prstGeom prst="ellipse">
              <a:avLst/>
            </a:prstGeom>
            <a:blipFill dpi="0" rotWithShape="1">
              <a:blip r:embed="rId1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</a:pPr>
              <a:endParaRPr sz="240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2" name="文本框 39"/>
            <p:cNvSpPr txBox="1"/>
            <p:nvPr/>
          </p:nvSpPr>
          <p:spPr>
            <a:xfrm>
              <a:off x="4526460" y="3311739"/>
              <a:ext cx="2032886" cy="161582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en-US" altLang="zh-CN" sz="1400" dirty="0"/>
                <a:t>1</a:t>
              </a:r>
              <a:r>
                <a:rPr lang="zh-CN" altLang="en-US" sz="1400" dirty="0"/>
                <a:t>、比赛开始前，宝宝和家长站在起点线后，家长坐地上，小孩坐家长身上，家长倒着移动。</a:t>
              </a:r>
              <a:endParaRPr lang="zh-CN" altLang="en-US" sz="1400" dirty="0"/>
            </a:p>
            <a:p>
              <a:r>
                <a:rPr lang="en-US" altLang="zh-CN" sz="1400" dirty="0"/>
                <a:t>2</a:t>
              </a:r>
              <a:r>
                <a:rPr lang="zh-CN" altLang="en-US" sz="1400" dirty="0"/>
                <a:t>、从起点到达终点后每次拿一个海洋球，一共运送</a:t>
              </a:r>
              <a:r>
                <a:rPr lang="en-US" altLang="zh-CN" sz="1400" dirty="0"/>
                <a:t>3</a:t>
              </a:r>
              <a:r>
                <a:rPr lang="zh-CN" altLang="en-US" sz="1400" dirty="0"/>
                <a:t>个海洋球到达终点，根据用时排名。</a:t>
              </a:r>
              <a:endParaRPr lang="zh-CN" altLang="en-US" sz="1400" dirty="0"/>
            </a:p>
          </p:txBody>
        </p:sp>
        <p:sp>
          <p:nvSpPr>
            <p:cNvPr id="53" name="文本框 39"/>
            <p:cNvSpPr txBox="1"/>
            <p:nvPr/>
          </p:nvSpPr>
          <p:spPr>
            <a:xfrm>
              <a:off x="4526460" y="2985686"/>
              <a:ext cx="2032886" cy="326053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algn="ctr"/>
              <a:r>
                <a:rPr lang="zh-CN" altLang="en-US" sz="2000" b="1" dirty="0"/>
                <a:t>亲子运球</a:t>
              </a:r>
              <a:endParaRPr lang="zh-CN" altLang="en-US" sz="2000" b="1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/>
          <p:cNvSpPr/>
          <p:nvPr/>
        </p:nvSpPr>
        <p:spPr>
          <a:xfrm>
            <a:off x="4390420" y="1883046"/>
            <a:ext cx="3411160" cy="3411158"/>
          </a:xfrm>
          <a:prstGeom prst="diamon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91307" y="2763018"/>
            <a:ext cx="1474839" cy="1474839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551049" y="2763018"/>
            <a:ext cx="1474839" cy="1474839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56811" y="3185262"/>
            <a:ext cx="3130160" cy="152929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、比赛开始前，宝宝和家长分别站在起点和终点线后，宝宝从起点匍匐爬到终点，与家长击掌接力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、家长再匍匐穿过障碍到达终点，按用时多少排名，比赛距离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2263422" y="2704025"/>
            <a:ext cx="1723549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亲子匍匐接力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244974" y="3185261"/>
            <a:ext cx="2907573" cy="1529293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、比赛开始前，宝宝和家长站在起点线后，两个人手持两根木棍，将一个排球抬在木棍上。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、保持排球的平衡，行进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米到达终点，根据用时排名。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244974" y="2704025"/>
            <a:ext cx="1210588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亲子花轿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21" grpId="0" bldLvl="0" animBg="1"/>
      <p:bldP spid="24" grpId="0"/>
      <p:bldP spid="25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菱形 7"/>
          <p:cNvSpPr/>
          <p:nvPr/>
        </p:nvSpPr>
        <p:spPr>
          <a:xfrm>
            <a:off x="4390420" y="1883046"/>
            <a:ext cx="3411160" cy="3411158"/>
          </a:xfrm>
          <a:prstGeom prst="diamond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>
              <a:solidFill>
                <a:schemeClr val="tx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105584" y="2638514"/>
            <a:ext cx="1474839" cy="1474839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465326" y="2638514"/>
            <a:ext cx="1474839" cy="1474839"/>
          </a:xfrm>
          <a:prstGeom prst="rect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</a:pPr>
            <a:endParaRPr kumimoji="1" lang="zh-CN" altLang="en-US" sz="8000" dirty="0">
              <a:solidFill>
                <a:schemeClr val="bg1"/>
              </a:solidFill>
              <a:latin typeface="Arial" panose="020B0604020202020204" pitchFamily="34" charset="0"/>
              <a:ea typeface="思源黑体 CN Normal" panose="020B04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71088" y="3078373"/>
            <a:ext cx="3130159" cy="216059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、比赛开始前，宝宝和家长分别站在起点和终点线后，宝宝从起点抱起西瓜球，穿过两个障碍到达终点交给家长。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、再回到起点去拿球，直到拿到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个球的时间排名，比赛距离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4179" y="2597137"/>
            <a:ext cx="1467068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运西瓜比赛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159251" y="3078373"/>
            <a:ext cx="2907573" cy="186512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、每队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人，一名孩子，一名家长。 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、比赛前，孩子和家长的靠近脚绑在一起，裁判发令后出发，往返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20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米距离，最快完成者胜出。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59251" y="2597137"/>
            <a:ext cx="1210588" cy="434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思源黑体 CN Normal" panose="020B0400000000000000" pitchFamily="34" charset="-122"/>
                <a:cs typeface="Dosis" charset="0"/>
                <a:sym typeface="Arial" panose="020B0604020202020204" pitchFamily="34" charset="0"/>
              </a:rPr>
              <a:t>二人三足</a:t>
            </a:r>
            <a:endParaRPr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思源黑体 CN Normal" panose="020B0400000000000000" pitchFamily="34" charset="-122"/>
              <a:cs typeface="Dosis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00"/>
    </mc:Choice>
    <mc:Fallback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bldLvl="0" animBg="1"/>
      <p:bldP spid="3" grpId="0" bldLvl="0" animBg="1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05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3863967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展示区（才艺）</a:t>
            </a:r>
            <a:endParaRPr lang="zh-CN" altLang="en-US" sz="4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椭圆 27"/>
          <p:cNvSpPr/>
          <p:nvPr/>
        </p:nvSpPr>
        <p:spPr>
          <a:xfrm>
            <a:off x="1716260" y="2924175"/>
            <a:ext cx="1413802" cy="1413802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3267226" y="2924175"/>
            <a:ext cx="1413802" cy="1413802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512153" y="2924175"/>
            <a:ext cx="1413802" cy="1413802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9063117" y="2924175"/>
            <a:ext cx="1413802" cy="1413802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18191" y="2313407"/>
            <a:ext cx="2556799" cy="2556799"/>
            <a:chOff x="4818191" y="1562910"/>
            <a:chExt cx="2556799" cy="2556799"/>
          </a:xfrm>
        </p:grpSpPr>
        <p:sp>
          <p:nvSpPr>
            <p:cNvPr id="30" name="椭圆 29"/>
            <p:cNvSpPr/>
            <p:nvPr/>
          </p:nvSpPr>
          <p:spPr>
            <a:xfrm>
              <a:off x="4818191" y="1562910"/>
              <a:ext cx="2556799" cy="2556799"/>
            </a:xfrm>
            <a:prstGeom prst="ellipse">
              <a:avLst/>
            </a:prstGeom>
            <a:solidFill>
              <a:srgbClr val="EE684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5153030" y="2558860"/>
              <a:ext cx="1887121" cy="564898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Arial" panose="020B0604020202020204" pitchFamily="34" charset="0"/>
                </a:rPr>
                <a:t>刺绣展示</a:t>
              </a:r>
              <a:endPara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80836" y="421000"/>
            <a:ext cx="595035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2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9" name="文本框 18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刺绣展示</a:t>
              </a:r>
              <a:endParaRPr lang="zh-CN" altLang="en-US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ldLvl="0" animBg="1"/>
      <p:bldP spid="29" grpId="0" bldLvl="0" animBg="1"/>
      <p:bldP spid="31" grpId="0" bldLvl="0" animBg="1"/>
      <p:bldP spid="32" grpId="0" bldLvl="0" animBg="1"/>
      <p:bldP spid="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4" name="文本框 3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手工展示</a:t>
              </a:r>
              <a:endParaRPr lang="zh-CN" altLang="en-US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209823" y="1668818"/>
            <a:ext cx="3194124" cy="1796695"/>
          </a:xfrm>
          <a:prstGeom prst="rect">
            <a:avLst/>
          </a:prstGeom>
          <a:solidFill>
            <a:srgbClr val="EE684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</a:rPr>
              <a:t>现场设有手工展示区，到场嘉宾可以带上自己的手工作品。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6873" y="1668818"/>
            <a:ext cx="3194124" cy="179669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723922" y="1668818"/>
            <a:ext cx="3194124" cy="179669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209823" y="3553888"/>
            <a:ext cx="3194124" cy="179669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466873" y="3553888"/>
            <a:ext cx="3194124" cy="1796695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723923" y="3553888"/>
            <a:ext cx="3194124" cy="1796695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407427" y="2296330"/>
            <a:ext cx="4460751" cy="3135312"/>
            <a:chOff x="1560224" y="3593814"/>
            <a:chExt cx="4460751" cy="3135312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16200000">
              <a:off x="2222944" y="2931094"/>
              <a:ext cx="3135312" cy="446075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9814" y="3944822"/>
              <a:ext cx="3571643" cy="237157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3868673" y="3383199"/>
            <a:ext cx="4476243" cy="2792436"/>
            <a:chOff x="3599870" y="3383199"/>
            <a:chExt cx="4476243" cy="27924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 rotWithShape="1">
            <a:blip r:embed="rId3"/>
            <a:srcRect l="-241"/>
            <a:stretch>
              <a:fillRect/>
            </a:stretch>
          </p:blipFill>
          <p:spPr>
            <a:xfrm>
              <a:off x="3824950" y="3667595"/>
              <a:ext cx="3798277" cy="2163367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4441774" y="2541295"/>
              <a:ext cx="2792436" cy="4476243"/>
            </a:xfrm>
            <a:prstGeom prst="rect">
              <a:avLst/>
            </a:prstGeom>
          </p:spPr>
        </p:pic>
      </p:grpSp>
      <p:sp>
        <p:nvSpPr>
          <p:cNvPr id="24" name="TextBox 4"/>
          <p:cNvSpPr txBox="1"/>
          <p:nvPr/>
        </p:nvSpPr>
        <p:spPr>
          <a:xfrm>
            <a:off x="3640909" y="1733576"/>
            <a:ext cx="4910181" cy="39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</a:rPr>
              <a:t>参赛人员可以提供自己比较满意的摄影作品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868178" y="9102"/>
            <a:ext cx="2455645" cy="1860239"/>
            <a:chOff x="4952997" y="299693"/>
            <a:chExt cx="2017559" cy="1458869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11" name="文本框 10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摄影展示</a:t>
              </a:r>
              <a:endParaRPr lang="zh-CN" altLang="en-US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211443" y="2106563"/>
            <a:ext cx="4821809" cy="3381353"/>
            <a:chOff x="6942640" y="2106563"/>
            <a:chExt cx="4821809" cy="338135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581032" y="2629545"/>
              <a:ext cx="3706368" cy="2468880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7662868" y="1386335"/>
              <a:ext cx="3381353" cy="482180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180" y="743184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532094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06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069507" y="3863967"/>
            <a:ext cx="408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员工关怀（贴心）</a:t>
            </a:r>
            <a:endParaRPr lang="zh-CN" altLang="en-US" sz="4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文本框 55"/>
          <p:cNvSpPr txBox="1"/>
          <p:nvPr/>
        </p:nvSpPr>
        <p:spPr>
          <a:xfrm>
            <a:off x="380836" y="421000"/>
            <a:ext cx="595035" cy="2936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Part 4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868178" y="-46606"/>
            <a:ext cx="2455645" cy="1860239"/>
            <a:chOff x="4952997" y="299693"/>
            <a:chExt cx="2017559" cy="1458869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4952997" y="299693"/>
              <a:ext cx="2017559" cy="1458869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43" name="文本框 42"/>
            <p:cNvSpPr txBox="1"/>
            <p:nvPr/>
          </p:nvSpPr>
          <p:spPr>
            <a:xfrm>
              <a:off x="5464466" y="861203"/>
              <a:ext cx="994620" cy="3499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附加服务</a:t>
              </a:r>
              <a:endParaRPr lang="zh-CN" altLang="en-US" sz="20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sp>
        <p:nvSpPr>
          <p:cNvPr id="64" name="TextBox 4"/>
          <p:cNvSpPr txBox="1"/>
          <p:nvPr/>
        </p:nvSpPr>
        <p:spPr>
          <a:xfrm>
            <a:off x="1958567" y="1619573"/>
            <a:ext cx="827486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此外我们还专门针对妇女的健康提供了一系列服务，包括美容化妆讲座，女性健康知识现场咨询等，让员工体会到公司对妇女们的关怀及其对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</a:rPr>
              <a:t>3.8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</a:rPr>
              <a:t>妇女节的重视。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Oval 69"/>
          <p:cNvSpPr/>
          <p:nvPr/>
        </p:nvSpPr>
        <p:spPr>
          <a:xfrm>
            <a:off x="7466349" y="3922317"/>
            <a:ext cx="677240" cy="67724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05</a:t>
            </a:r>
            <a:endParaRPr lang="en-US" sz="2135" dirty="0">
              <a:solidFill>
                <a:schemeClr val="bg1"/>
              </a:solidFill>
            </a:endParaRPr>
          </a:p>
        </p:txBody>
      </p:sp>
      <p:sp>
        <p:nvSpPr>
          <p:cNvPr id="66" name="Oval 70"/>
          <p:cNvSpPr/>
          <p:nvPr/>
        </p:nvSpPr>
        <p:spPr>
          <a:xfrm>
            <a:off x="4047345" y="3922317"/>
            <a:ext cx="677240" cy="677240"/>
          </a:xfrm>
          <a:prstGeom prst="ellipse">
            <a:avLst/>
          </a:prstGeom>
          <a:solidFill>
            <a:schemeClr val="accent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02</a:t>
            </a:r>
            <a:endParaRPr lang="en-US" sz="2135" dirty="0">
              <a:solidFill>
                <a:schemeClr val="bg1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4549986" y="2722021"/>
            <a:ext cx="677240" cy="67724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01</a:t>
            </a:r>
            <a:endParaRPr lang="en-US" sz="2135" dirty="0">
              <a:solidFill>
                <a:schemeClr val="bg1"/>
              </a:solidFill>
            </a:endParaRPr>
          </a:p>
        </p:txBody>
      </p:sp>
      <p:sp>
        <p:nvSpPr>
          <p:cNvPr id="68" name="Oval 68"/>
          <p:cNvSpPr/>
          <p:nvPr/>
        </p:nvSpPr>
        <p:spPr>
          <a:xfrm>
            <a:off x="6964778" y="2722021"/>
            <a:ext cx="677240" cy="677240"/>
          </a:xfrm>
          <a:prstGeom prst="ellipse">
            <a:avLst/>
          </a:prstGeom>
          <a:solidFill>
            <a:schemeClr val="accent6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04</a:t>
            </a:r>
            <a:endParaRPr lang="en-US" sz="2135" dirty="0">
              <a:solidFill>
                <a:schemeClr val="bg1"/>
              </a:solidFill>
            </a:endParaRPr>
          </a:p>
        </p:txBody>
      </p:sp>
      <p:sp>
        <p:nvSpPr>
          <p:cNvPr id="69" name="Oval 71"/>
          <p:cNvSpPr/>
          <p:nvPr/>
        </p:nvSpPr>
        <p:spPr>
          <a:xfrm>
            <a:off x="4549986" y="5124617"/>
            <a:ext cx="677240" cy="67724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03</a:t>
            </a:r>
            <a:endParaRPr lang="en-US" sz="2135" dirty="0">
              <a:solidFill>
                <a:schemeClr val="bg1"/>
              </a:solidFill>
            </a:endParaRPr>
          </a:p>
        </p:txBody>
      </p:sp>
      <p:sp>
        <p:nvSpPr>
          <p:cNvPr id="70" name="Oval 72"/>
          <p:cNvSpPr/>
          <p:nvPr/>
        </p:nvSpPr>
        <p:spPr>
          <a:xfrm>
            <a:off x="6964778" y="5124617"/>
            <a:ext cx="677240" cy="67724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9" rIns="91414" bIns="45709" rtlCol="0" anchor="ctr"/>
          <a:lstStyle/>
          <a:p>
            <a:pPr algn="ctr">
              <a:lnSpc>
                <a:spcPct val="120000"/>
              </a:lnSpc>
            </a:pPr>
            <a:r>
              <a:rPr lang="en-US" sz="2135" dirty="0">
                <a:solidFill>
                  <a:schemeClr val="bg1"/>
                </a:solidFill>
              </a:rPr>
              <a:t>06</a:t>
            </a:r>
            <a:endParaRPr lang="en-US" sz="2135" dirty="0">
              <a:solidFill>
                <a:schemeClr val="bg1"/>
              </a:solidFill>
            </a:endParaRPr>
          </a:p>
        </p:txBody>
      </p:sp>
      <p:cxnSp>
        <p:nvCxnSpPr>
          <p:cNvPr id="71" name="Straight Connector 80"/>
          <p:cNvCxnSpPr>
            <a:endCxn id="67" idx="5"/>
          </p:cNvCxnSpPr>
          <p:nvPr/>
        </p:nvCxnSpPr>
        <p:spPr>
          <a:xfrm flipH="1" flipV="1">
            <a:off x="5128046" y="3300081"/>
            <a:ext cx="194734" cy="194984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82"/>
          <p:cNvCxnSpPr>
            <a:endCxn id="68" idx="3"/>
          </p:cNvCxnSpPr>
          <p:nvPr/>
        </p:nvCxnSpPr>
        <p:spPr>
          <a:xfrm flipV="1">
            <a:off x="6856525" y="3300081"/>
            <a:ext cx="207433" cy="194984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86"/>
          <p:cNvCxnSpPr>
            <a:stCxn id="66" idx="6"/>
            <a:endCxn id="101" idx="11"/>
          </p:cNvCxnSpPr>
          <p:nvPr/>
        </p:nvCxnSpPr>
        <p:spPr>
          <a:xfrm flipV="1">
            <a:off x="4724585" y="4258997"/>
            <a:ext cx="282295" cy="1940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88"/>
          <p:cNvCxnSpPr>
            <a:stCxn id="65" idx="2"/>
          </p:cNvCxnSpPr>
          <p:nvPr/>
        </p:nvCxnSpPr>
        <p:spPr>
          <a:xfrm flipH="1">
            <a:off x="7174177" y="4260937"/>
            <a:ext cx="292172" cy="1001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90"/>
          <p:cNvCxnSpPr>
            <a:stCxn id="69" idx="7"/>
          </p:cNvCxnSpPr>
          <p:nvPr/>
        </p:nvCxnSpPr>
        <p:spPr>
          <a:xfrm flipV="1">
            <a:off x="5128046" y="5028811"/>
            <a:ext cx="194733" cy="194986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92"/>
          <p:cNvCxnSpPr>
            <a:stCxn id="70" idx="1"/>
          </p:cNvCxnSpPr>
          <p:nvPr/>
        </p:nvCxnSpPr>
        <p:spPr>
          <a:xfrm flipH="1" flipV="1">
            <a:off x="6856526" y="5028811"/>
            <a:ext cx="207432" cy="194986"/>
          </a:xfrm>
          <a:prstGeom prst="line">
            <a:avLst/>
          </a:prstGeom>
          <a:ln w="12700">
            <a:solidFill>
              <a:srgbClr val="196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Freeform 41"/>
          <p:cNvSpPr/>
          <p:nvPr/>
        </p:nvSpPr>
        <p:spPr bwMode="auto">
          <a:xfrm>
            <a:off x="5006880" y="3171829"/>
            <a:ext cx="2178245" cy="2242165"/>
          </a:xfrm>
          <a:custGeom>
            <a:avLst/>
            <a:gdLst>
              <a:gd name="connsiteX0" fmla="*/ 703262 w 1406525"/>
              <a:gd name="connsiteY0" fmla="*/ 85725 h 1447800"/>
              <a:gd name="connsiteX1" fmla="*/ 87312 w 1406525"/>
              <a:gd name="connsiteY1" fmla="*/ 701675 h 1447800"/>
              <a:gd name="connsiteX2" fmla="*/ 703262 w 1406525"/>
              <a:gd name="connsiteY2" fmla="*/ 1317625 h 1447800"/>
              <a:gd name="connsiteX3" fmla="*/ 1319212 w 1406525"/>
              <a:gd name="connsiteY3" fmla="*/ 701675 h 1447800"/>
              <a:gd name="connsiteX4" fmla="*/ 703262 w 1406525"/>
              <a:gd name="connsiteY4" fmla="*/ 85725 h 1447800"/>
              <a:gd name="connsiteX5" fmla="*/ 702958 w 1406525"/>
              <a:gd name="connsiteY5" fmla="*/ 0 h 1447800"/>
              <a:gd name="connsiteX6" fmla="*/ 1406525 w 1406525"/>
              <a:gd name="connsiteY6" fmla="*/ 702001 h 1447800"/>
              <a:gd name="connsiteX7" fmla="*/ 938699 w 1406525"/>
              <a:gd name="connsiteY7" fmla="*/ 1363852 h 1447800"/>
              <a:gd name="connsiteX8" fmla="*/ 938699 w 1406525"/>
              <a:gd name="connsiteY8" fmla="*/ 1365677 h 1447800"/>
              <a:gd name="connsiteX9" fmla="*/ 709659 w 1406525"/>
              <a:gd name="connsiteY9" fmla="*/ 1447800 h 1447800"/>
              <a:gd name="connsiteX10" fmla="*/ 481228 w 1406525"/>
              <a:gd name="connsiteY10" fmla="*/ 1368110 h 1447800"/>
              <a:gd name="connsiteX11" fmla="*/ 0 w 1406525"/>
              <a:gd name="connsiteY11" fmla="*/ 702001 h 1447800"/>
              <a:gd name="connsiteX12" fmla="*/ 702958 w 1406525"/>
              <a:gd name="connsiteY12" fmla="*/ 0 h 144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06525" h="1447800">
                <a:moveTo>
                  <a:pt x="703262" y="85725"/>
                </a:moveTo>
                <a:cubicBezTo>
                  <a:pt x="363082" y="85725"/>
                  <a:pt x="87312" y="361495"/>
                  <a:pt x="87312" y="701675"/>
                </a:cubicBezTo>
                <a:cubicBezTo>
                  <a:pt x="87312" y="1041855"/>
                  <a:pt x="363082" y="1317625"/>
                  <a:pt x="703262" y="1317625"/>
                </a:cubicBezTo>
                <a:cubicBezTo>
                  <a:pt x="1043442" y="1317625"/>
                  <a:pt x="1319212" y="1041855"/>
                  <a:pt x="1319212" y="701675"/>
                </a:cubicBezTo>
                <a:cubicBezTo>
                  <a:pt x="1319212" y="361495"/>
                  <a:pt x="1043442" y="85725"/>
                  <a:pt x="703262" y="85725"/>
                </a:cubicBezTo>
                <a:close/>
                <a:moveTo>
                  <a:pt x="702958" y="0"/>
                </a:moveTo>
                <a:cubicBezTo>
                  <a:pt x="1091595" y="0"/>
                  <a:pt x="1406525" y="313893"/>
                  <a:pt x="1406525" y="702001"/>
                </a:cubicBezTo>
                <a:cubicBezTo>
                  <a:pt x="1406525" y="1007377"/>
                  <a:pt x="1210988" y="1267129"/>
                  <a:pt x="938699" y="1363852"/>
                </a:cubicBezTo>
                <a:cubicBezTo>
                  <a:pt x="938699" y="1364460"/>
                  <a:pt x="938699" y="1365069"/>
                  <a:pt x="938699" y="1365677"/>
                </a:cubicBezTo>
                <a:cubicBezTo>
                  <a:pt x="938699" y="1410693"/>
                  <a:pt x="836362" y="1447800"/>
                  <a:pt x="709659" y="1447800"/>
                </a:cubicBezTo>
                <a:cubicBezTo>
                  <a:pt x="586001" y="1447800"/>
                  <a:pt x="485492" y="1412518"/>
                  <a:pt x="481228" y="1368110"/>
                </a:cubicBezTo>
                <a:cubicBezTo>
                  <a:pt x="201628" y="1275646"/>
                  <a:pt x="0" y="1012244"/>
                  <a:pt x="0" y="702001"/>
                </a:cubicBezTo>
                <a:cubicBezTo>
                  <a:pt x="0" y="313893"/>
                  <a:pt x="314930" y="0"/>
                  <a:pt x="702958" y="0"/>
                </a:cubicBezTo>
                <a:close/>
              </a:path>
            </a:pathLst>
          </a:custGeom>
          <a:solidFill>
            <a:srgbClr val="EE684F"/>
          </a:solidFill>
          <a:ln w="3175" cap="flat">
            <a:noFill/>
            <a:prstDash val="solid"/>
            <a:miter lim="800000"/>
          </a:ln>
        </p:spPr>
        <p:txBody>
          <a:bodyPr vert="horz" wrap="square" lIns="121886" tIns="60944" rIns="121886" bIns="60944" numCol="1" anchor="t" anchorCtr="0" compatLnSpc="1">
            <a:noAutofit/>
          </a:bodyPr>
          <a:lstStyle/>
          <a:p>
            <a:pPr>
              <a:lnSpc>
                <a:spcPct val="120000"/>
              </a:lnSpc>
            </a:pPr>
            <a:endParaRPr lang="en-US" sz="2135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3" name="TextBox 61"/>
          <p:cNvSpPr txBox="1"/>
          <p:nvPr/>
        </p:nvSpPr>
        <p:spPr>
          <a:xfrm>
            <a:off x="7822488" y="2937531"/>
            <a:ext cx="2755723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护发知识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05" name="TextBox 61"/>
          <p:cNvSpPr txBox="1"/>
          <p:nvPr/>
        </p:nvSpPr>
        <p:spPr>
          <a:xfrm>
            <a:off x="8268235" y="4137827"/>
            <a:ext cx="2755723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发型技巧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07" name="TextBox 61"/>
          <p:cNvSpPr txBox="1"/>
          <p:nvPr/>
        </p:nvSpPr>
        <p:spPr>
          <a:xfrm>
            <a:off x="7845476" y="5340127"/>
            <a:ext cx="2755723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2">
                    <a:lumMod val="7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社交礼仪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08" name="Text Placeholder 2"/>
          <p:cNvSpPr txBox="1"/>
          <p:nvPr/>
        </p:nvSpPr>
        <p:spPr>
          <a:xfrm>
            <a:off x="4961594" y="4109971"/>
            <a:ext cx="2382194" cy="324666"/>
          </a:xfrm>
          <a:prstGeom prst="rect">
            <a:avLst/>
          </a:prstGeom>
          <a:noFill/>
        </p:spPr>
        <p:txBody>
          <a:bodyPr vert="horz" lIns="91414" tIns="45709" rIns="91414" bIns="45709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美容化妆讲座</a:t>
            </a:r>
            <a:endParaRPr lang="en-US" altLang="zh-CN" sz="2400" dirty="0">
              <a:solidFill>
                <a:schemeClr val="bg1">
                  <a:lumMod val="50000"/>
                </a:schemeClr>
              </a:solidFill>
              <a:latin typeface="Bebas Neue" panose="020B0606020202050201" pitchFamily="34" charset="0"/>
              <a:ea typeface="微软雅黑" panose="020B0503020204020204" charset="-122"/>
            </a:endParaRPr>
          </a:p>
        </p:txBody>
      </p:sp>
      <p:sp>
        <p:nvSpPr>
          <p:cNvPr id="110" name="TextBox 70"/>
          <p:cNvSpPr txBox="1"/>
          <p:nvPr/>
        </p:nvSpPr>
        <p:spPr>
          <a:xfrm>
            <a:off x="1514587" y="2937531"/>
            <a:ext cx="275572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日常护肤方法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12" name="TextBox 70"/>
          <p:cNvSpPr txBox="1"/>
          <p:nvPr/>
        </p:nvSpPr>
        <p:spPr>
          <a:xfrm>
            <a:off x="1090171" y="4137827"/>
            <a:ext cx="275572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化妆品知识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  <p:sp>
        <p:nvSpPr>
          <p:cNvPr id="114" name="TextBox 70"/>
          <p:cNvSpPr txBox="1"/>
          <p:nvPr/>
        </p:nvSpPr>
        <p:spPr>
          <a:xfrm>
            <a:off x="1657992" y="5340127"/>
            <a:ext cx="2755724" cy="2831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Adobe Arabic" panose="02040503050201020203" pitchFamily="18" charset="-78"/>
                <a:ea typeface="微软雅黑" panose="020B0503020204020204" charset="-122"/>
                <a:cs typeface="Adobe Arabic" panose="02040503050201020203" pitchFamily="18" charset="-78"/>
              </a:rPr>
              <a:t>护发方法</a:t>
            </a:r>
            <a:endParaRPr lang="en-US" sz="1600" dirty="0">
              <a:solidFill>
                <a:schemeClr val="bg2">
                  <a:lumMod val="25000"/>
                </a:schemeClr>
              </a:solidFill>
              <a:latin typeface="Adobe Arabic" panose="02040503050201020203" pitchFamily="18" charset="-78"/>
              <a:ea typeface="微软雅黑" panose="020B050302020402020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p:transition advTm="4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500"/>
                            </p:stCondLst>
                            <p:childTnLst>
                              <p:par>
                                <p:cTn id="7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4" grpId="0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101" grpId="0" animBg="1"/>
      <p:bldP spid="103" grpId="0"/>
      <p:bldP spid="105" grpId="0"/>
      <p:bldP spid="107" grpId="0"/>
      <p:bldP spid="108" grpId="0"/>
      <p:bldP spid="110" grpId="0"/>
      <p:bldP spid="112" grpId="0"/>
      <p:bldP spid="1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E7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58546" y="789909"/>
            <a:ext cx="5478535" cy="52111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/>
          <p:cNvSpPr txBox="1"/>
          <p:nvPr/>
        </p:nvSpPr>
        <p:spPr>
          <a:xfrm>
            <a:off x="4475205" y="2664339"/>
            <a:ext cx="3241592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THANK</a:t>
            </a:r>
            <a:endParaRPr lang="en-US" altLang="zh-CN" sz="6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  <a:p>
            <a:pPr algn="ctr">
              <a:lnSpc>
                <a:spcPct val="120000"/>
              </a:lnSpc>
            </a:pPr>
            <a:r>
              <a:rPr lang="en-US" altLang="zh-CN" sz="6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YOU</a:t>
            </a:r>
            <a:endParaRPr lang="zh-CN" altLang="en-US" sz="6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860524" y="1991771"/>
            <a:ext cx="24709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4000" b="1" dirty="0">
                <a:solidFill>
                  <a:srgbClr val="EE684F"/>
                </a:solidFill>
                <a:latin typeface="Edwardian Script ITC" panose="030303020407070D0804" pitchFamily="66" charset="0"/>
              </a:rPr>
              <a:t>Women’s Day</a:t>
            </a:r>
            <a:endParaRPr lang="zh-CN" altLang="en-US" sz="4000" b="1" dirty="0">
              <a:solidFill>
                <a:srgbClr val="EE684F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163" y="1134810"/>
            <a:ext cx="1834580" cy="1134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1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509229" y="2954142"/>
            <a:ext cx="3027501" cy="835650"/>
            <a:chOff x="6015509" y="1069994"/>
            <a:chExt cx="3027501" cy="835650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文本框 11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1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6939956" y="1256987"/>
              <a:ext cx="2103054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运动区（健康）</a:t>
              </a:r>
              <a:endParaRPr lang="zh-CN" altLang="en-US" sz="24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4709702" y="152548"/>
            <a:ext cx="2772597" cy="2637268"/>
            <a:chOff x="4709702" y="152548"/>
            <a:chExt cx="2772597" cy="2637268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709702" y="152548"/>
              <a:ext cx="2772597" cy="263726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13" name="组合 112"/>
            <p:cNvGrpSpPr/>
            <p:nvPr/>
          </p:nvGrpSpPr>
          <p:grpSpPr>
            <a:xfrm>
              <a:off x="5509858" y="1009380"/>
              <a:ext cx="1368991" cy="1069832"/>
              <a:chOff x="5509858" y="1001887"/>
              <a:chExt cx="1368991" cy="1069832"/>
            </a:xfrm>
          </p:grpSpPr>
          <p:sp>
            <p:nvSpPr>
              <p:cNvPr id="2" name="文本框 1"/>
              <p:cNvSpPr txBox="1"/>
              <p:nvPr/>
            </p:nvSpPr>
            <p:spPr>
              <a:xfrm>
                <a:off x="5509858" y="1001887"/>
                <a:ext cx="12105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4000" dirty="0">
                    <a:solidFill>
                      <a:srgbClr val="EE684F"/>
                    </a:solidFill>
                    <a:latin typeface="汉仪晓波美妍体简" panose="00020600040101010101" pitchFamily="18" charset="-122"/>
                    <a:ea typeface="汉仪晓波美妍体简" panose="00020600040101010101" pitchFamily="18" charset="-122"/>
                  </a:rPr>
                  <a:t>目录</a:t>
                </a:r>
                <a:endParaRPr lang="zh-CN" altLang="en-US" sz="40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endParaRPr>
              </a:p>
            </p:txBody>
          </p:sp>
          <p:sp>
            <p:nvSpPr>
              <p:cNvPr id="3" name="文本框 2"/>
              <p:cNvSpPr txBox="1"/>
              <p:nvPr/>
            </p:nvSpPr>
            <p:spPr>
              <a:xfrm>
                <a:off x="5525593" y="1660837"/>
                <a:ext cx="1353256" cy="410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>
                    <a:solidFill>
                      <a:srgbClr val="EE684F"/>
                    </a:solidFill>
                    <a:latin typeface="汉仪晓波美妍体简" panose="00020600040101010101" pitchFamily="18" charset="-122"/>
                    <a:ea typeface="汉仪晓波美妍体简" panose="00020600040101010101" pitchFamily="18" charset="-122"/>
                  </a:rPr>
                  <a:t>Contents</a:t>
                </a:r>
                <a:endParaRPr lang="zh-CN" altLang="en-US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endParaRPr>
              </a:p>
            </p:txBody>
          </p:sp>
        </p:grpSp>
      </p:grpSp>
      <p:grpSp>
        <p:nvGrpSpPr>
          <p:cNvPr id="93" name="组合 92"/>
          <p:cNvGrpSpPr/>
          <p:nvPr/>
        </p:nvGrpSpPr>
        <p:grpSpPr>
          <a:xfrm>
            <a:off x="6646176" y="2954142"/>
            <a:ext cx="3581035" cy="835650"/>
            <a:chOff x="6015509" y="1069994"/>
            <a:chExt cx="3581035" cy="835650"/>
          </a:xfrm>
        </p:grpSpPr>
        <p:pic>
          <p:nvPicPr>
            <p:cNvPr id="94" name="图片 93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5" name="文本框 94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4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6939955" y="1256987"/>
              <a:ext cx="265658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亲子区（母爱）</a:t>
              </a:r>
              <a:endParaRPr lang="zh-CN" altLang="en-US" sz="24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509229" y="4079557"/>
            <a:ext cx="3244457" cy="835650"/>
            <a:chOff x="6015509" y="1069994"/>
            <a:chExt cx="3244457" cy="835650"/>
          </a:xfrm>
        </p:grpSpPr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9" name="文本框 98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2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00" name="文本框 99"/>
            <p:cNvSpPr txBox="1"/>
            <p:nvPr/>
          </p:nvSpPr>
          <p:spPr>
            <a:xfrm>
              <a:off x="6939956" y="1256987"/>
              <a:ext cx="2320010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一站到底（视野）</a:t>
              </a:r>
              <a:endParaRPr lang="zh-CN" altLang="en-US" sz="24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2509229" y="5204973"/>
            <a:ext cx="3244457" cy="835650"/>
            <a:chOff x="6015509" y="1069994"/>
            <a:chExt cx="3244457" cy="835650"/>
          </a:xfrm>
        </p:grpSpPr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3" name="文本框 102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3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6939956" y="1256987"/>
              <a:ext cx="2320010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益智区（智慧）</a:t>
              </a:r>
              <a:endParaRPr lang="zh-CN" altLang="en-US" sz="24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6646176" y="4079557"/>
            <a:ext cx="3581035" cy="835650"/>
            <a:chOff x="6015509" y="1069994"/>
            <a:chExt cx="3581035" cy="835650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7" name="文本框 106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5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6939955" y="1256987"/>
              <a:ext cx="265658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展示区（才艺）</a:t>
              </a:r>
              <a:endParaRPr lang="zh-CN" altLang="en-US" sz="24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6646176" y="5204972"/>
            <a:ext cx="3581035" cy="835650"/>
            <a:chOff x="6015509" y="1069994"/>
            <a:chExt cx="3581035" cy="835650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015509" y="1069994"/>
              <a:ext cx="878531" cy="8356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1" name="文本框 110"/>
            <p:cNvSpPr txBox="1"/>
            <p:nvPr/>
          </p:nvSpPr>
          <p:spPr>
            <a:xfrm>
              <a:off x="6282885" y="1165263"/>
              <a:ext cx="400050" cy="645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</a:rPr>
                <a:t>6</a:t>
              </a:r>
              <a:endParaRPr lang="zh-CN" altLang="en-US" sz="3200" dirty="0">
                <a:solidFill>
                  <a:srgbClr val="EE684F"/>
                </a:solidFill>
              </a:endParaRPr>
            </a:p>
          </p:txBody>
        </p:sp>
        <p:sp>
          <p:nvSpPr>
            <p:cNvPr id="112" name="文本框 111"/>
            <p:cNvSpPr txBox="1"/>
            <p:nvPr/>
          </p:nvSpPr>
          <p:spPr>
            <a:xfrm>
              <a:off x="6939955" y="1256987"/>
              <a:ext cx="2656589" cy="5170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400" b="1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员工关怀（贴心）</a:t>
              </a:r>
              <a:endParaRPr lang="zh-CN" altLang="en-US" sz="24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9525" y="-36195"/>
            <a:ext cx="12182475" cy="6894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635" y="2586991"/>
            <a:ext cx="12191365" cy="123761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145" y="1400175"/>
            <a:ext cx="2505075" cy="762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525" y="4134485"/>
            <a:ext cx="38004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4180" y="1030567"/>
            <a:ext cx="2823640" cy="2685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5535488" y="1819477"/>
            <a:ext cx="1178177" cy="1232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6600" dirty="0">
                <a:solidFill>
                  <a:srgbClr val="EE684F"/>
                </a:solidFill>
              </a:rPr>
              <a:t>01</a:t>
            </a:r>
            <a:endParaRPr lang="zh-CN" altLang="en-US" sz="6600" dirty="0">
              <a:solidFill>
                <a:srgbClr val="EE684F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226675" y="4151350"/>
            <a:ext cx="373865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4000" b="1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rPr>
              <a:t>运动区（健康）</a:t>
            </a:r>
            <a:endParaRPr lang="zh-CN" altLang="en-US" sz="4000" b="1" dirty="0">
              <a:solidFill>
                <a:srgbClr val="EE684F"/>
              </a:solidFill>
              <a:latin typeface="汉仪晓波美妍体简" panose="00020600040101010101" pitchFamily="18" charset="-122"/>
              <a:ea typeface="汉仪晓波美妍体简" panose="00020600040101010101" pitchFamily="18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532820" y="299692"/>
            <a:ext cx="3126360" cy="2260627"/>
            <a:chOff x="4952997" y="299693"/>
            <a:chExt cx="2286005" cy="165297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1"/>
            <a:srcRect/>
            <a:stretch>
              <a:fillRect/>
            </a:stretch>
          </p:blipFill>
          <p:spPr>
            <a:xfrm>
              <a:off x="4952997" y="299693"/>
              <a:ext cx="2286005" cy="1652978"/>
            </a:xfrm>
            <a:custGeom>
              <a:avLst/>
              <a:gdLst>
                <a:gd name="connsiteX0" fmla="*/ 2405068 w 4876810"/>
                <a:gd name="connsiteY0" fmla="*/ 1556008 h 4026416"/>
                <a:gd name="connsiteX1" fmla="*/ 1624017 w 4876810"/>
                <a:gd name="connsiteY1" fmla="*/ 2128173 h 4026416"/>
                <a:gd name="connsiteX2" fmla="*/ 2405068 w 4876810"/>
                <a:gd name="connsiteY2" fmla="*/ 2700338 h 4026416"/>
                <a:gd name="connsiteX3" fmla="*/ 3186119 w 4876810"/>
                <a:gd name="connsiteY3" fmla="*/ 2128173 h 4026416"/>
                <a:gd name="connsiteX4" fmla="*/ 2405068 w 4876810"/>
                <a:gd name="connsiteY4" fmla="*/ 1556008 h 4026416"/>
                <a:gd name="connsiteX5" fmla="*/ 0 w 4876810"/>
                <a:gd name="connsiteY5" fmla="*/ 0 h 4026416"/>
                <a:gd name="connsiteX6" fmla="*/ 4876810 w 4876810"/>
                <a:gd name="connsiteY6" fmla="*/ 0 h 4026416"/>
                <a:gd name="connsiteX7" fmla="*/ 4876810 w 4876810"/>
                <a:gd name="connsiteY7" fmla="*/ 4026416 h 4026416"/>
                <a:gd name="connsiteX8" fmla="*/ 0 w 4876810"/>
                <a:gd name="connsiteY8" fmla="*/ 4026416 h 402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76810" h="4026416">
                  <a:moveTo>
                    <a:pt x="2405068" y="1556008"/>
                  </a:moveTo>
                  <a:cubicBezTo>
                    <a:pt x="1973705" y="1556008"/>
                    <a:pt x="1624017" y="1812175"/>
                    <a:pt x="1624017" y="2128173"/>
                  </a:cubicBezTo>
                  <a:cubicBezTo>
                    <a:pt x="1624017" y="2444171"/>
                    <a:pt x="1973705" y="2700338"/>
                    <a:pt x="2405068" y="2700338"/>
                  </a:cubicBezTo>
                  <a:cubicBezTo>
                    <a:pt x="2836431" y="2700338"/>
                    <a:pt x="3186119" y="2444171"/>
                    <a:pt x="3186119" y="2128173"/>
                  </a:cubicBezTo>
                  <a:cubicBezTo>
                    <a:pt x="3186119" y="1812175"/>
                    <a:pt x="2836431" y="1556008"/>
                    <a:pt x="2405068" y="1556008"/>
                  </a:cubicBezTo>
                  <a:close/>
                  <a:moveTo>
                    <a:pt x="0" y="0"/>
                  </a:moveTo>
                  <a:lnTo>
                    <a:pt x="4876810" y="0"/>
                  </a:lnTo>
                  <a:lnTo>
                    <a:pt x="4876810" y="4026416"/>
                  </a:lnTo>
                  <a:lnTo>
                    <a:pt x="0" y="4026416"/>
                  </a:lnTo>
                  <a:close/>
                </a:path>
              </a:pathLst>
            </a:custGeom>
          </p:spPr>
        </p:pic>
        <p:sp>
          <p:nvSpPr>
            <p:cNvPr id="5" name="文本框 4"/>
            <p:cNvSpPr txBox="1"/>
            <p:nvPr/>
          </p:nvSpPr>
          <p:spPr>
            <a:xfrm>
              <a:off x="5728423" y="885381"/>
              <a:ext cx="735154" cy="4816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32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目的</a:t>
              </a:r>
              <a:endParaRPr lang="zh-CN" altLang="en-US" sz="32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078416" y="2323043"/>
            <a:ext cx="1487872" cy="1517437"/>
            <a:chOff x="3338115" y="1952670"/>
            <a:chExt cx="953128" cy="972068"/>
          </a:xfrm>
        </p:grpSpPr>
        <p:sp>
          <p:nvSpPr>
            <p:cNvPr id="8" name="圆角矩形 7"/>
            <p:cNvSpPr/>
            <p:nvPr/>
          </p:nvSpPr>
          <p:spPr>
            <a:xfrm>
              <a:off x="3526971" y="2119345"/>
              <a:ext cx="730800" cy="7296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01</a:t>
              </a:r>
              <a:endParaRPr lang="zh-CN" altLang="en-US" sz="32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flipH="1">
              <a:off x="3338115" y="2103796"/>
              <a:ext cx="556790" cy="82094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flipV="1">
              <a:off x="3953481" y="1952670"/>
              <a:ext cx="337762" cy="584299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2434193" y="4048758"/>
            <a:ext cx="2776318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它比拓展训练更具有趣味及凝聚力，能更好的把企业文化渗透到每个员工，增进员工之间的亲密感，从中学会团队协作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7389940" y="2323043"/>
            <a:ext cx="1487872" cy="1517437"/>
            <a:chOff x="3338115" y="1952670"/>
            <a:chExt cx="953128" cy="972068"/>
          </a:xfrm>
        </p:grpSpPr>
        <p:sp>
          <p:nvSpPr>
            <p:cNvPr id="14" name="圆角矩形 13"/>
            <p:cNvSpPr/>
            <p:nvPr/>
          </p:nvSpPr>
          <p:spPr>
            <a:xfrm>
              <a:off x="3526971" y="2119345"/>
              <a:ext cx="730800" cy="72961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dirty="0">
                  <a:solidFill>
                    <a:srgbClr val="EE684F"/>
                  </a:solidFill>
                  <a:latin typeface="汉仪晓波美妍体简" panose="00020600040101010101" pitchFamily="18" charset="-122"/>
                  <a:ea typeface="汉仪晓波美妍体简" panose="00020600040101010101" pitchFamily="18" charset="-122"/>
                </a:rPr>
                <a:t>02</a:t>
              </a:r>
              <a:endParaRPr lang="zh-CN" altLang="en-US" sz="3200" dirty="0">
                <a:solidFill>
                  <a:srgbClr val="EE684F"/>
                </a:solidFill>
                <a:latin typeface="汉仪晓波美妍体简" panose="00020600040101010101" pitchFamily="18" charset="-122"/>
                <a:ea typeface="汉仪晓波美妍体简" panose="00020600040101010101" pitchFamily="18" charset="-122"/>
              </a:endParaRPr>
            </a:p>
          </p:txBody>
        </p:sp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 flipH="1">
              <a:off x="3338115" y="2103796"/>
              <a:ext cx="556790" cy="820942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/>
            <a:srcRect/>
            <a:stretch>
              <a:fillRect/>
            </a:stretch>
          </p:blipFill>
          <p:spPr>
            <a:xfrm flipV="1">
              <a:off x="3953481" y="1952670"/>
              <a:ext cx="337762" cy="584299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6746076" y="4048758"/>
            <a:ext cx="2775600" cy="1544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它的经济性、趣味性及其观赏性能给员工带来另一种新奇体验，能够使整个活动行程兴奋，锻炼员工的团队精神与协作能力。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8"/>
          <p:cNvSpPr/>
          <p:nvPr/>
        </p:nvSpPr>
        <p:spPr bwMode="auto">
          <a:xfrm>
            <a:off x="5996652" y="2739722"/>
            <a:ext cx="270121" cy="3647041"/>
          </a:xfrm>
          <a:custGeom>
            <a:avLst/>
            <a:gdLst>
              <a:gd name="T0" fmla="*/ 225136 w 145"/>
              <a:gd name="T1" fmla="*/ 2982108 h 1089"/>
              <a:gd name="T2" fmla="*/ 150091 w 145"/>
              <a:gd name="T3" fmla="*/ 2685773 h 1089"/>
              <a:gd name="T4" fmla="*/ 150091 w 145"/>
              <a:gd name="T5" fmla="*/ 0 h 1089"/>
              <a:gd name="T6" fmla="*/ 97559 w 145"/>
              <a:gd name="T7" fmla="*/ 0 h 1089"/>
              <a:gd name="T8" fmla="*/ 97559 w 145"/>
              <a:gd name="T9" fmla="*/ 2670768 h 1089"/>
              <a:gd name="T10" fmla="*/ 11257 w 145"/>
              <a:gd name="T11" fmla="*/ 2997112 h 1089"/>
              <a:gd name="T12" fmla="*/ 11257 w 145"/>
              <a:gd name="T13" fmla="*/ 2997112 h 1089"/>
              <a:gd name="T14" fmla="*/ 11257 w 145"/>
              <a:gd name="T15" fmla="*/ 2997112 h 1089"/>
              <a:gd name="T16" fmla="*/ 11257 w 145"/>
              <a:gd name="T17" fmla="*/ 2997112 h 1089"/>
              <a:gd name="T18" fmla="*/ 0 w 145"/>
              <a:gd name="T19" fmla="*/ 3049627 h 1089"/>
              <a:gd name="T20" fmla="*/ 123825 w 145"/>
              <a:gd name="T21" fmla="*/ 3173413 h 1089"/>
              <a:gd name="T22" fmla="*/ 247650 w 145"/>
              <a:gd name="T23" fmla="*/ 3049627 h 1089"/>
              <a:gd name="T24" fmla="*/ 225136 w 145"/>
              <a:gd name="T25" fmla="*/ 2982108 h 108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45" h="1089">
                <a:moveTo>
                  <a:pt x="132" y="977"/>
                </a:moveTo>
                <a:cubicBezTo>
                  <a:pt x="99" y="907"/>
                  <a:pt x="96" y="966"/>
                  <a:pt x="88" y="804"/>
                </a:cubicBezTo>
                <a:cubicBezTo>
                  <a:pt x="80" y="642"/>
                  <a:pt x="86" y="121"/>
                  <a:pt x="81" y="2"/>
                </a:cubicBezTo>
                <a:cubicBezTo>
                  <a:pt x="81" y="0"/>
                  <a:pt x="62" y="99"/>
                  <a:pt x="57" y="92"/>
                </a:cubicBezTo>
                <a:cubicBezTo>
                  <a:pt x="51" y="86"/>
                  <a:pt x="65" y="646"/>
                  <a:pt x="57" y="795"/>
                </a:cubicBezTo>
                <a:cubicBezTo>
                  <a:pt x="49" y="944"/>
                  <a:pt x="53" y="898"/>
                  <a:pt x="7" y="986"/>
                </a:cubicBezTo>
                <a:cubicBezTo>
                  <a:pt x="7" y="986"/>
                  <a:pt x="7" y="986"/>
                  <a:pt x="7" y="986"/>
                </a:cubicBezTo>
                <a:cubicBezTo>
                  <a:pt x="7" y="986"/>
                  <a:pt x="7" y="986"/>
                  <a:pt x="7" y="986"/>
                </a:cubicBezTo>
                <a:cubicBezTo>
                  <a:pt x="7" y="986"/>
                  <a:pt x="7" y="986"/>
                  <a:pt x="7" y="986"/>
                </a:cubicBezTo>
                <a:cubicBezTo>
                  <a:pt x="2" y="994"/>
                  <a:pt x="0" y="1006"/>
                  <a:pt x="0" y="1017"/>
                </a:cubicBezTo>
                <a:cubicBezTo>
                  <a:pt x="0" y="1057"/>
                  <a:pt x="33" y="1089"/>
                  <a:pt x="73" y="1089"/>
                </a:cubicBezTo>
                <a:cubicBezTo>
                  <a:pt x="112" y="1089"/>
                  <a:pt x="145" y="1057"/>
                  <a:pt x="145" y="1017"/>
                </a:cubicBezTo>
                <a:cubicBezTo>
                  <a:pt x="145" y="1001"/>
                  <a:pt x="140" y="988"/>
                  <a:pt x="132" y="977"/>
                </a:cubicBezTo>
              </a:path>
            </a:pathLst>
          </a:custGeom>
          <a:solidFill>
            <a:srgbClr val="3B3B3B"/>
          </a:solidFill>
          <a:ln>
            <a:noFill/>
          </a:ln>
          <a:effectLst>
            <a:innerShdw blurRad="114300" dist="127000" dir="16200000">
              <a:prstClr val="black">
                <a:alpha val="3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1385" tIns="45693" rIns="91385" bIns="45693"/>
          <a:lstStyle/>
          <a:p>
            <a:pPr>
              <a:lnSpc>
                <a:spcPct val="120000"/>
              </a:lnSpc>
            </a:pPr>
            <a:endParaRPr lang="zh-CN" altLang="en-US">
              <a:sym typeface="Agency FB" panose="020B0503020202020204" pitchFamily="34" charset="0"/>
            </a:endParaRPr>
          </a:p>
        </p:txBody>
      </p:sp>
      <p:grpSp>
        <p:nvGrpSpPr>
          <p:cNvPr id="8" name="Group 103"/>
          <p:cNvGrpSpPr/>
          <p:nvPr/>
        </p:nvGrpSpPr>
        <p:grpSpPr bwMode="auto">
          <a:xfrm>
            <a:off x="3922983" y="1957147"/>
            <a:ext cx="2166302" cy="1651846"/>
            <a:chOff x="1616" y="1502"/>
            <a:chExt cx="1219" cy="929"/>
          </a:xfrm>
          <a:effectLst/>
        </p:grpSpPr>
        <p:grpSp>
          <p:nvGrpSpPr>
            <p:cNvPr id="85" name="Group 7"/>
            <p:cNvGrpSpPr/>
            <p:nvPr/>
          </p:nvGrpSpPr>
          <p:grpSpPr bwMode="auto">
            <a:xfrm>
              <a:off x="1616" y="1502"/>
              <a:ext cx="1219" cy="929"/>
              <a:chOff x="1542" y="1071"/>
              <a:chExt cx="1219" cy="929"/>
            </a:xfrm>
          </p:grpSpPr>
          <p:sp>
            <p:nvSpPr>
              <p:cNvPr id="104" name="Freeform 10"/>
              <p:cNvSpPr/>
              <p:nvPr/>
            </p:nvSpPr>
            <p:spPr bwMode="auto">
              <a:xfrm>
                <a:off x="1542" y="1071"/>
                <a:ext cx="1211" cy="915"/>
              </a:xfrm>
              <a:custGeom>
                <a:avLst/>
                <a:gdLst>
                  <a:gd name="T0" fmla="*/ 661737 w 666"/>
                  <a:gd name="T1" fmla="*/ 0 h 504"/>
                  <a:gd name="T2" fmla="*/ 3881740 w 666"/>
                  <a:gd name="T3" fmla="*/ 0 h 504"/>
                  <a:gd name="T4" fmla="*/ 4543477 w 666"/>
                  <a:gd name="T5" fmla="*/ 660074 h 504"/>
                  <a:gd name="T6" fmla="*/ 4543477 w 666"/>
                  <a:gd name="T7" fmla="*/ 1143220 h 504"/>
                  <a:gd name="T8" fmla="*/ 4543477 w 666"/>
                  <a:gd name="T9" fmla="*/ 1354173 h 504"/>
                  <a:gd name="T10" fmla="*/ 4543477 w 666"/>
                  <a:gd name="T11" fmla="*/ 3429661 h 504"/>
                  <a:gd name="T12" fmla="*/ 2360424 w 666"/>
                  <a:gd name="T13" fmla="*/ 2014245 h 504"/>
                  <a:gd name="T14" fmla="*/ 661737 w 666"/>
                  <a:gd name="T15" fmla="*/ 2014245 h 504"/>
                  <a:gd name="T16" fmla="*/ 0 w 666"/>
                  <a:gd name="T17" fmla="*/ 1354173 h 504"/>
                  <a:gd name="T18" fmla="*/ 0 w 666"/>
                  <a:gd name="T19" fmla="*/ 660074 h 504"/>
                  <a:gd name="T20" fmla="*/ 661737 w 666"/>
                  <a:gd name="T21" fmla="*/ 0 h 5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6" h="504">
                    <a:moveTo>
                      <a:pt x="97" y="0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623" y="0"/>
                      <a:pt x="666" y="44"/>
                      <a:pt x="666" y="97"/>
                    </a:cubicBezTo>
                    <a:cubicBezTo>
                      <a:pt x="666" y="168"/>
                      <a:pt x="666" y="168"/>
                      <a:pt x="666" y="168"/>
                    </a:cubicBezTo>
                    <a:cubicBezTo>
                      <a:pt x="666" y="199"/>
                      <a:pt x="666" y="199"/>
                      <a:pt x="666" y="199"/>
                    </a:cubicBezTo>
                    <a:cubicBezTo>
                      <a:pt x="666" y="504"/>
                      <a:pt x="666" y="504"/>
                      <a:pt x="666" y="504"/>
                    </a:cubicBezTo>
                    <a:cubicBezTo>
                      <a:pt x="666" y="504"/>
                      <a:pt x="606" y="296"/>
                      <a:pt x="346" y="296"/>
                    </a:cubicBezTo>
                    <a:cubicBezTo>
                      <a:pt x="97" y="296"/>
                      <a:pt x="97" y="296"/>
                      <a:pt x="97" y="296"/>
                    </a:cubicBezTo>
                    <a:cubicBezTo>
                      <a:pt x="43" y="296"/>
                      <a:pt x="0" y="253"/>
                      <a:pt x="0" y="199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44"/>
                      <a:pt x="43" y="0"/>
                      <a:pt x="97" y="0"/>
                    </a:cubicBezTo>
                  </a:path>
                </a:pathLst>
              </a:custGeom>
              <a:solidFill>
                <a:srgbClr val="EE684F"/>
              </a:solidFill>
              <a:ln>
                <a:noFill/>
              </a:ln>
              <a:effectLst>
                <a:outerShdw dist="74053" dir="3542175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05" name="Freeform 9"/>
              <p:cNvSpPr/>
              <p:nvPr/>
            </p:nvSpPr>
            <p:spPr bwMode="auto">
              <a:xfrm>
                <a:off x="2585" y="1085"/>
                <a:ext cx="176" cy="915"/>
              </a:xfrm>
              <a:custGeom>
                <a:avLst/>
                <a:gdLst>
                  <a:gd name="T0" fmla="*/ 0 w 97"/>
                  <a:gd name="T1" fmla="*/ 0 h 504"/>
                  <a:gd name="T2" fmla="*/ 5 w 97"/>
                  <a:gd name="T3" fmla="*/ 672 h 504"/>
                  <a:gd name="T4" fmla="*/ 176 w 97"/>
                  <a:gd name="T5" fmla="*/ 915 h 504"/>
                  <a:gd name="T6" fmla="*/ 176 w 97"/>
                  <a:gd name="T7" fmla="*/ 361 h 504"/>
                  <a:gd name="T8" fmla="*/ 176 w 97"/>
                  <a:gd name="T9" fmla="*/ 305 h 504"/>
                  <a:gd name="T10" fmla="*/ 176 w 97"/>
                  <a:gd name="T11" fmla="*/ 174 h 504"/>
                  <a:gd name="T12" fmla="*/ 0 w 97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504">
                    <a:moveTo>
                      <a:pt x="0" y="0"/>
                    </a:moveTo>
                    <a:cubicBezTo>
                      <a:pt x="3" y="370"/>
                      <a:pt x="3" y="370"/>
                      <a:pt x="3" y="370"/>
                    </a:cubicBezTo>
                    <a:cubicBezTo>
                      <a:pt x="76" y="430"/>
                      <a:pt x="97" y="504"/>
                      <a:pt x="97" y="5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gradFill rotWithShape="1">
                <a:gsLst>
                  <a:gs pos="0">
                    <a:srgbClr val="9F9F9F">
                      <a:alpha val="0"/>
                    </a:srgbClr>
                  </a:gs>
                  <a:gs pos="100000">
                    <a:schemeClr val="tx1">
                      <a:alpha val="18999"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86" name="Group 10"/>
            <p:cNvGrpSpPr/>
            <p:nvPr/>
          </p:nvGrpSpPr>
          <p:grpSpPr bwMode="auto">
            <a:xfrm>
              <a:off x="1851" y="1664"/>
              <a:ext cx="160" cy="256"/>
              <a:chOff x="5012" y="3503"/>
              <a:chExt cx="208" cy="333"/>
            </a:xfrm>
          </p:grpSpPr>
          <p:sp>
            <p:nvSpPr>
              <p:cNvPr id="101" name="Freeform 219"/>
              <p:cNvSpPr>
                <a:spLocks noEditPoints="1"/>
              </p:cNvSpPr>
              <p:nvPr/>
            </p:nvSpPr>
            <p:spPr bwMode="auto">
              <a:xfrm>
                <a:off x="5012" y="3503"/>
                <a:ext cx="108" cy="333"/>
              </a:xfrm>
              <a:custGeom>
                <a:avLst/>
                <a:gdLst>
                  <a:gd name="T0" fmla="*/ 402535 w 46"/>
                  <a:gd name="T1" fmla="*/ 1035977 h 141"/>
                  <a:gd name="T2" fmla="*/ 341280 w 46"/>
                  <a:gd name="T3" fmla="*/ 1186505 h 141"/>
                  <a:gd name="T4" fmla="*/ 201267 w 46"/>
                  <a:gd name="T5" fmla="*/ 1248485 h 141"/>
                  <a:gd name="T6" fmla="*/ 52504 w 46"/>
                  <a:gd name="T7" fmla="*/ 1186505 h 141"/>
                  <a:gd name="T8" fmla="*/ 0 w 46"/>
                  <a:gd name="T9" fmla="*/ 1035977 h 141"/>
                  <a:gd name="T10" fmla="*/ 0 w 46"/>
                  <a:gd name="T11" fmla="*/ 212508 h 141"/>
                  <a:gd name="T12" fmla="*/ 52504 w 46"/>
                  <a:gd name="T13" fmla="*/ 61981 h 141"/>
                  <a:gd name="T14" fmla="*/ 201267 w 46"/>
                  <a:gd name="T15" fmla="*/ 0 h 141"/>
                  <a:gd name="T16" fmla="*/ 341280 w 46"/>
                  <a:gd name="T17" fmla="*/ 61981 h 141"/>
                  <a:gd name="T18" fmla="*/ 402535 w 46"/>
                  <a:gd name="T19" fmla="*/ 212508 h 141"/>
                  <a:gd name="T20" fmla="*/ 402535 w 46"/>
                  <a:gd name="T21" fmla="*/ 1035977 h 141"/>
                  <a:gd name="T22" fmla="*/ 306276 w 46"/>
                  <a:gd name="T23" fmla="*/ 1035977 h 141"/>
                  <a:gd name="T24" fmla="*/ 306276 w 46"/>
                  <a:gd name="T25" fmla="*/ 212508 h 141"/>
                  <a:gd name="T26" fmla="*/ 271273 w 46"/>
                  <a:gd name="T27" fmla="*/ 141671 h 141"/>
                  <a:gd name="T28" fmla="*/ 201267 w 46"/>
                  <a:gd name="T29" fmla="*/ 106253 h 141"/>
                  <a:gd name="T30" fmla="*/ 131262 w 46"/>
                  <a:gd name="T31" fmla="*/ 141671 h 141"/>
                  <a:gd name="T32" fmla="*/ 96259 w 46"/>
                  <a:gd name="T33" fmla="*/ 212508 h 141"/>
                  <a:gd name="T34" fmla="*/ 96259 w 46"/>
                  <a:gd name="T35" fmla="*/ 1035977 h 141"/>
                  <a:gd name="T36" fmla="*/ 131262 w 46"/>
                  <a:gd name="T37" fmla="*/ 1115668 h 141"/>
                  <a:gd name="T38" fmla="*/ 201267 w 46"/>
                  <a:gd name="T39" fmla="*/ 1142233 h 141"/>
                  <a:gd name="T40" fmla="*/ 271273 w 46"/>
                  <a:gd name="T41" fmla="*/ 1115668 h 141"/>
                  <a:gd name="T42" fmla="*/ 306276 w 46"/>
                  <a:gd name="T43" fmla="*/ 1035977 h 14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6" h="141">
                    <a:moveTo>
                      <a:pt x="46" y="117"/>
                    </a:moveTo>
                    <a:cubicBezTo>
                      <a:pt x="46" y="124"/>
                      <a:pt x="44" y="129"/>
                      <a:pt x="39" y="134"/>
                    </a:cubicBezTo>
                    <a:cubicBezTo>
                      <a:pt x="35" y="139"/>
                      <a:pt x="29" y="141"/>
                      <a:pt x="23" y="141"/>
                    </a:cubicBezTo>
                    <a:cubicBezTo>
                      <a:pt x="17" y="141"/>
                      <a:pt x="11" y="139"/>
                      <a:pt x="6" y="134"/>
                    </a:cubicBezTo>
                    <a:cubicBezTo>
                      <a:pt x="2" y="129"/>
                      <a:pt x="0" y="124"/>
                      <a:pt x="0" y="117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17"/>
                      <a:pt x="2" y="12"/>
                      <a:pt x="6" y="7"/>
                    </a:cubicBezTo>
                    <a:cubicBezTo>
                      <a:pt x="11" y="3"/>
                      <a:pt x="17" y="0"/>
                      <a:pt x="23" y="0"/>
                    </a:cubicBezTo>
                    <a:cubicBezTo>
                      <a:pt x="29" y="0"/>
                      <a:pt x="35" y="3"/>
                      <a:pt x="39" y="7"/>
                    </a:cubicBezTo>
                    <a:cubicBezTo>
                      <a:pt x="44" y="12"/>
                      <a:pt x="46" y="17"/>
                      <a:pt x="46" y="24"/>
                    </a:cubicBezTo>
                    <a:lnTo>
                      <a:pt x="46" y="117"/>
                    </a:lnTo>
                    <a:close/>
                    <a:moveTo>
                      <a:pt x="35" y="117"/>
                    </a:move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1"/>
                      <a:pt x="33" y="18"/>
                      <a:pt x="31" y="16"/>
                    </a:cubicBezTo>
                    <a:cubicBezTo>
                      <a:pt x="29" y="13"/>
                      <a:pt x="26" y="12"/>
                      <a:pt x="23" y="12"/>
                    </a:cubicBezTo>
                    <a:cubicBezTo>
                      <a:pt x="20" y="12"/>
                      <a:pt x="17" y="13"/>
                      <a:pt x="15" y="16"/>
                    </a:cubicBezTo>
                    <a:cubicBezTo>
                      <a:pt x="12" y="18"/>
                      <a:pt x="11" y="21"/>
                      <a:pt x="11" y="24"/>
                    </a:cubicBezTo>
                    <a:cubicBezTo>
                      <a:pt x="11" y="117"/>
                      <a:pt x="11" y="117"/>
                      <a:pt x="11" y="117"/>
                    </a:cubicBezTo>
                    <a:cubicBezTo>
                      <a:pt x="11" y="121"/>
                      <a:pt x="12" y="123"/>
                      <a:pt x="15" y="126"/>
                    </a:cubicBezTo>
                    <a:cubicBezTo>
                      <a:pt x="17" y="128"/>
                      <a:pt x="20" y="129"/>
                      <a:pt x="23" y="129"/>
                    </a:cubicBezTo>
                    <a:cubicBezTo>
                      <a:pt x="26" y="129"/>
                      <a:pt x="29" y="128"/>
                      <a:pt x="31" y="126"/>
                    </a:cubicBezTo>
                    <a:cubicBezTo>
                      <a:pt x="33" y="123"/>
                      <a:pt x="35" y="121"/>
                      <a:pt x="3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02" name="Rectangle 220"/>
              <p:cNvSpPr>
                <a:spLocks noChangeArrowheads="1"/>
              </p:cNvSpPr>
              <p:nvPr/>
            </p:nvSpPr>
            <p:spPr bwMode="auto">
              <a:xfrm>
                <a:off x="5144" y="3503"/>
                <a:ext cx="26" cy="3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endParaRPr lang="zh-CN" altLang="en-US" sz="4000" baseline="-25000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03" name="Rectangle 221"/>
              <p:cNvSpPr>
                <a:spLocks noChangeArrowheads="1"/>
              </p:cNvSpPr>
              <p:nvPr/>
            </p:nvSpPr>
            <p:spPr bwMode="auto">
              <a:xfrm>
                <a:off x="5194" y="3808"/>
                <a:ext cx="26" cy="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endParaRPr lang="zh-CN" altLang="en-US" sz="4000" baseline="-25000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grpSp>
          <p:nvGrpSpPr>
            <p:cNvPr id="87" name="Group 380"/>
            <p:cNvGrpSpPr/>
            <p:nvPr/>
          </p:nvGrpSpPr>
          <p:grpSpPr bwMode="auto">
            <a:xfrm>
              <a:off x="2071" y="1817"/>
              <a:ext cx="88" cy="87"/>
              <a:chOff x="1872" y="2352"/>
              <a:chExt cx="240" cy="240"/>
            </a:xfrm>
          </p:grpSpPr>
          <p:grpSp>
            <p:nvGrpSpPr>
              <p:cNvPr id="89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96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7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8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9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100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90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91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2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3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4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95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88" name="Text Box 124"/>
            <p:cNvSpPr txBox="1">
              <a:spLocks noChangeArrowheads="1"/>
            </p:cNvSpPr>
            <p:nvPr/>
          </p:nvSpPr>
          <p:spPr bwMode="auto">
            <a:xfrm>
              <a:off x="2004" y="1525"/>
              <a:ext cx="732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趣味飞镖</a:t>
              </a:r>
              <a:endParaRPr lang="zh-CN" altLang="en-US" sz="2800" b="1" baseline="-25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</p:grpSp>
      <p:grpSp>
        <p:nvGrpSpPr>
          <p:cNvPr id="9" name="Group 68"/>
          <p:cNvGrpSpPr/>
          <p:nvPr/>
        </p:nvGrpSpPr>
        <p:grpSpPr bwMode="auto">
          <a:xfrm>
            <a:off x="6121494" y="4130620"/>
            <a:ext cx="2169856" cy="1692742"/>
            <a:chOff x="2835" y="2591"/>
            <a:chExt cx="1221" cy="952"/>
          </a:xfrm>
          <a:effectLst/>
        </p:grpSpPr>
        <p:sp>
          <p:nvSpPr>
            <p:cNvPr id="65" name="Freeform 218"/>
            <p:cNvSpPr/>
            <p:nvPr/>
          </p:nvSpPr>
          <p:spPr bwMode="auto">
            <a:xfrm>
              <a:off x="2835" y="2591"/>
              <a:ext cx="1210" cy="916"/>
            </a:xfrm>
            <a:custGeom>
              <a:avLst/>
              <a:gdLst>
                <a:gd name="T0" fmla="*/ 3882883 w 666"/>
                <a:gd name="T1" fmla="*/ 0 h 504"/>
                <a:gd name="T2" fmla="*/ 660771 w 666"/>
                <a:gd name="T3" fmla="*/ 0 h 504"/>
                <a:gd name="T4" fmla="*/ 0 w 666"/>
                <a:gd name="T5" fmla="*/ 653982 h 504"/>
                <a:gd name="T6" fmla="*/ 0 w 666"/>
                <a:gd name="T7" fmla="*/ 1144469 h 504"/>
                <a:gd name="T8" fmla="*/ 0 w 666"/>
                <a:gd name="T9" fmla="*/ 1348839 h 504"/>
                <a:gd name="T10" fmla="*/ 0 w 666"/>
                <a:gd name="T11" fmla="*/ 3433410 h 504"/>
                <a:gd name="T12" fmla="*/ 2186677 w 666"/>
                <a:gd name="T13" fmla="*/ 2009635 h 504"/>
                <a:gd name="T14" fmla="*/ 3882883 w 666"/>
                <a:gd name="T15" fmla="*/ 2009635 h 504"/>
                <a:gd name="T16" fmla="*/ 4536842 w 666"/>
                <a:gd name="T17" fmla="*/ 1348839 h 504"/>
                <a:gd name="T18" fmla="*/ 4536842 w 666"/>
                <a:gd name="T19" fmla="*/ 653982 h 504"/>
                <a:gd name="T20" fmla="*/ 3882883 w 666"/>
                <a:gd name="T21" fmla="*/ 0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6" h="504">
                  <a:moveTo>
                    <a:pt x="57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61" y="296"/>
                    <a:pt x="321" y="295"/>
                  </a:cubicBezTo>
                  <a:cubicBezTo>
                    <a:pt x="570" y="295"/>
                    <a:pt x="570" y="295"/>
                    <a:pt x="570" y="295"/>
                  </a:cubicBezTo>
                  <a:cubicBezTo>
                    <a:pt x="623" y="295"/>
                    <a:pt x="666" y="252"/>
                    <a:pt x="666" y="198"/>
                  </a:cubicBezTo>
                  <a:cubicBezTo>
                    <a:pt x="666" y="96"/>
                    <a:pt x="666" y="96"/>
                    <a:pt x="666" y="96"/>
                  </a:cubicBezTo>
                  <a:cubicBezTo>
                    <a:pt x="666" y="43"/>
                    <a:pt x="623" y="0"/>
                    <a:pt x="5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dist="52363" dir="6242175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6" name="Rectangle 13"/>
            <p:cNvSpPr>
              <a:spLocks noChangeArrowheads="1"/>
            </p:cNvSpPr>
            <p:nvPr/>
          </p:nvSpPr>
          <p:spPr bwMode="auto">
            <a:xfrm>
              <a:off x="3253" y="2988"/>
              <a:ext cx="22" cy="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000" baseline="-2500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67" name="Group 380"/>
            <p:cNvGrpSpPr/>
            <p:nvPr/>
          </p:nvGrpSpPr>
          <p:grpSpPr bwMode="auto">
            <a:xfrm>
              <a:off x="3326" y="2923"/>
              <a:ext cx="88" cy="87"/>
              <a:chOff x="1872" y="2352"/>
              <a:chExt cx="240" cy="240"/>
            </a:xfrm>
          </p:grpSpPr>
          <p:grpSp>
            <p:nvGrpSpPr>
              <p:cNvPr id="73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80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1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2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3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84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74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75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6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7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8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79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68" name="Text Box 124"/>
            <p:cNvSpPr txBox="1">
              <a:spLocks noChangeArrowheads="1"/>
            </p:cNvSpPr>
            <p:nvPr/>
          </p:nvSpPr>
          <p:spPr bwMode="auto">
            <a:xfrm>
              <a:off x="3272" y="2614"/>
              <a:ext cx="784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定点羽毛球</a:t>
              </a:r>
              <a:endParaRPr lang="zh-CN" altLang="en-US" sz="2800" b="1" baseline="-25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69" name="Freeform 85"/>
            <p:cNvSpPr/>
            <p:nvPr/>
          </p:nvSpPr>
          <p:spPr bwMode="auto">
            <a:xfrm flipH="1">
              <a:off x="2835" y="2591"/>
              <a:ext cx="159" cy="952"/>
            </a:xfrm>
            <a:custGeom>
              <a:avLst/>
              <a:gdLst>
                <a:gd name="T0" fmla="*/ 0 w 97"/>
                <a:gd name="T1" fmla="*/ 0 h 504"/>
                <a:gd name="T2" fmla="*/ 5 w 97"/>
                <a:gd name="T3" fmla="*/ 699 h 504"/>
                <a:gd name="T4" fmla="*/ 159 w 97"/>
                <a:gd name="T5" fmla="*/ 952 h 504"/>
                <a:gd name="T6" fmla="*/ 159 w 97"/>
                <a:gd name="T7" fmla="*/ 376 h 504"/>
                <a:gd name="T8" fmla="*/ 159 w 97"/>
                <a:gd name="T9" fmla="*/ 317 h 504"/>
                <a:gd name="T10" fmla="*/ 159 w 97"/>
                <a:gd name="T11" fmla="*/ 181 h 504"/>
                <a:gd name="T12" fmla="*/ 0 w 97"/>
                <a:gd name="T13" fmla="*/ 0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504">
                  <a:moveTo>
                    <a:pt x="0" y="0"/>
                  </a:moveTo>
                  <a:cubicBezTo>
                    <a:pt x="3" y="370"/>
                    <a:pt x="3" y="370"/>
                    <a:pt x="3" y="370"/>
                  </a:cubicBezTo>
                  <a:cubicBezTo>
                    <a:pt x="76" y="430"/>
                    <a:pt x="97" y="504"/>
                    <a:pt x="97" y="5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9F9F9F">
                    <a:alpha val="0"/>
                  </a:srgbClr>
                </a:gs>
                <a:gs pos="100000">
                  <a:schemeClr val="tx1">
                    <a:alpha val="18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70" name="Group 86"/>
            <p:cNvGrpSpPr/>
            <p:nvPr/>
          </p:nvGrpSpPr>
          <p:grpSpPr bwMode="auto">
            <a:xfrm>
              <a:off x="3050" y="2756"/>
              <a:ext cx="193" cy="254"/>
              <a:chOff x="3050" y="2756"/>
              <a:chExt cx="193" cy="254"/>
            </a:xfrm>
          </p:grpSpPr>
          <p:sp>
            <p:nvSpPr>
              <p:cNvPr id="71" name="Freeform 11"/>
              <p:cNvSpPr>
                <a:spLocks noEditPoints="1"/>
              </p:cNvSpPr>
              <p:nvPr/>
            </p:nvSpPr>
            <p:spPr bwMode="auto">
              <a:xfrm>
                <a:off x="3050" y="2756"/>
                <a:ext cx="85" cy="254"/>
              </a:xfrm>
              <a:custGeom>
                <a:avLst/>
                <a:gdLst>
                  <a:gd name="T0" fmla="*/ 318683 w 47"/>
                  <a:gd name="T1" fmla="*/ 794312 h 140"/>
                  <a:gd name="T2" fmla="*/ 271221 w 47"/>
                  <a:gd name="T3" fmla="*/ 902936 h 140"/>
                  <a:gd name="T4" fmla="*/ 162732 w 47"/>
                  <a:gd name="T5" fmla="*/ 950459 h 140"/>
                  <a:gd name="T6" fmla="*/ 47463 w 47"/>
                  <a:gd name="T7" fmla="*/ 902936 h 140"/>
                  <a:gd name="T8" fmla="*/ 0 w 47"/>
                  <a:gd name="T9" fmla="*/ 794312 h 140"/>
                  <a:gd name="T10" fmla="*/ 0 w 47"/>
                  <a:gd name="T11" fmla="*/ 156147 h 140"/>
                  <a:gd name="T12" fmla="*/ 47463 w 47"/>
                  <a:gd name="T13" fmla="*/ 40734 h 140"/>
                  <a:gd name="T14" fmla="*/ 162732 w 47"/>
                  <a:gd name="T15" fmla="*/ 0 h 140"/>
                  <a:gd name="T16" fmla="*/ 271221 w 47"/>
                  <a:gd name="T17" fmla="*/ 40734 h 140"/>
                  <a:gd name="T18" fmla="*/ 318683 w 47"/>
                  <a:gd name="T19" fmla="*/ 156147 h 140"/>
                  <a:gd name="T20" fmla="*/ 318683 w 47"/>
                  <a:gd name="T21" fmla="*/ 794312 h 140"/>
                  <a:gd name="T22" fmla="*/ 237316 w 47"/>
                  <a:gd name="T23" fmla="*/ 794312 h 140"/>
                  <a:gd name="T24" fmla="*/ 237316 w 47"/>
                  <a:gd name="T25" fmla="*/ 156147 h 140"/>
                  <a:gd name="T26" fmla="*/ 216976 w 47"/>
                  <a:gd name="T27" fmla="*/ 101834 h 140"/>
                  <a:gd name="T28" fmla="*/ 162732 w 47"/>
                  <a:gd name="T29" fmla="*/ 74680 h 140"/>
                  <a:gd name="T30" fmla="*/ 101707 w 47"/>
                  <a:gd name="T31" fmla="*/ 101834 h 140"/>
                  <a:gd name="T32" fmla="*/ 81367 w 47"/>
                  <a:gd name="T33" fmla="*/ 156147 h 140"/>
                  <a:gd name="T34" fmla="*/ 81367 w 47"/>
                  <a:gd name="T35" fmla="*/ 794312 h 140"/>
                  <a:gd name="T36" fmla="*/ 101707 w 47"/>
                  <a:gd name="T37" fmla="*/ 848625 h 140"/>
                  <a:gd name="T38" fmla="*/ 162732 w 47"/>
                  <a:gd name="T39" fmla="*/ 868990 h 140"/>
                  <a:gd name="T40" fmla="*/ 216976 w 47"/>
                  <a:gd name="T41" fmla="*/ 848625 h 140"/>
                  <a:gd name="T42" fmla="*/ 237316 w 47"/>
                  <a:gd name="T43" fmla="*/ 794312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140">
                    <a:moveTo>
                      <a:pt x="47" y="117"/>
                    </a:moveTo>
                    <a:cubicBezTo>
                      <a:pt x="47" y="123"/>
                      <a:pt x="45" y="128"/>
                      <a:pt x="40" y="133"/>
                    </a:cubicBezTo>
                    <a:cubicBezTo>
                      <a:pt x="35" y="138"/>
                      <a:pt x="30" y="140"/>
                      <a:pt x="24" y="140"/>
                    </a:cubicBezTo>
                    <a:cubicBezTo>
                      <a:pt x="17" y="140"/>
                      <a:pt x="12" y="138"/>
                      <a:pt x="7" y="133"/>
                    </a:cubicBezTo>
                    <a:cubicBezTo>
                      <a:pt x="2" y="128"/>
                      <a:pt x="0" y="123"/>
                      <a:pt x="0" y="1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lnTo>
                      <a:pt x="47" y="117"/>
                    </a:lnTo>
                    <a:close/>
                    <a:moveTo>
                      <a:pt x="35" y="117"/>
                    </a:move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4" y="17"/>
                      <a:pt x="32" y="15"/>
                    </a:cubicBezTo>
                    <a:cubicBezTo>
                      <a:pt x="30" y="12"/>
                      <a:pt x="27" y="11"/>
                      <a:pt x="24" y="11"/>
                    </a:cubicBezTo>
                    <a:cubicBezTo>
                      <a:pt x="20" y="11"/>
                      <a:pt x="17" y="12"/>
                      <a:pt x="15" y="15"/>
                    </a:cubicBezTo>
                    <a:cubicBezTo>
                      <a:pt x="13" y="17"/>
                      <a:pt x="12" y="20"/>
                      <a:pt x="12" y="23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20"/>
                      <a:pt x="13" y="123"/>
                      <a:pt x="15" y="125"/>
                    </a:cubicBezTo>
                    <a:cubicBezTo>
                      <a:pt x="17" y="127"/>
                      <a:pt x="20" y="128"/>
                      <a:pt x="24" y="128"/>
                    </a:cubicBezTo>
                    <a:cubicBezTo>
                      <a:pt x="27" y="128"/>
                      <a:pt x="30" y="127"/>
                      <a:pt x="32" y="125"/>
                    </a:cubicBezTo>
                    <a:cubicBezTo>
                      <a:pt x="34" y="123"/>
                      <a:pt x="35" y="120"/>
                      <a:pt x="3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72" name="Freeform 88"/>
              <p:cNvSpPr>
                <a:spLocks noEditPoints="1"/>
              </p:cNvSpPr>
              <p:nvPr/>
            </p:nvSpPr>
            <p:spPr bwMode="auto">
              <a:xfrm>
                <a:off x="3150" y="2764"/>
                <a:ext cx="93" cy="245"/>
              </a:xfrm>
              <a:custGeom>
                <a:avLst/>
                <a:gdLst>
                  <a:gd name="T0" fmla="*/ 74 w 168"/>
                  <a:gd name="T1" fmla="*/ 0 h 407"/>
                  <a:gd name="T2" fmla="*/ 76 w 168"/>
                  <a:gd name="T3" fmla="*/ 0 h 407"/>
                  <a:gd name="T4" fmla="*/ 76 w 168"/>
                  <a:gd name="T5" fmla="*/ 167 h 407"/>
                  <a:gd name="T6" fmla="*/ 93 w 168"/>
                  <a:gd name="T7" fmla="*/ 167 h 407"/>
                  <a:gd name="T8" fmla="*/ 93 w 168"/>
                  <a:gd name="T9" fmla="*/ 189 h 407"/>
                  <a:gd name="T10" fmla="*/ 76 w 168"/>
                  <a:gd name="T11" fmla="*/ 189 h 407"/>
                  <a:gd name="T12" fmla="*/ 76 w 168"/>
                  <a:gd name="T13" fmla="*/ 245 h 407"/>
                  <a:gd name="T14" fmla="*/ 63 w 168"/>
                  <a:gd name="T15" fmla="*/ 245 h 407"/>
                  <a:gd name="T16" fmla="*/ 63 w 168"/>
                  <a:gd name="T17" fmla="*/ 189 h 407"/>
                  <a:gd name="T18" fmla="*/ 0 w 168"/>
                  <a:gd name="T19" fmla="*/ 189 h 407"/>
                  <a:gd name="T20" fmla="*/ 74 w 168"/>
                  <a:gd name="T21" fmla="*/ 0 h 407"/>
                  <a:gd name="T22" fmla="*/ 63 w 168"/>
                  <a:gd name="T23" fmla="*/ 167 h 407"/>
                  <a:gd name="T24" fmla="*/ 63 w 168"/>
                  <a:gd name="T25" fmla="*/ 67 h 407"/>
                  <a:gd name="T26" fmla="*/ 25 w 168"/>
                  <a:gd name="T27" fmla="*/ 167 h 407"/>
                  <a:gd name="T28" fmla="*/ 63 w 168"/>
                  <a:gd name="T29" fmla="*/ 167 h 4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68" h="407">
                    <a:moveTo>
                      <a:pt x="133" y="0"/>
                    </a:moveTo>
                    <a:lnTo>
                      <a:pt x="137" y="0"/>
                    </a:lnTo>
                    <a:lnTo>
                      <a:pt x="137" y="277"/>
                    </a:lnTo>
                    <a:lnTo>
                      <a:pt x="168" y="277"/>
                    </a:lnTo>
                    <a:lnTo>
                      <a:pt x="168" y="314"/>
                    </a:lnTo>
                    <a:lnTo>
                      <a:pt x="137" y="314"/>
                    </a:lnTo>
                    <a:lnTo>
                      <a:pt x="137" y="407"/>
                    </a:lnTo>
                    <a:lnTo>
                      <a:pt x="114" y="407"/>
                    </a:lnTo>
                    <a:lnTo>
                      <a:pt x="114" y="314"/>
                    </a:lnTo>
                    <a:lnTo>
                      <a:pt x="0" y="314"/>
                    </a:lnTo>
                    <a:lnTo>
                      <a:pt x="133" y="0"/>
                    </a:lnTo>
                    <a:close/>
                    <a:moveTo>
                      <a:pt x="114" y="277"/>
                    </a:moveTo>
                    <a:lnTo>
                      <a:pt x="114" y="111"/>
                    </a:lnTo>
                    <a:lnTo>
                      <a:pt x="45" y="277"/>
                    </a:lnTo>
                    <a:lnTo>
                      <a:pt x="114" y="27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grpSp>
        <p:nvGrpSpPr>
          <p:cNvPr id="10" name="Group 102"/>
          <p:cNvGrpSpPr/>
          <p:nvPr/>
        </p:nvGrpSpPr>
        <p:grpSpPr bwMode="auto">
          <a:xfrm>
            <a:off x="3958356" y="3653870"/>
            <a:ext cx="2152084" cy="1657180"/>
            <a:chOff x="1633" y="2339"/>
            <a:chExt cx="1211" cy="932"/>
          </a:xfrm>
          <a:effectLst/>
        </p:grpSpPr>
        <p:grpSp>
          <p:nvGrpSpPr>
            <p:cNvPr id="32" name="Group 380"/>
            <p:cNvGrpSpPr/>
            <p:nvPr/>
          </p:nvGrpSpPr>
          <p:grpSpPr bwMode="auto">
            <a:xfrm>
              <a:off x="2064" y="2636"/>
              <a:ext cx="88" cy="87"/>
              <a:chOff x="1872" y="2352"/>
              <a:chExt cx="240" cy="240"/>
            </a:xfrm>
          </p:grpSpPr>
          <p:grpSp>
            <p:nvGrpSpPr>
              <p:cNvPr id="53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60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1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2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3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64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54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55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6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7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8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9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52363" dir="4557825" algn="ct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grpSp>
          <p:nvGrpSpPr>
            <p:cNvPr id="33" name="Group 61"/>
            <p:cNvGrpSpPr/>
            <p:nvPr/>
          </p:nvGrpSpPr>
          <p:grpSpPr bwMode="auto">
            <a:xfrm>
              <a:off x="1633" y="2339"/>
              <a:ext cx="1211" cy="932"/>
              <a:chOff x="295" y="2756"/>
              <a:chExt cx="1211" cy="932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295" y="2772"/>
                <a:ext cx="1211" cy="916"/>
              </a:xfrm>
              <a:custGeom>
                <a:avLst/>
                <a:gdLst>
                  <a:gd name="T0" fmla="*/ 661737 w 666"/>
                  <a:gd name="T1" fmla="*/ 0 h 504"/>
                  <a:gd name="T2" fmla="*/ 3881740 w 666"/>
                  <a:gd name="T3" fmla="*/ 0 h 504"/>
                  <a:gd name="T4" fmla="*/ 4543477 w 666"/>
                  <a:gd name="T5" fmla="*/ 660796 h 504"/>
                  <a:gd name="T6" fmla="*/ 4543477 w 666"/>
                  <a:gd name="T7" fmla="*/ 1144469 h 504"/>
                  <a:gd name="T8" fmla="*/ 4543477 w 666"/>
                  <a:gd name="T9" fmla="*/ 1355653 h 504"/>
                  <a:gd name="T10" fmla="*/ 4543477 w 666"/>
                  <a:gd name="T11" fmla="*/ 3433410 h 504"/>
                  <a:gd name="T12" fmla="*/ 2360424 w 666"/>
                  <a:gd name="T13" fmla="*/ 2016447 h 504"/>
                  <a:gd name="T14" fmla="*/ 661737 w 666"/>
                  <a:gd name="T15" fmla="*/ 2016447 h 504"/>
                  <a:gd name="T16" fmla="*/ 0 w 666"/>
                  <a:gd name="T17" fmla="*/ 1355653 h 504"/>
                  <a:gd name="T18" fmla="*/ 0 w 666"/>
                  <a:gd name="T19" fmla="*/ 660796 h 504"/>
                  <a:gd name="T20" fmla="*/ 661737 w 666"/>
                  <a:gd name="T21" fmla="*/ 0 h 50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6" h="504">
                    <a:moveTo>
                      <a:pt x="97" y="0"/>
                    </a:moveTo>
                    <a:cubicBezTo>
                      <a:pt x="569" y="0"/>
                      <a:pt x="569" y="0"/>
                      <a:pt x="569" y="0"/>
                    </a:cubicBezTo>
                    <a:cubicBezTo>
                      <a:pt x="623" y="0"/>
                      <a:pt x="666" y="44"/>
                      <a:pt x="666" y="97"/>
                    </a:cubicBezTo>
                    <a:cubicBezTo>
                      <a:pt x="666" y="168"/>
                      <a:pt x="666" y="168"/>
                      <a:pt x="666" y="168"/>
                    </a:cubicBezTo>
                    <a:cubicBezTo>
                      <a:pt x="666" y="199"/>
                      <a:pt x="666" y="199"/>
                      <a:pt x="666" y="199"/>
                    </a:cubicBezTo>
                    <a:cubicBezTo>
                      <a:pt x="666" y="504"/>
                      <a:pt x="666" y="504"/>
                      <a:pt x="666" y="504"/>
                    </a:cubicBezTo>
                    <a:cubicBezTo>
                      <a:pt x="666" y="504"/>
                      <a:pt x="606" y="296"/>
                      <a:pt x="346" y="296"/>
                    </a:cubicBezTo>
                    <a:cubicBezTo>
                      <a:pt x="97" y="296"/>
                      <a:pt x="97" y="296"/>
                      <a:pt x="97" y="296"/>
                    </a:cubicBezTo>
                    <a:cubicBezTo>
                      <a:pt x="43" y="296"/>
                      <a:pt x="0" y="253"/>
                      <a:pt x="0" y="199"/>
                    </a:cubicBezTo>
                    <a:cubicBezTo>
                      <a:pt x="0" y="97"/>
                      <a:pt x="0" y="97"/>
                      <a:pt x="0" y="97"/>
                    </a:cubicBezTo>
                    <a:cubicBezTo>
                      <a:pt x="0" y="44"/>
                      <a:pt x="43" y="0"/>
                      <a:pt x="9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dist="52363" dir="4557825" algn="ctr" rotWithShape="0">
                  <a:srgbClr val="808080">
                    <a:alpha val="50000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52" name="Freeform 63"/>
              <p:cNvSpPr/>
              <p:nvPr/>
            </p:nvSpPr>
            <p:spPr bwMode="auto">
              <a:xfrm>
                <a:off x="1321" y="2756"/>
                <a:ext cx="176" cy="916"/>
              </a:xfrm>
              <a:custGeom>
                <a:avLst/>
                <a:gdLst>
                  <a:gd name="T0" fmla="*/ 0 w 97"/>
                  <a:gd name="T1" fmla="*/ 0 h 504"/>
                  <a:gd name="T2" fmla="*/ 5 w 97"/>
                  <a:gd name="T3" fmla="*/ 672 h 504"/>
                  <a:gd name="T4" fmla="*/ 176 w 97"/>
                  <a:gd name="T5" fmla="*/ 916 h 504"/>
                  <a:gd name="T6" fmla="*/ 176 w 97"/>
                  <a:gd name="T7" fmla="*/ 362 h 504"/>
                  <a:gd name="T8" fmla="*/ 176 w 97"/>
                  <a:gd name="T9" fmla="*/ 305 h 504"/>
                  <a:gd name="T10" fmla="*/ 176 w 97"/>
                  <a:gd name="T11" fmla="*/ 174 h 504"/>
                  <a:gd name="T12" fmla="*/ 0 w 97"/>
                  <a:gd name="T13" fmla="*/ 0 h 50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7" h="504">
                    <a:moveTo>
                      <a:pt x="0" y="0"/>
                    </a:moveTo>
                    <a:cubicBezTo>
                      <a:pt x="3" y="370"/>
                      <a:pt x="3" y="370"/>
                      <a:pt x="3" y="370"/>
                    </a:cubicBezTo>
                    <a:cubicBezTo>
                      <a:pt x="76" y="430"/>
                      <a:pt x="97" y="504"/>
                      <a:pt x="97" y="504"/>
                    </a:cubicBezTo>
                    <a:cubicBezTo>
                      <a:pt x="97" y="199"/>
                      <a:pt x="97" y="199"/>
                      <a:pt x="97" y="199"/>
                    </a:cubicBezTo>
                    <a:cubicBezTo>
                      <a:pt x="97" y="168"/>
                      <a:pt x="97" y="168"/>
                      <a:pt x="97" y="168"/>
                    </a:cubicBezTo>
                    <a:cubicBezTo>
                      <a:pt x="97" y="96"/>
                      <a:pt x="97" y="96"/>
                      <a:pt x="97" y="96"/>
                    </a:cubicBezTo>
                    <a:cubicBezTo>
                      <a:pt x="97" y="43"/>
                      <a:pt x="54" y="0"/>
                      <a:pt x="0" y="0"/>
                    </a:cubicBezTo>
                  </a:path>
                </a:pathLst>
              </a:custGeom>
              <a:gradFill rotWithShape="1">
                <a:gsLst>
                  <a:gs pos="0">
                    <a:srgbClr val="9F9F9F">
                      <a:alpha val="0"/>
                    </a:srgbClr>
                  </a:gs>
                  <a:gs pos="100000">
                    <a:schemeClr val="tx1">
                      <a:alpha val="18999"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2363" dir="4557825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  <p:sp>
          <p:nvSpPr>
            <p:cNvPr id="34" name="Freeform 219"/>
            <p:cNvSpPr>
              <a:spLocks noEditPoints="1"/>
            </p:cNvSpPr>
            <p:nvPr/>
          </p:nvSpPr>
          <p:spPr bwMode="auto">
            <a:xfrm>
              <a:off x="1767" y="2467"/>
              <a:ext cx="83" cy="257"/>
            </a:xfrm>
            <a:custGeom>
              <a:avLst/>
              <a:gdLst>
                <a:gd name="T0" fmla="*/ 309355 w 46"/>
                <a:gd name="T1" fmla="*/ 799538 h 141"/>
                <a:gd name="T2" fmla="*/ 262280 w 46"/>
                <a:gd name="T3" fmla="*/ 915711 h 141"/>
                <a:gd name="T4" fmla="*/ 154678 w 46"/>
                <a:gd name="T5" fmla="*/ 963546 h 141"/>
                <a:gd name="T6" fmla="*/ 40351 w 46"/>
                <a:gd name="T7" fmla="*/ 915711 h 141"/>
                <a:gd name="T8" fmla="*/ 0 w 46"/>
                <a:gd name="T9" fmla="*/ 799538 h 141"/>
                <a:gd name="T10" fmla="*/ 0 w 46"/>
                <a:gd name="T11" fmla="*/ 164008 h 141"/>
                <a:gd name="T12" fmla="*/ 40351 w 46"/>
                <a:gd name="T13" fmla="*/ 47835 h 141"/>
                <a:gd name="T14" fmla="*/ 154678 w 46"/>
                <a:gd name="T15" fmla="*/ 0 h 141"/>
                <a:gd name="T16" fmla="*/ 262280 w 46"/>
                <a:gd name="T17" fmla="*/ 47835 h 141"/>
                <a:gd name="T18" fmla="*/ 309355 w 46"/>
                <a:gd name="T19" fmla="*/ 164008 h 141"/>
                <a:gd name="T20" fmla="*/ 309355 w 46"/>
                <a:gd name="T21" fmla="*/ 799538 h 141"/>
                <a:gd name="T22" fmla="*/ 235379 w 46"/>
                <a:gd name="T23" fmla="*/ 799538 h 141"/>
                <a:gd name="T24" fmla="*/ 235379 w 46"/>
                <a:gd name="T25" fmla="*/ 164008 h 141"/>
                <a:gd name="T26" fmla="*/ 208478 w 46"/>
                <a:gd name="T27" fmla="*/ 109338 h 141"/>
                <a:gd name="T28" fmla="*/ 154678 w 46"/>
                <a:gd name="T29" fmla="*/ 82003 h 141"/>
                <a:gd name="T30" fmla="*/ 100877 w 46"/>
                <a:gd name="T31" fmla="*/ 109338 h 141"/>
                <a:gd name="T32" fmla="*/ 73976 w 46"/>
                <a:gd name="T33" fmla="*/ 164008 h 141"/>
                <a:gd name="T34" fmla="*/ 73976 w 46"/>
                <a:gd name="T35" fmla="*/ 799538 h 141"/>
                <a:gd name="T36" fmla="*/ 100877 w 46"/>
                <a:gd name="T37" fmla="*/ 861041 h 141"/>
                <a:gd name="T38" fmla="*/ 154678 w 46"/>
                <a:gd name="T39" fmla="*/ 881543 h 141"/>
                <a:gd name="T40" fmla="*/ 208478 w 46"/>
                <a:gd name="T41" fmla="*/ 861041 h 141"/>
                <a:gd name="T42" fmla="*/ 235379 w 46"/>
                <a:gd name="T43" fmla="*/ 799538 h 1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6" h="141">
                  <a:moveTo>
                    <a:pt x="46" y="117"/>
                  </a:moveTo>
                  <a:cubicBezTo>
                    <a:pt x="46" y="124"/>
                    <a:pt x="44" y="129"/>
                    <a:pt x="39" y="134"/>
                  </a:cubicBezTo>
                  <a:cubicBezTo>
                    <a:pt x="35" y="139"/>
                    <a:pt x="29" y="141"/>
                    <a:pt x="23" y="141"/>
                  </a:cubicBezTo>
                  <a:cubicBezTo>
                    <a:pt x="17" y="141"/>
                    <a:pt x="11" y="139"/>
                    <a:pt x="6" y="134"/>
                  </a:cubicBezTo>
                  <a:cubicBezTo>
                    <a:pt x="2" y="129"/>
                    <a:pt x="0" y="124"/>
                    <a:pt x="0" y="11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17"/>
                    <a:pt x="2" y="12"/>
                    <a:pt x="6" y="7"/>
                  </a:cubicBezTo>
                  <a:cubicBezTo>
                    <a:pt x="11" y="3"/>
                    <a:pt x="17" y="0"/>
                    <a:pt x="23" y="0"/>
                  </a:cubicBezTo>
                  <a:cubicBezTo>
                    <a:pt x="29" y="0"/>
                    <a:pt x="35" y="3"/>
                    <a:pt x="39" y="7"/>
                  </a:cubicBezTo>
                  <a:cubicBezTo>
                    <a:pt x="44" y="12"/>
                    <a:pt x="46" y="17"/>
                    <a:pt x="46" y="24"/>
                  </a:cubicBezTo>
                  <a:lnTo>
                    <a:pt x="46" y="117"/>
                  </a:lnTo>
                  <a:close/>
                  <a:moveTo>
                    <a:pt x="35" y="117"/>
                  </a:moveTo>
                  <a:cubicBezTo>
                    <a:pt x="35" y="24"/>
                    <a:pt x="35" y="24"/>
                    <a:pt x="35" y="24"/>
                  </a:cubicBezTo>
                  <a:cubicBezTo>
                    <a:pt x="35" y="21"/>
                    <a:pt x="33" y="18"/>
                    <a:pt x="31" y="16"/>
                  </a:cubicBezTo>
                  <a:cubicBezTo>
                    <a:pt x="29" y="13"/>
                    <a:pt x="26" y="12"/>
                    <a:pt x="23" y="12"/>
                  </a:cubicBezTo>
                  <a:cubicBezTo>
                    <a:pt x="20" y="12"/>
                    <a:pt x="17" y="13"/>
                    <a:pt x="15" y="16"/>
                  </a:cubicBezTo>
                  <a:cubicBezTo>
                    <a:pt x="12" y="18"/>
                    <a:pt x="11" y="21"/>
                    <a:pt x="11" y="24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21"/>
                    <a:pt x="12" y="123"/>
                    <a:pt x="15" y="126"/>
                  </a:cubicBezTo>
                  <a:cubicBezTo>
                    <a:pt x="17" y="128"/>
                    <a:pt x="20" y="129"/>
                    <a:pt x="23" y="129"/>
                  </a:cubicBezTo>
                  <a:cubicBezTo>
                    <a:pt x="26" y="129"/>
                    <a:pt x="29" y="128"/>
                    <a:pt x="31" y="126"/>
                  </a:cubicBezTo>
                  <a:cubicBezTo>
                    <a:pt x="33" y="123"/>
                    <a:pt x="35" y="121"/>
                    <a:pt x="35" y="1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5" name="Rectangle 221"/>
            <p:cNvSpPr>
              <a:spLocks noChangeArrowheads="1"/>
            </p:cNvSpPr>
            <p:nvPr/>
          </p:nvSpPr>
          <p:spPr bwMode="auto">
            <a:xfrm>
              <a:off x="1998" y="2702"/>
              <a:ext cx="20" cy="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endParaRPr lang="zh-CN" altLang="en-US" sz="4000" baseline="-2500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6" name="Text Box 124"/>
            <p:cNvSpPr txBox="1">
              <a:spLocks noChangeArrowheads="1"/>
            </p:cNvSpPr>
            <p:nvPr/>
          </p:nvSpPr>
          <p:spPr bwMode="auto">
            <a:xfrm>
              <a:off x="1973" y="2341"/>
              <a:ext cx="78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2363" dir="4557825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1</a:t>
              </a: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分钟投篮</a:t>
              </a:r>
              <a:endParaRPr lang="zh-CN" altLang="en-US" sz="2800" b="1" baseline="-25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37" name="Freeform 67"/>
            <p:cNvSpPr/>
            <p:nvPr/>
          </p:nvSpPr>
          <p:spPr bwMode="auto">
            <a:xfrm>
              <a:off x="1864" y="2472"/>
              <a:ext cx="83" cy="249"/>
            </a:xfrm>
            <a:custGeom>
              <a:avLst/>
              <a:gdLst>
                <a:gd name="T0" fmla="*/ 83 w 47"/>
                <a:gd name="T1" fmla="*/ 207 h 141"/>
                <a:gd name="T2" fmla="*/ 71 w 47"/>
                <a:gd name="T3" fmla="*/ 237 h 141"/>
                <a:gd name="T4" fmla="*/ 42 w 47"/>
                <a:gd name="T5" fmla="*/ 249 h 141"/>
                <a:gd name="T6" fmla="*/ 12 w 47"/>
                <a:gd name="T7" fmla="*/ 237 h 141"/>
                <a:gd name="T8" fmla="*/ 0 w 47"/>
                <a:gd name="T9" fmla="*/ 207 h 141"/>
                <a:gd name="T10" fmla="*/ 0 w 47"/>
                <a:gd name="T11" fmla="*/ 185 h 141"/>
                <a:gd name="T12" fmla="*/ 21 w 47"/>
                <a:gd name="T13" fmla="*/ 185 h 141"/>
                <a:gd name="T14" fmla="*/ 21 w 47"/>
                <a:gd name="T15" fmla="*/ 207 h 141"/>
                <a:gd name="T16" fmla="*/ 26 w 47"/>
                <a:gd name="T17" fmla="*/ 221 h 141"/>
                <a:gd name="T18" fmla="*/ 42 w 47"/>
                <a:gd name="T19" fmla="*/ 228 h 141"/>
                <a:gd name="T20" fmla="*/ 57 w 47"/>
                <a:gd name="T21" fmla="*/ 221 h 141"/>
                <a:gd name="T22" fmla="*/ 62 w 47"/>
                <a:gd name="T23" fmla="*/ 207 h 141"/>
                <a:gd name="T24" fmla="*/ 62 w 47"/>
                <a:gd name="T25" fmla="*/ 155 h 141"/>
                <a:gd name="T26" fmla="*/ 57 w 47"/>
                <a:gd name="T27" fmla="*/ 140 h 141"/>
                <a:gd name="T28" fmla="*/ 42 w 47"/>
                <a:gd name="T29" fmla="*/ 134 h 141"/>
                <a:gd name="T30" fmla="*/ 42 w 47"/>
                <a:gd name="T31" fmla="*/ 113 h 141"/>
                <a:gd name="T32" fmla="*/ 57 w 47"/>
                <a:gd name="T33" fmla="*/ 108 h 141"/>
                <a:gd name="T34" fmla="*/ 62 w 47"/>
                <a:gd name="T35" fmla="*/ 94 h 141"/>
                <a:gd name="T36" fmla="*/ 62 w 47"/>
                <a:gd name="T37" fmla="*/ 41 h 141"/>
                <a:gd name="T38" fmla="*/ 57 w 47"/>
                <a:gd name="T39" fmla="*/ 26 h 141"/>
                <a:gd name="T40" fmla="*/ 42 w 47"/>
                <a:gd name="T41" fmla="*/ 19 h 141"/>
                <a:gd name="T42" fmla="*/ 26 w 47"/>
                <a:gd name="T43" fmla="*/ 26 h 141"/>
                <a:gd name="T44" fmla="*/ 21 w 47"/>
                <a:gd name="T45" fmla="*/ 41 h 141"/>
                <a:gd name="T46" fmla="*/ 21 w 47"/>
                <a:gd name="T47" fmla="*/ 62 h 141"/>
                <a:gd name="T48" fmla="*/ 0 w 47"/>
                <a:gd name="T49" fmla="*/ 62 h 141"/>
                <a:gd name="T50" fmla="*/ 0 w 47"/>
                <a:gd name="T51" fmla="*/ 41 h 141"/>
                <a:gd name="T52" fmla="*/ 12 w 47"/>
                <a:gd name="T53" fmla="*/ 12 h 141"/>
                <a:gd name="T54" fmla="*/ 42 w 47"/>
                <a:gd name="T55" fmla="*/ 0 h 141"/>
                <a:gd name="T56" fmla="*/ 71 w 47"/>
                <a:gd name="T57" fmla="*/ 12 h 141"/>
                <a:gd name="T58" fmla="*/ 83 w 47"/>
                <a:gd name="T59" fmla="*/ 41 h 141"/>
                <a:gd name="T60" fmla="*/ 83 w 47"/>
                <a:gd name="T61" fmla="*/ 94 h 141"/>
                <a:gd name="T62" fmla="*/ 69 w 47"/>
                <a:gd name="T63" fmla="*/ 124 h 141"/>
                <a:gd name="T64" fmla="*/ 83 w 47"/>
                <a:gd name="T65" fmla="*/ 155 h 141"/>
                <a:gd name="T66" fmla="*/ 83 w 47"/>
                <a:gd name="T67" fmla="*/ 207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141">
                  <a:moveTo>
                    <a:pt x="47" y="117"/>
                  </a:moveTo>
                  <a:cubicBezTo>
                    <a:pt x="47" y="124"/>
                    <a:pt x="45" y="129"/>
                    <a:pt x="40" y="134"/>
                  </a:cubicBezTo>
                  <a:cubicBezTo>
                    <a:pt x="36" y="138"/>
                    <a:pt x="30" y="141"/>
                    <a:pt x="24" y="141"/>
                  </a:cubicBezTo>
                  <a:cubicBezTo>
                    <a:pt x="17" y="141"/>
                    <a:pt x="12" y="138"/>
                    <a:pt x="7" y="134"/>
                  </a:cubicBezTo>
                  <a:cubicBezTo>
                    <a:pt x="2" y="129"/>
                    <a:pt x="0" y="124"/>
                    <a:pt x="0" y="117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12" y="105"/>
                    <a:pt x="12" y="105"/>
                    <a:pt x="12" y="105"/>
                  </a:cubicBezTo>
                  <a:cubicBezTo>
                    <a:pt x="12" y="117"/>
                    <a:pt x="12" y="117"/>
                    <a:pt x="12" y="117"/>
                  </a:cubicBezTo>
                  <a:cubicBezTo>
                    <a:pt x="12" y="120"/>
                    <a:pt x="13" y="123"/>
                    <a:pt x="15" y="125"/>
                  </a:cubicBezTo>
                  <a:cubicBezTo>
                    <a:pt x="18" y="128"/>
                    <a:pt x="20" y="129"/>
                    <a:pt x="24" y="129"/>
                  </a:cubicBezTo>
                  <a:cubicBezTo>
                    <a:pt x="27" y="129"/>
                    <a:pt x="30" y="128"/>
                    <a:pt x="32" y="125"/>
                  </a:cubicBezTo>
                  <a:cubicBezTo>
                    <a:pt x="34" y="123"/>
                    <a:pt x="35" y="120"/>
                    <a:pt x="35" y="117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5" y="84"/>
                    <a:pt x="34" y="82"/>
                    <a:pt x="32" y="79"/>
                  </a:cubicBezTo>
                  <a:cubicBezTo>
                    <a:pt x="30" y="77"/>
                    <a:pt x="27" y="76"/>
                    <a:pt x="24" y="76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7" y="64"/>
                    <a:pt x="30" y="63"/>
                    <a:pt x="32" y="61"/>
                  </a:cubicBezTo>
                  <a:cubicBezTo>
                    <a:pt x="34" y="59"/>
                    <a:pt x="35" y="56"/>
                    <a:pt x="35" y="5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5" y="20"/>
                    <a:pt x="34" y="17"/>
                    <a:pt x="32" y="15"/>
                  </a:cubicBezTo>
                  <a:cubicBezTo>
                    <a:pt x="30" y="13"/>
                    <a:pt x="27" y="11"/>
                    <a:pt x="24" y="11"/>
                  </a:cubicBezTo>
                  <a:cubicBezTo>
                    <a:pt x="20" y="11"/>
                    <a:pt x="18" y="13"/>
                    <a:pt x="15" y="15"/>
                  </a:cubicBezTo>
                  <a:cubicBezTo>
                    <a:pt x="13" y="17"/>
                    <a:pt x="12" y="20"/>
                    <a:pt x="12" y="23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7"/>
                    <a:pt x="2" y="11"/>
                    <a:pt x="7" y="7"/>
                  </a:cubicBezTo>
                  <a:cubicBezTo>
                    <a:pt x="12" y="2"/>
                    <a:pt x="17" y="0"/>
                    <a:pt x="24" y="0"/>
                  </a:cubicBezTo>
                  <a:cubicBezTo>
                    <a:pt x="30" y="0"/>
                    <a:pt x="36" y="2"/>
                    <a:pt x="40" y="7"/>
                  </a:cubicBezTo>
                  <a:cubicBezTo>
                    <a:pt x="45" y="11"/>
                    <a:pt x="47" y="17"/>
                    <a:pt x="47" y="2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60"/>
                    <a:pt x="44" y="65"/>
                    <a:pt x="39" y="70"/>
                  </a:cubicBezTo>
                  <a:cubicBezTo>
                    <a:pt x="44" y="75"/>
                    <a:pt x="47" y="81"/>
                    <a:pt x="47" y="88"/>
                  </a:cubicBezTo>
                  <a:lnTo>
                    <a:pt x="47" y="1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38" name="Group 380"/>
            <p:cNvGrpSpPr/>
            <p:nvPr/>
          </p:nvGrpSpPr>
          <p:grpSpPr bwMode="auto">
            <a:xfrm>
              <a:off x="2041" y="2640"/>
              <a:ext cx="88" cy="87"/>
              <a:chOff x="1872" y="2352"/>
              <a:chExt cx="240" cy="240"/>
            </a:xfrm>
          </p:grpSpPr>
          <p:grpSp>
            <p:nvGrpSpPr>
              <p:cNvPr id="39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46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7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8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9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50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40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41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2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3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4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45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</p:grpSp>
      <p:grpSp>
        <p:nvGrpSpPr>
          <p:cNvPr id="11" name="Group 104"/>
          <p:cNvGrpSpPr/>
          <p:nvPr/>
        </p:nvGrpSpPr>
        <p:grpSpPr bwMode="auto">
          <a:xfrm>
            <a:off x="6129819" y="2523416"/>
            <a:ext cx="2223169" cy="1653625"/>
            <a:chOff x="2839" y="1774"/>
            <a:chExt cx="1251" cy="930"/>
          </a:xfrm>
          <a:effectLst/>
        </p:grpSpPr>
        <p:sp>
          <p:nvSpPr>
            <p:cNvPr id="12" name="Freeform 218"/>
            <p:cNvSpPr/>
            <p:nvPr/>
          </p:nvSpPr>
          <p:spPr bwMode="auto">
            <a:xfrm>
              <a:off x="2840" y="1774"/>
              <a:ext cx="1210" cy="916"/>
            </a:xfrm>
            <a:custGeom>
              <a:avLst/>
              <a:gdLst>
                <a:gd name="T0" fmla="*/ 3882883 w 666"/>
                <a:gd name="T1" fmla="*/ 0 h 504"/>
                <a:gd name="T2" fmla="*/ 660771 w 666"/>
                <a:gd name="T3" fmla="*/ 0 h 504"/>
                <a:gd name="T4" fmla="*/ 0 w 666"/>
                <a:gd name="T5" fmla="*/ 653982 h 504"/>
                <a:gd name="T6" fmla="*/ 0 w 666"/>
                <a:gd name="T7" fmla="*/ 1144469 h 504"/>
                <a:gd name="T8" fmla="*/ 0 w 666"/>
                <a:gd name="T9" fmla="*/ 1348839 h 504"/>
                <a:gd name="T10" fmla="*/ 0 w 666"/>
                <a:gd name="T11" fmla="*/ 3433410 h 504"/>
                <a:gd name="T12" fmla="*/ 2186677 w 666"/>
                <a:gd name="T13" fmla="*/ 2009635 h 504"/>
                <a:gd name="T14" fmla="*/ 3882883 w 666"/>
                <a:gd name="T15" fmla="*/ 2009635 h 504"/>
                <a:gd name="T16" fmla="*/ 4536842 w 666"/>
                <a:gd name="T17" fmla="*/ 1348839 h 504"/>
                <a:gd name="T18" fmla="*/ 4536842 w 666"/>
                <a:gd name="T19" fmla="*/ 653982 h 504"/>
                <a:gd name="T20" fmla="*/ 3882883 w 666"/>
                <a:gd name="T21" fmla="*/ 0 h 50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66" h="504">
                  <a:moveTo>
                    <a:pt x="570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43" y="0"/>
                    <a:pt x="0" y="43"/>
                    <a:pt x="0" y="96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04"/>
                    <a:pt x="61" y="296"/>
                    <a:pt x="321" y="295"/>
                  </a:cubicBezTo>
                  <a:cubicBezTo>
                    <a:pt x="570" y="295"/>
                    <a:pt x="570" y="295"/>
                    <a:pt x="570" y="295"/>
                  </a:cubicBezTo>
                  <a:cubicBezTo>
                    <a:pt x="623" y="295"/>
                    <a:pt x="666" y="252"/>
                    <a:pt x="666" y="198"/>
                  </a:cubicBezTo>
                  <a:cubicBezTo>
                    <a:pt x="666" y="96"/>
                    <a:pt x="666" y="96"/>
                    <a:pt x="666" y="96"/>
                  </a:cubicBezTo>
                  <a:cubicBezTo>
                    <a:pt x="666" y="43"/>
                    <a:pt x="623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dist="52363" dir="6242175" algn="ctr" rotWithShape="0">
                <a:srgbClr val="808080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 dirty="0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3" name="Group 380"/>
            <p:cNvGrpSpPr/>
            <p:nvPr/>
          </p:nvGrpSpPr>
          <p:grpSpPr bwMode="auto">
            <a:xfrm>
              <a:off x="3331" y="2119"/>
              <a:ext cx="88" cy="87"/>
              <a:chOff x="1872" y="2352"/>
              <a:chExt cx="240" cy="240"/>
            </a:xfrm>
          </p:grpSpPr>
          <p:grpSp>
            <p:nvGrpSpPr>
              <p:cNvPr id="20" name="Group 381"/>
              <p:cNvGrpSpPr/>
              <p:nvPr/>
            </p:nvGrpSpPr>
            <p:grpSpPr bwMode="auto">
              <a:xfrm>
                <a:off x="1968" y="2352"/>
                <a:ext cx="144" cy="240"/>
                <a:chOff x="1968" y="2352"/>
                <a:chExt cx="144" cy="240"/>
              </a:xfrm>
            </p:grpSpPr>
            <p:sp>
              <p:nvSpPr>
                <p:cNvPr id="27" name="Oval 382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8" name="Oval 383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9" name="Oval 384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0" name="Oval 385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31" name="Oval 386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  <p:grpSp>
            <p:nvGrpSpPr>
              <p:cNvPr id="21" name="Group 387"/>
              <p:cNvGrpSpPr/>
              <p:nvPr/>
            </p:nvGrpSpPr>
            <p:grpSpPr bwMode="auto">
              <a:xfrm>
                <a:off x="1872" y="2352"/>
                <a:ext cx="144" cy="240"/>
                <a:chOff x="1968" y="2352"/>
                <a:chExt cx="144" cy="240"/>
              </a:xfrm>
            </p:grpSpPr>
            <p:sp>
              <p:nvSpPr>
                <p:cNvPr id="22" name="Oval 388"/>
                <p:cNvSpPr>
                  <a:spLocks noChangeArrowheads="1"/>
                </p:cNvSpPr>
                <p:nvPr/>
              </p:nvSpPr>
              <p:spPr bwMode="gray">
                <a:xfrm>
                  <a:off x="1968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3" name="Oval 389"/>
                <p:cNvSpPr>
                  <a:spLocks noChangeArrowheads="1"/>
                </p:cNvSpPr>
                <p:nvPr/>
              </p:nvSpPr>
              <p:spPr bwMode="gray">
                <a:xfrm>
                  <a:off x="2016" y="240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4" name="Oval 390"/>
                <p:cNvSpPr>
                  <a:spLocks noChangeArrowheads="1"/>
                </p:cNvSpPr>
                <p:nvPr/>
              </p:nvSpPr>
              <p:spPr bwMode="gray">
                <a:xfrm>
                  <a:off x="2064" y="2448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5" name="Oval 391"/>
                <p:cNvSpPr>
                  <a:spLocks noChangeArrowheads="1"/>
                </p:cNvSpPr>
                <p:nvPr/>
              </p:nvSpPr>
              <p:spPr bwMode="gray">
                <a:xfrm>
                  <a:off x="2016" y="249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  <p:sp>
              <p:nvSpPr>
                <p:cNvPr id="26" name="Oval 392"/>
                <p:cNvSpPr>
                  <a:spLocks noChangeArrowheads="1"/>
                </p:cNvSpPr>
                <p:nvPr/>
              </p:nvSpPr>
              <p:spPr bwMode="gray">
                <a:xfrm>
                  <a:off x="1968" y="2544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>
                    <a:lnSpc>
                      <a:spcPct val="120000"/>
                    </a:lnSpc>
                  </a:pPr>
                  <a:endParaRPr lang="zh-CN" altLang="en-US">
                    <a:latin typeface="Agency FB" panose="020B0503020202020204" pitchFamily="34" charset="0"/>
                    <a:ea typeface="微软雅黑" panose="020B0503020204020204" charset="-122"/>
                    <a:cs typeface="+mn-ea"/>
                    <a:sym typeface="Agency FB" panose="020B0503020202020204" pitchFamily="34" charset="0"/>
                  </a:endParaRPr>
                </a:p>
              </p:txBody>
            </p:sp>
          </p:grpSp>
        </p:grpSp>
        <p:sp>
          <p:nvSpPr>
            <p:cNvPr id="14" name="Text Box 124"/>
            <p:cNvSpPr txBox="1">
              <a:spLocks noChangeArrowheads="1"/>
            </p:cNvSpPr>
            <p:nvPr/>
          </p:nvSpPr>
          <p:spPr bwMode="auto">
            <a:xfrm>
              <a:off x="3277" y="1810"/>
              <a:ext cx="813" cy="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800" b="1" baseline="-25000" dirty="0">
                  <a:solidFill>
                    <a:schemeClr val="bg1"/>
                  </a:solidFill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rPr>
                <a:t>疯狂指压板</a:t>
              </a:r>
              <a:endParaRPr lang="zh-CN" altLang="en-US" sz="2800" b="1" baseline="-25000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sp>
          <p:nvSpPr>
            <p:cNvPr id="15" name="Freeform 42"/>
            <p:cNvSpPr/>
            <p:nvPr/>
          </p:nvSpPr>
          <p:spPr bwMode="auto">
            <a:xfrm flipH="1">
              <a:off x="2839" y="1788"/>
              <a:ext cx="176" cy="916"/>
            </a:xfrm>
            <a:custGeom>
              <a:avLst/>
              <a:gdLst>
                <a:gd name="T0" fmla="*/ 0 w 97"/>
                <a:gd name="T1" fmla="*/ 0 h 504"/>
                <a:gd name="T2" fmla="*/ 5 w 97"/>
                <a:gd name="T3" fmla="*/ 672 h 504"/>
                <a:gd name="T4" fmla="*/ 176 w 97"/>
                <a:gd name="T5" fmla="*/ 916 h 504"/>
                <a:gd name="T6" fmla="*/ 176 w 97"/>
                <a:gd name="T7" fmla="*/ 362 h 504"/>
                <a:gd name="T8" fmla="*/ 176 w 97"/>
                <a:gd name="T9" fmla="*/ 305 h 504"/>
                <a:gd name="T10" fmla="*/ 176 w 97"/>
                <a:gd name="T11" fmla="*/ 174 h 504"/>
                <a:gd name="T12" fmla="*/ 0 w 97"/>
                <a:gd name="T13" fmla="*/ 0 h 5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" h="504">
                  <a:moveTo>
                    <a:pt x="0" y="0"/>
                  </a:moveTo>
                  <a:cubicBezTo>
                    <a:pt x="3" y="370"/>
                    <a:pt x="3" y="370"/>
                    <a:pt x="3" y="370"/>
                  </a:cubicBezTo>
                  <a:cubicBezTo>
                    <a:pt x="76" y="430"/>
                    <a:pt x="97" y="504"/>
                    <a:pt x="97" y="504"/>
                  </a:cubicBezTo>
                  <a:cubicBezTo>
                    <a:pt x="97" y="199"/>
                    <a:pt x="97" y="199"/>
                    <a:pt x="97" y="199"/>
                  </a:cubicBezTo>
                  <a:cubicBezTo>
                    <a:pt x="97" y="168"/>
                    <a:pt x="97" y="168"/>
                    <a:pt x="97" y="168"/>
                  </a:cubicBezTo>
                  <a:cubicBezTo>
                    <a:pt x="97" y="96"/>
                    <a:pt x="97" y="96"/>
                    <a:pt x="97" y="96"/>
                  </a:cubicBezTo>
                  <a:cubicBezTo>
                    <a:pt x="97" y="43"/>
                    <a:pt x="54" y="0"/>
                    <a:pt x="0" y="0"/>
                  </a:cubicBezTo>
                </a:path>
              </a:pathLst>
            </a:custGeom>
            <a:gradFill rotWithShape="1">
              <a:gsLst>
                <a:gs pos="0">
                  <a:srgbClr val="9F9F9F">
                    <a:alpha val="0"/>
                  </a:srgbClr>
                </a:gs>
                <a:gs pos="100000">
                  <a:schemeClr val="tx1">
                    <a:alpha val="18999"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latin typeface="Agency FB" panose="020B0503020202020204" pitchFamily="34" charset="0"/>
                <a:ea typeface="微软雅黑" panose="020B0503020204020204" charset="-122"/>
                <a:cs typeface="+mn-ea"/>
                <a:sym typeface="Agency FB" panose="020B0503020202020204" pitchFamily="34" charset="0"/>
              </a:endParaRPr>
            </a:p>
          </p:txBody>
        </p:sp>
        <p:grpSp>
          <p:nvGrpSpPr>
            <p:cNvPr id="16" name="Group 43"/>
            <p:cNvGrpSpPr/>
            <p:nvPr/>
          </p:nvGrpSpPr>
          <p:grpSpPr bwMode="auto">
            <a:xfrm>
              <a:off x="3055" y="1952"/>
              <a:ext cx="225" cy="254"/>
              <a:chOff x="3405" y="3990"/>
              <a:chExt cx="293" cy="330"/>
            </a:xfrm>
          </p:grpSpPr>
          <p:sp>
            <p:nvSpPr>
              <p:cNvPr id="17" name="Freeform 11"/>
              <p:cNvSpPr>
                <a:spLocks noEditPoints="1"/>
              </p:cNvSpPr>
              <p:nvPr/>
            </p:nvSpPr>
            <p:spPr bwMode="auto">
              <a:xfrm>
                <a:off x="3405" y="3990"/>
                <a:ext cx="111" cy="330"/>
              </a:xfrm>
              <a:custGeom>
                <a:avLst/>
                <a:gdLst>
                  <a:gd name="T0" fmla="*/ 416163 w 47"/>
                  <a:gd name="T1" fmla="*/ 1031981 h 140"/>
                  <a:gd name="T2" fmla="*/ 354182 w 47"/>
                  <a:gd name="T3" fmla="*/ 1173105 h 140"/>
                  <a:gd name="T4" fmla="*/ 212508 w 47"/>
                  <a:gd name="T5" fmla="*/ 1234848 h 140"/>
                  <a:gd name="T6" fmla="*/ 61981 w 47"/>
                  <a:gd name="T7" fmla="*/ 1173105 h 140"/>
                  <a:gd name="T8" fmla="*/ 0 w 47"/>
                  <a:gd name="T9" fmla="*/ 1031981 h 140"/>
                  <a:gd name="T10" fmla="*/ 0 w 47"/>
                  <a:gd name="T11" fmla="*/ 202868 h 140"/>
                  <a:gd name="T12" fmla="*/ 61981 w 47"/>
                  <a:gd name="T13" fmla="*/ 52923 h 140"/>
                  <a:gd name="T14" fmla="*/ 212508 w 47"/>
                  <a:gd name="T15" fmla="*/ 0 h 140"/>
                  <a:gd name="T16" fmla="*/ 354182 w 47"/>
                  <a:gd name="T17" fmla="*/ 52923 h 140"/>
                  <a:gd name="T18" fmla="*/ 416163 w 47"/>
                  <a:gd name="T19" fmla="*/ 202868 h 140"/>
                  <a:gd name="T20" fmla="*/ 416163 w 47"/>
                  <a:gd name="T21" fmla="*/ 1031981 h 140"/>
                  <a:gd name="T22" fmla="*/ 309907 w 47"/>
                  <a:gd name="T23" fmla="*/ 1031981 h 140"/>
                  <a:gd name="T24" fmla="*/ 309907 w 47"/>
                  <a:gd name="T25" fmla="*/ 202868 h 140"/>
                  <a:gd name="T26" fmla="*/ 283345 w 47"/>
                  <a:gd name="T27" fmla="*/ 132304 h 140"/>
                  <a:gd name="T28" fmla="*/ 212508 w 47"/>
                  <a:gd name="T29" fmla="*/ 97025 h 140"/>
                  <a:gd name="T30" fmla="*/ 132817 w 47"/>
                  <a:gd name="T31" fmla="*/ 132304 h 140"/>
                  <a:gd name="T32" fmla="*/ 106255 w 47"/>
                  <a:gd name="T33" fmla="*/ 202868 h 140"/>
                  <a:gd name="T34" fmla="*/ 106255 w 47"/>
                  <a:gd name="T35" fmla="*/ 1031981 h 140"/>
                  <a:gd name="T36" fmla="*/ 132817 w 47"/>
                  <a:gd name="T37" fmla="*/ 1102544 h 140"/>
                  <a:gd name="T38" fmla="*/ 212508 w 47"/>
                  <a:gd name="T39" fmla="*/ 1129003 h 140"/>
                  <a:gd name="T40" fmla="*/ 283345 w 47"/>
                  <a:gd name="T41" fmla="*/ 1102544 h 140"/>
                  <a:gd name="T42" fmla="*/ 309907 w 47"/>
                  <a:gd name="T43" fmla="*/ 1031981 h 14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47" h="140">
                    <a:moveTo>
                      <a:pt x="47" y="117"/>
                    </a:moveTo>
                    <a:cubicBezTo>
                      <a:pt x="47" y="123"/>
                      <a:pt x="45" y="128"/>
                      <a:pt x="40" y="133"/>
                    </a:cubicBezTo>
                    <a:cubicBezTo>
                      <a:pt x="35" y="138"/>
                      <a:pt x="30" y="140"/>
                      <a:pt x="24" y="140"/>
                    </a:cubicBezTo>
                    <a:cubicBezTo>
                      <a:pt x="17" y="140"/>
                      <a:pt x="12" y="138"/>
                      <a:pt x="7" y="133"/>
                    </a:cubicBezTo>
                    <a:cubicBezTo>
                      <a:pt x="2" y="128"/>
                      <a:pt x="0" y="123"/>
                      <a:pt x="0" y="117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2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5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lnTo>
                      <a:pt x="47" y="117"/>
                    </a:lnTo>
                    <a:close/>
                    <a:moveTo>
                      <a:pt x="35" y="117"/>
                    </a:move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4" y="17"/>
                      <a:pt x="32" y="15"/>
                    </a:cubicBezTo>
                    <a:cubicBezTo>
                      <a:pt x="30" y="12"/>
                      <a:pt x="27" y="11"/>
                      <a:pt x="24" y="11"/>
                    </a:cubicBezTo>
                    <a:cubicBezTo>
                      <a:pt x="20" y="11"/>
                      <a:pt x="17" y="12"/>
                      <a:pt x="15" y="15"/>
                    </a:cubicBezTo>
                    <a:cubicBezTo>
                      <a:pt x="13" y="17"/>
                      <a:pt x="12" y="20"/>
                      <a:pt x="12" y="23"/>
                    </a:cubicBezTo>
                    <a:cubicBezTo>
                      <a:pt x="12" y="117"/>
                      <a:pt x="12" y="117"/>
                      <a:pt x="12" y="117"/>
                    </a:cubicBezTo>
                    <a:cubicBezTo>
                      <a:pt x="12" y="120"/>
                      <a:pt x="13" y="123"/>
                      <a:pt x="15" y="125"/>
                    </a:cubicBezTo>
                    <a:cubicBezTo>
                      <a:pt x="17" y="127"/>
                      <a:pt x="20" y="128"/>
                      <a:pt x="24" y="128"/>
                    </a:cubicBezTo>
                    <a:cubicBezTo>
                      <a:pt x="27" y="128"/>
                      <a:pt x="30" y="127"/>
                      <a:pt x="32" y="125"/>
                    </a:cubicBezTo>
                    <a:cubicBezTo>
                      <a:pt x="34" y="123"/>
                      <a:pt x="35" y="120"/>
                      <a:pt x="35" y="11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8" name="Freeform 12"/>
              <p:cNvSpPr/>
              <p:nvPr/>
            </p:nvSpPr>
            <p:spPr bwMode="auto">
              <a:xfrm>
                <a:off x="3538" y="3990"/>
                <a:ext cx="111" cy="330"/>
              </a:xfrm>
              <a:custGeom>
                <a:avLst/>
                <a:gdLst>
                  <a:gd name="T0" fmla="*/ 416163 w 47"/>
                  <a:gd name="T1" fmla="*/ 1234848 h 140"/>
                  <a:gd name="T2" fmla="*/ 0 w 47"/>
                  <a:gd name="T3" fmla="*/ 1234848 h 140"/>
                  <a:gd name="T4" fmla="*/ 0 w 47"/>
                  <a:gd name="T5" fmla="*/ 987879 h 140"/>
                  <a:gd name="T6" fmla="*/ 159382 w 47"/>
                  <a:gd name="T7" fmla="*/ 661525 h 140"/>
                  <a:gd name="T8" fmla="*/ 309907 w 47"/>
                  <a:gd name="T9" fmla="*/ 326354 h 140"/>
                  <a:gd name="T10" fmla="*/ 309907 w 47"/>
                  <a:gd name="T11" fmla="*/ 202868 h 140"/>
                  <a:gd name="T12" fmla="*/ 283345 w 47"/>
                  <a:gd name="T13" fmla="*/ 132304 h 140"/>
                  <a:gd name="T14" fmla="*/ 212508 w 47"/>
                  <a:gd name="T15" fmla="*/ 97025 h 140"/>
                  <a:gd name="T16" fmla="*/ 132817 w 47"/>
                  <a:gd name="T17" fmla="*/ 132304 h 140"/>
                  <a:gd name="T18" fmla="*/ 106255 w 47"/>
                  <a:gd name="T19" fmla="*/ 202868 h 140"/>
                  <a:gd name="T20" fmla="*/ 106255 w 47"/>
                  <a:gd name="T21" fmla="*/ 308713 h 140"/>
                  <a:gd name="T22" fmla="*/ 0 w 47"/>
                  <a:gd name="T23" fmla="*/ 308713 h 140"/>
                  <a:gd name="T24" fmla="*/ 0 w 47"/>
                  <a:gd name="T25" fmla="*/ 202868 h 140"/>
                  <a:gd name="T26" fmla="*/ 61981 w 47"/>
                  <a:gd name="T27" fmla="*/ 52923 h 140"/>
                  <a:gd name="T28" fmla="*/ 212508 w 47"/>
                  <a:gd name="T29" fmla="*/ 0 h 140"/>
                  <a:gd name="T30" fmla="*/ 354182 w 47"/>
                  <a:gd name="T31" fmla="*/ 52923 h 140"/>
                  <a:gd name="T32" fmla="*/ 416163 w 47"/>
                  <a:gd name="T33" fmla="*/ 202868 h 140"/>
                  <a:gd name="T34" fmla="*/ 416163 w 47"/>
                  <a:gd name="T35" fmla="*/ 370456 h 140"/>
                  <a:gd name="T36" fmla="*/ 265635 w 47"/>
                  <a:gd name="T37" fmla="*/ 696807 h 140"/>
                  <a:gd name="T38" fmla="*/ 106255 w 47"/>
                  <a:gd name="T39" fmla="*/ 1031981 h 140"/>
                  <a:gd name="T40" fmla="*/ 106255 w 47"/>
                  <a:gd name="T41" fmla="*/ 1129003 h 140"/>
                  <a:gd name="T42" fmla="*/ 416163 w 47"/>
                  <a:gd name="T43" fmla="*/ 1129003 h 140"/>
                  <a:gd name="T44" fmla="*/ 416163 w 47"/>
                  <a:gd name="T45" fmla="*/ 1234848 h 1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47" h="140">
                    <a:moveTo>
                      <a:pt x="47" y="140"/>
                    </a:moveTo>
                    <a:cubicBezTo>
                      <a:pt x="0" y="140"/>
                      <a:pt x="0" y="140"/>
                      <a:pt x="0" y="140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104"/>
                      <a:pt x="6" y="92"/>
                      <a:pt x="18" y="75"/>
                    </a:cubicBezTo>
                    <a:cubicBezTo>
                      <a:pt x="30" y="57"/>
                      <a:pt x="35" y="45"/>
                      <a:pt x="35" y="37"/>
                    </a:cubicBezTo>
                    <a:cubicBezTo>
                      <a:pt x="35" y="23"/>
                      <a:pt x="35" y="23"/>
                      <a:pt x="35" y="23"/>
                    </a:cubicBezTo>
                    <a:cubicBezTo>
                      <a:pt x="35" y="20"/>
                      <a:pt x="34" y="17"/>
                      <a:pt x="32" y="15"/>
                    </a:cubicBezTo>
                    <a:cubicBezTo>
                      <a:pt x="30" y="12"/>
                      <a:pt x="27" y="11"/>
                      <a:pt x="24" y="11"/>
                    </a:cubicBezTo>
                    <a:cubicBezTo>
                      <a:pt x="20" y="11"/>
                      <a:pt x="18" y="12"/>
                      <a:pt x="15" y="15"/>
                    </a:cubicBezTo>
                    <a:cubicBezTo>
                      <a:pt x="13" y="17"/>
                      <a:pt x="12" y="20"/>
                      <a:pt x="12" y="23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17"/>
                      <a:pt x="3" y="11"/>
                      <a:pt x="7" y="6"/>
                    </a:cubicBezTo>
                    <a:cubicBezTo>
                      <a:pt x="12" y="2"/>
                      <a:pt x="17" y="0"/>
                      <a:pt x="24" y="0"/>
                    </a:cubicBezTo>
                    <a:cubicBezTo>
                      <a:pt x="30" y="0"/>
                      <a:pt x="36" y="2"/>
                      <a:pt x="40" y="6"/>
                    </a:cubicBezTo>
                    <a:cubicBezTo>
                      <a:pt x="45" y="11"/>
                      <a:pt x="47" y="17"/>
                      <a:pt x="47" y="23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49"/>
                      <a:pt x="41" y="62"/>
                      <a:pt x="30" y="79"/>
                    </a:cubicBezTo>
                    <a:cubicBezTo>
                      <a:pt x="18" y="96"/>
                      <a:pt x="12" y="109"/>
                      <a:pt x="12" y="117"/>
                    </a:cubicBezTo>
                    <a:cubicBezTo>
                      <a:pt x="12" y="128"/>
                      <a:pt x="12" y="128"/>
                      <a:pt x="12" y="128"/>
                    </a:cubicBezTo>
                    <a:cubicBezTo>
                      <a:pt x="47" y="128"/>
                      <a:pt x="47" y="128"/>
                      <a:pt x="47" y="128"/>
                    </a:cubicBezTo>
                    <a:lnTo>
                      <a:pt x="47" y="1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>
                  <a:lnSpc>
                    <a:spcPct val="120000"/>
                  </a:lnSpc>
                </a:pPr>
                <a:endParaRPr lang="zh-CN" altLang="en-US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3670" y="4292"/>
                <a:ext cx="28" cy="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endParaRPr lang="zh-CN" altLang="en-US" sz="4000" baseline="-25000">
                  <a:latin typeface="Agency FB" panose="020B0503020202020204" pitchFamily="34" charset="0"/>
                  <a:ea typeface="微软雅黑" panose="020B0503020204020204" charset="-122"/>
                  <a:cs typeface="+mn-ea"/>
                  <a:sym typeface="Agency FB" panose="020B0503020202020204" pitchFamily="34" charset="0"/>
                </a:endParaRPr>
              </a:p>
            </p:txBody>
          </p:sp>
        </p:grpSp>
      </p:grpSp>
      <p:sp>
        <p:nvSpPr>
          <p:cNvPr id="107" name="TextBox 29"/>
          <p:cNvSpPr>
            <a:spLocks noChangeArrowheads="1"/>
          </p:cNvSpPr>
          <p:nvPr/>
        </p:nvSpPr>
        <p:spPr bwMode="auto">
          <a:xfrm>
            <a:off x="1020950" y="3345454"/>
            <a:ext cx="2521826" cy="18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、每名队员站在器材外投篮；</a:t>
            </a:r>
            <a:endParaRPr lang="en-US" altLang="zh-CN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、每名队员限时一分钟，不限个数；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、投中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个即可获得奖章一枚。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</p:txBody>
      </p:sp>
      <p:sp>
        <p:nvSpPr>
          <p:cNvPr id="108" name="TextBox 29"/>
          <p:cNvSpPr>
            <a:spLocks noChangeArrowheads="1"/>
          </p:cNvSpPr>
          <p:nvPr/>
        </p:nvSpPr>
        <p:spPr bwMode="auto">
          <a:xfrm>
            <a:off x="8654535" y="4243841"/>
            <a:ext cx="3145977" cy="1249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、每名队员站在器材外投篮；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、每名队员限时一分钟，不限个数；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、投中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个即可获得奖章一枚。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9" name="TextBox 29"/>
          <p:cNvSpPr>
            <a:spLocks noChangeArrowheads="1"/>
          </p:cNvSpPr>
          <p:nvPr/>
        </p:nvSpPr>
        <p:spPr bwMode="auto">
          <a:xfrm>
            <a:off x="8654536" y="2061145"/>
            <a:ext cx="3145977" cy="1840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、比赛开始前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名队员拿着跳绳站在指压板上，比赛时间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分钟；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、裁判发令后，队员在规定时间内跳绳计数，参赛队员需拖鞋参赛；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3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、达到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30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Agency FB" panose="020B0503020202020204" pitchFamily="34" charset="0"/>
              </a:rPr>
              <a:t>个即可获得奖章一枚。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Agency FB" panose="020B0503020202020204" pitchFamily="34" charset="0"/>
            </a:endParaRPr>
          </a:p>
        </p:txBody>
      </p:sp>
      <p:sp>
        <p:nvSpPr>
          <p:cNvPr id="110" name="TextBox 29"/>
          <p:cNvSpPr>
            <a:spLocks noChangeArrowheads="1"/>
          </p:cNvSpPr>
          <p:nvPr/>
        </p:nvSpPr>
        <p:spPr bwMode="auto">
          <a:xfrm>
            <a:off x="1020950" y="1697489"/>
            <a:ext cx="2521826" cy="953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、每人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只飞镖；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、环数达到</a:t>
            </a:r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35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环即可获得奖章一枚。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7" grpId="0"/>
      <p:bldP spid="108" grpId="0"/>
      <p:bldP spid="109" grpId="0"/>
      <p:bldP spid="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flipH="1">
            <a:off x="6187964" y="2697343"/>
            <a:ext cx="4616933" cy="2676574"/>
          </a:xfrm>
          <a:prstGeom prst="rect">
            <a:avLst/>
          </a:prstGeom>
          <a:effectLst/>
        </p:spPr>
        <p:txBody>
          <a:bodyPr wrap="square" lIns="121865" tIns="60932" rIns="121865" bIns="60932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男子线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8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米，女子线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6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米；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每名队员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个沙包，以沙包落地的环数计算成绩；</a:t>
            </a:r>
            <a:endParaRPr lang="en-US" altLang="zh-CN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5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次环数相加位总成绩成绩，总成绩达到</a:t>
            </a:r>
            <a:r>
              <a:rPr lang="en-US" altLang="zh-CN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30</a:t>
            </a:r>
            <a:r>
              <a:rPr lang="zh-CN" altLang="en-US" sz="20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环即可获得奖章一枚。</a:t>
            </a:r>
            <a:endParaRPr lang="zh-CN" altLang="en-US" sz="20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87964" y="1808207"/>
            <a:ext cx="3345684" cy="595619"/>
          </a:xfrm>
          <a:prstGeom prst="rect">
            <a:avLst/>
          </a:prstGeom>
        </p:spPr>
        <p:txBody>
          <a:bodyPr wrap="square" lIns="121865" tIns="60932" rIns="121865" bIns="60932">
            <a:spAutoFit/>
          </a:bodyPr>
          <a:lstStyle/>
          <a:p>
            <a:pPr algn="just" defTabSz="121856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 </a:t>
            </a:r>
            <a:r>
              <a:rPr lang="zh-CN" altLang="en-U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红心大战</a:t>
            </a:r>
            <a:endParaRPr lang="en-US" altLang="zh-CN" sz="28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73201" y="1968500"/>
            <a:ext cx="4285412" cy="3306642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algn="ctr">
              <a:lnSpc>
                <a:spcPct val="120000"/>
              </a:lnSpc>
            </a:pPr>
            <a:endParaRPr lang="zh-CN" altLang="en-US"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H="1">
            <a:off x="1043850" y="4124197"/>
            <a:ext cx="869172" cy="128152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 flipV="1">
            <a:off x="5104117" y="1642652"/>
            <a:ext cx="869172" cy="12815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814"/>
          <p:cNvSpPr>
            <a:spLocks noEditPoints="1"/>
          </p:cNvSpPr>
          <p:nvPr/>
        </p:nvSpPr>
        <p:spPr>
          <a:xfrm>
            <a:off x="5148580" y="2136775"/>
            <a:ext cx="22225" cy="435610"/>
          </a:xfrm>
          <a:custGeom>
            <a:avLst/>
            <a:gdLst>
              <a:gd name="txL" fmla="*/ 0 w 4"/>
              <a:gd name="txT" fmla="*/ 0 h 80"/>
              <a:gd name="txR" fmla="*/ 4 w 4"/>
              <a:gd name="txB" fmla="*/ 80 h 80"/>
            </a:gdLst>
            <a:ahLst/>
            <a:cxnLst>
              <a:cxn ang="0">
                <a:pos x="0" y="463550"/>
              </a:cxn>
              <a:cxn ang="0">
                <a:pos x="0" y="463550"/>
              </a:cxn>
              <a:cxn ang="0">
                <a:pos x="0" y="463550"/>
              </a:cxn>
              <a:cxn ang="0">
                <a:pos x="0" y="463550"/>
              </a:cxn>
              <a:cxn ang="0">
                <a:pos x="0" y="0"/>
              </a:cxn>
              <a:cxn ang="0">
                <a:pos x="0" y="0"/>
              </a:cxn>
              <a:cxn ang="0">
                <a:pos x="23813" y="0"/>
              </a:cxn>
              <a:cxn ang="0">
                <a:pos x="0" y="0"/>
              </a:cxn>
            </a:cxnLst>
            <a:rect l="txL" t="txT" r="txR" b="txB"/>
            <a:pathLst>
              <a:path w="4" h="80">
                <a:moveTo>
                  <a:pt x="0" y="80"/>
                </a:move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0" y="80"/>
                  <a:pt x="0" y="8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3" y="0"/>
                  <a:pt x="4" y="0"/>
                </a:cubicBezTo>
                <a:cubicBezTo>
                  <a:pt x="3" y="0"/>
                  <a:pt x="1" y="0"/>
                  <a:pt x="0" y="0"/>
                </a:cubicBezTo>
              </a:path>
            </a:pathLst>
          </a:custGeom>
          <a:solidFill>
            <a:srgbClr val="EB4B89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Freeform 1816"/>
          <p:cNvSpPr/>
          <p:nvPr/>
        </p:nvSpPr>
        <p:spPr>
          <a:xfrm>
            <a:off x="5154295" y="2272665"/>
            <a:ext cx="16510" cy="10160"/>
          </a:xfrm>
          <a:custGeom>
            <a:avLst/>
            <a:gdLst>
              <a:gd name="txL" fmla="*/ 0 w 11"/>
              <a:gd name="txT" fmla="*/ 0 h 7"/>
              <a:gd name="txR" fmla="*/ 11 w 11"/>
              <a:gd name="txB" fmla="*/ 7 h 7"/>
            </a:gdLst>
            <a:ahLst/>
            <a:cxnLst>
              <a:cxn ang="0">
                <a:pos x="0" y="11113"/>
              </a:cxn>
              <a:cxn ang="0">
                <a:pos x="0" y="6350"/>
              </a:cxn>
              <a:cxn ang="0">
                <a:pos x="17463" y="0"/>
              </a:cxn>
              <a:cxn ang="0">
                <a:pos x="17463" y="0"/>
              </a:cxn>
              <a:cxn ang="0">
                <a:pos x="17463" y="0"/>
              </a:cxn>
              <a:cxn ang="0">
                <a:pos x="0" y="11113"/>
              </a:cxn>
              <a:cxn ang="0">
                <a:pos x="0" y="11113"/>
              </a:cxn>
            </a:cxnLst>
            <a:rect l="txL" t="txT" r="txR" b="txB"/>
            <a:pathLst>
              <a:path w="11" h="7">
                <a:moveTo>
                  <a:pt x="0" y="7"/>
                </a:moveTo>
                <a:lnTo>
                  <a:pt x="0" y="4"/>
                </a:lnTo>
                <a:lnTo>
                  <a:pt x="11" y="0"/>
                </a:lnTo>
                <a:lnTo>
                  <a:pt x="11" y="0"/>
                </a:lnTo>
                <a:lnTo>
                  <a:pt x="11" y="0"/>
                </a:lnTo>
                <a:lnTo>
                  <a:pt x="0" y="7"/>
                </a:lnTo>
                <a:lnTo>
                  <a:pt x="0" y="7"/>
                </a:ln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Freeform 1820"/>
          <p:cNvSpPr>
            <a:spLocks noEditPoints="1"/>
          </p:cNvSpPr>
          <p:nvPr/>
        </p:nvSpPr>
        <p:spPr>
          <a:xfrm>
            <a:off x="4083685" y="3049905"/>
            <a:ext cx="213360" cy="217805"/>
          </a:xfrm>
          <a:custGeom>
            <a:avLst/>
            <a:gdLst>
              <a:gd name="txL" fmla="*/ 0 w 39"/>
              <a:gd name="txT" fmla="*/ 0 h 40"/>
              <a:gd name="txR" fmla="*/ 39 w 39"/>
              <a:gd name="txB" fmla="*/ 40 h 40"/>
            </a:gdLst>
            <a:ahLst/>
            <a:cxnLst>
              <a:cxn ang="0">
                <a:pos x="139700" y="46355"/>
              </a:cxn>
              <a:cxn ang="0">
                <a:pos x="227013" y="231775"/>
              </a:cxn>
              <a:cxn ang="0">
                <a:pos x="197909" y="115888"/>
              </a:cxn>
              <a:cxn ang="0">
                <a:pos x="139700" y="46355"/>
              </a:cxn>
              <a:cxn ang="0">
                <a:pos x="0" y="0"/>
              </a:cxn>
              <a:cxn ang="0">
                <a:pos x="0" y="0"/>
              </a:cxn>
              <a:cxn ang="0">
                <a:pos x="11642" y="0"/>
              </a:cxn>
              <a:cxn ang="0">
                <a:pos x="0" y="0"/>
              </a:cxn>
            </a:cxnLst>
            <a:rect l="txL" t="txT" r="txR" b="txB"/>
            <a:pathLst>
              <a:path w="39" h="40">
                <a:moveTo>
                  <a:pt x="24" y="8"/>
                </a:moveTo>
                <a:cubicBezTo>
                  <a:pt x="34" y="16"/>
                  <a:pt x="39" y="28"/>
                  <a:pt x="39" y="40"/>
                </a:cubicBezTo>
                <a:cubicBezTo>
                  <a:pt x="39" y="33"/>
                  <a:pt x="38" y="26"/>
                  <a:pt x="34" y="20"/>
                </a:cubicBezTo>
                <a:cubicBezTo>
                  <a:pt x="31" y="15"/>
                  <a:pt x="28" y="11"/>
                  <a:pt x="24" y="8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Freeform 1830"/>
          <p:cNvSpPr>
            <a:spLocks noEditPoints="1"/>
          </p:cNvSpPr>
          <p:nvPr/>
        </p:nvSpPr>
        <p:spPr>
          <a:xfrm>
            <a:off x="7400290" y="2077720"/>
            <a:ext cx="191135" cy="332740"/>
          </a:xfrm>
          <a:custGeom>
            <a:avLst/>
            <a:gdLst>
              <a:gd name="txL" fmla="*/ 0 w 35"/>
              <a:gd name="txT" fmla="*/ 0 h 61"/>
              <a:gd name="txR" fmla="*/ 35 w 35"/>
              <a:gd name="txB" fmla="*/ 61 h 61"/>
            </a:gdLst>
            <a:ahLst/>
            <a:cxnLst>
              <a:cxn ang="0">
                <a:pos x="11611" y="354012"/>
              </a:cxn>
              <a:cxn ang="0">
                <a:pos x="0" y="354012"/>
              </a:cxn>
              <a:cxn ang="0">
                <a:pos x="0" y="354012"/>
              </a:cxn>
              <a:cxn ang="0">
                <a:pos x="11611" y="354012"/>
              </a:cxn>
              <a:cxn ang="0">
                <a:pos x="156754" y="5803"/>
              </a:cxn>
              <a:cxn ang="0">
                <a:pos x="174171" y="34821"/>
              </a:cxn>
              <a:cxn ang="0">
                <a:pos x="203200" y="139283"/>
              </a:cxn>
              <a:cxn ang="0">
                <a:pos x="174171" y="34821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6754" y="5803"/>
              </a:cxn>
              <a:cxn ang="0">
                <a:pos x="150949" y="0"/>
              </a:cxn>
              <a:cxn ang="0">
                <a:pos x="156754" y="5803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  <a:cxn ang="0">
                <a:pos x="150949" y="0"/>
              </a:cxn>
            </a:cxnLst>
            <a:rect l="txL" t="txT" r="txR" b="txB"/>
            <a:pathLst>
              <a:path w="35" h="61">
                <a:moveTo>
                  <a:pt x="2" y="61"/>
                </a:moveTo>
                <a:cubicBezTo>
                  <a:pt x="1" y="61"/>
                  <a:pt x="0" y="61"/>
                  <a:pt x="0" y="61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1"/>
                  <a:pt x="1" y="61"/>
                  <a:pt x="2" y="61"/>
                </a:cubicBezTo>
                <a:moveTo>
                  <a:pt x="27" y="1"/>
                </a:moveTo>
                <a:cubicBezTo>
                  <a:pt x="28" y="3"/>
                  <a:pt x="29" y="4"/>
                  <a:pt x="30" y="6"/>
                </a:cubicBezTo>
                <a:cubicBezTo>
                  <a:pt x="34" y="12"/>
                  <a:pt x="35" y="18"/>
                  <a:pt x="35" y="24"/>
                </a:cubicBezTo>
                <a:cubicBezTo>
                  <a:pt x="35" y="18"/>
                  <a:pt x="34" y="12"/>
                  <a:pt x="30" y="6"/>
                </a:cubicBezTo>
                <a:cubicBezTo>
                  <a:pt x="29" y="4"/>
                  <a:pt x="28" y="3"/>
                  <a:pt x="27" y="1"/>
                </a:cubicBezTo>
                <a:moveTo>
                  <a:pt x="27" y="1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7" y="1"/>
                </a:cubicBezTo>
                <a:moveTo>
                  <a:pt x="26" y="0"/>
                </a:moveTo>
                <a:cubicBezTo>
                  <a:pt x="27" y="1"/>
                  <a:pt x="27" y="1"/>
                  <a:pt x="27" y="1"/>
                </a:cubicBezTo>
                <a:cubicBezTo>
                  <a:pt x="27" y="1"/>
                  <a:pt x="27" y="1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  <a:moveTo>
                  <a:pt x="26" y="0"/>
                </a:move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0"/>
                  <a:pt x="26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Freeform 1835"/>
          <p:cNvSpPr>
            <a:spLocks noEditPoints="1"/>
          </p:cNvSpPr>
          <p:nvPr/>
        </p:nvSpPr>
        <p:spPr>
          <a:xfrm>
            <a:off x="5078095" y="4171950"/>
            <a:ext cx="191135" cy="227965"/>
          </a:xfrm>
          <a:custGeom>
            <a:avLst/>
            <a:gdLst>
              <a:gd name="txL" fmla="*/ 0 w 35"/>
              <a:gd name="txT" fmla="*/ 0 h 42"/>
              <a:gd name="txR" fmla="*/ 35 w 35"/>
              <a:gd name="txB" fmla="*/ 42 h 42"/>
            </a:gdLst>
            <a:ahLst/>
            <a:cxnLst>
              <a:cxn ang="0">
                <a:pos x="203200" y="52047"/>
              </a:cxn>
              <a:cxn ang="0">
                <a:pos x="174171" y="138793"/>
              </a:cxn>
              <a:cxn ang="0">
                <a:pos x="0" y="242887"/>
              </a:cxn>
              <a:cxn ang="0">
                <a:pos x="0" y="242887"/>
              </a:cxn>
              <a:cxn ang="0">
                <a:pos x="98697" y="213972"/>
              </a:cxn>
              <a:cxn ang="0">
                <a:pos x="203200" y="52047"/>
              </a:cxn>
              <a:cxn ang="0">
                <a:pos x="203200" y="46264"/>
              </a:cxn>
              <a:cxn ang="0">
                <a:pos x="203200" y="52047"/>
              </a:cxn>
              <a:cxn ang="0">
                <a:pos x="203200" y="46264"/>
              </a:cxn>
              <a:cxn ang="0">
                <a:pos x="203200" y="40481"/>
              </a:cxn>
              <a:cxn ang="0">
                <a:pos x="203200" y="46264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40481"/>
              </a:cxn>
              <a:cxn ang="0">
                <a:pos x="203200" y="34698"/>
              </a:cxn>
              <a:cxn ang="0">
                <a:pos x="203200" y="34698"/>
              </a:cxn>
              <a:cxn ang="0">
                <a:pos x="203200" y="34698"/>
              </a:cxn>
              <a:cxn ang="0">
                <a:pos x="203200" y="28915"/>
              </a:cxn>
              <a:cxn ang="0">
                <a:pos x="203200" y="28915"/>
              </a:cxn>
              <a:cxn ang="0">
                <a:pos x="203200" y="28915"/>
              </a:cxn>
              <a:cxn ang="0">
                <a:pos x="203200" y="23132"/>
              </a:cxn>
              <a:cxn ang="0">
                <a:pos x="203200" y="23132"/>
              </a:cxn>
              <a:cxn ang="0">
                <a:pos x="203200" y="23132"/>
              </a:cxn>
              <a:cxn ang="0">
                <a:pos x="203200" y="17349"/>
              </a:cxn>
              <a:cxn ang="0">
                <a:pos x="203200" y="23132"/>
              </a:cxn>
              <a:cxn ang="0">
                <a:pos x="203200" y="17349"/>
              </a:cxn>
              <a:cxn ang="0">
                <a:pos x="203200" y="11566"/>
              </a:cxn>
              <a:cxn ang="0">
                <a:pos x="203200" y="17349"/>
              </a:cxn>
              <a:cxn ang="0">
                <a:pos x="203200" y="11566"/>
              </a:cxn>
              <a:cxn ang="0">
                <a:pos x="203200" y="5783"/>
              </a:cxn>
              <a:cxn ang="0">
                <a:pos x="203200" y="11566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5783"/>
              </a:cxn>
              <a:cxn ang="0">
                <a:pos x="203200" y="0"/>
              </a:cxn>
              <a:cxn ang="0">
                <a:pos x="203200" y="0"/>
              </a:cxn>
              <a:cxn ang="0">
                <a:pos x="203200" y="0"/>
              </a:cxn>
            </a:cxnLst>
            <a:rect l="txL" t="txT" r="txR" b="txB"/>
            <a:pathLst>
              <a:path w="35" h="42">
                <a:moveTo>
                  <a:pt x="35" y="9"/>
                </a:moveTo>
                <a:cubicBezTo>
                  <a:pt x="34" y="14"/>
                  <a:pt x="33" y="19"/>
                  <a:pt x="30" y="24"/>
                </a:cubicBezTo>
                <a:cubicBezTo>
                  <a:pt x="24" y="35"/>
                  <a:pt x="12" y="41"/>
                  <a:pt x="0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5" y="42"/>
                  <a:pt x="11" y="40"/>
                  <a:pt x="17" y="37"/>
                </a:cubicBezTo>
                <a:cubicBezTo>
                  <a:pt x="27" y="31"/>
                  <a:pt x="34" y="20"/>
                  <a:pt x="35" y="9"/>
                </a:cubicBezTo>
                <a:moveTo>
                  <a:pt x="35" y="8"/>
                </a:moveTo>
                <a:cubicBezTo>
                  <a:pt x="35" y="8"/>
                  <a:pt x="35" y="9"/>
                  <a:pt x="35" y="9"/>
                </a:cubicBezTo>
                <a:cubicBezTo>
                  <a:pt x="35" y="9"/>
                  <a:pt x="35" y="8"/>
                  <a:pt x="35" y="8"/>
                </a:cubicBezTo>
                <a:moveTo>
                  <a:pt x="35" y="7"/>
                </a:moveTo>
                <a:cubicBezTo>
                  <a:pt x="35" y="8"/>
                  <a:pt x="35" y="8"/>
                  <a:pt x="35" y="8"/>
                </a:cubicBezTo>
                <a:cubicBezTo>
                  <a:pt x="35" y="8"/>
                  <a:pt x="35" y="8"/>
                  <a:pt x="35" y="7"/>
                </a:cubicBezTo>
                <a:moveTo>
                  <a:pt x="35" y="7"/>
                </a:move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5" y="7"/>
                  <a:pt x="35" y="7"/>
                </a:cubicBezTo>
                <a:moveTo>
                  <a:pt x="35" y="6"/>
                </a:move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moveTo>
                  <a:pt x="35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moveTo>
                  <a:pt x="35" y="4"/>
                </a:move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moveTo>
                  <a:pt x="35" y="3"/>
                </a:moveTo>
                <a:cubicBezTo>
                  <a:pt x="35" y="3"/>
                  <a:pt x="35" y="3"/>
                  <a:pt x="35" y="4"/>
                </a:cubicBezTo>
                <a:cubicBezTo>
                  <a:pt x="35" y="3"/>
                  <a:pt x="35" y="3"/>
                  <a:pt x="35" y="3"/>
                </a:cubicBezTo>
                <a:moveTo>
                  <a:pt x="35" y="2"/>
                </a:moveTo>
                <a:cubicBezTo>
                  <a:pt x="35" y="2"/>
                  <a:pt x="35" y="3"/>
                  <a:pt x="35" y="3"/>
                </a:cubicBezTo>
                <a:cubicBezTo>
                  <a:pt x="35" y="3"/>
                  <a:pt x="35" y="2"/>
                  <a:pt x="35" y="2"/>
                </a:cubicBezTo>
                <a:moveTo>
                  <a:pt x="35" y="1"/>
                </a:move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1"/>
                </a:cubicBezTo>
                <a:moveTo>
                  <a:pt x="35" y="1"/>
                </a:move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moveTo>
                  <a:pt x="35" y="0"/>
                </a:moveTo>
                <a:cubicBezTo>
                  <a:pt x="35" y="0"/>
                  <a:pt x="35" y="0"/>
                  <a:pt x="35" y="0"/>
                </a:cubicBezTo>
                <a:cubicBezTo>
                  <a:pt x="35" y="0"/>
                  <a:pt x="35" y="0"/>
                  <a:pt x="35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Freeform 1840"/>
          <p:cNvSpPr/>
          <p:nvPr/>
        </p:nvSpPr>
        <p:spPr>
          <a:xfrm>
            <a:off x="8406130" y="3965575"/>
            <a:ext cx="97155" cy="28575"/>
          </a:xfrm>
          <a:custGeom>
            <a:avLst/>
            <a:gdLst>
              <a:gd name="txL" fmla="*/ 0 w 18"/>
              <a:gd name="txT" fmla="*/ 0 h 5"/>
              <a:gd name="txR" fmla="*/ 18 w 18"/>
              <a:gd name="txB" fmla="*/ 5 h 5"/>
            </a:gdLst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103188" y="30163"/>
              </a:cxn>
              <a:cxn ang="0">
                <a:pos x="0" y="0"/>
              </a:cxn>
            </a:cxnLst>
            <a:rect l="txL" t="txT" r="txR" b="txB"/>
            <a:pathLst>
              <a:path w="18" h="5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7" y="0"/>
                  <a:pt x="13" y="2"/>
                  <a:pt x="18" y="5"/>
                </a:cubicBezTo>
                <a:cubicBezTo>
                  <a:pt x="13" y="2"/>
                  <a:pt x="7" y="0"/>
                  <a:pt x="0" y="0"/>
                </a:cubicBezTo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Freeform 1842"/>
          <p:cNvSpPr/>
          <p:nvPr/>
        </p:nvSpPr>
        <p:spPr>
          <a:xfrm>
            <a:off x="8406130" y="4064000"/>
            <a:ext cx="141605" cy="191135"/>
          </a:xfrm>
          <a:custGeom>
            <a:avLst/>
            <a:gdLst>
              <a:gd name="txL" fmla="*/ 0 w 26"/>
              <a:gd name="txT" fmla="*/ 0 h 35"/>
              <a:gd name="txR" fmla="*/ 26 w 26"/>
              <a:gd name="txB" fmla="*/ 35 h 35"/>
            </a:gdLst>
            <a:ahLst/>
            <a:cxnLst>
              <a:cxn ang="0">
                <a:pos x="40603" y="81280"/>
              </a:cxn>
              <a:cxn ang="0">
                <a:pos x="34803" y="23223"/>
              </a:cxn>
              <a:cxn ang="0">
                <a:pos x="98608" y="40640"/>
              </a:cxn>
              <a:cxn ang="0">
                <a:pos x="87007" y="116114"/>
              </a:cxn>
              <a:cxn ang="0">
                <a:pos x="116009" y="185783"/>
              </a:cxn>
              <a:cxn ang="0">
                <a:pos x="69606" y="127726"/>
              </a:cxn>
              <a:cxn ang="0">
                <a:pos x="40603" y="81280"/>
              </a:cxn>
            </a:cxnLst>
            <a:rect l="txL" t="txT" r="txR" b="txB"/>
            <a:pathLst>
              <a:path w="26" h="35">
                <a:moveTo>
                  <a:pt x="7" y="14"/>
                </a:moveTo>
                <a:cubicBezTo>
                  <a:pt x="7" y="14"/>
                  <a:pt x="0" y="9"/>
                  <a:pt x="6" y="4"/>
                </a:cubicBezTo>
                <a:cubicBezTo>
                  <a:pt x="12" y="0"/>
                  <a:pt x="21" y="1"/>
                  <a:pt x="17" y="7"/>
                </a:cubicBezTo>
                <a:cubicBezTo>
                  <a:pt x="13" y="13"/>
                  <a:pt x="12" y="17"/>
                  <a:pt x="15" y="20"/>
                </a:cubicBezTo>
                <a:cubicBezTo>
                  <a:pt x="19" y="23"/>
                  <a:pt x="26" y="29"/>
                  <a:pt x="20" y="32"/>
                </a:cubicBezTo>
                <a:cubicBezTo>
                  <a:pt x="13" y="35"/>
                  <a:pt x="13" y="25"/>
                  <a:pt x="12" y="22"/>
                </a:cubicBezTo>
                <a:cubicBezTo>
                  <a:pt x="10" y="18"/>
                  <a:pt x="9" y="16"/>
                  <a:pt x="7" y="14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9" name="Freeform 1843"/>
          <p:cNvSpPr/>
          <p:nvPr/>
        </p:nvSpPr>
        <p:spPr>
          <a:xfrm>
            <a:off x="8406130" y="4027170"/>
            <a:ext cx="49530" cy="43180"/>
          </a:xfrm>
          <a:custGeom>
            <a:avLst/>
            <a:gdLst>
              <a:gd name="txL" fmla="*/ 0 w 9"/>
              <a:gd name="txT" fmla="*/ 0 h 8"/>
              <a:gd name="txR" fmla="*/ 9 w 9"/>
              <a:gd name="txB" fmla="*/ 8 h 8"/>
            </a:gdLst>
            <a:ahLst/>
            <a:cxnLst>
              <a:cxn ang="0">
                <a:pos x="46566" y="28773"/>
              </a:cxn>
              <a:cxn ang="0">
                <a:pos x="23283" y="40282"/>
              </a:cxn>
              <a:cxn ang="0">
                <a:pos x="5821" y="17264"/>
              </a:cxn>
              <a:cxn ang="0">
                <a:pos x="34925" y="0"/>
              </a:cxn>
              <a:cxn ang="0">
                <a:pos x="46566" y="28773"/>
              </a:cxn>
            </a:cxnLst>
            <a:rect l="txL" t="txT" r="txR" b="txB"/>
            <a:pathLst>
              <a:path w="9" h="8">
                <a:moveTo>
                  <a:pt x="8" y="5"/>
                </a:moveTo>
                <a:cubicBezTo>
                  <a:pt x="7" y="7"/>
                  <a:pt x="5" y="8"/>
                  <a:pt x="4" y="7"/>
                </a:cubicBezTo>
                <a:cubicBezTo>
                  <a:pt x="2" y="7"/>
                  <a:pt x="0" y="5"/>
                  <a:pt x="1" y="3"/>
                </a:cubicBezTo>
                <a:cubicBezTo>
                  <a:pt x="2" y="1"/>
                  <a:pt x="4" y="0"/>
                  <a:pt x="6" y="0"/>
                </a:cubicBezTo>
                <a:cubicBezTo>
                  <a:pt x="8" y="1"/>
                  <a:pt x="9" y="3"/>
                  <a:pt x="8" y="5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Freeform 1844"/>
          <p:cNvSpPr/>
          <p:nvPr/>
        </p:nvSpPr>
        <p:spPr>
          <a:xfrm>
            <a:off x="8406130" y="4043680"/>
            <a:ext cx="16510" cy="20955"/>
          </a:xfrm>
          <a:custGeom>
            <a:avLst/>
            <a:gdLst>
              <a:gd name="txL" fmla="*/ 0 w 3"/>
              <a:gd name="txT" fmla="*/ 0 h 4"/>
              <a:gd name="txR" fmla="*/ 3 w 3"/>
              <a:gd name="txB" fmla="*/ 4 h 4"/>
            </a:gdLst>
            <a:ahLst/>
            <a:cxnLst>
              <a:cxn ang="0">
                <a:pos x="17463" y="11113"/>
              </a:cxn>
              <a:cxn ang="0">
                <a:pos x="11642" y="22225"/>
              </a:cxn>
              <a:cxn ang="0">
                <a:pos x="0" y="11113"/>
              </a:cxn>
              <a:cxn ang="0">
                <a:pos x="5821" y="0"/>
              </a:cxn>
              <a:cxn ang="0">
                <a:pos x="17463" y="11113"/>
              </a:cxn>
            </a:cxnLst>
            <a:rect l="txL" t="txT" r="txR" b="txB"/>
            <a:pathLst>
              <a:path w="3" h="4">
                <a:moveTo>
                  <a:pt x="3" y="2"/>
                </a:moveTo>
                <a:cubicBezTo>
                  <a:pt x="3" y="3"/>
                  <a:pt x="3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Freeform 1845"/>
          <p:cNvSpPr/>
          <p:nvPr/>
        </p:nvSpPr>
        <p:spPr>
          <a:xfrm>
            <a:off x="8406130" y="4053840"/>
            <a:ext cx="22225" cy="2095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17859" y="5556"/>
              </a:cxn>
              <a:cxn ang="0">
                <a:pos x="11906" y="22225"/>
              </a:cxn>
              <a:cxn ang="0">
                <a:pos x="5953" y="16669"/>
              </a:cxn>
              <a:cxn ang="0">
                <a:pos x="5953" y="0"/>
              </a:cxn>
              <a:cxn ang="0">
                <a:pos x="17859" y="5556"/>
              </a:cxn>
            </a:cxnLst>
            <a:rect l="txL" t="txT" r="txR" b="txB"/>
            <a:pathLst>
              <a:path w="4" h="4">
                <a:moveTo>
                  <a:pt x="3" y="1"/>
                </a:moveTo>
                <a:cubicBezTo>
                  <a:pt x="4" y="2"/>
                  <a:pt x="3" y="3"/>
                  <a:pt x="2" y="4"/>
                </a:cubicBezTo>
                <a:cubicBezTo>
                  <a:pt x="2" y="4"/>
                  <a:pt x="1" y="3"/>
                  <a:pt x="1" y="3"/>
                </a:cubicBezTo>
                <a:cubicBezTo>
                  <a:pt x="0" y="2"/>
                  <a:pt x="0" y="1"/>
                  <a:pt x="1" y="0"/>
                </a:cubicBezTo>
                <a:cubicBezTo>
                  <a:pt x="2" y="0"/>
                  <a:pt x="3" y="1"/>
                  <a:pt x="3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Freeform 1846"/>
          <p:cNvSpPr/>
          <p:nvPr/>
        </p:nvSpPr>
        <p:spPr>
          <a:xfrm>
            <a:off x="8406130" y="4070350"/>
            <a:ext cx="22225" cy="16510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17860" y="5821"/>
              </a:cxn>
              <a:cxn ang="0">
                <a:pos x="17860" y="17463"/>
              </a:cxn>
              <a:cxn ang="0">
                <a:pos x="0" y="11642"/>
              </a:cxn>
              <a:cxn ang="0">
                <a:pos x="5953" y="0"/>
              </a:cxn>
              <a:cxn ang="0">
                <a:pos x="17860" y="5821"/>
              </a:cxn>
            </a:cxnLst>
            <a:rect l="txL" t="txT" r="txR" b="txB"/>
            <a:pathLst>
              <a:path w="4" h="3">
                <a:moveTo>
                  <a:pt x="3" y="1"/>
                </a:moveTo>
                <a:cubicBezTo>
                  <a:pt x="4" y="2"/>
                  <a:pt x="3" y="3"/>
                  <a:pt x="3" y="3"/>
                </a:cubicBezTo>
                <a:cubicBezTo>
                  <a:pt x="2" y="3"/>
                  <a:pt x="1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Freeform 1847"/>
          <p:cNvSpPr/>
          <p:nvPr/>
        </p:nvSpPr>
        <p:spPr>
          <a:xfrm>
            <a:off x="8406130" y="4086860"/>
            <a:ext cx="22225" cy="10160"/>
          </a:xfrm>
          <a:custGeom>
            <a:avLst/>
            <a:gdLst>
              <a:gd name="txL" fmla="*/ 0 w 4"/>
              <a:gd name="txT" fmla="*/ 0 h 2"/>
              <a:gd name="txR" fmla="*/ 4 w 4"/>
              <a:gd name="txB" fmla="*/ 2 h 2"/>
            </a:gdLst>
            <a:ahLst/>
            <a:cxnLst>
              <a:cxn ang="0">
                <a:pos x="17859" y="0"/>
              </a:cxn>
              <a:cxn ang="0">
                <a:pos x="17859" y="11112"/>
              </a:cxn>
              <a:cxn ang="0">
                <a:pos x="5953" y="11112"/>
              </a:cxn>
              <a:cxn ang="0">
                <a:pos x="5953" y="0"/>
              </a:cxn>
              <a:cxn ang="0">
                <a:pos x="17859" y="0"/>
              </a:cxn>
            </a:cxnLst>
            <a:rect l="txL" t="txT" r="txR" b="txB"/>
            <a:pathLst>
              <a:path w="4" h="2">
                <a:moveTo>
                  <a:pt x="3" y="0"/>
                </a:moveTo>
                <a:cubicBezTo>
                  <a:pt x="3" y="1"/>
                  <a:pt x="4" y="1"/>
                  <a:pt x="3" y="2"/>
                </a:cubicBezTo>
                <a:cubicBezTo>
                  <a:pt x="3" y="2"/>
                  <a:pt x="2" y="2"/>
                  <a:pt x="1" y="2"/>
                </a:cubicBezTo>
                <a:cubicBezTo>
                  <a:pt x="0" y="1"/>
                  <a:pt x="0" y="0"/>
                  <a:pt x="1" y="0"/>
                </a:cubicBezTo>
                <a:cubicBezTo>
                  <a:pt x="1" y="0"/>
                  <a:pt x="2" y="0"/>
                  <a:pt x="3" y="0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Freeform 1850"/>
          <p:cNvSpPr/>
          <p:nvPr/>
        </p:nvSpPr>
        <p:spPr>
          <a:xfrm>
            <a:off x="8406130" y="4107815"/>
            <a:ext cx="20955" cy="2222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5556" y="11906"/>
              </a:cxn>
              <a:cxn ang="0">
                <a:pos x="11113" y="23812"/>
              </a:cxn>
              <a:cxn ang="0">
                <a:pos x="22225" y="11906"/>
              </a:cxn>
              <a:cxn ang="0">
                <a:pos x="11113" y="0"/>
              </a:cxn>
              <a:cxn ang="0">
                <a:pos x="5556" y="11906"/>
              </a:cxn>
            </a:cxnLst>
            <a:rect l="txL" t="txT" r="txR" b="txB"/>
            <a:pathLst>
              <a:path w="4" h="4">
                <a:moveTo>
                  <a:pt x="1" y="2"/>
                </a:moveTo>
                <a:cubicBezTo>
                  <a:pt x="0" y="3"/>
                  <a:pt x="1" y="4"/>
                  <a:pt x="2" y="4"/>
                </a:cubicBezTo>
                <a:cubicBezTo>
                  <a:pt x="3" y="4"/>
                  <a:pt x="4" y="3"/>
                  <a:pt x="4" y="2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1" y="0"/>
                  <a:pt x="1" y="2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Freeform 1851"/>
          <p:cNvSpPr/>
          <p:nvPr/>
        </p:nvSpPr>
        <p:spPr>
          <a:xfrm>
            <a:off x="8406130" y="4119245"/>
            <a:ext cx="22225" cy="16510"/>
          </a:xfrm>
          <a:custGeom>
            <a:avLst/>
            <a:gdLst>
              <a:gd name="txL" fmla="*/ 0 w 4"/>
              <a:gd name="txT" fmla="*/ 0 h 3"/>
              <a:gd name="txR" fmla="*/ 4 w 4"/>
              <a:gd name="txB" fmla="*/ 3 h 3"/>
            </a:gdLst>
            <a:ahLst/>
            <a:cxnLst>
              <a:cxn ang="0">
                <a:pos x="5953" y="5821"/>
              </a:cxn>
              <a:cxn ang="0">
                <a:pos x="11907" y="17462"/>
              </a:cxn>
              <a:cxn ang="0">
                <a:pos x="17860" y="11641"/>
              </a:cxn>
              <a:cxn ang="0">
                <a:pos x="17860" y="0"/>
              </a:cxn>
              <a:cxn ang="0">
                <a:pos x="5953" y="5821"/>
              </a:cxn>
            </a:cxnLst>
            <a:rect l="txL" t="txT" r="txR" b="txB"/>
            <a:pathLst>
              <a:path w="4" h="3">
                <a:moveTo>
                  <a:pt x="1" y="1"/>
                </a:moveTo>
                <a:cubicBezTo>
                  <a:pt x="0" y="2"/>
                  <a:pt x="1" y="3"/>
                  <a:pt x="2" y="3"/>
                </a:cubicBezTo>
                <a:cubicBezTo>
                  <a:pt x="2" y="3"/>
                  <a:pt x="3" y="3"/>
                  <a:pt x="3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Freeform 1852"/>
          <p:cNvSpPr/>
          <p:nvPr/>
        </p:nvSpPr>
        <p:spPr>
          <a:xfrm>
            <a:off x="8406130" y="4130040"/>
            <a:ext cx="22225" cy="22225"/>
          </a:xfrm>
          <a:custGeom>
            <a:avLst/>
            <a:gdLst>
              <a:gd name="txL" fmla="*/ 0 w 4"/>
              <a:gd name="txT" fmla="*/ 0 h 4"/>
              <a:gd name="txR" fmla="*/ 4 w 4"/>
              <a:gd name="txB" fmla="*/ 4 h 4"/>
            </a:gdLst>
            <a:ahLst/>
            <a:cxnLst>
              <a:cxn ang="0">
                <a:pos x="5953" y="5953"/>
              </a:cxn>
              <a:cxn ang="0">
                <a:pos x="5953" y="17860"/>
              </a:cxn>
              <a:cxn ang="0">
                <a:pos x="23812" y="11907"/>
              </a:cxn>
              <a:cxn ang="0">
                <a:pos x="17859" y="0"/>
              </a:cxn>
              <a:cxn ang="0">
                <a:pos x="5953" y="5953"/>
              </a:cxn>
            </a:cxnLst>
            <a:rect l="txL" t="txT" r="txR" b="txB"/>
            <a:pathLst>
              <a:path w="4" h="4">
                <a:moveTo>
                  <a:pt x="1" y="1"/>
                </a:moveTo>
                <a:cubicBezTo>
                  <a:pt x="0" y="2"/>
                  <a:pt x="1" y="3"/>
                  <a:pt x="1" y="3"/>
                </a:cubicBezTo>
                <a:cubicBezTo>
                  <a:pt x="2" y="4"/>
                  <a:pt x="3" y="3"/>
                  <a:pt x="4" y="2"/>
                </a:cubicBezTo>
                <a:cubicBezTo>
                  <a:pt x="4" y="1"/>
                  <a:pt x="4" y="1"/>
                  <a:pt x="3" y="0"/>
                </a:cubicBezTo>
                <a:cubicBezTo>
                  <a:pt x="2" y="0"/>
                  <a:pt x="1" y="0"/>
                  <a:pt x="1" y="1"/>
                </a:cubicBezTo>
                <a:close/>
              </a:path>
            </a:pathLst>
          </a:custGeom>
          <a:solidFill>
            <a:srgbClr val="EFE9EB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Freeform 1867"/>
          <p:cNvSpPr/>
          <p:nvPr/>
        </p:nvSpPr>
        <p:spPr>
          <a:xfrm>
            <a:off x="8144510" y="4206240"/>
            <a:ext cx="33020" cy="44450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2700" y="47625"/>
              </a:cxn>
              <a:cxn ang="0">
                <a:pos x="6350" y="41275"/>
              </a:cxn>
              <a:cxn ang="0">
                <a:pos x="17463" y="2381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23813"/>
              </a:cxn>
              <a:cxn ang="0">
                <a:pos x="12700" y="47625"/>
              </a:cxn>
            </a:cxnLst>
            <a:rect l="txL" t="txT" r="txR" b="txB"/>
            <a:pathLst>
              <a:path w="22" h="30">
                <a:moveTo>
                  <a:pt x="8" y="30"/>
                </a:moveTo>
                <a:lnTo>
                  <a:pt x="4" y="26"/>
                </a:lnTo>
                <a:lnTo>
                  <a:pt x="11" y="15"/>
                </a:lnTo>
                <a:lnTo>
                  <a:pt x="0" y="4"/>
                </a:lnTo>
                <a:lnTo>
                  <a:pt x="4" y="0"/>
                </a:lnTo>
                <a:lnTo>
                  <a:pt x="22" y="15"/>
                </a:lnTo>
                <a:lnTo>
                  <a:pt x="8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Freeform 1871"/>
          <p:cNvSpPr/>
          <p:nvPr/>
        </p:nvSpPr>
        <p:spPr>
          <a:xfrm>
            <a:off x="8406130" y="2362200"/>
            <a:ext cx="33020" cy="44450"/>
          </a:xfrm>
          <a:custGeom>
            <a:avLst/>
            <a:gdLst>
              <a:gd name="txL" fmla="*/ 0 w 22"/>
              <a:gd name="txT" fmla="*/ 0 h 30"/>
              <a:gd name="txR" fmla="*/ 22 w 22"/>
              <a:gd name="txB" fmla="*/ 30 h 30"/>
            </a:gdLst>
            <a:ahLst/>
            <a:cxnLst>
              <a:cxn ang="0">
                <a:pos x="17463" y="47625"/>
              </a:cxn>
              <a:cxn ang="0">
                <a:pos x="11113" y="41275"/>
              </a:cxn>
              <a:cxn ang="0">
                <a:pos x="23813" y="17463"/>
              </a:cxn>
              <a:cxn ang="0">
                <a:pos x="0" y="6350"/>
              </a:cxn>
              <a:cxn ang="0">
                <a:pos x="6350" y="0"/>
              </a:cxn>
              <a:cxn ang="0">
                <a:pos x="34925" y="17463"/>
              </a:cxn>
              <a:cxn ang="0">
                <a:pos x="17463" y="47625"/>
              </a:cxn>
            </a:cxnLst>
            <a:rect l="txL" t="txT" r="txR" b="txB"/>
            <a:pathLst>
              <a:path w="22" h="30">
                <a:moveTo>
                  <a:pt x="11" y="30"/>
                </a:moveTo>
                <a:lnTo>
                  <a:pt x="7" y="26"/>
                </a:lnTo>
                <a:lnTo>
                  <a:pt x="15" y="11"/>
                </a:lnTo>
                <a:lnTo>
                  <a:pt x="0" y="4"/>
                </a:lnTo>
                <a:lnTo>
                  <a:pt x="4" y="0"/>
                </a:lnTo>
                <a:lnTo>
                  <a:pt x="22" y="11"/>
                </a:lnTo>
                <a:lnTo>
                  <a:pt x="11" y="30"/>
                </a:lnTo>
                <a:close/>
              </a:path>
            </a:pathLst>
          </a:custGeom>
          <a:solidFill>
            <a:srgbClr val="313A42">
              <a:alpha val="100000"/>
            </a:srgbClr>
          </a:solidFill>
          <a:ln w="9525"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3" name="Freeform 1812"/>
          <p:cNvSpPr/>
          <p:nvPr/>
        </p:nvSpPr>
        <p:spPr>
          <a:xfrm>
            <a:off x="3757933" y="2282825"/>
            <a:ext cx="653416" cy="661670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92D050"/>
          </a:solidFill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3920" y="2373386"/>
            <a:ext cx="2818131" cy="448744"/>
            <a:chOff x="883920" y="1869440"/>
            <a:chExt cx="2818131" cy="448744"/>
          </a:xfrm>
        </p:grpSpPr>
        <p:sp>
          <p:nvSpPr>
            <p:cNvPr id="49" name="TextBox 1956"/>
            <p:cNvSpPr/>
            <p:nvPr/>
          </p:nvSpPr>
          <p:spPr>
            <a:xfrm>
              <a:off x="2414631" y="1869440"/>
              <a:ext cx="1287420" cy="36061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883920" y="1888323"/>
              <a:ext cx="2713990" cy="429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参赛人数为三个人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5038408" y="2011997"/>
            <a:ext cx="2115185" cy="4319905"/>
            <a:chOff x="4923155" y="1423670"/>
            <a:chExt cx="2115185" cy="4319905"/>
          </a:xfrm>
        </p:grpSpPr>
        <p:pic>
          <p:nvPicPr>
            <p:cNvPr id="58" name="图片 57" descr="手机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923155" y="1423670"/>
              <a:ext cx="2115185" cy="4319905"/>
            </a:xfrm>
            <a:prstGeom prst="rect">
              <a:avLst/>
            </a:prstGeom>
          </p:spPr>
        </p:pic>
        <p:pic>
          <p:nvPicPr>
            <p:cNvPr id="59" name="图片 58" descr="D:\办公资源网录入\PPT录入素材\2.jpg2"/>
            <p:cNvPicPr>
              <a:picLocks noChangeAspect="1"/>
            </p:cNvPicPr>
            <p:nvPr/>
          </p:nvPicPr>
          <p:blipFill rotWithShape="1">
            <a:blip r:embed="rId2"/>
            <a:srcRect/>
            <a:stretch>
              <a:fillRect/>
            </a:stretch>
          </p:blipFill>
          <p:spPr>
            <a:xfrm>
              <a:off x="5039042" y="2343565"/>
              <a:ext cx="1963957" cy="2454910"/>
            </a:xfrm>
            <a:prstGeom prst="rect">
              <a:avLst/>
            </a:prstGeom>
          </p:spPr>
        </p:pic>
      </p:grpSp>
      <p:sp>
        <p:nvSpPr>
          <p:cNvPr id="65" name="Freeform 1812"/>
          <p:cNvSpPr/>
          <p:nvPr/>
        </p:nvSpPr>
        <p:spPr>
          <a:xfrm>
            <a:off x="3757933" y="4753855"/>
            <a:ext cx="653416" cy="661670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92D050"/>
          </a:solidFill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66" name="组合 65"/>
          <p:cNvGrpSpPr/>
          <p:nvPr/>
        </p:nvGrpSpPr>
        <p:grpSpPr>
          <a:xfrm>
            <a:off x="883920" y="4844416"/>
            <a:ext cx="2818131" cy="818076"/>
            <a:chOff x="883920" y="1869440"/>
            <a:chExt cx="2818131" cy="818076"/>
          </a:xfrm>
        </p:grpSpPr>
        <p:sp>
          <p:nvSpPr>
            <p:cNvPr id="67" name="TextBox 1956"/>
            <p:cNvSpPr/>
            <p:nvPr/>
          </p:nvSpPr>
          <p:spPr>
            <a:xfrm>
              <a:off x="2414631" y="1869440"/>
              <a:ext cx="1287420" cy="36061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8" name="文本框 67"/>
            <p:cNvSpPr txBox="1"/>
            <p:nvPr/>
          </p:nvSpPr>
          <p:spPr>
            <a:xfrm>
              <a:off x="883920" y="1888323"/>
              <a:ext cx="2713990" cy="79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r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完成挑战即可获得奖章一枚。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9" name="Freeform 1812"/>
          <p:cNvSpPr/>
          <p:nvPr/>
        </p:nvSpPr>
        <p:spPr>
          <a:xfrm>
            <a:off x="7293959" y="3518340"/>
            <a:ext cx="653416" cy="661670"/>
          </a:xfrm>
          <a:custGeom>
            <a:avLst/>
            <a:gdLst>
              <a:gd name="txL" fmla="*/ 0 w 91"/>
              <a:gd name="txT" fmla="*/ 0 h 92"/>
              <a:gd name="txR" fmla="*/ 91 w 91"/>
              <a:gd name="txB" fmla="*/ 92 h 92"/>
            </a:gdLst>
            <a:ahLst/>
            <a:cxnLst>
              <a:cxn ang="0">
                <a:pos x="463341" y="150743"/>
              </a:cxn>
              <a:cxn ang="0">
                <a:pos x="376464" y="463826"/>
              </a:cxn>
              <a:cxn ang="0">
                <a:pos x="63709" y="382657"/>
              </a:cxn>
              <a:cxn ang="0">
                <a:pos x="150586" y="63776"/>
              </a:cxn>
              <a:cxn ang="0">
                <a:pos x="463341" y="150743"/>
              </a:cxn>
            </a:cxnLst>
            <a:rect l="txL" t="txT" r="txR" b="txB"/>
            <a:pathLst>
              <a:path w="91" h="92">
                <a:moveTo>
                  <a:pt x="80" y="26"/>
                </a:moveTo>
                <a:cubicBezTo>
                  <a:pt x="91" y="45"/>
                  <a:pt x="84" y="69"/>
                  <a:pt x="65" y="80"/>
                </a:cubicBezTo>
                <a:cubicBezTo>
                  <a:pt x="46" y="92"/>
                  <a:pt x="22" y="85"/>
                  <a:pt x="11" y="66"/>
                </a:cubicBezTo>
                <a:cubicBezTo>
                  <a:pt x="0" y="47"/>
                  <a:pt x="6" y="22"/>
                  <a:pt x="26" y="11"/>
                </a:cubicBezTo>
                <a:cubicBezTo>
                  <a:pt x="45" y="0"/>
                  <a:pt x="69" y="7"/>
                  <a:pt x="80" y="26"/>
                </a:cubicBezTo>
              </a:path>
            </a:pathLst>
          </a:custGeom>
          <a:solidFill>
            <a:srgbClr val="EE684F"/>
          </a:solidFill>
          <a:ln w="9525">
            <a:noFill/>
          </a:ln>
        </p:spPr>
        <p:txBody>
          <a:bodyPr anchor="ctr" anchorCtr="0"/>
          <a:lstStyle/>
          <a:p>
            <a:pPr algn="ctr">
              <a:lnSpc>
                <a:spcPct val="120000"/>
              </a:lnSpc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8087741" y="3444581"/>
            <a:ext cx="2713990" cy="818076"/>
            <a:chOff x="1485536" y="1869440"/>
            <a:chExt cx="2713990" cy="818076"/>
          </a:xfrm>
        </p:grpSpPr>
        <p:sp>
          <p:nvSpPr>
            <p:cNvPr id="71" name="TextBox 1956"/>
            <p:cNvSpPr/>
            <p:nvPr/>
          </p:nvSpPr>
          <p:spPr>
            <a:xfrm>
              <a:off x="2414631" y="1869440"/>
              <a:ext cx="1287420" cy="360612"/>
            </a:xfrm>
            <a:prstGeom prst="rect">
              <a:avLst/>
            </a:prstGeom>
            <a:noFill/>
            <a:ln w="9525">
              <a:noFill/>
              <a:miter/>
            </a:ln>
          </p:spPr>
          <p:txBody>
            <a:bodyPr wrap="square">
              <a:spAutoFit/>
            </a:bodyPr>
            <a:lstStyle/>
            <a:p>
              <a:pPr lvl="0" algn="ctr">
                <a:lnSpc>
                  <a:spcPct val="120000"/>
                </a:lnSpc>
              </a:pP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1485536" y="1888323"/>
              <a:ext cx="2713990" cy="799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lnSpc>
                  <a:spcPct val="120000"/>
                </a:lnSpc>
              </a:pP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三人站成横排，同时跳绳达到</a:t>
              </a:r>
              <a:r>
                <a:rPr lang="en-US" altLang="zh-CN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8</a:t>
              </a:r>
              <a:r>
                <a:rPr lang="zh-CN" altLang="en-US" sz="2000" kern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个</a:t>
              </a:r>
              <a:endParaRPr lang="zh-CN" alt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/>
      </p:transition>
    </mc:Choice>
    <mc:Fallback>
      <p:transition spd="slow" advClick="0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D:\办公资源网录入\PPT录入素材\photo-1491841550275-ad7854e35ca6.jpgphoto-1491841550275-ad7854e35ca6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97915" y="2448361"/>
            <a:ext cx="1693627" cy="1269365"/>
          </a:xfrm>
          <a:custGeom>
            <a:avLst/>
            <a:gdLst>
              <a:gd name="connsiteX0" fmla="*/ 539477 w 1078953"/>
              <a:gd name="connsiteY0" fmla="*/ 0 h 1078954"/>
              <a:gd name="connsiteX1" fmla="*/ 1067994 w 1078953"/>
              <a:gd name="connsiteY1" fmla="*/ 430754 h 1078954"/>
              <a:gd name="connsiteX2" fmla="*/ 1078953 w 1078953"/>
              <a:gd name="connsiteY2" fmla="*/ 539467 h 1078954"/>
              <a:gd name="connsiteX3" fmla="*/ 1078953 w 1078953"/>
              <a:gd name="connsiteY3" fmla="*/ 539487 h 1078954"/>
              <a:gd name="connsiteX4" fmla="*/ 1067994 w 1078953"/>
              <a:gd name="connsiteY4" fmla="*/ 648201 h 1078954"/>
              <a:gd name="connsiteX5" fmla="*/ 539477 w 1078953"/>
              <a:gd name="connsiteY5" fmla="*/ 1078954 h 1078954"/>
              <a:gd name="connsiteX6" fmla="*/ 0 w 1078953"/>
              <a:gd name="connsiteY6" fmla="*/ 539477 h 1078954"/>
              <a:gd name="connsiteX7" fmla="*/ 539477 w 1078953"/>
              <a:gd name="connsiteY7" fmla="*/ 0 h 1078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3" h="1078954">
                <a:moveTo>
                  <a:pt x="539477" y="0"/>
                </a:moveTo>
                <a:cubicBezTo>
                  <a:pt x="800179" y="0"/>
                  <a:pt x="1017690" y="184923"/>
                  <a:pt x="1067994" y="430754"/>
                </a:cubicBezTo>
                <a:lnTo>
                  <a:pt x="1078953" y="539467"/>
                </a:lnTo>
                <a:lnTo>
                  <a:pt x="1078953" y="539487"/>
                </a:lnTo>
                <a:lnTo>
                  <a:pt x="1067994" y="648201"/>
                </a:lnTo>
                <a:cubicBezTo>
                  <a:pt x="1017690" y="894031"/>
                  <a:pt x="800179" y="1078954"/>
                  <a:pt x="539477" y="1078954"/>
                </a:cubicBezTo>
                <a:cubicBezTo>
                  <a:pt x="241532" y="1078954"/>
                  <a:pt x="0" y="837422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</p:spPr>
      </p:pic>
      <p:grpSp>
        <p:nvGrpSpPr>
          <p:cNvPr id="3" name="组合 2"/>
          <p:cNvGrpSpPr/>
          <p:nvPr/>
        </p:nvGrpSpPr>
        <p:grpSpPr>
          <a:xfrm flipH="1">
            <a:off x="2816873" y="2235243"/>
            <a:ext cx="2822977" cy="3527497"/>
            <a:chOff x="4597043" y="612196"/>
            <a:chExt cx="2092176" cy="2614310"/>
          </a:xfrm>
        </p:grpSpPr>
        <p:sp>
          <p:nvSpPr>
            <p:cNvPr id="4" name="Rounded Rectangle 72"/>
            <p:cNvSpPr/>
            <p:nvPr/>
          </p:nvSpPr>
          <p:spPr>
            <a:xfrm>
              <a:off x="4597043" y="612196"/>
              <a:ext cx="2092176" cy="296863"/>
            </a:xfrm>
            <a:prstGeom prst="roundRect">
              <a:avLst>
                <a:gd name="adj" fmla="val 21110"/>
              </a:avLst>
            </a:prstGeom>
            <a:solidFill>
              <a:srgbClr val="EE684F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06 </a:t>
              </a: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企鹅漫步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" name="文本框 8"/>
            <p:cNvSpPr txBox="1"/>
            <p:nvPr/>
          </p:nvSpPr>
          <p:spPr>
            <a:xfrm>
              <a:off x="4597044" y="986846"/>
              <a:ext cx="2016509" cy="223966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参赛人数为</a:t>
              </a:r>
              <a:r>
                <a:rPr lang="en-US" altLang="zh-CN" dirty="0">
                  <a:sym typeface="Arial" panose="020B0604020202020204" pitchFamily="34" charset="0"/>
                </a:rPr>
                <a:t>2</a:t>
              </a:r>
              <a:r>
                <a:rPr lang="zh-CN" altLang="en-US" dirty="0">
                  <a:sym typeface="Arial" panose="020B0604020202020204" pitchFamily="34" charset="0"/>
                </a:rPr>
                <a:t>个人</a:t>
              </a:r>
              <a:endParaRPr lang="zh-CN" altLang="en-US" dirty="0"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起点和终点各站</a:t>
              </a:r>
              <a:r>
                <a:rPr lang="en-US" altLang="zh-CN" dirty="0">
                  <a:sym typeface="Arial" panose="020B0604020202020204" pitchFamily="34" charset="0"/>
                </a:rPr>
                <a:t>1</a:t>
              </a:r>
              <a:r>
                <a:rPr lang="zh-CN" altLang="en-US" dirty="0">
                  <a:sym typeface="Arial" panose="020B0604020202020204" pitchFamily="34" charset="0"/>
                </a:rPr>
                <a:t>名队友，起点第一名队友用手抱球和腿夹球的方式将</a:t>
              </a:r>
              <a:r>
                <a:rPr lang="en-US" altLang="zh-CN" dirty="0">
                  <a:sym typeface="Arial" panose="020B0604020202020204" pitchFamily="34" charset="0"/>
                </a:rPr>
                <a:t>3</a:t>
              </a:r>
              <a:r>
                <a:rPr lang="zh-CN" altLang="en-US" dirty="0">
                  <a:sym typeface="Arial" panose="020B0604020202020204" pitchFamily="34" charset="0"/>
                </a:rPr>
                <a:t>个球夹住，呈企鹅状走路，运送到终点与下一名参赛者完成接力，比赛全程</a:t>
              </a:r>
              <a:r>
                <a:rPr lang="en-US" altLang="zh-CN" dirty="0">
                  <a:sym typeface="Arial" panose="020B0604020202020204" pitchFamily="34" charset="0"/>
                </a:rPr>
                <a:t>10</a:t>
              </a:r>
              <a:r>
                <a:rPr lang="zh-CN" altLang="en-US" dirty="0">
                  <a:sym typeface="Arial" panose="020B0604020202020204" pitchFamily="34" charset="0"/>
                </a:rPr>
                <a:t>米；</a:t>
              </a:r>
              <a:endParaRPr lang="zh-CN" altLang="en-US" dirty="0"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比赛中球没有掉落即可获得奖章一枚。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  <p:pic>
        <p:nvPicPr>
          <p:cNvPr id="10" name="图片 9" descr="D:\办公资源网录入\PPT录入素材\photo-1491841550275-ad7854e35ca6.jpgphoto-1491841550275-ad7854e35ca6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6628903" y="2432730"/>
            <a:ext cx="1695600" cy="1270635"/>
          </a:xfrm>
          <a:custGeom>
            <a:avLst/>
            <a:gdLst>
              <a:gd name="connsiteX0" fmla="*/ 539477 w 1078954"/>
              <a:gd name="connsiteY0" fmla="*/ 0 h 1078953"/>
              <a:gd name="connsiteX1" fmla="*/ 1078954 w 1078954"/>
              <a:gd name="connsiteY1" fmla="*/ 539477 h 1078953"/>
              <a:gd name="connsiteX2" fmla="*/ 648201 w 1078954"/>
              <a:gd name="connsiteY2" fmla="*/ 1067994 h 1078953"/>
              <a:gd name="connsiteX3" fmla="*/ 539487 w 1078954"/>
              <a:gd name="connsiteY3" fmla="*/ 1078953 h 1078953"/>
              <a:gd name="connsiteX4" fmla="*/ 539467 w 1078954"/>
              <a:gd name="connsiteY4" fmla="*/ 1078953 h 1078953"/>
              <a:gd name="connsiteX5" fmla="*/ 430754 w 1078954"/>
              <a:gd name="connsiteY5" fmla="*/ 1067994 h 1078953"/>
              <a:gd name="connsiteX6" fmla="*/ 0 w 1078954"/>
              <a:gd name="connsiteY6" fmla="*/ 539477 h 1078953"/>
              <a:gd name="connsiteX7" fmla="*/ 539477 w 1078954"/>
              <a:gd name="connsiteY7" fmla="*/ 0 h 1078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8954" h="1078953">
                <a:moveTo>
                  <a:pt x="539477" y="0"/>
                </a:moveTo>
                <a:cubicBezTo>
                  <a:pt x="837422" y="0"/>
                  <a:pt x="1078954" y="241532"/>
                  <a:pt x="1078954" y="539477"/>
                </a:cubicBezTo>
                <a:cubicBezTo>
                  <a:pt x="1078954" y="800179"/>
                  <a:pt x="894031" y="1017690"/>
                  <a:pt x="648201" y="1067994"/>
                </a:cubicBezTo>
                <a:lnTo>
                  <a:pt x="539487" y="1078953"/>
                </a:lnTo>
                <a:lnTo>
                  <a:pt x="539467" y="1078953"/>
                </a:lnTo>
                <a:lnTo>
                  <a:pt x="430754" y="1067994"/>
                </a:lnTo>
                <a:cubicBezTo>
                  <a:pt x="184923" y="1017690"/>
                  <a:pt x="0" y="800179"/>
                  <a:pt x="0" y="539477"/>
                </a:cubicBezTo>
                <a:cubicBezTo>
                  <a:pt x="0" y="241532"/>
                  <a:pt x="241532" y="0"/>
                  <a:pt x="539477" y="0"/>
                </a:cubicBez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pic>
      <p:grpSp>
        <p:nvGrpSpPr>
          <p:cNvPr id="11" name="组合 10"/>
          <p:cNvGrpSpPr/>
          <p:nvPr/>
        </p:nvGrpSpPr>
        <p:grpSpPr>
          <a:xfrm flipH="1">
            <a:off x="8518337" y="2220247"/>
            <a:ext cx="2822977" cy="1459240"/>
            <a:chOff x="8708980" y="601083"/>
            <a:chExt cx="2092176" cy="1081476"/>
          </a:xfrm>
        </p:grpSpPr>
        <p:sp>
          <p:nvSpPr>
            <p:cNvPr id="12" name="Rounded Rectangle 72"/>
            <p:cNvSpPr/>
            <p:nvPr/>
          </p:nvSpPr>
          <p:spPr>
            <a:xfrm>
              <a:off x="8708980" y="601083"/>
              <a:ext cx="2092176" cy="296863"/>
            </a:xfrm>
            <a:prstGeom prst="roundRect">
              <a:avLst>
                <a:gd name="adj" fmla="val 21110"/>
              </a:avLst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07 </a:t>
              </a:r>
              <a:r>
                <a:rPr lang="zh-CN" altLang="en-US" sz="20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趣味保龄球</a:t>
              </a:r>
              <a:endParaRPr 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文本框 8"/>
            <p:cNvSpPr txBox="1"/>
            <p:nvPr/>
          </p:nvSpPr>
          <p:spPr>
            <a:xfrm>
              <a:off x="8771480" y="975733"/>
              <a:ext cx="1967178" cy="7068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just">
                <a:lnSpc>
                  <a:spcPct val="120000"/>
                </a:lnSpc>
                <a:defRPr sz="1600">
                  <a:solidFill>
                    <a:schemeClr val="bg2">
                      <a:lumMod val="2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每人击三次；</a:t>
              </a:r>
              <a:endParaRPr lang="zh-CN" altLang="en-US" dirty="0">
                <a:sym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dirty="0">
                  <a:sym typeface="Arial" panose="020B0604020202020204" pitchFamily="34" charset="0"/>
                </a:rPr>
                <a:t>三次之和在</a:t>
              </a:r>
              <a:r>
                <a:rPr lang="en-US" altLang="zh-CN" dirty="0">
                  <a:sym typeface="Arial" panose="020B0604020202020204" pitchFamily="34" charset="0"/>
                </a:rPr>
                <a:t>24</a:t>
              </a:r>
              <a:r>
                <a:rPr lang="zh-CN" altLang="en-US" dirty="0">
                  <a:sym typeface="Arial" panose="020B0604020202020204" pitchFamily="34" charset="0"/>
                </a:rPr>
                <a:t>个以上的，即可获得奖章一枚。</a:t>
              </a:r>
              <a:endParaRPr lang="zh-CN" altLang="en-US" dirty="0"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18C80"/>
      </a:accent1>
      <a:accent2>
        <a:srgbClr val="F2CF61"/>
      </a:accent2>
      <a:accent3>
        <a:srgbClr val="A6E582"/>
      </a:accent3>
      <a:accent4>
        <a:srgbClr val="51D9B5"/>
      </a:accent4>
      <a:accent5>
        <a:srgbClr val="D95B5B"/>
      </a:accent5>
      <a:accent6>
        <a:srgbClr val="BFBFBF"/>
      </a:accent6>
      <a:hlink>
        <a:srgbClr val="318C8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18C80"/>
    </a:accent1>
    <a:accent2>
      <a:srgbClr val="F2CF61"/>
    </a:accent2>
    <a:accent3>
      <a:srgbClr val="A6E582"/>
    </a:accent3>
    <a:accent4>
      <a:srgbClr val="51D9B5"/>
    </a:accent4>
    <a:accent5>
      <a:srgbClr val="D95B5B"/>
    </a:accent5>
    <a:accent6>
      <a:srgbClr val="BFBFBF"/>
    </a:accent6>
    <a:hlink>
      <a:srgbClr val="318C80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2757</Words>
  <Application>WPS 演示</Application>
  <PresentationFormat>宽屏</PresentationFormat>
  <Paragraphs>286</Paragraphs>
  <Slides>30</Slides>
  <Notes>29</Notes>
  <HiddenSlides>0</HiddenSlides>
  <MMClips>1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2" baseType="lpstr">
      <vt:lpstr>Arial</vt:lpstr>
      <vt:lpstr>宋体</vt:lpstr>
      <vt:lpstr>Wingdings</vt:lpstr>
      <vt:lpstr>汉仪晓波美妍体简</vt:lpstr>
      <vt:lpstr>Edwardian Script ITC</vt:lpstr>
      <vt:lpstr>微软雅黑</vt:lpstr>
      <vt:lpstr>Agency FB</vt:lpstr>
      <vt:lpstr>Trebuchet MS</vt:lpstr>
      <vt:lpstr>Mongolian Baiti</vt:lpstr>
      <vt:lpstr>Arial Unicode MS</vt:lpstr>
      <vt:lpstr>等线 Light</vt:lpstr>
      <vt:lpstr>等线</vt:lpstr>
      <vt:lpstr>华文宋体</vt:lpstr>
      <vt:lpstr>方正姚体</vt:lpstr>
      <vt:lpstr>思源黑体 CN Normal</vt:lpstr>
      <vt:lpstr>黑体</vt:lpstr>
      <vt:lpstr>Dosis</vt:lpstr>
      <vt:lpstr>Adobe Arabic</vt:lpstr>
      <vt:lpstr>Bebas Neue</vt:lpstr>
      <vt:lpstr>Calibri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50</cp:revision>
  <dcterms:created xsi:type="dcterms:W3CDTF">2018-01-21T14:11:00Z</dcterms:created>
  <dcterms:modified xsi:type="dcterms:W3CDTF">2024-04-24T18:04:55Z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38109B3A5CAA404E82AA5F1F4DE6DC89_13</vt:lpwstr>
  </property>
</Properties>
</file>